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0" r:id="rId2"/>
    <p:sldId id="261" r:id="rId3"/>
    <p:sldId id="262" r:id="rId4"/>
    <p:sldId id="263" r:id="rId5"/>
    <p:sldId id="264" r:id="rId6"/>
  </p:sldIdLst>
  <p:sldSz cx="9906000" cy="6858000" type="A4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75" d="100"/>
          <a:sy n="75" d="100"/>
        </p:scale>
        <p:origin x="1080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66726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804123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93107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146268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38629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175258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02363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0894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827276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81383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41113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A056BC-82C4-496D-9DE2-74BD8117C4C9}" type="datetimeFigureOut">
              <a:rPr lang="en-GB" smtClean="0"/>
              <a:t>08/09/2020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E9CBD3-9075-4A69-9706-CDF21ABB7C7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931258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2859110" y="1700011"/>
            <a:ext cx="3786389" cy="378638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1038" y="365128"/>
            <a:ext cx="8543925" cy="858366"/>
          </a:xfrm>
        </p:spPr>
        <p:txBody>
          <a:bodyPr>
            <a:noAutofit/>
          </a:bodyPr>
          <a:lstStyle/>
          <a:p>
            <a:r>
              <a:rPr lang="en-GB" sz="2400" dirty="0" smtClean="0"/>
              <a:t>Draw a line at any point on the circumference of the circle to another. Do not try to find the centre when you draw the line.</a:t>
            </a:r>
            <a:endParaRPr lang="en-GB" sz="2400" dirty="0"/>
          </a:p>
        </p:txBody>
      </p:sp>
      <p:cxnSp>
        <p:nvCxnSpPr>
          <p:cNvPr id="9" name="Straight Connector 8"/>
          <p:cNvCxnSpPr/>
          <p:nvPr/>
        </p:nvCxnSpPr>
        <p:spPr>
          <a:xfrm flipV="1">
            <a:off x="3155324" y="1944710"/>
            <a:ext cx="2526083" cy="63338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424705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2859110" y="1700011"/>
            <a:ext cx="3786389" cy="378638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1038" y="365128"/>
            <a:ext cx="8543925" cy="858366"/>
          </a:xfrm>
        </p:spPr>
        <p:txBody>
          <a:bodyPr>
            <a:noAutofit/>
          </a:bodyPr>
          <a:lstStyle/>
          <a:p>
            <a:r>
              <a:rPr lang="en-GB" sz="2400" dirty="0" smtClean="0"/>
              <a:t>Draw a second line anywhere on the circle</a:t>
            </a:r>
            <a:endParaRPr lang="en-GB" sz="2400" dirty="0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3155324" y="1944710"/>
            <a:ext cx="2526083" cy="63338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2975020" y="4207764"/>
            <a:ext cx="1977980" cy="127863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49558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2859110" y="1700011"/>
            <a:ext cx="3786389" cy="378638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1038" y="365128"/>
            <a:ext cx="8543925" cy="858366"/>
          </a:xfrm>
        </p:spPr>
        <p:txBody>
          <a:bodyPr>
            <a:noAutofit/>
          </a:bodyPr>
          <a:lstStyle/>
          <a:p>
            <a:r>
              <a:rPr lang="en-GB" sz="2400" dirty="0" smtClean="0"/>
              <a:t>Using a ruler find the centre point of each line and mark it </a:t>
            </a:r>
            <a:endParaRPr lang="en-GB" sz="2400" dirty="0"/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3155324" y="1944710"/>
            <a:ext cx="2526083" cy="63338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Multiply 12"/>
          <p:cNvSpPr/>
          <p:nvPr/>
        </p:nvSpPr>
        <p:spPr>
          <a:xfrm>
            <a:off x="4296015" y="2139050"/>
            <a:ext cx="244699" cy="244699"/>
          </a:xfrm>
          <a:prstGeom prst="mathMultiply">
            <a:avLst>
              <a:gd name="adj1" fmla="val 0"/>
            </a:avLst>
          </a:prstGeom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5" name="Straight Connector 14"/>
          <p:cNvCxnSpPr/>
          <p:nvPr/>
        </p:nvCxnSpPr>
        <p:spPr>
          <a:xfrm>
            <a:off x="2975020" y="4207764"/>
            <a:ext cx="1977980" cy="127863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Multiply 15"/>
          <p:cNvSpPr/>
          <p:nvPr/>
        </p:nvSpPr>
        <p:spPr>
          <a:xfrm>
            <a:off x="3927613" y="4761815"/>
            <a:ext cx="244699" cy="244699"/>
          </a:xfrm>
          <a:prstGeom prst="mathMultiply">
            <a:avLst>
              <a:gd name="adj1" fmla="val 0"/>
            </a:avLst>
          </a:prstGeom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164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1038" y="315036"/>
            <a:ext cx="8543925" cy="908458"/>
          </a:xfrm>
        </p:spPr>
        <p:txBody>
          <a:bodyPr>
            <a:noAutofit/>
          </a:bodyPr>
          <a:lstStyle/>
          <a:p>
            <a:r>
              <a:rPr lang="en-GB" sz="2400" dirty="0" smtClean="0"/>
              <a:t>Draw lines from the marked spot towards the centre of the circle. IMPORTANT; Make sure this new line is at a right angle to the lines already drawn</a:t>
            </a:r>
            <a:endParaRPr lang="en-GB" sz="2400" dirty="0"/>
          </a:p>
        </p:txBody>
      </p:sp>
      <p:sp>
        <p:nvSpPr>
          <p:cNvPr id="22" name="Oval 21"/>
          <p:cNvSpPr/>
          <p:nvPr/>
        </p:nvSpPr>
        <p:spPr>
          <a:xfrm>
            <a:off x="2859110" y="1700011"/>
            <a:ext cx="3786389" cy="378638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23" name="Straight Connector 22"/>
          <p:cNvCxnSpPr/>
          <p:nvPr/>
        </p:nvCxnSpPr>
        <p:spPr>
          <a:xfrm flipV="1">
            <a:off x="3206839" y="1906072"/>
            <a:ext cx="2412039" cy="618187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>
            <a:off x="2975020" y="4207764"/>
            <a:ext cx="1977980" cy="127863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Multiply 24"/>
          <p:cNvSpPr/>
          <p:nvPr/>
        </p:nvSpPr>
        <p:spPr>
          <a:xfrm>
            <a:off x="4233486" y="2100412"/>
            <a:ext cx="244699" cy="244699"/>
          </a:xfrm>
          <a:prstGeom prst="mathMultiply">
            <a:avLst>
              <a:gd name="adj1" fmla="val 0"/>
            </a:avLst>
          </a:prstGeom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Multiply 25"/>
          <p:cNvSpPr/>
          <p:nvPr/>
        </p:nvSpPr>
        <p:spPr>
          <a:xfrm>
            <a:off x="3927613" y="4761815"/>
            <a:ext cx="244699" cy="244699"/>
          </a:xfrm>
          <a:prstGeom prst="mathMultiply">
            <a:avLst>
              <a:gd name="adj1" fmla="val 0"/>
            </a:avLst>
          </a:prstGeom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27" name="Straight Connector 26"/>
          <p:cNvCxnSpPr/>
          <p:nvPr/>
        </p:nvCxnSpPr>
        <p:spPr>
          <a:xfrm flipH="1" flipV="1">
            <a:off x="4355836" y="2222762"/>
            <a:ext cx="994060" cy="335379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flipH="1">
            <a:off x="4056973" y="1609859"/>
            <a:ext cx="1792052" cy="327430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Rectangle 29"/>
          <p:cNvSpPr/>
          <p:nvPr/>
        </p:nvSpPr>
        <p:spPr>
          <a:xfrm rot="1961369">
            <a:off x="4100331" y="4776792"/>
            <a:ext cx="176795" cy="17679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Rectangle 30"/>
          <p:cNvSpPr/>
          <p:nvPr/>
        </p:nvSpPr>
        <p:spPr>
          <a:xfrm rot="4446799">
            <a:off x="4417375" y="2232666"/>
            <a:ext cx="180236" cy="18023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TextBox 31"/>
          <p:cNvSpPr txBox="1"/>
          <p:nvPr/>
        </p:nvSpPr>
        <p:spPr>
          <a:xfrm>
            <a:off x="4570074" y="2138118"/>
            <a:ext cx="5116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90</a:t>
            </a:r>
            <a:r>
              <a:rPr lang="en-GB" b="1" dirty="0"/>
              <a:t>°</a:t>
            </a:r>
            <a:endParaRPr lang="en-GB" dirty="0"/>
          </a:p>
        </p:txBody>
      </p:sp>
      <p:sp>
        <p:nvSpPr>
          <p:cNvPr id="33" name="TextBox 32"/>
          <p:cNvSpPr txBox="1"/>
          <p:nvPr/>
        </p:nvSpPr>
        <p:spPr>
          <a:xfrm>
            <a:off x="4188728" y="4757216"/>
            <a:ext cx="5116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90</a:t>
            </a:r>
            <a:r>
              <a:rPr lang="en-GB" b="1" dirty="0"/>
              <a:t>°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99459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Oval 10"/>
          <p:cNvSpPr/>
          <p:nvPr/>
        </p:nvSpPr>
        <p:spPr>
          <a:xfrm>
            <a:off x="2859110" y="1700011"/>
            <a:ext cx="3786389" cy="378638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1038" y="315036"/>
            <a:ext cx="8543925" cy="908458"/>
          </a:xfrm>
        </p:spPr>
        <p:txBody>
          <a:bodyPr>
            <a:noAutofit/>
          </a:bodyPr>
          <a:lstStyle/>
          <a:p>
            <a:r>
              <a:rPr lang="en-GB" sz="2400" dirty="0" smtClean="0"/>
              <a:t>Where the lines cross is the centre of the circle!</a:t>
            </a:r>
            <a:endParaRPr lang="en-GB" sz="2400" dirty="0"/>
          </a:p>
        </p:txBody>
      </p:sp>
      <p:sp>
        <p:nvSpPr>
          <p:cNvPr id="3" name="Oval 2"/>
          <p:cNvSpPr/>
          <p:nvPr/>
        </p:nvSpPr>
        <p:spPr>
          <a:xfrm>
            <a:off x="4657661" y="3491211"/>
            <a:ext cx="199026" cy="199026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2" name="Straight Connector 11"/>
          <p:cNvCxnSpPr/>
          <p:nvPr/>
        </p:nvCxnSpPr>
        <p:spPr>
          <a:xfrm flipV="1">
            <a:off x="3206839" y="1906072"/>
            <a:ext cx="2412039" cy="618187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2975020" y="4207764"/>
            <a:ext cx="1977980" cy="127863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Multiply 15"/>
          <p:cNvSpPr/>
          <p:nvPr/>
        </p:nvSpPr>
        <p:spPr>
          <a:xfrm>
            <a:off x="4233486" y="2100412"/>
            <a:ext cx="244699" cy="244699"/>
          </a:xfrm>
          <a:prstGeom prst="mathMultiply">
            <a:avLst>
              <a:gd name="adj1" fmla="val 0"/>
            </a:avLst>
          </a:prstGeom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Multiply 16"/>
          <p:cNvSpPr/>
          <p:nvPr/>
        </p:nvSpPr>
        <p:spPr>
          <a:xfrm>
            <a:off x="3927613" y="4761815"/>
            <a:ext cx="244699" cy="244699"/>
          </a:xfrm>
          <a:prstGeom prst="mathMultiply">
            <a:avLst>
              <a:gd name="adj1" fmla="val 0"/>
            </a:avLst>
          </a:prstGeom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8" name="Straight Connector 17"/>
          <p:cNvCxnSpPr/>
          <p:nvPr/>
        </p:nvCxnSpPr>
        <p:spPr>
          <a:xfrm flipH="1" flipV="1">
            <a:off x="4355836" y="2222762"/>
            <a:ext cx="994060" cy="335379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flipH="1">
            <a:off x="4056973" y="1609859"/>
            <a:ext cx="1792052" cy="327430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 rot="1961369">
            <a:off x="4100331" y="4776792"/>
            <a:ext cx="176795" cy="17679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Rectangle 21"/>
          <p:cNvSpPr/>
          <p:nvPr/>
        </p:nvSpPr>
        <p:spPr>
          <a:xfrm rot="4446799">
            <a:off x="4417375" y="2232666"/>
            <a:ext cx="180236" cy="18023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TextBox 22"/>
          <p:cNvSpPr txBox="1"/>
          <p:nvPr/>
        </p:nvSpPr>
        <p:spPr>
          <a:xfrm>
            <a:off x="4570074" y="2138118"/>
            <a:ext cx="5116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90</a:t>
            </a:r>
            <a:r>
              <a:rPr lang="en-GB" b="1" dirty="0"/>
              <a:t>°</a:t>
            </a:r>
            <a:endParaRPr lang="en-GB" dirty="0"/>
          </a:p>
        </p:txBody>
      </p:sp>
      <p:sp>
        <p:nvSpPr>
          <p:cNvPr id="24" name="TextBox 23"/>
          <p:cNvSpPr txBox="1"/>
          <p:nvPr/>
        </p:nvSpPr>
        <p:spPr>
          <a:xfrm>
            <a:off x="4188728" y="4757216"/>
            <a:ext cx="5116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90</a:t>
            </a:r>
            <a:r>
              <a:rPr lang="en-GB" b="1" dirty="0"/>
              <a:t>°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23078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34</TotalTime>
  <Words>98</Words>
  <Application>Microsoft Office PowerPoint</Application>
  <PresentationFormat>A4 Paper (210x297 mm)</PresentationFormat>
  <Paragraphs>9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Draw a line at any point on the circumference of the circle to another. Do not try to find the centre when you draw the line.</vt:lpstr>
      <vt:lpstr>Draw a second line anywhere on the circle</vt:lpstr>
      <vt:lpstr>Using a ruler find the centre point of each line and mark it </vt:lpstr>
      <vt:lpstr>Draw lines from the marked spot towards the centre of the circle. IMPORTANT; Make sure this new line is at a right angle to the lines already drawn</vt:lpstr>
      <vt:lpstr>Where the lines cross is the centre of the circle!</vt:lpstr>
    </vt:vector>
  </TitlesOfParts>
  <Company>Leeds City Council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Draw a line at any point on the circumference of the circle to another. Do not try to find the centre when you draw the line.</dc:title>
  <dc:creator>Newbould, Carl</dc:creator>
  <cp:lastModifiedBy>Newbould, Carl</cp:lastModifiedBy>
  <cp:revision>4</cp:revision>
  <dcterms:created xsi:type="dcterms:W3CDTF">2020-09-08T11:14:55Z</dcterms:created>
  <dcterms:modified xsi:type="dcterms:W3CDTF">2020-09-08T11:49:41Z</dcterms:modified>
</cp:coreProperties>
</file>

<file path=docProps/thumbnail.jpeg>
</file>