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57" r:id="rId6"/>
    <p:sldId id="266" r:id="rId7"/>
    <p:sldId id="260" r:id="rId8"/>
    <p:sldId id="261" r:id="rId9"/>
    <p:sldId id="287" r:id="rId10"/>
    <p:sldId id="289" r:id="rId11"/>
    <p:sldId id="267" r:id="rId12"/>
    <p:sldId id="279" r:id="rId13"/>
    <p:sldId id="269" r:id="rId14"/>
    <p:sldId id="271" r:id="rId15"/>
    <p:sldId id="290" r:id="rId16"/>
    <p:sldId id="280" r:id="rId17"/>
    <p:sldId id="275" r:id="rId18"/>
    <p:sldId id="288" r:id="rId19"/>
    <p:sldId id="281" r:id="rId20"/>
    <p:sldId id="278" r:id="rId21"/>
    <p:sldId id="283" r:id="rId22"/>
    <p:sldId id="284" r:id="rId23"/>
    <p:sldId id="285" r:id="rId24"/>
    <p:sldId id="2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E6"/>
    <a:srgbClr val="FDE3F8"/>
    <a:srgbClr val="2ADCD6"/>
    <a:srgbClr val="FE34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190C4D-26D3-9B11-81DA-4A27CB47D0B8}" v="2" dt="2023-11-30T07:02:43.438"/>
    <p1510:client id="{47D2B8D0-6D2F-59B2-2BD8-96E36A7C6CD8}" v="35" dt="2023-11-22T15:52:08.636"/>
    <p1510:client id="{5749BE39-3DBE-F7A8-4A60-EDCDA747008E}" v="115" dt="2023-11-22T09:24:15.444"/>
    <p1510:client id="{60BC796E-84AF-440B-209D-186E36EF6AB1}" v="265" dt="2023-11-22T14:31:33.073"/>
    <p1510:client id="{D64DA6F6-5C79-12B4-5B91-90BE9357EB09}" v="344" dt="2023-11-30T10:32:51.830"/>
    <p1510:client id="{E164BE6A-4687-DD05-9589-EE941165A27D}" v="9" dt="2023-11-22T15:11:20.602"/>
    <p1510:client id="{EB22BBB5-F83E-4341-A7AF-6C28A0FC80C1}" v="201" dt="2023-11-22T16:47:48.443"/>
    <p1510:client id="{FE26C319-52C7-42EC-1A34-0C7ED2F3C3FA}" v="7" dt="2023-11-29T11:28:12.6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10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C72CC-A102-415B-99D2-9ABCB84E6784}" type="datetimeFigureOut">
              <a:rPr lang="en-GB" smtClean="0"/>
              <a:t>01/12/2023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AA6758-EF37-4E05-9A0E-8FDF2441918A}" type="slidenum">
              <a:rPr lang="en-GB" smtClean="0"/>
              <a:t>‹#›</a:t>
            </a:fld>
            <a:endParaRPr lang="en-GB"/>
          </a:p>
        </p:txBody>
      </p:sp>
    </p:spTree>
    <p:extLst>
      <p:ext uri="{BB962C8B-B14F-4D97-AF65-F5344CB8AC3E}">
        <p14:creationId xmlns:p14="http://schemas.microsoft.com/office/powerpoint/2010/main" val="892598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app=desktop&amp;v=wqwj1rdklk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esearch.un.org/en/unmembers/founder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bc.co.uk/bitesize/articles/zf3mxbk#zs3mxb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This assembly is about your rights and your voice!</a:t>
            </a:r>
          </a:p>
        </p:txBody>
      </p:sp>
      <p:sp>
        <p:nvSpPr>
          <p:cNvPr id="4" name="Slide Number Placeholder 3"/>
          <p:cNvSpPr>
            <a:spLocks noGrp="1"/>
          </p:cNvSpPr>
          <p:nvPr>
            <p:ph type="sldNum" sz="quarter" idx="5"/>
          </p:nvPr>
        </p:nvSpPr>
        <p:spPr/>
        <p:txBody>
          <a:bodyPr/>
          <a:lstStyle/>
          <a:p>
            <a:fld id="{8EAA6758-EF37-4E05-9A0E-8FDF2441918A}" type="slidenum">
              <a:rPr lang="en-GB" smtClean="0"/>
              <a:t>1</a:t>
            </a:fld>
            <a:endParaRPr lang="en-GB"/>
          </a:p>
        </p:txBody>
      </p:sp>
    </p:spTree>
    <p:extLst>
      <p:ext uri="{BB962C8B-B14F-4D97-AF65-F5344CB8AC3E}">
        <p14:creationId xmlns:p14="http://schemas.microsoft.com/office/powerpoint/2010/main" val="1969760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Child Friendly Leeds is a city-centre based campaign, led by the council, that aims to make Leeds a child friendly city by involving children and young people in decision-making and creating a positive environment for them.</a:t>
            </a:r>
            <a:r>
              <a:rPr lang="en-GB"/>
              <a:t> The 12 wishes, decided by children and young people in Leeds, are all about making Leeds the best city to grow up in in the whole of the UK. What would your wish be to make Leeds amazing to grow up in?</a:t>
            </a:r>
            <a:endParaRPr lang="en-US">
              <a:cs typeface="Calibri"/>
            </a:endParaRPr>
          </a:p>
        </p:txBody>
      </p:sp>
      <p:sp>
        <p:nvSpPr>
          <p:cNvPr id="4" name="Slide Number Placeholder 3"/>
          <p:cNvSpPr>
            <a:spLocks noGrp="1"/>
          </p:cNvSpPr>
          <p:nvPr>
            <p:ph type="sldNum" sz="quarter" idx="5"/>
          </p:nvPr>
        </p:nvSpPr>
        <p:spPr/>
        <p:txBody>
          <a:bodyPr/>
          <a:lstStyle/>
          <a:p>
            <a:fld id="{8EAA6758-EF37-4E05-9A0E-8FDF2441918A}" type="slidenum">
              <a:rPr lang="en-GB" smtClean="0"/>
              <a:t>10</a:t>
            </a:fld>
            <a:endParaRPr lang="en-GB"/>
          </a:p>
        </p:txBody>
      </p:sp>
    </p:spTree>
    <p:extLst>
      <p:ext uri="{BB962C8B-B14F-4D97-AF65-F5344CB8AC3E}">
        <p14:creationId xmlns:p14="http://schemas.microsoft.com/office/powerpoint/2010/main" val="320383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8EAA6758-EF37-4E05-9A0E-8FDF2441918A}" type="slidenum">
              <a:rPr lang="en-GB" smtClean="0"/>
              <a:t>11</a:t>
            </a:fld>
            <a:endParaRPr lang="en-GB"/>
          </a:p>
        </p:txBody>
      </p:sp>
    </p:spTree>
    <p:extLst>
      <p:ext uri="{BB962C8B-B14F-4D97-AF65-F5344CB8AC3E}">
        <p14:creationId xmlns:p14="http://schemas.microsoft.com/office/powerpoint/2010/main" val="3076749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12 wishes are the 12 most important things to children and young people in Leeds. These 12 things are listened to and respected.</a:t>
            </a:r>
          </a:p>
        </p:txBody>
      </p:sp>
      <p:sp>
        <p:nvSpPr>
          <p:cNvPr id="4" name="Slide Number Placeholder 3"/>
          <p:cNvSpPr>
            <a:spLocks noGrp="1"/>
          </p:cNvSpPr>
          <p:nvPr>
            <p:ph type="sldNum" sz="quarter" idx="5"/>
          </p:nvPr>
        </p:nvSpPr>
        <p:spPr/>
        <p:txBody>
          <a:bodyPr/>
          <a:lstStyle/>
          <a:p>
            <a:fld id="{8EAA6758-EF37-4E05-9A0E-8FDF2441918A}" type="slidenum">
              <a:rPr lang="en-GB" smtClean="0"/>
              <a:t>12</a:t>
            </a:fld>
            <a:endParaRPr lang="en-GB"/>
          </a:p>
        </p:txBody>
      </p:sp>
    </p:spTree>
    <p:extLst>
      <p:ext uri="{BB962C8B-B14F-4D97-AF65-F5344CB8AC3E}">
        <p14:creationId xmlns:p14="http://schemas.microsoft.com/office/powerpoint/2010/main" val="2572757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These are the 2022 Child Friendly Leeds wishes. </a:t>
            </a:r>
            <a:r>
              <a:rPr lang="en-GB" sz="1800">
                <a:effectLst/>
                <a:latin typeface="Abadi Extra Light"/>
                <a:ea typeface="Calibri" panose="020F0502020204030204" pitchFamily="34" charset="0"/>
                <a:cs typeface="Times New Roman" panose="02020603050405020304" pitchFamily="18" charset="0"/>
              </a:rPr>
              <a:t>Each of these wishes has someone in the council who is </a:t>
            </a:r>
            <a:r>
              <a:rPr lang="en-GB" sz="1800">
                <a:latin typeface="Abadi Extra Light"/>
                <a:ea typeface="Calibri" panose="020F0502020204030204" pitchFamily="34" charset="0"/>
                <a:cs typeface="Times New Roman" panose="02020603050405020304" pitchFamily="18" charset="0"/>
              </a:rPr>
              <a:t>in charge</a:t>
            </a:r>
            <a:r>
              <a:rPr lang="en-GB" sz="1800">
                <a:effectLst/>
                <a:latin typeface="Abadi Extra Light"/>
                <a:ea typeface="Calibri" panose="020F0502020204030204" pitchFamily="34" charset="0"/>
                <a:cs typeface="Times New Roman" panose="02020603050405020304" pitchFamily="18" charset="0"/>
              </a:rPr>
              <a:t> of making sure it is taken seriously.</a:t>
            </a:r>
            <a:r>
              <a:rPr lang="en-GB" sz="1800">
                <a:effectLst/>
                <a:latin typeface="Calibri"/>
                <a:ea typeface="Calibri" panose="020F0502020204030204" pitchFamily="34" charset="0"/>
                <a:cs typeface="Calibri"/>
              </a:rPr>
              <a:t> </a:t>
            </a:r>
            <a:r>
              <a:rPr lang="en-GB"/>
              <a:t>Ask children if they can see any issues up there, which are important to them.</a:t>
            </a:r>
          </a:p>
          <a:p>
            <a:endParaRPr lang="en-GB"/>
          </a:p>
          <a:p>
            <a:r>
              <a:rPr lang="en-GB"/>
              <a:t>Child Friendly Leeds hold youth voice group meetings for each one where you can go along and hear what the council's plans are and have your say. The next one is January 9</a:t>
            </a:r>
            <a:r>
              <a:rPr lang="en-GB" baseline="30000"/>
              <a:t>th 2024.</a:t>
            </a:r>
            <a:endParaRPr lang="en-GB"/>
          </a:p>
        </p:txBody>
      </p:sp>
      <p:sp>
        <p:nvSpPr>
          <p:cNvPr id="4" name="Slide Number Placeholder 3"/>
          <p:cNvSpPr>
            <a:spLocks noGrp="1"/>
          </p:cNvSpPr>
          <p:nvPr>
            <p:ph type="sldNum" sz="quarter" idx="5"/>
          </p:nvPr>
        </p:nvSpPr>
        <p:spPr/>
        <p:txBody>
          <a:bodyPr/>
          <a:lstStyle/>
          <a:p>
            <a:fld id="{8EAA6758-EF37-4E05-9A0E-8FDF2441918A}" type="slidenum">
              <a:rPr lang="en-GB" smtClean="0"/>
              <a:t>13</a:t>
            </a:fld>
            <a:endParaRPr lang="en-GB"/>
          </a:p>
        </p:txBody>
      </p:sp>
    </p:spTree>
    <p:extLst>
      <p:ext uri="{BB962C8B-B14F-4D97-AF65-F5344CB8AC3E}">
        <p14:creationId xmlns:p14="http://schemas.microsoft.com/office/powerpoint/2010/main" val="3196319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a:ea typeface="Calibri"/>
                <a:cs typeface="Calibri"/>
              </a:rPr>
              <a:t>As part of the LEEDS 2023 year of </a:t>
            </a:r>
            <a:r>
              <a:rPr lang="en-GB" sz="1800">
                <a:latin typeface="Calibri"/>
                <a:ea typeface="Calibri"/>
                <a:cs typeface="Calibri"/>
              </a:rPr>
              <a:t>cultural activities</a:t>
            </a:r>
            <a:r>
              <a:rPr lang="en-GB" sz="1800">
                <a:effectLst/>
                <a:latin typeface="Calibri"/>
                <a:ea typeface="Calibri"/>
                <a:cs typeface="Calibri"/>
              </a:rPr>
              <a:t> </a:t>
            </a:r>
            <a:r>
              <a:rPr lang="en-GB" sz="1800">
                <a:latin typeface="Calibri"/>
                <a:ea typeface="Calibri"/>
                <a:cs typeface="Calibri"/>
              </a:rPr>
              <a:t>the Children’s</a:t>
            </a:r>
            <a:r>
              <a:rPr lang="en-GB" sz="1800">
                <a:effectLst/>
                <a:latin typeface="Calibri"/>
                <a:ea typeface="Calibri"/>
                <a:cs typeface="Calibri"/>
              </a:rPr>
              <a:t> Day: Re-imagined </a:t>
            </a:r>
            <a:r>
              <a:rPr lang="en-GB" sz="1800">
                <a:latin typeface="Calibri"/>
                <a:ea typeface="Calibri"/>
                <a:cs typeface="Calibri"/>
              </a:rPr>
              <a:t>project was</a:t>
            </a:r>
            <a:r>
              <a:rPr lang="en-GB" sz="1800">
                <a:effectLst/>
                <a:latin typeface="Calibri"/>
                <a:ea typeface="Calibri"/>
                <a:cs typeface="Calibri"/>
              </a:rPr>
              <a:t> </a:t>
            </a:r>
            <a:r>
              <a:rPr lang="en-GB" sz="1800">
                <a:latin typeface="Calibri"/>
                <a:ea typeface="Calibri"/>
                <a:cs typeface="Calibri"/>
              </a:rPr>
              <a:t>about giving children the chance to have their voice </a:t>
            </a:r>
            <a:r>
              <a:rPr lang="en-GB" sz="1800">
                <a:effectLst/>
                <a:latin typeface="Calibri"/>
                <a:ea typeface="Calibri"/>
                <a:cs typeface="Calibri"/>
              </a:rPr>
              <a:t>heard.  The day was designed by artists, Fevered Sleep, and young people aged 11-14, who chose to create </a:t>
            </a:r>
            <a:r>
              <a:rPr lang="en-GB" sz="1800">
                <a:latin typeface="Calibri"/>
                <a:ea typeface="Calibri"/>
                <a:cs typeface="Calibri"/>
              </a:rPr>
              <a:t>the Children’s</a:t>
            </a:r>
            <a:r>
              <a:rPr lang="en-GB" sz="1800">
                <a:effectLst/>
                <a:latin typeface="Calibri"/>
                <a:ea typeface="Calibri"/>
                <a:cs typeface="Calibri"/>
              </a:rPr>
              <a:t> Day: Re-imagined project with children to celebrate the children of Leeds, to hear their voices, show their power and let them tell adults about their hopes, dreams, demands and desires to change the world in future. Children were told that they could share their concerns and have their voices heard in a world that often doesn’t hear them. Kira Vaclavik, Professor of Children’s Literature and Children’s Culture at Queen Mary’s University, spoke to the children in schools about children’s rights – about their right to express their views and have their feelings and wishes heard – as written in the United Nations Convention </a:t>
            </a:r>
            <a:r>
              <a:rPr lang="en-GB" sz="1800">
                <a:latin typeface="Calibri"/>
                <a:ea typeface="Calibri"/>
                <a:cs typeface="Calibri"/>
              </a:rPr>
              <a:t>for the </a:t>
            </a:r>
            <a:r>
              <a:rPr lang="en-GB" sz="1800">
                <a:effectLst/>
                <a:latin typeface="Calibri"/>
                <a:ea typeface="Calibri"/>
                <a:cs typeface="Calibri"/>
              </a:rPr>
              <a:t>Rights of the Child 1989.</a:t>
            </a:r>
            <a:r>
              <a:rPr lang="en-GB" sz="1800">
                <a:latin typeface="Calibri"/>
                <a:ea typeface="Calibri"/>
                <a:cs typeface="Calibri"/>
              </a:rPr>
              <a:t> </a:t>
            </a:r>
            <a:endParaRPr lang="en-US"/>
          </a:p>
        </p:txBody>
      </p:sp>
      <p:sp>
        <p:nvSpPr>
          <p:cNvPr id="4" name="Slide Number Placeholder 3"/>
          <p:cNvSpPr>
            <a:spLocks noGrp="1"/>
          </p:cNvSpPr>
          <p:nvPr>
            <p:ph type="sldNum" sz="quarter" idx="5"/>
          </p:nvPr>
        </p:nvSpPr>
        <p:spPr/>
        <p:txBody>
          <a:bodyPr/>
          <a:lstStyle/>
          <a:p>
            <a:fld id="{8EAA6758-EF37-4E05-9A0E-8FDF2441918A}" type="slidenum">
              <a:rPr lang="en-GB" smtClean="0"/>
              <a:t>14</a:t>
            </a:fld>
            <a:endParaRPr lang="en-GB"/>
          </a:p>
        </p:txBody>
      </p:sp>
    </p:spTree>
    <p:extLst>
      <p:ext uri="{BB962C8B-B14F-4D97-AF65-F5344CB8AC3E}">
        <p14:creationId xmlns:p14="http://schemas.microsoft.com/office/powerpoint/2010/main" val="1718561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effectLst/>
                <a:latin typeface="Calibri" panose="020F0502020204030204" pitchFamily="34" charset="0"/>
                <a:ea typeface="Calibri" panose="020F0502020204030204" pitchFamily="34" charset="0"/>
              </a:rPr>
              <a:t>Children were told that on 14</a:t>
            </a:r>
            <a:r>
              <a:rPr lang="en-GB" sz="1200" baseline="30000">
                <a:effectLst/>
                <a:latin typeface="Calibri" panose="020F0502020204030204" pitchFamily="34" charset="0"/>
                <a:ea typeface="Calibri" panose="020F0502020204030204" pitchFamily="34" charset="0"/>
              </a:rPr>
              <a:t>th</a:t>
            </a:r>
            <a:r>
              <a:rPr lang="en-GB" sz="1200">
                <a:effectLst/>
                <a:latin typeface="Calibri" panose="020F0502020204030204" pitchFamily="34" charset="0"/>
                <a:ea typeface="Calibri" panose="020F0502020204030204" pitchFamily="34" charset="0"/>
              </a:rPr>
              <a:t> July they would be able to install their banners that they had made expressing their thoughts and opinions, to build dens and camps, play, rehearse and sing a new song ‘Hear Us’, and listen to a young person’s samba band. Friends and family and the public would be invited to see the camp, read the banners and watch films and hear spoken word performances from young people in the evening.</a:t>
            </a:r>
            <a:endParaRPr lang="en-GB"/>
          </a:p>
        </p:txBody>
      </p:sp>
      <p:sp>
        <p:nvSpPr>
          <p:cNvPr id="4" name="Slide Number Placeholder 3"/>
          <p:cNvSpPr>
            <a:spLocks noGrp="1"/>
          </p:cNvSpPr>
          <p:nvPr>
            <p:ph type="sldNum" sz="quarter" idx="5"/>
          </p:nvPr>
        </p:nvSpPr>
        <p:spPr/>
        <p:txBody>
          <a:bodyPr/>
          <a:lstStyle/>
          <a:p>
            <a:fld id="{8EAA6758-EF37-4E05-9A0E-8FDF2441918A}" type="slidenum">
              <a:rPr lang="en-GB" smtClean="0"/>
              <a:t>15</a:t>
            </a:fld>
            <a:endParaRPr lang="en-GB"/>
          </a:p>
        </p:txBody>
      </p:sp>
    </p:spTree>
    <p:extLst>
      <p:ext uri="{BB962C8B-B14F-4D97-AF65-F5344CB8AC3E}">
        <p14:creationId xmlns:p14="http://schemas.microsoft.com/office/powerpoint/2010/main" val="1236022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The Next </a:t>
            </a:r>
            <a:r>
              <a:rPr lang="en-GB"/>
              <a:t>Chapter - </a:t>
            </a:r>
            <a:r>
              <a:rPr lang="en-GB">
                <a:hlinkClick r:id="rId3"/>
              </a:rPr>
              <a:t>Lence | LEEDS 2023 - YouTube</a:t>
            </a:r>
            <a:r>
              <a:rPr lang="en-GB"/>
              <a:t>    This is one of the films made by the LEEDS 2023 Young Creatives for Children's Day Re-imagined.</a:t>
            </a:r>
          </a:p>
        </p:txBody>
      </p:sp>
      <p:sp>
        <p:nvSpPr>
          <p:cNvPr id="4" name="Slide Number Placeholder 3"/>
          <p:cNvSpPr>
            <a:spLocks noGrp="1"/>
          </p:cNvSpPr>
          <p:nvPr>
            <p:ph type="sldNum" sz="quarter" idx="5"/>
          </p:nvPr>
        </p:nvSpPr>
        <p:spPr/>
        <p:txBody>
          <a:bodyPr/>
          <a:lstStyle/>
          <a:p>
            <a:fld id="{8EAA6758-EF37-4E05-9A0E-8FDF2441918A}" type="slidenum">
              <a:rPr lang="en-GB" smtClean="0"/>
              <a:t>16</a:t>
            </a:fld>
            <a:endParaRPr lang="en-GB"/>
          </a:p>
        </p:txBody>
      </p:sp>
    </p:spTree>
    <p:extLst>
      <p:ext uri="{BB962C8B-B14F-4D97-AF65-F5344CB8AC3E}">
        <p14:creationId xmlns:p14="http://schemas.microsoft.com/office/powerpoint/2010/main" val="2924137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'Hear us' was the song specially written and composed for Children's Day: Reimagined and we are going to learn and sing it now!</a:t>
            </a:r>
          </a:p>
        </p:txBody>
      </p:sp>
      <p:sp>
        <p:nvSpPr>
          <p:cNvPr id="4" name="Slide Number Placeholder 3"/>
          <p:cNvSpPr>
            <a:spLocks noGrp="1"/>
          </p:cNvSpPr>
          <p:nvPr>
            <p:ph type="sldNum" sz="quarter" idx="5"/>
          </p:nvPr>
        </p:nvSpPr>
        <p:spPr/>
        <p:txBody>
          <a:bodyPr/>
          <a:lstStyle/>
          <a:p>
            <a:fld id="{8EAA6758-EF37-4E05-9A0E-8FDF2441918A}" type="slidenum">
              <a:rPr lang="en-GB" smtClean="0"/>
              <a:t>17</a:t>
            </a:fld>
            <a:endParaRPr lang="en-GB"/>
          </a:p>
        </p:txBody>
      </p:sp>
    </p:spTree>
    <p:extLst>
      <p:ext uri="{BB962C8B-B14F-4D97-AF65-F5344CB8AC3E}">
        <p14:creationId xmlns:p14="http://schemas.microsoft.com/office/powerpoint/2010/main" val="499113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Once you have run through the 5 points on the slide mention that children have extra rights to help their understanding of why we are talking about rights twice.</a:t>
            </a:r>
          </a:p>
        </p:txBody>
      </p:sp>
      <p:sp>
        <p:nvSpPr>
          <p:cNvPr id="4" name="Slide Number Placeholder 3"/>
          <p:cNvSpPr>
            <a:spLocks noGrp="1"/>
          </p:cNvSpPr>
          <p:nvPr>
            <p:ph type="sldNum" sz="quarter" idx="5"/>
          </p:nvPr>
        </p:nvSpPr>
        <p:spPr/>
        <p:txBody>
          <a:bodyPr/>
          <a:lstStyle/>
          <a:p>
            <a:fld id="{8EAA6758-EF37-4E05-9A0E-8FDF2441918A}" type="slidenum">
              <a:rPr lang="en-GB" smtClean="0"/>
              <a:t>2</a:t>
            </a:fld>
            <a:endParaRPr lang="en-GB"/>
          </a:p>
        </p:txBody>
      </p:sp>
    </p:spTree>
    <p:extLst>
      <p:ext uri="{BB962C8B-B14F-4D97-AF65-F5344CB8AC3E}">
        <p14:creationId xmlns:p14="http://schemas.microsoft.com/office/powerpoint/2010/main" val="3923724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for hands up.....Explain what they are and that we all have them to help protect us, to make sure we are treated equally and fairly and to help us all lives good lives.  Let's look back at when and why they were created......</a:t>
            </a:r>
            <a:endParaRPr lang="en-US"/>
          </a:p>
        </p:txBody>
      </p:sp>
      <p:sp>
        <p:nvSpPr>
          <p:cNvPr id="4" name="Slide Number Placeholder 3"/>
          <p:cNvSpPr>
            <a:spLocks noGrp="1"/>
          </p:cNvSpPr>
          <p:nvPr>
            <p:ph type="sldNum" sz="quarter" idx="5"/>
          </p:nvPr>
        </p:nvSpPr>
        <p:spPr/>
        <p:txBody>
          <a:bodyPr/>
          <a:lstStyle/>
          <a:p>
            <a:fld id="{8EAA6758-EF37-4E05-9A0E-8FDF2441918A}" type="slidenum">
              <a:rPr lang="en-GB" smtClean="0"/>
              <a:t>3</a:t>
            </a:fld>
            <a:endParaRPr lang="en-GB"/>
          </a:p>
        </p:txBody>
      </p:sp>
    </p:spTree>
    <p:extLst>
      <p:ext uri="{BB962C8B-B14F-4D97-AF65-F5344CB8AC3E}">
        <p14:creationId xmlns:p14="http://schemas.microsoft.com/office/powerpoint/2010/main" val="3858855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454545"/>
                </a:solidFill>
                <a:effectLst/>
                <a:latin typeface="Roboto"/>
                <a:ea typeface="Roboto"/>
                <a:cs typeface="Roboto"/>
              </a:rPr>
              <a:t>As World War II was</a:t>
            </a:r>
            <a:r>
              <a:rPr lang="en-GB">
                <a:solidFill>
                  <a:srgbClr val="454545"/>
                </a:solidFill>
                <a:latin typeface="Roboto"/>
                <a:ea typeface="Roboto"/>
                <a:cs typeface="Roboto"/>
              </a:rPr>
              <a:t> about to </a:t>
            </a:r>
            <a:r>
              <a:rPr lang="en-GB" b="0" i="0">
                <a:solidFill>
                  <a:srgbClr val="454545"/>
                </a:solidFill>
                <a:effectLst/>
                <a:latin typeface="Roboto"/>
                <a:ea typeface="Roboto"/>
                <a:cs typeface="Roboto"/>
              </a:rPr>
              <a:t>end in 1945 the </a:t>
            </a:r>
            <a:r>
              <a:rPr lang="en-GB">
                <a:solidFill>
                  <a:srgbClr val="454545"/>
                </a:solidFill>
                <a:latin typeface="Roboto"/>
                <a:ea typeface="Roboto"/>
                <a:cs typeface="Roboto"/>
              </a:rPr>
              <a:t>people across the world</a:t>
            </a:r>
            <a:r>
              <a:rPr lang="en-GB" b="0" i="0">
                <a:solidFill>
                  <a:srgbClr val="454545"/>
                </a:solidFill>
                <a:effectLst/>
                <a:latin typeface="Roboto"/>
                <a:ea typeface="Roboto"/>
                <a:cs typeface="Roboto"/>
              </a:rPr>
              <a:t> wanted </a:t>
            </a:r>
            <a:r>
              <a:rPr lang="en-GB">
                <a:solidFill>
                  <a:srgbClr val="454545"/>
                </a:solidFill>
                <a:latin typeface="Roboto"/>
                <a:ea typeface="Roboto"/>
                <a:cs typeface="Roboto"/>
              </a:rPr>
              <a:t>peace.  Representatives</a:t>
            </a:r>
            <a:r>
              <a:rPr lang="en-GB" b="0" i="0">
                <a:solidFill>
                  <a:srgbClr val="454545"/>
                </a:solidFill>
                <a:effectLst/>
                <a:latin typeface="Roboto"/>
                <a:ea typeface="Roboto"/>
                <a:cs typeface="Roboto"/>
              </a:rPr>
              <a:t> of 50 countries gathered in California </a:t>
            </a:r>
            <a:r>
              <a:rPr lang="en-GB">
                <a:solidFill>
                  <a:srgbClr val="454545"/>
                </a:solidFill>
                <a:latin typeface="Roboto"/>
                <a:ea typeface="Roboto"/>
                <a:cs typeface="Roboto"/>
              </a:rPr>
              <a:t>and </a:t>
            </a:r>
            <a:r>
              <a:rPr lang="en-GB" b="0" i="0">
                <a:solidFill>
                  <a:srgbClr val="454545"/>
                </a:solidFill>
                <a:effectLst/>
                <a:latin typeface="Roboto"/>
                <a:ea typeface="Roboto"/>
                <a:cs typeface="Roboto"/>
              </a:rPr>
              <a:t>came up with the idea of </a:t>
            </a:r>
            <a:r>
              <a:rPr lang="en-GB">
                <a:solidFill>
                  <a:srgbClr val="454545"/>
                </a:solidFill>
                <a:latin typeface="Roboto"/>
                <a:ea typeface="Roboto"/>
                <a:cs typeface="Roboto"/>
              </a:rPr>
              <a:t>forming</a:t>
            </a:r>
            <a:r>
              <a:rPr lang="en-GB" b="0" i="0">
                <a:solidFill>
                  <a:srgbClr val="454545"/>
                </a:solidFill>
                <a:effectLst/>
                <a:latin typeface="Roboto"/>
                <a:ea typeface="Roboto"/>
                <a:cs typeface="Roboto"/>
              </a:rPr>
              <a:t> a group, with representatives from </a:t>
            </a:r>
            <a:r>
              <a:rPr lang="en-GB">
                <a:solidFill>
                  <a:srgbClr val="454545"/>
                </a:solidFill>
                <a:latin typeface="Roboto"/>
                <a:ea typeface="Roboto"/>
                <a:cs typeface="Roboto"/>
              </a:rPr>
              <a:t>each of the</a:t>
            </a:r>
            <a:r>
              <a:rPr lang="en-GB" b="0" i="0">
                <a:solidFill>
                  <a:srgbClr val="454545"/>
                </a:solidFill>
                <a:effectLst/>
                <a:latin typeface="Roboto"/>
                <a:ea typeface="Roboto"/>
                <a:cs typeface="Roboto"/>
              </a:rPr>
              <a:t> countries, which they wanted to call the 'United Nations'. The aim of having a group of people from 50 countries was to work as a team to prevent another world war like the one they had just lived through.</a:t>
            </a:r>
            <a:r>
              <a:rPr lang="en-GB">
                <a:solidFill>
                  <a:srgbClr val="454545"/>
                </a:solidFill>
                <a:latin typeface="Roboto"/>
                <a:ea typeface="Roboto"/>
                <a:cs typeface="Roboto"/>
              </a:rPr>
              <a:t> To help achieve this they created a list of 30 human rights to </a:t>
            </a:r>
            <a:r>
              <a:rPr lang="en-GB">
                <a:solidFill>
                  <a:srgbClr val="454545"/>
                </a:solidFill>
              </a:rPr>
              <a:t>recognise people's right to freedom, to make choices about their lives and to develop their potential as human beings.</a:t>
            </a:r>
            <a:endParaRPr lang="en-GB">
              <a:latin typeface="Roboto"/>
              <a:ea typeface="Roboto"/>
              <a:cs typeface="Roboto"/>
            </a:endParaRPr>
          </a:p>
        </p:txBody>
      </p:sp>
      <p:sp>
        <p:nvSpPr>
          <p:cNvPr id="4" name="Slide Number Placeholder 3"/>
          <p:cNvSpPr>
            <a:spLocks noGrp="1"/>
          </p:cNvSpPr>
          <p:nvPr>
            <p:ph type="sldNum" sz="quarter" idx="5"/>
          </p:nvPr>
        </p:nvSpPr>
        <p:spPr/>
        <p:txBody>
          <a:bodyPr/>
          <a:lstStyle/>
          <a:p>
            <a:fld id="{8EAA6758-EF37-4E05-9A0E-8FDF2441918A}" type="slidenum">
              <a:rPr lang="en-GB" smtClean="0"/>
              <a:t>4</a:t>
            </a:fld>
            <a:endParaRPr lang="en-GB"/>
          </a:p>
        </p:txBody>
      </p:sp>
    </p:spTree>
    <p:extLst>
      <p:ext uri="{BB962C8B-B14F-4D97-AF65-F5344CB8AC3E}">
        <p14:creationId xmlns:p14="http://schemas.microsoft.com/office/powerpoint/2010/main" val="2971254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countries that joined the 'United Nations' had to sign the agreement. Some of the countries who joined include: China, UK and Northern Ireland, France, USA, Argentina, Poland, India, Canada, Ethiopia, South Africa, Greece, Brazil. Full list here: </a:t>
            </a:r>
            <a:r>
              <a:rPr lang="en-GB">
                <a:hlinkClick r:id="rId3"/>
              </a:rPr>
              <a:t>Founding Members - UN Membership - Research Guides at United Nations Dag Hammarskjöld Library</a:t>
            </a:r>
            <a:r>
              <a:rPr lang="en-GB"/>
              <a:t> Poland joined the original 50 countries in October 1945 making the total number of partner countries 51. The United Nations created a list of 30 human rights to recognise people's right to freedom, to make choices about their lives and to develop their potential as human beings.</a:t>
            </a:r>
          </a:p>
          <a:p>
            <a:endParaRPr lang="en-GB">
              <a:cs typeface="Calibri"/>
            </a:endParaRPr>
          </a:p>
        </p:txBody>
      </p:sp>
      <p:sp>
        <p:nvSpPr>
          <p:cNvPr id="4" name="Slide Number Placeholder 3"/>
          <p:cNvSpPr>
            <a:spLocks noGrp="1"/>
          </p:cNvSpPr>
          <p:nvPr>
            <p:ph type="sldNum" sz="quarter" idx="5"/>
          </p:nvPr>
        </p:nvSpPr>
        <p:spPr/>
        <p:txBody>
          <a:bodyPr/>
          <a:lstStyle/>
          <a:p>
            <a:fld id="{8EAA6758-EF37-4E05-9A0E-8FDF2441918A}" type="slidenum">
              <a:rPr lang="en-GB" smtClean="0"/>
              <a:t>5</a:t>
            </a:fld>
            <a:endParaRPr lang="en-GB"/>
          </a:p>
        </p:txBody>
      </p:sp>
    </p:spTree>
    <p:extLst>
      <p:ext uri="{BB962C8B-B14F-4D97-AF65-F5344CB8AC3E}">
        <p14:creationId xmlns:p14="http://schemas.microsoft.com/office/powerpoint/2010/main" val="2198129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202124"/>
                </a:solidFill>
                <a:effectLst/>
              </a:rPr>
              <a:t>The </a:t>
            </a:r>
            <a:r>
              <a:rPr lang="en-GB">
                <a:solidFill>
                  <a:srgbClr val="202124"/>
                </a:solidFill>
              </a:rPr>
              <a:t>Universal Declaration of Human Rights was declared in 1948 . There are 30 Human Rights. </a:t>
            </a:r>
            <a:r>
              <a:rPr lang="en-GB">
                <a:solidFill>
                  <a:srgbClr val="202124"/>
                </a:solidFill>
                <a:latin typeface="Google Sans"/>
              </a:rPr>
              <a:t>The </a:t>
            </a:r>
            <a:r>
              <a:rPr lang="en-GB" b="0" i="0">
                <a:solidFill>
                  <a:srgbClr val="202124"/>
                </a:solidFill>
                <a:effectLst/>
                <a:latin typeface="Google Sans"/>
              </a:rPr>
              <a:t>images represent a few of the human rights: Everyone has the right to belong to a religion; You have the right to think and voice opinions freely; You have the right to privacy; Every adult has the right to a job.</a:t>
            </a:r>
            <a:endParaRPr lang="en-US"/>
          </a:p>
          <a:p>
            <a:endParaRPr lang="en-GB" b="0" i="0">
              <a:solidFill>
                <a:srgbClr val="202124"/>
              </a:solidFill>
              <a:effectLst/>
              <a:latin typeface="Google Sans"/>
            </a:endParaRPr>
          </a:p>
          <a:p>
            <a:r>
              <a:rPr lang="en-GB" b="0" i="0">
                <a:solidFill>
                  <a:srgbClr val="202124"/>
                </a:solidFill>
                <a:effectLst/>
                <a:latin typeface="Google Sans"/>
              </a:rPr>
              <a:t>In the UK, </a:t>
            </a:r>
            <a:r>
              <a:rPr lang="en-GB" b="0" i="0">
                <a:solidFill>
                  <a:srgbClr val="040C28"/>
                </a:solidFill>
                <a:effectLst/>
                <a:latin typeface="Google Sans"/>
              </a:rPr>
              <a:t>human rights are protected by the Human Rights Act 1998</a:t>
            </a:r>
            <a:r>
              <a:rPr lang="en-GB" b="0" i="0">
                <a:solidFill>
                  <a:srgbClr val="202124"/>
                </a:solidFill>
                <a:effectLst/>
                <a:latin typeface="Google Sans"/>
              </a:rPr>
              <a:t>, so it is part of our 'rule of law' (British Values link).</a:t>
            </a:r>
            <a:endParaRPr lang="en-GB"/>
          </a:p>
        </p:txBody>
      </p:sp>
      <p:sp>
        <p:nvSpPr>
          <p:cNvPr id="4" name="Slide Number Placeholder 3"/>
          <p:cNvSpPr>
            <a:spLocks noGrp="1"/>
          </p:cNvSpPr>
          <p:nvPr>
            <p:ph type="sldNum" sz="quarter" idx="5"/>
          </p:nvPr>
        </p:nvSpPr>
        <p:spPr/>
        <p:txBody>
          <a:bodyPr/>
          <a:lstStyle/>
          <a:p>
            <a:fld id="{8EAA6758-EF37-4E05-9A0E-8FDF2441918A}" type="slidenum">
              <a:rPr lang="en-GB" smtClean="0"/>
              <a:t>6</a:t>
            </a:fld>
            <a:endParaRPr lang="en-GB"/>
          </a:p>
        </p:txBody>
      </p:sp>
    </p:spTree>
    <p:extLst>
      <p:ext uri="{BB962C8B-B14F-4D97-AF65-F5344CB8AC3E}">
        <p14:creationId xmlns:p14="http://schemas.microsoft.com/office/powerpoint/2010/main" val="1047579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United Nations Convention for the Rights of the Child says that every child should be recognised, respected and protected as a </a:t>
            </a:r>
            <a:r>
              <a:rPr lang="en-GB" b="1"/>
              <a:t>rights holder</a:t>
            </a:r>
            <a:r>
              <a:rPr lang="en-GB"/>
              <a:t> and as a </a:t>
            </a:r>
            <a:r>
              <a:rPr lang="en-GB" b="1"/>
              <a:t>unique and valuable human being</a:t>
            </a:r>
            <a:r>
              <a:rPr lang="en-GB"/>
              <a:t>. It applies to all persons under the age of 18.</a:t>
            </a:r>
            <a:endParaRPr lang="en-US"/>
          </a:p>
          <a:p>
            <a:endParaRPr lang="en-GB"/>
          </a:p>
          <a:p>
            <a:endParaRPr lang="en-GB">
              <a:cs typeface="Calibri"/>
            </a:endParaRPr>
          </a:p>
          <a:p>
            <a:endParaRPr lang="en-GB"/>
          </a:p>
          <a:p>
            <a:pPr>
              <a:defRPr/>
            </a:pPr>
            <a:r>
              <a:rPr lang="en-GB"/>
              <a:t>Pre-load the video on this BBC page (scroll down to find it) and play it if possible: </a:t>
            </a:r>
            <a:r>
              <a:rPr lang="en-GB">
                <a:hlinkClick r:id="rId3"/>
              </a:rPr>
              <a:t>Children's Rights: What is the UNCRC? - BBC Bitesize</a:t>
            </a:r>
            <a:endParaRPr lang="en-GB"/>
          </a:p>
        </p:txBody>
      </p:sp>
      <p:sp>
        <p:nvSpPr>
          <p:cNvPr id="4" name="Slide Number Placeholder 3"/>
          <p:cNvSpPr>
            <a:spLocks noGrp="1"/>
          </p:cNvSpPr>
          <p:nvPr>
            <p:ph type="sldNum" sz="quarter" idx="5"/>
          </p:nvPr>
        </p:nvSpPr>
        <p:spPr/>
        <p:txBody>
          <a:bodyPr/>
          <a:lstStyle/>
          <a:p>
            <a:fld id="{8EAA6758-EF37-4E05-9A0E-8FDF2441918A}" type="slidenum">
              <a:rPr lang="en-GB" smtClean="0"/>
              <a:t>7</a:t>
            </a:fld>
            <a:endParaRPr lang="en-GB"/>
          </a:p>
        </p:txBody>
      </p:sp>
    </p:spTree>
    <p:extLst>
      <p:ext uri="{BB962C8B-B14F-4D97-AF65-F5344CB8AC3E}">
        <p14:creationId xmlns:p14="http://schemas.microsoft.com/office/powerpoint/2010/main" val="4175832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4 examples from the 54 rights  (sometimes called 'articles') that are given to children – remember a right is something that all children have, and these cannot be taken away from you.</a:t>
            </a:r>
          </a:p>
          <a:p>
            <a:r>
              <a:rPr lang="en-GB"/>
              <a:t>To answer the question, encourage children to think about their history topics (e.g. Victorians, Tudors – how were children treated 100+ years ago?.</a:t>
            </a:r>
            <a:endParaRPr lang="en-GB">
              <a:cs typeface="Calibri"/>
            </a:endParaRPr>
          </a:p>
          <a:p>
            <a:r>
              <a:rPr lang="en-GB"/>
              <a:t>The correct answer is 34 years (this is when the UN adopted the </a:t>
            </a:r>
            <a:r>
              <a:rPr lang="en-GB" dirty="0" err="1"/>
              <a:t>Unicef</a:t>
            </a:r>
            <a:r>
              <a:rPr lang="en-GB" dirty="0"/>
              <a:t> convention of the Rights of the Child). </a:t>
            </a:r>
            <a:endParaRPr lang="en-GB">
              <a:cs typeface="Calibri"/>
            </a:endParaRPr>
          </a:p>
        </p:txBody>
      </p:sp>
      <p:sp>
        <p:nvSpPr>
          <p:cNvPr id="4" name="Slide Number Placeholder 3"/>
          <p:cNvSpPr>
            <a:spLocks noGrp="1"/>
          </p:cNvSpPr>
          <p:nvPr>
            <p:ph type="sldNum" sz="quarter" idx="5"/>
          </p:nvPr>
        </p:nvSpPr>
        <p:spPr/>
        <p:txBody>
          <a:bodyPr/>
          <a:lstStyle/>
          <a:p>
            <a:fld id="{8EAA6758-EF37-4E05-9A0E-8FDF2441918A}" type="slidenum">
              <a:rPr lang="en-GB" smtClean="0"/>
              <a:t>8</a:t>
            </a:fld>
            <a:endParaRPr lang="en-GB"/>
          </a:p>
        </p:txBody>
      </p:sp>
    </p:spTree>
    <p:extLst>
      <p:ext uri="{BB962C8B-B14F-4D97-AF65-F5344CB8AC3E}">
        <p14:creationId xmlns:p14="http://schemas.microsoft.com/office/powerpoint/2010/main" val="2851342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Rights of the Child have 54 'articles' – each one is like a rule that must be followed so that the Rights are being respected. This assembly is called 'Your Rights, Your Voice'. Looking at the pictures what do you think article 12 is all about?</a:t>
            </a:r>
          </a:p>
          <a:p>
            <a:r>
              <a:rPr lang="en-GB" dirty="0"/>
              <a:t>You can ask children to show with their hands up if they think this is an important issue for children and young people.</a:t>
            </a:r>
            <a:endParaRPr lang="en-GB" dirty="0">
              <a:cs typeface="Calibri"/>
            </a:endParaRPr>
          </a:p>
          <a:p>
            <a:r>
              <a:rPr lang="en-GB" dirty="0"/>
              <a:t>Tell children that the next section about the Child Friendly Leeds 12 wishes links to article 12. Ask them to put their hand up if they spot the link.</a:t>
            </a:r>
            <a:endParaRPr lang="en-GB" dirty="0">
              <a:cs typeface="Calibri"/>
            </a:endParaRPr>
          </a:p>
        </p:txBody>
      </p:sp>
      <p:sp>
        <p:nvSpPr>
          <p:cNvPr id="4" name="Slide Number Placeholder 3"/>
          <p:cNvSpPr>
            <a:spLocks noGrp="1"/>
          </p:cNvSpPr>
          <p:nvPr>
            <p:ph type="sldNum" sz="quarter" idx="5"/>
          </p:nvPr>
        </p:nvSpPr>
        <p:spPr/>
        <p:txBody>
          <a:bodyPr/>
          <a:lstStyle/>
          <a:p>
            <a:fld id="{8EAA6758-EF37-4E05-9A0E-8FDF2441918A}" type="slidenum">
              <a:rPr lang="en-GB" smtClean="0"/>
              <a:t>9</a:t>
            </a:fld>
            <a:endParaRPr lang="en-GB"/>
          </a:p>
        </p:txBody>
      </p:sp>
    </p:spTree>
    <p:extLst>
      <p:ext uri="{BB962C8B-B14F-4D97-AF65-F5344CB8AC3E}">
        <p14:creationId xmlns:p14="http://schemas.microsoft.com/office/powerpoint/2010/main" val="42948241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A4AF5-B3A2-0501-6F59-F6995AC69E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B4E6CB-5E1E-1F9E-9A4E-E9E6B9D842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4E5AB8-F9E7-0066-EF58-5F63E4F8C575}"/>
              </a:ext>
            </a:extLst>
          </p:cNvPr>
          <p:cNvSpPr>
            <a:spLocks noGrp="1"/>
          </p:cNvSpPr>
          <p:nvPr>
            <p:ph type="dt" sz="half" idx="10"/>
          </p:nvPr>
        </p:nvSpPr>
        <p:spPr/>
        <p:txBody>
          <a:bodyPr/>
          <a:lstStyle/>
          <a:p>
            <a:fld id="{6A4F7DEB-74C9-4F47-B39D-2D328857725E}" type="datetimeFigureOut">
              <a:rPr lang="en-GB" smtClean="0"/>
              <a:t>01/12/2023</a:t>
            </a:fld>
            <a:endParaRPr lang="en-GB"/>
          </a:p>
        </p:txBody>
      </p:sp>
      <p:sp>
        <p:nvSpPr>
          <p:cNvPr id="5" name="Footer Placeholder 4">
            <a:extLst>
              <a:ext uri="{FF2B5EF4-FFF2-40B4-BE49-F238E27FC236}">
                <a16:creationId xmlns:a16="http://schemas.microsoft.com/office/drawing/2014/main" id="{EBD13374-0E24-D244-D7AB-8A5EDCB5C0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217F3F-4EA1-7245-0E92-9E2D178C564D}"/>
              </a:ext>
            </a:extLst>
          </p:cNvPr>
          <p:cNvSpPr>
            <a:spLocks noGrp="1"/>
          </p:cNvSpPr>
          <p:nvPr>
            <p:ph type="sldNum" sz="quarter" idx="12"/>
          </p:nvPr>
        </p:nvSpPr>
        <p:spPr/>
        <p:txBody>
          <a:bodyPr/>
          <a:lstStyle/>
          <a:p>
            <a:fld id="{DBFB2C3F-EBD3-45BD-B3AC-895A16EBEAA6}" type="slidenum">
              <a:rPr lang="en-GB" smtClean="0"/>
              <a:t>‹#›</a:t>
            </a:fld>
            <a:endParaRPr lang="en-GB"/>
          </a:p>
        </p:txBody>
      </p:sp>
      <p:pic>
        <p:nvPicPr>
          <p:cNvPr id="7" name="Picture 6" descr="A blue text on a black background&#10;&#10;Description automatically generated">
            <a:extLst>
              <a:ext uri="{FF2B5EF4-FFF2-40B4-BE49-F238E27FC236}">
                <a16:creationId xmlns:a16="http://schemas.microsoft.com/office/drawing/2014/main" id="{F2D2E74F-095D-52EF-7B19-40E2EFCDDF57}"/>
              </a:ext>
            </a:extLst>
          </p:cNvPr>
          <p:cNvPicPr>
            <a:picLocks noChangeAspect="1"/>
          </p:cNvPicPr>
          <p:nvPr userDrawn="1"/>
        </p:nvPicPr>
        <p:blipFill>
          <a:blip r:embed="rId2"/>
          <a:stretch>
            <a:fillRect/>
          </a:stretch>
        </p:blipFill>
        <p:spPr>
          <a:xfrm>
            <a:off x="10268383" y="54986"/>
            <a:ext cx="1838325" cy="790575"/>
          </a:xfrm>
          <a:prstGeom prst="rect">
            <a:avLst/>
          </a:prstGeom>
        </p:spPr>
      </p:pic>
    </p:spTree>
    <p:extLst>
      <p:ext uri="{BB962C8B-B14F-4D97-AF65-F5344CB8AC3E}">
        <p14:creationId xmlns:p14="http://schemas.microsoft.com/office/powerpoint/2010/main" val="618268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85C9-0C4D-BB61-B329-B7FA906494B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C6E015-7E2F-96B5-9845-C663E6E03B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FAA34-56B2-9DE1-8499-F34C902594D3}"/>
              </a:ext>
            </a:extLst>
          </p:cNvPr>
          <p:cNvSpPr>
            <a:spLocks noGrp="1"/>
          </p:cNvSpPr>
          <p:nvPr>
            <p:ph type="dt" sz="half" idx="10"/>
          </p:nvPr>
        </p:nvSpPr>
        <p:spPr/>
        <p:txBody>
          <a:bodyPr/>
          <a:lstStyle/>
          <a:p>
            <a:fld id="{6A4F7DEB-74C9-4F47-B39D-2D328857725E}" type="datetimeFigureOut">
              <a:rPr lang="en-GB" smtClean="0"/>
              <a:t>01/12/2023</a:t>
            </a:fld>
            <a:endParaRPr lang="en-GB"/>
          </a:p>
        </p:txBody>
      </p:sp>
      <p:sp>
        <p:nvSpPr>
          <p:cNvPr id="5" name="Footer Placeholder 4">
            <a:extLst>
              <a:ext uri="{FF2B5EF4-FFF2-40B4-BE49-F238E27FC236}">
                <a16:creationId xmlns:a16="http://schemas.microsoft.com/office/drawing/2014/main" id="{8FB32E21-F94C-60D2-AACE-875EC9455A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CA5D6F-6CFA-B6CC-83B4-8D979372739A}"/>
              </a:ext>
            </a:extLst>
          </p:cNvPr>
          <p:cNvSpPr>
            <a:spLocks noGrp="1"/>
          </p:cNvSpPr>
          <p:nvPr>
            <p:ph type="sldNum" sz="quarter" idx="12"/>
          </p:nvPr>
        </p:nvSpPr>
        <p:spPr/>
        <p:txBody>
          <a:bodyPr/>
          <a:lstStyle/>
          <a:p>
            <a:fld id="{DBFB2C3F-EBD3-45BD-B3AC-895A16EBEAA6}" type="slidenum">
              <a:rPr lang="en-GB" smtClean="0"/>
              <a:t>‹#›</a:t>
            </a:fld>
            <a:endParaRPr lang="en-GB"/>
          </a:p>
        </p:txBody>
      </p:sp>
    </p:spTree>
    <p:extLst>
      <p:ext uri="{BB962C8B-B14F-4D97-AF65-F5344CB8AC3E}">
        <p14:creationId xmlns:p14="http://schemas.microsoft.com/office/powerpoint/2010/main" val="3967778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0DE425-8A03-0961-8B7E-5BC2F94632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B645FD-E771-F82B-9DED-B5C3A57BDF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5A214A-EFDB-2F12-4410-1F3676C12E12}"/>
              </a:ext>
            </a:extLst>
          </p:cNvPr>
          <p:cNvSpPr>
            <a:spLocks noGrp="1"/>
          </p:cNvSpPr>
          <p:nvPr>
            <p:ph type="dt" sz="half" idx="10"/>
          </p:nvPr>
        </p:nvSpPr>
        <p:spPr/>
        <p:txBody>
          <a:bodyPr/>
          <a:lstStyle/>
          <a:p>
            <a:fld id="{6A4F7DEB-74C9-4F47-B39D-2D328857725E}" type="datetimeFigureOut">
              <a:rPr lang="en-GB" smtClean="0"/>
              <a:t>01/12/2023</a:t>
            </a:fld>
            <a:endParaRPr lang="en-GB"/>
          </a:p>
        </p:txBody>
      </p:sp>
      <p:sp>
        <p:nvSpPr>
          <p:cNvPr id="5" name="Footer Placeholder 4">
            <a:extLst>
              <a:ext uri="{FF2B5EF4-FFF2-40B4-BE49-F238E27FC236}">
                <a16:creationId xmlns:a16="http://schemas.microsoft.com/office/drawing/2014/main" id="{BD08D28B-3578-CBEC-E31D-66DB1DECE7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CB81EF-FAB4-154C-4B91-410A2A7814B9}"/>
              </a:ext>
            </a:extLst>
          </p:cNvPr>
          <p:cNvSpPr>
            <a:spLocks noGrp="1"/>
          </p:cNvSpPr>
          <p:nvPr>
            <p:ph type="sldNum" sz="quarter" idx="12"/>
          </p:nvPr>
        </p:nvSpPr>
        <p:spPr/>
        <p:txBody>
          <a:bodyPr/>
          <a:lstStyle/>
          <a:p>
            <a:fld id="{DBFB2C3F-EBD3-45BD-B3AC-895A16EBEAA6}" type="slidenum">
              <a:rPr lang="en-GB" smtClean="0"/>
              <a:t>‹#›</a:t>
            </a:fld>
            <a:endParaRPr lang="en-GB"/>
          </a:p>
        </p:txBody>
      </p:sp>
    </p:spTree>
    <p:extLst>
      <p:ext uri="{BB962C8B-B14F-4D97-AF65-F5344CB8AC3E}">
        <p14:creationId xmlns:p14="http://schemas.microsoft.com/office/powerpoint/2010/main" val="2962331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5BAB9-8D3C-EEEB-E4CE-08195ACDEB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69E945-9162-21B8-6419-BD4BE0F535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2948A5-7B0F-E37C-9779-3690903BFB4F}"/>
              </a:ext>
            </a:extLst>
          </p:cNvPr>
          <p:cNvSpPr>
            <a:spLocks noGrp="1"/>
          </p:cNvSpPr>
          <p:nvPr>
            <p:ph type="dt" sz="half" idx="10"/>
          </p:nvPr>
        </p:nvSpPr>
        <p:spPr/>
        <p:txBody>
          <a:bodyPr/>
          <a:lstStyle/>
          <a:p>
            <a:fld id="{6A4F7DEB-74C9-4F47-B39D-2D328857725E}" type="datetimeFigureOut">
              <a:rPr lang="en-GB" smtClean="0"/>
              <a:t>01/12/2023</a:t>
            </a:fld>
            <a:endParaRPr lang="en-GB"/>
          </a:p>
        </p:txBody>
      </p:sp>
      <p:sp>
        <p:nvSpPr>
          <p:cNvPr id="5" name="Footer Placeholder 4">
            <a:extLst>
              <a:ext uri="{FF2B5EF4-FFF2-40B4-BE49-F238E27FC236}">
                <a16:creationId xmlns:a16="http://schemas.microsoft.com/office/drawing/2014/main" id="{DCB11408-528B-38F6-BB52-CB28BFB0BC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DE88E2-FA51-B2B1-3FBD-AB4C57269559}"/>
              </a:ext>
            </a:extLst>
          </p:cNvPr>
          <p:cNvSpPr>
            <a:spLocks noGrp="1"/>
          </p:cNvSpPr>
          <p:nvPr>
            <p:ph type="sldNum" sz="quarter" idx="12"/>
          </p:nvPr>
        </p:nvSpPr>
        <p:spPr/>
        <p:txBody>
          <a:bodyPr/>
          <a:lstStyle/>
          <a:p>
            <a:fld id="{DBFB2C3F-EBD3-45BD-B3AC-895A16EBEAA6}" type="slidenum">
              <a:rPr lang="en-GB" smtClean="0"/>
              <a:t>‹#›</a:t>
            </a:fld>
            <a:endParaRPr lang="en-GB"/>
          </a:p>
        </p:txBody>
      </p:sp>
    </p:spTree>
    <p:extLst>
      <p:ext uri="{BB962C8B-B14F-4D97-AF65-F5344CB8AC3E}">
        <p14:creationId xmlns:p14="http://schemas.microsoft.com/office/powerpoint/2010/main" val="3103084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18BB-564F-021C-FAC1-DFD6E3A485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8CF7E7-101A-8794-B294-F39FC8C712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07ACE4-B365-CDA8-F811-32E8E8D36488}"/>
              </a:ext>
            </a:extLst>
          </p:cNvPr>
          <p:cNvSpPr>
            <a:spLocks noGrp="1"/>
          </p:cNvSpPr>
          <p:nvPr>
            <p:ph type="dt" sz="half" idx="10"/>
          </p:nvPr>
        </p:nvSpPr>
        <p:spPr/>
        <p:txBody>
          <a:bodyPr/>
          <a:lstStyle/>
          <a:p>
            <a:fld id="{6A4F7DEB-74C9-4F47-B39D-2D328857725E}" type="datetimeFigureOut">
              <a:rPr lang="en-GB" smtClean="0"/>
              <a:t>01/12/2023</a:t>
            </a:fld>
            <a:endParaRPr lang="en-GB"/>
          </a:p>
        </p:txBody>
      </p:sp>
      <p:sp>
        <p:nvSpPr>
          <p:cNvPr id="5" name="Footer Placeholder 4">
            <a:extLst>
              <a:ext uri="{FF2B5EF4-FFF2-40B4-BE49-F238E27FC236}">
                <a16:creationId xmlns:a16="http://schemas.microsoft.com/office/drawing/2014/main" id="{97EED7D0-B88D-34A0-021E-796CE5075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0E3852-AE48-13CF-BFB2-F01E07F83611}"/>
              </a:ext>
            </a:extLst>
          </p:cNvPr>
          <p:cNvSpPr>
            <a:spLocks noGrp="1"/>
          </p:cNvSpPr>
          <p:nvPr>
            <p:ph type="sldNum" sz="quarter" idx="12"/>
          </p:nvPr>
        </p:nvSpPr>
        <p:spPr/>
        <p:txBody>
          <a:bodyPr/>
          <a:lstStyle/>
          <a:p>
            <a:fld id="{DBFB2C3F-EBD3-45BD-B3AC-895A16EBEAA6}" type="slidenum">
              <a:rPr lang="en-GB" smtClean="0"/>
              <a:t>‹#›</a:t>
            </a:fld>
            <a:endParaRPr lang="en-GB"/>
          </a:p>
        </p:txBody>
      </p:sp>
    </p:spTree>
    <p:extLst>
      <p:ext uri="{BB962C8B-B14F-4D97-AF65-F5344CB8AC3E}">
        <p14:creationId xmlns:p14="http://schemas.microsoft.com/office/powerpoint/2010/main" val="955332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5D19A-4073-2A22-AEB6-7B34D9F9A2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BF0E73-9B1A-AA2C-10F7-309EBC7990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49AFA9F-4193-5976-0A38-E5DDEA5528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D9CC1B8-62E1-4404-1048-5C6B82EFE784}"/>
              </a:ext>
            </a:extLst>
          </p:cNvPr>
          <p:cNvSpPr>
            <a:spLocks noGrp="1"/>
          </p:cNvSpPr>
          <p:nvPr>
            <p:ph type="dt" sz="half" idx="10"/>
          </p:nvPr>
        </p:nvSpPr>
        <p:spPr/>
        <p:txBody>
          <a:bodyPr/>
          <a:lstStyle/>
          <a:p>
            <a:fld id="{6A4F7DEB-74C9-4F47-B39D-2D328857725E}" type="datetimeFigureOut">
              <a:rPr lang="en-GB" smtClean="0"/>
              <a:t>01/12/2023</a:t>
            </a:fld>
            <a:endParaRPr lang="en-GB"/>
          </a:p>
        </p:txBody>
      </p:sp>
      <p:sp>
        <p:nvSpPr>
          <p:cNvPr id="6" name="Footer Placeholder 5">
            <a:extLst>
              <a:ext uri="{FF2B5EF4-FFF2-40B4-BE49-F238E27FC236}">
                <a16:creationId xmlns:a16="http://schemas.microsoft.com/office/drawing/2014/main" id="{510B56A9-263F-EDF2-E689-9DC94438CA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1897A3-23DC-0CA6-83F4-2A426AA0B694}"/>
              </a:ext>
            </a:extLst>
          </p:cNvPr>
          <p:cNvSpPr>
            <a:spLocks noGrp="1"/>
          </p:cNvSpPr>
          <p:nvPr>
            <p:ph type="sldNum" sz="quarter" idx="12"/>
          </p:nvPr>
        </p:nvSpPr>
        <p:spPr/>
        <p:txBody>
          <a:bodyPr/>
          <a:lstStyle/>
          <a:p>
            <a:fld id="{DBFB2C3F-EBD3-45BD-B3AC-895A16EBEAA6}" type="slidenum">
              <a:rPr lang="en-GB" smtClean="0"/>
              <a:t>‹#›</a:t>
            </a:fld>
            <a:endParaRPr lang="en-GB"/>
          </a:p>
        </p:txBody>
      </p:sp>
    </p:spTree>
    <p:extLst>
      <p:ext uri="{BB962C8B-B14F-4D97-AF65-F5344CB8AC3E}">
        <p14:creationId xmlns:p14="http://schemas.microsoft.com/office/powerpoint/2010/main" val="1254487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D8FF0-E445-3540-3293-18370DF4FBE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70D19C-EDEB-D91A-13C0-0A1CA20588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644018-5FB2-AECC-ABFE-A356D91C9A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006DD0C-E226-EBE5-54C7-E4E24FCF3E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10A99B-B5FE-EC85-F700-BBA63E88E0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DE153C5-5A6C-092B-87BC-A583B1DD04C6}"/>
              </a:ext>
            </a:extLst>
          </p:cNvPr>
          <p:cNvSpPr>
            <a:spLocks noGrp="1"/>
          </p:cNvSpPr>
          <p:nvPr>
            <p:ph type="dt" sz="half" idx="10"/>
          </p:nvPr>
        </p:nvSpPr>
        <p:spPr/>
        <p:txBody>
          <a:bodyPr/>
          <a:lstStyle/>
          <a:p>
            <a:fld id="{6A4F7DEB-74C9-4F47-B39D-2D328857725E}" type="datetimeFigureOut">
              <a:rPr lang="en-GB" smtClean="0"/>
              <a:t>01/12/2023</a:t>
            </a:fld>
            <a:endParaRPr lang="en-GB"/>
          </a:p>
        </p:txBody>
      </p:sp>
      <p:sp>
        <p:nvSpPr>
          <p:cNvPr id="8" name="Footer Placeholder 7">
            <a:extLst>
              <a:ext uri="{FF2B5EF4-FFF2-40B4-BE49-F238E27FC236}">
                <a16:creationId xmlns:a16="http://schemas.microsoft.com/office/drawing/2014/main" id="{6BF84CE5-CE61-4B4A-6396-01D7DF323C3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5E442C2-BEB8-F61D-673B-43AB1DBF2119}"/>
              </a:ext>
            </a:extLst>
          </p:cNvPr>
          <p:cNvSpPr>
            <a:spLocks noGrp="1"/>
          </p:cNvSpPr>
          <p:nvPr>
            <p:ph type="sldNum" sz="quarter" idx="12"/>
          </p:nvPr>
        </p:nvSpPr>
        <p:spPr/>
        <p:txBody>
          <a:bodyPr/>
          <a:lstStyle/>
          <a:p>
            <a:fld id="{DBFB2C3F-EBD3-45BD-B3AC-895A16EBEAA6}" type="slidenum">
              <a:rPr lang="en-GB" smtClean="0"/>
              <a:t>‹#›</a:t>
            </a:fld>
            <a:endParaRPr lang="en-GB"/>
          </a:p>
        </p:txBody>
      </p:sp>
    </p:spTree>
    <p:extLst>
      <p:ext uri="{BB962C8B-B14F-4D97-AF65-F5344CB8AC3E}">
        <p14:creationId xmlns:p14="http://schemas.microsoft.com/office/powerpoint/2010/main" val="3017504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B092-9C4F-7AEE-1AB7-7A791C375C6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1311AA5-9BB4-EF2E-324D-8A74BBD10EE6}"/>
              </a:ext>
            </a:extLst>
          </p:cNvPr>
          <p:cNvSpPr>
            <a:spLocks noGrp="1"/>
          </p:cNvSpPr>
          <p:nvPr>
            <p:ph type="dt" sz="half" idx="10"/>
          </p:nvPr>
        </p:nvSpPr>
        <p:spPr/>
        <p:txBody>
          <a:bodyPr/>
          <a:lstStyle/>
          <a:p>
            <a:fld id="{6A4F7DEB-74C9-4F47-B39D-2D328857725E}" type="datetimeFigureOut">
              <a:rPr lang="en-GB" smtClean="0"/>
              <a:t>01/12/2023</a:t>
            </a:fld>
            <a:endParaRPr lang="en-GB"/>
          </a:p>
        </p:txBody>
      </p:sp>
      <p:sp>
        <p:nvSpPr>
          <p:cNvPr id="4" name="Footer Placeholder 3">
            <a:extLst>
              <a:ext uri="{FF2B5EF4-FFF2-40B4-BE49-F238E27FC236}">
                <a16:creationId xmlns:a16="http://schemas.microsoft.com/office/drawing/2014/main" id="{40EAED11-900F-A914-9BBF-B8509E77755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C5F8D37-5702-E747-B9F2-6DB72B6F13BD}"/>
              </a:ext>
            </a:extLst>
          </p:cNvPr>
          <p:cNvSpPr>
            <a:spLocks noGrp="1"/>
          </p:cNvSpPr>
          <p:nvPr>
            <p:ph type="sldNum" sz="quarter" idx="12"/>
          </p:nvPr>
        </p:nvSpPr>
        <p:spPr/>
        <p:txBody>
          <a:bodyPr/>
          <a:lstStyle/>
          <a:p>
            <a:fld id="{DBFB2C3F-EBD3-45BD-B3AC-895A16EBEAA6}" type="slidenum">
              <a:rPr lang="en-GB" smtClean="0"/>
              <a:t>‹#›</a:t>
            </a:fld>
            <a:endParaRPr lang="en-GB"/>
          </a:p>
        </p:txBody>
      </p:sp>
    </p:spTree>
    <p:extLst>
      <p:ext uri="{BB962C8B-B14F-4D97-AF65-F5344CB8AC3E}">
        <p14:creationId xmlns:p14="http://schemas.microsoft.com/office/powerpoint/2010/main" val="2095472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7DE522-4578-72EC-C0F9-DCEB1A3C2F3A}"/>
              </a:ext>
            </a:extLst>
          </p:cNvPr>
          <p:cNvSpPr>
            <a:spLocks noGrp="1"/>
          </p:cNvSpPr>
          <p:nvPr>
            <p:ph type="dt" sz="half" idx="10"/>
          </p:nvPr>
        </p:nvSpPr>
        <p:spPr/>
        <p:txBody>
          <a:bodyPr/>
          <a:lstStyle/>
          <a:p>
            <a:fld id="{6A4F7DEB-74C9-4F47-B39D-2D328857725E}" type="datetimeFigureOut">
              <a:rPr lang="en-GB" smtClean="0"/>
              <a:t>01/12/2023</a:t>
            </a:fld>
            <a:endParaRPr lang="en-GB"/>
          </a:p>
        </p:txBody>
      </p:sp>
      <p:sp>
        <p:nvSpPr>
          <p:cNvPr id="3" name="Footer Placeholder 2">
            <a:extLst>
              <a:ext uri="{FF2B5EF4-FFF2-40B4-BE49-F238E27FC236}">
                <a16:creationId xmlns:a16="http://schemas.microsoft.com/office/drawing/2014/main" id="{466FF50E-1766-1740-B31B-1EC9100EA5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EFC00D2-B490-6B17-08C8-92629F67D954}"/>
              </a:ext>
            </a:extLst>
          </p:cNvPr>
          <p:cNvSpPr>
            <a:spLocks noGrp="1"/>
          </p:cNvSpPr>
          <p:nvPr>
            <p:ph type="sldNum" sz="quarter" idx="12"/>
          </p:nvPr>
        </p:nvSpPr>
        <p:spPr/>
        <p:txBody>
          <a:bodyPr/>
          <a:lstStyle/>
          <a:p>
            <a:fld id="{DBFB2C3F-EBD3-45BD-B3AC-895A16EBEAA6}" type="slidenum">
              <a:rPr lang="en-GB" smtClean="0"/>
              <a:t>‹#›</a:t>
            </a:fld>
            <a:endParaRPr lang="en-GB"/>
          </a:p>
        </p:txBody>
      </p:sp>
    </p:spTree>
    <p:extLst>
      <p:ext uri="{BB962C8B-B14F-4D97-AF65-F5344CB8AC3E}">
        <p14:creationId xmlns:p14="http://schemas.microsoft.com/office/powerpoint/2010/main" val="432880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BA149-81E1-8AC9-91FF-A653601380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868E7BB-7255-19D8-0A7E-E30B17699C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4A0252D-CD42-2291-DD90-50319F3BE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930F04-BA74-A849-ACD7-76E5CBB9743F}"/>
              </a:ext>
            </a:extLst>
          </p:cNvPr>
          <p:cNvSpPr>
            <a:spLocks noGrp="1"/>
          </p:cNvSpPr>
          <p:nvPr>
            <p:ph type="dt" sz="half" idx="10"/>
          </p:nvPr>
        </p:nvSpPr>
        <p:spPr/>
        <p:txBody>
          <a:bodyPr/>
          <a:lstStyle/>
          <a:p>
            <a:fld id="{6A4F7DEB-74C9-4F47-B39D-2D328857725E}" type="datetimeFigureOut">
              <a:rPr lang="en-GB" smtClean="0"/>
              <a:t>01/12/2023</a:t>
            </a:fld>
            <a:endParaRPr lang="en-GB"/>
          </a:p>
        </p:txBody>
      </p:sp>
      <p:sp>
        <p:nvSpPr>
          <p:cNvPr id="6" name="Footer Placeholder 5">
            <a:extLst>
              <a:ext uri="{FF2B5EF4-FFF2-40B4-BE49-F238E27FC236}">
                <a16:creationId xmlns:a16="http://schemas.microsoft.com/office/drawing/2014/main" id="{A0F2B5C1-47CD-66B7-734C-E2F83B9BB2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5168B0-232D-348F-FDFC-E350A2D7AFB8}"/>
              </a:ext>
            </a:extLst>
          </p:cNvPr>
          <p:cNvSpPr>
            <a:spLocks noGrp="1"/>
          </p:cNvSpPr>
          <p:nvPr>
            <p:ph type="sldNum" sz="quarter" idx="12"/>
          </p:nvPr>
        </p:nvSpPr>
        <p:spPr/>
        <p:txBody>
          <a:bodyPr/>
          <a:lstStyle/>
          <a:p>
            <a:fld id="{DBFB2C3F-EBD3-45BD-B3AC-895A16EBEAA6}" type="slidenum">
              <a:rPr lang="en-GB" smtClean="0"/>
              <a:t>‹#›</a:t>
            </a:fld>
            <a:endParaRPr lang="en-GB"/>
          </a:p>
        </p:txBody>
      </p:sp>
    </p:spTree>
    <p:extLst>
      <p:ext uri="{BB962C8B-B14F-4D97-AF65-F5344CB8AC3E}">
        <p14:creationId xmlns:p14="http://schemas.microsoft.com/office/powerpoint/2010/main" val="3580748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7701-D83F-335E-B6DA-FBC735E9FD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FD1A897-8626-112A-945C-F3BA4BDD83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1B1C2-54A2-4EC2-BE69-A2D0A6F6E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22B1F4-E382-1963-4A70-E3DD04E7A292}"/>
              </a:ext>
            </a:extLst>
          </p:cNvPr>
          <p:cNvSpPr>
            <a:spLocks noGrp="1"/>
          </p:cNvSpPr>
          <p:nvPr>
            <p:ph type="dt" sz="half" idx="10"/>
          </p:nvPr>
        </p:nvSpPr>
        <p:spPr/>
        <p:txBody>
          <a:bodyPr/>
          <a:lstStyle/>
          <a:p>
            <a:fld id="{6A4F7DEB-74C9-4F47-B39D-2D328857725E}" type="datetimeFigureOut">
              <a:rPr lang="en-GB" smtClean="0"/>
              <a:t>01/12/2023</a:t>
            </a:fld>
            <a:endParaRPr lang="en-GB"/>
          </a:p>
        </p:txBody>
      </p:sp>
      <p:sp>
        <p:nvSpPr>
          <p:cNvPr id="6" name="Footer Placeholder 5">
            <a:extLst>
              <a:ext uri="{FF2B5EF4-FFF2-40B4-BE49-F238E27FC236}">
                <a16:creationId xmlns:a16="http://schemas.microsoft.com/office/drawing/2014/main" id="{740D2B69-2E1F-9B39-6B25-59E97977F3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C8FE40-32F7-7C73-E593-635D60184FAC}"/>
              </a:ext>
            </a:extLst>
          </p:cNvPr>
          <p:cNvSpPr>
            <a:spLocks noGrp="1"/>
          </p:cNvSpPr>
          <p:nvPr>
            <p:ph type="sldNum" sz="quarter" idx="12"/>
          </p:nvPr>
        </p:nvSpPr>
        <p:spPr/>
        <p:txBody>
          <a:bodyPr/>
          <a:lstStyle/>
          <a:p>
            <a:fld id="{DBFB2C3F-EBD3-45BD-B3AC-895A16EBEAA6}" type="slidenum">
              <a:rPr lang="en-GB" smtClean="0"/>
              <a:t>‹#›</a:t>
            </a:fld>
            <a:endParaRPr lang="en-GB"/>
          </a:p>
        </p:txBody>
      </p:sp>
    </p:spTree>
    <p:extLst>
      <p:ext uri="{BB962C8B-B14F-4D97-AF65-F5344CB8AC3E}">
        <p14:creationId xmlns:p14="http://schemas.microsoft.com/office/powerpoint/2010/main" val="157567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1FC79C-0D5D-B35C-F13D-3821D0A280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F130D5E-369E-0AB9-B98E-247D729055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6E9BDF-12C8-C9DA-6B76-E889E9CBD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4F7DEB-74C9-4F47-B39D-2D328857725E}" type="datetimeFigureOut">
              <a:rPr lang="en-GB" smtClean="0"/>
              <a:t>01/12/2023</a:t>
            </a:fld>
            <a:endParaRPr lang="en-GB"/>
          </a:p>
        </p:txBody>
      </p:sp>
      <p:sp>
        <p:nvSpPr>
          <p:cNvPr id="5" name="Footer Placeholder 4">
            <a:extLst>
              <a:ext uri="{FF2B5EF4-FFF2-40B4-BE49-F238E27FC236}">
                <a16:creationId xmlns:a16="http://schemas.microsoft.com/office/drawing/2014/main" id="{099796A6-159F-071A-876E-5C03D6B68C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5641EB3-B4A8-4E3C-BE6C-BAD9987CA8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FB2C3F-EBD3-45BD-B3AC-895A16EBEAA6}" type="slidenum">
              <a:rPr lang="en-GB" smtClean="0"/>
              <a:t>‹#›</a:t>
            </a:fld>
            <a:endParaRPr lang="en-GB"/>
          </a:p>
        </p:txBody>
      </p:sp>
    </p:spTree>
    <p:extLst>
      <p:ext uri="{BB962C8B-B14F-4D97-AF65-F5344CB8AC3E}">
        <p14:creationId xmlns:p14="http://schemas.microsoft.com/office/powerpoint/2010/main" val="725892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jpeg"/><Relationship Id="rId5" Type="http://schemas.openxmlformats.org/officeDocument/2006/relationships/image" Target="../media/image31.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4.png"/><Relationship Id="rId12" Type="http://schemas.openxmlformats.org/officeDocument/2006/relationships/image" Target="../media/image32.png"/><Relationship Id="rId2" Type="http://schemas.openxmlformats.org/officeDocument/2006/relationships/notesSlide" Target="../notesSlides/notesSlide12.xml"/><Relationship Id="rId16" Type="http://schemas.openxmlformats.org/officeDocument/2006/relationships/image" Target="../media/image7.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38.png"/><Relationship Id="rId5" Type="http://schemas.openxmlformats.org/officeDocument/2006/relationships/image" Target="../media/image31.png"/><Relationship Id="rId15" Type="http://schemas.openxmlformats.org/officeDocument/2006/relationships/image" Target="../media/image6.png"/><Relationship Id="rId10" Type="http://schemas.openxmlformats.org/officeDocument/2006/relationships/image" Target="../media/image37.png"/><Relationship Id="rId4" Type="http://schemas.microsoft.com/office/2007/relationships/hdphoto" Target="../media/hdphoto1.wdp"/><Relationship Id="rId9" Type="http://schemas.openxmlformats.org/officeDocument/2006/relationships/image" Target="../media/image36.png"/><Relationship Id="rId1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6.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1.png"/><Relationship Id="rId2" Type="http://schemas.openxmlformats.org/officeDocument/2006/relationships/notesSlide" Target="../notesSlides/notesSlide13.xml"/><Relationship Id="rId16"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4.png"/><Relationship Id="rId10" Type="http://schemas.openxmlformats.org/officeDocument/2006/relationships/image" Target="../media/image47.png"/><Relationship Id="rId19" Type="http://schemas.openxmlformats.org/officeDocument/2006/relationships/image" Target="../media/image7.jpe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2.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microsoft.com/office/2007/relationships/hdphoto" Target="../media/hdphoto1.wdp"/><Relationship Id="rId9" Type="http://schemas.openxmlformats.org/officeDocument/2006/relationships/image" Target="../media/image7.jpe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6.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wqwj1rdklkE?list=PL5KtpfIkHDgjP0yTgWoVdxYEcaCq_Tpu_" TargetMode="External"/><Relationship Id="rId6" Type="http://schemas.openxmlformats.org/officeDocument/2006/relationships/image" Target="../media/image56.jpe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7.jpe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notesSlide" Target="../notesSlides/notesSlide17.xml"/><Relationship Id="rId9" Type="http://schemas.openxmlformats.org/officeDocument/2006/relationships/image" Target="../media/image7.jpeg"/></Relationships>
</file>

<file path=ppt/slides/_rels/slide1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7.jpe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7.jpeg"/><Relationship Id="rId4" Type="http://schemas.microsoft.com/office/2007/relationships/hdphoto" Target="../media/hdphoto1.wdp"/><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gif"/><Relationship Id="rId1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1.png"/><Relationship Id="rId2" Type="http://schemas.openxmlformats.org/officeDocument/2006/relationships/notesSlide" Target="../notesSlides/notesSlide5.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png"/><Relationship Id="rId19" Type="http://schemas.openxmlformats.org/officeDocument/2006/relationships/image" Target="../media/image7.jpeg"/><Relationship Id="rId4" Type="http://schemas.microsoft.com/office/2007/relationships/hdphoto" Target="../media/hdphoto1.wdp"/><Relationship Id="rId9" Type="http://schemas.openxmlformats.org/officeDocument/2006/relationships/image" Target="../media/image16.jpeg"/><Relationship Id="rId1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6.png"/><Relationship Id="rId12"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6.png"/><Relationship Id="rId5" Type="http://schemas.openxmlformats.org/officeDocument/2006/relationships/image" Target="../media/image24.png"/><Relationship Id="rId10" Type="http://schemas.openxmlformats.org/officeDocument/2006/relationships/image" Target="../media/image1.png"/><Relationship Id="rId4" Type="http://schemas.microsoft.com/office/2007/relationships/hdphoto" Target="../media/hdphoto1.wdp"/><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bbc.co.uk/bitesize/articles/zf3mxbk#zs3mxbk" TargetMode="External"/><Relationship Id="rId5"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BD086F8-6A24-24D3-D8D4-09EEC81F953C}"/>
              </a:ext>
            </a:extLst>
          </p:cNvPr>
          <p:cNvPicPr>
            <a:picLocks noChangeAspect="1"/>
          </p:cNvPicPr>
          <p:nvPr/>
        </p:nvPicPr>
        <p:blipFill rotWithShape="1">
          <a:blip r:embed="rId5"/>
          <a:srcRect t="775"/>
          <a:stretch/>
        </p:blipFill>
        <p:spPr>
          <a:xfrm>
            <a:off x="219187" y="189933"/>
            <a:ext cx="3408067" cy="4181143"/>
          </a:xfrm>
          <a:prstGeom prst="rect">
            <a:avLst/>
          </a:prstGeom>
        </p:spPr>
      </p:pic>
      <p:pic>
        <p:nvPicPr>
          <p:cNvPr id="7" name="Picture 6">
            <a:extLst>
              <a:ext uri="{FF2B5EF4-FFF2-40B4-BE49-F238E27FC236}">
                <a16:creationId xmlns:a16="http://schemas.microsoft.com/office/drawing/2014/main" id="{906104DD-84E8-9D8B-7C42-199400A815F9}"/>
              </a:ext>
            </a:extLst>
          </p:cNvPr>
          <p:cNvPicPr>
            <a:picLocks noChangeAspect="1"/>
          </p:cNvPicPr>
          <p:nvPr/>
        </p:nvPicPr>
        <p:blipFill>
          <a:blip r:embed="rId6"/>
          <a:stretch>
            <a:fillRect/>
          </a:stretch>
        </p:blipFill>
        <p:spPr>
          <a:xfrm>
            <a:off x="8564747" y="451705"/>
            <a:ext cx="3552825" cy="3657600"/>
          </a:xfrm>
          <a:prstGeom prst="rect">
            <a:avLst/>
          </a:prstGeom>
        </p:spPr>
      </p:pic>
      <p:pic>
        <p:nvPicPr>
          <p:cNvPr id="11" name="Picture 10">
            <a:extLst>
              <a:ext uri="{FF2B5EF4-FFF2-40B4-BE49-F238E27FC236}">
                <a16:creationId xmlns:a16="http://schemas.microsoft.com/office/drawing/2014/main" id="{7E27063D-19F1-DB7D-F912-72969CC17EA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107" b="94656" l="4589" r="94304">
                        <a14:foregroundMark x1="15665" y1="7252" x2="39241" y2="10687"/>
                        <a14:foregroundMark x1="39241" y1="10687" x2="47943" y2="10687"/>
                        <a14:foregroundMark x1="47943" y1="10687" x2="57120" y2="11069"/>
                        <a14:foregroundMark x1="57120" y1="11069" x2="74842" y2="8015"/>
                        <a14:foregroundMark x1="74842" y1="8015" x2="77057" y2="6107"/>
                        <a14:foregroundMark x1="89241" y1="19466" x2="89873" y2="20611"/>
                        <a14:foregroundMark x1="91139" y1="22519" x2="91614" y2="31679"/>
                        <a14:foregroundMark x1="97468" y1="48092" x2="94462" y2="57634"/>
                        <a14:foregroundMark x1="94462" y1="57634" x2="93987" y2="57634"/>
                        <a14:foregroundMark x1="4589" y1="45420" x2="10759" y2="43130"/>
                        <a14:foregroundMark x1="12184" y1="83969" x2="20095" y2="80916"/>
                        <a14:foregroundMark x1="23892" y1="91221" x2="52057" y2="84733"/>
                        <a14:foregroundMark x1="52057" y1="84733" x2="73259" y2="94656"/>
                        <a14:foregroundMark x1="73259" y1="94656" x2="84968" y2="91221"/>
                        <a14:foregroundMark x1="41456" y1="73664" x2="54905" y2="72901"/>
                        <a14:foregroundMark x1="34494" y1="11832" x2="61709" y2="16031"/>
                        <a14:foregroundMark x1="59810" y1="27099" x2="45886" y2="25954"/>
                        <a14:foregroundMark x1="33861" y1="8015" x2="41772" y2="7252"/>
                        <a14:foregroundMark x1="87816" y1="16031" x2="72310" y2="20229"/>
                        <a14:foregroundMark x1="80380" y1="12214" x2="72468" y2="12595"/>
                      </a14:backgroundRemoval>
                    </a14:imgEffect>
                  </a14:imgLayer>
                </a14:imgProps>
              </a:ext>
            </a:extLst>
          </a:blip>
          <a:stretch>
            <a:fillRect/>
          </a:stretch>
        </p:blipFill>
        <p:spPr>
          <a:xfrm>
            <a:off x="-2112319" y="4043917"/>
            <a:ext cx="16416637" cy="2322871"/>
          </a:xfrm>
          <a:prstGeom prst="rect">
            <a:avLst/>
          </a:prstGeom>
        </p:spPr>
      </p:pic>
      <p:pic>
        <p:nvPicPr>
          <p:cNvPr id="9" name="Picture 8">
            <a:extLst>
              <a:ext uri="{FF2B5EF4-FFF2-40B4-BE49-F238E27FC236}">
                <a16:creationId xmlns:a16="http://schemas.microsoft.com/office/drawing/2014/main" id="{7A2DF378-2044-3EF3-802D-63C8E172BC7C}"/>
              </a:ext>
            </a:extLst>
          </p:cNvPr>
          <p:cNvPicPr>
            <a:picLocks noChangeAspect="1"/>
          </p:cNvPicPr>
          <p:nvPr/>
        </p:nvPicPr>
        <p:blipFill>
          <a:blip r:embed="rId9"/>
          <a:stretch>
            <a:fillRect/>
          </a:stretch>
        </p:blipFill>
        <p:spPr>
          <a:xfrm>
            <a:off x="4447267" y="806013"/>
            <a:ext cx="3595176" cy="2948984"/>
          </a:xfrm>
          <a:prstGeom prst="rect">
            <a:avLst/>
          </a:prstGeom>
        </p:spPr>
      </p:pic>
      <p:sp>
        <p:nvSpPr>
          <p:cNvPr id="12" name="Rectangle 11">
            <a:extLst>
              <a:ext uri="{FF2B5EF4-FFF2-40B4-BE49-F238E27FC236}">
                <a16:creationId xmlns:a16="http://schemas.microsoft.com/office/drawing/2014/main" id="{DA42B375-3E35-C9D7-3843-E0152BCED08C}"/>
              </a:ext>
            </a:extLst>
          </p:cNvPr>
          <p:cNvSpPr/>
          <p:nvPr/>
        </p:nvSpPr>
        <p:spPr>
          <a:xfrm>
            <a:off x="2963361" y="4044749"/>
            <a:ext cx="6377633" cy="2308324"/>
          </a:xfrm>
          <a:prstGeom prst="rect">
            <a:avLst/>
          </a:prstGeom>
          <a:noFill/>
        </p:spPr>
        <p:txBody>
          <a:bodyPr wrap="square" lIns="91440" tIns="45720" rIns="91440" bIns="45720">
            <a:spAutoFit/>
          </a:bodyPr>
          <a:lstStyle/>
          <a:p>
            <a:pPr algn="ctr"/>
            <a:r>
              <a:rPr lang="en-US" sz="7200" b="1" cap="none" spc="0">
                <a:ln w="19050">
                  <a:solidFill>
                    <a:schemeClr val="tx1"/>
                  </a:solidFill>
                  <a:prstDash val="solid"/>
                </a:ln>
                <a:effectLst>
                  <a:outerShdw blurRad="38100" dist="22860" dir="5400000" algn="tl" rotWithShape="0">
                    <a:srgbClr val="000000">
                      <a:alpha val="30000"/>
                    </a:srgbClr>
                  </a:outerShdw>
                </a:effectLst>
                <a:latin typeface="Abadi" panose="020B0604020104020204" pitchFamily="34" charset="0"/>
              </a:rPr>
              <a:t>Your Rights &amp; Your Voice</a:t>
            </a:r>
          </a:p>
        </p:txBody>
      </p:sp>
      <p:pic>
        <p:nvPicPr>
          <p:cNvPr id="2" name="Picture 1" descr="A blue text on a black background&#10;&#10;Description automatically generated">
            <a:extLst>
              <a:ext uri="{FF2B5EF4-FFF2-40B4-BE49-F238E27FC236}">
                <a16:creationId xmlns:a16="http://schemas.microsoft.com/office/drawing/2014/main" id="{D6CE6167-1B81-FB9B-2F0F-88F2764E7D9D}"/>
              </a:ext>
            </a:extLst>
          </p:cNvPr>
          <p:cNvPicPr>
            <a:picLocks noChangeAspect="1"/>
          </p:cNvPicPr>
          <p:nvPr/>
        </p:nvPicPr>
        <p:blipFill>
          <a:blip r:embed="rId10"/>
          <a:stretch>
            <a:fillRect/>
          </a:stretch>
        </p:blipFill>
        <p:spPr>
          <a:xfrm>
            <a:off x="10268383" y="54986"/>
            <a:ext cx="1838325" cy="790575"/>
          </a:xfrm>
          <a:prstGeom prst="rect">
            <a:avLst/>
          </a:prstGeom>
        </p:spPr>
      </p:pic>
      <p:pic>
        <p:nvPicPr>
          <p:cNvPr id="3" name="Picture 2">
            <a:extLst>
              <a:ext uri="{FF2B5EF4-FFF2-40B4-BE49-F238E27FC236}">
                <a16:creationId xmlns:a16="http://schemas.microsoft.com/office/drawing/2014/main" id="{25DD126E-8198-25CF-2E7C-9422C60BF71C}"/>
              </a:ext>
            </a:extLst>
          </p:cNvPr>
          <p:cNvPicPr>
            <a:picLocks noChangeAspect="1"/>
          </p:cNvPicPr>
          <p:nvPr/>
        </p:nvPicPr>
        <p:blipFill>
          <a:blip r:embed="rId11"/>
          <a:stretch>
            <a:fillRect/>
          </a:stretch>
        </p:blipFill>
        <p:spPr>
          <a:xfrm>
            <a:off x="11237024" y="6371835"/>
            <a:ext cx="781050" cy="409575"/>
          </a:xfrm>
          <a:prstGeom prst="rect">
            <a:avLst/>
          </a:prstGeom>
        </p:spPr>
      </p:pic>
      <p:pic>
        <p:nvPicPr>
          <p:cNvPr id="8" name="Picture 7" descr="A thumb up sign with white text&#10;&#10;Description automatically generated">
            <a:extLst>
              <a:ext uri="{FF2B5EF4-FFF2-40B4-BE49-F238E27FC236}">
                <a16:creationId xmlns:a16="http://schemas.microsoft.com/office/drawing/2014/main" id="{71FF7428-5710-8C57-2258-44F64B5C708E}"/>
              </a:ext>
            </a:extLst>
          </p:cNvPr>
          <p:cNvPicPr>
            <a:picLocks noChangeAspect="1"/>
          </p:cNvPicPr>
          <p:nvPr/>
        </p:nvPicPr>
        <p:blipFill>
          <a:blip r:embed="rId12"/>
          <a:stretch>
            <a:fillRect/>
          </a:stretch>
        </p:blipFill>
        <p:spPr>
          <a:xfrm>
            <a:off x="10406831" y="6238873"/>
            <a:ext cx="792727" cy="525413"/>
          </a:xfrm>
          <a:prstGeom prst="rect">
            <a:avLst/>
          </a:prstGeom>
        </p:spPr>
      </p:pic>
      <p:pic>
        <p:nvPicPr>
          <p:cNvPr id="10" name="Hear Us! Guide Vocals">
            <a:hlinkClick r:id="" action="ppaction://media"/>
            <a:extLst>
              <a:ext uri="{FF2B5EF4-FFF2-40B4-BE49-F238E27FC236}">
                <a16:creationId xmlns:a16="http://schemas.microsoft.com/office/drawing/2014/main" id="{714F77AC-6657-F8C9-5910-F9AAD8B56C7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266004" y="4907423"/>
            <a:ext cx="730250" cy="730250"/>
          </a:xfrm>
          <a:prstGeom prst="rect">
            <a:avLst/>
          </a:prstGeom>
        </p:spPr>
      </p:pic>
    </p:spTree>
    <p:extLst>
      <p:ext uri="{BB962C8B-B14F-4D97-AF65-F5344CB8AC3E}">
        <p14:creationId xmlns:p14="http://schemas.microsoft.com/office/powerpoint/2010/main" val="3755304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8F23C5-AD6C-0E24-E025-A8BAAA041A35}"/>
              </a:ext>
            </a:extLst>
          </p:cNvPr>
          <p:cNvSpPr txBox="1">
            <a:spLocks/>
          </p:cNvSpPr>
          <p:nvPr/>
        </p:nvSpPr>
        <p:spPr>
          <a:xfrm>
            <a:off x="1743143" y="236259"/>
            <a:ext cx="10164639" cy="1982960"/>
          </a:xfrm>
          <a:prstGeom prst="rect">
            <a:avLst/>
          </a:prstGeom>
          <a:solidFill>
            <a:schemeClr val="bg1">
              <a:lumMod val="95000"/>
            </a:schemeClr>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6600">
                <a:latin typeface="Abadi Extra Light" panose="020B0204020104020204" pitchFamily="34" charset="0"/>
              </a:rPr>
              <a:t>Where did the Child Friendly Leeds '12 Wishes' come from?</a:t>
            </a:r>
          </a:p>
        </p:txBody>
      </p:sp>
      <p:grpSp>
        <p:nvGrpSpPr>
          <p:cNvPr id="3" name="Group 2">
            <a:extLst>
              <a:ext uri="{FF2B5EF4-FFF2-40B4-BE49-F238E27FC236}">
                <a16:creationId xmlns:a16="http://schemas.microsoft.com/office/drawing/2014/main" id="{06581628-D4F4-41B1-CAEA-61605DB249BA}"/>
              </a:ext>
            </a:extLst>
          </p:cNvPr>
          <p:cNvGrpSpPr/>
          <p:nvPr/>
        </p:nvGrpSpPr>
        <p:grpSpPr>
          <a:xfrm>
            <a:off x="284218" y="582663"/>
            <a:ext cx="1195261" cy="1200329"/>
            <a:chOff x="9973339" y="1970188"/>
            <a:chExt cx="659218" cy="672498"/>
          </a:xfrm>
        </p:grpSpPr>
        <p:sp>
          <p:nvSpPr>
            <p:cNvPr id="4" name="TextBox 3">
              <a:extLst>
                <a:ext uri="{FF2B5EF4-FFF2-40B4-BE49-F238E27FC236}">
                  <a16:creationId xmlns:a16="http://schemas.microsoft.com/office/drawing/2014/main" id="{8654D759-6DBA-322C-DBED-9B92C7108C75}"/>
                </a:ext>
              </a:extLst>
            </p:cNvPr>
            <p:cNvSpPr txBox="1"/>
            <p:nvPr/>
          </p:nvSpPr>
          <p:spPr>
            <a:xfrm>
              <a:off x="9973339" y="1970188"/>
              <a:ext cx="659218" cy="672498"/>
            </a:xfrm>
            <a:prstGeom prst="rect">
              <a:avLst/>
            </a:prstGeom>
            <a:noFill/>
          </p:spPr>
          <p:txBody>
            <a:bodyPr wrap="square" rtlCol="0">
              <a:spAutoFit/>
            </a:bodyPr>
            <a:lstStyle/>
            <a:p>
              <a:pPr algn="ctr"/>
              <a:r>
                <a:rPr lang="en-GB" sz="7200" b="1">
                  <a:solidFill>
                    <a:srgbClr val="FE34D3"/>
                  </a:solidFill>
                  <a:latin typeface="Abadi" panose="020B0604020104020204" pitchFamily="34" charset="0"/>
                </a:rPr>
                <a:t>3</a:t>
              </a:r>
            </a:p>
          </p:txBody>
        </p:sp>
        <p:sp>
          <p:nvSpPr>
            <p:cNvPr id="5" name="Oval 4">
              <a:extLst>
                <a:ext uri="{FF2B5EF4-FFF2-40B4-BE49-F238E27FC236}">
                  <a16:creationId xmlns:a16="http://schemas.microsoft.com/office/drawing/2014/main" id="{3F2D9F6C-81E3-1D90-19BE-5763EA8F268A}"/>
                </a:ext>
              </a:extLst>
            </p:cNvPr>
            <p:cNvSpPr/>
            <p:nvPr/>
          </p:nvSpPr>
          <p:spPr>
            <a:xfrm>
              <a:off x="10032949" y="2061599"/>
              <a:ext cx="540000" cy="540000"/>
            </a:xfrm>
            <a:prstGeom prst="ellipse">
              <a:avLst/>
            </a:prstGeom>
            <a:noFill/>
            <a:ln w="57150">
              <a:solidFill>
                <a:srgbClr val="FE34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sp>
        <p:nvSpPr>
          <p:cNvPr id="11" name="Content Placeholder 2">
            <a:extLst>
              <a:ext uri="{FF2B5EF4-FFF2-40B4-BE49-F238E27FC236}">
                <a16:creationId xmlns:a16="http://schemas.microsoft.com/office/drawing/2014/main" id="{FBA82CBA-A973-4659-D54A-A469AF84D9D2}"/>
              </a:ext>
            </a:extLst>
          </p:cNvPr>
          <p:cNvSpPr txBox="1">
            <a:spLocks/>
          </p:cNvSpPr>
          <p:nvPr/>
        </p:nvSpPr>
        <p:spPr>
          <a:xfrm>
            <a:off x="0" y="6195318"/>
            <a:ext cx="12192000" cy="672956"/>
          </a:xfrm>
          <a:prstGeom prst="rect">
            <a:avLst/>
          </a:prstGeom>
          <a:solidFill>
            <a:schemeClr val="accent4">
              <a:lumMod val="20000"/>
              <a:lumOff val="80000"/>
            </a:schemeClr>
          </a:solidFill>
          <a:ln>
            <a:no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600">
                <a:latin typeface="Abadi Extra Light" panose="020B0204020104020204" pitchFamily="34" charset="0"/>
              </a:rPr>
              <a:t>What would your wish be?</a:t>
            </a:r>
          </a:p>
        </p:txBody>
      </p:sp>
      <p:sp>
        <p:nvSpPr>
          <p:cNvPr id="12" name="Content Placeholder 2">
            <a:extLst>
              <a:ext uri="{FF2B5EF4-FFF2-40B4-BE49-F238E27FC236}">
                <a16:creationId xmlns:a16="http://schemas.microsoft.com/office/drawing/2014/main" id="{3130F889-87DD-E0AC-D94A-B145F0A480BE}"/>
              </a:ext>
            </a:extLst>
          </p:cNvPr>
          <p:cNvSpPr txBox="1">
            <a:spLocks/>
          </p:cNvSpPr>
          <p:nvPr/>
        </p:nvSpPr>
        <p:spPr>
          <a:xfrm>
            <a:off x="2104575" y="3004387"/>
            <a:ext cx="7982851" cy="2208378"/>
          </a:xfrm>
          <a:prstGeom prst="rect">
            <a:avLst/>
          </a:prstGeom>
          <a:solidFill>
            <a:schemeClr val="accent1">
              <a:lumMod val="20000"/>
              <a:lumOff val="80000"/>
            </a:schemeClr>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800">
                <a:latin typeface="Abadi Extra Light" panose="020B0204020104020204" pitchFamily="34" charset="0"/>
              </a:rPr>
              <a:t>How could we make Leeds the </a:t>
            </a:r>
            <a:r>
              <a:rPr lang="en-GB" sz="4800" b="1">
                <a:latin typeface="Abadi Extra Light" panose="020B0204020104020204" pitchFamily="34" charset="0"/>
              </a:rPr>
              <a:t>best</a:t>
            </a:r>
            <a:r>
              <a:rPr lang="en-GB" sz="4800">
                <a:latin typeface="Abadi Extra Light" panose="020B0204020104020204" pitchFamily="34" charset="0"/>
              </a:rPr>
              <a:t> city to grow up in?</a:t>
            </a:r>
          </a:p>
        </p:txBody>
      </p:sp>
      <p:pic>
        <p:nvPicPr>
          <p:cNvPr id="6" name="Picture 5" descr="A blue text on a black background&#10;&#10;Description automatically generated">
            <a:extLst>
              <a:ext uri="{FF2B5EF4-FFF2-40B4-BE49-F238E27FC236}">
                <a16:creationId xmlns:a16="http://schemas.microsoft.com/office/drawing/2014/main" id="{6AAA573D-6A78-E7B8-0E24-5C007332BCAC}"/>
              </a:ext>
            </a:extLst>
          </p:cNvPr>
          <p:cNvPicPr>
            <a:picLocks noChangeAspect="1"/>
          </p:cNvPicPr>
          <p:nvPr/>
        </p:nvPicPr>
        <p:blipFill>
          <a:blip r:embed="rId3"/>
          <a:stretch>
            <a:fillRect/>
          </a:stretch>
        </p:blipFill>
        <p:spPr>
          <a:xfrm>
            <a:off x="10268383" y="54986"/>
            <a:ext cx="1838325" cy="790575"/>
          </a:xfrm>
          <a:prstGeom prst="rect">
            <a:avLst/>
          </a:prstGeom>
        </p:spPr>
      </p:pic>
      <p:pic>
        <p:nvPicPr>
          <p:cNvPr id="8" name="Picture 7">
            <a:extLst>
              <a:ext uri="{FF2B5EF4-FFF2-40B4-BE49-F238E27FC236}">
                <a16:creationId xmlns:a16="http://schemas.microsoft.com/office/drawing/2014/main" id="{AA087F3C-2D80-B1E9-4871-ED5C8383012B}"/>
              </a:ext>
            </a:extLst>
          </p:cNvPr>
          <p:cNvPicPr>
            <a:picLocks noChangeAspect="1"/>
          </p:cNvPicPr>
          <p:nvPr/>
        </p:nvPicPr>
        <p:blipFill>
          <a:blip r:embed="rId4"/>
          <a:stretch>
            <a:fillRect/>
          </a:stretch>
        </p:blipFill>
        <p:spPr>
          <a:xfrm>
            <a:off x="11329700" y="6392430"/>
            <a:ext cx="781050" cy="409575"/>
          </a:xfrm>
          <a:prstGeom prst="rect">
            <a:avLst/>
          </a:prstGeom>
        </p:spPr>
      </p:pic>
      <p:pic>
        <p:nvPicPr>
          <p:cNvPr id="13" name="Picture 12" descr="A thumb up sign with white text&#10;&#10;Description automatically generated">
            <a:extLst>
              <a:ext uri="{FF2B5EF4-FFF2-40B4-BE49-F238E27FC236}">
                <a16:creationId xmlns:a16="http://schemas.microsoft.com/office/drawing/2014/main" id="{70A810F4-21F3-4C7A-CD2A-F9F25C8A7117}"/>
              </a:ext>
            </a:extLst>
          </p:cNvPr>
          <p:cNvPicPr>
            <a:picLocks noChangeAspect="1"/>
          </p:cNvPicPr>
          <p:nvPr/>
        </p:nvPicPr>
        <p:blipFill>
          <a:blip r:embed="rId5"/>
          <a:stretch>
            <a:fillRect/>
          </a:stretch>
        </p:blipFill>
        <p:spPr>
          <a:xfrm>
            <a:off x="10406831" y="6238873"/>
            <a:ext cx="792727" cy="525413"/>
          </a:xfrm>
          <a:prstGeom prst="rect">
            <a:avLst/>
          </a:prstGeom>
        </p:spPr>
      </p:pic>
    </p:spTree>
    <p:extLst>
      <p:ext uri="{BB962C8B-B14F-4D97-AF65-F5344CB8AC3E}">
        <p14:creationId xmlns:p14="http://schemas.microsoft.com/office/powerpoint/2010/main" val="373338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0C0DFA-575F-E718-6216-2586E903D5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07" b="94656" l="4589" r="94304">
                        <a14:foregroundMark x1="15665" y1="7252" x2="39241" y2="10687"/>
                        <a14:foregroundMark x1="39241" y1="10687" x2="47943" y2="10687"/>
                        <a14:foregroundMark x1="47943" y1="10687" x2="57120" y2="11069"/>
                        <a14:foregroundMark x1="57120" y1="11069" x2="74842" y2="8015"/>
                        <a14:foregroundMark x1="74842" y1="8015" x2="77057" y2="6107"/>
                        <a14:foregroundMark x1="89241" y1="19466" x2="89873" y2="20611"/>
                        <a14:foregroundMark x1="91139" y1="22519" x2="91614" y2="31679"/>
                        <a14:foregroundMark x1="97468" y1="48092" x2="94462" y2="57634"/>
                        <a14:foregroundMark x1="94462" y1="57634" x2="93987" y2="57634"/>
                        <a14:foregroundMark x1="4589" y1="45420" x2="10759" y2="43130"/>
                        <a14:foregroundMark x1="12184" y1="83969" x2="20095" y2="80916"/>
                        <a14:foregroundMark x1="23892" y1="91221" x2="52057" y2="84733"/>
                        <a14:foregroundMark x1="52057" y1="84733" x2="73259" y2="94656"/>
                        <a14:foregroundMark x1="73259" y1="94656" x2="84968" y2="91221"/>
                        <a14:foregroundMark x1="41456" y1="73664" x2="54905" y2="72901"/>
                        <a14:foregroundMark x1="34494" y1="11832" x2="61709" y2="16031"/>
                        <a14:foregroundMark x1="59810" y1="27099" x2="45886" y2="25954"/>
                        <a14:foregroundMark x1="33861" y1="8015" x2="41772" y2="7252"/>
                        <a14:foregroundMark x1="87816" y1="16031" x2="72310" y2="20229"/>
                        <a14:foregroundMark x1="80380" y1="12214" x2="72468" y2="12595"/>
                      </a14:backgroundRemoval>
                    </a14:imgEffect>
                  </a14:imgLayer>
                </a14:imgProps>
              </a:ext>
            </a:extLst>
          </a:blip>
          <a:stretch>
            <a:fillRect/>
          </a:stretch>
        </p:blipFill>
        <p:spPr>
          <a:xfrm>
            <a:off x="-2112319" y="-49058"/>
            <a:ext cx="16416637" cy="1633685"/>
          </a:xfrm>
          <a:prstGeom prst="rect">
            <a:avLst/>
          </a:prstGeom>
        </p:spPr>
      </p:pic>
      <p:sp>
        <p:nvSpPr>
          <p:cNvPr id="5" name="Title 1">
            <a:extLst>
              <a:ext uri="{FF2B5EF4-FFF2-40B4-BE49-F238E27FC236}">
                <a16:creationId xmlns:a16="http://schemas.microsoft.com/office/drawing/2014/main" id="{EC19CFDC-ADA2-F77E-09CD-3AC539FA2C0D}"/>
              </a:ext>
            </a:extLst>
          </p:cNvPr>
          <p:cNvSpPr txBox="1">
            <a:spLocks/>
          </p:cNvSpPr>
          <p:nvPr/>
        </p:nvSpPr>
        <p:spPr>
          <a:xfrm>
            <a:off x="838199" y="541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Abadi" panose="020B0604020104020204" pitchFamily="34" charset="0"/>
              </a:rPr>
              <a:t>Child Friendly Leeds 12 Wishes…</a:t>
            </a:r>
          </a:p>
        </p:txBody>
      </p:sp>
      <p:sp>
        <p:nvSpPr>
          <p:cNvPr id="8" name="Content Placeholder 2">
            <a:extLst>
              <a:ext uri="{FF2B5EF4-FFF2-40B4-BE49-F238E27FC236}">
                <a16:creationId xmlns:a16="http://schemas.microsoft.com/office/drawing/2014/main" id="{256133CA-CBF9-609F-44C2-B4E1BE5762D1}"/>
              </a:ext>
            </a:extLst>
          </p:cNvPr>
          <p:cNvSpPr txBox="1">
            <a:spLocks/>
          </p:cNvSpPr>
          <p:nvPr/>
        </p:nvSpPr>
        <p:spPr>
          <a:xfrm>
            <a:off x="0" y="6010383"/>
            <a:ext cx="12192000" cy="857892"/>
          </a:xfrm>
          <a:prstGeom prst="rect">
            <a:avLst/>
          </a:prstGeom>
          <a:solidFill>
            <a:srgbClr val="FFE1E6"/>
          </a:solidFill>
          <a:ln>
            <a:no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3600">
              <a:latin typeface="Abadi Extra Light" panose="020B0204020104020204" pitchFamily="34" charset="0"/>
            </a:endParaRPr>
          </a:p>
        </p:txBody>
      </p:sp>
      <p:sp>
        <p:nvSpPr>
          <p:cNvPr id="6" name="Content Placeholder 2">
            <a:extLst>
              <a:ext uri="{FF2B5EF4-FFF2-40B4-BE49-F238E27FC236}">
                <a16:creationId xmlns:a16="http://schemas.microsoft.com/office/drawing/2014/main" id="{3B556BB4-292A-5642-6928-67BBE185A564}"/>
              </a:ext>
            </a:extLst>
          </p:cNvPr>
          <p:cNvSpPr txBox="1">
            <a:spLocks/>
          </p:cNvSpPr>
          <p:nvPr/>
        </p:nvSpPr>
        <p:spPr>
          <a:xfrm>
            <a:off x="261705" y="1834348"/>
            <a:ext cx="4443862" cy="3915232"/>
          </a:xfrm>
          <a:prstGeom prst="rect">
            <a:avLst/>
          </a:prstGeom>
          <a:solidFill>
            <a:schemeClr val="bg1">
              <a:lumMod val="95000"/>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400">
                <a:latin typeface="Abadi Extra Light"/>
              </a:rPr>
              <a:t>In 2012, Leeds set out to be the best 'Child-Friendly</a:t>
            </a:r>
            <a:br>
              <a:rPr lang="en-GB" sz="4400">
                <a:latin typeface="Abadi Extra Light" panose="020B0204020104020204" pitchFamily="34" charset="0"/>
              </a:rPr>
            </a:br>
            <a:r>
              <a:rPr lang="en-GB" sz="4400">
                <a:latin typeface="Abadi Extra Light"/>
              </a:rPr>
              <a:t>City'!</a:t>
            </a:r>
          </a:p>
        </p:txBody>
      </p:sp>
      <p:sp>
        <p:nvSpPr>
          <p:cNvPr id="3" name="Title 1">
            <a:extLst>
              <a:ext uri="{FF2B5EF4-FFF2-40B4-BE49-F238E27FC236}">
                <a16:creationId xmlns:a16="http://schemas.microsoft.com/office/drawing/2014/main" id="{3D22912E-F824-585F-7065-05CC25C55CDF}"/>
              </a:ext>
            </a:extLst>
          </p:cNvPr>
          <p:cNvSpPr txBox="1">
            <a:spLocks/>
          </p:cNvSpPr>
          <p:nvPr/>
        </p:nvSpPr>
        <p:spPr>
          <a:xfrm>
            <a:off x="0" y="5749580"/>
            <a:ext cx="133523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Abadi Extra Light" panose="020B0204020104020204" pitchFamily="34" charset="0"/>
              </a:rPr>
              <a:t>……………………………2012…</a:t>
            </a:r>
          </a:p>
        </p:txBody>
      </p:sp>
      <p:sp>
        <p:nvSpPr>
          <p:cNvPr id="9" name="Content Placeholder 2">
            <a:extLst>
              <a:ext uri="{FF2B5EF4-FFF2-40B4-BE49-F238E27FC236}">
                <a16:creationId xmlns:a16="http://schemas.microsoft.com/office/drawing/2014/main" id="{EB06EDAA-3249-A680-748A-0B1439B3A019}"/>
              </a:ext>
            </a:extLst>
          </p:cNvPr>
          <p:cNvSpPr txBox="1">
            <a:spLocks/>
          </p:cNvSpPr>
          <p:nvPr/>
        </p:nvSpPr>
        <p:spPr>
          <a:xfrm>
            <a:off x="4986106" y="1843716"/>
            <a:ext cx="2698967" cy="3905864"/>
          </a:xfrm>
          <a:prstGeom prst="rect">
            <a:avLst/>
          </a:prstGeom>
          <a:solidFill>
            <a:schemeClr val="bg1">
              <a:lumMod val="95000"/>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a:latin typeface="Abadi Extra Light"/>
              </a:rPr>
              <a:t>Queen Elizabeth II visited to begin the child-friendly mission:</a:t>
            </a:r>
          </a:p>
        </p:txBody>
      </p:sp>
      <p:grpSp>
        <p:nvGrpSpPr>
          <p:cNvPr id="10" name="Group 9">
            <a:extLst>
              <a:ext uri="{FF2B5EF4-FFF2-40B4-BE49-F238E27FC236}">
                <a16:creationId xmlns:a16="http://schemas.microsoft.com/office/drawing/2014/main" id="{D5201A79-EA3F-40CF-0D89-14D95C931572}"/>
              </a:ext>
            </a:extLst>
          </p:cNvPr>
          <p:cNvGrpSpPr/>
          <p:nvPr/>
        </p:nvGrpSpPr>
        <p:grpSpPr>
          <a:xfrm>
            <a:off x="0" y="-49058"/>
            <a:ext cx="659218" cy="707886"/>
            <a:chOff x="0" y="-49058"/>
            <a:chExt cx="659218" cy="707886"/>
          </a:xfrm>
        </p:grpSpPr>
        <p:sp>
          <p:nvSpPr>
            <p:cNvPr id="11" name="Rectangle 10">
              <a:extLst>
                <a:ext uri="{FF2B5EF4-FFF2-40B4-BE49-F238E27FC236}">
                  <a16:creationId xmlns:a16="http://schemas.microsoft.com/office/drawing/2014/main" id="{B29DE415-CAAE-8F49-DF2D-011D9DA74A93}"/>
                </a:ext>
              </a:extLst>
            </p:cNvPr>
            <p:cNvSpPr/>
            <p:nvPr/>
          </p:nvSpPr>
          <p:spPr>
            <a:xfrm>
              <a:off x="0" y="0"/>
              <a:ext cx="659218" cy="658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D5048EFE-AAC9-3BDA-0175-CD9A5E0C119A}"/>
                </a:ext>
              </a:extLst>
            </p:cNvPr>
            <p:cNvGrpSpPr/>
            <p:nvPr/>
          </p:nvGrpSpPr>
          <p:grpSpPr>
            <a:xfrm>
              <a:off x="0" y="-49058"/>
              <a:ext cx="659218" cy="707886"/>
              <a:chOff x="9973340" y="1977656"/>
              <a:chExt cx="659218" cy="707886"/>
            </a:xfrm>
          </p:grpSpPr>
          <p:sp>
            <p:nvSpPr>
              <p:cNvPr id="13" name="TextBox 12">
                <a:extLst>
                  <a:ext uri="{FF2B5EF4-FFF2-40B4-BE49-F238E27FC236}">
                    <a16:creationId xmlns:a16="http://schemas.microsoft.com/office/drawing/2014/main" id="{4B6D460F-70B7-93B1-85C7-C3A135212F16}"/>
                  </a:ext>
                </a:extLst>
              </p:cNvPr>
              <p:cNvSpPr txBox="1"/>
              <p:nvPr/>
            </p:nvSpPr>
            <p:spPr>
              <a:xfrm>
                <a:off x="9973340" y="1977656"/>
                <a:ext cx="659218" cy="707886"/>
              </a:xfrm>
              <a:prstGeom prst="rect">
                <a:avLst/>
              </a:prstGeom>
              <a:noFill/>
            </p:spPr>
            <p:txBody>
              <a:bodyPr wrap="square" rtlCol="0">
                <a:spAutoFit/>
              </a:bodyPr>
              <a:lstStyle/>
              <a:p>
                <a:pPr algn="ctr"/>
                <a:r>
                  <a:rPr lang="en-GB" sz="4000" b="1">
                    <a:solidFill>
                      <a:srgbClr val="FE34D3"/>
                    </a:solidFill>
                    <a:latin typeface="Abadi" panose="020B0604020104020204" pitchFamily="34" charset="0"/>
                  </a:rPr>
                  <a:t>3</a:t>
                </a:r>
              </a:p>
            </p:txBody>
          </p:sp>
          <p:sp>
            <p:nvSpPr>
              <p:cNvPr id="14" name="Oval 13">
                <a:extLst>
                  <a:ext uri="{FF2B5EF4-FFF2-40B4-BE49-F238E27FC236}">
                    <a16:creationId xmlns:a16="http://schemas.microsoft.com/office/drawing/2014/main" id="{CC3F79E9-65E8-093E-8E05-DB4DAB8856AE}"/>
                  </a:ext>
                </a:extLst>
              </p:cNvPr>
              <p:cNvSpPr/>
              <p:nvPr/>
            </p:nvSpPr>
            <p:spPr>
              <a:xfrm>
                <a:off x="10032949" y="2061599"/>
                <a:ext cx="540000" cy="540000"/>
              </a:xfrm>
              <a:prstGeom prst="ellipse">
                <a:avLst/>
              </a:prstGeom>
              <a:noFill/>
              <a:ln w="57150">
                <a:solidFill>
                  <a:srgbClr val="FE34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8" name="Picture 17">
            <a:extLst>
              <a:ext uri="{FF2B5EF4-FFF2-40B4-BE49-F238E27FC236}">
                <a16:creationId xmlns:a16="http://schemas.microsoft.com/office/drawing/2014/main" id="{3317BD7E-63C0-33E6-7F6E-03D57A51A0F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953" b="96094" l="4752" r="93737">
                        <a14:foregroundMark x1="53780" y1="51367" x2="53780" y2="51367"/>
                        <a14:foregroundMark x1="34773" y1="53906" x2="34773" y2="53906"/>
                        <a14:foregroundMark x1="47084" y1="64258" x2="47084" y2="64258"/>
                        <a14:foregroundMark x1="66523" y1="63281" x2="66523" y2="63281"/>
                        <a14:foregroundMark x1="56156" y1="79883" x2="56156" y2="79883"/>
                        <a14:foregroundMark x1="48164" y1="77734" x2="48164" y2="77734"/>
                        <a14:foregroundMark x1="39525" y1="78516" x2="39525" y2="78516"/>
                        <a14:foregroundMark x1="62635" y1="96094" x2="62635" y2="96094"/>
                        <a14:foregroundMark x1="90929" y1="63281" x2="90929" y2="63281"/>
                        <a14:foregroundMark x1="94168" y1="49805" x2="94168" y2="49805"/>
                        <a14:foregroundMark x1="53780" y1="2148" x2="53780" y2="2148"/>
                        <a14:foregroundMark x1="64579" y1="75781" x2="64579" y2="75781"/>
                        <a14:foregroundMark x1="29158" y1="27344" x2="29158" y2="27344"/>
                        <a14:foregroundMark x1="23542" y1="28125" x2="23542" y2="28125"/>
                        <a14:foregroundMark x1="31749" y1="19922" x2="31749" y2="19922"/>
                        <a14:foregroundMark x1="35637" y1="25781" x2="35637" y2="25781"/>
                        <a14:foregroundMark x1="33045" y1="25781" x2="33045" y2="25781"/>
                        <a14:foregroundMark x1="34557" y1="16992" x2="34557" y2="16992"/>
                        <a14:foregroundMark x1="15119" y1="35156" x2="15119" y2="35156"/>
                        <a14:foregroundMark x1="12311" y1="37109" x2="12311" y2="37109"/>
                        <a14:foregroundMark x1="4752" y1="43750" x2="4752" y2="43750"/>
                        <a14:foregroundMark x1="8639" y1="39844" x2="8639" y2="39844"/>
                        <a14:foregroundMark x1="7343" y1="41016" x2="7343" y2="41016"/>
                        <a14:foregroundMark x1="55940" y1="65234" x2="55940" y2="65234"/>
                        <a14:backgroundMark x1="65659" y1="74023" x2="65659" y2="74023"/>
                        <a14:backgroundMark x1="8639" y1="42969" x2="8639" y2="42969"/>
                        <a14:backgroundMark x1="34341" y1="70117" x2="34341" y2="70117"/>
                        <a14:backgroundMark x1="27646" y1="60742" x2="27646" y2="60742"/>
                        <a14:backgroundMark x1="41469" y1="46289" x2="41469" y2="46289"/>
                        <a14:backgroundMark x1="38445" y1="60742" x2="38445" y2="60742"/>
                        <a14:backgroundMark x1="58963" y1="65430" x2="58963" y2="65430"/>
                      </a14:backgroundRemoval>
                    </a14:imgEffect>
                  </a14:imgLayer>
                </a14:imgProps>
              </a:ext>
            </a:extLst>
          </a:blip>
          <a:stretch>
            <a:fillRect/>
          </a:stretch>
        </p:blipFill>
        <p:spPr>
          <a:xfrm>
            <a:off x="2457352" y="3242487"/>
            <a:ext cx="2248215" cy="2486148"/>
          </a:xfrm>
          <a:prstGeom prst="rect">
            <a:avLst/>
          </a:prstGeom>
        </p:spPr>
      </p:pic>
      <p:pic>
        <p:nvPicPr>
          <p:cNvPr id="1024" name="Picture 1023" descr="A yellow stars on a black background&#10;&#10;Description automatically generated">
            <a:extLst>
              <a:ext uri="{FF2B5EF4-FFF2-40B4-BE49-F238E27FC236}">
                <a16:creationId xmlns:a16="http://schemas.microsoft.com/office/drawing/2014/main" id="{EE0AB3B5-0ACC-A391-FAFC-EA25EF0D9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6726" y="4710139"/>
            <a:ext cx="1529028" cy="903921"/>
          </a:xfrm>
          <a:prstGeom prst="rect">
            <a:avLst/>
          </a:prstGeom>
        </p:spPr>
      </p:pic>
      <p:pic>
        <p:nvPicPr>
          <p:cNvPr id="7" name="Picture 6">
            <a:extLst>
              <a:ext uri="{FF2B5EF4-FFF2-40B4-BE49-F238E27FC236}">
                <a16:creationId xmlns:a16="http://schemas.microsoft.com/office/drawing/2014/main" id="{31EFA4B8-93F9-5B9E-46F6-078249783E31}"/>
              </a:ext>
            </a:extLst>
          </p:cNvPr>
          <p:cNvPicPr>
            <a:picLocks noChangeAspect="1"/>
          </p:cNvPicPr>
          <p:nvPr/>
        </p:nvPicPr>
        <p:blipFill>
          <a:blip r:embed="rId8"/>
          <a:stretch>
            <a:fillRect/>
          </a:stretch>
        </p:blipFill>
        <p:spPr>
          <a:xfrm>
            <a:off x="7911850" y="1834348"/>
            <a:ext cx="4018445" cy="3915232"/>
          </a:xfrm>
          <a:prstGeom prst="rect">
            <a:avLst/>
          </a:prstGeom>
        </p:spPr>
      </p:pic>
      <p:pic>
        <p:nvPicPr>
          <p:cNvPr id="2" name="Picture 1" descr="A blue text on a black background&#10;&#10;Description automatically generated">
            <a:extLst>
              <a:ext uri="{FF2B5EF4-FFF2-40B4-BE49-F238E27FC236}">
                <a16:creationId xmlns:a16="http://schemas.microsoft.com/office/drawing/2014/main" id="{912A79A5-1AF4-A12A-87F8-E45009579BD3}"/>
              </a:ext>
            </a:extLst>
          </p:cNvPr>
          <p:cNvPicPr>
            <a:picLocks noChangeAspect="1"/>
          </p:cNvPicPr>
          <p:nvPr/>
        </p:nvPicPr>
        <p:blipFill>
          <a:blip r:embed="rId9"/>
          <a:stretch>
            <a:fillRect/>
          </a:stretch>
        </p:blipFill>
        <p:spPr>
          <a:xfrm>
            <a:off x="10268383" y="54986"/>
            <a:ext cx="1838325" cy="790575"/>
          </a:xfrm>
          <a:prstGeom prst="rect">
            <a:avLst/>
          </a:prstGeom>
        </p:spPr>
      </p:pic>
      <p:pic>
        <p:nvPicPr>
          <p:cNvPr id="16" name="Picture 15">
            <a:extLst>
              <a:ext uri="{FF2B5EF4-FFF2-40B4-BE49-F238E27FC236}">
                <a16:creationId xmlns:a16="http://schemas.microsoft.com/office/drawing/2014/main" id="{8480A533-4D23-E0A0-729E-1F92D2A03755}"/>
              </a:ext>
            </a:extLst>
          </p:cNvPr>
          <p:cNvPicPr>
            <a:picLocks noChangeAspect="1"/>
          </p:cNvPicPr>
          <p:nvPr/>
        </p:nvPicPr>
        <p:blipFill>
          <a:blip r:embed="rId10"/>
          <a:stretch>
            <a:fillRect/>
          </a:stretch>
        </p:blipFill>
        <p:spPr>
          <a:xfrm>
            <a:off x="11329700" y="6207078"/>
            <a:ext cx="781050" cy="409575"/>
          </a:xfrm>
          <a:prstGeom prst="rect">
            <a:avLst/>
          </a:prstGeom>
        </p:spPr>
      </p:pic>
      <p:pic>
        <p:nvPicPr>
          <p:cNvPr id="20" name="Picture 19" descr="A thumb up sign with white text&#10;&#10;Description automatically generated">
            <a:extLst>
              <a:ext uri="{FF2B5EF4-FFF2-40B4-BE49-F238E27FC236}">
                <a16:creationId xmlns:a16="http://schemas.microsoft.com/office/drawing/2014/main" id="{B984C958-9B0A-083D-6CC0-91BDC9EE68B1}"/>
              </a:ext>
            </a:extLst>
          </p:cNvPr>
          <p:cNvPicPr>
            <a:picLocks noChangeAspect="1"/>
          </p:cNvPicPr>
          <p:nvPr/>
        </p:nvPicPr>
        <p:blipFill>
          <a:blip r:embed="rId11"/>
          <a:stretch>
            <a:fillRect/>
          </a:stretch>
        </p:blipFill>
        <p:spPr>
          <a:xfrm>
            <a:off x="10406831" y="6091389"/>
            <a:ext cx="792727" cy="525413"/>
          </a:xfrm>
          <a:prstGeom prst="rect">
            <a:avLst/>
          </a:prstGeom>
        </p:spPr>
      </p:pic>
    </p:spTree>
    <p:extLst>
      <p:ext uri="{BB962C8B-B14F-4D97-AF65-F5344CB8AC3E}">
        <p14:creationId xmlns:p14="http://schemas.microsoft.com/office/powerpoint/2010/main" val="387484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0C0DFA-575F-E718-6216-2586E903D5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07" b="94656" l="4589" r="94304">
                        <a14:foregroundMark x1="15665" y1="7252" x2="39241" y2="10687"/>
                        <a14:foregroundMark x1="39241" y1="10687" x2="47943" y2="10687"/>
                        <a14:foregroundMark x1="47943" y1="10687" x2="57120" y2="11069"/>
                        <a14:foregroundMark x1="57120" y1="11069" x2="74842" y2="8015"/>
                        <a14:foregroundMark x1="74842" y1="8015" x2="77057" y2="6107"/>
                        <a14:foregroundMark x1="89241" y1="19466" x2="89873" y2="20611"/>
                        <a14:foregroundMark x1="91139" y1="22519" x2="91614" y2="31679"/>
                        <a14:foregroundMark x1="97468" y1="48092" x2="94462" y2="57634"/>
                        <a14:foregroundMark x1="94462" y1="57634" x2="93987" y2="57634"/>
                        <a14:foregroundMark x1="4589" y1="45420" x2="10759" y2="43130"/>
                        <a14:foregroundMark x1="12184" y1="83969" x2="20095" y2="80916"/>
                        <a14:foregroundMark x1="23892" y1="91221" x2="52057" y2="84733"/>
                        <a14:foregroundMark x1="52057" y1="84733" x2="73259" y2="94656"/>
                        <a14:foregroundMark x1="73259" y1="94656" x2="84968" y2="91221"/>
                        <a14:foregroundMark x1="41456" y1="73664" x2="54905" y2="72901"/>
                        <a14:foregroundMark x1="34494" y1="11832" x2="61709" y2="16031"/>
                        <a14:foregroundMark x1="59810" y1="27099" x2="45886" y2="25954"/>
                        <a14:foregroundMark x1="33861" y1="8015" x2="41772" y2="7252"/>
                        <a14:foregroundMark x1="87816" y1="16031" x2="72310" y2="20229"/>
                        <a14:foregroundMark x1="80380" y1="12214" x2="72468" y2="12595"/>
                      </a14:backgroundRemoval>
                    </a14:imgEffect>
                  </a14:imgLayer>
                </a14:imgProps>
              </a:ext>
            </a:extLst>
          </a:blip>
          <a:stretch>
            <a:fillRect/>
          </a:stretch>
        </p:blipFill>
        <p:spPr>
          <a:xfrm>
            <a:off x="-2112319" y="-49058"/>
            <a:ext cx="16416637" cy="1633685"/>
          </a:xfrm>
          <a:prstGeom prst="rect">
            <a:avLst/>
          </a:prstGeom>
        </p:spPr>
      </p:pic>
      <p:sp>
        <p:nvSpPr>
          <p:cNvPr id="5" name="Title 1">
            <a:extLst>
              <a:ext uri="{FF2B5EF4-FFF2-40B4-BE49-F238E27FC236}">
                <a16:creationId xmlns:a16="http://schemas.microsoft.com/office/drawing/2014/main" id="{EC19CFDC-ADA2-F77E-09CD-3AC539FA2C0D}"/>
              </a:ext>
            </a:extLst>
          </p:cNvPr>
          <p:cNvSpPr txBox="1">
            <a:spLocks/>
          </p:cNvSpPr>
          <p:nvPr/>
        </p:nvSpPr>
        <p:spPr>
          <a:xfrm>
            <a:off x="838199" y="541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Abadi" panose="020B0604020104020204" pitchFamily="34" charset="0"/>
              </a:rPr>
              <a:t>Child Friendly Leeds 12 Wishes…</a:t>
            </a:r>
          </a:p>
        </p:txBody>
      </p:sp>
      <p:sp>
        <p:nvSpPr>
          <p:cNvPr id="8" name="Content Placeholder 2">
            <a:extLst>
              <a:ext uri="{FF2B5EF4-FFF2-40B4-BE49-F238E27FC236}">
                <a16:creationId xmlns:a16="http://schemas.microsoft.com/office/drawing/2014/main" id="{256133CA-CBF9-609F-44C2-B4E1BE5762D1}"/>
              </a:ext>
            </a:extLst>
          </p:cNvPr>
          <p:cNvSpPr txBox="1">
            <a:spLocks/>
          </p:cNvSpPr>
          <p:nvPr/>
        </p:nvSpPr>
        <p:spPr>
          <a:xfrm>
            <a:off x="0" y="6010383"/>
            <a:ext cx="12192000" cy="857892"/>
          </a:xfrm>
          <a:prstGeom prst="rect">
            <a:avLst/>
          </a:prstGeom>
          <a:solidFill>
            <a:srgbClr val="FFE1E6"/>
          </a:solidFill>
          <a:ln>
            <a:no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3600">
              <a:latin typeface="Abadi Extra Light" panose="020B0204020104020204" pitchFamily="34" charset="0"/>
            </a:endParaRPr>
          </a:p>
        </p:txBody>
      </p:sp>
      <p:sp>
        <p:nvSpPr>
          <p:cNvPr id="3" name="Title 1">
            <a:extLst>
              <a:ext uri="{FF2B5EF4-FFF2-40B4-BE49-F238E27FC236}">
                <a16:creationId xmlns:a16="http://schemas.microsoft.com/office/drawing/2014/main" id="{3D22912E-F824-585F-7065-05CC25C55CDF}"/>
              </a:ext>
            </a:extLst>
          </p:cNvPr>
          <p:cNvSpPr txBox="1">
            <a:spLocks/>
          </p:cNvSpPr>
          <p:nvPr/>
        </p:nvSpPr>
        <p:spPr>
          <a:xfrm>
            <a:off x="0" y="5749580"/>
            <a:ext cx="133523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Abadi Extra Light" panose="020B0204020104020204" pitchFamily="34" charset="0"/>
              </a:rPr>
              <a:t>……………………………2012………</a:t>
            </a:r>
          </a:p>
        </p:txBody>
      </p:sp>
      <p:sp>
        <p:nvSpPr>
          <p:cNvPr id="9" name="Content Placeholder 2">
            <a:extLst>
              <a:ext uri="{FF2B5EF4-FFF2-40B4-BE49-F238E27FC236}">
                <a16:creationId xmlns:a16="http://schemas.microsoft.com/office/drawing/2014/main" id="{EB06EDAA-3249-A680-748A-0B1439B3A019}"/>
              </a:ext>
            </a:extLst>
          </p:cNvPr>
          <p:cNvSpPr txBox="1">
            <a:spLocks/>
          </p:cNvSpPr>
          <p:nvPr/>
        </p:nvSpPr>
        <p:spPr>
          <a:xfrm>
            <a:off x="421240" y="1843716"/>
            <a:ext cx="11517331" cy="1340501"/>
          </a:xfrm>
          <a:prstGeom prst="rect">
            <a:avLst/>
          </a:prstGeom>
          <a:solidFill>
            <a:schemeClr val="bg1">
              <a:lumMod val="9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400">
                <a:latin typeface="Abadi Extra Light" panose="020B0204020104020204" pitchFamily="34" charset="0"/>
              </a:rPr>
              <a:t>Children's ideas were listened to and used to create the 12 wishes.</a:t>
            </a:r>
          </a:p>
        </p:txBody>
      </p:sp>
      <p:grpSp>
        <p:nvGrpSpPr>
          <p:cNvPr id="10" name="Group 9">
            <a:extLst>
              <a:ext uri="{FF2B5EF4-FFF2-40B4-BE49-F238E27FC236}">
                <a16:creationId xmlns:a16="http://schemas.microsoft.com/office/drawing/2014/main" id="{D5201A79-EA3F-40CF-0D89-14D95C931572}"/>
              </a:ext>
            </a:extLst>
          </p:cNvPr>
          <p:cNvGrpSpPr/>
          <p:nvPr/>
        </p:nvGrpSpPr>
        <p:grpSpPr>
          <a:xfrm>
            <a:off x="0" y="-49058"/>
            <a:ext cx="659218" cy="707886"/>
            <a:chOff x="0" y="-49058"/>
            <a:chExt cx="659218" cy="707886"/>
          </a:xfrm>
        </p:grpSpPr>
        <p:sp>
          <p:nvSpPr>
            <p:cNvPr id="11" name="Rectangle 10">
              <a:extLst>
                <a:ext uri="{FF2B5EF4-FFF2-40B4-BE49-F238E27FC236}">
                  <a16:creationId xmlns:a16="http://schemas.microsoft.com/office/drawing/2014/main" id="{B29DE415-CAAE-8F49-DF2D-011D9DA74A93}"/>
                </a:ext>
              </a:extLst>
            </p:cNvPr>
            <p:cNvSpPr/>
            <p:nvPr/>
          </p:nvSpPr>
          <p:spPr>
            <a:xfrm>
              <a:off x="0" y="0"/>
              <a:ext cx="659218" cy="658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D5048EFE-AAC9-3BDA-0175-CD9A5E0C119A}"/>
                </a:ext>
              </a:extLst>
            </p:cNvPr>
            <p:cNvGrpSpPr/>
            <p:nvPr/>
          </p:nvGrpSpPr>
          <p:grpSpPr>
            <a:xfrm>
              <a:off x="0" y="-49058"/>
              <a:ext cx="659218" cy="707886"/>
              <a:chOff x="9973340" y="1977656"/>
              <a:chExt cx="659218" cy="707886"/>
            </a:xfrm>
          </p:grpSpPr>
          <p:sp>
            <p:nvSpPr>
              <p:cNvPr id="13" name="TextBox 12">
                <a:extLst>
                  <a:ext uri="{FF2B5EF4-FFF2-40B4-BE49-F238E27FC236}">
                    <a16:creationId xmlns:a16="http://schemas.microsoft.com/office/drawing/2014/main" id="{4B6D460F-70B7-93B1-85C7-C3A135212F16}"/>
                  </a:ext>
                </a:extLst>
              </p:cNvPr>
              <p:cNvSpPr txBox="1"/>
              <p:nvPr/>
            </p:nvSpPr>
            <p:spPr>
              <a:xfrm>
                <a:off x="9973340" y="1977656"/>
                <a:ext cx="659218" cy="707886"/>
              </a:xfrm>
              <a:prstGeom prst="rect">
                <a:avLst/>
              </a:prstGeom>
              <a:noFill/>
            </p:spPr>
            <p:txBody>
              <a:bodyPr wrap="square" rtlCol="0">
                <a:spAutoFit/>
              </a:bodyPr>
              <a:lstStyle/>
              <a:p>
                <a:pPr algn="ctr"/>
                <a:r>
                  <a:rPr lang="en-GB" sz="4000" b="1">
                    <a:solidFill>
                      <a:srgbClr val="FE34D3"/>
                    </a:solidFill>
                    <a:latin typeface="Abadi" panose="020B0604020104020204" pitchFamily="34" charset="0"/>
                  </a:rPr>
                  <a:t>3</a:t>
                </a:r>
              </a:p>
            </p:txBody>
          </p:sp>
          <p:sp>
            <p:nvSpPr>
              <p:cNvPr id="14" name="Oval 13">
                <a:extLst>
                  <a:ext uri="{FF2B5EF4-FFF2-40B4-BE49-F238E27FC236}">
                    <a16:creationId xmlns:a16="http://schemas.microsoft.com/office/drawing/2014/main" id="{CC3F79E9-65E8-093E-8E05-DB4DAB8856AE}"/>
                  </a:ext>
                </a:extLst>
              </p:cNvPr>
              <p:cNvSpPr/>
              <p:nvPr/>
            </p:nvSpPr>
            <p:spPr>
              <a:xfrm>
                <a:off x="10032949" y="2061599"/>
                <a:ext cx="540000" cy="540000"/>
              </a:xfrm>
              <a:prstGeom prst="ellipse">
                <a:avLst/>
              </a:prstGeom>
              <a:noFill/>
              <a:ln w="57150">
                <a:solidFill>
                  <a:srgbClr val="FE34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8" name="Picture 17">
            <a:extLst>
              <a:ext uri="{FF2B5EF4-FFF2-40B4-BE49-F238E27FC236}">
                <a16:creationId xmlns:a16="http://schemas.microsoft.com/office/drawing/2014/main" id="{3317BD7E-63C0-33E6-7F6E-03D57A51A0F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953" b="96094" l="4752" r="93737">
                        <a14:foregroundMark x1="53780" y1="51367" x2="53780" y2="51367"/>
                        <a14:foregroundMark x1="34773" y1="53906" x2="34773" y2="53906"/>
                        <a14:foregroundMark x1="47084" y1="64258" x2="47084" y2="64258"/>
                        <a14:foregroundMark x1="66523" y1="63281" x2="66523" y2="63281"/>
                        <a14:foregroundMark x1="56156" y1="79883" x2="56156" y2="79883"/>
                        <a14:foregroundMark x1="48164" y1="77734" x2="48164" y2="77734"/>
                        <a14:foregroundMark x1="39525" y1="78516" x2="39525" y2="78516"/>
                        <a14:foregroundMark x1="62635" y1="96094" x2="62635" y2="96094"/>
                        <a14:foregroundMark x1="90929" y1="63281" x2="90929" y2="63281"/>
                        <a14:foregroundMark x1="94168" y1="49805" x2="94168" y2="49805"/>
                        <a14:foregroundMark x1="53780" y1="2148" x2="53780" y2="2148"/>
                        <a14:foregroundMark x1="64579" y1="75781" x2="64579" y2="75781"/>
                        <a14:foregroundMark x1="29158" y1="27344" x2="29158" y2="27344"/>
                        <a14:foregroundMark x1="23542" y1="28125" x2="23542" y2="28125"/>
                        <a14:foregroundMark x1="31749" y1="19922" x2="31749" y2="19922"/>
                        <a14:foregroundMark x1="35637" y1="25781" x2="35637" y2="25781"/>
                        <a14:foregroundMark x1="33045" y1="25781" x2="33045" y2="25781"/>
                        <a14:foregroundMark x1="34557" y1="16992" x2="34557" y2="16992"/>
                        <a14:foregroundMark x1="15119" y1="35156" x2="15119" y2="35156"/>
                        <a14:foregroundMark x1="12311" y1="37109" x2="12311" y2="37109"/>
                        <a14:foregroundMark x1="4752" y1="43750" x2="4752" y2="43750"/>
                        <a14:foregroundMark x1="8639" y1="39844" x2="8639" y2="39844"/>
                        <a14:foregroundMark x1="7343" y1="41016" x2="7343" y2="41016"/>
                        <a14:foregroundMark x1="55940" y1="65234" x2="55940" y2="65234"/>
                        <a14:backgroundMark x1="65659" y1="74023" x2="65659" y2="74023"/>
                        <a14:backgroundMark x1="8639" y1="42969" x2="8639" y2="42969"/>
                        <a14:backgroundMark x1="34341" y1="70117" x2="34341" y2="70117"/>
                        <a14:backgroundMark x1="27646" y1="60742" x2="27646" y2="60742"/>
                        <a14:backgroundMark x1="41469" y1="46289" x2="41469" y2="46289"/>
                        <a14:backgroundMark x1="38445" y1="60742" x2="38445" y2="60742"/>
                        <a14:backgroundMark x1="58963" y1="65430" x2="58963" y2="65430"/>
                      </a14:backgroundRemoval>
                    </a14:imgEffect>
                  </a14:imgLayer>
                </a14:imgProps>
              </a:ext>
            </a:extLst>
          </a:blip>
          <a:stretch>
            <a:fillRect/>
          </a:stretch>
        </p:blipFill>
        <p:spPr>
          <a:xfrm>
            <a:off x="163457" y="3393834"/>
            <a:ext cx="2248215" cy="2486148"/>
          </a:xfrm>
          <a:prstGeom prst="rect">
            <a:avLst/>
          </a:prstGeom>
        </p:spPr>
      </p:pic>
      <p:pic>
        <p:nvPicPr>
          <p:cNvPr id="20" name="Picture 19" descr="A cartoon of a couple of kids&#10;&#10;Description automatically generated">
            <a:extLst>
              <a:ext uri="{FF2B5EF4-FFF2-40B4-BE49-F238E27FC236}">
                <a16:creationId xmlns:a16="http://schemas.microsoft.com/office/drawing/2014/main" id="{C8FBF805-F01B-7577-9DA7-0B2E37DFB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6392" y="4422113"/>
            <a:ext cx="1634608" cy="1642916"/>
          </a:xfrm>
          <a:prstGeom prst="rect">
            <a:avLst/>
          </a:prstGeom>
        </p:spPr>
      </p:pic>
      <p:pic>
        <p:nvPicPr>
          <p:cNvPr id="22" name="Picture 21" descr="A cartoon of a child holding a yellow star&#10;&#10;Description automatically generated">
            <a:extLst>
              <a:ext uri="{FF2B5EF4-FFF2-40B4-BE49-F238E27FC236}">
                <a16:creationId xmlns:a16="http://schemas.microsoft.com/office/drawing/2014/main" id="{530A2CBB-584B-11EF-3226-C130979F8D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4240" y="4401223"/>
            <a:ext cx="1354695" cy="1646779"/>
          </a:xfrm>
          <a:prstGeom prst="rect">
            <a:avLst/>
          </a:prstGeom>
        </p:spPr>
      </p:pic>
      <p:pic>
        <p:nvPicPr>
          <p:cNvPr id="24" name="Picture 23" descr="A cartoon of a person upside down&#10;&#10;Description automatically generated">
            <a:extLst>
              <a:ext uri="{FF2B5EF4-FFF2-40B4-BE49-F238E27FC236}">
                <a16:creationId xmlns:a16="http://schemas.microsoft.com/office/drawing/2014/main" id="{E54415A2-B0D9-6D59-3EF6-928C649171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4010" y="4149990"/>
            <a:ext cx="1761199" cy="1923084"/>
          </a:xfrm>
          <a:prstGeom prst="rect">
            <a:avLst/>
          </a:prstGeom>
        </p:spPr>
      </p:pic>
      <p:pic>
        <p:nvPicPr>
          <p:cNvPr id="28" name="Picture 27" descr="A cartoon of a child holding a carrot&#10;&#10;Description automatically generated">
            <a:extLst>
              <a:ext uri="{FF2B5EF4-FFF2-40B4-BE49-F238E27FC236}">
                <a16:creationId xmlns:a16="http://schemas.microsoft.com/office/drawing/2014/main" id="{1FE25726-DB4A-6FAE-72C7-740D0FCC39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3559" y="5031573"/>
            <a:ext cx="1116138" cy="1176390"/>
          </a:xfrm>
          <a:prstGeom prst="rect">
            <a:avLst/>
          </a:prstGeom>
        </p:spPr>
      </p:pic>
      <p:pic>
        <p:nvPicPr>
          <p:cNvPr id="30" name="Picture 29" descr="A light bulb with green wires&#10;&#10;Description automatically generated">
            <a:extLst>
              <a:ext uri="{FF2B5EF4-FFF2-40B4-BE49-F238E27FC236}">
                <a16:creationId xmlns:a16="http://schemas.microsoft.com/office/drawing/2014/main" id="{0FB44615-815D-B5BE-C8C2-D042EB809A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9283" y="4149220"/>
            <a:ext cx="819497" cy="761095"/>
          </a:xfrm>
          <a:prstGeom prst="rect">
            <a:avLst/>
          </a:prstGeom>
        </p:spPr>
      </p:pic>
      <p:pic>
        <p:nvPicPr>
          <p:cNvPr id="1024" name="Picture 1023" descr="A yellow stars on a black background&#10;&#10;Description automatically generated">
            <a:extLst>
              <a:ext uri="{FF2B5EF4-FFF2-40B4-BE49-F238E27FC236}">
                <a16:creationId xmlns:a16="http://schemas.microsoft.com/office/drawing/2014/main" id="{EE0AB3B5-0ACC-A391-FAFC-EA25EF0D95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44365" y="4842405"/>
            <a:ext cx="1529028" cy="903921"/>
          </a:xfrm>
          <a:prstGeom prst="rect">
            <a:avLst/>
          </a:prstGeom>
        </p:spPr>
      </p:pic>
      <p:pic>
        <p:nvPicPr>
          <p:cNvPr id="1027" name="Picture 1026" descr="A cartoon of a child in a wheelchair&#10;&#10;Description automatically generated">
            <a:extLst>
              <a:ext uri="{FF2B5EF4-FFF2-40B4-BE49-F238E27FC236}">
                <a16:creationId xmlns:a16="http://schemas.microsoft.com/office/drawing/2014/main" id="{9361D17D-C0FD-4132-F484-9025B1BB7D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98584" flipH="1">
            <a:off x="4405717" y="4092528"/>
            <a:ext cx="1752830" cy="2173299"/>
          </a:xfrm>
          <a:prstGeom prst="rect">
            <a:avLst/>
          </a:prstGeom>
        </p:spPr>
      </p:pic>
      <p:pic>
        <p:nvPicPr>
          <p:cNvPr id="2" name="Picture 1" descr="A blue text on a black background&#10;&#10;Description automatically generated">
            <a:extLst>
              <a:ext uri="{FF2B5EF4-FFF2-40B4-BE49-F238E27FC236}">
                <a16:creationId xmlns:a16="http://schemas.microsoft.com/office/drawing/2014/main" id="{118AC5C9-9E2C-8CDE-9819-41505954E81B}"/>
              </a:ext>
            </a:extLst>
          </p:cNvPr>
          <p:cNvPicPr>
            <a:picLocks noChangeAspect="1"/>
          </p:cNvPicPr>
          <p:nvPr/>
        </p:nvPicPr>
        <p:blipFill>
          <a:blip r:embed="rId14"/>
          <a:stretch>
            <a:fillRect/>
          </a:stretch>
        </p:blipFill>
        <p:spPr>
          <a:xfrm>
            <a:off x="10268383" y="54986"/>
            <a:ext cx="1838325" cy="790575"/>
          </a:xfrm>
          <a:prstGeom prst="rect">
            <a:avLst/>
          </a:prstGeom>
        </p:spPr>
      </p:pic>
      <p:pic>
        <p:nvPicPr>
          <p:cNvPr id="7" name="Picture 6">
            <a:extLst>
              <a:ext uri="{FF2B5EF4-FFF2-40B4-BE49-F238E27FC236}">
                <a16:creationId xmlns:a16="http://schemas.microsoft.com/office/drawing/2014/main" id="{3FBCD142-BD42-777E-C0A3-AF20624C43F5}"/>
              </a:ext>
            </a:extLst>
          </p:cNvPr>
          <p:cNvPicPr>
            <a:picLocks noChangeAspect="1"/>
          </p:cNvPicPr>
          <p:nvPr/>
        </p:nvPicPr>
        <p:blipFill>
          <a:blip r:embed="rId15"/>
          <a:stretch>
            <a:fillRect/>
          </a:stretch>
        </p:blipFill>
        <p:spPr>
          <a:xfrm>
            <a:off x="11329700" y="6145295"/>
            <a:ext cx="781050" cy="409575"/>
          </a:xfrm>
          <a:prstGeom prst="rect">
            <a:avLst/>
          </a:prstGeom>
        </p:spPr>
      </p:pic>
      <p:pic>
        <p:nvPicPr>
          <p:cNvPr id="17" name="Picture 16" descr="A thumb up sign with white text&#10;&#10;Description automatically generated">
            <a:extLst>
              <a:ext uri="{FF2B5EF4-FFF2-40B4-BE49-F238E27FC236}">
                <a16:creationId xmlns:a16="http://schemas.microsoft.com/office/drawing/2014/main" id="{5F1CDE80-D457-BDBF-B78F-5837D105330A}"/>
              </a:ext>
            </a:extLst>
          </p:cNvPr>
          <p:cNvPicPr>
            <a:picLocks noChangeAspect="1"/>
          </p:cNvPicPr>
          <p:nvPr/>
        </p:nvPicPr>
        <p:blipFill>
          <a:blip r:embed="rId16"/>
          <a:stretch>
            <a:fillRect/>
          </a:stretch>
        </p:blipFill>
        <p:spPr>
          <a:xfrm>
            <a:off x="10406831" y="6091389"/>
            <a:ext cx="792727" cy="525413"/>
          </a:xfrm>
          <a:prstGeom prst="rect">
            <a:avLst/>
          </a:prstGeom>
        </p:spPr>
      </p:pic>
    </p:spTree>
    <p:extLst>
      <p:ext uri="{BB962C8B-B14F-4D97-AF65-F5344CB8AC3E}">
        <p14:creationId xmlns:p14="http://schemas.microsoft.com/office/powerpoint/2010/main" val="10790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
                                        </p:tgtEl>
                                        <p:attrNameLst>
                                          <p:attrName>style.visibility</p:attrName>
                                        </p:attrNameLst>
                                      </p:cBhvr>
                                      <p:to>
                                        <p:strVal val="visible"/>
                                      </p:to>
                                    </p:set>
                                    <p:animEffect transition="in" filter="fade">
                                      <p:cBhvr>
                                        <p:cTn id="7" dur="500"/>
                                        <p:tgtEl>
                                          <p:spTgt spid="1024"/>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04F86A-A5DE-3F75-28EB-029EA14F7BD4}"/>
              </a:ext>
            </a:extLst>
          </p:cNvPr>
          <p:cNvGrpSpPr/>
          <p:nvPr/>
        </p:nvGrpSpPr>
        <p:grpSpPr>
          <a:xfrm>
            <a:off x="44059" y="1896873"/>
            <a:ext cx="12090229" cy="4051866"/>
            <a:chOff x="44225" y="2120334"/>
            <a:chExt cx="12090229" cy="4051866"/>
          </a:xfrm>
        </p:grpSpPr>
        <p:pic>
          <p:nvPicPr>
            <p:cNvPr id="3" name="Picture 2" descr="A poster with a child's brain and a cartoon of a child&#10;&#10;Description automatically generated with medium confidence">
              <a:extLst>
                <a:ext uri="{FF2B5EF4-FFF2-40B4-BE49-F238E27FC236}">
                  <a16:creationId xmlns:a16="http://schemas.microsoft.com/office/drawing/2014/main" id="{A9AF8F51-AFDD-C4AC-0C3D-388A46FF7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25" y="2120334"/>
              <a:ext cx="1925481" cy="1920779"/>
            </a:xfrm>
            <a:prstGeom prst="rect">
              <a:avLst/>
            </a:prstGeom>
          </p:spPr>
        </p:pic>
        <p:pic>
          <p:nvPicPr>
            <p:cNvPr id="4" name="Picture 3" descr="A cartoon of kids playing on a playground&#10;&#10;Description automatically generated">
              <a:extLst>
                <a:ext uri="{FF2B5EF4-FFF2-40B4-BE49-F238E27FC236}">
                  <a16:creationId xmlns:a16="http://schemas.microsoft.com/office/drawing/2014/main" id="{B242A64D-77A0-41BB-4199-AFD0F7DBC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3874" y="2129739"/>
              <a:ext cx="1925482" cy="1918428"/>
            </a:xfrm>
            <a:prstGeom prst="rect">
              <a:avLst/>
            </a:prstGeom>
          </p:spPr>
        </p:pic>
        <p:pic>
          <p:nvPicPr>
            <p:cNvPr id="5" name="Picture 4" descr="A cartoon of a child with a megaphone&#10;&#10;Description automatically generated">
              <a:extLst>
                <a:ext uri="{FF2B5EF4-FFF2-40B4-BE49-F238E27FC236}">
                  <a16:creationId xmlns:a16="http://schemas.microsoft.com/office/drawing/2014/main" id="{690066E0-3BC1-234A-5FE5-E1F4756ED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8659" y="2129739"/>
              <a:ext cx="1925482" cy="1918428"/>
            </a:xfrm>
            <a:prstGeom prst="rect">
              <a:avLst/>
            </a:prstGeom>
          </p:spPr>
        </p:pic>
        <p:pic>
          <p:nvPicPr>
            <p:cNvPr id="6" name="Picture 5" descr="A poster with hands making a heart&#10;&#10;Description automatically generated">
              <a:extLst>
                <a:ext uri="{FF2B5EF4-FFF2-40B4-BE49-F238E27FC236}">
                  <a16:creationId xmlns:a16="http://schemas.microsoft.com/office/drawing/2014/main" id="{C553CCB5-17EC-E639-728B-B33074A063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3444" y="2122686"/>
              <a:ext cx="1925481" cy="1925481"/>
            </a:xfrm>
            <a:prstGeom prst="rect">
              <a:avLst/>
            </a:prstGeom>
          </p:spPr>
        </p:pic>
        <p:pic>
          <p:nvPicPr>
            <p:cNvPr id="7" name="Picture 6" descr="A cartoon of a child in a garment&#10;&#10;Description automatically generated">
              <a:extLst>
                <a:ext uri="{FF2B5EF4-FFF2-40B4-BE49-F238E27FC236}">
                  <a16:creationId xmlns:a16="http://schemas.microsoft.com/office/drawing/2014/main" id="{D9850FF6-ED8A-AFC5-A440-AD5D250F06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8228" y="2122685"/>
              <a:ext cx="1927833" cy="1925482"/>
            </a:xfrm>
            <a:prstGeom prst="rect">
              <a:avLst/>
            </a:prstGeom>
          </p:spPr>
        </p:pic>
        <p:pic>
          <p:nvPicPr>
            <p:cNvPr id="8" name="Picture 7" descr="A poster with a drawing of a person riding a bicycle&#10;&#10;Description automatically generated">
              <a:extLst>
                <a:ext uri="{FF2B5EF4-FFF2-40B4-BE49-F238E27FC236}">
                  <a16:creationId xmlns:a16="http://schemas.microsoft.com/office/drawing/2014/main" id="{3F504090-7DFD-CBFD-B25E-90F1FA1FDF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3608" y="2120334"/>
              <a:ext cx="1932535" cy="1927833"/>
            </a:xfrm>
            <a:prstGeom prst="rect">
              <a:avLst/>
            </a:prstGeom>
          </p:spPr>
        </p:pic>
        <p:pic>
          <p:nvPicPr>
            <p:cNvPr id="9" name="Picture 8" descr="A poster with a spotlight and stars&#10;&#10;Description automatically generated">
              <a:extLst>
                <a:ext uri="{FF2B5EF4-FFF2-40B4-BE49-F238E27FC236}">
                  <a16:creationId xmlns:a16="http://schemas.microsoft.com/office/drawing/2014/main" id="{6852721F-E2CB-0D2A-7187-CC8D21D462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355" y="4219277"/>
              <a:ext cx="1930184" cy="1927833"/>
            </a:xfrm>
            <a:prstGeom prst="rect">
              <a:avLst/>
            </a:prstGeom>
          </p:spPr>
        </p:pic>
        <p:pic>
          <p:nvPicPr>
            <p:cNvPr id="10" name="Picture 9" descr="A box full of food&#10;&#10;Description automatically generated">
              <a:extLst>
                <a:ext uri="{FF2B5EF4-FFF2-40B4-BE49-F238E27FC236}">
                  <a16:creationId xmlns:a16="http://schemas.microsoft.com/office/drawing/2014/main" id="{8B0202F7-5E70-CB5C-670F-D61CBC16C4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4808" y="4219278"/>
              <a:ext cx="1930184" cy="1927833"/>
            </a:xfrm>
            <a:prstGeom prst="rect">
              <a:avLst/>
            </a:prstGeom>
          </p:spPr>
        </p:pic>
        <p:pic>
          <p:nvPicPr>
            <p:cNvPr id="11" name="Picture 10" descr="A child with hula hoops&#10;&#10;Description automatically generated">
              <a:extLst>
                <a:ext uri="{FF2B5EF4-FFF2-40B4-BE49-F238E27FC236}">
                  <a16:creationId xmlns:a16="http://schemas.microsoft.com/office/drawing/2014/main" id="{5393AAE6-9D63-374E-E461-BD149C93A4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32025" y="4219279"/>
              <a:ext cx="1925481" cy="1927832"/>
            </a:xfrm>
            <a:prstGeom prst="rect">
              <a:avLst/>
            </a:prstGeom>
          </p:spPr>
        </p:pic>
        <p:pic>
          <p:nvPicPr>
            <p:cNvPr id="12" name="Picture 11" descr="A group of children smiling and standing in front of a white circle&#10;&#10;Description automatically generated">
              <a:extLst>
                <a:ext uri="{FF2B5EF4-FFF2-40B4-BE49-F238E27FC236}">
                  <a16:creationId xmlns:a16="http://schemas.microsoft.com/office/drawing/2014/main" id="{02DE8431-CDD2-35D6-8413-B9208CC1BFB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54539" y="4242016"/>
              <a:ext cx="1927833" cy="1930184"/>
            </a:xfrm>
            <a:prstGeom prst="rect">
              <a:avLst/>
            </a:prstGeom>
          </p:spPr>
        </p:pic>
        <p:pic>
          <p:nvPicPr>
            <p:cNvPr id="13" name="Picture 12" descr="A cartoon of a child with a stethoscope on a cat&#10;&#10;Description automatically generated">
              <a:extLst>
                <a:ext uri="{FF2B5EF4-FFF2-40B4-BE49-F238E27FC236}">
                  <a16:creationId xmlns:a16="http://schemas.microsoft.com/office/drawing/2014/main" id="{4D9E2732-4FC7-0A90-91F4-74402BD09E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78229" y="4227560"/>
              <a:ext cx="1927833" cy="1930184"/>
            </a:xfrm>
            <a:prstGeom prst="rect">
              <a:avLst/>
            </a:prstGeom>
          </p:spPr>
        </p:pic>
        <p:pic>
          <p:nvPicPr>
            <p:cNvPr id="14" name="Picture 13" descr="A cartoon of a person and a child in a wheelchair&#10;&#10;Description automatically generated">
              <a:extLst>
                <a:ext uri="{FF2B5EF4-FFF2-40B4-BE49-F238E27FC236}">
                  <a16:creationId xmlns:a16="http://schemas.microsoft.com/office/drawing/2014/main" id="{1BD1132D-63EE-F94D-0D7E-321E38E3AF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01919" y="4227560"/>
              <a:ext cx="1932535" cy="1932535"/>
            </a:xfrm>
            <a:prstGeom prst="rect">
              <a:avLst/>
            </a:prstGeom>
          </p:spPr>
        </p:pic>
      </p:grpSp>
      <p:sp>
        <p:nvSpPr>
          <p:cNvPr id="15" name="TextBox 14">
            <a:extLst>
              <a:ext uri="{FF2B5EF4-FFF2-40B4-BE49-F238E27FC236}">
                <a16:creationId xmlns:a16="http://schemas.microsoft.com/office/drawing/2014/main" id="{246E1E79-6C60-7F45-F91F-DD5BF1D15AB3}"/>
              </a:ext>
            </a:extLst>
          </p:cNvPr>
          <p:cNvSpPr txBox="1"/>
          <p:nvPr/>
        </p:nvSpPr>
        <p:spPr>
          <a:xfrm>
            <a:off x="966028" y="3101794"/>
            <a:ext cx="951863" cy="646331"/>
          </a:xfrm>
          <a:prstGeom prst="rect">
            <a:avLst/>
          </a:prstGeom>
          <a:solidFill>
            <a:schemeClr val="bg1"/>
          </a:solidFill>
          <a:ln w="38100">
            <a:solidFill>
              <a:srgbClr val="EA6B14"/>
            </a:solidFill>
          </a:ln>
        </p:spPr>
        <p:txBody>
          <a:bodyPr wrap="square" rtlCol="0">
            <a:spAutoFit/>
          </a:bodyPr>
          <a:lstStyle/>
          <a:p>
            <a:pPr algn="ctr"/>
            <a:r>
              <a:rPr lang="en-GB">
                <a:latin typeface="Abadi" panose="020B0604020104020204" pitchFamily="34" charset="0"/>
              </a:rPr>
              <a:t>mental health</a:t>
            </a:r>
          </a:p>
        </p:txBody>
      </p:sp>
      <p:sp>
        <p:nvSpPr>
          <p:cNvPr id="16" name="TextBox 15">
            <a:extLst>
              <a:ext uri="{FF2B5EF4-FFF2-40B4-BE49-F238E27FC236}">
                <a16:creationId xmlns:a16="http://schemas.microsoft.com/office/drawing/2014/main" id="{B7A56D40-7E7D-AC56-C8CF-31E918B1CDC6}"/>
              </a:ext>
            </a:extLst>
          </p:cNvPr>
          <p:cNvSpPr txBox="1"/>
          <p:nvPr/>
        </p:nvSpPr>
        <p:spPr>
          <a:xfrm>
            <a:off x="2806062" y="3144568"/>
            <a:ext cx="1223128" cy="646331"/>
          </a:xfrm>
          <a:prstGeom prst="rect">
            <a:avLst/>
          </a:prstGeom>
          <a:solidFill>
            <a:schemeClr val="bg1"/>
          </a:solidFill>
          <a:ln w="38100">
            <a:solidFill>
              <a:srgbClr val="EA6B14"/>
            </a:solidFill>
          </a:ln>
        </p:spPr>
        <p:txBody>
          <a:bodyPr wrap="square" rtlCol="0">
            <a:spAutoFit/>
          </a:bodyPr>
          <a:lstStyle/>
          <a:p>
            <a:pPr algn="ctr"/>
            <a:r>
              <a:rPr lang="en-GB">
                <a:latin typeface="Abadi" panose="020B0604020104020204" pitchFamily="34" charset="0"/>
              </a:rPr>
              <a:t>safe space to play</a:t>
            </a:r>
          </a:p>
        </p:txBody>
      </p:sp>
      <p:sp>
        <p:nvSpPr>
          <p:cNvPr id="17" name="TextBox 16">
            <a:extLst>
              <a:ext uri="{FF2B5EF4-FFF2-40B4-BE49-F238E27FC236}">
                <a16:creationId xmlns:a16="http://schemas.microsoft.com/office/drawing/2014/main" id="{E0019592-BF7C-CF28-7805-667E4D3873C3}"/>
              </a:ext>
            </a:extLst>
          </p:cNvPr>
          <p:cNvSpPr txBox="1"/>
          <p:nvPr/>
        </p:nvSpPr>
        <p:spPr>
          <a:xfrm>
            <a:off x="5019605" y="3083421"/>
            <a:ext cx="951863" cy="646331"/>
          </a:xfrm>
          <a:prstGeom prst="rect">
            <a:avLst/>
          </a:prstGeom>
          <a:solidFill>
            <a:schemeClr val="bg1"/>
          </a:solidFill>
          <a:ln w="38100">
            <a:solidFill>
              <a:srgbClr val="EA6B14"/>
            </a:solidFill>
          </a:ln>
        </p:spPr>
        <p:txBody>
          <a:bodyPr wrap="square" rtlCol="0">
            <a:spAutoFit/>
          </a:bodyPr>
          <a:lstStyle/>
          <a:p>
            <a:pPr algn="ctr"/>
            <a:r>
              <a:rPr lang="en-GB">
                <a:latin typeface="Abadi" panose="020B0604020104020204" pitchFamily="34" charset="0"/>
              </a:rPr>
              <a:t>feeling heard</a:t>
            </a:r>
          </a:p>
        </p:txBody>
      </p:sp>
      <p:sp>
        <p:nvSpPr>
          <p:cNvPr id="18" name="TextBox 17">
            <a:extLst>
              <a:ext uri="{FF2B5EF4-FFF2-40B4-BE49-F238E27FC236}">
                <a16:creationId xmlns:a16="http://schemas.microsoft.com/office/drawing/2014/main" id="{6F687CA0-8527-8E94-B400-C04FB2B11FBA}"/>
              </a:ext>
            </a:extLst>
          </p:cNvPr>
          <p:cNvSpPr txBox="1"/>
          <p:nvPr/>
        </p:nvSpPr>
        <p:spPr>
          <a:xfrm>
            <a:off x="6893342" y="1922738"/>
            <a:ext cx="1095145" cy="1015663"/>
          </a:xfrm>
          <a:prstGeom prst="rect">
            <a:avLst/>
          </a:prstGeom>
          <a:solidFill>
            <a:schemeClr val="bg1"/>
          </a:solidFill>
          <a:ln w="38100">
            <a:solidFill>
              <a:srgbClr val="EA6B14"/>
            </a:solidFill>
          </a:ln>
        </p:spPr>
        <p:txBody>
          <a:bodyPr wrap="square" rtlCol="0">
            <a:spAutoFit/>
          </a:bodyPr>
          <a:lstStyle/>
          <a:p>
            <a:pPr algn="ctr"/>
            <a:r>
              <a:rPr lang="en-GB" sz="1500">
                <a:latin typeface="Abadi" panose="020B0604020104020204" pitchFamily="34" charset="0"/>
              </a:rPr>
              <a:t>celebrate differences and anti-bullying</a:t>
            </a:r>
          </a:p>
        </p:txBody>
      </p:sp>
      <p:sp>
        <p:nvSpPr>
          <p:cNvPr id="19" name="TextBox 18">
            <a:extLst>
              <a:ext uri="{FF2B5EF4-FFF2-40B4-BE49-F238E27FC236}">
                <a16:creationId xmlns:a16="http://schemas.microsoft.com/office/drawing/2014/main" id="{6FF28340-AAD9-8A43-86E6-FB94D80EB54D}"/>
              </a:ext>
            </a:extLst>
          </p:cNvPr>
          <p:cNvSpPr txBox="1"/>
          <p:nvPr/>
        </p:nvSpPr>
        <p:spPr>
          <a:xfrm>
            <a:off x="8230540" y="2484137"/>
            <a:ext cx="1291424" cy="553998"/>
          </a:xfrm>
          <a:prstGeom prst="rect">
            <a:avLst/>
          </a:prstGeom>
          <a:solidFill>
            <a:schemeClr val="bg1"/>
          </a:solidFill>
          <a:ln w="38100">
            <a:solidFill>
              <a:srgbClr val="EA6B14"/>
            </a:solidFill>
          </a:ln>
        </p:spPr>
        <p:txBody>
          <a:bodyPr wrap="square" rtlCol="0">
            <a:spAutoFit/>
          </a:bodyPr>
          <a:lstStyle/>
          <a:p>
            <a:pPr algn="ctr"/>
            <a:r>
              <a:rPr lang="en-GB" sz="1500">
                <a:latin typeface="Abadi" panose="020B0604020104020204" pitchFamily="34" charset="0"/>
              </a:rPr>
              <a:t>protect the environment</a:t>
            </a:r>
          </a:p>
        </p:txBody>
      </p:sp>
      <p:sp>
        <p:nvSpPr>
          <p:cNvPr id="20" name="TextBox 19">
            <a:extLst>
              <a:ext uri="{FF2B5EF4-FFF2-40B4-BE49-F238E27FC236}">
                <a16:creationId xmlns:a16="http://schemas.microsoft.com/office/drawing/2014/main" id="{A2B6E7BF-07FB-FDFD-E435-D8132CF8C994}"/>
              </a:ext>
            </a:extLst>
          </p:cNvPr>
          <p:cNvSpPr txBox="1"/>
          <p:nvPr/>
        </p:nvSpPr>
        <p:spPr>
          <a:xfrm>
            <a:off x="10813479" y="1924381"/>
            <a:ext cx="1239966" cy="646331"/>
          </a:xfrm>
          <a:prstGeom prst="rect">
            <a:avLst/>
          </a:prstGeom>
          <a:solidFill>
            <a:schemeClr val="bg1"/>
          </a:solidFill>
          <a:ln w="38100">
            <a:solidFill>
              <a:srgbClr val="EA6B14"/>
            </a:solidFill>
          </a:ln>
        </p:spPr>
        <p:txBody>
          <a:bodyPr wrap="square" rtlCol="0">
            <a:spAutoFit/>
          </a:bodyPr>
          <a:lstStyle/>
          <a:p>
            <a:pPr algn="ctr"/>
            <a:r>
              <a:rPr lang="en-GB">
                <a:latin typeface="Abadi" panose="020B0604020104020204" pitchFamily="34" charset="0"/>
              </a:rPr>
              <a:t>safe &amp; easy travel</a:t>
            </a:r>
          </a:p>
        </p:txBody>
      </p:sp>
      <p:sp>
        <p:nvSpPr>
          <p:cNvPr id="21" name="TextBox 20">
            <a:extLst>
              <a:ext uri="{FF2B5EF4-FFF2-40B4-BE49-F238E27FC236}">
                <a16:creationId xmlns:a16="http://schemas.microsoft.com/office/drawing/2014/main" id="{C1E7D7F9-950D-150C-6D21-CBFE33FED640}"/>
              </a:ext>
            </a:extLst>
          </p:cNvPr>
          <p:cNvSpPr txBox="1"/>
          <p:nvPr/>
        </p:nvSpPr>
        <p:spPr>
          <a:xfrm>
            <a:off x="370557" y="5125932"/>
            <a:ext cx="1190941" cy="784830"/>
          </a:xfrm>
          <a:prstGeom prst="rect">
            <a:avLst/>
          </a:prstGeom>
          <a:solidFill>
            <a:schemeClr val="bg1"/>
          </a:solidFill>
          <a:ln w="38100">
            <a:solidFill>
              <a:srgbClr val="EA6B14"/>
            </a:solidFill>
          </a:ln>
        </p:spPr>
        <p:txBody>
          <a:bodyPr wrap="square" rtlCol="0">
            <a:spAutoFit/>
          </a:bodyPr>
          <a:lstStyle/>
          <a:p>
            <a:pPr algn="ctr"/>
            <a:r>
              <a:rPr lang="en-GB" sz="1500">
                <a:latin typeface="Abadi" panose="020B0604020104020204" pitchFamily="34" charset="0"/>
              </a:rPr>
              <a:t>things to do/places to go</a:t>
            </a:r>
          </a:p>
        </p:txBody>
      </p:sp>
      <p:sp>
        <p:nvSpPr>
          <p:cNvPr id="22" name="TextBox 21">
            <a:extLst>
              <a:ext uri="{FF2B5EF4-FFF2-40B4-BE49-F238E27FC236}">
                <a16:creationId xmlns:a16="http://schemas.microsoft.com/office/drawing/2014/main" id="{DA57C597-E86B-8054-5992-C2417DFAE816}"/>
              </a:ext>
            </a:extLst>
          </p:cNvPr>
          <p:cNvSpPr txBox="1"/>
          <p:nvPr/>
        </p:nvSpPr>
        <p:spPr>
          <a:xfrm>
            <a:off x="3008448" y="4137285"/>
            <a:ext cx="951863" cy="646331"/>
          </a:xfrm>
          <a:prstGeom prst="rect">
            <a:avLst/>
          </a:prstGeom>
          <a:solidFill>
            <a:schemeClr val="bg1"/>
          </a:solidFill>
          <a:ln w="38100">
            <a:solidFill>
              <a:srgbClr val="EA6B14"/>
            </a:solidFill>
          </a:ln>
        </p:spPr>
        <p:txBody>
          <a:bodyPr wrap="square" rtlCol="0">
            <a:spAutoFit/>
          </a:bodyPr>
          <a:lstStyle/>
          <a:p>
            <a:pPr algn="ctr"/>
            <a:r>
              <a:rPr lang="en-GB">
                <a:latin typeface="Abadi" panose="020B0604020104020204" pitchFamily="34" charset="0"/>
              </a:rPr>
              <a:t>reduce poverty</a:t>
            </a:r>
          </a:p>
        </p:txBody>
      </p:sp>
      <p:sp>
        <p:nvSpPr>
          <p:cNvPr id="23" name="TextBox 22">
            <a:extLst>
              <a:ext uri="{FF2B5EF4-FFF2-40B4-BE49-F238E27FC236}">
                <a16:creationId xmlns:a16="http://schemas.microsoft.com/office/drawing/2014/main" id="{EF838977-71F6-92FF-5DF7-498C7C8929C1}"/>
              </a:ext>
            </a:extLst>
          </p:cNvPr>
          <p:cNvSpPr txBox="1"/>
          <p:nvPr/>
        </p:nvSpPr>
        <p:spPr>
          <a:xfrm>
            <a:off x="4936336" y="5195182"/>
            <a:ext cx="951863" cy="646331"/>
          </a:xfrm>
          <a:prstGeom prst="rect">
            <a:avLst/>
          </a:prstGeom>
          <a:solidFill>
            <a:schemeClr val="bg1"/>
          </a:solidFill>
          <a:ln w="38100">
            <a:solidFill>
              <a:srgbClr val="EA6B14"/>
            </a:solidFill>
          </a:ln>
        </p:spPr>
        <p:txBody>
          <a:bodyPr wrap="square" rtlCol="0">
            <a:spAutoFit/>
          </a:bodyPr>
          <a:lstStyle/>
          <a:p>
            <a:pPr algn="ctr"/>
            <a:r>
              <a:rPr lang="en-GB">
                <a:latin typeface="Abadi" panose="020B0604020104020204" pitchFamily="34" charset="0"/>
              </a:rPr>
              <a:t>healthy choices</a:t>
            </a:r>
          </a:p>
        </p:txBody>
      </p:sp>
      <p:sp>
        <p:nvSpPr>
          <p:cNvPr id="24" name="TextBox 23">
            <a:extLst>
              <a:ext uri="{FF2B5EF4-FFF2-40B4-BE49-F238E27FC236}">
                <a16:creationId xmlns:a16="http://schemas.microsoft.com/office/drawing/2014/main" id="{E3B6C368-2905-B244-50D9-622FF536C9DE}"/>
              </a:ext>
            </a:extLst>
          </p:cNvPr>
          <p:cNvSpPr txBox="1"/>
          <p:nvPr/>
        </p:nvSpPr>
        <p:spPr>
          <a:xfrm>
            <a:off x="6841633" y="5085945"/>
            <a:ext cx="1132746" cy="784830"/>
          </a:xfrm>
          <a:prstGeom prst="rect">
            <a:avLst/>
          </a:prstGeom>
          <a:solidFill>
            <a:schemeClr val="bg1"/>
          </a:solidFill>
          <a:ln w="38100">
            <a:solidFill>
              <a:srgbClr val="EA6B14"/>
            </a:solidFill>
          </a:ln>
        </p:spPr>
        <p:txBody>
          <a:bodyPr wrap="square" rtlCol="0">
            <a:spAutoFit/>
          </a:bodyPr>
          <a:lstStyle/>
          <a:p>
            <a:pPr algn="ctr"/>
            <a:r>
              <a:rPr lang="en-GB" sz="1500">
                <a:latin typeface="Abadi" panose="020B0604020104020204" pitchFamily="34" charset="0"/>
              </a:rPr>
              <a:t>learning that meets our needs</a:t>
            </a:r>
          </a:p>
        </p:txBody>
      </p:sp>
      <p:sp>
        <p:nvSpPr>
          <p:cNvPr id="25" name="TextBox 24">
            <a:extLst>
              <a:ext uri="{FF2B5EF4-FFF2-40B4-BE49-F238E27FC236}">
                <a16:creationId xmlns:a16="http://schemas.microsoft.com/office/drawing/2014/main" id="{AE2DBFFF-6329-6EBC-409A-59311E70C643}"/>
              </a:ext>
            </a:extLst>
          </p:cNvPr>
          <p:cNvSpPr txBox="1"/>
          <p:nvPr/>
        </p:nvSpPr>
        <p:spPr>
          <a:xfrm>
            <a:off x="8943033" y="4531947"/>
            <a:ext cx="1072903" cy="553998"/>
          </a:xfrm>
          <a:prstGeom prst="rect">
            <a:avLst/>
          </a:prstGeom>
          <a:solidFill>
            <a:schemeClr val="bg1"/>
          </a:solidFill>
          <a:ln w="38100">
            <a:solidFill>
              <a:srgbClr val="EA6B14"/>
            </a:solidFill>
          </a:ln>
        </p:spPr>
        <p:txBody>
          <a:bodyPr wrap="square" rtlCol="0">
            <a:spAutoFit/>
          </a:bodyPr>
          <a:lstStyle/>
          <a:p>
            <a:pPr algn="ctr"/>
            <a:r>
              <a:rPr lang="en-GB" sz="1500">
                <a:latin typeface="Abadi" panose="020B0604020104020204" pitchFamily="34" charset="0"/>
              </a:rPr>
              <a:t>work experience</a:t>
            </a:r>
          </a:p>
        </p:txBody>
      </p:sp>
      <p:sp>
        <p:nvSpPr>
          <p:cNvPr id="26" name="TextBox 25">
            <a:extLst>
              <a:ext uri="{FF2B5EF4-FFF2-40B4-BE49-F238E27FC236}">
                <a16:creationId xmlns:a16="http://schemas.microsoft.com/office/drawing/2014/main" id="{3F32E544-29EB-B1C0-7B11-4C6FC7A13535}"/>
              </a:ext>
            </a:extLst>
          </p:cNvPr>
          <p:cNvSpPr txBox="1"/>
          <p:nvPr/>
        </p:nvSpPr>
        <p:spPr>
          <a:xfrm>
            <a:off x="11046692" y="4047848"/>
            <a:ext cx="1095145" cy="646331"/>
          </a:xfrm>
          <a:prstGeom prst="rect">
            <a:avLst/>
          </a:prstGeom>
          <a:solidFill>
            <a:schemeClr val="bg1"/>
          </a:solidFill>
          <a:ln w="38100">
            <a:solidFill>
              <a:srgbClr val="EA6B14"/>
            </a:solidFill>
          </a:ln>
        </p:spPr>
        <p:txBody>
          <a:bodyPr wrap="square" rtlCol="0">
            <a:spAutoFit/>
          </a:bodyPr>
          <a:lstStyle/>
          <a:p>
            <a:pPr algn="ctr"/>
            <a:r>
              <a:rPr lang="en-GB">
                <a:latin typeface="Abadi" panose="020B0604020104020204" pitchFamily="34" charset="0"/>
              </a:rPr>
              <a:t>being inclusive</a:t>
            </a:r>
          </a:p>
        </p:txBody>
      </p:sp>
      <p:pic>
        <p:nvPicPr>
          <p:cNvPr id="27" name="Picture 26">
            <a:extLst>
              <a:ext uri="{FF2B5EF4-FFF2-40B4-BE49-F238E27FC236}">
                <a16:creationId xmlns:a16="http://schemas.microsoft.com/office/drawing/2014/main" id="{51B6AEEB-FE1A-AA0F-BFEC-504D7241EEE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6107" b="94656" l="4589" r="94304">
                        <a14:foregroundMark x1="15665" y1="7252" x2="39241" y2="10687"/>
                        <a14:foregroundMark x1="39241" y1="10687" x2="47943" y2="10687"/>
                        <a14:foregroundMark x1="47943" y1="10687" x2="57120" y2="11069"/>
                        <a14:foregroundMark x1="57120" y1="11069" x2="74842" y2="8015"/>
                        <a14:foregroundMark x1="74842" y1="8015" x2="77057" y2="6107"/>
                        <a14:foregroundMark x1="89241" y1="19466" x2="89873" y2="20611"/>
                        <a14:foregroundMark x1="91139" y1="22519" x2="91614" y2="31679"/>
                        <a14:foregroundMark x1="97468" y1="48092" x2="94462" y2="57634"/>
                        <a14:foregroundMark x1="94462" y1="57634" x2="93987" y2="57634"/>
                        <a14:foregroundMark x1="4589" y1="45420" x2="10759" y2="43130"/>
                        <a14:foregroundMark x1="12184" y1="83969" x2="20095" y2="80916"/>
                        <a14:foregroundMark x1="23892" y1="91221" x2="52057" y2="84733"/>
                        <a14:foregroundMark x1="52057" y1="84733" x2="73259" y2="94656"/>
                        <a14:foregroundMark x1="73259" y1="94656" x2="84968" y2="91221"/>
                        <a14:foregroundMark x1="41456" y1="73664" x2="54905" y2="72901"/>
                        <a14:foregroundMark x1="34494" y1="11832" x2="61709" y2="16031"/>
                        <a14:foregroundMark x1="59810" y1="27099" x2="45886" y2="25954"/>
                        <a14:foregroundMark x1="33861" y1="8015" x2="41772" y2="7252"/>
                        <a14:foregroundMark x1="87816" y1="16031" x2="72310" y2="20229"/>
                        <a14:foregroundMark x1="80380" y1="12214" x2="72468" y2="12595"/>
                      </a14:backgroundRemoval>
                    </a14:imgEffect>
                  </a14:imgLayer>
                </a14:imgProps>
              </a:ext>
            </a:extLst>
          </a:blip>
          <a:stretch>
            <a:fillRect/>
          </a:stretch>
        </p:blipFill>
        <p:spPr>
          <a:xfrm>
            <a:off x="-2112319" y="-49058"/>
            <a:ext cx="16416637" cy="1633685"/>
          </a:xfrm>
          <a:prstGeom prst="rect">
            <a:avLst/>
          </a:prstGeom>
        </p:spPr>
      </p:pic>
      <p:sp>
        <p:nvSpPr>
          <p:cNvPr id="28" name="Title 1">
            <a:extLst>
              <a:ext uri="{FF2B5EF4-FFF2-40B4-BE49-F238E27FC236}">
                <a16:creationId xmlns:a16="http://schemas.microsoft.com/office/drawing/2014/main" id="{9784AA7D-608E-8A8E-55AD-AFB7E319FCBE}"/>
              </a:ext>
            </a:extLst>
          </p:cNvPr>
          <p:cNvSpPr txBox="1">
            <a:spLocks/>
          </p:cNvSpPr>
          <p:nvPr/>
        </p:nvSpPr>
        <p:spPr>
          <a:xfrm>
            <a:off x="838199" y="541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Abadi" panose="020B0604020104020204" pitchFamily="34" charset="0"/>
              </a:rPr>
              <a:t>Child Friendly Leeds 12 Wishes…</a:t>
            </a:r>
          </a:p>
        </p:txBody>
      </p:sp>
      <p:grpSp>
        <p:nvGrpSpPr>
          <p:cNvPr id="29" name="Group 28">
            <a:extLst>
              <a:ext uri="{FF2B5EF4-FFF2-40B4-BE49-F238E27FC236}">
                <a16:creationId xmlns:a16="http://schemas.microsoft.com/office/drawing/2014/main" id="{507CF090-C9AB-BC78-DE80-25CC8333144B}"/>
              </a:ext>
            </a:extLst>
          </p:cNvPr>
          <p:cNvGrpSpPr/>
          <p:nvPr/>
        </p:nvGrpSpPr>
        <p:grpSpPr>
          <a:xfrm>
            <a:off x="0" y="-49058"/>
            <a:ext cx="659218" cy="707886"/>
            <a:chOff x="0" y="-49058"/>
            <a:chExt cx="659218" cy="707886"/>
          </a:xfrm>
        </p:grpSpPr>
        <p:sp>
          <p:nvSpPr>
            <p:cNvPr id="30" name="Rectangle 29">
              <a:extLst>
                <a:ext uri="{FF2B5EF4-FFF2-40B4-BE49-F238E27FC236}">
                  <a16:creationId xmlns:a16="http://schemas.microsoft.com/office/drawing/2014/main" id="{8ED5D682-14BC-8A47-1977-E3227D81B5FE}"/>
                </a:ext>
              </a:extLst>
            </p:cNvPr>
            <p:cNvSpPr/>
            <p:nvPr/>
          </p:nvSpPr>
          <p:spPr>
            <a:xfrm>
              <a:off x="0" y="0"/>
              <a:ext cx="659218" cy="658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a:extLst>
                <a:ext uri="{FF2B5EF4-FFF2-40B4-BE49-F238E27FC236}">
                  <a16:creationId xmlns:a16="http://schemas.microsoft.com/office/drawing/2014/main" id="{AB7F5B9F-2E8A-D8CC-446D-12389B8FF046}"/>
                </a:ext>
              </a:extLst>
            </p:cNvPr>
            <p:cNvGrpSpPr/>
            <p:nvPr/>
          </p:nvGrpSpPr>
          <p:grpSpPr>
            <a:xfrm>
              <a:off x="0" y="-49058"/>
              <a:ext cx="659218" cy="707886"/>
              <a:chOff x="9973340" y="1977656"/>
              <a:chExt cx="659218" cy="707886"/>
            </a:xfrm>
          </p:grpSpPr>
          <p:sp>
            <p:nvSpPr>
              <p:cNvPr id="32" name="TextBox 31">
                <a:extLst>
                  <a:ext uri="{FF2B5EF4-FFF2-40B4-BE49-F238E27FC236}">
                    <a16:creationId xmlns:a16="http://schemas.microsoft.com/office/drawing/2014/main" id="{5AEAA29F-1389-6C52-EDD3-006562D52504}"/>
                  </a:ext>
                </a:extLst>
              </p:cNvPr>
              <p:cNvSpPr txBox="1"/>
              <p:nvPr/>
            </p:nvSpPr>
            <p:spPr>
              <a:xfrm>
                <a:off x="9973340" y="1977656"/>
                <a:ext cx="659218" cy="707886"/>
              </a:xfrm>
              <a:prstGeom prst="rect">
                <a:avLst/>
              </a:prstGeom>
              <a:noFill/>
            </p:spPr>
            <p:txBody>
              <a:bodyPr wrap="square" rtlCol="0">
                <a:spAutoFit/>
              </a:bodyPr>
              <a:lstStyle/>
              <a:p>
                <a:pPr algn="ctr"/>
                <a:r>
                  <a:rPr lang="en-GB" sz="4000" b="1">
                    <a:solidFill>
                      <a:srgbClr val="FE34D3"/>
                    </a:solidFill>
                    <a:latin typeface="Abadi" panose="020B0604020104020204" pitchFamily="34" charset="0"/>
                  </a:rPr>
                  <a:t>3</a:t>
                </a:r>
              </a:p>
            </p:txBody>
          </p:sp>
          <p:sp>
            <p:nvSpPr>
              <p:cNvPr id="33" name="Oval 32">
                <a:extLst>
                  <a:ext uri="{FF2B5EF4-FFF2-40B4-BE49-F238E27FC236}">
                    <a16:creationId xmlns:a16="http://schemas.microsoft.com/office/drawing/2014/main" id="{7AA268DF-30E6-A396-9A83-82155AFF304D}"/>
                  </a:ext>
                </a:extLst>
              </p:cNvPr>
              <p:cNvSpPr/>
              <p:nvPr/>
            </p:nvSpPr>
            <p:spPr>
              <a:xfrm>
                <a:off x="10032949" y="2061599"/>
                <a:ext cx="540000" cy="540000"/>
              </a:xfrm>
              <a:prstGeom prst="ellipse">
                <a:avLst/>
              </a:prstGeom>
              <a:noFill/>
              <a:ln w="57150">
                <a:solidFill>
                  <a:srgbClr val="FE34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34" name="Picture 33" descr="A blue text on a black background&#10;&#10;Description automatically generated">
            <a:extLst>
              <a:ext uri="{FF2B5EF4-FFF2-40B4-BE49-F238E27FC236}">
                <a16:creationId xmlns:a16="http://schemas.microsoft.com/office/drawing/2014/main" id="{11DDBA83-E92E-B850-715C-101F74602960}"/>
              </a:ext>
            </a:extLst>
          </p:cNvPr>
          <p:cNvPicPr>
            <a:picLocks noChangeAspect="1"/>
          </p:cNvPicPr>
          <p:nvPr/>
        </p:nvPicPr>
        <p:blipFill>
          <a:blip r:embed="rId17"/>
          <a:stretch>
            <a:fillRect/>
          </a:stretch>
        </p:blipFill>
        <p:spPr>
          <a:xfrm>
            <a:off x="10268383" y="54986"/>
            <a:ext cx="1838325" cy="790575"/>
          </a:xfrm>
          <a:prstGeom prst="rect">
            <a:avLst/>
          </a:prstGeom>
        </p:spPr>
      </p:pic>
      <p:pic>
        <p:nvPicPr>
          <p:cNvPr id="36" name="Picture 35">
            <a:extLst>
              <a:ext uri="{FF2B5EF4-FFF2-40B4-BE49-F238E27FC236}">
                <a16:creationId xmlns:a16="http://schemas.microsoft.com/office/drawing/2014/main" id="{47F9FB21-35C7-4122-1EBF-E2CB45BA4974}"/>
              </a:ext>
            </a:extLst>
          </p:cNvPr>
          <p:cNvPicPr>
            <a:picLocks noChangeAspect="1"/>
          </p:cNvPicPr>
          <p:nvPr/>
        </p:nvPicPr>
        <p:blipFill>
          <a:blip r:embed="rId18"/>
          <a:stretch>
            <a:fillRect/>
          </a:stretch>
        </p:blipFill>
        <p:spPr>
          <a:xfrm>
            <a:off x="11278213" y="6114403"/>
            <a:ext cx="781050" cy="409575"/>
          </a:xfrm>
          <a:prstGeom prst="rect">
            <a:avLst/>
          </a:prstGeom>
        </p:spPr>
      </p:pic>
      <p:pic>
        <p:nvPicPr>
          <p:cNvPr id="39" name="Picture 38" descr="A thumb up sign with white text&#10;&#10;Description automatically generated">
            <a:extLst>
              <a:ext uri="{FF2B5EF4-FFF2-40B4-BE49-F238E27FC236}">
                <a16:creationId xmlns:a16="http://schemas.microsoft.com/office/drawing/2014/main" id="{1BC6C6D0-144C-0622-A7BF-0D261A7F9243}"/>
              </a:ext>
            </a:extLst>
          </p:cNvPr>
          <p:cNvPicPr>
            <a:picLocks noChangeAspect="1"/>
          </p:cNvPicPr>
          <p:nvPr/>
        </p:nvPicPr>
        <p:blipFill>
          <a:blip r:embed="rId19"/>
          <a:stretch>
            <a:fillRect/>
          </a:stretch>
        </p:blipFill>
        <p:spPr>
          <a:xfrm>
            <a:off x="10406831" y="6066809"/>
            <a:ext cx="792727" cy="525413"/>
          </a:xfrm>
          <a:prstGeom prst="rect">
            <a:avLst/>
          </a:prstGeom>
        </p:spPr>
      </p:pic>
    </p:spTree>
    <p:extLst>
      <p:ext uri="{BB962C8B-B14F-4D97-AF65-F5344CB8AC3E}">
        <p14:creationId xmlns:p14="http://schemas.microsoft.com/office/powerpoint/2010/main" val="127443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0C0DFA-575F-E718-6216-2586E903D5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07" b="94656" l="4589" r="94304">
                        <a14:foregroundMark x1="15665" y1="7252" x2="39241" y2="10687"/>
                        <a14:foregroundMark x1="39241" y1="10687" x2="47943" y2="10687"/>
                        <a14:foregroundMark x1="47943" y1="10687" x2="57120" y2="11069"/>
                        <a14:foregroundMark x1="57120" y1="11069" x2="74842" y2="8015"/>
                        <a14:foregroundMark x1="74842" y1="8015" x2="77057" y2="6107"/>
                        <a14:foregroundMark x1="89241" y1="19466" x2="89873" y2="20611"/>
                        <a14:foregroundMark x1="91139" y1="22519" x2="91614" y2="31679"/>
                        <a14:foregroundMark x1="97468" y1="48092" x2="94462" y2="57634"/>
                        <a14:foregroundMark x1="94462" y1="57634" x2="93987" y2="57634"/>
                        <a14:foregroundMark x1="4589" y1="45420" x2="10759" y2="43130"/>
                        <a14:foregroundMark x1="12184" y1="83969" x2="20095" y2="80916"/>
                        <a14:foregroundMark x1="23892" y1="91221" x2="52057" y2="84733"/>
                        <a14:foregroundMark x1="52057" y1="84733" x2="73259" y2="94656"/>
                        <a14:foregroundMark x1="73259" y1="94656" x2="84968" y2="91221"/>
                        <a14:foregroundMark x1="41456" y1="73664" x2="54905" y2="72901"/>
                        <a14:foregroundMark x1="34494" y1="11832" x2="61709" y2="16031"/>
                        <a14:foregroundMark x1="59810" y1="27099" x2="45886" y2="25954"/>
                        <a14:foregroundMark x1="33861" y1="8015" x2="41772" y2="7252"/>
                        <a14:foregroundMark x1="87816" y1="16031" x2="72310" y2="20229"/>
                        <a14:foregroundMark x1="80380" y1="12214" x2="72468" y2="12595"/>
                      </a14:backgroundRemoval>
                    </a14:imgEffect>
                  </a14:imgLayer>
                </a14:imgProps>
              </a:ext>
            </a:extLst>
          </a:blip>
          <a:stretch>
            <a:fillRect/>
          </a:stretch>
        </p:blipFill>
        <p:spPr>
          <a:xfrm>
            <a:off x="-2112319" y="-49058"/>
            <a:ext cx="16416637" cy="1633685"/>
          </a:xfrm>
          <a:prstGeom prst="rect">
            <a:avLst/>
          </a:prstGeom>
        </p:spPr>
      </p:pic>
      <p:sp>
        <p:nvSpPr>
          <p:cNvPr id="5" name="Title 1">
            <a:extLst>
              <a:ext uri="{FF2B5EF4-FFF2-40B4-BE49-F238E27FC236}">
                <a16:creationId xmlns:a16="http://schemas.microsoft.com/office/drawing/2014/main" id="{6D57D6CB-50C2-B1DF-A136-9EC7DEFAAADE}"/>
              </a:ext>
            </a:extLst>
          </p:cNvPr>
          <p:cNvSpPr txBox="1">
            <a:spLocks/>
          </p:cNvSpPr>
          <p:nvPr/>
        </p:nvSpPr>
        <p:spPr>
          <a:xfrm>
            <a:off x="838199" y="541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Abadi" panose="020B0604020104020204" pitchFamily="34" charset="0"/>
              </a:rPr>
              <a:t>Children's Day: Reimagined 2023…</a:t>
            </a:r>
          </a:p>
        </p:txBody>
      </p:sp>
      <p:grpSp>
        <p:nvGrpSpPr>
          <p:cNvPr id="2" name="Group 1">
            <a:extLst>
              <a:ext uri="{FF2B5EF4-FFF2-40B4-BE49-F238E27FC236}">
                <a16:creationId xmlns:a16="http://schemas.microsoft.com/office/drawing/2014/main" id="{6FB570C9-8D69-AEBF-8B3B-1B8B1D55D040}"/>
              </a:ext>
            </a:extLst>
          </p:cNvPr>
          <p:cNvGrpSpPr/>
          <p:nvPr/>
        </p:nvGrpSpPr>
        <p:grpSpPr>
          <a:xfrm>
            <a:off x="0" y="-41056"/>
            <a:ext cx="659218" cy="707886"/>
            <a:chOff x="0" y="-41056"/>
            <a:chExt cx="659218" cy="707886"/>
          </a:xfrm>
        </p:grpSpPr>
        <p:sp>
          <p:nvSpPr>
            <p:cNvPr id="6" name="Rectangle 5">
              <a:extLst>
                <a:ext uri="{FF2B5EF4-FFF2-40B4-BE49-F238E27FC236}">
                  <a16:creationId xmlns:a16="http://schemas.microsoft.com/office/drawing/2014/main" id="{80E76F22-9516-DB44-D444-E00CEC8C2413}"/>
                </a:ext>
              </a:extLst>
            </p:cNvPr>
            <p:cNvSpPr/>
            <p:nvPr/>
          </p:nvSpPr>
          <p:spPr>
            <a:xfrm>
              <a:off x="0" y="-10633"/>
              <a:ext cx="659218" cy="658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4B90BFE8-9103-0F05-D8D7-694B56E4909D}"/>
                </a:ext>
              </a:extLst>
            </p:cNvPr>
            <p:cNvGrpSpPr/>
            <p:nvPr/>
          </p:nvGrpSpPr>
          <p:grpSpPr>
            <a:xfrm>
              <a:off x="0" y="-41056"/>
              <a:ext cx="659218" cy="707886"/>
              <a:chOff x="9973340" y="1573616"/>
              <a:chExt cx="659218" cy="707886"/>
            </a:xfrm>
          </p:grpSpPr>
          <p:sp>
            <p:nvSpPr>
              <p:cNvPr id="8" name="TextBox 7">
                <a:extLst>
                  <a:ext uri="{FF2B5EF4-FFF2-40B4-BE49-F238E27FC236}">
                    <a16:creationId xmlns:a16="http://schemas.microsoft.com/office/drawing/2014/main" id="{D02950AA-C8C5-6BD2-6C2F-BD0CC00EDBBC}"/>
                  </a:ext>
                </a:extLst>
              </p:cNvPr>
              <p:cNvSpPr txBox="1"/>
              <p:nvPr/>
            </p:nvSpPr>
            <p:spPr>
              <a:xfrm>
                <a:off x="9973340" y="1573616"/>
                <a:ext cx="659218" cy="707886"/>
              </a:xfrm>
              <a:prstGeom prst="rect">
                <a:avLst/>
              </a:prstGeom>
              <a:noFill/>
              <a:ln>
                <a:noFill/>
              </a:ln>
            </p:spPr>
            <p:txBody>
              <a:bodyPr wrap="square" rtlCol="0">
                <a:spAutoFit/>
              </a:bodyPr>
              <a:lstStyle/>
              <a:p>
                <a:pPr algn="ctr"/>
                <a:r>
                  <a:rPr lang="en-GB" sz="4000" b="1">
                    <a:solidFill>
                      <a:srgbClr val="2ADCD6"/>
                    </a:solidFill>
                    <a:latin typeface="Abadi" panose="020B0604020104020204" pitchFamily="34" charset="0"/>
                  </a:rPr>
                  <a:t>4</a:t>
                </a:r>
              </a:p>
            </p:txBody>
          </p:sp>
          <p:sp>
            <p:nvSpPr>
              <p:cNvPr id="9" name="Oval 8">
                <a:extLst>
                  <a:ext uri="{FF2B5EF4-FFF2-40B4-BE49-F238E27FC236}">
                    <a16:creationId xmlns:a16="http://schemas.microsoft.com/office/drawing/2014/main" id="{DFECA55E-DBFD-AA29-4BCD-AC7F4B7FDFB5}"/>
                  </a:ext>
                </a:extLst>
              </p:cNvPr>
              <p:cNvSpPr/>
              <p:nvPr/>
            </p:nvSpPr>
            <p:spPr>
              <a:xfrm>
                <a:off x="10032949" y="1657559"/>
                <a:ext cx="540000" cy="540000"/>
              </a:xfrm>
              <a:prstGeom prst="ellipse">
                <a:avLst/>
              </a:prstGeom>
              <a:noFill/>
              <a:ln w="57150">
                <a:solidFill>
                  <a:srgbClr val="2AD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ADCD6"/>
                  </a:solidFill>
                </a:endParaRPr>
              </a:p>
            </p:txBody>
          </p:sp>
        </p:grpSp>
      </p:grpSp>
      <p:sp>
        <p:nvSpPr>
          <p:cNvPr id="10" name="Content Placeholder 2">
            <a:extLst>
              <a:ext uri="{FF2B5EF4-FFF2-40B4-BE49-F238E27FC236}">
                <a16:creationId xmlns:a16="http://schemas.microsoft.com/office/drawing/2014/main" id="{A222C309-C8B8-5F27-2002-229558B0CC0D}"/>
              </a:ext>
            </a:extLst>
          </p:cNvPr>
          <p:cNvSpPr txBox="1">
            <a:spLocks/>
          </p:cNvSpPr>
          <p:nvPr/>
        </p:nvSpPr>
        <p:spPr>
          <a:xfrm>
            <a:off x="0" y="6000108"/>
            <a:ext cx="12192000" cy="857892"/>
          </a:xfrm>
          <a:prstGeom prst="rect">
            <a:avLst/>
          </a:prstGeom>
          <a:solidFill>
            <a:srgbClr val="FFE1E6"/>
          </a:solidFill>
          <a:ln>
            <a:no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3600">
              <a:latin typeface="Abadi Extra Light" panose="020B0204020104020204" pitchFamily="34" charset="0"/>
            </a:endParaRPr>
          </a:p>
        </p:txBody>
      </p:sp>
      <p:sp>
        <p:nvSpPr>
          <p:cNvPr id="11" name="Title 1">
            <a:extLst>
              <a:ext uri="{FF2B5EF4-FFF2-40B4-BE49-F238E27FC236}">
                <a16:creationId xmlns:a16="http://schemas.microsoft.com/office/drawing/2014/main" id="{489FC4F3-8D8B-176A-C285-89A3E31A2229}"/>
              </a:ext>
            </a:extLst>
          </p:cNvPr>
          <p:cNvSpPr txBox="1">
            <a:spLocks/>
          </p:cNvSpPr>
          <p:nvPr/>
        </p:nvSpPr>
        <p:spPr>
          <a:xfrm>
            <a:off x="0" y="5739305"/>
            <a:ext cx="133523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Abadi Extra Light" panose="020B0204020104020204" pitchFamily="34" charset="0"/>
              </a:rPr>
              <a:t>………………14</a:t>
            </a:r>
            <a:r>
              <a:rPr lang="en-GB" baseline="30000">
                <a:latin typeface="Abadi Extra Light" panose="020B0204020104020204" pitchFamily="34" charset="0"/>
              </a:rPr>
              <a:t>th</a:t>
            </a:r>
            <a:r>
              <a:rPr lang="en-GB">
                <a:latin typeface="Abadi Extra Light" panose="020B0204020104020204" pitchFamily="34" charset="0"/>
              </a:rPr>
              <a:t> July, 2023…</a:t>
            </a:r>
          </a:p>
        </p:txBody>
      </p:sp>
      <p:pic>
        <p:nvPicPr>
          <p:cNvPr id="3" name="Picture 2" descr="A black banner with brown text on it&#10;&#10;Description automatically generated">
            <a:extLst>
              <a:ext uri="{FF2B5EF4-FFF2-40B4-BE49-F238E27FC236}">
                <a16:creationId xmlns:a16="http://schemas.microsoft.com/office/drawing/2014/main" id="{7EEF287A-419A-913C-51E3-B8211E0A8BD9}"/>
              </a:ext>
            </a:extLst>
          </p:cNvPr>
          <p:cNvPicPr>
            <a:picLocks noChangeAspect="1"/>
          </p:cNvPicPr>
          <p:nvPr/>
        </p:nvPicPr>
        <p:blipFill rotWithShape="1">
          <a:blip r:embed="rId5">
            <a:extLst>
              <a:ext uri="{28A0092B-C50C-407E-A947-70E740481C1C}">
                <a14:useLocalDpi xmlns:a14="http://schemas.microsoft.com/office/drawing/2010/main" val="0"/>
              </a:ext>
            </a:extLst>
          </a:blip>
          <a:srcRect t="16589"/>
          <a:stretch/>
        </p:blipFill>
        <p:spPr>
          <a:xfrm>
            <a:off x="3303135" y="1587997"/>
            <a:ext cx="7731310" cy="4298895"/>
          </a:xfrm>
          <a:prstGeom prst="rect">
            <a:avLst/>
          </a:prstGeom>
        </p:spPr>
      </p:pic>
      <p:sp>
        <p:nvSpPr>
          <p:cNvPr id="18" name="Content Placeholder 2">
            <a:extLst>
              <a:ext uri="{FF2B5EF4-FFF2-40B4-BE49-F238E27FC236}">
                <a16:creationId xmlns:a16="http://schemas.microsoft.com/office/drawing/2014/main" id="{52C7832B-16F1-92DE-664A-C0BA7D846BD0}"/>
              </a:ext>
            </a:extLst>
          </p:cNvPr>
          <p:cNvSpPr txBox="1">
            <a:spLocks/>
          </p:cNvSpPr>
          <p:nvPr/>
        </p:nvSpPr>
        <p:spPr>
          <a:xfrm>
            <a:off x="297520" y="2790013"/>
            <a:ext cx="3221860" cy="3096879"/>
          </a:xfrm>
          <a:prstGeom prst="rect">
            <a:avLst/>
          </a:prstGeom>
          <a:solidFill>
            <a:schemeClr val="bg1">
              <a:lumMod val="9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a:latin typeface="Abadi Extra Light" panose="020B0204020104020204" pitchFamily="34" charset="0"/>
              </a:rPr>
              <a:t>Children made banners expressing their hopes, fears and dreams for the future.</a:t>
            </a:r>
          </a:p>
        </p:txBody>
      </p:sp>
      <p:pic>
        <p:nvPicPr>
          <p:cNvPr id="12" name="Picture 11" descr="A blue text on a black background&#10;&#10;Description automatically generated">
            <a:extLst>
              <a:ext uri="{FF2B5EF4-FFF2-40B4-BE49-F238E27FC236}">
                <a16:creationId xmlns:a16="http://schemas.microsoft.com/office/drawing/2014/main" id="{2AFEC07D-2EE7-99C2-419F-8C5D9997DADD}"/>
              </a:ext>
            </a:extLst>
          </p:cNvPr>
          <p:cNvPicPr>
            <a:picLocks noChangeAspect="1"/>
          </p:cNvPicPr>
          <p:nvPr/>
        </p:nvPicPr>
        <p:blipFill>
          <a:blip r:embed="rId6"/>
          <a:stretch>
            <a:fillRect/>
          </a:stretch>
        </p:blipFill>
        <p:spPr>
          <a:xfrm>
            <a:off x="10268383" y="54986"/>
            <a:ext cx="1838325" cy="790575"/>
          </a:xfrm>
          <a:prstGeom prst="rect">
            <a:avLst/>
          </a:prstGeom>
        </p:spPr>
      </p:pic>
      <p:pic>
        <p:nvPicPr>
          <p:cNvPr id="14" name="Picture 13">
            <a:extLst>
              <a:ext uri="{FF2B5EF4-FFF2-40B4-BE49-F238E27FC236}">
                <a16:creationId xmlns:a16="http://schemas.microsoft.com/office/drawing/2014/main" id="{9AEDB873-432E-9C87-0E1A-1A2CECB2E10B}"/>
              </a:ext>
            </a:extLst>
          </p:cNvPr>
          <p:cNvPicPr>
            <a:picLocks noChangeAspect="1"/>
          </p:cNvPicPr>
          <p:nvPr/>
        </p:nvPicPr>
        <p:blipFill>
          <a:blip r:embed="rId7"/>
          <a:stretch>
            <a:fillRect/>
          </a:stretch>
        </p:blipFill>
        <p:spPr>
          <a:xfrm>
            <a:off x="11360591" y="6155592"/>
            <a:ext cx="781050" cy="409575"/>
          </a:xfrm>
          <a:prstGeom prst="rect">
            <a:avLst/>
          </a:prstGeom>
        </p:spPr>
      </p:pic>
      <p:pic>
        <p:nvPicPr>
          <p:cNvPr id="17" name="Picture 16" descr="A thumb up sign with white text&#10;&#10;Description automatically generated">
            <a:extLst>
              <a:ext uri="{FF2B5EF4-FFF2-40B4-BE49-F238E27FC236}">
                <a16:creationId xmlns:a16="http://schemas.microsoft.com/office/drawing/2014/main" id="{0587538B-E1B9-63CB-11D6-DC66510347AB}"/>
              </a:ext>
            </a:extLst>
          </p:cNvPr>
          <p:cNvPicPr>
            <a:picLocks noChangeAspect="1"/>
          </p:cNvPicPr>
          <p:nvPr/>
        </p:nvPicPr>
        <p:blipFill>
          <a:blip r:embed="rId8"/>
          <a:stretch>
            <a:fillRect/>
          </a:stretch>
        </p:blipFill>
        <p:spPr>
          <a:xfrm>
            <a:off x="10406831" y="6042228"/>
            <a:ext cx="792727" cy="525413"/>
          </a:xfrm>
          <a:prstGeom prst="rect">
            <a:avLst/>
          </a:prstGeom>
        </p:spPr>
      </p:pic>
    </p:spTree>
    <p:extLst>
      <p:ext uri="{BB962C8B-B14F-4D97-AF65-F5344CB8AC3E}">
        <p14:creationId xmlns:p14="http://schemas.microsoft.com/office/powerpoint/2010/main" val="48635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0C0DFA-575F-E718-6216-2586E903D5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07" b="94656" l="4589" r="94304">
                        <a14:foregroundMark x1="15665" y1="7252" x2="39241" y2="10687"/>
                        <a14:foregroundMark x1="39241" y1="10687" x2="47943" y2="10687"/>
                        <a14:foregroundMark x1="47943" y1="10687" x2="57120" y2="11069"/>
                        <a14:foregroundMark x1="57120" y1="11069" x2="74842" y2="8015"/>
                        <a14:foregroundMark x1="74842" y1="8015" x2="77057" y2="6107"/>
                        <a14:foregroundMark x1="89241" y1="19466" x2="89873" y2="20611"/>
                        <a14:foregroundMark x1="91139" y1="22519" x2="91614" y2="31679"/>
                        <a14:foregroundMark x1="97468" y1="48092" x2="94462" y2="57634"/>
                        <a14:foregroundMark x1="94462" y1="57634" x2="93987" y2="57634"/>
                        <a14:foregroundMark x1="4589" y1="45420" x2="10759" y2="43130"/>
                        <a14:foregroundMark x1="12184" y1="83969" x2="20095" y2="80916"/>
                        <a14:foregroundMark x1="23892" y1="91221" x2="52057" y2="84733"/>
                        <a14:foregroundMark x1="52057" y1="84733" x2="73259" y2="94656"/>
                        <a14:foregroundMark x1="73259" y1="94656" x2="84968" y2="91221"/>
                        <a14:foregroundMark x1="41456" y1="73664" x2="54905" y2="72901"/>
                        <a14:foregroundMark x1="34494" y1="11832" x2="61709" y2="16031"/>
                        <a14:foregroundMark x1="59810" y1="27099" x2="45886" y2="25954"/>
                        <a14:foregroundMark x1="33861" y1="8015" x2="41772" y2="7252"/>
                        <a14:foregroundMark x1="87816" y1="16031" x2="72310" y2="20229"/>
                        <a14:foregroundMark x1="80380" y1="12214" x2="72468" y2="12595"/>
                      </a14:backgroundRemoval>
                    </a14:imgEffect>
                  </a14:imgLayer>
                </a14:imgProps>
              </a:ext>
            </a:extLst>
          </a:blip>
          <a:stretch>
            <a:fillRect/>
          </a:stretch>
        </p:blipFill>
        <p:spPr>
          <a:xfrm>
            <a:off x="-2112319" y="-49058"/>
            <a:ext cx="16416637" cy="1633685"/>
          </a:xfrm>
          <a:prstGeom prst="rect">
            <a:avLst/>
          </a:prstGeom>
        </p:spPr>
      </p:pic>
      <p:sp>
        <p:nvSpPr>
          <p:cNvPr id="5" name="Title 1">
            <a:extLst>
              <a:ext uri="{FF2B5EF4-FFF2-40B4-BE49-F238E27FC236}">
                <a16:creationId xmlns:a16="http://schemas.microsoft.com/office/drawing/2014/main" id="{6D57D6CB-50C2-B1DF-A136-9EC7DEFAAADE}"/>
              </a:ext>
            </a:extLst>
          </p:cNvPr>
          <p:cNvSpPr txBox="1">
            <a:spLocks/>
          </p:cNvSpPr>
          <p:nvPr/>
        </p:nvSpPr>
        <p:spPr>
          <a:xfrm>
            <a:off x="838199" y="541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Abadi" panose="020B0604020104020204" pitchFamily="34" charset="0"/>
              </a:rPr>
              <a:t>Children's Day: Reimagined 2023…</a:t>
            </a:r>
          </a:p>
        </p:txBody>
      </p:sp>
      <p:grpSp>
        <p:nvGrpSpPr>
          <p:cNvPr id="2" name="Group 1">
            <a:extLst>
              <a:ext uri="{FF2B5EF4-FFF2-40B4-BE49-F238E27FC236}">
                <a16:creationId xmlns:a16="http://schemas.microsoft.com/office/drawing/2014/main" id="{6FB570C9-8D69-AEBF-8B3B-1B8B1D55D040}"/>
              </a:ext>
            </a:extLst>
          </p:cNvPr>
          <p:cNvGrpSpPr/>
          <p:nvPr/>
        </p:nvGrpSpPr>
        <p:grpSpPr>
          <a:xfrm>
            <a:off x="0" y="-41056"/>
            <a:ext cx="659218" cy="707886"/>
            <a:chOff x="0" y="-41056"/>
            <a:chExt cx="659218" cy="707886"/>
          </a:xfrm>
        </p:grpSpPr>
        <p:sp>
          <p:nvSpPr>
            <p:cNvPr id="6" name="Rectangle 5">
              <a:extLst>
                <a:ext uri="{FF2B5EF4-FFF2-40B4-BE49-F238E27FC236}">
                  <a16:creationId xmlns:a16="http://schemas.microsoft.com/office/drawing/2014/main" id="{80E76F22-9516-DB44-D444-E00CEC8C2413}"/>
                </a:ext>
              </a:extLst>
            </p:cNvPr>
            <p:cNvSpPr/>
            <p:nvPr/>
          </p:nvSpPr>
          <p:spPr>
            <a:xfrm>
              <a:off x="0" y="-10633"/>
              <a:ext cx="659218" cy="658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4B90BFE8-9103-0F05-D8D7-694B56E4909D}"/>
                </a:ext>
              </a:extLst>
            </p:cNvPr>
            <p:cNvGrpSpPr/>
            <p:nvPr/>
          </p:nvGrpSpPr>
          <p:grpSpPr>
            <a:xfrm>
              <a:off x="0" y="-41056"/>
              <a:ext cx="659218" cy="707886"/>
              <a:chOff x="9973340" y="1573616"/>
              <a:chExt cx="659218" cy="707886"/>
            </a:xfrm>
          </p:grpSpPr>
          <p:sp>
            <p:nvSpPr>
              <p:cNvPr id="8" name="TextBox 7">
                <a:extLst>
                  <a:ext uri="{FF2B5EF4-FFF2-40B4-BE49-F238E27FC236}">
                    <a16:creationId xmlns:a16="http://schemas.microsoft.com/office/drawing/2014/main" id="{D02950AA-C8C5-6BD2-6C2F-BD0CC00EDBBC}"/>
                  </a:ext>
                </a:extLst>
              </p:cNvPr>
              <p:cNvSpPr txBox="1"/>
              <p:nvPr/>
            </p:nvSpPr>
            <p:spPr>
              <a:xfrm>
                <a:off x="9973340" y="1573616"/>
                <a:ext cx="659218" cy="707886"/>
              </a:xfrm>
              <a:prstGeom prst="rect">
                <a:avLst/>
              </a:prstGeom>
              <a:noFill/>
              <a:ln>
                <a:noFill/>
              </a:ln>
            </p:spPr>
            <p:txBody>
              <a:bodyPr wrap="square" rtlCol="0">
                <a:spAutoFit/>
              </a:bodyPr>
              <a:lstStyle/>
              <a:p>
                <a:pPr algn="ctr"/>
                <a:r>
                  <a:rPr lang="en-GB" sz="4000" b="1">
                    <a:solidFill>
                      <a:srgbClr val="2ADCD6"/>
                    </a:solidFill>
                    <a:latin typeface="Abadi" panose="020B0604020104020204" pitchFamily="34" charset="0"/>
                  </a:rPr>
                  <a:t>4</a:t>
                </a:r>
              </a:p>
            </p:txBody>
          </p:sp>
          <p:sp>
            <p:nvSpPr>
              <p:cNvPr id="9" name="Oval 8">
                <a:extLst>
                  <a:ext uri="{FF2B5EF4-FFF2-40B4-BE49-F238E27FC236}">
                    <a16:creationId xmlns:a16="http://schemas.microsoft.com/office/drawing/2014/main" id="{DFECA55E-DBFD-AA29-4BCD-AC7F4B7FDFB5}"/>
                  </a:ext>
                </a:extLst>
              </p:cNvPr>
              <p:cNvSpPr/>
              <p:nvPr/>
            </p:nvSpPr>
            <p:spPr>
              <a:xfrm>
                <a:off x="10032949" y="1657559"/>
                <a:ext cx="540000" cy="540000"/>
              </a:xfrm>
              <a:prstGeom prst="ellipse">
                <a:avLst/>
              </a:prstGeom>
              <a:noFill/>
              <a:ln w="57150">
                <a:solidFill>
                  <a:srgbClr val="2AD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ADCD6"/>
                  </a:solidFill>
                </a:endParaRPr>
              </a:p>
            </p:txBody>
          </p:sp>
        </p:grpSp>
      </p:grpSp>
      <p:sp>
        <p:nvSpPr>
          <p:cNvPr id="10" name="Content Placeholder 2">
            <a:extLst>
              <a:ext uri="{FF2B5EF4-FFF2-40B4-BE49-F238E27FC236}">
                <a16:creationId xmlns:a16="http://schemas.microsoft.com/office/drawing/2014/main" id="{A222C309-C8B8-5F27-2002-229558B0CC0D}"/>
              </a:ext>
            </a:extLst>
          </p:cNvPr>
          <p:cNvSpPr txBox="1">
            <a:spLocks/>
          </p:cNvSpPr>
          <p:nvPr/>
        </p:nvSpPr>
        <p:spPr>
          <a:xfrm>
            <a:off x="0" y="6000108"/>
            <a:ext cx="12192000" cy="857892"/>
          </a:xfrm>
          <a:prstGeom prst="rect">
            <a:avLst/>
          </a:prstGeom>
          <a:solidFill>
            <a:srgbClr val="FFE1E6"/>
          </a:solidFill>
          <a:ln>
            <a:no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3600">
              <a:latin typeface="Abadi Extra Light" panose="020B0204020104020204" pitchFamily="34" charset="0"/>
            </a:endParaRPr>
          </a:p>
        </p:txBody>
      </p:sp>
      <p:sp>
        <p:nvSpPr>
          <p:cNvPr id="11" name="Title 1">
            <a:extLst>
              <a:ext uri="{FF2B5EF4-FFF2-40B4-BE49-F238E27FC236}">
                <a16:creationId xmlns:a16="http://schemas.microsoft.com/office/drawing/2014/main" id="{489FC4F3-8D8B-176A-C285-89A3E31A2229}"/>
              </a:ext>
            </a:extLst>
          </p:cNvPr>
          <p:cNvSpPr txBox="1">
            <a:spLocks/>
          </p:cNvSpPr>
          <p:nvPr/>
        </p:nvSpPr>
        <p:spPr>
          <a:xfrm>
            <a:off x="0" y="5739305"/>
            <a:ext cx="133523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Abadi Extra Light" panose="020B0204020104020204" pitchFamily="34" charset="0"/>
              </a:rPr>
              <a:t>…………………14</a:t>
            </a:r>
            <a:r>
              <a:rPr lang="en-GB" baseline="30000">
                <a:latin typeface="Abadi Extra Light" panose="020B0204020104020204" pitchFamily="34" charset="0"/>
              </a:rPr>
              <a:t>th</a:t>
            </a:r>
            <a:r>
              <a:rPr lang="en-GB">
                <a:latin typeface="Abadi Extra Light" panose="020B0204020104020204" pitchFamily="34" charset="0"/>
              </a:rPr>
              <a:t> July, 2023</a:t>
            </a:r>
          </a:p>
        </p:txBody>
      </p:sp>
      <p:pic>
        <p:nvPicPr>
          <p:cNvPr id="3" name="Picture 2" descr="A group of children playing with a green barrel&#10;&#10;Description automatically generated">
            <a:extLst>
              <a:ext uri="{FF2B5EF4-FFF2-40B4-BE49-F238E27FC236}">
                <a16:creationId xmlns:a16="http://schemas.microsoft.com/office/drawing/2014/main" id="{09E0ACFD-AA90-63A2-ED17-C94ABE0B13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064" y="2086478"/>
            <a:ext cx="4883888" cy="3256193"/>
          </a:xfrm>
          <a:prstGeom prst="rect">
            <a:avLst/>
          </a:prstGeom>
        </p:spPr>
      </p:pic>
      <p:pic>
        <p:nvPicPr>
          <p:cNvPr id="18" name="Picture 17" descr="A group of people in a field&#10;&#10;Description automatically generated">
            <a:extLst>
              <a:ext uri="{FF2B5EF4-FFF2-40B4-BE49-F238E27FC236}">
                <a16:creationId xmlns:a16="http://schemas.microsoft.com/office/drawing/2014/main" id="{BEAFC911-01EA-7F10-226D-E8D9C54DAC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7950" y="2088108"/>
            <a:ext cx="4883889" cy="3256193"/>
          </a:xfrm>
          <a:prstGeom prst="rect">
            <a:avLst/>
          </a:prstGeom>
        </p:spPr>
      </p:pic>
      <p:pic>
        <p:nvPicPr>
          <p:cNvPr id="21" name="Picture 20" descr="A group of people outside&#10;&#10;Description automatically generated">
            <a:extLst>
              <a:ext uri="{FF2B5EF4-FFF2-40B4-BE49-F238E27FC236}">
                <a16:creationId xmlns:a16="http://schemas.microsoft.com/office/drawing/2014/main" id="{59A78B82-E52E-841C-17CB-2EB0D3F95E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6965" y="2086478"/>
            <a:ext cx="4883888" cy="3256126"/>
          </a:xfrm>
          <a:prstGeom prst="rect">
            <a:avLst/>
          </a:prstGeom>
        </p:spPr>
      </p:pic>
      <p:sp>
        <p:nvSpPr>
          <p:cNvPr id="22" name="Content Placeholder 2">
            <a:extLst>
              <a:ext uri="{FF2B5EF4-FFF2-40B4-BE49-F238E27FC236}">
                <a16:creationId xmlns:a16="http://schemas.microsoft.com/office/drawing/2014/main" id="{5574AE8E-CBA5-784C-F02F-03D0BDAEF445}"/>
              </a:ext>
            </a:extLst>
          </p:cNvPr>
          <p:cNvSpPr txBox="1">
            <a:spLocks/>
          </p:cNvSpPr>
          <p:nvPr/>
        </p:nvSpPr>
        <p:spPr>
          <a:xfrm>
            <a:off x="1080434" y="1812090"/>
            <a:ext cx="6996411" cy="1473574"/>
          </a:xfrm>
          <a:prstGeom prst="rect">
            <a:avLst/>
          </a:prstGeom>
          <a:solidFill>
            <a:schemeClr val="bg1">
              <a:lumMod val="95000"/>
            </a:schemeClr>
          </a:solidFill>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400">
                <a:latin typeface="Abadi Extra Light"/>
              </a:rPr>
              <a:t>Children built dens and camps, displayed their banners (despite the rain!)…..</a:t>
            </a:r>
          </a:p>
        </p:txBody>
      </p:sp>
      <p:sp>
        <p:nvSpPr>
          <p:cNvPr id="20" name="Content Placeholder 2">
            <a:extLst>
              <a:ext uri="{FF2B5EF4-FFF2-40B4-BE49-F238E27FC236}">
                <a16:creationId xmlns:a16="http://schemas.microsoft.com/office/drawing/2014/main" id="{7350D886-A2AE-EC78-5181-5D7A9F1B5539}"/>
              </a:ext>
            </a:extLst>
          </p:cNvPr>
          <p:cNvSpPr txBox="1">
            <a:spLocks/>
          </p:cNvSpPr>
          <p:nvPr/>
        </p:nvSpPr>
        <p:spPr>
          <a:xfrm>
            <a:off x="2180320" y="5169752"/>
            <a:ext cx="9898265" cy="674703"/>
          </a:xfrm>
          <a:prstGeom prst="rect">
            <a:avLst/>
          </a:prstGeom>
          <a:solidFill>
            <a:schemeClr val="bg1">
              <a:lumMod val="95000"/>
            </a:schemeClr>
          </a:solidFill>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latin typeface="Abadi Extra Light"/>
              </a:rPr>
              <a:t>…...and in the evening watched films created by young creatives.</a:t>
            </a:r>
          </a:p>
        </p:txBody>
      </p:sp>
      <p:pic>
        <p:nvPicPr>
          <p:cNvPr id="16" name="Picture 15">
            <a:extLst>
              <a:ext uri="{FF2B5EF4-FFF2-40B4-BE49-F238E27FC236}">
                <a16:creationId xmlns:a16="http://schemas.microsoft.com/office/drawing/2014/main" id="{DE06B448-D891-A8C0-1628-8701773D7F05}"/>
              </a:ext>
            </a:extLst>
          </p:cNvPr>
          <p:cNvPicPr>
            <a:picLocks noChangeAspect="1"/>
          </p:cNvPicPr>
          <p:nvPr/>
        </p:nvPicPr>
        <p:blipFill>
          <a:blip r:embed="rId8"/>
          <a:stretch>
            <a:fillRect/>
          </a:stretch>
        </p:blipFill>
        <p:spPr>
          <a:xfrm>
            <a:off x="11360591" y="6155592"/>
            <a:ext cx="781050" cy="409575"/>
          </a:xfrm>
          <a:prstGeom prst="rect">
            <a:avLst/>
          </a:prstGeom>
        </p:spPr>
      </p:pic>
      <p:pic>
        <p:nvPicPr>
          <p:cNvPr id="19" name="Picture 18" descr="A thumb up sign with white text&#10;&#10;Description automatically generated">
            <a:extLst>
              <a:ext uri="{FF2B5EF4-FFF2-40B4-BE49-F238E27FC236}">
                <a16:creationId xmlns:a16="http://schemas.microsoft.com/office/drawing/2014/main" id="{5CBAD63E-1852-F577-4C36-4AD2C8E3800A}"/>
              </a:ext>
            </a:extLst>
          </p:cNvPr>
          <p:cNvPicPr>
            <a:picLocks noChangeAspect="1"/>
          </p:cNvPicPr>
          <p:nvPr/>
        </p:nvPicPr>
        <p:blipFill>
          <a:blip r:embed="rId9"/>
          <a:stretch>
            <a:fillRect/>
          </a:stretch>
        </p:blipFill>
        <p:spPr>
          <a:xfrm>
            <a:off x="10455992" y="6103679"/>
            <a:ext cx="792727" cy="525413"/>
          </a:xfrm>
          <a:prstGeom prst="rect">
            <a:avLst/>
          </a:prstGeom>
        </p:spPr>
      </p:pic>
    </p:spTree>
    <p:extLst>
      <p:ext uri="{BB962C8B-B14F-4D97-AF65-F5344CB8AC3E}">
        <p14:creationId xmlns:p14="http://schemas.microsoft.com/office/powerpoint/2010/main" val="335186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0C0DFA-575F-E718-6216-2586E903D58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07" b="94656" l="4589" r="94304">
                        <a14:foregroundMark x1="15665" y1="7252" x2="39241" y2="10687"/>
                        <a14:foregroundMark x1="39241" y1="10687" x2="47943" y2="10687"/>
                        <a14:foregroundMark x1="47943" y1="10687" x2="57120" y2="11069"/>
                        <a14:foregroundMark x1="57120" y1="11069" x2="74842" y2="8015"/>
                        <a14:foregroundMark x1="74842" y1="8015" x2="77057" y2="6107"/>
                        <a14:foregroundMark x1="89241" y1="19466" x2="89873" y2="20611"/>
                        <a14:foregroundMark x1="91139" y1="22519" x2="91614" y2="31679"/>
                        <a14:foregroundMark x1="97468" y1="48092" x2="94462" y2="57634"/>
                        <a14:foregroundMark x1="94462" y1="57634" x2="93987" y2="57634"/>
                        <a14:foregroundMark x1="4589" y1="45420" x2="10759" y2="43130"/>
                        <a14:foregroundMark x1="12184" y1="83969" x2="20095" y2="80916"/>
                        <a14:foregroundMark x1="23892" y1="91221" x2="52057" y2="84733"/>
                        <a14:foregroundMark x1="52057" y1="84733" x2="73259" y2="94656"/>
                        <a14:foregroundMark x1="73259" y1="94656" x2="84968" y2="91221"/>
                        <a14:foregroundMark x1="41456" y1="73664" x2="54905" y2="72901"/>
                        <a14:foregroundMark x1="34494" y1="11832" x2="61709" y2="16031"/>
                        <a14:foregroundMark x1="59810" y1="27099" x2="45886" y2="25954"/>
                        <a14:foregroundMark x1="33861" y1="8015" x2="41772" y2="7252"/>
                        <a14:foregroundMark x1="87816" y1="16031" x2="72310" y2="20229"/>
                        <a14:foregroundMark x1="80380" y1="12214" x2="72468" y2="12595"/>
                      </a14:backgroundRemoval>
                    </a14:imgEffect>
                  </a14:imgLayer>
                </a14:imgProps>
              </a:ext>
            </a:extLst>
          </a:blip>
          <a:stretch>
            <a:fillRect/>
          </a:stretch>
        </p:blipFill>
        <p:spPr>
          <a:xfrm>
            <a:off x="-2112319" y="-49058"/>
            <a:ext cx="16416637" cy="1633685"/>
          </a:xfrm>
          <a:prstGeom prst="rect">
            <a:avLst/>
          </a:prstGeom>
        </p:spPr>
      </p:pic>
      <p:sp>
        <p:nvSpPr>
          <p:cNvPr id="5" name="Title 1">
            <a:extLst>
              <a:ext uri="{FF2B5EF4-FFF2-40B4-BE49-F238E27FC236}">
                <a16:creationId xmlns:a16="http://schemas.microsoft.com/office/drawing/2014/main" id="{6D57D6CB-50C2-B1DF-A136-9EC7DEFAAADE}"/>
              </a:ext>
            </a:extLst>
          </p:cNvPr>
          <p:cNvSpPr txBox="1">
            <a:spLocks/>
          </p:cNvSpPr>
          <p:nvPr/>
        </p:nvSpPr>
        <p:spPr>
          <a:xfrm>
            <a:off x="838199" y="541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Abadi" panose="020B0604020104020204" pitchFamily="34" charset="0"/>
              </a:rPr>
              <a:t>Children's Day: Reimagined 2023…</a:t>
            </a:r>
          </a:p>
        </p:txBody>
      </p:sp>
      <p:grpSp>
        <p:nvGrpSpPr>
          <p:cNvPr id="2" name="Group 1">
            <a:extLst>
              <a:ext uri="{FF2B5EF4-FFF2-40B4-BE49-F238E27FC236}">
                <a16:creationId xmlns:a16="http://schemas.microsoft.com/office/drawing/2014/main" id="{6FB570C9-8D69-AEBF-8B3B-1B8B1D55D040}"/>
              </a:ext>
            </a:extLst>
          </p:cNvPr>
          <p:cNvGrpSpPr/>
          <p:nvPr/>
        </p:nvGrpSpPr>
        <p:grpSpPr>
          <a:xfrm>
            <a:off x="0" y="-41056"/>
            <a:ext cx="659218" cy="707886"/>
            <a:chOff x="0" y="-41056"/>
            <a:chExt cx="659218" cy="707886"/>
          </a:xfrm>
        </p:grpSpPr>
        <p:sp>
          <p:nvSpPr>
            <p:cNvPr id="6" name="Rectangle 5">
              <a:extLst>
                <a:ext uri="{FF2B5EF4-FFF2-40B4-BE49-F238E27FC236}">
                  <a16:creationId xmlns:a16="http://schemas.microsoft.com/office/drawing/2014/main" id="{80E76F22-9516-DB44-D444-E00CEC8C2413}"/>
                </a:ext>
              </a:extLst>
            </p:cNvPr>
            <p:cNvSpPr/>
            <p:nvPr/>
          </p:nvSpPr>
          <p:spPr>
            <a:xfrm>
              <a:off x="0" y="-10633"/>
              <a:ext cx="659218" cy="658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4B90BFE8-9103-0F05-D8D7-694B56E4909D}"/>
                </a:ext>
              </a:extLst>
            </p:cNvPr>
            <p:cNvGrpSpPr/>
            <p:nvPr/>
          </p:nvGrpSpPr>
          <p:grpSpPr>
            <a:xfrm>
              <a:off x="0" y="-41056"/>
              <a:ext cx="659218" cy="707886"/>
              <a:chOff x="9973340" y="1573616"/>
              <a:chExt cx="659218" cy="707886"/>
            </a:xfrm>
          </p:grpSpPr>
          <p:sp>
            <p:nvSpPr>
              <p:cNvPr id="8" name="TextBox 7">
                <a:extLst>
                  <a:ext uri="{FF2B5EF4-FFF2-40B4-BE49-F238E27FC236}">
                    <a16:creationId xmlns:a16="http://schemas.microsoft.com/office/drawing/2014/main" id="{D02950AA-C8C5-6BD2-6C2F-BD0CC00EDBBC}"/>
                  </a:ext>
                </a:extLst>
              </p:cNvPr>
              <p:cNvSpPr txBox="1"/>
              <p:nvPr/>
            </p:nvSpPr>
            <p:spPr>
              <a:xfrm>
                <a:off x="9973340" y="1573616"/>
                <a:ext cx="659218" cy="707886"/>
              </a:xfrm>
              <a:prstGeom prst="rect">
                <a:avLst/>
              </a:prstGeom>
              <a:noFill/>
              <a:ln>
                <a:noFill/>
              </a:ln>
            </p:spPr>
            <p:txBody>
              <a:bodyPr wrap="square" rtlCol="0">
                <a:spAutoFit/>
              </a:bodyPr>
              <a:lstStyle/>
              <a:p>
                <a:pPr algn="ctr"/>
                <a:r>
                  <a:rPr lang="en-GB" sz="4000" b="1">
                    <a:solidFill>
                      <a:srgbClr val="2ADCD6"/>
                    </a:solidFill>
                    <a:latin typeface="Abadi" panose="020B0604020104020204" pitchFamily="34" charset="0"/>
                  </a:rPr>
                  <a:t>4</a:t>
                </a:r>
              </a:p>
            </p:txBody>
          </p:sp>
          <p:sp>
            <p:nvSpPr>
              <p:cNvPr id="9" name="Oval 8">
                <a:extLst>
                  <a:ext uri="{FF2B5EF4-FFF2-40B4-BE49-F238E27FC236}">
                    <a16:creationId xmlns:a16="http://schemas.microsoft.com/office/drawing/2014/main" id="{DFECA55E-DBFD-AA29-4BCD-AC7F4B7FDFB5}"/>
                  </a:ext>
                </a:extLst>
              </p:cNvPr>
              <p:cNvSpPr/>
              <p:nvPr/>
            </p:nvSpPr>
            <p:spPr>
              <a:xfrm>
                <a:off x="10032949" y="1657559"/>
                <a:ext cx="540000" cy="540000"/>
              </a:xfrm>
              <a:prstGeom prst="ellipse">
                <a:avLst/>
              </a:prstGeom>
              <a:noFill/>
              <a:ln w="57150">
                <a:solidFill>
                  <a:srgbClr val="2AD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ADCD6"/>
                  </a:solidFill>
                </a:endParaRPr>
              </a:p>
            </p:txBody>
          </p:sp>
        </p:grpSp>
      </p:grpSp>
      <p:pic>
        <p:nvPicPr>
          <p:cNvPr id="3" name="Online Media 2" title="The Next Chapter - Lence | LEEDS 2023">
            <a:hlinkClick r:id="" action="ppaction://media"/>
            <a:extLst>
              <a:ext uri="{FF2B5EF4-FFF2-40B4-BE49-F238E27FC236}">
                <a16:creationId xmlns:a16="http://schemas.microsoft.com/office/drawing/2014/main" id="{B19B78DC-560B-20C1-4D11-685BAB8456D7}"/>
              </a:ext>
            </a:extLst>
          </p:cNvPr>
          <p:cNvPicPr>
            <a:picLocks noRot="1" noChangeAspect="1"/>
          </p:cNvPicPr>
          <p:nvPr>
            <a:videoFile r:link="rId1"/>
          </p:nvPr>
        </p:nvPicPr>
        <p:blipFill>
          <a:blip r:embed="rId6"/>
          <a:stretch>
            <a:fillRect/>
          </a:stretch>
        </p:blipFill>
        <p:spPr>
          <a:xfrm>
            <a:off x="329609" y="1638147"/>
            <a:ext cx="8866958" cy="5009830"/>
          </a:xfrm>
          <a:prstGeom prst="rect">
            <a:avLst/>
          </a:prstGeom>
        </p:spPr>
      </p:pic>
      <p:pic>
        <p:nvPicPr>
          <p:cNvPr id="10" name="Picture 9" descr="A blue text on a black background&#10;&#10;Description automatically generated">
            <a:extLst>
              <a:ext uri="{FF2B5EF4-FFF2-40B4-BE49-F238E27FC236}">
                <a16:creationId xmlns:a16="http://schemas.microsoft.com/office/drawing/2014/main" id="{EF0E83B8-7E66-264E-EE2E-C47FBFDF57BA}"/>
              </a:ext>
            </a:extLst>
          </p:cNvPr>
          <p:cNvPicPr>
            <a:picLocks noChangeAspect="1"/>
          </p:cNvPicPr>
          <p:nvPr/>
        </p:nvPicPr>
        <p:blipFill>
          <a:blip r:embed="rId7"/>
          <a:stretch>
            <a:fillRect/>
          </a:stretch>
        </p:blipFill>
        <p:spPr>
          <a:xfrm>
            <a:off x="10268383" y="54986"/>
            <a:ext cx="1838325" cy="790575"/>
          </a:xfrm>
          <a:prstGeom prst="rect">
            <a:avLst/>
          </a:prstGeom>
        </p:spPr>
      </p:pic>
      <p:pic>
        <p:nvPicPr>
          <p:cNvPr id="12" name="Picture 11">
            <a:extLst>
              <a:ext uri="{FF2B5EF4-FFF2-40B4-BE49-F238E27FC236}">
                <a16:creationId xmlns:a16="http://schemas.microsoft.com/office/drawing/2014/main" id="{CC5D2969-E503-3F45-C8BE-D0C3189E7C76}"/>
              </a:ext>
            </a:extLst>
          </p:cNvPr>
          <p:cNvPicPr>
            <a:picLocks noChangeAspect="1"/>
          </p:cNvPicPr>
          <p:nvPr/>
        </p:nvPicPr>
        <p:blipFill>
          <a:blip r:embed="rId8"/>
          <a:stretch>
            <a:fillRect/>
          </a:stretch>
        </p:blipFill>
        <p:spPr>
          <a:xfrm>
            <a:off x="11237024" y="6155592"/>
            <a:ext cx="781050" cy="409575"/>
          </a:xfrm>
          <a:prstGeom prst="rect">
            <a:avLst/>
          </a:prstGeom>
        </p:spPr>
      </p:pic>
      <p:pic>
        <p:nvPicPr>
          <p:cNvPr id="15" name="Picture 14" descr="A thumb up sign with white text&#10;&#10;Description automatically generated">
            <a:extLst>
              <a:ext uri="{FF2B5EF4-FFF2-40B4-BE49-F238E27FC236}">
                <a16:creationId xmlns:a16="http://schemas.microsoft.com/office/drawing/2014/main" id="{2F7F1B29-E45E-97C1-7993-9928B8FF8639}"/>
              </a:ext>
            </a:extLst>
          </p:cNvPr>
          <p:cNvPicPr>
            <a:picLocks noChangeAspect="1"/>
          </p:cNvPicPr>
          <p:nvPr/>
        </p:nvPicPr>
        <p:blipFill>
          <a:blip r:embed="rId9"/>
          <a:stretch>
            <a:fillRect/>
          </a:stretch>
        </p:blipFill>
        <p:spPr>
          <a:xfrm>
            <a:off x="10406831" y="6042228"/>
            <a:ext cx="792727" cy="525413"/>
          </a:xfrm>
          <a:prstGeom prst="rect">
            <a:avLst/>
          </a:prstGeom>
        </p:spPr>
      </p:pic>
    </p:spTree>
    <p:extLst>
      <p:ext uri="{BB962C8B-B14F-4D97-AF65-F5344CB8AC3E}">
        <p14:creationId xmlns:p14="http://schemas.microsoft.com/office/powerpoint/2010/main" val="386844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0C0DFA-575F-E718-6216-2586E903D5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107" b="94656" l="4589" r="94304">
                        <a14:foregroundMark x1="15665" y1="7252" x2="39241" y2="10687"/>
                        <a14:foregroundMark x1="39241" y1="10687" x2="47943" y2="10687"/>
                        <a14:foregroundMark x1="47943" y1="10687" x2="57120" y2="11069"/>
                        <a14:foregroundMark x1="57120" y1="11069" x2="74842" y2="8015"/>
                        <a14:foregroundMark x1="74842" y1="8015" x2="77057" y2="6107"/>
                        <a14:foregroundMark x1="89241" y1="19466" x2="89873" y2="20611"/>
                        <a14:foregroundMark x1="91139" y1="22519" x2="91614" y2="31679"/>
                        <a14:foregroundMark x1="97468" y1="48092" x2="94462" y2="57634"/>
                        <a14:foregroundMark x1="94462" y1="57634" x2="93987" y2="57634"/>
                        <a14:foregroundMark x1="4589" y1="45420" x2="10759" y2="43130"/>
                        <a14:foregroundMark x1="12184" y1="83969" x2="20095" y2="80916"/>
                        <a14:foregroundMark x1="23892" y1="91221" x2="52057" y2="84733"/>
                        <a14:foregroundMark x1="52057" y1="84733" x2="73259" y2="94656"/>
                        <a14:foregroundMark x1="73259" y1="94656" x2="84968" y2="91221"/>
                        <a14:foregroundMark x1="41456" y1="73664" x2="54905" y2="72901"/>
                        <a14:foregroundMark x1="34494" y1="11832" x2="61709" y2="16031"/>
                        <a14:foregroundMark x1="59810" y1="27099" x2="45886" y2="25954"/>
                        <a14:foregroundMark x1="33861" y1="8015" x2="41772" y2="7252"/>
                        <a14:foregroundMark x1="87816" y1="16031" x2="72310" y2="20229"/>
                        <a14:foregroundMark x1="80380" y1="12214" x2="72468" y2="12595"/>
                      </a14:backgroundRemoval>
                    </a14:imgEffect>
                  </a14:imgLayer>
                </a14:imgProps>
              </a:ext>
            </a:extLst>
          </a:blip>
          <a:stretch>
            <a:fillRect/>
          </a:stretch>
        </p:blipFill>
        <p:spPr>
          <a:xfrm>
            <a:off x="-2186061" y="-430058"/>
            <a:ext cx="16355186" cy="1645975"/>
          </a:xfrm>
          <a:prstGeom prst="rect">
            <a:avLst/>
          </a:prstGeom>
        </p:spPr>
      </p:pic>
      <p:sp>
        <p:nvSpPr>
          <p:cNvPr id="5" name="Title 1">
            <a:extLst>
              <a:ext uri="{FF2B5EF4-FFF2-40B4-BE49-F238E27FC236}">
                <a16:creationId xmlns:a16="http://schemas.microsoft.com/office/drawing/2014/main" id="{6D57D6CB-50C2-B1DF-A136-9EC7DEFAAADE}"/>
              </a:ext>
            </a:extLst>
          </p:cNvPr>
          <p:cNvSpPr txBox="1">
            <a:spLocks/>
          </p:cNvSpPr>
          <p:nvPr/>
        </p:nvSpPr>
        <p:spPr>
          <a:xfrm>
            <a:off x="813618" y="-441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Abadi" panose="020B0604020104020204" pitchFamily="34" charset="0"/>
              </a:rPr>
              <a:t>Children's Day: Hear Us</a:t>
            </a:r>
          </a:p>
        </p:txBody>
      </p:sp>
      <p:grpSp>
        <p:nvGrpSpPr>
          <p:cNvPr id="2" name="Group 1">
            <a:extLst>
              <a:ext uri="{FF2B5EF4-FFF2-40B4-BE49-F238E27FC236}">
                <a16:creationId xmlns:a16="http://schemas.microsoft.com/office/drawing/2014/main" id="{1679BFF5-8A82-96C7-0D60-53089A27D9CE}"/>
              </a:ext>
            </a:extLst>
          </p:cNvPr>
          <p:cNvGrpSpPr/>
          <p:nvPr/>
        </p:nvGrpSpPr>
        <p:grpSpPr>
          <a:xfrm>
            <a:off x="0" y="-41056"/>
            <a:ext cx="659218" cy="707886"/>
            <a:chOff x="0" y="-41056"/>
            <a:chExt cx="659218" cy="707886"/>
          </a:xfrm>
        </p:grpSpPr>
        <p:sp>
          <p:nvSpPr>
            <p:cNvPr id="6" name="Rectangle 5">
              <a:extLst>
                <a:ext uri="{FF2B5EF4-FFF2-40B4-BE49-F238E27FC236}">
                  <a16:creationId xmlns:a16="http://schemas.microsoft.com/office/drawing/2014/main" id="{22528836-A24C-2EEA-E35D-EF47E1634483}"/>
                </a:ext>
              </a:extLst>
            </p:cNvPr>
            <p:cNvSpPr/>
            <p:nvPr/>
          </p:nvSpPr>
          <p:spPr>
            <a:xfrm>
              <a:off x="0" y="-10633"/>
              <a:ext cx="659218" cy="658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465CB065-DE81-E56E-77E8-3522BD7DC819}"/>
                </a:ext>
              </a:extLst>
            </p:cNvPr>
            <p:cNvGrpSpPr/>
            <p:nvPr/>
          </p:nvGrpSpPr>
          <p:grpSpPr>
            <a:xfrm>
              <a:off x="0" y="-41056"/>
              <a:ext cx="659218" cy="707886"/>
              <a:chOff x="9973340" y="1573616"/>
              <a:chExt cx="659218" cy="707886"/>
            </a:xfrm>
          </p:grpSpPr>
          <p:sp>
            <p:nvSpPr>
              <p:cNvPr id="8" name="TextBox 7">
                <a:extLst>
                  <a:ext uri="{FF2B5EF4-FFF2-40B4-BE49-F238E27FC236}">
                    <a16:creationId xmlns:a16="http://schemas.microsoft.com/office/drawing/2014/main" id="{6703D4E0-0B1A-27DF-C7BA-C2C35B640466}"/>
                  </a:ext>
                </a:extLst>
              </p:cNvPr>
              <p:cNvSpPr txBox="1"/>
              <p:nvPr/>
            </p:nvSpPr>
            <p:spPr>
              <a:xfrm>
                <a:off x="9973340" y="1573616"/>
                <a:ext cx="659218" cy="707886"/>
              </a:xfrm>
              <a:prstGeom prst="rect">
                <a:avLst/>
              </a:prstGeom>
              <a:noFill/>
              <a:ln>
                <a:noFill/>
              </a:ln>
            </p:spPr>
            <p:txBody>
              <a:bodyPr wrap="square" rtlCol="0">
                <a:spAutoFit/>
              </a:bodyPr>
              <a:lstStyle/>
              <a:p>
                <a:pPr algn="ctr"/>
                <a:r>
                  <a:rPr lang="en-GB" sz="4000" b="1">
                    <a:solidFill>
                      <a:srgbClr val="2ADCD6"/>
                    </a:solidFill>
                    <a:latin typeface="Abadi" panose="020B0604020104020204" pitchFamily="34" charset="0"/>
                  </a:rPr>
                  <a:t>4</a:t>
                </a:r>
              </a:p>
            </p:txBody>
          </p:sp>
          <p:sp>
            <p:nvSpPr>
              <p:cNvPr id="9" name="Oval 8">
                <a:extLst>
                  <a:ext uri="{FF2B5EF4-FFF2-40B4-BE49-F238E27FC236}">
                    <a16:creationId xmlns:a16="http://schemas.microsoft.com/office/drawing/2014/main" id="{34E3B8A0-1E22-77F6-4D09-68C0E3C01177}"/>
                  </a:ext>
                </a:extLst>
              </p:cNvPr>
              <p:cNvSpPr/>
              <p:nvPr/>
            </p:nvSpPr>
            <p:spPr>
              <a:xfrm>
                <a:off x="10032949" y="1657559"/>
                <a:ext cx="540000" cy="540000"/>
              </a:xfrm>
              <a:prstGeom prst="ellipse">
                <a:avLst/>
              </a:prstGeom>
              <a:noFill/>
              <a:ln w="57150">
                <a:solidFill>
                  <a:srgbClr val="2AD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ADCD6"/>
                  </a:solidFill>
                </a:endParaRPr>
              </a:p>
            </p:txBody>
          </p:sp>
        </p:grpSp>
      </p:grpSp>
      <p:sp>
        <p:nvSpPr>
          <p:cNvPr id="12" name="TextBox 11">
            <a:extLst>
              <a:ext uri="{FF2B5EF4-FFF2-40B4-BE49-F238E27FC236}">
                <a16:creationId xmlns:a16="http://schemas.microsoft.com/office/drawing/2014/main" id="{C7A838B2-01B4-AD67-E5F3-1C0FFE5551C9}"/>
              </a:ext>
            </a:extLst>
          </p:cNvPr>
          <p:cNvSpPr txBox="1"/>
          <p:nvPr/>
        </p:nvSpPr>
        <p:spPr>
          <a:xfrm>
            <a:off x="211393" y="886461"/>
            <a:ext cx="9954190" cy="5840701"/>
          </a:xfrm>
          <a:prstGeom prst="rect">
            <a:avLst/>
          </a:prstGeom>
          <a:noFill/>
        </p:spPr>
        <p:txBody>
          <a:bodyPr wrap="square" lIns="91440" tIns="45720" rIns="91440" bIns="45720" anchor="t">
            <a:spAutoFit/>
          </a:bodyPr>
          <a:lstStyle/>
          <a:p>
            <a:pPr>
              <a:lnSpc>
                <a:spcPct val="150000"/>
              </a:lnSpc>
              <a:spcAft>
                <a:spcPts val="800"/>
              </a:spcAft>
            </a:pPr>
            <a:r>
              <a:rPr lang="en-GB" sz="2400" dirty="0">
                <a:ea typeface="+mn-lt"/>
                <a:cs typeface="+mn-lt"/>
              </a:rPr>
              <a:t>Daylight fades and the stars appear </a:t>
            </a:r>
            <a:endParaRPr lang="en-GB" sz="2400">
              <a:latin typeface="Abadi" panose="020B0604020104020204" pitchFamily="34" charset="0"/>
              <a:ea typeface="+mn-lt"/>
              <a:cs typeface="Times New Roman" panose="02020603050405020304" pitchFamily="18" charset="0"/>
            </a:endParaRPr>
          </a:p>
          <a:p>
            <a:pPr>
              <a:lnSpc>
                <a:spcPct val="150000"/>
              </a:lnSpc>
              <a:spcAft>
                <a:spcPts val="800"/>
              </a:spcAft>
            </a:pPr>
            <a:r>
              <a:rPr lang="en-GB" sz="2400" dirty="0">
                <a:ea typeface="+mn-lt"/>
                <a:cs typeface="+mn-lt"/>
              </a:rPr>
              <a:t>The world goes silent, it’s just us here. Are you listening? X 2 </a:t>
            </a:r>
            <a:endParaRPr lang="en-GB" sz="2400">
              <a:latin typeface="Abadi" panose="020B0604020104020204" pitchFamily="34" charset="0"/>
              <a:ea typeface="+mn-lt"/>
              <a:cs typeface="Times New Roman" panose="02020603050405020304" pitchFamily="18" charset="0"/>
            </a:endParaRPr>
          </a:p>
          <a:p>
            <a:pPr>
              <a:lnSpc>
                <a:spcPct val="150000"/>
              </a:lnSpc>
              <a:spcAft>
                <a:spcPts val="800"/>
              </a:spcAft>
            </a:pPr>
            <a:r>
              <a:rPr lang="en-GB" sz="2400" dirty="0">
                <a:ea typeface="+mn-lt"/>
                <a:cs typeface="+mn-lt"/>
              </a:rPr>
              <a:t>We’ve got lots to say </a:t>
            </a:r>
            <a:endParaRPr lang="en-GB" sz="2400">
              <a:latin typeface="Abadi" panose="020B0604020104020204" pitchFamily="34" charset="0"/>
              <a:ea typeface="+mn-lt"/>
              <a:cs typeface="Times New Roman" panose="02020603050405020304" pitchFamily="18" charset="0"/>
            </a:endParaRPr>
          </a:p>
          <a:p>
            <a:pPr>
              <a:lnSpc>
                <a:spcPct val="150000"/>
              </a:lnSpc>
              <a:spcAft>
                <a:spcPts val="800"/>
              </a:spcAft>
            </a:pPr>
            <a:r>
              <a:rPr lang="en-GB" sz="2400" dirty="0">
                <a:ea typeface="+mn-lt"/>
                <a:cs typeface="+mn-lt"/>
              </a:rPr>
              <a:t>Cos today is the day, it is our day, It is our day X </a:t>
            </a:r>
            <a:r>
              <a:rPr lang="en-GB" sz="2400" dirty="0">
                <a:latin typeface="Calibri"/>
                <a:ea typeface="+mn-lt"/>
                <a:cs typeface="Calibri"/>
              </a:rPr>
              <a:t>4</a:t>
            </a:r>
            <a:endParaRPr lang="en-GB" sz="2400">
              <a:latin typeface="Abadi" panose="020B0604020104020204" pitchFamily="34" charset="0"/>
              <a:ea typeface="+mn-lt"/>
              <a:cs typeface="Times New Roman" panose="02020603050405020304" pitchFamily="18" charset="0"/>
            </a:endParaRPr>
          </a:p>
          <a:p>
            <a:pPr>
              <a:lnSpc>
                <a:spcPct val="150000"/>
              </a:lnSpc>
              <a:spcAft>
                <a:spcPts val="800"/>
              </a:spcAft>
            </a:pPr>
            <a:r>
              <a:rPr lang="en-GB" sz="2400" dirty="0">
                <a:latin typeface="Abadi"/>
                <a:ea typeface="+mn-lt"/>
                <a:cs typeface="Times New Roman"/>
              </a:rPr>
              <a:t>[1.50]  We</a:t>
            </a:r>
            <a:r>
              <a:rPr lang="en-GB" sz="2400" dirty="0">
                <a:effectLst/>
                <a:latin typeface="Abadi"/>
                <a:ea typeface="Calibri"/>
                <a:cs typeface="Times New Roman"/>
              </a:rPr>
              <a:t> want to be heard and be seen</a:t>
            </a:r>
            <a:r>
              <a:rPr lang="en-GB" sz="2400" dirty="0">
                <a:latin typeface="Abadi"/>
                <a:ea typeface="Calibri"/>
                <a:cs typeface="Times New Roman"/>
              </a:rPr>
              <a:t> </a:t>
            </a:r>
            <a:endParaRPr lang="en-GB" sz="2400">
              <a:effectLst/>
              <a:latin typeface="Abadi" panose="020B060402010402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GB" sz="2400" dirty="0">
                <a:effectLst/>
                <a:latin typeface="Abadi"/>
                <a:ea typeface="Calibri"/>
                <a:cs typeface="Times New Roman"/>
              </a:rPr>
              <a:t>Our hopes, fears and all our dreams</a:t>
            </a:r>
          </a:p>
          <a:p>
            <a:pPr>
              <a:lnSpc>
                <a:spcPct val="150000"/>
              </a:lnSpc>
              <a:spcAft>
                <a:spcPts val="800"/>
              </a:spcAft>
            </a:pPr>
            <a:r>
              <a:rPr lang="en-GB" sz="2400" dirty="0">
                <a:effectLst/>
                <a:latin typeface="Abadi"/>
                <a:ea typeface="Calibri"/>
                <a:cs typeface="Times New Roman"/>
              </a:rPr>
              <a:t>No worry or panic, we can do almost anything </a:t>
            </a:r>
            <a:r>
              <a:rPr lang="en-GB" sz="2400" dirty="0">
                <a:latin typeface="Abadi"/>
                <a:ea typeface="Calibri"/>
                <a:cs typeface="Times New Roman"/>
              </a:rPr>
              <a:t>(x2) </a:t>
            </a:r>
            <a:endParaRPr lang="en-GB" sz="2400">
              <a:latin typeface="Abadi" panose="020B060402010402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GB" sz="2400" dirty="0">
                <a:effectLst/>
                <a:latin typeface="Abadi"/>
                <a:ea typeface="Calibri"/>
                <a:cs typeface="Times New Roman"/>
              </a:rPr>
              <a:t>There’s a big difference between hearing and listening</a:t>
            </a:r>
          </a:p>
          <a:p>
            <a:pPr>
              <a:lnSpc>
                <a:spcPct val="150000"/>
              </a:lnSpc>
              <a:spcAft>
                <a:spcPts val="800"/>
              </a:spcAft>
            </a:pPr>
            <a:r>
              <a:rPr lang="en-GB" sz="2400" dirty="0">
                <a:effectLst/>
                <a:latin typeface="Abadi"/>
                <a:ea typeface="Calibri"/>
                <a:cs typeface="Times New Roman"/>
              </a:rPr>
              <a:t>Now is the time to take us seriously</a:t>
            </a:r>
          </a:p>
        </p:txBody>
      </p:sp>
      <p:pic>
        <p:nvPicPr>
          <p:cNvPr id="3" name="Picture 2" descr="A blue text on a black background&#10;&#10;Description automatically generated">
            <a:extLst>
              <a:ext uri="{FF2B5EF4-FFF2-40B4-BE49-F238E27FC236}">
                <a16:creationId xmlns:a16="http://schemas.microsoft.com/office/drawing/2014/main" id="{1012D3FE-0284-727C-260B-74B0589DA81D}"/>
              </a:ext>
            </a:extLst>
          </p:cNvPr>
          <p:cNvPicPr>
            <a:picLocks noChangeAspect="1"/>
          </p:cNvPicPr>
          <p:nvPr/>
        </p:nvPicPr>
        <p:blipFill>
          <a:blip r:embed="rId7"/>
          <a:stretch>
            <a:fillRect/>
          </a:stretch>
        </p:blipFill>
        <p:spPr>
          <a:xfrm>
            <a:off x="10268383" y="54986"/>
            <a:ext cx="1838325" cy="790575"/>
          </a:xfrm>
          <a:prstGeom prst="rect">
            <a:avLst/>
          </a:prstGeom>
        </p:spPr>
      </p:pic>
      <p:pic>
        <p:nvPicPr>
          <p:cNvPr id="11" name="Picture 10">
            <a:extLst>
              <a:ext uri="{FF2B5EF4-FFF2-40B4-BE49-F238E27FC236}">
                <a16:creationId xmlns:a16="http://schemas.microsoft.com/office/drawing/2014/main" id="{29BA8841-E0E0-EF0A-90BB-AF5F05E054F0}"/>
              </a:ext>
            </a:extLst>
          </p:cNvPr>
          <p:cNvPicPr>
            <a:picLocks noChangeAspect="1"/>
          </p:cNvPicPr>
          <p:nvPr/>
        </p:nvPicPr>
        <p:blipFill>
          <a:blip r:embed="rId8"/>
          <a:stretch>
            <a:fillRect/>
          </a:stretch>
        </p:blipFill>
        <p:spPr>
          <a:xfrm>
            <a:off x="11329700" y="6155592"/>
            <a:ext cx="781050" cy="409575"/>
          </a:xfrm>
          <a:prstGeom prst="rect">
            <a:avLst/>
          </a:prstGeom>
        </p:spPr>
      </p:pic>
      <p:pic>
        <p:nvPicPr>
          <p:cNvPr id="15" name="Picture 14" descr="A thumb up sign with white text&#10;&#10;Description automatically generated">
            <a:extLst>
              <a:ext uri="{FF2B5EF4-FFF2-40B4-BE49-F238E27FC236}">
                <a16:creationId xmlns:a16="http://schemas.microsoft.com/office/drawing/2014/main" id="{2309F69B-792E-FA91-E69D-F613A2FCB964}"/>
              </a:ext>
            </a:extLst>
          </p:cNvPr>
          <p:cNvPicPr>
            <a:picLocks noChangeAspect="1"/>
          </p:cNvPicPr>
          <p:nvPr/>
        </p:nvPicPr>
        <p:blipFill>
          <a:blip r:embed="rId9"/>
          <a:stretch>
            <a:fillRect/>
          </a:stretch>
        </p:blipFill>
        <p:spPr>
          <a:xfrm>
            <a:off x="10396534" y="6043224"/>
            <a:ext cx="792727" cy="525413"/>
          </a:xfrm>
          <a:prstGeom prst="rect">
            <a:avLst/>
          </a:prstGeom>
        </p:spPr>
      </p:pic>
      <p:pic>
        <p:nvPicPr>
          <p:cNvPr id="16" name="Hear Us! Guide Vocals">
            <a:hlinkClick r:id="" action="ppaction://media"/>
            <a:extLst>
              <a:ext uri="{FF2B5EF4-FFF2-40B4-BE49-F238E27FC236}">
                <a16:creationId xmlns:a16="http://schemas.microsoft.com/office/drawing/2014/main" id="{0D4C1D9A-62AD-57F2-9904-B609961F74F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057069" y="3174489"/>
            <a:ext cx="730250" cy="730250"/>
          </a:xfrm>
          <a:prstGeom prst="rect">
            <a:avLst/>
          </a:prstGeom>
        </p:spPr>
      </p:pic>
    </p:spTree>
    <p:extLst>
      <p:ext uri="{BB962C8B-B14F-4D97-AF65-F5344CB8AC3E}">
        <p14:creationId xmlns:p14="http://schemas.microsoft.com/office/powerpoint/2010/main" val="1585452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090" fill="hold"/>
                                        <p:tgtEl>
                                          <p:spTgt spid="16"/>
                                        </p:tgtEl>
                                      </p:cBhvr>
                                    </p:cmd>
                                  </p:childTnLst>
                                </p:cTn>
                              </p:par>
                            </p:childTnLst>
                          </p:cTn>
                        </p:par>
                      </p:childTnLst>
                    </p:cTn>
                  </p:par>
                </p:childTnLst>
              </p:cTn>
              <p:nextCondLst>
                <p:cond evt="onClick" delay="0">
                  <p:tgtEl>
                    <p:spTgt spid="16"/>
                  </p:tgtEl>
                </p:cond>
              </p:nextCondLst>
            </p:seq>
            <p:audio>
              <p:cMediaNode>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0C0DFA-575F-E718-6216-2586E903D58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07" b="94656" l="4589" r="94304">
                        <a14:foregroundMark x1="15665" y1="7252" x2="39241" y2="10687"/>
                        <a14:foregroundMark x1="39241" y1="10687" x2="47943" y2="10687"/>
                        <a14:foregroundMark x1="47943" y1="10687" x2="57120" y2="11069"/>
                        <a14:foregroundMark x1="57120" y1="11069" x2="74842" y2="8015"/>
                        <a14:foregroundMark x1="74842" y1="8015" x2="77057" y2="6107"/>
                        <a14:foregroundMark x1="89241" y1="19466" x2="89873" y2="20611"/>
                        <a14:foregroundMark x1="91139" y1="22519" x2="91614" y2="31679"/>
                        <a14:foregroundMark x1="97468" y1="48092" x2="94462" y2="57634"/>
                        <a14:foregroundMark x1="94462" y1="57634" x2="93987" y2="57634"/>
                        <a14:foregroundMark x1="4589" y1="45420" x2="10759" y2="43130"/>
                        <a14:foregroundMark x1="12184" y1="83969" x2="20095" y2="80916"/>
                        <a14:foregroundMark x1="23892" y1="91221" x2="52057" y2="84733"/>
                        <a14:foregroundMark x1="52057" y1="84733" x2="73259" y2="94656"/>
                        <a14:foregroundMark x1="73259" y1="94656" x2="84968" y2="91221"/>
                        <a14:foregroundMark x1="41456" y1="73664" x2="54905" y2="72901"/>
                        <a14:foregroundMark x1="34494" y1="11832" x2="61709" y2="16031"/>
                        <a14:foregroundMark x1="59810" y1="27099" x2="45886" y2="25954"/>
                        <a14:foregroundMark x1="33861" y1="8015" x2="41772" y2="7252"/>
                        <a14:foregroundMark x1="87816" y1="16031" x2="72310" y2="20229"/>
                        <a14:foregroundMark x1="80380" y1="12214" x2="72468" y2="12595"/>
                      </a14:backgroundRemoval>
                    </a14:imgEffect>
                  </a14:imgLayer>
                </a14:imgProps>
              </a:ext>
            </a:extLst>
          </a:blip>
          <a:stretch>
            <a:fillRect/>
          </a:stretch>
        </p:blipFill>
        <p:spPr>
          <a:xfrm>
            <a:off x="-2112319" y="-49058"/>
            <a:ext cx="16416637" cy="1633685"/>
          </a:xfrm>
          <a:prstGeom prst="rect">
            <a:avLst/>
          </a:prstGeom>
        </p:spPr>
      </p:pic>
      <p:sp>
        <p:nvSpPr>
          <p:cNvPr id="5" name="Title 1">
            <a:extLst>
              <a:ext uri="{FF2B5EF4-FFF2-40B4-BE49-F238E27FC236}">
                <a16:creationId xmlns:a16="http://schemas.microsoft.com/office/drawing/2014/main" id="{6D57D6CB-50C2-B1DF-A136-9EC7DEFAAADE}"/>
              </a:ext>
            </a:extLst>
          </p:cNvPr>
          <p:cNvSpPr txBox="1">
            <a:spLocks/>
          </p:cNvSpPr>
          <p:nvPr/>
        </p:nvSpPr>
        <p:spPr>
          <a:xfrm>
            <a:off x="838199" y="541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Abadi" panose="020B0604020104020204" pitchFamily="34" charset="0"/>
              </a:rPr>
              <a:t>Children's Day: Hear Us</a:t>
            </a:r>
          </a:p>
        </p:txBody>
      </p:sp>
      <p:grpSp>
        <p:nvGrpSpPr>
          <p:cNvPr id="2" name="Group 1">
            <a:extLst>
              <a:ext uri="{FF2B5EF4-FFF2-40B4-BE49-F238E27FC236}">
                <a16:creationId xmlns:a16="http://schemas.microsoft.com/office/drawing/2014/main" id="{1679BFF5-8A82-96C7-0D60-53089A27D9CE}"/>
              </a:ext>
            </a:extLst>
          </p:cNvPr>
          <p:cNvGrpSpPr/>
          <p:nvPr/>
        </p:nvGrpSpPr>
        <p:grpSpPr>
          <a:xfrm>
            <a:off x="0" y="-41056"/>
            <a:ext cx="659218" cy="707886"/>
            <a:chOff x="0" y="-41056"/>
            <a:chExt cx="659218" cy="707886"/>
          </a:xfrm>
        </p:grpSpPr>
        <p:sp>
          <p:nvSpPr>
            <p:cNvPr id="6" name="Rectangle 5">
              <a:extLst>
                <a:ext uri="{FF2B5EF4-FFF2-40B4-BE49-F238E27FC236}">
                  <a16:creationId xmlns:a16="http://schemas.microsoft.com/office/drawing/2014/main" id="{22528836-A24C-2EEA-E35D-EF47E1634483}"/>
                </a:ext>
              </a:extLst>
            </p:cNvPr>
            <p:cNvSpPr/>
            <p:nvPr/>
          </p:nvSpPr>
          <p:spPr>
            <a:xfrm>
              <a:off x="0" y="-10633"/>
              <a:ext cx="659218" cy="658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465CB065-DE81-E56E-77E8-3522BD7DC819}"/>
                </a:ext>
              </a:extLst>
            </p:cNvPr>
            <p:cNvGrpSpPr/>
            <p:nvPr/>
          </p:nvGrpSpPr>
          <p:grpSpPr>
            <a:xfrm>
              <a:off x="0" y="-41056"/>
              <a:ext cx="659218" cy="707886"/>
              <a:chOff x="9973340" y="1573616"/>
              <a:chExt cx="659218" cy="707886"/>
            </a:xfrm>
          </p:grpSpPr>
          <p:sp>
            <p:nvSpPr>
              <p:cNvPr id="8" name="TextBox 7">
                <a:extLst>
                  <a:ext uri="{FF2B5EF4-FFF2-40B4-BE49-F238E27FC236}">
                    <a16:creationId xmlns:a16="http://schemas.microsoft.com/office/drawing/2014/main" id="{6703D4E0-0B1A-27DF-C7BA-C2C35B640466}"/>
                  </a:ext>
                </a:extLst>
              </p:cNvPr>
              <p:cNvSpPr txBox="1"/>
              <p:nvPr/>
            </p:nvSpPr>
            <p:spPr>
              <a:xfrm>
                <a:off x="9973340" y="1573616"/>
                <a:ext cx="659218" cy="707886"/>
              </a:xfrm>
              <a:prstGeom prst="rect">
                <a:avLst/>
              </a:prstGeom>
              <a:noFill/>
              <a:ln>
                <a:noFill/>
              </a:ln>
            </p:spPr>
            <p:txBody>
              <a:bodyPr wrap="square" rtlCol="0">
                <a:spAutoFit/>
              </a:bodyPr>
              <a:lstStyle/>
              <a:p>
                <a:pPr algn="ctr"/>
                <a:r>
                  <a:rPr lang="en-GB" sz="4000" b="1">
                    <a:solidFill>
                      <a:srgbClr val="2ADCD6"/>
                    </a:solidFill>
                    <a:latin typeface="Abadi" panose="020B0604020104020204" pitchFamily="34" charset="0"/>
                  </a:rPr>
                  <a:t>4</a:t>
                </a:r>
              </a:p>
            </p:txBody>
          </p:sp>
          <p:sp>
            <p:nvSpPr>
              <p:cNvPr id="9" name="Oval 8">
                <a:extLst>
                  <a:ext uri="{FF2B5EF4-FFF2-40B4-BE49-F238E27FC236}">
                    <a16:creationId xmlns:a16="http://schemas.microsoft.com/office/drawing/2014/main" id="{34E3B8A0-1E22-77F6-4D09-68C0E3C01177}"/>
                  </a:ext>
                </a:extLst>
              </p:cNvPr>
              <p:cNvSpPr/>
              <p:nvPr/>
            </p:nvSpPr>
            <p:spPr>
              <a:xfrm>
                <a:off x="10032949" y="1657559"/>
                <a:ext cx="540000" cy="540000"/>
              </a:xfrm>
              <a:prstGeom prst="ellipse">
                <a:avLst/>
              </a:prstGeom>
              <a:noFill/>
              <a:ln w="57150">
                <a:solidFill>
                  <a:srgbClr val="2AD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ADCD6"/>
                  </a:solidFill>
                </a:endParaRPr>
              </a:p>
            </p:txBody>
          </p:sp>
        </p:grpSp>
      </p:grpSp>
      <p:sp>
        <p:nvSpPr>
          <p:cNvPr id="14" name="TextBox 13">
            <a:extLst>
              <a:ext uri="{FF2B5EF4-FFF2-40B4-BE49-F238E27FC236}">
                <a16:creationId xmlns:a16="http://schemas.microsoft.com/office/drawing/2014/main" id="{116BC0A6-EAC9-8CAB-33CF-8BC473791C0B}"/>
              </a:ext>
            </a:extLst>
          </p:cNvPr>
          <p:cNvSpPr txBox="1"/>
          <p:nvPr/>
        </p:nvSpPr>
        <p:spPr>
          <a:xfrm>
            <a:off x="599609" y="1584627"/>
            <a:ext cx="3997841" cy="5164171"/>
          </a:xfrm>
          <a:prstGeom prst="rect">
            <a:avLst/>
          </a:prstGeom>
          <a:noFill/>
        </p:spPr>
        <p:txBody>
          <a:bodyPr wrap="square" lIns="91440" tIns="45720" rIns="91440" bIns="45720" anchor="t">
            <a:spAutoFit/>
          </a:bodyPr>
          <a:lstStyle/>
          <a:p>
            <a:pPr>
              <a:lnSpc>
                <a:spcPct val="150000"/>
              </a:lnSpc>
              <a:spcAft>
                <a:spcPts val="800"/>
              </a:spcAft>
            </a:pPr>
            <a:r>
              <a:rPr lang="en-GB" sz="2800" dirty="0">
                <a:latin typeface="Abadi"/>
                <a:ea typeface="Calibri"/>
                <a:cs typeface="Times New Roman"/>
              </a:rPr>
              <a:t>[2.45] </a:t>
            </a:r>
            <a:endParaRPr lang="en-US"/>
          </a:p>
          <a:p>
            <a:pPr>
              <a:lnSpc>
                <a:spcPct val="150000"/>
              </a:lnSpc>
              <a:spcAft>
                <a:spcPts val="800"/>
              </a:spcAft>
            </a:pPr>
            <a:r>
              <a:rPr lang="en-GB" sz="2800" dirty="0">
                <a:latin typeface="Abadi"/>
                <a:ea typeface="Calibri"/>
                <a:cs typeface="Times New Roman"/>
              </a:rPr>
              <a:t>One</a:t>
            </a:r>
            <a:r>
              <a:rPr lang="en-GB" sz="2800" dirty="0">
                <a:effectLst/>
                <a:latin typeface="Abadi"/>
                <a:ea typeface="Calibri"/>
                <a:cs typeface="Times New Roman"/>
              </a:rPr>
              <a:t>, we want truth</a:t>
            </a:r>
            <a:endParaRPr lang="en-GB" dirty="0"/>
          </a:p>
          <a:p>
            <a:pPr>
              <a:lnSpc>
                <a:spcPct val="150000"/>
              </a:lnSpc>
              <a:spcAft>
                <a:spcPts val="800"/>
              </a:spcAft>
            </a:pPr>
            <a:r>
              <a:rPr lang="en-GB" sz="2800" dirty="0">
                <a:effectLst/>
                <a:latin typeface="Abadi"/>
                <a:ea typeface="Calibri"/>
                <a:cs typeface="Times New Roman"/>
              </a:rPr>
              <a:t>Two, we want justice</a:t>
            </a:r>
          </a:p>
          <a:p>
            <a:pPr>
              <a:lnSpc>
                <a:spcPct val="150000"/>
              </a:lnSpc>
              <a:spcAft>
                <a:spcPts val="800"/>
              </a:spcAft>
            </a:pPr>
            <a:r>
              <a:rPr lang="en-GB" sz="2800" dirty="0">
                <a:effectLst/>
                <a:latin typeface="Abadi"/>
                <a:ea typeface="Calibri"/>
                <a:cs typeface="Times New Roman"/>
              </a:rPr>
              <a:t>Three, we want freedom</a:t>
            </a:r>
          </a:p>
          <a:p>
            <a:pPr>
              <a:lnSpc>
                <a:spcPct val="150000"/>
              </a:lnSpc>
              <a:spcAft>
                <a:spcPts val="800"/>
              </a:spcAft>
            </a:pPr>
            <a:r>
              <a:rPr lang="en-GB" sz="2800" dirty="0">
                <a:effectLst/>
                <a:latin typeface="Abadi"/>
                <a:ea typeface="Calibri"/>
                <a:cs typeface="Times New Roman"/>
              </a:rPr>
              <a:t>Four, we want peace</a:t>
            </a:r>
          </a:p>
          <a:p>
            <a:pPr>
              <a:lnSpc>
                <a:spcPct val="150000"/>
              </a:lnSpc>
              <a:spcAft>
                <a:spcPts val="800"/>
              </a:spcAft>
            </a:pPr>
            <a:r>
              <a:rPr lang="en-GB" sz="2800" dirty="0">
                <a:effectLst/>
                <a:latin typeface="Abadi"/>
                <a:ea typeface="Calibri"/>
                <a:cs typeface="Times New Roman"/>
              </a:rPr>
              <a:t>Five, you can trust us</a:t>
            </a:r>
          </a:p>
          <a:p>
            <a:pPr>
              <a:lnSpc>
                <a:spcPct val="150000"/>
              </a:lnSpc>
              <a:spcAft>
                <a:spcPts val="800"/>
              </a:spcAft>
            </a:pPr>
            <a:r>
              <a:rPr lang="en-GB" sz="2800" dirty="0">
                <a:effectLst/>
                <a:latin typeface="Abadi"/>
                <a:ea typeface="Calibri"/>
                <a:cs typeface="Times New Roman"/>
              </a:rPr>
              <a:t>Six, don’t silence us</a:t>
            </a:r>
          </a:p>
        </p:txBody>
      </p:sp>
      <p:pic>
        <p:nvPicPr>
          <p:cNvPr id="3" name="Picture 2" descr="A blue text on a black background&#10;&#10;Description automatically generated">
            <a:extLst>
              <a:ext uri="{FF2B5EF4-FFF2-40B4-BE49-F238E27FC236}">
                <a16:creationId xmlns:a16="http://schemas.microsoft.com/office/drawing/2014/main" id="{439DA167-6C91-DCBD-F111-6ED68FE57533}"/>
              </a:ext>
            </a:extLst>
          </p:cNvPr>
          <p:cNvPicPr>
            <a:picLocks noChangeAspect="1"/>
          </p:cNvPicPr>
          <p:nvPr/>
        </p:nvPicPr>
        <p:blipFill>
          <a:blip r:embed="rId6"/>
          <a:stretch>
            <a:fillRect/>
          </a:stretch>
        </p:blipFill>
        <p:spPr>
          <a:xfrm>
            <a:off x="10268383" y="54986"/>
            <a:ext cx="1838325" cy="790575"/>
          </a:xfrm>
          <a:prstGeom prst="rect">
            <a:avLst/>
          </a:prstGeom>
        </p:spPr>
      </p:pic>
      <p:pic>
        <p:nvPicPr>
          <p:cNvPr id="11" name="Picture 10">
            <a:extLst>
              <a:ext uri="{FF2B5EF4-FFF2-40B4-BE49-F238E27FC236}">
                <a16:creationId xmlns:a16="http://schemas.microsoft.com/office/drawing/2014/main" id="{B8AFE043-7AE7-93F9-087A-24F5D6DC51C5}"/>
              </a:ext>
            </a:extLst>
          </p:cNvPr>
          <p:cNvPicPr>
            <a:picLocks noChangeAspect="1"/>
          </p:cNvPicPr>
          <p:nvPr/>
        </p:nvPicPr>
        <p:blipFill>
          <a:blip r:embed="rId7"/>
          <a:stretch>
            <a:fillRect/>
          </a:stretch>
        </p:blipFill>
        <p:spPr>
          <a:xfrm>
            <a:off x="11257619" y="6093808"/>
            <a:ext cx="781050" cy="409575"/>
          </a:xfrm>
          <a:prstGeom prst="rect">
            <a:avLst/>
          </a:prstGeom>
        </p:spPr>
      </p:pic>
      <p:pic>
        <p:nvPicPr>
          <p:cNvPr id="15" name="Picture 14" descr="A thumb up sign with white text&#10;&#10;Description automatically generated">
            <a:extLst>
              <a:ext uri="{FF2B5EF4-FFF2-40B4-BE49-F238E27FC236}">
                <a16:creationId xmlns:a16="http://schemas.microsoft.com/office/drawing/2014/main" id="{9DD46095-14CC-D387-F330-2233D3CFD6B0}"/>
              </a:ext>
            </a:extLst>
          </p:cNvPr>
          <p:cNvPicPr>
            <a:picLocks noChangeAspect="1"/>
          </p:cNvPicPr>
          <p:nvPr/>
        </p:nvPicPr>
        <p:blipFill>
          <a:blip r:embed="rId8"/>
          <a:stretch>
            <a:fillRect/>
          </a:stretch>
        </p:blipFill>
        <p:spPr>
          <a:xfrm>
            <a:off x="10334750" y="6032927"/>
            <a:ext cx="792727" cy="525413"/>
          </a:xfrm>
          <a:prstGeom prst="rect">
            <a:avLst/>
          </a:prstGeom>
        </p:spPr>
      </p:pic>
      <p:pic>
        <p:nvPicPr>
          <p:cNvPr id="18" name="Hear Us! Guide Vocals">
            <a:hlinkClick r:id="" action="ppaction://media"/>
            <a:extLst>
              <a:ext uri="{FF2B5EF4-FFF2-40B4-BE49-F238E27FC236}">
                <a16:creationId xmlns:a16="http://schemas.microsoft.com/office/drawing/2014/main" id="{AA74B18A-20A4-84FF-9326-A444356C616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02327" y="3063875"/>
            <a:ext cx="730250" cy="730250"/>
          </a:xfrm>
          <a:prstGeom prst="rect">
            <a:avLst/>
          </a:prstGeom>
        </p:spPr>
      </p:pic>
    </p:spTree>
    <p:extLst>
      <p:ext uri="{BB962C8B-B14F-4D97-AF65-F5344CB8AC3E}">
        <p14:creationId xmlns:p14="http://schemas.microsoft.com/office/powerpoint/2010/main" val="754268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nextCondLst>
                <p:cond evt="onClick" delay="0">
                  <p:tgtEl>
                    <p:spTgt spid="18"/>
                  </p:tgtEl>
                </p:cond>
              </p:nextCondLst>
            </p:seq>
            <p:audio>
              <p:cMediaNode>
                <p:cTn id="7"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0C0DFA-575F-E718-6216-2586E903D58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07" b="94656" l="4589" r="94304">
                        <a14:foregroundMark x1="15665" y1="7252" x2="39241" y2="10687"/>
                        <a14:foregroundMark x1="39241" y1="10687" x2="47943" y2="10687"/>
                        <a14:foregroundMark x1="47943" y1="10687" x2="57120" y2="11069"/>
                        <a14:foregroundMark x1="57120" y1="11069" x2="74842" y2="8015"/>
                        <a14:foregroundMark x1="74842" y1="8015" x2="77057" y2="6107"/>
                        <a14:foregroundMark x1="89241" y1="19466" x2="89873" y2="20611"/>
                        <a14:foregroundMark x1="91139" y1="22519" x2="91614" y2="31679"/>
                        <a14:foregroundMark x1="97468" y1="48092" x2="94462" y2="57634"/>
                        <a14:foregroundMark x1="94462" y1="57634" x2="93987" y2="57634"/>
                        <a14:foregroundMark x1="4589" y1="45420" x2="10759" y2="43130"/>
                        <a14:foregroundMark x1="12184" y1="83969" x2="20095" y2="80916"/>
                        <a14:foregroundMark x1="23892" y1="91221" x2="52057" y2="84733"/>
                        <a14:foregroundMark x1="52057" y1="84733" x2="73259" y2="94656"/>
                        <a14:foregroundMark x1="73259" y1="94656" x2="84968" y2="91221"/>
                        <a14:foregroundMark x1="41456" y1="73664" x2="54905" y2="72901"/>
                        <a14:foregroundMark x1="34494" y1="11832" x2="61709" y2="16031"/>
                        <a14:foregroundMark x1="59810" y1="27099" x2="45886" y2="25954"/>
                        <a14:foregroundMark x1="33861" y1="8015" x2="41772" y2="7252"/>
                        <a14:foregroundMark x1="87816" y1="16031" x2="72310" y2="20229"/>
                        <a14:foregroundMark x1="80380" y1="12214" x2="72468" y2="12595"/>
                      </a14:backgroundRemoval>
                    </a14:imgEffect>
                  </a14:imgLayer>
                </a14:imgProps>
              </a:ext>
            </a:extLst>
          </a:blip>
          <a:stretch>
            <a:fillRect/>
          </a:stretch>
        </p:blipFill>
        <p:spPr>
          <a:xfrm>
            <a:off x="-2112319" y="-49058"/>
            <a:ext cx="16416637" cy="1633685"/>
          </a:xfrm>
          <a:prstGeom prst="rect">
            <a:avLst/>
          </a:prstGeom>
        </p:spPr>
      </p:pic>
      <p:sp>
        <p:nvSpPr>
          <p:cNvPr id="5" name="Title 1">
            <a:extLst>
              <a:ext uri="{FF2B5EF4-FFF2-40B4-BE49-F238E27FC236}">
                <a16:creationId xmlns:a16="http://schemas.microsoft.com/office/drawing/2014/main" id="{6D57D6CB-50C2-B1DF-A136-9EC7DEFAAADE}"/>
              </a:ext>
            </a:extLst>
          </p:cNvPr>
          <p:cNvSpPr txBox="1">
            <a:spLocks/>
          </p:cNvSpPr>
          <p:nvPr/>
        </p:nvSpPr>
        <p:spPr>
          <a:xfrm>
            <a:off x="838199" y="541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Abadi" panose="020B0604020104020204" pitchFamily="34" charset="0"/>
              </a:rPr>
              <a:t>Children's Day: Hear Us</a:t>
            </a:r>
          </a:p>
        </p:txBody>
      </p:sp>
      <p:grpSp>
        <p:nvGrpSpPr>
          <p:cNvPr id="2" name="Group 1">
            <a:extLst>
              <a:ext uri="{FF2B5EF4-FFF2-40B4-BE49-F238E27FC236}">
                <a16:creationId xmlns:a16="http://schemas.microsoft.com/office/drawing/2014/main" id="{1679BFF5-8A82-96C7-0D60-53089A27D9CE}"/>
              </a:ext>
            </a:extLst>
          </p:cNvPr>
          <p:cNvGrpSpPr/>
          <p:nvPr/>
        </p:nvGrpSpPr>
        <p:grpSpPr>
          <a:xfrm>
            <a:off x="0" y="-41056"/>
            <a:ext cx="659218" cy="707886"/>
            <a:chOff x="0" y="-41056"/>
            <a:chExt cx="659218" cy="707886"/>
          </a:xfrm>
        </p:grpSpPr>
        <p:sp>
          <p:nvSpPr>
            <p:cNvPr id="6" name="Rectangle 5">
              <a:extLst>
                <a:ext uri="{FF2B5EF4-FFF2-40B4-BE49-F238E27FC236}">
                  <a16:creationId xmlns:a16="http://schemas.microsoft.com/office/drawing/2014/main" id="{22528836-A24C-2EEA-E35D-EF47E1634483}"/>
                </a:ext>
              </a:extLst>
            </p:cNvPr>
            <p:cNvSpPr/>
            <p:nvPr/>
          </p:nvSpPr>
          <p:spPr>
            <a:xfrm>
              <a:off x="0" y="-10633"/>
              <a:ext cx="659218" cy="658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465CB065-DE81-E56E-77E8-3522BD7DC819}"/>
                </a:ext>
              </a:extLst>
            </p:cNvPr>
            <p:cNvGrpSpPr/>
            <p:nvPr/>
          </p:nvGrpSpPr>
          <p:grpSpPr>
            <a:xfrm>
              <a:off x="0" y="-41056"/>
              <a:ext cx="659218" cy="707886"/>
              <a:chOff x="9973340" y="1573616"/>
              <a:chExt cx="659218" cy="707886"/>
            </a:xfrm>
          </p:grpSpPr>
          <p:sp>
            <p:nvSpPr>
              <p:cNvPr id="8" name="TextBox 7">
                <a:extLst>
                  <a:ext uri="{FF2B5EF4-FFF2-40B4-BE49-F238E27FC236}">
                    <a16:creationId xmlns:a16="http://schemas.microsoft.com/office/drawing/2014/main" id="{6703D4E0-0B1A-27DF-C7BA-C2C35B640466}"/>
                  </a:ext>
                </a:extLst>
              </p:cNvPr>
              <p:cNvSpPr txBox="1"/>
              <p:nvPr/>
            </p:nvSpPr>
            <p:spPr>
              <a:xfrm>
                <a:off x="9973340" y="1573616"/>
                <a:ext cx="659218" cy="707886"/>
              </a:xfrm>
              <a:prstGeom prst="rect">
                <a:avLst/>
              </a:prstGeom>
              <a:noFill/>
              <a:ln>
                <a:noFill/>
              </a:ln>
            </p:spPr>
            <p:txBody>
              <a:bodyPr wrap="square" rtlCol="0">
                <a:spAutoFit/>
              </a:bodyPr>
              <a:lstStyle/>
              <a:p>
                <a:pPr algn="ctr"/>
                <a:r>
                  <a:rPr lang="en-GB" sz="4000" b="1">
                    <a:solidFill>
                      <a:srgbClr val="2ADCD6"/>
                    </a:solidFill>
                    <a:latin typeface="Abadi" panose="020B0604020104020204" pitchFamily="34" charset="0"/>
                  </a:rPr>
                  <a:t>4</a:t>
                </a:r>
              </a:p>
            </p:txBody>
          </p:sp>
          <p:sp>
            <p:nvSpPr>
              <p:cNvPr id="9" name="Oval 8">
                <a:extLst>
                  <a:ext uri="{FF2B5EF4-FFF2-40B4-BE49-F238E27FC236}">
                    <a16:creationId xmlns:a16="http://schemas.microsoft.com/office/drawing/2014/main" id="{34E3B8A0-1E22-77F6-4D09-68C0E3C01177}"/>
                  </a:ext>
                </a:extLst>
              </p:cNvPr>
              <p:cNvSpPr/>
              <p:nvPr/>
            </p:nvSpPr>
            <p:spPr>
              <a:xfrm>
                <a:off x="10032949" y="1657559"/>
                <a:ext cx="540000" cy="540000"/>
              </a:xfrm>
              <a:prstGeom prst="ellipse">
                <a:avLst/>
              </a:prstGeom>
              <a:noFill/>
              <a:ln w="57150">
                <a:solidFill>
                  <a:srgbClr val="2AD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ADCD6"/>
                  </a:solidFill>
                </a:endParaRPr>
              </a:p>
            </p:txBody>
          </p:sp>
        </p:grpSp>
      </p:grpSp>
      <p:sp>
        <p:nvSpPr>
          <p:cNvPr id="10" name="TextBox 9">
            <a:extLst>
              <a:ext uri="{FF2B5EF4-FFF2-40B4-BE49-F238E27FC236}">
                <a16:creationId xmlns:a16="http://schemas.microsoft.com/office/drawing/2014/main" id="{A1214E8B-C5E8-5270-A781-C42C7F49B9DB}"/>
              </a:ext>
            </a:extLst>
          </p:cNvPr>
          <p:cNvSpPr txBox="1"/>
          <p:nvPr/>
        </p:nvSpPr>
        <p:spPr>
          <a:xfrm>
            <a:off x="329609" y="1970299"/>
            <a:ext cx="8091377" cy="4517262"/>
          </a:xfrm>
          <a:prstGeom prst="rect">
            <a:avLst/>
          </a:prstGeom>
          <a:noFill/>
        </p:spPr>
        <p:txBody>
          <a:bodyPr wrap="square" lIns="91440" tIns="45720" rIns="91440" bIns="45720" anchor="t">
            <a:spAutoFit/>
          </a:bodyPr>
          <a:lstStyle/>
          <a:p>
            <a:pPr>
              <a:lnSpc>
                <a:spcPct val="150000"/>
              </a:lnSpc>
              <a:spcAft>
                <a:spcPts val="800"/>
              </a:spcAft>
            </a:pPr>
            <a:r>
              <a:rPr lang="en-GB" sz="2800" dirty="0">
                <a:latin typeface="Abadi"/>
                <a:ea typeface="Calibri" panose="020F0502020204030204" pitchFamily="34" charset="0"/>
                <a:cs typeface="Times New Roman"/>
              </a:rPr>
              <a:t>[2.57]</a:t>
            </a:r>
            <a:endParaRPr lang="en-US" dirty="0"/>
          </a:p>
          <a:p>
            <a:pPr>
              <a:lnSpc>
                <a:spcPct val="150000"/>
              </a:lnSpc>
              <a:spcAft>
                <a:spcPts val="800"/>
              </a:spcAft>
            </a:pPr>
            <a:r>
              <a:rPr lang="en-GB" sz="2400" dirty="0">
                <a:latin typeface="Abadi"/>
                <a:ea typeface="Calibri" panose="020F0502020204030204" pitchFamily="34" charset="0"/>
                <a:cs typeface="Times New Roman"/>
              </a:rPr>
              <a:t>We’re</a:t>
            </a:r>
            <a:r>
              <a:rPr lang="en-GB" sz="2400" dirty="0">
                <a:effectLst/>
                <a:latin typeface="Abadi"/>
                <a:ea typeface="Calibri" panose="020F0502020204030204" pitchFamily="34" charset="0"/>
                <a:cs typeface="Times New Roman"/>
              </a:rPr>
              <a:t> speaking up and need to be free</a:t>
            </a:r>
            <a:endParaRPr lang="en-GB" sz="2400">
              <a:latin typeface="Abadi"/>
            </a:endParaRPr>
          </a:p>
          <a:p>
            <a:pPr>
              <a:lnSpc>
                <a:spcPct val="150000"/>
              </a:lnSpc>
              <a:spcAft>
                <a:spcPts val="800"/>
              </a:spcAft>
            </a:pPr>
            <a:r>
              <a:rPr lang="en-GB" sz="2400" dirty="0">
                <a:effectLst/>
                <a:latin typeface="Abadi"/>
                <a:ea typeface="Calibri" panose="020F0502020204030204" pitchFamily="34" charset="0"/>
                <a:cs typeface="Times New Roman"/>
              </a:rPr>
              <a:t>We want to be heard and be seen</a:t>
            </a:r>
          </a:p>
          <a:p>
            <a:pPr>
              <a:lnSpc>
                <a:spcPct val="150000"/>
              </a:lnSpc>
              <a:spcAft>
                <a:spcPts val="800"/>
              </a:spcAft>
            </a:pPr>
            <a:r>
              <a:rPr lang="en-GB" sz="2400" dirty="0">
                <a:effectLst/>
                <a:latin typeface="Abadi"/>
                <a:ea typeface="Calibri" panose="020F0502020204030204" pitchFamily="34" charset="0"/>
                <a:cs typeface="Times New Roman"/>
              </a:rPr>
              <a:t>Our hopes, fears and all our dreams</a:t>
            </a:r>
          </a:p>
          <a:p>
            <a:pPr>
              <a:lnSpc>
                <a:spcPct val="150000"/>
              </a:lnSpc>
            </a:pPr>
            <a:r>
              <a:rPr lang="en-GB" sz="2400" dirty="0">
                <a:effectLst/>
                <a:latin typeface="Abadi"/>
                <a:ea typeface="Calibri" panose="020F0502020204030204" pitchFamily="34" charset="0"/>
                <a:cs typeface="Times New Roman"/>
              </a:rPr>
              <a:t>No worry or panic, we can do almost anything</a:t>
            </a:r>
          </a:p>
          <a:p>
            <a:pPr>
              <a:lnSpc>
                <a:spcPct val="150000"/>
              </a:lnSpc>
              <a:spcAft>
                <a:spcPts val="800"/>
              </a:spcAft>
            </a:pPr>
            <a:r>
              <a:rPr lang="en-GB" sz="2400" dirty="0">
                <a:latin typeface="Abadi"/>
                <a:cs typeface="Segoe UI"/>
              </a:rPr>
              <a:t>There’s a big difference between hearing and listening</a:t>
            </a:r>
            <a:endParaRPr lang="en-US" sz="2400">
              <a:latin typeface="Abadi"/>
              <a:cs typeface="Segoe UI"/>
            </a:endParaRPr>
          </a:p>
          <a:p>
            <a:pPr>
              <a:lnSpc>
                <a:spcPct val="150000"/>
              </a:lnSpc>
              <a:spcAft>
                <a:spcPts val="800"/>
              </a:spcAft>
            </a:pPr>
            <a:r>
              <a:rPr lang="en-GB" sz="2400" dirty="0">
                <a:latin typeface="Abadi"/>
                <a:cs typeface="Segoe UI"/>
              </a:rPr>
              <a:t>Now is the time to take us seriously</a:t>
            </a:r>
            <a:endParaRPr lang="en-GB" dirty="0">
              <a:latin typeface="Abadi"/>
            </a:endParaRPr>
          </a:p>
        </p:txBody>
      </p:sp>
      <p:pic>
        <p:nvPicPr>
          <p:cNvPr id="3" name="Picture 2" descr="A blue text on a black background&#10;&#10;Description automatically generated">
            <a:extLst>
              <a:ext uri="{FF2B5EF4-FFF2-40B4-BE49-F238E27FC236}">
                <a16:creationId xmlns:a16="http://schemas.microsoft.com/office/drawing/2014/main" id="{48EA16A3-AFAF-C511-F700-1C2260BA464F}"/>
              </a:ext>
            </a:extLst>
          </p:cNvPr>
          <p:cNvPicPr>
            <a:picLocks noChangeAspect="1"/>
          </p:cNvPicPr>
          <p:nvPr/>
        </p:nvPicPr>
        <p:blipFill>
          <a:blip r:embed="rId6"/>
          <a:stretch>
            <a:fillRect/>
          </a:stretch>
        </p:blipFill>
        <p:spPr>
          <a:xfrm>
            <a:off x="10268383" y="54986"/>
            <a:ext cx="1838325" cy="790575"/>
          </a:xfrm>
          <a:prstGeom prst="rect">
            <a:avLst/>
          </a:prstGeom>
        </p:spPr>
      </p:pic>
      <p:pic>
        <p:nvPicPr>
          <p:cNvPr id="12" name="Picture 11">
            <a:extLst>
              <a:ext uri="{FF2B5EF4-FFF2-40B4-BE49-F238E27FC236}">
                <a16:creationId xmlns:a16="http://schemas.microsoft.com/office/drawing/2014/main" id="{B3C73C1C-67E7-B6F9-CF87-F7E4D8277EA7}"/>
              </a:ext>
            </a:extLst>
          </p:cNvPr>
          <p:cNvPicPr>
            <a:picLocks noChangeAspect="1"/>
          </p:cNvPicPr>
          <p:nvPr/>
        </p:nvPicPr>
        <p:blipFill>
          <a:blip r:embed="rId7"/>
          <a:stretch>
            <a:fillRect/>
          </a:stretch>
        </p:blipFill>
        <p:spPr>
          <a:xfrm>
            <a:off x="11329700" y="6176186"/>
            <a:ext cx="781050" cy="409575"/>
          </a:xfrm>
          <a:prstGeom prst="rect">
            <a:avLst/>
          </a:prstGeom>
        </p:spPr>
      </p:pic>
      <p:pic>
        <p:nvPicPr>
          <p:cNvPr id="15" name="Picture 14" descr="A thumb up sign with white text&#10;&#10;Description automatically generated">
            <a:extLst>
              <a:ext uri="{FF2B5EF4-FFF2-40B4-BE49-F238E27FC236}">
                <a16:creationId xmlns:a16="http://schemas.microsoft.com/office/drawing/2014/main" id="{9C92672D-865A-D8F7-508E-84A25F57CDDD}"/>
              </a:ext>
            </a:extLst>
          </p:cNvPr>
          <p:cNvPicPr>
            <a:picLocks noChangeAspect="1"/>
          </p:cNvPicPr>
          <p:nvPr/>
        </p:nvPicPr>
        <p:blipFill>
          <a:blip r:embed="rId8"/>
          <a:stretch>
            <a:fillRect/>
          </a:stretch>
        </p:blipFill>
        <p:spPr>
          <a:xfrm>
            <a:off x="10272966" y="5971144"/>
            <a:ext cx="792727" cy="525413"/>
          </a:xfrm>
          <a:prstGeom prst="rect">
            <a:avLst/>
          </a:prstGeom>
        </p:spPr>
      </p:pic>
      <p:pic>
        <p:nvPicPr>
          <p:cNvPr id="18" name="Hear Us! Guide Vocals">
            <a:hlinkClick r:id="" action="ppaction://media"/>
            <a:extLst>
              <a:ext uri="{FF2B5EF4-FFF2-40B4-BE49-F238E27FC236}">
                <a16:creationId xmlns:a16="http://schemas.microsoft.com/office/drawing/2014/main" id="{70CEAECC-BE44-2F8B-3B26-68BE135C036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03456" y="2781198"/>
            <a:ext cx="730250" cy="730250"/>
          </a:xfrm>
          <a:prstGeom prst="rect">
            <a:avLst/>
          </a:prstGeom>
        </p:spPr>
      </p:pic>
    </p:spTree>
    <p:extLst>
      <p:ext uri="{BB962C8B-B14F-4D97-AF65-F5344CB8AC3E}">
        <p14:creationId xmlns:p14="http://schemas.microsoft.com/office/powerpoint/2010/main" val="704850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nextCondLst>
                <p:cond evt="onClick" delay="0">
                  <p:tgtEl>
                    <p:spTgt spid="18"/>
                  </p:tgtEl>
                </p:cond>
              </p:nextCondLst>
            </p:seq>
            <p:audio>
              <p:cMediaNode>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061157-AD5B-D996-5A64-44D9D4CB96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07" b="94656" l="4589" r="94304">
                        <a14:foregroundMark x1="15665" y1="7252" x2="39241" y2="10687"/>
                        <a14:foregroundMark x1="39241" y1="10687" x2="47943" y2="10687"/>
                        <a14:foregroundMark x1="47943" y1="10687" x2="57120" y2="11069"/>
                        <a14:foregroundMark x1="57120" y1="11069" x2="74842" y2="8015"/>
                        <a14:foregroundMark x1="74842" y1="8015" x2="77057" y2="6107"/>
                        <a14:foregroundMark x1="89241" y1="19466" x2="89873" y2="20611"/>
                        <a14:foregroundMark x1="91139" y1="22519" x2="91614" y2="31679"/>
                        <a14:foregroundMark x1="97468" y1="48092" x2="94462" y2="57634"/>
                        <a14:foregroundMark x1="94462" y1="57634" x2="93987" y2="57634"/>
                        <a14:foregroundMark x1="4589" y1="45420" x2="10759" y2="43130"/>
                        <a14:foregroundMark x1="12184" y1="83969" x2="20095" y2="80916"/>
                        <a14:foregroundMark x1="23892" y1="91221" x2="52057" y2="84733"/>
                        <a14:foregroundMark x1="52057" y1="84733" x2="73259" y2="94656"/>
                        <a14:foregroundMark x1="73259" y1="94656" x2="84968" y2="91221"/>
                        <a14:foregroundMark x1="41456" y1="73664" x2="54905" y2="72901"/>
                        <a14:foregroundMark x1="34494" y1="11832" x2="61709" y2="16031"/>
                        <a14:foregroundMark x1="59810" y1="27099" x2="45886" y2="25954"/>
                        <a14:foregroundMark x1="33861" y1="8015" x2="41772" y2="7252"/>
                        <a14:foregroundMark x1="87816" y1="16031" x2="72310" y2="20229"/>
                        <a14:foregroundMark x1="80380" y1="12214" x2="72468" y2="12595"/>
                      </a14:backgroundRemoval>
                    </a14:imgEffect>
                  </a14:imgLayer>
                </a14:imgProps>
              </a:ext>
            </a:extLst>
          </a:blip>
          <a:stretch>
            <a:fillRect/>
          </a:stretch>
        </p:blipFill>
        <p:spPr>
          <a:xfrm>
            <a:off x="-2037891" y="211063"/>
            <a:ext cx="16416637" cy="1633685"/>
          </a:xfrm>
          <a:prstGeom prst="rect">
            <a:avLst/>
          </a:prstGeom>
        </p:spPr>
      </p:pic>
      <p:sp>
        <p:nvSpPr>
          <p:cNvPr id="2" name="Title 1">
            <a:extLst>
              <a:ext uri="{FF2B5EF4-FFF2-40B4-BE49-F238E27FC236}">
                <a16:creationId xmlns:a16="http://schemas.microsoft.com/office/drawing/2014/main" id="{4E1B90B3-6C8F-FD79-648D-0FF3E16E90F7}"/>
              </a:ext>
            </a:extLst>
          </p:cNvPr>
          <p:cNvSpPr>
            <a:spLocks noGrp="1"/>
          </p:cNvSpPr>
          <p:nvPr>
            <p:ph type="title"/>
          </p:nvPr>
        </p:nvSpPr>
        <p:spPr/>
        <p:txBody>
          <a:bodyPr>
            <a:normAutofit/>
          </a:bodyPr>
          <a:lstStyle/>
          <a:p>
            <a:r>
              <a:rPr lang="en-GB" sz="4800">
                <a:latin typeface="Abadi" panose="020B0604020104020204" pitchFamily="34" charset="0"/>
              </a:rPr>
              <a:t>What will we talk about today?</a:t>
            </a:r>
          </a:p>
        </p:txBody>
      </p:sp>
      <p:sp>
        <p:nvSpPr>
          <p:cNvPr id="5" name="Content Placeholder 2">
            <a:extLst>
              <a:ext uri="{FF2B5EF4-FFF2-40B4-BE49-F238E27FC236}">
                <a16:creationId xmlns:a16="http://schemas.microsoft.com/office/drawing/2014/main" id="{0C32B296-7EE2-EBE9-A3B8-7D5FA6A2FBC9}"/>
              </a:ext>
            </a:extLst>
          </p:cNvPr>
          <p:cNvSpPr txBox="1">
            <a:spLocks/>
          </p:cNvSpPr>
          <p:nvPr/>
        </p:nvSpPr>
        <p:spPr>
          <a:xfrm>
            <a:off x="602713" y="2290450"/>
            <a:ext cx="3031850" cy="1893620"/>
          </a:xfrm>
          <a:prstGeom prst="rect">
            <a:avLst/>
          </a:prstGeom>
          <a:solidFill>
            <a:schemeClr val="bg1">
              <a:lumMod val="95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a:latin typeface="Abadi Extra Light" panose="020B0204020104020204" pitchFamily="34" charset="0"/>
              </a:rPr>
              <a:t>What are human rights and why do we need them?</a:t>
            </a:r>
          </a:p>
        </p:txBody>
      </p:sp>
      <p:sp>
        <p:nvSpPr>
          <p:cNvPr id="6" name="Content Placeholder 2">
            <a:extLst>
              <a:ext uri="{FF2B5EF4-FFF2-40B4-BE49-F238E27FC236}">
                <a16:creationId xmlns:a16="http://schemas.microsoft.com/office/drawing/2014/main" id="{9EE0FB9E-5F0D-8CB3-D345-EEF546C405AF}"/>
              </a:ext>
            </a:extLst>
          </p:cNvPr>
          <p:cNvSpPr txBox="1">
            <a:spLocks/>
          </p:cNvSpPr>
          <p:nvPr/>
        </p:nvSpPr>
        <p:spPr>
          <a:xfrm>
            <a:off x="1470051" y="4705580"/>
            <a:ext cx="3350828" cy="1705965"/>
          </a:xfrm>
          <a:prstGeom prst="rect">
            <a:avLst/>
          </a:prstGeom>
          <a:solidFill>
            <a:schemeClr val="bg1">
              <a:lumMod val="9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a:latin typeface="Abadi Extra Light" panose="020B0204020104020204" pitchFamily="34" charset="0"/>
              </a:rPr>
              <a:t>What are the 'Rights of the Child'?</a:t>
            </a:r>
          </a:p>
        </p:txBody>
      </p:sp>
      <p:sp>
        <p:nvSpPr>
          <p:cNvPr id="7" name="Content Placeholder 2">
            <a:extLst>
              <a:ext uri="{FF2B5EF4-FFF2-40B4-BE49-F238E27FC236}">
                <a16:creationId xmlns:a16="http://schemas.microsoft.com/office/drawing/2014/main" id="{97492689-98C8-3481-4D73-14876C05EC76}"/>
              </a:ext>
            </a:extLst>
          </p:cNvPr>
          <p:cNvSpPr txBox="1">
            <a:spLocks/>
          </p:cNvSpPr>
          <p:nvPr/>
        </p:nvSpPr>
        <p:spPr>
          <a:xfrm>
            <a:off x="4343793" y="2184430"/>
            <a:ext cx="3504414" cy="2041450"/>
          </a:xfrm>
          <a:prstGeom prst="rect">
            <a:avLst/>
          </a:prstGeom>
          <a:solidFill>
            <a:schemeClr val="bg1">
              <a:lumMod val="95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a:latin typeface="Abadi Extra Light" panose="020B0204020104020204" pitchFamily="34" charset="0"/>
              </a:rPr>
              <a:t>Where did the Child Friendly Leeds '12 wishes' come from?</a:t>
            </a:r>
          </a:p>
        </p:txBody>
      </p:sp>
      <p:sp>
        <p:nvSpPr>
          <p:cNvPr id="8" name="Content Placeholder 2">
            <a:extLst>
              <a:ext uri="{FF2B5EF4-FFF2-40B4-BE49-F238E27FC236}">
                <a16:creationId xmlns:a16="http://schemas.microsoft.com/office/drawing/2014/main" id="{00AE4EB2-038B-B8A1-82C8-894909C74694}"/>
              </a:ext>
            </a:extLst>
          </p:cNvPr>
          <p:cNvSpPr txBox="1">
            <a:spLocks/>
          </p:cNvSpPr>
          <p:nvPr/>
        </p:nvSpPr>
        <p:spPr>
          <a:xfrm>
            <a:off x="8260422" y="2170728"/>
            <a:ext cx="3328865" cy="2298527"/>
          </a:xfrm>
          <a:prstGeom prst="rect">
            <a:avLst/>
          </a:prstGeom>
          <a:solidFill>
            <a:schemeClr val="bg1">
              <a:lumMod val="9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en-GB" sz="3600">
                <a:latin typeface="Abadi Extra Light" panose="020B0204020104020204" pitchFamily="34" charset="0"/>
              </a:rPr>
            </a:br>
            <a:r>
              <a:rPr lang="en-GB" sz="3600">
                <a:latin typeface="Abadi Extra Light" panose="020B0204020104020204" pitchFamily="34" charset="0"/>
              </a:rPr>
              <a:t>Children's</a:t>
            </a:r>
            <a:br>
              <a:rPr lang="en-GB" sz="3600">
                <a:latin typeface="Abadi Extra Light" panose="020B0204020104020204" pitchFamily="34" charset="0"/>
              </a:rPr>
            </a:br>
            <a:r>
              <a:rPr lang="en-GB" sz="3600">
                <a:latin typeface="Abadi Extra Light" panose="020B0204020104020204" pitchFamily="34" charset="0"/>
              </a:rPr>
              <a:t>Day: Reimagined and 'Hear Us'</a:t>
            </a:r>
          </a:p>
        </p:txBody>
      </p:sp>
      <p:sp>
        <p:nvSpPr>
          <p:cNvPr id="9" name="Content Placeholder 2">
            <a:extLst>
              <a:ext uri="{FF2B5EF4-FFF2-40B4-BE49-F238E27FC236}">
                <a16:creationId xmlns:a16="http://schemas.microsoft.com/office/drawing/2014/main" id="{F62C1E5A-3432-5B81-353C-61FB36346EDD}"/>
              </a:ext>
            </a:extLst>
          </p:cNvPr>
          <p:cNvSpPr txBox="1">
            <a:spLocks/>
          </p:cNvSpPr>
          <p:nvPr/>
        </p:nvSpPr>
        <p:spPr>
          <a:xfrm>
            <a:off x="6170427" y="4853765"/>
            <a:ext cx="4879168" cy="871759"/>
          </a:xfrm>
          <a:prstGeom prst="rect">
            <a:avLst/>
          </a:prstGeom>
          <a:solidFill>
            <a:schemeClr val="bg1">
              <a:lumMod val="9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a:latin typeface="Abadi Extra Light" panose="020B0204020104020204" pitchFamily="34" charset="0"/>
              </a:rPr>
              <a:t>Our pop-up exhibition</a:t>
            </a:r>
          </a:p>
        </p:txBody>
      </p:sp>
      <p:sp>
        <p:nvSpPr>
          <p:cNvPr id="12" name="Content Placeholder 2">
            <a:extLst>
              <a:ext uri="{FF2B5EF4-FFF2-40B4-BE49-F238E27FC236}">
                <a16:creationId xmlns:a16="http://schemas.microsoft.com/office/drawing/2014/main" id="{914023BC-2DB1-6DE5-B420-4495733BB784}"/>
              </a:ext>
            </a:extLst>
          </p:cNvPr>
          <p:cNvSpPr txBox="1">
            <a:spLocks/>
          </p:cNvSpPr>
          <p:nvPr/>
        </p:nvSpPr>
        <p:spPr>
          <a:xfrm>
            <a:off x="5225143" y="6189791"/>
            <a:ext cx="8211462" cy="871759"/>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a:latin typeface="Abadi Extra Light" panose="020B0204020104020204" pitchFamily="34" charset="0"/>
              </a:rPr>
              <a:t>Let's get started…</a:t>
            </a:r>
          </a:p>
        </p:txBody>
      </p:sp>
      <p:grpSp>
        <p:nvGrpSpPr>
          <p:cNvPr id="15" name="Group 14">
            <a:extLst>
              <a:ext uri="{FF2B5EF4-FFF2-40B4-BE49-F238E27FC236}">
                <a16:creationId xmlns:a16="http://schemas.microsoft.com/office/drawing/2014/main" id="{87107D56-D98A-6F26-D7E9-89C5FCD292DB}"/>
              </a:ext>
            </a:extLst>
          </p:cNvPr>
          <p:cNvGrpSpPr/>
          <p:nvPr/>
        </p:nvGrpSpPr>
        <p:grpSpPr>
          <a:xfrm>
            <a:off x="2975345" y="2213335"/>
            <a:ext cx="659218" cy="707886"/>
            <a:chOff x="9973340" y="1977656"/>
            <a:chExt cx="659218" cy="707886"/>
          </a:xfrm>
        </p:grpSpPr>
        <p:sp>
          <p:nvSpPr>
            <p:cNvPr id="13" name="TextBox 12">
              <a:extLst>
                <a:ext uri="{FF2B5EF4-FFF2-40B4-BE49-F238E27FC236}">
                  <a16:creationId xmlns:a16="http://schemas.microsoft.com/office/drawing/2014/main" id="{1C35D325-D30F-699F-636A-62A2AD1D47FB}"/>
                </a:ext>
              </a:extLst>
            </p:cNvPr>
            <p:cNvSpPr txBox="1"/>
            <p:nvPr/>
          </p:nvSpPr>
          <p:spPr>
            <a:xfrm>
              <a:off x="9973340" y="1977656"/>
              <a:ext cx="659218" cy="707886"/>
            </a:xfrm>
            <a:prstGeom prst="rect">
              <a:avLst/>
            </a:prstGeom>
            <a:noFill/>
          </p:spPr>
          <p:txBody>
            <a:bodyPr wrap="square" rtlCol="0">
              <a:spAutoFit/>
            </a:bodyPr>
            <a:lstStyle/>
            <a:p>
              <a:pPr algn="ctr"/>
              <a:r>
                <a:rPr lang="en-GB" sz="4000" b="1">
                  <a:solidFill>
                    <a:srgbClr val="FE34D3"/>
                  </a:solidFill>
                  <a:latin typeface="Abadi" panose="020B0604020104020204" pitchFamily="34" charset="0"/>
                </a:rPr>
                <a:t>1</a:t>
              </a:r>
            </a:p>
          </p:txBody>
        </p:sp>
        <p:sp>
          <p:nvSpPr>
            <p:cNvPr id="14" name="Oval 13">
              <a:extLst>
                <a:ext uri="{FF2B5EF4-FFF2-40B4-BE49-F238E27FC236}">
                  <a16:creationId xmlns:a16="http://schemas.microsoft.com/office/drawing/2014/main" id="{523F61EA-2463-6CCD-FD99-3924DFC3D041}"/>
                </a:ext>
              </a:extLst>
            </p:cNvPr>
            <p:cNvSpPr/>
            <p:nvPr/>
          </p:nvSpPr>
          <p:spPr>
            <a:xfrm>
              <a:off x="10032949" y="2061599"/>
              <a:ext cx="540000" cy="540000"/>
            </a:xfrm>
            <a:prstGeom prst="ellipse">
              <a:avLst/>
            </a:prstGeom>
            <a:noFill/>
            <a:ln w="57150">
              <a:solidFill>
                <a:srgbClr val="FE34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E43C522F-DF63-59F5-076F-5940C4E0EBE0}"/>
              </a:ext>
            </a:extLst>
          </p:cNvPr>
          <p:cNvGrpSpPr/>
          <p:nvPr/>
        </p:nvGrpSpPr>
        <p:grpSpPr>
          <a:xfrm>
            <a:off x="4161661" y="4705580"/>
            <a:ext cx="659218" cy="707886"/>
            <a:chOff x="9973340" y="1977656"/>
            <a:chExt cx="659218" cy="707886"/>
          </a:xfrm>
        </p:grpSpPr>
        <p:sp>
          <p:nvSpPr>
            <p:cNvPr id="17" name="TextBox 16">
              <a:extLst>
                <a:ext uri="{FF2B5EF4-FFF2-40B4-BE49-F238E27FC236}">
                  <a16:creationId xmlns:a16="http://schemas.microsoft.com/office/drawing/2014/main" id="{E8D0CE74-F425-0D4E-03C0-C663DC9F3D90}"/>
                </a:ext>
              </a:extLst>
            </p:cNvPr>
            <p:cNvSpPr txBox="1"/>
            <p:nvPr/>
          </p:nvSpPr>
          <p:spPr>
            <a:xfrm>
              <a:off x="9973340" y="1977656"/>
              <a:ext cx="659218" cy="707886"/>
            </a:xfrm>
            <a:prstGeom prst="rect">
              <a:avLst/>
            </a:prstGeom>
            <a:noFill/>
            <a:ln>
              <a:noFill/>
            </a:ln>
          </p:spPr>
          <p:txBody>
            <a:bodyPr wrap="square" rtlCol="0">
              <a:spAutoFit/>
            </a:bodyPr>
            <a:lstStyle/>
            <a:p>
              <a:pPr algn="ctr"/>
              <a:r>
                <a:rPr lang="en-GB" sz="4000" b="1">
                  <a:solidFill>
                    <a:srgbClr val="2ADCD6"/>
                  </a:solidFill>
                  <a:latin typeface="Abadi" panose="020B0604020104020204" pitchFamily="34" charset="0"/>
                </a:rPr>
                <a:t>2</a:t>
              </a:r>
            </a:p>
          </p:txBody>
        </p:sp>
        <p:sp>
          <p:nvSpPr>
            <p:cNvPr id="18" name="Oval 17">
              <a:extLst>
                <a:ext uri="{FF2B5EF4-FFF2-40B4-BE49-F238E27FC236}">
                  <a16:creationId xmlns:a16="http://schemas.microsoft.com/office/drawing/2014/main" id="{31681CC3-058B-4987-4A70-9D1221A11910}"/>
                </a:ext>
              </a:extLst>
            </p:cNvPr>
            <p:cNvSpPr/>
            <p:nvPr/>
          </p:nvSpPr>
          <p:spPr>
            <a:xfrm>
              <a:off x="10032949" y="2061599"/>
              <a:ext cx="540000" cy="540000"/>
            </a:xfrm>
            <a:prstGeom prst="ellipse">
              <a:avLst/>
            </a:prstGeom>
            <a:noFill/>
            <a:ln w="57150">
              <a:solidFill>
                <a:srgbClr val="2AD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ADCD6"/>
                </a:solidFill>
              </a:endParaRPr>
            </a:p>
          </p:txBody>
        </p:sp>
      </p:grpSp>
      <p:grpSp>
        <p:nvGrpSpPr>
          <p:cNvPr id="19" name="Group 18">
            <a:extLst>
              <a:ext uri="{FF2B5EF4-FFF2-40B4-BE49-F238E27FC236}">
                <a16:creationId xmlns:a16="http://schemas.microsoft.com/office/drawing/2014/main" id="{0FAAAA6C-6510-4F67-4C10-16DB6F3707CB}"/>
              </a:ext>
            </a:extLst>
          </p:cNvPr>
          <p:cNvGrpSpPr/>
          <p:nvPr/>
        </p:nvGrpSpPr>
        <p:grpSpPr>
          <a:xfrm>
            <a:off x="7183031" y="2170728"/>
            <a:ext cx="659218" cy="707886"/>
            <a:chOff x="9973340" y="1977656"/>
            <a:chExt cx="659218" cy="707886"/>
          </a:xfrm>
        </p:grpSpPr>
        <p:sp>
          <p:nvSpPr>
            <p:cNvPr id="20" name="TextBox 19">
              <a:extLst>
                <a:ext uri="{FF2B5EF4-FFF2-40B4-BE49-F238E27FC236}">
                  <a16:creationId xmlns:a16="http://schemas.microsoft.com/office/drawing/2014/main" id="{E3BF0726-69FA-D8AB-AB72-7FC542CA5F90}"/>
                </a:ext>
              </a:extLst>
            </p:cNvPr>
            <p:cNvSpPr txBox="1"/>
            <p:nvPr/>
          </p:nvSpPr>
          <p:spPr>
            <a:xfrm>
              <a:off x="9973340" y="1977656"/>
              <a:ext cx="659218" cy="707886"/>
            </a:xfrm>
            <a:prstGeom prst="rect">
              <a:avLst/>
            </a:prstGeom>
            <a:noFill/>
          </p:spPr>
          <p:txBody>
            <a:bodyPr wrap="square" rtlCol="0">
              <a:spAutoFit/>
            </a:bodyPr>
            <a:lstStyle/>
            <a:p>
              <a:pPr algn="ctr"/>
              <a:r>
                <a:rPr lang="en-GB" sz="4000" b="1">
                  <a:solidFill>
                    <a:srgbClr val="FE34D3"/>
                  </a:solidFill>
                  <a:latin typeface="Abadi" panose="020B0604020104020204" pitchFamily="34" charset="0"/>
                </a:rPr>
                <a:t>3</a:t>
              </a:r>
            </a:p>
          </p:txBody>
        </p:sp>
        <p:sp>
          <p:nvSpPr>
            <p:cNvPr id="21" name="Oval 20">
              <a:extLst>
                <a:ext uri="{FF2B5EF4-FFF2-40B4-BE49-F238E27FC236}">
                  <a16:creationId xmlns:a16="http://schemas.microsoft.com/office/drawing/2014/main" id="{409A5011-B815-6ECE-C95C-044E6D8F3C02}"/>
                </a:ext>
              </a:extLst>
            </p:cNvPr>
            <p:cNvSpPr/>
            <p:nvPr/>
          </p:nvSpPr>
          <p:spPr>
            <a:xfrm>
              <a:off x="10032949" y="2061599"/>
              <a:ext cx="540000" cy="540000"/>
            </a:xfrm>
            <a:prstGeom prst="ellipse">
              <a:avLst/>
            </a:prstGeom>
            <a:noFill/>
            <a:ln w="57150">
              <a:solidFill>
                <a:srgbClr val="FE34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8B32BAF1-DEA3-C9B7-ACFE-2D97A96472B0}"/>
              </a:ext>
            </a:extLst>
          </p:cNvPr>
          <p:cNvGrpSpPr/>
          <p:nvPr/>
        </p:nvGrpSpPr>
        <p:grpSpPr>
          <a:xfrm>
            <a:off x="10895619" y="2154955"/>
            <a:ext cx="659218" cy="707886"/>
            <a:chOff x="9973340" y="1977656"/>
            <a:chExt cx="659218" cy="707886"/>
          </a:xfrm>
        </p:grpSpPr>
        <p:sp>
          <p:nvSpPr>
            <p:cNvPr id="23" name="TextBox 22">
              <a:extLst>
                <a:ext uri="{FF2B5EF4-FFF2-40B4-BE49-F238E27FC236}">
                  <a16:creationId xmlns:a16="http://schemas.microsoft.com/office/drawing/2014/main" id="{084979DA-770B-7254-602E-61AEE1BB983F}"/>
                </a:ext>
              </a:extLst>
            </p:cNvPr>
            <p:cNvSpPr txBox="1"/>
            <p:nvPr/>
          </p:nvSpPr>
          <p:spPr>
            <a:xfrm>
              <a:off x="9973340" y="1977656"/>
              <a:ext cx="659218" cy="707886"/>
            </a:xfrm>
            <a:prstGeom prst="rect">
              <a:avLst/>
            </a:prstGeom>
            <a:noFill/>
            <a:ln>
              <a:noFill/>
            </a:ln>
          </p:spPr>
          <p:txBody>
            <a:bodyPr wrap="square" rtlCol="0">
              <a:spAutoFit/>
            </a:bodyPr>
            <a:lstStyle/>
            <a:p>
              <a:pPr algn="ctr"/>
              <a:r>
                <a:rPr lang="en-GB" sz="4000" b="1">
                  <a:solidFill>
                    <a:srgbClr val="2ADCD6"/>
                  </a:solidFill>
                  <a:latin typeface="Abadi" panose="020B0604020104020204" pitchFamily="34" charset="0"/>
                </a:rPr>
                <a:t>4</a:t>
              </a:r>
            </a:p>
          </p:txBody>
        </p:sp>
        <p:sp>
          <p:nvSpPr>
            <p:cNvPr id="24" name="Oval 23">
              <a:extLst>
                <a:ext uri="{FF2B5EF4-FFF2-40B4-BE49-F238E27FC236}">
                  <a16:creationId xmlns:a16="http://schemas.microsoft.com/office/drawing/2014/main" id="{6748CD5F-4E49-659E-7C25-1B9ADC3B4B11}"/>
                </a:ext>
              </a:extLst>
            </p:cNvPr>
            <p:cNvSpPr/>
            <p:nvPr/>
          </p:nvSpPr>
          <p:spPr>
            <a:xfrm>
              <a:off x="10032949" y="2061599"/>
              <a:ext cx="540000" cy="540000"/>
            </a:xfrm>
            <a:prstGeom prst="ellipse">
              <a:avLst/>
            </a:prstGeom>
            <a:noFill/>
            <a:ln w="57150">
              <a:solidFill>
                <a:srgbClr val="2AD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ADCD6"/>
                </a:solidFill>
              </a:endParaRPr>
            </a:p>
          </p:txBody>
        </p:sp>
      </p:grpSp>
      <p:grpSp>
        <p:nvGrpSpPr>
          <p:cNvPr id="25" name="Group 24">
            <a:extLst>
              <a:ext uri="{FF2B5EF4-FFF2-40B4-BE49-F238E27FC236}">
                <a16:creationId xmlns:a16="http://schemas.microsoft.com/office/drawing/2014/main" id="{97A40E5E-559F-D81B-9E5B-2C37A7EE7453}"/>
              </a:ext>
            </a:extLst>
          </p:cNvPr>
          <p:cNvGrpSpPr/>
          <p:nvPr/>
        </p:nvGrpSpPr>
        <p:grpSpPr>
          <a:xfrm>
            <a:off x="10392340" y="4975580"/>
            <a:ext cx="659218" cy="707886"/>
            <a:chOff x="9973340" y="1977656"/>
            <a:chExt cx="659218" cy="707886"/>
          </a:xfrm>
        </p:grpSpPr>
        <p:sp>
          <p:nvSpPr>
            <p:cNvPr id="26" name="TextBox 25">
              <a:extLst>
                <a:ext uri="{FF2B5EF4-FFF2-40B4-BE49-F238E27FC236}">
                  <a16:creationId xmlns:a16="http://schemas.microsoft.com/office/drawing/2014/main" id="{29BD8871-A78A-D1D1-7A51-507BD7B95761}"/>
                </a:ext>
              </a:extLst>
            </p:cNvPr>
            <p:cNvSpPr txBox="1"/>
            <p:nvPr/>
          </p:nvSpPr>
          <p:spPr>
            <a:xfrm>
              <a:off x="9973340" y="1977656"/>
              <a:ext cx="659218" cy="707886"/>
            </a:xfrm>
            <a:prstGeom prst="rect">
              <a:avLst/>
            </a:prstGeom>
            <a:noFill/>
          </p:spPr>
          <p:txBody>
            <a:bodyPr wrap="square" rtlCol="0">
              <a:spAutoFit/>
            </a:bodyPr>
            <a:lstStyle/>
            <a:p>
              <a:pPr algn="ctr"/>
              <a:r>
                <a:rPr lang="en-GB" sz="4000" b="1">
                  <a:solidFill>
                    <a:srgbClr val="FE34D3"/>
                  </a:solidFill>
                  <a:latin typeface="Abadi" panose="020B0604020104020204" pitchFamily="34" charset="0"/>
                </a:rPr>
                <a:t>5</a:t>
              </a:r>
            </a:p>
          </p:txBody>
        </p:sp>
        <p:sp>
          <p:nvSpPr>
            <p:cNvPr id="27" name="Oval 26">
              <a:extLst>
                <a:ext uri="{FF2B5EF4-FFF2-40B4-BE49-F238E27FC236}">
                  <a16:creationId xmlns:a16="http://schemas.microsoft.com/office/drawing/2014/main" id="{0D7D2DCD-4E52-C4CF-0CB5-3315D7E39196}"/>
                </a:ext>
              </a:extLst>
            </p:cNvPr>
            <p:cNvSpPr/>
            <p:nvPr/>
          </p:nvSpPr>
          <p:spPr>
            <a:xfrm>
              <a:off x="10032949" y="2061599"/>
              <a:ext cx="540000" cy="540000"/>
            </a:xfrm>
            <a:prstGeom prst="ellipse">
              <a:avLst/>
            </a:prstGeom>
            <a:noFill/>
            <a:ln w="57150">
              <a:solidFill>
                <a:srgbClr val="FE34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descr="A blue text on a black background&#10;&#10;Description automatically generated">
            <a:extLst>
              <a:ext uri="{FF2B5EF4-FFF2-40B4-BE49-F238E27FC236}">
                <a16:creationId xmlns:a16="http://schemas.microsoft.com/office/drawing/2014/main" id="{427306E1-2C70-E21A-0F33-C71E375457CD}"/>
              </a:ext>
            </a:extLst>
          </p:cNvPr>
          <p:cNvPicPr>
            <a:picLocks noChangeAspect="1"/>
          </p:cNvPicPr>
          <p:nvPr/>
        </p:nvPicPr>
        <p:blipFill>
          <a:blip r:embed="rId5"/>
          <a:stretch>
            <a:fillRect/>
          </a:stretch>
        </p:blipFill>
        <p:spPr>
          <a:xfrm>
            <a:off x="10268383" y="54986"/>
            <a:ext cx="1838325" cy="790575"/>
          </a:xfrm>
          <a:prstGeom prst="rect">
            <a:avLst/>
          </a:prstGeom>
        </p:spPr>
      </p:pic>
      <p:pic>
        <p:nvPicPr>
          <p:cNvPr id="29" name="Picture 28">
            <a:extLst>
              <a:ext uri="{FF2B5EF4-FFF2-40B4-BE49-F238E27FC236}">
                <a16:creationId xmlns:a16="http://schemas.microsoft.com/office/drawing/2014/main" id="{8DC80931-EEA6-BAB8-DEA4-4B80965FB970}"/>
              </a:ext>
            </a:extLst>
          </p:cNvPr>
          <p:cNvPicPr>
            <a:picLocks noChangeAspect="1"/>
          </p:cNvPicPr>
          <p:nvPr/>
        </p:nvPicPr>
        <p:blipFill>
          <a:blip r:embed="rId6"/>
          <a:stretch>
            <a:fillRect/>
          </a:stretch>
        </p:blipFill>
        <p:spPr>
          <a:xfrm>
            <a:off x="11329700" y="6413024"/>
            <a:ext cx="781050" cy="409575"/>
          </a:xfrm>
          <a:prstGeom prst="rect">
            <a:avLst/>
          </a:prstGeom>
        </p:spPr>
      </p:pic>
      <p:pic>
        <p:nvPicPr>
          <p:cNvPr id="28" name="Picture 27" descr="A thumb up sign with white text&#10;&#10;Description automatically generated">
            <a:extLst>
              <a:ext uri="{FF2B5EF4-FFF2-40B4-BE49-F238E27FC236}">
                <a16:creationId xmlns:a16="http://schemas.microsoft.com/office/drawing/2014/main" id="{66613087-C66B-674E-6603-70091939A66F}"/>
              </a:ext>
            </a:extLst>
          </p:cNvPr>
          <p:cNvPicPr>
            <a:picLocks noChangeAspect="1"/>
          </p:cNvPicPr>
          <p:nvPr/>
        </p:nvPicPr>
        <p:blipFill>
          <a:blip r:embed="rId7"/>
          <a:stretch>
            <a:fillRect/>
          </a:stretch>
        </p:blipFill>
        <p:spPr>
          <a:xfrm>
            <a:off x="10406831" y="6238873"/>
            <a:ext cx="792727" cy="525413"/>
          </a:xfrm>
          <a:prstGeom prst="rect">
            <a:avLst/>
          </a:prstGeom>
        </p:spPr>
      </p:pic>
    </p:spTree>
    <p:extLst>
      <p:ext uri="{BB962C8B-B14F-4D97-AF65-F5344CB8AC3E}">
        <p14:creationId xmlns:p14="http://schemas.microsoft.com/office/powerpoint/2010/main" val="319929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fade">
                                      <p:cBhvr>
                                        <p:cTn id="18" dur="500"/>
                                        <p:tgtEl>
                                          <p:spTgt spid="6">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bg/>
                                          </p:spTgt>
                                        </p:tgtEl>
                                        <p:attrNameLst>
                                          <p:attrName>style.visibility</p:attrName>
                                        </p:attrNameLst>
                                      </p:cBhvr>
                                      <p:to>
                                        <p:strVal val="visible"/>
                                      </p:to>
                                    </p:set>
                                    <p:animEffect transition="in" filter="fade">
                                      <p:cBhvr>
                                        <p:cTn id="29" dur="500"/>
                                        <p:tgtEl>
                                          <p:spTgt spid="7">
                                            <p:bg/>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bg/>
                                          </p:spTgt>
                                        </p:tgtEl>
                                        <p:attrNameLst>
                                          <p:attrName>style.visibility</p:attrName>
                                        </p:attrNameLst>
                                      </p:cBhvr>
                                      <p:to>
                                        <p:strVal val="visible"/>
                                      </p:to>
                                    </p:set>
                                    <p:animEffect transition="in" filter="fade">
                                      <p:cBhvr>
                                        <p:cTn id="40" dur="500"/>
                                        <p:tgtEl>
                                          <p:spTgt spid="8">
                                            <p:bg/>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fade">
                                      <p:cBhvr>
                                        <p:cTn id="43" dur="500"/>
                                        <p:tgtEl>
                                          <p:spTgt spid="8">
                                            <p:txEl>
                                              <p:pRg st="0" end="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bg/>
                                          </p:spTgt>
                                        </p:tgtEl>
                                        <p:attrNameLst>
                                          <p:attrName>style.visibility</p:attrName>
                                        </p:attrNameLst>
                                      </p:cBhvr>
                                      <p:to>
                                        <p:strVal val="visible"/>
                                      </p:to>
                                    </p:set>
                                    <p:animEffect transition="in" filter="fade">
                                      <p:cBhvr>
                                        <p:cTn id="51" dur="500"/>
                                        <p:tgtEl>
                                          <p:spTgt spid="9">
                                            <p:bg/>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
                                            <p:txEl>
                                              <p:pRg st="0" end="0"/>
                                            </p:txEl>
                                          </p:spTgt>
                                        </p:tgtEl>
                                        <p:attrNameLst>
                                          <p:attrName>style.visibility</p:attrName>
                                        </p:attrNameLst>
                                      </p:cBhvr>
                                      <p:to>
                                        <p:strVal val="visible"/>
                                      </p:to>
                                    </p:set>
                                    <p:animEffect transition="in" filter="fade">
                                      <p:cBhvr>
                                        <p:cTn id="54" dur="500"/>
                                        <p:tgtEl>
                                          <p:spTgt spid="9">
                                            <p:txEl>
                                              <p:pRg st="0" end="0"/>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randombar(horizontal)">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P spid="7" grpId="0" uiExpand="1" build="p" animBg="1"/>
      <p:bldP spid="8" grpId="0" uiExpand="1" build="p" animBg="1"/>
      <p:bldP spid="9" grpId="0" build="p"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0C0DFA-575F-E718-6216-2586E903D58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07" b="94656" l="4589" r="94304">
                        <a14:foregroundMark x1="15665" y1="7252" x2="39241" y2="10687"/>
                        <a14:foregroundMark x1="39241" y1="10687" x2="47943" y2="10687"/>
                        <a14:foregroundMark x1="47943" y1="10687" x2="57120" y2="11069"/>
                        <a14:foregroundMark x1="57120" y1="11069" x2="74842" y2="8015"/>
                        <a14:foregroundMark x1="74842" y1="8015" x2="77057" y2="6107"/>
                        <a14:foregroundMark x1="89241" y1="19466" x2="89873" y2="20611"/>
                        <a14:foregroundMark x1="91139" y1="22519" x2="91614" y2="31679"/>
                        <a14:foregroundMark x1="97468" y1="48092" x2="94462" y2="57634"/>
                        <a14:foregroundMark x1="94462" y1="57634" x2="93987" y2="57634"/>
                        <a14:foregroundMark x1="4589" y1="45420" x2="10759" y2="43130"/>
                        <a14:foregroundMark x1="12184" y1="83969" x2="20095" y2="80916"/>
                        <a14:foregroundMark x1="23892" y1="91221" x2="52057" y2="84733"/>
                        <a14:foregroundMark x1="52057" y1="84733" x2="73259" y2="94656"/>
                        <a14:foregroundMark x1="73259" y1="94656" x2="84968" y2="91221"/>
                        <a14:foregroundMark x1="41456" y1="73664" x2="54905" y2="72901"/>
                        <a14:foregroundMark x1="34494" y1="11832" x2="61709" y2="16031"/>
                        <a14:foregroundMark x1="59810" y1="27099" x2="45886" y2="25954"/>
                        <a14:foregroundMark x1="33861" y1="8015" x2="41772" y2="7252"/>
                        <a14:foregroundMark x1="87816" y1="16031" x2="72310" y2="20229"/>
                        <a14:foregroundMark x1="80380" y1="12214" x2="72468" y2="12595"/>
                      </a14:backgroundRemoval>
                    </a14:imgEffect>
                  </a14:imgLayer>
                </a14:imgProps>
              </a:ext>
            </a:extLst>
          </a:blip>
          <a:stretch>
            <a:fillRect/>
          </a:stretch>
        </p:blipFill>
        <p:spPr>
          <a:xfrm>
            <a:off x="-2112319" y="-49058"/>
            <a:ext cx="16416637" cy="1633685"/>
          </a:xfrm>
          <a:prstGeom prst="rect">
            <a:avLst/>
          </a:prstGeom>
        </p:spPr>
      </p:pic>
      <p:sp>
        <p:nvSpPr>
          <p:cNvPr id="5" name="Title 1">
            <a:extLst>
              <a:ext uri="{FF2B5EF4-FFF2-40B4-BE49-F238E27FC236}">
                <a16:creationId xmlns:a16="http://schemas.microsoft.com/office/drawing/2014/main" id="{6D57D6CB-50C2-B1DF-A136-9EC7DEFAAADE}"/>
              </a:ext>
            </a:extLst>
          </p:cNvPr>
          <p:cNvSpPr txBox="1">
            <a:spLocks/>
          </p:cNvSpPr>
          <p:nvPr/>
        </p:nvSpPr>
        <p:spPr>
          <a:xfrm>
            <a:off x="838199" y="541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Abadi" panose="020B0604020104020204" pitchFamily="34" charset="0"/>
              </a:rPr>
              <a:t>Children's Day: Hear Us</a:t>
            </a:r>
          </a:p>
        </p:txBody>
      </p:sp>
      <p:grpSp>
        <p:nvGrpSpPr>
          <p:cNvPr id="2" name="Group 1">
            <a:extLst>
              <a:ext uri="{FF2B5EF4-FFF2-40B4-BE49-F238E27FC236}">
                <a16:creationId xmlns:a16="http://schemas.microsoft.com/office/drawing/2014/main" id="{1679BFF5-8A82-96C7-0D60-53089A27D9CE}"/>
              </a:ext>
            </a:extLst>
          </p:cNvPr>
          <p:cNvGrpSpPr/>
          <p:nvPr/>
        </p:nvGrpSpPr>
        <p:grpSpPr>
          <a:xfrm>
            <a:off x="0" y="-41056"/>
            <a:ext cx="659218" cy="707886"/>
            <a:chOff x="0" y="-41056"/>
            <a:chExt cx="659218" cy="707886"/>
          </a:xfrm>
        </p:grpSpPr>
        <p:sp>
          <p:nvSpPr>
            <p:cNvPr id="6" name="Rectangle 5">
              <a:extLst>
                <a:ext uri="{FF2B5EF4-FFF2-40B4-BE49-F238E27FC236}">
                  <a16:creationId xmlns:a16="http://schemas.microsoft.com/office/drawing/2014/main" id="{22528836-A24C-2EEA-E35D-EF47E1634483}"/>
                </a:ext>
              </a:extLst>
            </p:cNvPr>
            <p:cNvSpPr/>
            <p:nvPr/>
          </p:nvSpPr>
          <p:spPr>
            <a:xfrm>
              <a:off x="0" y="-10633"/>
              <a:ext cx="659218" cy="658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465CB065-DE81-E56E-77E8-3522BD7DC819}"/>
                </a:ext>
              </a:extLst>
            </p:cNvPr>
            <p:cNvGrpSpPr/>
            <p:nvPr/>
          </p:nvGrpSpPr>
          <p:grpSpPr>
            <a:xfrm>
              <a:off x="0" y="-41056"/>
              <a:ext cx="659218" cy="707886"/>
              <a:chOff x="9973340" y="1573616"/>
              <a:chExt cx="659218" cy="707886"/>
            </a:xfrm>
          </p:grpSpPr>
          <p:sp>
            <p:nvSpPr>
              <p:cNvPr id="8" name="TextBox 7">
                <a:extLst>
                  <a:ext uri="{FF2B5EF4-FFF2-40B4-BE49-F238E27FC236}">
                    <a16:creationId xmlns:a16="http://schemas.microsoft.com/office/drawing/2014/main" id="{6703D4E0-0B1A-27DF-C7BA-C2C35B640466}"/>
                  </a:ext>
                </a:extLst>
              </p:cNvPr>
              <p:cNvSpPr txBox="1"/>
              <p:nvPr/>
            </p:nvSpPr>
            <p:spPr>
              <a:xfrm>
                <a:off x="9973340" y="1573616"/>
                <a:ext cx="659218" cy="707886"/>
              </a:xfrm>
              <a:prstGeom prst="rect">
                <a:avLst/>
              </a:prstGeom>
              <a:noFill/>
              <a:ln>
                <a:noFill/>
              </a:ln>
            </p:spPr>
            <p:txBody>
              <a:bodyPr wrap="square" rtlCol="0">
                <a:spAutoFit/>
              </a:bodyPr>
              <a:lstStyle/>
              <a:p>
                <a:pPr algn="ctr"/>
                <a:r>
                  <a:rPr lang="en-GB" sz="4000" b="1">
                    <a:solidFill>
                      <a:srgbClr val="2ADCD6"/>
                    </a:solidFill>
                    <a:latin typeface="Abadi" panose="020B0604020104020204" pitchFamily="34" charset="0"/>
                  </a:rPr>
                  <a:t>4</a:t>
                </a:r>
              </a:p>
            </p:txBody>
          </p:sp>
          <p:sp>
            <p:nvSpPr>
              <p:cNvPr id="9" name="Oval 8">
                <a:extLst>
                  <a:ext uri="{FF2B5EF4-FFF2-40B4-BE49-F238E27FC236}">
                    <a16:creationId xmlns:a16="http://schemas.microsoft.com/office/drawing/2014/main" id="{34E3B8A0-1E22-77F6-4D09-68C0E3C01177}"/>
                  </a:ext>
                </a:extLst>
              </p:cNvPr>
              <p:cNvSpPr/>
              <p:nvPr/>
            </p:nvSpPr>
            <p:spPr>
              <a:xfrm>
                <a:off x="10032949" y="1657559"/>
                <a:ext cx="540000" cy="540000"/>
              </a:xfrm>
              <a:prstGeom prst="ellipse">
                <a:avLst/>
              </a:prstGeom>
              <a:noFill/>
              <a:ln w="57150">
                <a:solidFill>
                  <a:srgbClr val="2AD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ADCD6"/>
                  </a:solidFill>
                </a:endParaRPr>
              </a:p>
            </p:txBody>
          </p:sp>
        </p:grpSp>
      </p:grpSp>
      <p:sp>
        <p:nvSpPr>
          <p:cNvPr id="12" name="TextBox 11">
            <a:extLst>
              <a:ext uri="{FF2B5EF4-FFF2-40B4-BE49-F238E27FC236}">
                <a16:creationId xmlns:a16="http://schemas.microsoft.com/office/drawing/2014/main" id="{C7A838B2-01B4-AD67-E5F3-1C0FFE5551C9}"/>
              </a:ext>
            </a:extLst>
          </p:cNvPr>
          <p:cNvSpPr txBox="1"/>
          <p:nvPr/>
        </p:nvSpPr>
        <p:spPr>
          <a:xfrm>
            <a:off x="3476319" y="1589508"/>
            <a:ext cx="4303281" cy="5191999"/>
          </a:xfrm>
          <a:prstGeom prst="rect">
            <a:avLst/>
          </a:prstGeom>
          <a:noFill/>
        </p:spPr>
        <p:txBody>
          <a:bodyPr wrap="square" lIns="91440" tIns="45720" rIns="91440" bIns="45720" anchor="t">
            <a:spAutoFit/>
          </a:bodyPr>
          <a:lstStyle/>
          <a:p>
            <a:pPr>
              <a:lnSpc>
                <a:spcPct val="107000"/>
              </a:lnSpc>
              <a:spcAft>
                <a:spcPts val="800"/>
              </a:spcAft>
            </a:pPr>
            <a:r>
              <a:rPr lang="en-GB" sz="2600">
                <a:effectLst/>
                <a:latin typeface="Abadi"/>
                <a:ea typeface="Calibri"/>
                <a:cs typeface="Times New Roman"/>
              </a:rPr>
              <a:t>We want to be heard and be seen</a:t>
            </a:r>
            <a:r>
              <a:rPr lang="en-GB" sz="2600">
                <a:latin typeface="Abadi"/>
                <a:ea typeface="Calibri"/>
                <a:cs typeface="Times New Roman"/>
              </a:rPr>
              <a:t> </a:t>
            </a:r>
            <a:endParaRPr lang="en-GB" sz="2600">
              <a:effectLst/>
              <a:latin typeface="Abadi" panose="020B06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600">
                <a:effectLst/>
                <a:latin typeface="Abadi"/>
                <a:ea typeface="Calibri"/>
                <a:cs typeface="Times New Roman"/>
              </a:rPr>
              <a:t>Our hopes, fears and all our dreams</a:t>
            </a:r>
          </a:p>
          <a:p>
            <a:pPr>
              <a:lnSpc>
                <a:spcPct val="107000"/>
              </a:lnSpc>
              <a:spcAft>
                <a:spcPts val="800"/>
              </a:spcAft>
            </a:pPr>
            <a:r>
              <a:rPr lang="en-GB" sz="2600">
                <a:effectLst/>
                <a:latin typeface="Abadi"/>
                <a:ea typeface="Calibri"/>
                <a:cs typeface="Times New Roman"/>
              </a:rPr>
              <a:t>No worry or panic, we can do almost anything </a:t>
            </a:r>
            <a:r>
              <a:rPr lang="en-GB" sz="2600">
                <a:latin typeface="Abadi"/>
                <a:ea typeface="Calibri"/>
                <a:cs typeface="Times New Roman"/>
              </a:rPr>
              <a:t>(x2) </a:t>
            </a:r>
            <a:endParaRPr lang="en-GB" sz="2600">
              <a:latin typeface="Abadi" panose="020B06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600">
                <a:effectLst/>
                <a:latin typeface="Abadi"/>
                <a:ea typeface="Calibri"/>
                <a:cs typeface="Times New Roman"/>
              </a:rPr>
              <a:t>There’s a big difference between hearing and listening</a:t>
            </a:r>
          </a:p>
          <a:p>
            <a:pPr>
              <a:lnSpc>
                <a:spcPct val="107000"/>
              </a:lnSpc>
              <a:spcAft>
                <a:spcPts val="800"/>
              </a:spcAft>
            </a:pPr>
            <a:r>
              <a:rPr lang="en-GB" sz="2600">
                <a:effectLst/>
                <a:latin typeface="Abadi"/>
                <a:ea typeface="Calibri"/>
                <a:cs typeface="Times New Roman"/>
              </a:rPr>
              <a:t>Now is the time to take us seriously</a:t>
            </a:r>
          </a:p>
        </p:txBody>
      </p:sp>
      <p:sp>
        <p:nvSpPr>
          <p:cNvPr id="14" name="TextBox 13">
            <a:extLst>
              <a:ext uri="{FF2B5EF4-FFF2-40B4-BE49-F238E27FC236}">
                <a16:creationId xmlns:a16="http://schemas.microsoft.com/office/drawing/2014/main" id="{116BC0A6-EAC9-8CAB-33CF-8BC473791C0B}"/>
              </a:ext>
            </a:extLst>
          </p:cNvPr>
          <p:cNvSpPr txBox="1"/>
          <p:nvPr/>
        </p:nvSpPr>
        <p:spPr>
          <a:xfrm>
            <a:off x="8062737" y="1589508"/>
            <a:ext cx="3997841" cy="4113883"/>
          </a:xfrm>
          <a:prstGeom prst="rect">
            <a:avLst/>
          </a:prstGeom>
          <a:noFill/>
        </p:spPr>
        <p:txBody>
          <a:bodyPr wrap="square" lIns="91440" tIns="45720" rIns="91440" bIns="45720" anchor="t">
            <a:spAutoFit/>
          </a:bodyPr>
          <a:lstStyle/>
          <a:p>
            <a:pPr>
              <a:lnSpc>
                <a:spcPct val="107000"/>
              </a:lnSpc>
              <a:spcAft>
                <a:spcPts val="800"/>
              </a:spcAft>
            </a:pPr>
            <a:r>
              <a:rPr lang="en-GB" sz="2600" dirty="0">
                <a:effectLst/>
                <a:latin typeface="Abadi"/>
                <a:ea typeface="Calibri"/>
                <a:cs typeface="Times New Roman"/>
              </a:rPr>
              <a:t>One, we want truth</a:t>
            </a:r>
          </a:p>
          <a:p>
            <a:pPr>
              <a:lnSpc>
                <a:spcPct val="107000"/>
              </a:lnSpc>
              <a:spcAft>
                <a:spcPts val="800"/>
              </a:spcAft>
            </a:pPr>
            <a:r>
              <a:rPr lang="en-GB" sz="2600" dirty="0">
                <a:effectLst/>
                <a:latin typeface="Abadi"/>
                <a:ea typeface="Calibri"/>
                <a:cs typeface="Times New Roman"/>
              </a:rPr>
              <a:t>Two, we want justice</a:t>
            </a:r>
          </a:p>
          <a:p>
            <a:pPr>
              <a:lnSpc>
                <a:spcPct val="107000"/>
              </a:lnSpc>
              <a:spcAft>
                <a:spcPts val="800"/>
              </a:spcAft>
            </a:pPr>
            <a:r>
              <a:rPr lang="en-GB" sz="2600" dirty="0">
                <a:effectLst/>
                <a:latin typeface="Abadi"/>
                <a:ea typeface="Calibri"/>
                <a:cs typeface="Times New Roman"/>
              </a:rPr>
              <a:t>Three, we want freedom</a:t>
            </a:r>
          </a:p>
          <a:p>
            <a:pPr>
              <a:lnSpc>
                <a:spcPct val="107000"/>
              </a:lnSpc>
              <a:spcAft>
                <a:spcPts val="800"/>
              </a:spcAft>
            </a:pPr>
            <a:r>
              <a:rPr lang="en-GB" sz="2600" dirty="0">
                <a:effectLst/>
                <a:latin typeface="Abadi"/>
                <a:ea typeface="Calibri"/>
                <a:cs typeface="Times New Roman"/>
              </a:rPr>
              <a:t>Four, we want peace</a:t>
            </a:r>
          </a:p>
          <a:p>
            <a:pPr>
              <a:lnSpc>
                <a:spcPct val="107000"/>
              </a:lnSpc>
              <a:spcAft>
                <a:spcPts val="800"/>
              </a:spcAft>
            </a:pPr>
            <a:r>
              <a:rPr lang="en-GB" sz="2600" dirty="0">
                <a:effectLst/>
                <a:latin typeface="Abadi"/>
                <a:ea typeface="Calibri"/>
                <a:cs typeface="Times New Roman"/>
              </a:rPr>
              <a:t>Five, you can trust us</a:t>
            </a:r>
          </a:p>
          <a:p>
            <a:pPr>
              <a:lnSpc>
                <a:spcPct val="107000"/>
              </a:lnSpc>
              <a:spcAft>
                <a:spcPts val="800"/>
              </a:spcAft>
            </a:pPr>
            <a:r>
              <a:rPr lang="en-GB" sz="2600" dirty="0">
                <a:effectLst/>
                <a:latin typeface="Abadi"/>
                <a:ea typeface="Calibri"/>
                <a:cs typeface="Times New Roman"/>
              </a:rPr>
              <a:t>Six, don’t silence us</a:t>
            </a:r>
          </a:p>
          <a:p>
            <a:pPr>
              <a:lnSpc>
                <a:spcPct val="107000"/>
              </a:lnSpc>
              <a:spcAft>
                <a:spcPts val="800"/>
              </a:spcAft>
            </a:pPr>
            <a:r>
              <a:rPr lang="en-GB" sz="2600" dirty="0">
                <a:ea typeface="+mn-lt"/>
                <a:cs typeface="+mn-lt"/>
              </a:rPr>
              <a:t>We’re speaking up and need to be free</a:t>
            </a:r>
            <a:endParaRPr lang="en-GB" dirty="0"/>
          </a:p>
        </p:txBody>
      </p:sp>
      <p:pic>
        <p:nvPicPr>
          <p:cNvPr id="3" name="Picture 2" descr="A blue text on a black background&#10;&#10;Description automatically generated">
            <a:extLst>
              <a:ext uri="{FF2B5EF4-FFF2-40B4-BE49-F238E27FC236}">
                <a16:creationId xmlns:a16="http://schemas.microsoft.com/office/drawing/2014/main" id="{B79D5CA3-EFE9-D6AF-F69E-A8281A8837E5}"/>
              </a:ext>
            </a:extLst>
          </p:cNvPr>
          <p:cNvPicPr>
            <a:picLocks noChangeAspect="1"/>
          </p:cNvPicPr>
          <p:nvPr/>
        </p:nvPicPr>
        <p:blipFill>
          <a:blip r:embed="rId6"/>
          <a:stretch>
            <a:fillRect/>
          </a:stretch>
        </p:blipFill>
        <p:spPr>
          <a:xfrm>
            <a:off x="10268383" y="54986"/>
            <a:ext cx="1838325" cy="790575"/>
          </a:xfrm>
          <a:prstGeom prst="rect">
            <a:avLst/>
          </a:prstGeom>
        </p:spPr>
      </p:pic>
      <p:pic>
        <p:nvPicPr>
          <p:cNvPr id="13" name="Picture 12">
            <a:extLst>
              <a:ext uri="{FF2B5EF4-FFF2-40B4-BE49-F238E27FC236}">
                <a16:creationId xmlns:a16="http://schemas.microsoft.com/office/drawing/2014/main" id="{E6970173-F765-257A-183F-FE72197A7871}"/>
              </a:ext>
            </a:extLst>
          </p:cNvPr>
          <p:cNvPicPr>
            <a:picLocks noChangeAspect="1"/>
          </p:cNvPicPr>
          <p:nvPr/>
        </p:nvPicPr>
        <p:blipFill>
          <a:blip r:embed="rId7"/>
          <a:stretch>
            <a:fillRect/>
          </a:stretch>
        </p:blipFill>
        <p:spPr>
          <a:xfrm>
            <a:off x="11329700" y="6083511"/>
            <a:ext cx="781050" cy="409575"/>
          </a:xfrm>
          <a:prstGeom prst="rect">
            <a:avLst/>
          </a:prstGeom>
        </p:spPr>
      </p:pic>
      <p:pic>
        <p:nvPicPr>
          <p:cNvPr id="17" name="Picture 16" descr="A thumb up sign with white text&#10;&#10;Description automatically generated">
            <a:extLst>
              <a:ext uri="{FF2B5EF4-FFF2-40B4-BE49-F238E27FC236}">
                <a16:creationId xmlns:a16="http://schemas.microsoft.com/office/drawing/2014/main" id="{D8863C02-37C3-5EBC-3A1E-2416DC50B6F9}"/>
              </a:ext>
            </a:extLst>
          </p:cNvPr>
          <p:cNvPicPr>
            <a:picLocks noChangeAspect="1"/>
          </p:cNvPicPr>
          <p:nvPr/>
        </p:nvPicPr>
        <p:blipFill>
          <a:blip r:embed="rId8"/>
          <a:stretch>
            <a:fillRect/>
          </a:stretch>
        </p:blipFill>
        <p:spPr>
          <a:xfrm>
            <a:off x="10314155" y="6022630"/>
            <a:ext cx="792727" cy="525413"/>
          </a:xfrm>
          <a:prstGeom prst="rect">
            <a:avLst/>
          </a:prstGeom>
        </p:spPr>
      </p:pic>
      <p:pic>
        <p:nvPicPr>
          <p:cNvPr id="11" name="Hear Us! Guide Vocals">
            <a:hlinkClick r:id="" action="ppaction://media"/>
            <a:extLst>
              <a:ext uri="{FF2B5EF4-FFF2-40B4-BE49-F238E27FC236}">
                <a16:creationId xmlns:a16="http://schemas.microsoft.com/office/drawing/2014/main" id="{DB7366F5-5B70-C86E-BF8A-73620512458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48714" y="5816907"/>
            <a:ext cx="730250" cy="730250"/>
          </a:xfrm>
          <a:prstGeom prst="rect">
            <a:avLst/>
          </a:prstGeom>
        </p:spPr>
      </p:pic>
      <p:sp>
        <p:nvSpPr>
          <p:cNvPr id="15" name="TextBox 14">
            <a:extLst>
              <a:ext uri="{FF2B5EF4-FFF2-40B4-BE49-F238E27FC236}">
                <a16:creationId xmlns:a16="http://schemas.microsoft.com/office/drawing/2014/main" id="{B3B6B5B6-2CBE-E365-6467-633F2E156C48}"/>
              </a:ext>
            </a:extLst>
          </p:cNvPr>
          <p:cNvSpPr txBox="1"/>
          <p:nvPr/>
        </p:nvSpPr>
        <p:spPr>
          <a:xfrm>
            <a:off x="185350" y="1584620"/>
            <a:ext cx="3298124" cy="5056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spcBef>
                <a:spcPts val="100"/>
              </a:spcBef>
            </a:pPr>
            <a:r>
              <a:rPr lang="en-GB" sz="2400" baseline="0" dirty="0">
                <a:latin typeface="Abadi"/>
                <a:ea typeface="Segoe UI"/>
                <a:cs typeface="Segoe UI"/>
              </a:rPr>
              <a:t>Daylight fades and the stars appear </a:t>
            </a:r>
            <a:r>
              <a:rPr lang="en-GB" sz="2400" dirty="0">
                <a:latin typeface="Abadi"/>
                <a:ea typeface="Segoe UI"/>
                <a:cs typeface="Segoe UI"/>
              </a:rPr>
              <a:t>​</a:t>
            </a:r>
            <a:endParaRPr lang="en-US">
              <a:cs typeface="Calibri" panose="020F0502020204030204"/>
            </a:endParaRPr>
          </a:p>
          <a:p>
            <a:pPr rtl="0">
              <a:lnSpc>
                <a:spcPct val="150000"/>
              </a:lnSpc>
              <a:spcBef>
                <a:spcPts val="100"/>
              </a:spcBef>
            </a:pPr>
            <a:r>
              <a:rPr lang="en-GB" sz="2400" baseline="0" dirty="0">
                <a:latin typeface="Abadi"/>
                <a:ea typeface="Segoe UI"/>
                <a:cs typeface="Segoe UI"/>
              </a:rPr>
              <a:t>The world goes silent, it’s just us here. Are you listening? X 2 </a:t>
            </a:r>
            <a:r>
              <a:rPr lang="en-GB" sz="2400" dirty="0">
                <a:latin typeface="Abadi"/>
                <a:ea typeface="Segoe UI"/>
                <a:cs typeface="Segoe UI"/>
              </a:rPr>
              <a:t>​</a:t>
            </a:r>
          </a:p>
          <a:p>
            <a:pPr rtl="0">
              <a:lnSpc>
                <a:spcPct val="150000"/>
              </a:lnSpc>
              <a:spcBef>
                <a:spcPts val="100"/>
              </a:spcBef>
            </a:pPr>
            <a:r>
              <a:rPr lang="en-GB" sz="2400" baseline="0" dirty="0">
                <a:latin typeface="Abadi"/>
                <a:ea typeface="Segoe UI"/>
                <a:cs typeface="Segoe UI"/>
              </a:rPr>
              <a:t>We’ve got lots to say </a:t>
            </a:r>
            <a:r>
              <a:rPr lang="en-GB" sz="2400" dirty="0">
                <a:latin typeface="Abadi"/>
                <a:ea typeface="Segoe UI"/>
                <a:cs typeface="Segoe UI"/>
              </a:rPr>
              <a:t>​</a:t>
            </a:r>
          </a:p>
          <a:p>
            <a:pPr rtl="0">
              <a:lnSpc>
                <a:spcPct val="150000"/>
              </a:lnSpc>
              <a:spcBef>
                <a:spcPts val="100"/>
              </a:spcBef>
            </a:pPr>
            <a:r>
              <a:rPr lang="en-GB" sz="2400" baseline="0" dirty="0">
                <a:latin typeface="Abadi"/>
                <a:ea typeface="Segoe UI"/>
                <a:cs typeface="Segoe UI"/>
              </a:rPr>
              <a:t>Cos today is the day, it is our day, It is our day X 4</a:t>
            </a:r>
            <a:r>
              <a:rPr lang="en-GB" sz="2400" dirty="0">
                <a:latin typeface="Abadi"/>
                <a:ea typeface="Segoe UI"/>
                <a:cs typeface="Segoe UI"/>
              </a:rPr>
              <a:t>​</a:t>
            </a:r>
            <a:endParaRPr lang="en-GB" sz="2600" dirty="0">
              <a:latin typeface="Abadi"/>
              <a:cs typeface="Calibri"/>
            </a:endParaRPr>
          </a:p>
        </p:txBody>
      </p:sp>
    </p:spTree>
    <p:extLst>
      <p:ext uri="{BB962C8B-B14F-4D97-AF65-F5344CB8AC3E}">
        <p14:creationId xmlns:p14="http://schemas.microsoft.com/office/powerpoint/2010/main" val="3084400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8F23C5-AD6C-0E24-E025-A8BAAA041A35}"/>
              </a:ext>
            </a:extLst>
          </p:cNvPr>
          <p:cNvSpPr txBox="1">
            <a:spLocks/>
          </p:cNvSpPr>
          <p:nvPr/>
        </p:nvSpPr>
        <p:spPr>
          <a:xfrm>
            <a:off x="1765023" y="1078277"/>
            <a:ext cx="10164639" cy="1982960"/>
          </a:xfrm>
          <a:prstGeom prst="rect">
            <a:avLst/>
          </a:prstGeom>
          <a:solidFill>
            <a:schemeClr val="bg1">
              <a:lumMod val="9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6600">
                <a:latin typeface="Abadi Extra Light" panose="020B0204020104020204" pitchFamily="34" charset="0"/>
              </a:rPr>
              <a:t>Let's check out the pop-up exhibition…</a:t>
            </a:r>
          </a:p>
        </p:txBody>
      </p:sp>
      <p:grpSp>
        <p:nvGrpSpPr>
          <p:cNvPr id="3" name="Group 2">
            <a:extLst>
              <a:ext uri="{FF2B5EF4-FFF2-40B4-BE49-F238E27FC236}">
                <a16:creationId xmlns:a16="http://schemas.microsoft.com/office/drawing/2014/main" id="{06581628-D4F4-41B1-CAEA-61605DB249BA}"/>
              </a:ext>
            </a:extLst>
          </p:cNvPr>
          <p:cNvGrpSpPr/>
          <p:nvPr/>
        </p:nvGrpSpPr>
        <p:grpSpPr>
          <a:xfrm>
            <a:off x="254611" y="1315133"/>
            <a:ext cx="1195261" cy="1200329"/>
            <a:chOff x="9973339" y="1970188"/>
            <a:chExt cx="659218" cy="672498"/>
          </a:xfrm>
        </p:grpSpPr>
        <p:sp>
          <p:nvSpPr>
            <p:cNvPr id="4" name="TextBox 3">
              <a:extLst>
                <a:ext uri="{FF2B5EF4-FFF2-40B4-BE49-F238E27FC236}">
                  <a16:creationId xmlns:a16="http://schemas.microsoft.com/office/drawing/2014/main" id="{8654D759-6DBA-322C-DBED-9B92C7108C75}"/>
                </a:ext>
              </a:extLst>
            </p:cNvPr>
            <p:cNvSpPr txBox="1"/>
            <p:nvPr/>
          </p:nvSpPr>
          <p:spPr>
            <a:xfrm>
              <a:off x="9973339" y="1970188"/>
              <a:ext cx="659218" cy="672498"/>
            </a:xfrm>
            <a:prstGeom prst="rect">
              <a:avLst/>
            </a:prstGeom>
            <a:noFill/>
          </p:spPr>
          <p:txBody>
            <a:bodyPr wrap="square" rtlCol="0">
              <a:spAutoFit/>
            </a:bodyPr>
            <a:lstStyle/>
            <a:p>
              <a:pPr algn="ctr"/>
              <a:r>
                <a:rPr lang="en-GB" sz="7200" b="1">
                  <a:solidFill>
                    <a:srgbClr val="FE34D3"/>
                  </a:solidFill>
                  <a:latin typeface="Abadi" panose="020B0604020104020204" pitchFamily="34" charset="0"/>
                </a:rPr>
                <a:t>5</a:t>
              </a:r>
            </a:p>
          </p:txBody>
        </p:sp>
        <p:sp>
          <p:nvSpPr>
            <p:cNvPr id="5" name="Oval 4">
              <a:extLst>
                <a:ext uri="{FF2B5EF4-FFF2-40B4-BE49-F238E27FC236}">
                  <a16:creationId xmlns:a16="http://schemas.microsoft.com/office/drawing/2014/main" id="{3F2D9F6C-81E3-1D90-19BE-5763EA8F268A}"/>
                </a:ext>
              </a:extLst>
            </p:cNvPr>
            <p:cNvSpPr/>
            <p:nvPr/>
          </p:nvSpPr>
          <p:spPr>
            <a:xfrm>
              <a:off x="10032949" y="2061599"/>
              <a:ext cx="540000" cy="540000"/>
            </a:xfrm>
            <a:prstGeom prst="ellipse">
              <a:avLst/>
            </a:prstGeom>
            <a:noFill/>
            <a:ln w="57150">
              <a:solidFill>
                <a:srgbClr val="FE34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6" name="Picture 5" descr="A blue text on a black background&#10;&#10;Description automatically generated">
            <a:extLst>
              <a:ext uri="{FF2B5EF4-FFF2-40B4-BE49-F238E27FC236}">
                <a16:creationId xmlns:a16="http://schemas.microsoft.com/office/drawing/2014/main" id="{08B6A563-D1A3-ED16-103B-E6BB472AA483}"/>
              </a:ext>
            </a:extLst>
          </p:cNvPr>
          <p:cNvPicPr>
            <a:picLocks noChangeAspect="1"/>
          </p:cNvPicPr>
          <p:nvPr/>
        </p:nvPicPr>
        <p:blipFill>
          <a:blip r:embed="rId2"/>
          <a:stretch>
            <a:fillRect/>
          </a:stretch>
        </p:blipFill>
        <p:spPr>
          <a:xfrm>
            <a:off x="10268383" y="54986"/>
            <a:ext cx="1838325" cy="790575"/>
          </a:xfrm>
          <a:prstGeom prst="rect">
            <a:avLst/>
          </a:prstGeom>
        </p:spPr>
      </p:pic>
      <p:pic>
        <p:nvPicPr>
          <p:cNvPr id="8" name="Picture 7">
            <a:extLst>
              <a:ext uri="{FF2B5EF4-FFF2-40B4-BE49-F238E27FC236}">
                <a16:creationId xmlns:a16="http://schemas.microsoft.com/office/drawing/2014/main" id="{95CDEEF3-862F-F8EB-8FAA-949FFA844F52}"/>
              </a:ext>
            </a:extLst>
          </p:cNvPr>
          <p:cNvPicPr>
            <a:picLocks noChangeAspect="1"/>
          </p:cNvPicPr>
          <p:nvPr/>
        </p:nvPicPr>
        <p:blipFill>
          <a:blip r:embed="rId3"/>
          <a:stretch>
            <a:fillRect/>
          </a:stretch>
        </p:blipFill>
        <p:spPr>
          <a:xfrm>
            <a:off x="11267916" y="6299754"/>
            <a:ext cx="781050" cy="409575"/>
          </a:xfrm>
          <a:prstGeom prst="rect">
            <a:avLst/>
          </a:prstGeom>
        </p:spPr>
      </p:pic>
      <p:sp>
        <p:nvSpPr>
          <p:cNvPr id="9" name="AutoShape 2">
            <a:extLst>
              <a:ext uri="{FF2B5EF4-FFF2-40B4-BE49-F238E27FC236}">
                <a16:creationId xmlns:a16="http://schemas.microsoft.com/office/drawing/2014/main" id="{642939DF-07D7-1742-62AF-3384B92B5257}"/>
              </a:ext>
            </a:extLst>
          </p:cNvPr>
          <p:cNvSpPr>
            <a:spLocks noChangeAspect="1" noChangeArrowheads="1"/>
          </p:cNvSpPr>
          <p:nvPr/>
        </p:nvSpPr>
        <p:spPr bwMode="auto">
          <a:xfrm>
            <a:off x="5943600" y="3276600"/>
            <a:ext cx="1221288" cy="12212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a:extLst>
              <a:ext uri="{FF2B5EF4-FFF2-40B4-BE49-F238E27FC236}">
                <a16:creationId xmlns:a16="http://schemas.microsoft.com/office/drawing/2014/main" id="{1C0508D4-361C-C84F-6B4D-B49C92944AC7}"/>
              </a:ext>
            </a:extLst>
          </p:cNvPr>
          <p:cNvSpPr txBox="1"/>
          <p:nvPr/>
        </p:nvSpPr>
        <p:spPr>
          <a:xfrm>
            <a:off x="180037" y="3272048"/>
            <a:ext cx="11520847"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cs typeface="Calibri"/>
              </a:rPr>
              <a:t>Credits:</a:t>
            </a:r>
          </a:p>
          <a:p>
            <a:r>
              <a:rPr lang="en-GB" sz="1600" dirty="0">
                <a:ea typeface="+mn-lt"/>
                <a:cs typeface="+mn-lt"/>
              </a:rPr>
              <a:t>Children’s Day: Reimagined was commissioned </a:t>
            </a:r>
            <a:r>
              <a:rPr lang="en-GB" sz="1600" dirty="0">
                <a:solidFill>
                  <a:srgbClr val="11363E"/>
                </a:solidFill>
                <a:ea typeface="+mn-lt"/>
                <a:cs typeface="+mn-lt"/>
              </a:rPr>
              <a:t>and produced by LEEDS 2023. Supported </a:t>
            </a:r>
            <a:r>
              <a:rPr lang="en-GB" sz="1600" dirty="0">
                <a:ea typeface="+mn-lt"/>
                <a:cs typeface="+mn-lt"/>
              </a:rPr>
              <a:t>by National Lottery Community Fund, Arts Council England, Foyle Foundation and </a:t>
            </a:r>
            <a:r>
              <a:rPr lang="en-GB" sz="1600" dirty="0" err="1">
                <a:ea typeface="+mn-lt"/>
                <a:cs typeface="+mn-lt"/>
              </a:rPr>
              <a:t>FirstBus</a:t>
            </a:r>
            <a:r>
              <a:rPr lang="en-GB" sz="1600" dirty="0">
                <a:ea typeface="+mn-lt"/>
                <a:cs typeface="+mn-lt"/>
              </a:rPr>
              <a:t>.</a:t>
            </a:r>
            <a:endParaRPr lang="en-GB" sz="1600">
              <a:cs typeface="Calibri"/>
            </a:endParaRPr>
          </a:p>
          <a:p>
            <a:endParaRPr lang="en-GB" sz="1600" dirty="0">
              <a:cs typeface="Calibri"/>
            </a:endParaRPr>
          </a:p>
          <a:p>
            <a:r>
              <a:rPr lang="en-GB" sz="1600" dirty="0">
                <a:ea typeface="+mn-lt"/>
                <a:cs typeface="+mn-lt"/>
              </a:rPr>
              <a:t>This resource pack was commissioned by Leeds 2023 and created by Rowan Beaumont, in partnership with Child Friendly Leeds.</a:t>
            </a:r>
            <a:endParaRPr lang="en-GB" sz="1600" dirty="0">
              <a:cs typeface="Calibri"/>
            </a:endParaRPr>
          </a:p>
          <a:p>
            <a:endParaRPr lang="en-GB" sz="1600" dirty="0">
              <a:cs typeface="Calibri"/>
            </a:endParaRPr>
          </a:p>
          <a:p>
            <a:r>
              <a:rPr lang="en-GB" sz="1600" b="1" dirty="0">
                <a:ea typeface="+mn-lt"/>
                <a:cs typeface="+mn-lt"/>
              </a:rPr>
              <a:t>Children’s Day: Re-imagined Credits:</a:t>
            </a:r>
            <a:endParaRPr lang="en-GB" sz="1600" dirty="0">
              <a:cs typeface="Calibri"/>
            </a:endParaRPr>
          </a:p>
          <a:p>
            <a:endParaRPr lang="en-GB" sz="1600" dirty="0">
              <a:cs typeface="Calibri"/>
            </a:endParaRPr>
          </a:p>
          <a:p>
            <a:r>
              <a:rPr lang="en-GB" sz="1600" dirty="0">
                <a:ea typeface="+mn-lt"/>
                <a:cs typeface="+mn-lt"/>
              </a:rPr>
              <a:t>Creative Leads – Fevered Sleep</a:t>
            </a:r>
            <a:endParaRPr lang="en-GB" sz="1600" dirty="0">
              <a:cs typeface="Calibri"/>
            </a:endParaRPr>
          </a:p>
          <a:p>
            <a:r>
              <a:rPr lang="en-GB" sz="1600" dirty="0">
                <a:ea typeface="+mn-lt"/>
                <a:cs typeface="+mn-lt"/>
              </a:rPr>
              <a:t>Composer – Emily Levy </a:t>
            </a:r>
            <a:endParaRPr lang="en-GB" sz="1600"/>
          </a:p>
          <a:p>
            <a:pPr algn="l"/>
            <a:endParaRPr lang="en-GB" sz="1600" dirty="0">
              <a:cs typeface="Calibri"/>
            </a:endParaRPr>
          </a:p>
          <a:p>
            <a:r>
              <a:rPr lang="en-GB" sz="1600" dirty="0">
                <a:cs typeface="Calibri"/>
              </a:rPr>
              <a:t>Set design for this tour – </a:t>
            </a:r>
            <a:r>
              <a:rPr lang="en-GB" sz="1600" dirty="0" err="1">
                <a:cs typeface="Calibri"/>
              </a:rPr>
              <a:t>Drewit</a:t>
            </a:r>
            <a:r>
              <a:rPr lang="en-GB" sz="1600" dirty="0">
                <a:cs typeface="Calibri"/>
              </a:rPr>
              <a:t> Studio</a:t>
            </a:r>
          </a:p>
          <a:p>
            <a:endParaRPr lang="en-GB" dirty="0">
              <a:cs typeface="Calibri"/>
            </a:endParaRPr>
          </a:p>
        </p:txBody>
      </p:sp>
      <p:pic>
        <p:nvPicPr>
          <p:cNvPr id="12" name="Picture 11" descr="A thumb up sign with white text&#10;&#10;Description automatically generated">
            <a:extLst>
              <a:ext uri="{FF2B5EF4-FFF2-40B4-BE49-F238E27FC236}">
                <a16:creationId xmlns:a16="http://schemas.microsoft.com/office/drawing/2014/main" id="{B240A836-7E21-9BCF-01C9-C4194E0D3F1C}"/>
              </a:ext>
            </a:extLst>
          </p:cNvPr>
          <p:cNvPicPr>
            <a:picLocks noChangeAspect="1"/>
          </p:cNvPicPr>
          <p:nvPr/>
        </p:nvPicPr>
        <p:blipFill>
          <a:blip r:embed="rId4"/>
          <a:stretch>
            <a:fillRect/>
          </a:stretch>
        </p:blipFill>
        <p:spPr>
          <a:xfrm>
            <a:off x="10406831" y="6238873"/>
            <a:ext cx="792727" cy="525413"/>
          </a:xfrm>
          <a:prstGeom prst="rect">
            <a:avLst/>
          </a:prstGeom>
        </p:spPr>
      </p:pic>
      <p:pic>
        <p:nvPicPr>
          <p:cNvPr id="13" name="Picture 12" descr="A black background with white text&#10;&#10;Description automatically generated">
            <a:extLst>
              <a:ext uri="{FF2B5EF4-FFF2-40B4-BE49-F238E27FC236}">
                <a16:creationId xmlns:a16="http://schemas.microsoft.com/office/drawing/2014/main" id="{92EE35D7-4C44-01EA-396C-AC0F50337D4A}"/>
              </a:ext>
            </a:extLst>
          </p:cNvPr>
          <p:cNvPicPr>
            <a:picLocks noChangeAspect="1"/>
          </p:cNvPicPr>
          <p:nvPr/>
        </p:nvPicPr>
        <p:blipFill>
          <a:blip r:embed="rId5"/>
          <a:stretch>
            <a:fillRect/>
          </a:stretch>
        </p:blipFill>
        <p:spPr>
          <a:xfrm>
            <a:off x="7927256" y="4957510"/>
            <a:ext cx="2396613" cy="593207"/>
          </a:xfrm>
          <a:prstGeom prst="rect">
            <a:avLst/>
          </a:prstGeom>
        </p:spPr>
      </p:pic>
      <p:pic>
        <p:nvPicPr>
          <p:cNvPr id="14" name="Picture 13" descr="A logo for a community fund&#10;&#10;Description automatically generated">
            <a:extLst>
              <a:ext uri="{FF2B5EF4-FFF2-40B4-BE49-F238E27FC236}">
                <a16:creationId xmlns:a16="http://schemas.microsoft.com/office/drawing/2014/main" id="{A25BE937-8EF9-348C-3C25-DD122608A832}"/>
              </a:ext>
            </a:extLst>
          </p:cNvPr>
          <p:cNvPicPr>
            <a:picLocks noChangeAspect="1"/>
          </p:cNvPicPr>
          <p:nvPr/>
        </p:nvPicPr>
        <p:blipFill>
          <a:blip r:embed="rId6"/>
          <a:stretch>
            <a:fillRect/>
          </a:stretch>
        </p:blipFill>
        <p:spPr>
          <a:xfrm>
            <a:off x="5936225" y="4900433"/>
            <a:ext cx="1413388" cy="719651"/>
          </a:xfrm>
          <a:prstGeom prst="rect">
            <a:avLst/>
          </a:prstGeom>
        </p:spPr>
      </p:pic>
      <p:pic>
        <p:nvPicPr>
          <p:cNvPr id="15" name="Picture 14" descr="A logo with a pink circle and blue letters&#10;&#10;Description automatically generated">
            <a:extLst>
              <a:ext uri="{FF2B5EF4-FFF2-40B4-BE49-F238E27FC236}">
                <a16:creationId xmlns:a16="http://schemas.microsoft.com/office/drawing/2014/main" id="{A7BCA696-CA64-CEF1-EED9-4994D0253997}"/>
              </a:ext>
            </a:extLst>
          </p:cNvPr>
          <p:cNvPicPr>
            <a:picLocks noChangeAspect="1"/>
          </p:cNvPicPr>
          <p:nvPr/>
        </p:nvPicPr>
        <p:blipFill>
          <a:blip r:embed="rId7"/>
          <a:stretch>
            <a:fillRect/>
          </a:stretch>
        </p:blipFill>
        <p:spPr>
          <a:xfrm>
            <a:off x="8185355" y="5708855"/>
            <a:ext cx="1597742" cy="798871"/>
          </a:xfrm>
          <a:prstGeom prst="rect">
            <a:avLst/>
          </a:prstGeom>
        </p:spPr>
      </p:pic>
      <p:pic>
        <p:nvPicPr>
          <p:cNvPr id="16" name="Picture 15" descr="A close-up of a logo&#10;&#10;Description automatically generated">
            <a:extLst>
              <a:ext uri="{FF2B5EF4-FFF2-40B4-BE49-F238E27FC236}">
                <a16:creationId xmlns:a16="http://schemas.microsoft.com/office/drawing/2014/main" id="{01AF3A60-4C72-D89E-2F3D-F855857093D4}"/>
              </a:ext>
            </a:extLst>
          </p:cNvPr>
          <p:cNvPicPr>
            <a:picLocks noChangeAspect="1"/>
          </p:cNvPicPr>
          <p:nvPr/>
        </p:nvPicPr>
        <p:blipFill>
          <a:blip r:embed="rId8"/>
          <a:stretch>
            <a:fillRect/>
          </a:stretch>
        </p:blipFill>
        <p:spPr>
          <a:xfrm>
            <a:off x="5174226" y="5891960"/>
            <a:ext cx="2531808" cy="432660"/>
          </a:xfrm>
          <a:prstGeom prst="rect">
            <a:avLst/>
          </a:prstGeom>
        </p:spPr>
      </p:pic>
      <p:pic>
        <p:nvPicPr>
          <p:cNvPr id="17" name="Picture 16">
            <a:extLst>
              <a:ext uri="{FF2B5EF4-FFF2-40B4-BE49-F238E27FC236}">
                <a16:creationId xmlns:a16="http://schemas.microsoft.com/office/drawing/2014/main" id="{0F306E6D-FC2A-F0D2-AF90-AE15FA038F3B}"/>
              </a:ext>
            </a:extLst>
          </p:cNvPr>
          <p:cNvPicPr>
            <a:picLocks noChangeAspect="1"/>
          </p:cNvPicPr>
          <p:nvPr/>
        </p:nvPicPr>
        <p:blipFill>
          <a:blip r:embed="rId9"/>
          <a:stretch>
            <a:fillRect/>
          </a:stretch>
        </p:blipFill>
        <p:spPr>
          <a:xfrm>
            <a:off x="4119716" y="4897079"/>
            <a:ext cx="1371600" cy="800100"/>
          </a:xfrm>
          <a:prstGeom prst="rect">
            <a:avLst/>
          </a:prstGeom>
        </p:spPr>
      </p:pic>
    </p:spTree>
    <p:extLst>
      <p:ext uri="{BB962C8B-B14F-4D97-AF65-F5344CB8AC3E}">
        <p14:creationId xmlns:p14="http://schemas.microsoft.com/office/powerpoint/2010/main" val="1374258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8F23C5-AD6C-0E24-E025-A8BAAA041A35}"/>
              </a:ext>
            </a:extLst>
          </p:cNvPr>
          <p:cNvSpPr txBox="1">
            <a:spLocks/>
          </p:cNvSpPr>
          <p:nvPr/>
        </p:nvSpPr>
        <p:spPr>
          <a:xfrm>
            <a:off x="1731770" y="236259"/>
            <a:ext cx="10176012" cy="1391558"/>
          </a:xfrm>
          <a:prstGeom prst="rect">
            <a:avLst/>
          </a:prstGeom>
          <a:solidFill>
            <a:schemeClr val="bg1">
              <a:lumMod val="95000"/>
            </a:schemeClr>
          </a:solidFill>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6000" b="1">
              <a:latin typeface="Abadi Extra Light"/>
            </a:endParaRPr>
          </a:p>
          <a:p>
            <a:pPr marL="0" indent="0">
              <a:buNone/>
            </a:pPr>
            <a:r>
              <a:rPr lang="en-GB" sz="6000" b="1">
                <a:latin typeface="Abadi Extra Light"/>
              </a:rPr>
              <a:t>What are human rights?</a:t>
            </a:r>
            <a:r>
              <a:rPr lang="en-GB" sz="6600">
                <a:latin typeface="Abadi Extra Light"/>
              </a:rPr>
              <a:t>  </a:t>
            </a:r>
            <a:endParaRPr lang="en-US">
              <a:cs typeface="Calibri"/>
            </a:endParaRPr>
          </a:p>
          <a:p>
            <a:pPr marL="0" indent="0">
              <a:buNone/>
            </a:pPr>
            <a:endParaRPr lang="en-GB" sz="6600">
              <a:latin typeface="Abadi Extra Light"/>
            </a:endParaRPr>
          </a:p>
        </p:txBody>
      </p:sp>
      <p:grpSp>
        <p:nvGrpSpPr>
          <p:cNvPr id="3" name="Group 2">
            <a:extLst>
              <a:ext uri="{FF2B5EF4-FFF2-40B4-BE49-F238E27FC236}">
                <a16:creationId xmlns:a16="http://schemas.microsoft.com/office/drawing/2014/main" id="{06581628-D4F4-41B1-CAEA-61605DB249BA}"/>
              </a:ext>
            </a:extLst>
          </p:cNvPr>
          <p:cNvGrpSpPr/>
          <p:nvPr/>
        </p:nvGrpSpPr>
        <p:grpSpPr>
          <a:xfrm>
            <a:off x="284218" y="582664"/>
            <a:ext cx="1195261" cy="1290150"/>
            <a:chOff x="9973339" y="1970188"/>
            <a:chExt cx="659218" cy="722821"/>
          </a:xfrm>
        </p:grpSpPr>
        <p:sp>
          <p:nvSpPr>
            <p:cNvPr id="4" name="TextBox 3">
              <a:extLst>
                <a:ext uri="{FF2B5EF4-FFF2-40B4-BE49-F238E27FC236}">
                  <a16:creationId xmlns:a16="http://schemas.microsoft.com/office/drawing/2014/main" id="{8654D759-6DBA-322C-DBED-9B92C7108C75}"/>
                </a:ext>
              </a:extLst>
            </p:cNvPr>
            <p:cNvSpPr txBox="1"/>
            <p:nvPr/>
          </p:nvSpPr>
          <p:spPr>
            <a:xfrm>
              <a:off x="9973339" y="1970188"/>
              <a:ext cx="659218" cy="722821"/>
            </a:xfrm>
            <a:prstGeom prst="rect">
              <a:avLst/>
            </a:prstGeom>
            <a:noFill/>
          </p:spPr>
          <p:txBody>
            <a:bodyPr wrap="square" rtlCol="0">
              <a:spAutoFit/>
            </a:bodyPr>
            <a:lstStyle/>
            <a:p>
              <a:pPr algn="ctr"/>
              <a:r>
                <a:rPr lang="en-GB" sz="7200" b="1">
                  <a:solidFill>
                    <a:srgbClr val="FE34D3"/>
                  </a:solidFill>
                  <a:latin typeface="Abadi" panose="020B0604020104020204" pitchFamily="34" charset="0"/>
                </a:rPr>
                <a:t>1</a:t>
              </a:r>
            </a:p>
          </p:txBody>
        </p:sp>
        <p:sp>
          <p:nvSpPr>
            <p:cNvPr id="5" name="Oval 4">
              <a:extLst>
                <a:ext uri="{FF2B5EF4-FFF2-40B4-BE49-F238E27FC236}">
                  <a16:creationId xmlns:a16="http://schemas.microsoft.com/office/drawing/2014/main" id="{3F2D9F6C-81E3-1D90-19BE-5763EA8F268A}"/>
                </a:ext>
              </a:extLst>
            </p:cNvPr>
            <p:cNvSpPr/>
            <p:nvPr/>
          </p:nvSpPr>
          <p:spPr>
            <a:xfrm>
              <a:off x="10032949" y="2061599"/>
              <a:ext cx="540000" cy="540000"/>
            </a:xfrm>
            <a:prstGeom prst="ellipse">
              <a:avLst/>
            </a:prstGeom>
            <a:noFill/>
            <a:ln w="57150">
              <a:solidFill>
                <a:srgbClr val="FE34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sp>
        <p:nvSpPr>
          <p:cNvPr id="6" name="Content Placeholder 2">
            <a:extLst>
              <a:ext uri="{FF2B5EF4-FFF2-40B4-BE49-F238E27FC236}">
                <a16:creationId xmlns:a16="http://schemas.microsoft.com/office/drawing/2014/main" id="{90640D4C-1115-6A5E-D465-857A520C3E87}"/>
              </a:ext>
            </a:extLst>
          </p:cNvPr>
          <p:cNvSpPr txBox="1">
            <a:spLocks/>
          </p:cNvSpPr>
          <p:nvPr/>
        </p:nvSpPr>
        <p:spPr>
          <a:xfrm>
            <a:off x="0" y="6112178"/>
            <a:ext cx="12192000" cy="756095"/>
          </a:xfrm>
          <a:prstGeom prst="rect">
            <a:avLst/>
          </a:prstGeom>
          <a:solidFill>
            <a:schemeClr val="accent4">
              <a:lumMod val="20000"/>
              <a:lumOff val="80000"/>
            </a:schemeClr>
          </a:solidFill>
          <a:ln>
            <a:noFill/>
          </a:ln>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600">
                <a:latin typeface="Abadi Extra Light"/>
              </a:rPr>
              <a:t>Why do we have them?</a:t>
            </a:r>
            <a:endParaRPr lang="en-GB" sz="3600">
              <a:latin typeface="Abadi Extra Light" panose="020B0204020104020204" pitchFamily="34" charset="0"/>
            </a:endParaRPr>
          </a:p>
        </p:txBody>
      </p:sp>
      <p:sp>
        <p:nvSpPr>
          <p:cNvPr id="7" name="Content Placeholder 2">
            <a:extLst>
              <a:ext uri="{FF2B5EF4-FFF2-40B4-BE49-F238E27FC236}">
                <a16:creationId xmlns:a16="http://schemas.microsoft.com/office/drawing/2014/main" id="{E27ED501-70D5-C983-6BFB-AE733E12DE3D}"/>
              </a:ext>
            </a:extLst>
          </p:cNvPr>
          <p:cNvSpPr txBox="1">
            <a:spLocks/>
          </p:cNvSpPr>
          <p:nvPr/>
        </p:nvSpPr>
        <p:spPr>
          <a:xfrm>
            <a:off x="387519" y="2975023"/>
            <a:ext cx="2687547" cy="2208378"/>
          </a:xfrm>
          <a:prstGeom prst="rect">
            <a:avLst/>
          </a:prstGeom>
          <a:solidFill>
            <a:schemeClr val="accent1">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a:latin typeface="Abadi Extra Light" panose="020B0204020104020204" pitchFamily="34" charset="0"/>
              </a:rPr>
              <a:t>Something to protect you.</a:t>
            </a:r>
          </a:p>
        </p:txBody>
      </p:sp>
      <p:sp>
        <p:nvSpPr>
          <p:cNvPr id="8" name="Content Placeholder 2">
            <a:extLst>
              <a:ext uri="{FF2B5EF4-FFF2-40B4-BE49-F238E27FC236}">
                <a16:creationId xmlns:a16="http://schemas.microsoft.com/office/drawing/2014/main" id="{4A7060B4-3166-2962-F27B-A1C243D87DD5}"/>
              </a:ext>
            </a:extLst>
          </p:cNvPr>
          <p:cNvSpPr txBox="1">
            <a:spLocks/>
          </p:cNvSpPr>
          <p:nvPr/>
        </p:nvSpPr>
        <p:spPr>
          <a:xfrm>
            <a:off x="3287900" y="2975023"/>
            <a:ext cx="2698920" cy="2208378"/>
          </a:xfrm>
          <a:prstGeom prst="rect">
            <a:avLst/>
          </a:prstGeom>
          <a:solidFill>
            <a:schemeClr val="accent1">
              <a:lumMod val="20000"/>
              <a:lumOff val="80000"/>
            </a:schemeClr>
          </a:solidFill>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a:latin typeface="Abadi Extra Light"/>
              </a:rPr>
              <a:t>Something that we all have.</a:t>
            </a:r>
          </a:p>
        </p:txBody>
      </p:sp>
      <p:sp>
        <p:nvSpPr>
          <p:cNvPr id="9" name="Content Placeholder 2">
            <a:extLst>
              <a:ext uri="{FF2B5EF4-FFF2-40B4-BE49-F238E27FC236}">
                <a16:creationId xmlns:a16="http://schemas.microsoft.com/office/drawing/2014/main" id="{2D68FF4E-B603-EC95-CACA-A2E3DD1FB2CE}"/>
              </a:ext>
            </a:extLst>
          </p:cNvPr>
          <p:cNvSpPr txBox="1">
            <a:spLocks/>
          </p:cNvSpPr>
          <p:nvPr/>
        </p:nvSpPr>
        <p:spPr>
          <a:xfrm>
            <a:off x="6202417" y="2975023"/>
            <a:ext cx="2687547" cy="2208378"/>
          </a:xfrm>
          <a:prstGeom prst="rect">
            <a:avLst/>
          </a:prstGeom>
          <a:solidFill>
            <a:schemeClr val="accent1">
              <a:lumMod val="20000"/>
              <a:lumOff val="80000"/>
            </a:schemeClr>
          </a:solidFill>
        </p:spPr>
        <p:txBody>
          <a:bodyPr lIns="91440" tIns="45720" rIns="91440" bIns="4572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a:latin typeface="Abadi Extra Light"/>
              </a:rPr>
              <a:t>Something that makes sure we are all treated equally.</a:t>
            </a:r>
          </a:p>
        </p:txBody>
      </p:sp>
      <p:sp>
        <p:nvSpPr>
          <p:cNvPr id="10" name="Content Placeholder 2">
            <a:extLst>
              <a:ext uri="{FF2B5EF4-FFF2-40B4-BE49-F238E27FC236}">
                <a16:creationId xmlns:a16="http://schemas.microsoft.com/office/drawing/2014/main" id="{76216B6C-2357-B39C-231A-D71616C87F65}"/>
              </a:ext>
            </a:extLst>
          </p:cNvPr>
          <p:cNvSpPr txBox="1">
            <a:spLocks/>
          </p:cNvSpPr>
          <p:nvPr/>
        </p:nvSpPr>
        <p:spPr>
          <a:xfrm>
            <a:off x="9116934" y="2975023"/>
            <a:ext cx="2687547" cy="2208378"/>
          </a:xfrm>
          <a:prstGeom prst="rect">
            <a:avLst/>
          </a:prstGeom>
          <a:solidFill>
            <a:schemeClr val="accent1">
              <a:lumMod val="20000"/>
              <a:lumOff val="80000"/>
            </a:schemeClr>
          </a:solidFill>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a:latin typeface="Abadi Extra Light"/>
              </a:rPr>
              <a:t>Something to help us all live good lives.</a:t>
            </a:r>
          </a:p>
        </p:txBody>
      </p:sp>
      <p:pic>
        <p:nvPicPr>
          <p:cNvPr id="11" name="Picture 10" descr="A blue text on a black background&#10;&#10;Description automatically generated">
            <a:extLst>
              <a:ext uri="{FF2B5EF4-FFF2-40B4-BE49-F238E27FC236}">
                <a16:creationId xmlns:a16="http://schemas.microsoft.com/office/drawing/2014/main" id="{FDA26FAD-E50F-8356-7420-9A4C2E9556C3}"/>
              </a:ext>
            </a:extLst>
          </p:cNvPr>
          <p:cNvPicPr>
            <a:picLocks noChangeAspect="1"/>
          </p:cNvPicPr>
          <p:nvPr/>
        </p:nvPicPr>
        <p:blipFill>
          <a:blip r:embed="rId3"/>
          <a:stretch>
            <a:fillRect/>
          </a:stretch>
        </p:blipFill>
        <p:spPr>
          <a:xfrm>
            <a:off x="10268383" y="54986"/>
            <a:ext cx="1838325" cy="790575"/>
          </a:xfrm>
          <a:prstGeom prst="rect">
            <a:avLst/>
          </a:prstGeom>
        </p:spPr>
      </p:pic>
      <p:pic>
        <p:nvPicPr>
          <p:cNvPr id="13" name="Picture 12">
            <a:extLst>
              <a:ext uri="{FF2B5EF4-FFF2-40B4-BE49-F238E27FC236}">
                <a16:creationId xmlns:a16="http://schemas.microsoft.com/office/drawing/2014/main" id="{428B8B07-2FD7-F016-ACCC-31C9B32978D3}"/>
              </a:ext>
            </a:extLst>
          </p:cNvPr>
          <p:cNvPicPr>
            <a:picLocks noChangeAspect="1"/>
          </p:cNvPicPr>
          <p:nvPr/>
        </p:nvPicPr>
        <p:blipFill>
          <a:blip r:embed="rId4"/>
          <a:stretch>
            <a:fillRect/>
          </a:stretch>
        </p:blipFill>
        <p:spPr>
          <a:xfrm>
            <a:off x="11329700" y="6361538"/>
            <a:ext cx="781050" cy="409575"/>
          </a:xfrm>
          <a:prstGeom prst="rect">
            <a:avLst/>
          </a:prstGeom>
        </p:spPr>
      </p:pic>
      <p:pic>
        <p:nvPicPr>
          <p:cNvPr id="16" name="Picture 15" descr="A thumb up sign with white text&#10;&#10;Description automatically generated">
            <a:extLst>
              <a:ext uri="{FF2B5EF4-FFF2-40B4-BE49-F238E27FC236}">
                <a16:creationId xmlns:a16="http://schemas.microsoft.com/office/drawing/2014/main" id="{50BA8128-0427-9BBB-1633-61175B73F459}"/>
              </a:ext>
            </a:extLst>
          </p:cNvPr>
          <p:cNvPicPr>
            <a:picLocks noChangeAspect="1"/>
          </p:cNvPicPr>
          <p:nvPr/>
        </p:nvPicPr>
        <p:blipFill>
          <a:blip r:embed="rId5"/>
          <a:stretch>
            <a:fillRect/>
          </a:stretch>
        </p:blipFill>
        <p:spPr>
          <a:xfrm>
            <a:off x="10406831" y="6238873"/>
            <a:ext cx="792727" cy="525413"/>
          </a:xfrm>
          <a:prstGeom prst="rect">
            <a:avLst/>
          </a:prstGeom>
        </p:spPr>
      </p:pic>
    </p:spTree>
    <p:extLst>
      <p:ext uri="{BB962C8B-B14F-4D97-AF65-F5344CB8AC3E}">
        <p14:creationId xmlns:p14="http://schemas.microsoft.com/office/powerpoint/2010/main" val="378437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7"/>
                                        </p:tgtEl>
                                        <p:attrNameLst>
                                          <p:attrName>fillcolor</p:attrName>
                                        </p:attrNameLst>
                                      </p:cBhvr>
                                      <p:to>
                                        <a:srgbClr val="E2EFD9"/>
                                      </p:to>
                                    </p:animClr>
                                    <p:set>
                                      <p:cBhvr>
                                        <p:cTn id="27" dur="2000" fill="hold"/>
                                        <p:tgtEl>
                                          <p:spTgt spid="7"/>
                                        </p:tgtEl>
                                        <p:attrNameLst>
                                          <p:attrName>fill.type</p:attrName>
                                        </p:attrNameLst>
                                      </p:cBhvr>
                                      <p:to>
                                        <p:strVal val="solid"/>
                                      </p:to>
                                    </p:set>
                                    <p:set>
                                      <p:cBhvr>
                                        <p:cTn id="28" dur="2000" fill="hold"/>
                                        <p:tgtEl>
                                          <p:spTgt spid="7"/>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2000" fill="hold"/>
                                        <p:tgtEl>
                                          <p:spTgt spid="8"/>
                                        </p:tgtEl>
                                        <p:attrNameLst>
                                          <p:attrName>fillcolor</p:attrName>
                                        </p:attrNameLst>
                                      </p:cBhvr>
                                      <p:to>
                                        <a:srgbClr val="E2EFD9"/>
                                      </p:to>
                                    </p:animClr>
                                    <p:set>
                                      <p:cBhvr>
                                        <p:cTn id="31" dur="2000" fill="hold"/>
                                        <p:tgtEl>
                                          <p:spTgt spid="8"/>
                                        </p:tgtEl>
                                        <p:attrNameLst>
                                          <p:attrName>fill.type</p:attrName>
                                        </p:attrNameLst>
                                      </p:cBhvr>
                                      <p:to>
                                        <p:strVal val="solid"/>
                                      </p:to>
                                    </p:set>
                                    <p:set>
                                      <p:cBhvr>
                                        <p:cTn id="32" dur="2000" fill="hold"/>
                                        <p:tgtEl>
                                          <p:spTgt spid="8"/>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2000" fill="hold"/>
                                        <p:tgtEl>
                                          <p:spTgt spid="9"/>
                                        </p:tgtEl>
                                        <p:attrNameLst>
                                          <p:attrName>fillcolor</p:attrName>
                                        </p:attrNameLst>
                                      </p:cBhvr>
                                      <p:to>
                                        <a:srgbClr val="E2EFD9"/>
                                      </p:to>
                                    </p:animClr>
                                    <p:set>
                                      <p:cBhvr>
                                        <p:cTn id="35" dur="2000" fill="hold"/>
                                        <p:tgtEl>
                                          <p:spTgt spid="9"/>
                                        </p:tgtEl>
                                        <p:attrNameLst>
                                          <p:attrName>fill.type</p:attrName>
                                        </p:attrNameLst>
                                      </p:cBhvr>
                                      <p:to>
                                        <p:strVal val="solid"/>
                                      </p:to>
                                    </p:set>
                                    <p:set>
                                      <p:cBhvr>
                                        <p:cTn id="36" dur="2000" fill="hold"/>
                                        <p:tgtEl>
                                          <p:spTgt spid="9"/>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2000" fill="hold"/>
                                        <p:tgtEl>
                                          <p:spTgt spid="10"/>
                                        </p:tgtEl>
                                        <p:attrNameLst>
                                          <p:attrName>fillcolor</p:attrName>
                                        </p:attrNameLst>
                                      </p:cBhvr>
                                      <p:to>
                                        <a:srgbClr val="E2EFD9"/>
                                      </p:to>
                                    </p:animClr>
                                    <p:set>
                                      <p:cBhvr>
                                        <p:cTn id="39" dur="2000" fill="hold"/>
                                        <p:tgtEl>
                                          <p:spTgt spid="10"/>
                                        </p:tgtEl>
                                        <p:attrNameLst>
                                          <p:attrName>fill.type</p:attrName>
                                        </p:attrNameLst>
                                      </p:cBhvr>
                                      <p:to>
                                        <p:strVal val="solid"/>
                                      </p:to>
                                    </p:set>
                                    <p:set>
                                      <p:cBhvr>
                                        <p:cTn id="40"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0879E5E-4FC4-7879-1E03-8113A8854D6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07" b="94656" l="4589" r="94304">
                        <a14:foregroundMark x1="15665" y1="7252" x2="39241" y2="10687"/>
                        <a14:foregroundMark x1="39241" y1="10687" x2="47943" y2="10687"/>
                        <a14:foregroundMark x1="47943" y1="10687" x2="57120" y2="11069"/>
                        <a14:foregroundMark x1="57120" y1="11069" x2="74842" y2="8015"/>
                        <a14:foregroundMark x1="74842" y1="8015" x2="77057" y2="6107"/>
                        <a14:foregroundMark x1="89241" y1="19466" x2="89873" y2="20611"/>
                        <a14:foregroundMark x1="91139" y1="22519" x2="91614" y2="31679"/>
                        <a14:foregroundMark x1="97468" y1="48092" x2="94462" y2="57634"/>
                        <a14:foregroundMark x1="94462" y1="57634" x2="93987" y2="57634"/>
                        <a14:foregroundMark x1="4589" y1="45420" x2="10759" y2="43130"/>
                        <a14:foregroundMark x1="12184" y1="83969" x2="20095" y2="80916"/>
                        <a14:foregroundMark x1="23892" y1="91221" x2="52057" y2="84733"/>
                        <a14:foregroundMark x1="52057" y1="84733" x2="73259" y2="94656"/>
                        <a14:foregroundMark x1="73259" y1="94656" x2="84968" y2="91221"/>
                        <a14:foregroundMark x1="41456" y1="73664" x2="54905" y2="72901"/>
                        <a14:foregroundMark x1="34494" y1="11832" x2="61709" y2="16031"/>
                        <a14:foregroundMark x1="59810" y1="27099" x2="45886" y2="25954"/>
                        <a14:foregroundMark x1="33861" y1="8015" x2="41772" y2="7252"/>
                        <a14:foregroundMark x1="87816" y1="16031" x2="72310" y2="20229"/>
                        <a14:foregroundMark x1="80380" y1="12214" x2="72468" y2="12595"/>
                      </a14:backgroundRemoval>
                    </a14:imgEffect>
                  </a14:imgLayer>
                </a14:imgProps>
              </a:ext>
            </a:extLst>
          </a:blip>
          <a:stretch>
            <a:fillRect/>
          </a:stretch>
        </p:blipFill>
        <p:spPr>
          <a:xfrm>
            <a:off x="-2112319" y="-49058"/>
            <a:ext cx="16416637" cy="1633685"/>
          </a:xfrm>
          <a:prstGeom prst="rect">
            <a:avLst/>
          </a:prstGeom>
        </p:spPr>
      </p:pic>
      <p:sp>
        <p:nvSpPr>
          <p:cNvPr id="23" name="Content Placeholder 2">
            <a:extLst>
              <a:ext uri="{FF2B5EF4-FFF2-40B4-BE49-F238E27FC236}">
                <a16:creationId xmlns:a16="http://schemas.microsoft.com/office/drawing/2014/main" id="{3F4BFC17-AA90-D8CB-CDDF-AAE80003D905}"/>
              </a:ext>
            </a:extLst>
          </p:cNvPr>
          <p:cNvSpPr txBox="1">
            <a:spLocks/>
          </p:cNvSpPr>
          <p:nvPr/>
        </p:nvSpPr>
        <p:spPr>
          <a:xfrm>
            <a:off x="0" y="6039293"/>
            <a:ext cx="12192000" cy="831631"/>
          </a:xfrm>
          <a:prstGeom prst="rect">
            <a:avLst/>
          </a:prstGeom>
          <a:solidFill>
            <a:srgbClr val="FFE1E6"/>
          </a:solidFill>
          <a:ln>
            <a:no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3600">
              <a:latin typeface="Abadi Extra Light" panose="020B0204020104020204" pitchFamily="34" charset="0"/>
            </a:endParaRPr>
          </a:p>
        </p:txBody>
      </p:sp>
      <p:sp>
        <p:nvSpPr>
          <p:cNvPr id="2" name="Title 1">
            <a:extLst>
              <a:ext uri="{FF2B5EF4-FFF2-40B4-BE49-F238E27FC236}">
                <a16:creationId xmlns:a16="http://schemas.microsoft.com/office/drawing/2014/main" id="{4E1B90B3-6C8F-FD79-648D-0FF3E16E90F7}"/>
              </a:ext>
            </a:extLst>
          </p:cNvPr>
          <p:cNvSpPr>
            <a:spLocks noGrp="1"/>
          </p:cNvSpPr>
          <p:nvPr>
            <p:ph type="title"/>
          </p:nvPr>
        </p:nvSpPr>
        <p:spPr>
          <a:xfrm>
            <a:off x="838199" y="105002"/>
            <a:ext cx="10515600" cy="1325563"/>
          </a:xfrm>
        </p:spPr>
        <p:txBody>
          <a:bodyPr/>
          <a:lstStyle/>
          <a:p>
            <a:r>
              <a:rPr lang="en-GB">
                <a:latin typeface="Abadi" panose="020B0604020104020204" pitchFamily="34" charset="0"/>
              </a:rPr>
              <a:t>Let me take you back…</a:t>
            </a:r>
          </a:p>
        </p:txBody>
      </p:sp>
      <p:sp>
        <p:nvSpPr>
          <p:cNvPr id="6" name="Title 1">
            <a:extLst>
              <a:ext uri="{FF2B5EF4-FFF2-40B4-BE49-F238E27FC236}">
                <a16:creationId xmlns:a16="http://schemas.microsoft.com/office/drawing/2014/main" id="{8D2B2A77-04D9-6ECB-0E9D-FA0F9DE514A5}"/>
              </a:ext>
            </a:extLst>
          </p:cNvPr>
          <p:cNvSpPr txBox="1">
            <a:spLocks/>
          </p:cNvSpPr>
          <p:nvPr/>
        </p:nvSpPr>
        <p:spPr>
          <a:xfrm>
            <a:off x="71569" y="5792326"/>
            <a:ext cx="121977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Abadi Extra Light" panose="020B0204020104020204" pitchFamily="34" charset="0"/>
              </a:rPr>
              <a:t>…25</a:t>
            </a:r>
            <a:r>
              <a:rPr lang="en-GB" baseline="30000">
                <a:latin typeface="Abadi Extra Light" panose="020B0204020104020204" pitchFamily="34" charset="0"/>
              </a:rPr>
              <a:t>th</a:t>
            </a:r>
            <a:r>
              <a:rPr lang="en-GB">
                <a:latin typeface="Abadi Extra Light" panose="020B0204020104020204" pitchFamily="34" charset="0"/>
              </a:rPr>
              <a:t> April, 1945………………………</a:t>
            </a:r>
          </a:p>
        </p:txBody>
      </p:sp>
      <p:pic>
        <p:nvPicPr>
          <p:cNvPr id="27" name="Picture 26">
            <a:extLst>
              <a:ext uri="{FF2B5EF4-FFF2-40B4-BE49-F238E27FC236}">
                <a16:creationId xmlns:a16="http://schemas.microsoft.com/office/drawing/2014/main" id="{D17CC850-0B05-C4DF-0F2D-FC961CD77CE9}"/>
              </a:ext>
            </a:extLst>
          </p:cNvPr>
          <p:cNvPicPr>
            <a:picLocks noChangeAspect="1"/>
          </p:cNvPicPr>
          <p:nvPr/>
        </p:nvPicPr>
        <p:blipFill>
          <a:blip r:embed="rId5"/>
          <a:stretch>
            <a:fillRect/>
          </a:stretch>
        </p:blipFill>
        <p:spPr>
          <a:xfrm>
            <a:off x="-1104125" y="1892929"/>
            <a:ext cx="4570339" cy="3599402"/>
          </a:xfrm>
          <a:prstGeom prst="rect">
            <a:avLst/>
          </a:prstGeom>
        </p:spPr>
      </p:pic>
      <p:pic>
        <p:nvPicPr>
          <p:cNvPr id="29" name="Picture 28">
            <a:extLst>
              <a:ext uri="{FF2B5EF4-FFF2-40B4-BE49-F238E27FC236}">
                <a16:creationId xmlns:a16="http://schemas.microsoft.com/office/drawing/2014/main" id="{0DC71A13-13EF-C836-32B0-9EEEFF220A13}"/>
              </a:ext>
            </a:extLst>
          </p:cNvPr>
          <p:cNvPicPr>
            <a:picLocks noChangeAspect="1"/>
          </p:cNvPicPr>
          <p:nvPr/>
        </p:nvPicPr>
        <p:blipFill>
          <a:blip r:embed="rId6"/>
          <a:stretch>
            <a:fillRect/>
          </a:stretch>
        </p:blipFill>
        <p:spPr>
          <a:xfrm>
            <a:off x="3549281" y="1884621"/>
            <a:ext cx="5211947" cy="3605849"/>
          </a:xfrm>
          <a:prstGeom prst="rect">
            <a:avLst/>
          </a:prstGeom>
        </p:spPr>
      </p:pic>
      <p:pic>
        <p:nvPicPr>
          <p:cNvPr id="31" name="Picture 30">
            <a:extLst>
              <a:ext uri="{FF2B5EF4-FFF2-40B4-BE49-F238E27FC236}">
                <a16:creationId xmlns:a16="http://schemas.microsoft.com/office/drawing/2014/main" id="{96409C3A-3C9E-1580-E23D-DD6073557345}"/>
              </a:ext>
            </a:extLst>
          </p:cNvPr>
          <p:cNvPicPr>
            <a:picLocks noChangeAspect="1"/>
          </p:cNvPicPr>
          <p:nvPr/>
        </p:nvPicPr>
        <p:blipFill>
          <a:blip r:embed="rId7"/>
          <a:stretch>
            <a:fillRect/>
          </a:stretch>
        </p:blipFill>
        <p:spPr>
          <a:xfrm>
            <a:off x="8844295" y="1884621"/>
            <a:ext cx="5353715" cy="3594637"/>
          </a:xfrm>
          <a:prstGeom prst="rect">
            <a:avLst/>
          </a:prstGeom>
        </p:spPr>
      </p:pic>
      <p:grpSp>
        <p:nvGrpSpPr>
          <p:cNvPr id="8" name="Group 7">
            <a:extLst>
              <a:ext uri="{FF2B5EF4-FFF2-40B4-BE49-F238E27FC236}">
                <a16:creationId xmlns:a16="http://schemas.microsoft.com/office/drawing/2014/main" id="{D5A7F350-C71A-54F3-4017-749A4C1D796F}"/>
              </a:ext>
            </a:extLst>
          </p:cNvPr>
          <p:cNvGrpSpPr/>
          <p:nvPr/>
        </p:nvGrpSpPr>
        <p:grpSpPr>
          <a:xfrm>
            <a:off x="0" y="-49058"/>
            <a:ext cx="659218" cy="707886"/>
            <a:chOff x="0" y="-49058"/>
            <a:chExt cx="659218" cy="707886"/>
          </a:xfrm>
        </p:grpSpPr>
        <p:sp>
          <p:nvSpPr>
            <p:cNvPr id="7" name="Rectangle 6">
              <a:extLst>
                <a:ext uri="{FF2B5EF4-FFF2-40B4-BE49-F238E27FC236}">
                  <a16:creationId xmlns:a16="http://schemas.microsoft.com/office/drawing/2014/main" id="{1766C0E0-80A2-54C4-E002-65CA3304F54E}"/>
                </a:ext>
              </a:extLst>
            </p:cNvPr>
            <p:cNvSpPr/>
            <p:nvPr/>
          </p:nvSpPr>
          <p:spPr>
            <a:xfrm>
              <a:off x="0" y="0"/>
              <a:ext cx="659218" cy="658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E832324C-4B14-6F02-667C-9D267DA3AAF4}"/>
                </a:ext>
              </a:extLst>
            </p:cNvPr>
            <p:cNvGrpSpPr/>
            <p:nvPr/>
          </p:nvGrpSpPr>
          <p:grpSpPr>
            <a:xfrm>
              <a:off x="0" y="-49058"/>
              <a:ext cx="659218" cy="707886"/>
              <a:chOff x="9973340" y="1977656"/>
              <a:chExt cx="659218" cy="707886"/>
            </a:xfrm>
          </p:grpSpPr>
          <p:sp>
            <p:nvSpPr>
              <p:cNvPr id="4" name="TextBox 3">
                <a:extLst>
                  <a:ext uri="{FF2B5EF4-FFF2-40B4-BE49-F238E27FC236}">
                    <a16:creationId xmlns:a16="http://schemas.microsoft.com/office/drawing/2014/main" id="{474CDDEC-8437-FED2-9F7E-C50585094E50}"/>
                  </a:ext>
                </a:extLst>
              </p:cNvPr>
              <p:cNvSpPr txBox="1"/>
              <p:nvPr/>
            </p:nvSpPr>
            <p:spPr>
              <a:xfrm>
                <a:off x="9973340" y="1977656"/>
                <a:ext cx="659218" cy="707886"/>
              </a:xfrm>
              <a:prstGeom prst="rect">
                <a:avLst/>
              </a:prstGeom>
              <a:noFill/>
            </p:spPr>
            <p:txBody>
              <a:bodyPr wrap="square" rtlCol="0">
                <a:spAutoFit/>
              </a:bodyPr>
              <a:lstStyle/>
              <a:p>
                <a:pPr algn="ctr"/>
                <a:r>
                  <a:rPr lang="en-GB" sz="4000" b="1">
                    <a:solidFill>
                      <a:srgbClr val="FE34D3"/>
                    </a:solidFill>
                    <a:latin typeface="Abadi" panose="020B0604020104020204" pitchFamily="34" charset="0"/>
                  </a:rPr>
                  <a:t>1</a:t>
                </a:r>
              </a:p>
            </p:txBody>
          </p:sp>
          <p:sp>
            <p:nvSpPr>
              <p:cNvPr id="5" name="Oval 4">
                <a:extLst>
                  <a:ext uri="{FF2B5EF4-FFF2-40B4-BE49-F238E27FC236}">
                    <a16:creationId xmlns:a16="http://schemas.microsoft.com/office/drawing/2014/main" id="{E945FB8B-E729-FEA5-5A80-CEB9F5A75268}"/>
                  </a:ext>
                </a:extLst>
              </p:cNvPr>
              <p:cNvSpPr/>
              <p:nvPr/>
            </p:nvSpPr>
            <p:spPr>
              <a:xfrm>
                <a:off x="10032949" y="2061599"/>
                <a:ext cx="540000" cy="540000"/>
              </a:xfrm>
              <a:prstGeom prst="ellipse">
                <a:avLst/>
              </a:prstGeom>
              <a:noFill/>
              <a:ln w="57150">
                <a:solidFill>
                  <a:srgbClr val="FE34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9" name="Picture 8" descr="A blue text on a black background&#10;&#10;Description automatically generated">
            <a:extLst>
              <a:ext uri="{FF2B5EF4-FFF2-40B4-BE49-F238E27FC236}">
                <a16:creationId xmlns:a16="http://schemas.microsoft.com/office/drawing/2014/main" id="{24804F56-FC0C-FA2A-AC2B-1BDCABF4BD2D}"/>
              </a:ext>
            </a:extLst>
          </p:cNvPr>
          <p:cNvPicPr>
            <a:picLocks noChangeAspect="1"/>
          </p:cNvPicPr>
          <p:nvPr/>
        </p:nvPicPr>
        <p:blipFill>
          <a:blip r:embed="rId8"/>
          <a:stretch>
            <a:fillRect/>
          </a:stretch>
        </p:blipFill>
        <p:spPr>
          <a:xfrm>
            <a:off x="10268383" y="54986"/>
            <a:ext cx="1838325" cy="790575"/>
          </a:xfrm>
          <a:prstGeom prst="rect">
            <a:avLst/>
          </a:prstGeom>
        </p:spPr>
      </p:pic>
      <p:pic>
        <p:nvPicPr>
          <p:cNvPr id="11" name="Picture 10">
            <a:extLst>
              <a:ext uri="{FF2B5EF4-FFF2-40B4-BE49-F238E27FC236}">
                <a16:creationId xmlns:a16="http://schemas.microsoft.com/office/drawing/2014/main" id="{6ABF27C4-C024-CC82-D1D0-8BD46064140B}"/>
              </a:ext>
            </a:extLst>
          </p:cNvPr>
          <p:cNvPicPr>
            <a:picLocks noChangeAspect="1"/>
          </p:cNvPicPr>
          <p:nvPr/>
        </p:nvPicPr>
        <p:blipFill>
          <a:blip r:embed="rId9"/>
          <a:stretch>
            <a:fillRect/>
          </a:stretch>
        </p:blipFill>
        <p:spPr>
          <a:xfrm>
            <a:off x="11329700" y="6155592"/>
            <a:ext cx="781050" cy="409575"/>
          </a:xfrm>
          <a:prstGeom prst="rect">
            <a:avLst/>
          </a:prstGeom>
        </p:spPr>
      </p:pic>
      <p:pic>
        <p:nvPicPr>
          <p:cNvPr id="14" name="Picture 13" descr="A thumb up sign with white text&#10;&#10;Description automatically generated">
            <a:extLst>
              <a:ext uri="{FF2B5EF4-FFF2-40B4-BE49-F238E27FC236}">
                <a16:creationId xmlns:a16="http://schemas.microsoft.com/office/drawing/2014/main" id="{65E91644-7FF1-5C56-DA54-058C1252606C}"/>
              </a:ext>
            </a:extLst>
          </p:cNvPr>
          <p:cNvPicPr>
            <a:picLocks noChangeAspect="1"/>
          </p:cNvPicPr>
          <p:nvPr/>
        </p:nvPicPr>
        <p:blipFill>
          <a:blip r:embed="rId10"/>
          <a:stretch>
            <a:fillRect/>
          </a:stretch>
        </p:blipFill>
        <p:spPr>
          <a:xfrm>
            <a:off x="10406831" y="6103679"/>
            <a:ext cx="792727" cy="525413"/>
          </a:xfrm>
          <a:prstGeom prst="rect">
            <a:avLst/>
          </a:prstGeom>
        </p:spPr>
      </p:pic>
    </p:spTree>
    <p:extLst>
      <p:ext uri="{BB962C8B-B14F-4D97-AF65-F5344CB8AC3E}">
        <p14:creationId xmlns:p14="http://schemas.microsoft.com/office/powerpoint/2010/main" val="1555297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556933-7B02-13C4-CF47-A3362B03592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07" b="94656" l="4589" r="94304">
                        <a14:foregroundMark x1="15665" y1="7252" x2="39241" y2="10687"/>
                        <a14:foregroundMark x1="39241" y1="10687" x2="47943" y2="10687"/>
                        <a14:foregroundMark x1="47943" y1="10687" x2="57120" y2="11069"/>
                        <a14:foregroundMark x1="57120" y1="11069" x2="74842" y2="8015"/>
                        <a14:foregroundMark x1="74842" y1="8015" x2="77057" y2="6107"/>
                        <a14:foregroundMark x1="89241" y1="19466" x2="89873" y2="20611"/>
                        <a14:foregroundMark x1="91139" y1="22519" x2="91614" y2="31679"/>
                        <a14:foregroundMark x1="97468" y1="48092" x2="94462" y2="57634"/>
                        <a14:foregroundMark x1="94462" y1="57634" x2="93987" y2="57634"/>
                        <a14:foregroundMark x1="4589" y1="45420" x2="10759" y2="43130"/>
                        <a14:foregroundMark x1="12184" y1="83969" x2="20095" y2="80916"/>
                        <a14:foregroundMark x1="23892" y1="91221" x2="52057" y2="84733"/>
                        <a14:foregroundMark x1="52057" y1="84733" x2="73259" y2="94656"/>
                        <a14:foregroundMark x1="73259" y1="94656" x2="84968" y2="91221"/>
                        <a14:foregroundMark x1="41456" y1="73664" x2="54905" y2="72901"/>
                        <a14:foregroundMark x1="34494" y1="11832" x2="61709" y2="16031"/>
                        <a14:foregroundMark x1="59810" y1="27099" x2="45886" y2="25954"/>
                        <a14:foregroundMark x1="33861" y1="8015" x2="41772" y2="7252"/>
                        <a14:foregroundMark x1="87816" y1="16031" x2="72310" y2="20229"/>
                        <a14:foregroundMark x1="80380" y1="12214" x2="72468" y2="12595"/>
                      </a14:backgroundRemoval>
                    </a14:imgEffect>
                  </a14:imgLayer>
                </a14:imgProps>
              </a:ext>
            </a:extLst>
          </a:blip>
          <a:stretch>
            <a:fillRect/>
          </a:stretch>
        </p:blipFill>
        <p:spPr>
          <a:xfrm>
            <a:off x="-2112319" y="-49058"/>
            <a:ext cx="16416637" cy="1633685"/>
          </a:xfrm>
          <a:prstGeom prst="rect">
            <a:avLst/>
          </a:prstGeom>
        </p:spPr>
      </p:pic>
      <p:sp>
        <p:nvSpPr>
          <p:cNvPr id="12" name="Content Placeholder 2">
            <a:extLst>
              <a:ext uri="{FF2B5EF4-FFF2-40B4-BE49-F238E27FC236}">
                <a16:creationId xmlns:a16="http://schemas.microsoft.com/office/drawing/2014/main" id="{BA11EEF9-AD01-D1EF-E9B0-703ECEE80C57}"/>
              </a:ext>
            </a:extLst>
          </p:cNvPr>
          <p:cNvSpPr txBox="1">
            <a:spLocks/>
          </p:cNvSpPr>
          <p:nvPr/>
        </p:nvSpPr>
        <p:spPr>
          <a:xfrm>
            <a:off x="0" y="6035334"/>
            <a:ext cx="12192000" cy="831631"/>
          </a:xfrm>
          <a:prstGeom prst="rect">
            <a:avLst/>
          </a:prstGeom>
          <a:solidFill>
            <a:srgbClr val="FFE1E6"/>
          </a:solidFill>
          <a:ln>
            <a:no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600">
                <a:latin typeface="Abadi Extra Light" panose="020B0204020104020204" pitchFamily="34" charset="0"/>
              </a:rPr>
              <a:t>…..24</a:t>
            </a:r>
            <a:r>
              <a:rPr lang="en-GB" sz="3600" baseline="30000">
                <a:latin typeface="Abadi Extra Light" panose="020B0204020104020204" pitchFamily="34" charset="0"/>
              </a:rPr>
              <a:t>th</a:t>
            </a:r>
            <a:r>
              <a:rPr lang="en-GB" sz="3600">
                <a:latin typeface="Abadi Extra Light" panose="020B0204020104020204" pitchFamily="34" charset="0"/>
              </a:rPr>
              <a:t> October 1945</a:t>
            </a:r>
          </a:p>
        </p:txBody>
      </p:sp>
      <p:sp>
        <p:nvSpPr>
          <p:cNvPr id="2" name="Title 1">
            <a:extLst>
              <a:ext uri="{FF2B5EF4-FFF2-40B4-BE49-F238E27FC236}">
                <a16:creationId xmlns:a16="http://schemas.microsoft.com/office/drawing/2014/main" id="{4E1B90B3-6C8F-FD79-648D-0FF3E16E90F7}"/>
              </a:ext>
            </a:extLst>
          </p:cNvPr>
          <p:cNvSpPr>
            <a:spLocks noGrp="1"/>
          </p:cNvSpPr>
          <p:nvPr>
            <p:ph type="title"/>
          </p:nvPr>
        </p:nvSpPr>
        <p:spPr>
          <a:xfrm>
            <a:off x="583708" y="86955"/>
            <a:ext cx="10515600" cy="1325563"/>
          </a:xfrm>
        </p:spPr>
        <p:txBody>
          <a:bodyPr/>
          <a:lstStyle/>
          <a:p>
            <a:r>
              <a:rPr lang="en-GB">
                <a:latin typeface="Abadi"/>
              </a:rPr>
              <a:t>6 months later.....</a:t>
            </a:r>
            <a:endParaRPr lang="en-GB">
              <a:latin typeface="Abadi" panose="020B0604020104020204" pitchFamily="34" charset="0"/>
            </a:endParaRPr>
          </a:p>
        </p:txBody>
      </p:sp>
      <p:sp>
        <p:nvSpPr>
          <p:cNvPr id="6" name="Title 1">
            <a:extLst>
              <a:ext uri="{FF2B5EF4-FFF2-40B4-BE49-F238E27FC236}">
                <a16:creationId xmlns:a16="http://schemas.microsoft.com/office/drawing/2014/main" id="{8D2B2A77-04D9-6ECB-0E9D-FA0F9DE514A5}"/>
              </a:ext>
            </a:extLst>
          </p:cNvPr>
          <p:cNvSpPr txBox="1">
            <a:spLocks/>
          </p:cNvSpPr>
          <p:nvPr/>
        </p:nvSpPr>
        <p:spPr>
          <a:xfrm>
            <a:off x="-510360" y="5717682"/>
            <a:ext cx="127037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a:latin typeface="Abadi Extra Light" panose="020B0204020104020204" pitchFamily="34" charset="0"/>
              </a:rPr>
              <a:t>…</a:t>
            </a:r>
          </a:p>
        </p:txBody>
      </p:sp>
      <p:pic>
        <p:nvPicPr>
          <p:cNvPr id="3076" name="Picture 4" descr="Flag of China | Meaning, Symbolism &amp; History | Britannica">
            <a:extLst>
              <a:ext uri="{FF2B5EF4-FFF2-40B4-BE49-F238E27FC236}">
                <a16:creationId xmlns:a16="http://schemas.microsoft.com/office/drawing/2014/main" id="{C8BEA483-2922-B49B-06B5-147FF22162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728" y="3450253"/>
            <a:ext cx="1835527" cy="1121096"/>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078" name="Picture 6" descr="Flag of the United Kingdom - Wikipedia">
            <a:extLst>
              <a:ext uri="{FF2B5EF4-FFF2-40B4-BE49-F238E27FC236}">
                <a16:creationId xmlns:a16="http://schemas.microsoft.com/office/drawing/2014/main" id="{FC3347DA-89A4-2E51-6088-E492628A2D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9481" y="3446307"/>
            <a:ext cx="1835527" cy="111041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080" name="Picture 8" descr="France Flag Images - Free Download on Freepik">
            <a:extLst>
              <a:ext uri="{FF2B5EF4-FFF2-40B4-BE49-F238E27FC236}">
                <a16:creationId xmlns:a16="http://schemas.microsoft.com/office/drawing/2014/main" id="{0A59BBF4-F657-8EA9-5CB9-7AA7AD2274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0234" y="3438677"/>
            <a:ext cx="1835527" cy="1123979"/>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082" name="Picture 10" descr="Flag of the United States of America | History, Meaning &amp; Design |  Britannica">
            <a:extLst>
              <a:ext uri="{FF2B5EF4-FFF2-40B4-BE49-F238E27FC236}">
                <a16:creationId xmlns:a16="http://schemas.microsoft.com/office/drawing/2014/main" id="{B392FFA4-EC75-D6DE-868A-9976C7719C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0987" y="3446307"/>
            <a:ext cx="1835527" cy="1108721"/>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084" name="Picture 12" descr="Flag of Argentina | History, Design &amp; Colors | Britannica">
            <a:extLst>
              <a:ext uri="{FF2B5EF4-FFF2-40B4-BE49-F238E27FC236}">
                <a16:creationId xmlns:a16="http://schemas.microsoft.com/office/drawing/2014/main" id="{E0625C41-DCCA-2D2A-8992-263543BF46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1740" y="3452238"/>
            <a:ext cx="1776669" cy="111041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086" name="Picture 14" descr="Flag of Poland - Wikipedia">
            <a:extLst>
              <a:ext uri="{FF2B5EF4-FFF2-40B4-BE49-F238E27FC236}">
                <a16:creationId xmlns:a16="http://schemas.microsoft.com/office/drawing/2014/main" id="{29A0160D-A3F8-530D-6B29-666D8A0E10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94523" y="3436105"/>
            <a:ext cx="1776670" cy="1110419"/>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9F442403-B0CB-2918-4FB6-47E52143CC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8728" y="4665849"/>
            <a:ext cx="1835527" cy="113392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094" name="Picture 22">
            <a:extLst>
              <a:ext uri="{FF2B5EF4-FFF2-40B4-BE49-F238E27FC236}">
                <a16:creationId xmlns:a16="http://schemas.microsoft.com/office/drawing/2014/main" id="{291176A3-A643-8953-B9DD-F479B8B89A3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9481" y="4650557"/>
            <a:ext cx="2065055" cy="113392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096" name="Picture 24" descr="Flag of Ethiopia | Colors, Symbols, Meaning | Britannica">
            <a:extLst>
              <a:ext uri="{FF2B5EF4-FFF2-40B4-BE49-F238E27FC236}">
                <a16:creationId xmlns:a16="http://schemas.microsoft.com/office/drawing/2014/main" id="{0EFBCF1D-5778-E087-BFD5-AB41561A79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19762" y="4650557"/>
            <a:ext cx="1835527" cy="1127483"/>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Flag of South Africa | History, Meaning &amp; Colors | Britannica">
            <a:extLst>
              <a:ext uri="{FF2B5EF4-FFF2-40B4-BE49-F238E27FC236}">
                <a16:creationId xmlns:a16="http://schemas.microsoft.com/office/drawing/2014/main" id="{C79EE268-DF4A-0E6A-F2AE-1FFEE427015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38126" y="4650557"/>
            <a:ext cx="1661006" cy="1108721"/>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100" name="Picture 28" descr="Flag of Greece | Meaning, Colors &amp; History | Britannica">
            <a:extLst>
              <a:ext uri="{FF2B5EF4-FFF2-40B4-BE49-F238E27FC236}">
                <a16:creationId xmlns:a16="http://schemas.microsoft.com/office/drawing/2014/main" id="{BD1C8F03-A244-7E0A-5D94-58EFBFC96CD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81969" y="4647379"/>
            <a:ext cx="1726440" cy="115239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102" name="Picture 30" descr="Flag of Brazil - Wikipedia">
            <a:extLst>
              <a:ext uri="{FF2B5EF4-FFF2-40B4-BE49-F238E27FC236}">
                <a16:creationId xmlns:a16="http://schemas.microsoft.com/office/drawing/2014/main" id="{88F405D9-53EC-DBEB-7365-84FCD64A813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91245" y="4637073"/>
            <a:ext cx="1776669" cy="1162704"/>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8F4FB5CF-BB82-15F7-A18E-D0F728C12051}"/>
              </a:ext>
            </a:extLst>
          </p:cNvPr>
          <p:cNvSpPr txBox="1">
            <a:spLocks/>
          </p:cNvSpPr>
          <p:nvPr/>
        </p:nvSpPr>
        <p:spPr>
          <a:xfrm>
            <a:off x="448728" y="1634996"/>
            <a:ext cx="5522160" cy="1575754"/>
          </a:xfrm>
          <a:prstGeom prst="rect">
            <a:avLst/>
          </a:prstGeom>
          <a:solidFill>
            <a:schemeClr val="bg1">
              <a:lumMod val="95000"/>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a:latin typeface="Abadi Extra Light"/>
              </a:rPr>
              <a:t>The 'United Nations' was formed.</a:t>
            </a:r>
          </a:p>
        </p:txBody>
      </p:sp>
      <p:sp>
        <p:nvSpPr>
          <p:cNvPr id="16" name="Content Placeholder 2">
            <a:extLst>
              <a:ext uri="{FF2B5EF4-FFF2-40B4-BE49-F238E27FC236}">
                <a16:creationId xmlns:a16="http://schemas.microsoft.com/office/drawing/2014/main" id="{B7C0CB1C-FD20-F1A0-E21D-664A46978D9F}"/>
              </a:ext>
            </a:extLst>
          </p:cNvPr>
          <p:cNvSpPr txBox="1">
            <a:spLocks/>
          </p:cNvSpPr>
          <p:nvPr/>
        </p:nvSpPr>
        <p:spPr>
          <a:xfrm>
            <a:off x="6230609" y="2281079"/>
            <a:ext cx="5522160" cy="918243"/>
          </a:xfrm>
          <a:prstGeom prst="rect">
            <a:avLst/>
          </a:prstGeom>
          <a:solidFill>
            <a:schemeClr val="bg1">
              <a:lumMod val="9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a:latin typeface="Abadi Extra Light" panose="020B0204020104020204" pitchFamily="34" charset="0"/>
              </a:rPr>
              <a:t>51countries joined, including:</a:t>
            </a:r>
          </a:p>
        </p:txBody>
      </p:sp>
      <p:grpSp>
        <p:nvGrpSpPr>
          <p:cNvPr id="4" name="Group 3">
            <a:extLst>
              <a:ext uri="{FF2B5EF4-FFF2-40B4-BE49-F238E27FC236}">
                <a16:creationId xmlns:a16="http://schemas.microsoft.com/office/drawing/2014/main" id="{C3B49785-F28B-3F28-2C82-4F5FAD7FABB9}"/>
              </a:ext>
            </a:extLst>
          </p:cNvPr>
          <p:cNvGrpSpPr/>
          <p:nvPr/>
        </p:nvGrpSpPr>
        <p:grpSpPr>
          <a:xfrm>
            <a:off x="0" y="-49058"/>
            <a:ext cx="659218" cy="707886"/>
            <a:chOff x="0" y="-49058"/>
            <a:chExt cx="659218" cy="707886"/>
          </a:xfrm>
        </p:grpSpPr>
        <p:sp>
          <p:nvSpPr>
            <p:cNvPr id="5" name="Rectangle 4">
              <a:extLst>
                <a:ext uri="{FF2B5EF4-FFF2-40B4-BE49-F238E27FC236}">
                  <a16:creationId xmlns:a16="http://schemas.microsoft.com/office/drawing/2014/main" id="{92FF0B22-E36C-0FDB-37CF-C0EC0BCAA46A}"/>
                </a:ext>
              </a:extLst>
            </p:cNvPr>
            <p:cNvSpPr/>
            <p:nvPr/>
          </p:nvSpPr>
          <p:spPr>
            <a:xfrm>
              <a:off x="0" y="0"/>
              <a:ext cx="659218" cy="658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07FC7159-AF95-A772-646D-1978C29C5F80}"/>
                </a:ext>
              </a:extLst>
            </p:cNvPr>
            <p:cNvGrpSpPr/>
            <p:nvPr/>
          </p:nvGrpSpPr>
          <p:grpSpPr>
            <a:xfrm>
              <a:off x="0" y="-49058"/>
              <a:ext cx="659218" cy="707886"/>
              <a:chOff x="9973340" y="1977656"/>
              <a:chExt cx="659218" cy="707886"/>
            </a:xfrm>
          </p:grpSpPr>
          <p:sp>
            <p:nvSpPr>
              <p:cNvPr id="8" name="TextBox 7">
                <a:extLst>
                  <a:ext uri="{FF2B5EF4-FFF2-40B4-BE49-F238E27FC236}">
                    <a16:creationId xmlns:a16="http://schemas.microsoft.com/office/drawing/2014/main" id="{12B6A1BC-DB19-F260-28CB-93910B6588BC}"/>
                  </a:ext>
                </a:extLst>
              </p:cNvPr>
              <p:cNvSpPr txBox="1"/>
              <p:nvPr/>
            </p:nvSpPr>
            <p:spPr>
              <a:xfrm>
                <a:off x="9973340" y="1977656"/>
                <a:ext cx="659218" cy="707886"/>
              </a:xfrm>
              <a:prstGeom prst="rect">
                <a:avLst/>
              </a:prstGeom>
              <a:noFill/>
            </p:spPr>
            <p:txBody>
              <a:bodyPr wrap="square" rtlCol="0">
                <a:spAutoFit/>
              </a:bodyPr>
              <a:lstStyle/>
              <a:p>
                <a:pPr algn="ctr"/>
                <a:r>
                  <a:rPr lang="en-GB" sz="4000" b="1">
                    <a:solidFill>
                      <a:srgbClr val="FE34D3"/>
                    </a:solidFill>
                    <a:latin typeface="Abadi" panose="020B0604020104020204" pitchFamily="34" charset="0"/>
                  </a:rPr>
                  <a:t>1</a:t>
                </a:r>
              </a:p>
            </p:txBody>
          </p:sp>
          <p:sp>
            <p:nvSpPr>
              <p:cNvPr id="9" name="Oval 8">
                <a:extLst>
                  <a:ext uri="{FF2B5EF4-FFF2-40B4-BE49-F238E27FC236}">
                    <a16:creationId xmlns:a16="http://schemas.microsoft.com/office/drawing/2014/main" id="{67A0257A-8FCC-0C35-7A9D-23F9217E69A6}"/>
                  </a:ext>
                </a:extLst>
              </p:cNvPr>
              <p:cNvSpPr/>
              <p:nvPr/>
            </p:nvSpPr>
            <p:spPr>
              <a:xfrm>
                <a:off x="10032949" y="2061599"/>
                <a:ext cx="540000" cy="540000"/>
              </a:xfrm>
              <a:prstGeom prst="ellipse">
                <a:avLst/>
              </a:prstGeom>
              <a:noFill/>
              <a:ln w="57150">
                <a:solidFill>
                  <a:srgbClr val="FE34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1" name="Picture 10" descr="A blue text on a black background&#10;&#10;Description automatically generated">
            <a:extLst>
              <a:ext uri="{FF2B5EF4-FFF2-40B4-BE49-F238E27FC236}">
                <a16:creationId xmlns:a16="http://schemas.microsoft.com/office/drawing/2014/main" id="{DC044B0D-D8A6-E7AF-C7B7-4D64D560F157}"/>
              </a:ext>
            </a:extLst>
          </p:cNvPr>
          <p:cNvPicPr>
            <a:picLocks noChangeAspect="1"/>
          </p:cNvPicPr>
          <p:nvPr/>
        </p:nvPicPr>
        <p:blipFill>
          <a:blip r:embed="rId17"/>
          <a:stretch>
            <a:fillRect/>
          </a:stretch>
        </p:blipFill>
        <p:spPr>
          <a:xfrm>
            <a:off x="10268383" y="54986"/>
            <a:ext cx="1838325" cy="790575"/>
          </a:xfrm>
          <a:prstGeom prst="rect">
            <a:avLst/>
          </a:prstGeom>
        </p:spPr>
      </p:pic>
      <p:pic>
        <p:nvPicPr>
          <p:cNvPr id="14" name="Picture 13">
            <a:extLst>
              <a:ext uri="{FF2B5EF4-FFF2-40B4-BE49-F238E27FC236}">
                <a16:creationId xmlns:a16="http://schemas.microsoft.com/office/drawing/2014/main" id="{7F87533D-421E-8AC2-F826-3D6799F5C3CF}"/>
              </a:ext>
            </a:extLst>
          </p:cNvPr>
          <p:cNvPicPr>
            <a:picLocks noChangeAspect="1"/>
          </p:cNvPicPr>
          <p:nvPr/>
        </p:nvPicPr>
        <p:blipFill>
          <a:blip r:embed="rId18"/>
          <a:stretch>
            <a:fillRect/>
          </a:stretch>
        </p:blipFill>
        <p:spPr>
          <a:xfrm>
            <a:off x="11329700" y="6176186"/>
            <a:ext cx="781050" cy="409575"/>
          </a:xfrm>
          <a:prstGeom prst="rect">
            <a:avLst/>
          </a:prstGeom>
        </p:spPr>
      </p:pic>
      <p:pic>
        <p:nvPicPr>
          <p:cNvPr id="18" name="Picture 17" descr="A thumb up sign with white text&#10;&#10;Description automatically generated">
            <a:extLst>
              <a:ext uri="{FF2B5EF4-FFF2-40B4-BE49-F238E27FC236}">
                <a16:creationId xmlns:a16="http://schemas.microsoft.com/office/drawing/2014/main" id="{F43E2136-E3D9-6D94-0508-8F37AA419679}"/>
              </a:ext>
            </a:extLst>
          </p:cNvPr>
          <p:cNvPicPr>
            <a:picLocks noChangeAspect="1"/>
          </p:cNvPicPr>
          <p:nvPr/>
        </p:nvPicPr>
        <p:blipFill>
          <a:blip r:embed="rId19"/>
          <a:stretch>
            <a:fillRect/>
          </a:stretch>
        </p:blipFill>
        <p:spPr>
          <a:xfrm>
            <a:off x="10406831" y="6066809"/>
            <a:ext cx="792727" cy="525413"/>
          </a:xfrm>
          <a:prstGeom prst="rect">
            <a:avLst/>
          </a:prstGeom>
        </p:spPr>
      </p:pic>
    </p:spTree>
    <p:extLst>
      <p:ext uri="{BB962C8B-B14F-4D97-AF65-F5344CB8AC3E}">
        <p14:creationId xmlns:p14="http://schemas.microsoft.com/office/powerpoint/2010/main" val="9070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5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fade">
                                      <p:cBhvr>
                                        <p:cTn id="22" dur="500"/>
                                        <p:tgtEl>
                                          <p:spTgt spid="30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82"/>
                                        </p:tgtEl>
                                        <p:attrNameLst>
                                          <p:attrName>style.visibility</p:attrName>
                                        </p:attrNameLst>
                                      </p:cBhvr>
                                      <p:to>
                                        <p:strVal val="visible"/>
                                      </p:to>
                                    </p:set>
                                    <p:animEffect transition="in" filter="fade">
                                      <p:cBhvr>
                                        <p:cTn id="27" dur="500"/>
                                        <p:tgtEl>
                                          <p:spTgt spid="30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84"/>
                                        </p:tgtEl>
                                        <p:attrNameLst>
                                          <p:attrName>style.visibility</p:attrName>
                                        </p:attrNameLst>
                                      </p:cBhvr>
                                      <p:to>
                                        <p:strVal val="visible"/>
                                      </p:to>
                                    </p:set>
                                    <p:animEffect transition="in" filter="fade">
                                      <p:cBhvr>
                                        <p:cTn id="32" dur="500"/>
                                        <p:tgtEl>
                                          <p:spTgt spid="308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86"/>
                                        </p:tgtEl>
                                        <p:attrNameLst>
                                          <p:attrName>style.visibility</p:attrName>
                                        </p:attrNameLst>
                                      </p:cBhvr>
                                      <p:to>
                                        <p:strVal val="visible"/>
                                      </p:to>
                                    </p:set>
                                    <p:animEffect transition="in" filter="fade">
                                      <p:cBhvr>
                                        <p:cTn id="37" dur="500"/>
                                        <p:tgtEl>
                                          <p:spTgt spid="308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88"/>
                                        </p:tgtEl>
                                        <p:attrNameLst>
                                          <p:attrName>style.visibility</p:attrName>
                                        </p:attrNameLst>
                                      </p:cBhvr>
                                      <p:to>
                                        <p:strVal val="visible"/>
                                      </p:to>
                                    </p:set>
                                    <p:animEffect transition="in" filter="fade">
                                      <p:cBhvr>
                                        <p:cTn id="42" dur="500"/>
                                        <p:tgtEl>
                                          <p:spTgt spid="308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94"/>
                                        </p:tgtEl>
                                        <p:attrNameLst>
                                          <p:attrName>style.visibility</p:attrName>
                                        </p:attrNameLst>
                                      </p:cBhvr>
                                      <p:to>
                                        <p:strVal val="visible"/>
                                      </p:to>
                                    </p:set>
                                    <p:animEffect transition="in" filter="fade">
                                      <p:cBhvr>
                                        <p:cTn id="47" dur="500"/>
                                        <p:tgtEl>
                                          <p:spTgt spid="309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96"/>
                                        </p:tgtEl>
                                        <p:attrNameLst>
                                          <p:attrName>style.visibility</p:attrName>
                                        </p:attrNameLst>
                                      </p:cBhvr>
                                      <p:to>
                                        <p:strVal val="visible"/>
                                      </p:to>
                                    </p:set>
                                    <p:animEffect transition="in" filter="fade">
                                      <p:cBhvr>
                                        <p:cTn id="52" dur="500"/>
                                        <p:tgtEl>
                                          <p:spTgt spid="309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098"/>
                                        </p:tgtEl>
                                        <p:attrNameLst>
                                          <p:attrName>style.visibility</p:attrName>
                                        </p:attrNameLst>
                                      </p:cBhvr>
                                      <p:to>
                                        <p:strVal val="visible"/>
                                      </p:to>
                                    </p:set>
                                    <p:animEffect transition="in" filter="fade">
                                      <p:cBhvr>
                                        <p:cTn id="57" dur="500"/>
                                        <p:tgtEl>
                                          <p:spTgt spid="309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100"/>
                                        </p:tgtEl>
                                        <p:attrNameLst>
                                          <p:attrName>style.visibility</p:attrName>
                                        </p:attrNameLst>
                                      </p:cBhvr>
                                      <p:to>
                                        <p:strVal val="visible"/>
                                      </p:to>
                                    </p:set>
                                    <p:animEffect transition="in" filter="fade">
                                      <p:cBhvr>
                                        <p:cTn id="62" dur="500"/>
                                        <p:tgtEl>
                                          <p:spTgt spid="310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102"/>
                                        </p:tgtEl>
                                        <p:attrNameLst>
                                          <p:attrName>style.visibility</p:attrName>
                                        </p:attrNameLst>
                                      </p:cBhvr>
                                      <p:to>
                                        <p:strVal val="visible"/>
                                      </p:to>
                                    </p:set>
                                    <p:animEffect transition="in" filter="fade">
                                      <p:cBhvr>
                                        <p:cTn id="67" dur="500"/>
                                        <p:tgtEl>
                                          <p:spTgt spid="3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FF157CD-7641-E08B-A1E9-6C5F7C9773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07" b="94656" l="4589" r="94304">
                        <a14:foregroundMark x1="15665" y1="7252" x2="39241" y2="10687"/>
                        <a14:foregroundMark x1="39241" y1="10687" x2="47943" y2="10687"/>
                        <a14:foregroundMark x1="47943" y1="10687" x2="57120" y2="11069"/>
                        <a14:foregroundMark x1="57120" y1="11069" x2="74842" y2="8015"/>
                        <a14:foregroundMark x1="74842" y1="8015" x2="77057" y2="6107"/>
                        <a14:foregroundMark x1="89241" y1="19466" x2="89873" y2="20611"/>
                        <a14:foregroundMark x1="91139" y1="22519" x2="91614" y2="31679"/>
                        <a14:foregroundMark x1="97468" y1="48092" x2="94462" y2="57634"/>
                        <a14:foregroundMark x1="94462" y1="57634" x2="93987" y2="57634"/>
                        <a14:foregroundMark x1="4589" y1="45420" x2="10759" y2="43130"/>
                        <a14:foregroundMark x1="12184" y1="83969" x2="20095" y2="80916"/>
                        <a14:foregroundMark x1="23892" y1="91221" x2="52057" y2="84733"/>
                        <a14:foregroundMark x1="52057" y1="84733" x2="73259" y2="94656"/>
                        <a14:foregroundMark x1="73259" y1="94656" x2="84968" y2="91221"/>
                        <a14:foregroundMark x1="41456" y1="73664" x2="54905" y2="72901"/>
                        <a14:foregroundMark x1="34494" y1="11832" x2="61709" y2="16031"/>
                        <a14:foregroundMark x1="59810" y1="27099" x2="45886" y2="25954"/>
                        <a14:foregroundMark x1="33861" y1="8015" x2="41772" y2="7252"/>
                        <a14:foregroundMark x1="87816" y1="16031" x2="72310" y2="20229"/>
                        <a14:foregroundMark x1="80380" y1="12214" x2="72468" y2="12595"/>
                      </a14:backgroundRemoval>
                    </a14:imgEffect>
                  </a14:imgLayer>
                </a14:imgProps>
              </a:ext>
            </a:extLst>
          </a:blip>
          <a:stretch>
            <a:fillRect/>
          </a:stretch>
        </p:blipFill>
        <p:spPr>
          <a:xfrm>
            <a:off x="-2112319" y="-49058"/>
            <a:ext cx="16416637" cy="1633685"/>
          </a:xfrm>
          <a:prstGeom prst="rect">
            <a:avLst/>
          </a:prstGeom>
        </p:spPr>
      </p:pic>
      <p:sp>
        <p:nvSpPr>
          <p:cNvPr id="11" name="Content Placeholder 2">
            <a:extLst>
              <a:ext uri="{FF2B5EF4-FFF2-40B4-BE49-F238E27FC236}">
                <a16:creationId xmlns:a16="http://schemas.microsoft.com/office/drawing/2014/main" id="{494F621E-B690-427C-5523-837D67EC5224}"/>
              </a:ext>
            </a:extLst>
          </p:cNvPr>
          <p:cNvSpPr txBox="1">
            <a:spLocks/>
          </p:cNvSpPr>
          <p:nvPr/>
        </p:nvSpPr>
        <p:spPr>
          <a:xfrm>
            <a:off x="0" y="6039293"/>
            <a:ext cx="12192000" cy="831631"/>
          </a:xfrm>
          <a:prstGeom prst="rect">
            <a:avLst/>
          </a:prstGeom>
          <a:solidFill>
            <a:srgbClr val="FFE1E6"/>
          </a:solidFill>
          <a:ln>
            <a:no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3600">
              <a:latin typeface="Abadi Extra Light" panose="020B0204020104020204" pitchFamily="34" charset="0"/>
            </a:endParaRPr>
          </a:p>
        </p:txBody>
      </p:sp>
      <p:sp>
        <p:nvSpPr>
          <p:cNvPr id="2" name="Title 1">
            <a:extLst>
              <a:ext uri="{FF2B5EF4-FFF2-40B4-BE49-F238E27FC236}">
                <a16:creationId xmlns:a16="http://schemas.microsoft.com/office/drawing/2014/main" id="{4E1B90B3-6C8F-FD79-648D-0FF3E16E90F7}"/>
              </a:ext>
            </a:extLst>
          </p:cNvPr>
          <p:cNvSpPr>
            <a:spLocks noGrp="1"/>
          </p:cNvSpPr>
          <p:nvPr>
            <p:ph type="title"/>
          </p:nvPr>
        </p:nvSpPr>
        <p:spPr>
          <a:xfrm>
            <a:off x="838199" y="103680"/>
            <a:ext cx="10515600" cy="1325563"/>
          </a:xfrm>
        </p:spPr>
        <p:txBody>
          <a:bodyPr/>
          <a:lstStyle/>
          <a:p>
            <a:r>
              <a:rPr lang="en-GB">
                <a:latin typeface="Abadi"/>
              </a:rPr>
              <a:t>The United Nations (UN) Human Rights…</a:t>
            </a:r>
          </a:p>
        </p:txBody>
      </p:sp>
      <p:sp>
        <p:nvSpPr>
          <p:cNvPr id="6" name="Title 1">
            <a:extLst>
              <a:ext uri="{FF2B5EF4-FFF2-40B4-BE49-F238E27FC236}">
                <a16:creationId xmlns:a16="http://schemas.microsoft.com/office/drawing/2014/main" id="{8D2B2A77-04D9-6ECB-0E9D-FA0F9DE514A5}"/>
              </a:ext>
            </a:extLst>
          </p:cNvPr>
          <p:cNvSpPr txBox="1">
            <a:spLocks/>
          </p:cNvSpPr>
          <p:nvPr/>
        </p:nvSpPr>
        <p:spPr>
          <a:xfrm>
            <a:off x="0" y="5749580"/>
            <a:ext cx="133523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Abadi Extra Light" panose="020B0204020104020204" pitchFamily="34" charset="0"/>
              </a:rPr>
              <a:t>………………..10</a:t>
            </a:r>
            <a:r>
              <a:rPr lang="en-GB" baseline="30000">
                <a:latin typeface="Abadi Extra Light" panose="020B0204020104020204" pitchFamily="34" charset="0"/>
              </a:rPr>
              <a:t>th</a:t>
            </a:r>
            <a:r>
              <a:rPr lang="en-GB">
                <a:latin typeface="Abadi Extra Light" panose="020B0204020104020204" pitchFamily="34" charset="0"/>
              </a:rPr>
              <a:t> December, 1948……</a:t>
            </a:r>
          </a:p>
        </p:txBody>
      </p:sp>
      <p:sp>
        <p:nvSpPr>
          <p:cNvPr id="13" name="Content Placeholder 2">
            <a:extLst>
              <a:ext uri="{FF2B5EF4-FFF2-40B4-BE49-F238E27FC236}">
                <a16:creationId xmlns:a16="http://schemas.microsoft.com/office/drawing/2014/main" id="{F5530121-4EA8-349C-5BDA-06291F6D2D6C}"/>
              </a:ext>
            </a:extLst>
          </p:cNvPr>
          <p:cNvSpPr txBox="1">
            <a:spLocks/>
          </p:cNvSpPr>
          <p:nvPr/>
        </p:nvSpPr>
        <p:spPr>
          <a:xfrm>
            <a:off x="287173" y="1626696"/>
            <a:ext cx="6662524" cy="1798046"/>
          </a:xfrm>
          <a:prstGeom prst="rect">
            <a:avLst/>
          </a:prstGeom>
          <a:solidFill>
            <a:schemeClr val="bg1">
              <a:lumMod val="95000"/>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400">
                <a:latin typeface="Abadi Extra Light"/>
              </a:rPr>
              <a:t>There are 30 Human Rights including:</a:t>
            </a:r>
          </a:p>
        </p:txBody>
      </p:sp>
      <p:pic>
        <p:nvPicPr>
          <p:cNvPr id="17" name="Picture 16">
            <a:extLst>
              <a:ext uri="{FF2B5EF4-FFF2-40B4-BE49-F238E27FC236}">
                <a16:creationId xmlns:a16="http://schemas.microsoft.com/office/drawing/2014/main" id="{B66A1A06-6BD6-4695-51FD-769B6C88632C}"/>
              </a:ext>
            </a:extLst>
          </p:cNvPr>
          <p:cNvPicPr>
            <a:picLocks noChangeAspect="1"/>
          </p:cNvPicPr>
          <p:nvPr/>
        </p:nvPicPr>
        <p:blipFill>
          <a:blip r:embed="rId5"/>
          <a:stretch>
            <a:fillRect/>
          </a:stretch>
        </p:blipFill>
        <p:spPr>
          <a:xfrm>
            <a:off x="9546900" y="1701643"/>
            <a:ext cx="2593536" cy="3680287"/>
          </a:xfrm>
          <a:prstGeom prst="rect">
            <a:avLst/>
          </a:prstGeom>
        </p:spPr>
      </p:pic>
      <p:pic>
        <p:nvPicPr>
          <p:cNvPr id="26" name="Picture 25">
            <a:extLst>
              <a:ext uri="{FF2B5EF4-FFF2-40B4-BE49-F238E27FC236}">
                <a16:creationId xmlns:a16="http://schemas.microsoft.com/office/drawing/2014/main" id="{BAF70961-8369-41EF-D062-FC4468C2A60C}"/>
              </a:ext>
            </a:extLst>
          </p:cNvPr>
          <p:cNvPicPr>
            <a:picLocks noChangeAspect="1"/>
          </p:cNvPicPr>
          <p:nvPr/>
        </p:nvPicPr>
        <p:blipFill>
          <a:blip r:embed="rId6"/>
          <a:stretch>
            <a:fillRect/>
          </a:stretch>
        </p:blipFill>
        <p:spPr>
          <a:xfrm>
            <a:off x="103021" y="3833483"/>
            <a:ext cx="2830143" cy="1994616"/>
          </a:xfrm>
          <a:prstGeom prst="rect">
            <a:avLst/>
          </a:prstGeom>
        </p:spPr>
      </p:pic>
      <p:pic>
        <p:nvPicPr>
          <p:cNvPr id="30" name="Picture 29">
            <a:extLst>
              <a:ext uri="{FF2B5EF4-FFF2-40B4-BE49-F238E27FC236}">
                <a16:creationId xmlns:a16="http://schemas.microsoft.com/office/drawing/2014/main" id="{13073777-9ECF-2D71-3AAA-7FA9E4096E48}"/>
              </a:ext>
            </a:extLst>
          </p:cNvPr>
          <p:cNvPicPr>
            <a:picLocks noChangeAspect="1"/>
          </p:cNvPicPr>
          <p:nvPr/>
        </p:nvPicPr>
        <p:blipFill>
          <a:blip r:embed="rId7"/>
          <a:stretch>
            <a:fillRect/>
          </a:stretch>
        </p:blipFill>
        <p:spPr>
          <a:xfrm>
            <a:off x="4768289" y="4042939"/>
            <a:ext cx="1782504" cy="1772201"/>
          </a:xfrm>
          <a:prstGeom prst="rect">
            <a:avLst/>
          </a:prstGeom>
        </p:spPr>
      </p:pic>
      <p:pic>
        <p:nvPicPr>
          <p:cNvPr id="28" name="Picture 27">
            <a:extLst>
              <a:ext uri="{FF2B5EF4-FFF2-40B4-BE49-F238E27FC236}">
                <a16:creationId xmlns:a16="http://schemas.microsoft.com/office/drawing/2014/main" id="{755AE704-7218-0A2F-E189-22C04BD1E14F}"/>
              </a:ext>
            </a:extLst>
          </p:cNvPr>
          <p:cNvPicPr>
            <a:picLocks noChangeAspect="1"/>
          </p:cNvPicPr>
          <p:nvPr/>
        </p:nvPicPr>
        <p:blipFill>
          <a:blip r:embed="rId8"/>
          <a:stretch>
            <a:fillRect/>
          </a:stretch>
        </p:blipFill>
        <p:spPr>
          <a:xfrm>
            <a:off x="2972021" y="3569493"/>
            <a:ext cx="1979971" cy="1629233"/>
          </a:xfrm>
          <a:prstGeom prst="rect">
            <a:avLst/>
          </a:prstGeom>
        </p:spPr>
      </p:pic>
      <p:pic>
        <p:nvPicPr>
          <p:cNvPr id="6144" name="Picture 6143">
            <a:extLst>
              <a:ext uri="{FF2B5EF4-FFF2-40B4-BE49-F238E27FC236}">
                <a16:creationId xmlns:a16="http://schemas.microsoft.com/office/drawing/2014/main" id="{BEFEDF42-9372-5B26-7F16-F8DB6E665119}"/>
              </a:ext>
            </a:extLst>
          </p:cNvPr>
          <p:cNvPicPr>
            <a:picLocks noChangeAspect="1"/>
          </p:cNvPicPr>
          <p:nvPr/>
        </p:nvPicPr>
        <p:blipFill>
          <a:blip r:embed="rId9"/>
          <a:stretch>
            <a:fillRect/>
          </a:stretch>
        </p:blipFill>
        <p:spPr>
          <a:xfrm>
            <a:off x="6575062" y="3471204"/>
            <a:ext cx="2947569" cy="1363674"/>
          </a:xfrm>
          <a:prstGeom prst="rect">
            <a:avLst/>
          </a:prstGeom>
        </p:spPr>
      </p:pic>
      <p:sp>
        <p:nvSpPr>
          <p:cNvPr id="15" name="Content Placeholder 2">
            <a:extLst>
              <a:ext uri="{FF2B5EF4-FFF2-40B4-BE49-F238E27FC236}">
                <a16:creationId xmlns:a16="http://schemas.microsoft.com/office/drawing/2014/main" id="{45D972D7-1813-8B8D-A8CE-0ED35125130A}"/>
              </a:ext>
            </a:extLst>
          </p:cNvPr>
          <p:cNvSpPr txBox="1">
            <a:spLocks/>
          </p:cNvSpPr>
          <p:nvPr/>
        </p:nvSpPr>
        <p:spPr>
          <a:xfrm>
            <a:off x="7030134" y="4884861"/>
            <a:ext cx="4525923" cy="950213"/>
          </a:xfrm>
          <a:prstGeom prst="rect">
            <a:avLst/>
          </a:prstGeom>
          <a:solidFill>
            <a:schemeClr val="bg1">
              <a:lumMod val="95000"/>
            </a:schemeClr>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atin typeface="Abadi Extra Light" panose="020B0204020104020204" pitchFamily="34" charset="0"/>
              </a:rPr>
              <a:t>Countries do not have to make the rights into laws, but some do.</a:t>
            </a:r>
          </a:p>
        </p:txBody>
      </p:sp>
      <p:grpSp>
        <p:nvGrpSpPr>
          <p:cNvPr id="3" name="Group 2">
            <a:extLst>
              <a:ext uri="{FF2B5EF4-FFF2-40B4-BE49-F238E27FC236}">
                <a16:creationId xmlns:a16="http://schemas.microsoft.com/office/drawing/2014/main" id="{09D2CA88-EEC4-280E-A2B4-EA429C7C740C}"/>
              </a:ext>
            </a:extLst>
          </p:cNvPr>
          <p:cNvGrpSpPr/>
          <p:nvPr/>
        </p:nvGrpSpPr>
        <p:grpSpPr>
          <a:xfrm>
            <a:off x="0" y="-49058"/>
            <a:ext cx="659218" cy="707886"/>
            <a:chOff x="0" y="-49058"/>
            <a:chExt cx="659218" cy="707886"/>
          </a:xfrm>
        </p:grpSpPr>
        <p:sp>
          <p:nvSpPr>
            <p:cNvPr id="4" name="Rectangle 3">
              <a:extLst>
                <a:ext uri="{FF2B5EF4-FFF2-40B4-BE49-F238E27FC236}">
                  <a16:creationId xmlns:a16="http://schemas.microsoft.com/office/drawing/2014/main" id="{1CE24BB8-9F7F-D254-1E22-B9304DB5EF3F}"/>
                </a:ext>
              </a:extLst>
            </p:cNvPr>
            <p:cNvSpPr/>
            <p:nvPr/>
          </p:nvSpPr>
          <p:spPr>
            <a:xfrm>
              <a:off x="0" y="0"/>
              <a:ext cx="659218" cy="658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AAF97E9F-C10A-4A34-063B-346CA366F1DF}"/>
                </a:ext>
              </a:extLst>
            </p:cNvPr>
            <p:cNvGrpSpPr/>
            <p:nvPr/>
          </p:nvGrpSpPr>
          <p:grpSpPr>
            <a:xfrm>
              <a:off x="0" y="-49058"/>
              <a:ext cx="659218" cy="707886"/>
              <a:chOff x="9973340" y="1977656"/>
              <a:chExt cx="659218" cy="707886"/>
            </a:xfrm>
          </p:grpSpPr>
          <p:sp>
            <p:nvSpPr>
              <p:cNvPr id="7" name="TextBox 6">
                <a:extLst>
                  <a:ext uri="{FF2B5EF4-FFF2-40B4-BE49-F238E27FC236}">
                    <a16:creationId xmlns:a16="http://schemas.microsoft.com/office/drawing/2014/main" id="{507D8585-10C5-723F-BC6E-FC743E35EAC1}"/>
                  </a:ext>
                </a:extLst>
              </p:cNvPr>
              <p:cNvSpPr txBox="1"/>
              <p:nvPr/>
            </p:nvSpPr>
            <p:spPr>
              <a:xfrm>
                <a:off x="9973340" y="1977656"/>
                <a:ext cx="659218" cy="707886"/>
              </a:xfrm>
              <a:prstGeom prst="rect">
                <a:avLst/>
              </a:prstGeom>
              <a:noFill/>
            </p:spPr>
            <p:txBody>
              <a:bodyPr wrap="square" rtlCol="0">
                <a:spAutoFit/>
              </a:bodyPr>
              <a:lstStyle/>
              <a:p>
                <a:pPr algn="ctr"/>
                <a:r>
                  <a:rPr lang="en-GB" sz="4000" b="1">
                    <a:solidFill>
                      <a:srgbClr val="FE34D3"/>
                    </a:solidFill>
                    <a:latin typeface="Abadi" panose="020B0604020104020204" pitchFamily="34" charset="0"/>
                  </a:rPr>
                  <a:t>1</a:t>
                </a:r>
              </a:p>
            </p:txBody>
          </p:sp>
          <p:sp>
            <p:nvSpPr>
              <p:cNvPr id="8" name="Oval 7">
                <a:extLst>
                  <a:ext uri="{FF2B5EF4-FFF2-40B4-BE49-F238E27FC236}">
                    <a16:creationId xmlns:a16="http://schemas.microsoft.com/office/drawing/2014/main" id="{1282A1C4-EBAF-C2EA-0D4C-EDCA719643D0}"/>
                  </a:ext>
                </a:extLst>
              </p:cNvPr>
              <p:cNvSpPr/>
              <p:nvPr/>
            </p:nvSpPr>
            <p:spPr>
              <a:xfrm>
                <a:off x="10032949" y="2061599"/>
                <a:ext cx="540000" cy="540000"/>
              </a:xfrm>
              <a:prstGeom prst="ellipse">
                <a:avLst/>
              </a:prstGeom>
              <a:noFill/>
              <a:ln w="57150">
                <a:solidFill>
                  <a:srgbClr val="FE34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9" name="Picture 8" descr="A blue text on a black background&#10;&#10;Description automatically generated">
            <a:extLst>
              <a:ext uri="{FF2B5EF4-FFF2-40B4-BE49-F238E27FC236}">
                <a16:creationId xmlns:a16="http://schemas.microsoft.com/office/drawing/2014/main" id="{C1926D7A-CE5F-0D2F-1C7F-15F92F5C7277}"/>
              </a:ext>
            </a:extLst>
          </p:cNvPr>
          <p:cNvPicPr>
            <a:picLocks noChangeAspect="1"/>
          </p:cNvPicPr>
          <p:nvPr/>
        </p:nvPicPr>
        <p:blipFill>
          <a:blip r:embed="rId10"/>
          <a:stretch>
            <a:fillRect/>
          </a:stretch>
        </p:blipFill>
        <p:spPr>
          <a:xfrm>
            <a:off x="10268383" y="54986"/>
            <a:ext cx="1838325" cy="790575"/>
          </a:xfrm>
          <a:prstGeom prst="rect">
            <a:avLst/>
          </a:prstGeom>
        </p:spPr>
      </p:pic>
      <p:pic>
        <p:nvPicPr>
          <p:cNvPr id="14" name="Picture 13">
            <a:extLst>
              <a:ext uri="{FF2B5EF4-FFF2-40B4-BE49-F238E27FC236}">
                <a16:creationId xmlns:a16="http://schemas.microsoft.com/office/drawing/2014/main" id="{BF9FDC58-715C-0955-1215-ECC1BA7C136C}"/>
              </a:ext>
            </a:extLst>
          </p:cNvPr>
          <p:cNvPicPr>
            <a:picLocks noChangeAspect="1"/>
          </p:cNvPicPr>
          <p:nvPr/>
        </p:nvPicPr>
        <p:blipFill>
          <a:blip r:embed="rId11"/>
          <a:stretch>
            <a:fillRect/>
          </a:stretch>
        </p:blipFill>
        <p:spPr>
          <a:xfrm>
            <a:off x="11329700" y="6155592"/>
            <a:ext cx="781050" cy="409575"/>
          </a:xfrm>
          <a:prstGeom prst="rect">
            <a:avLst/>
          </a:prstGeom>
        </p:spPr>
      </p:pic>
      <p:pic>
        <p:nvPicPr>
          <p:cNvPr id="19" name="Picture 18" descr="A thumb up sign with white text&#10;&#10;Description automatically generated">
            <a:extLst>
              <a:ext uri="{FF2B5EF4-FFF2-40B4-BE49-F238E27FC236}">
                <a16:creationId xmlns:a16="http://schemas.microsoft.com/office/drawing/2014/main" id="{5B4C348A-4ABF-7CCF-FC87-5B50B719D600}"/>
              </a:ext>
            </a:extLst>
          </p:cNvPr>
          <p:cNvPicPr>
            <a:picLocks noChangeAspect="1"/>
          </p:cNvPicPr>
          <p:nvPr/>
        </p:nvPicPr>
        <p:blipFill>
          <a:blip r:embed="rId12"/>
          <a:stretch>
            <a:fillRect/>
          </a:stretch>
        </p:blipFill>
        <p:spPr>
          <a:xfrm>
            <a:off x="10406831" y="6103679"/>
            <a:ext cx="792727" cy="525413"/>
          </a:xfrm>
          <a:prstGeom prst="rect">
            <a:avLst/>
          </a:prstGeom>
        </p:spPr>
      </p:pic>
    </p:spTree>
    <p:extLst>
      <p:ext uri="{BB962C8B-B14F-4D97-AF65-F5344CB8AC3E}">
        <p14:creationId xmlns:p14="http://schemas.microsoft.com/office/powerpoint/2010/main" val="377848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4"/>
                                        </p:tgtEl>
                                        <p:attrNameLst>
                                          <p:attrName>style.visibility</p:attrName>
                                        </p:attrNameLst>
                                      </p:cBhvr>
                                      <p:to>
                                        <p:strVal val="visible"/>
                                      </p:to>
                                    </p:set>
                                    <p:animEffect transition="in" filter="fade">
                                      <p:cBhvr>
                                        <p:cTn id="22" dur="500"/>
                                        <p:tgtEl>
                                          <p:spTgt spid="6144"/>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fltVal val="0"/>
                                          </p:val>
                                        </p:tav>
                                        <p:tav tm="100000">
                                          <p:val>
                                            <p:strVal val="#ppt_w"/>
                                          </p:val>
                                        </p:tav>
                                      </p:tavLst>
                                    </p:anim>
                                    <p:anim calcmode="lin" valueType="num">
                                      <p:cBhvr>
                                        <p:cTn id="28" dur="1000" fill="hold"/>
                                        <p:tgtEl>
                                          <p:spTgt spid="17"/>
                                        </p:tgtEl>
                                        <p:attrNameLst>
                                          <p:attrName>ppt_h</p:attrName>
                                        </p:attrNameLst>
                                      </p:cBhvr>
                                      <p:tavLst>
                                        <p:tav tm="0">
                                          <p:val>
                                            <p:fltVal val="0"/>
                                          </p:val>
                                        </p:tav>
                                        <p:tav tm="100000">
                                          <p:val>
                                            <p:strVal val="#ppt_h"/>
                                          </p:val>
                                        </p:tav>
                                      </p:tavLst>
                                    </p:anim>
                                    <p:anim calcmode="lin" valueType="num">
                                      <p:cBhvr>
                                        <p:cTn id="29" dur="1000" fill="hold"/>
                                        <p:tgtEl>
                                          <p:spTgt spid="17"/>
                                        </p:tgtEl>
                                        <p:attrNameLst>
                                          <p:attrName>style.rotation</p:attrName>
                                        </p:attrNameLst>
                                      </p:cBhvr>
                                      <p:tavLst>
                                        <p:tav tm="0">
                                          <p:val>
                                            <p:fltVal val="90"/>
                                          </p:val>
                                        </p:tav>
                                        <p:tav tm="100000">
                                          <p:val>
                                            <p:fltVal val="0"/>
                                          </p:val>
                                        </p:tav>
                                      </p:tavLst>
                                    </p:anim>
                                    <p:animEffect transition="in" filter="fade">
                                      <p:cBhvr>
                                        <p:cTn id="30" dur="1000"/>
                                        <p:tgtEl>
                                          <p:spTgt spid="17"/>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fltVal val="0"/>
                                          </p:val>
                                        </p:tav>
                                        <p:tav tm="100000">
                                          <p:val>
                                            <p:strVal val="#ppt_w"/>
                                          </p:val>
                                        </p:tav>
                                      </p:tavLst>
                                    </p:anim>
                                    <p:anim calcmode="lin" valueType="num">
                                      <p:cBhvr>
                                        <p:cTn id="34" dur="1000" fill="hold"/>
                                        <p:tgtEl>
                                          <p:spTgt spid="15"/>
                                        </p:tgtEl>
                                        <p:attrNameLst>
                                          <p:attrName>ppt_h</p:attrName>
                                        </p:attrNameLst>
                                      </p:cBhvr>
                                      <p:tavLst>
                                        <p:tav tm="0">
                                          <p:val>
                                            <p:fltVal val="0"/>
                                          </p:val>
                                        </p:tav>
                                        <p:tav tm="100000">
                                          <p:val>
                                            <p:strVal val="#ppt_h"/>
                                          </p:val>
                                        </p:tav>
                                      </p:tavLst>
                                    </p:anim>
                                    <p:anim calcmode="lin" valueType="num">
                                      <p:cBhvr>
                                        <p:cTn id="35" dur="1000" fill="hold"/>
                                        <p:tgtEl>
                                          <p:spTgt spid="15"/>
                                        </p:tgtEl>
                                        <p:attrNameLst>
                                          <p:attrName>style.rotation</p:attrName>
                                        </p:attrNameLst>
                                      </p:cBhvr>
                                      <p:tavLst>
                                        <p:tav tm="0">
                                          <p:val>
                                            <p:fltVal val="90"/>
                                          </p:val>
                                        </p:tav>
                                        <p:tav tm="100000">
                                          <p:val>
                                            <p:fltVal val="0"/>
                                          </p:val>
                                        </p:tav>
                                      </p:tavLst>
                                    </p:anim>
                                    <p:animEffect transition="in" filter="fade">
                                      <p:cBhvr>
                                        <p:cTn id="3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2CE70AE-E635-5D14-2EC7-B4A2849FD6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07" b="94656" l="4589" r="94304">
                        <a14:foregroundMark x1="15665" y1="7252" x2="39241" y2="10687"/>
                        <a14:foregroundMark x1="39241" y1="10687" x2="47943" y2="10687"/>
                        <a14:foregroundMark x1="47943" y1="10687" x2="57120" y2="11069"/>
                        <a14:foregroundMark x1="57120" y1="11069" x2="74842" y2="8015"/>
                        <a14:foregroundMark x1="74842" y1="8015" x2="77057" y2="6107"/>
                        <a14:foregroundMark x1="89241" y1="19466" x2="89873" y2="20611"/>
                        <a14:foregroundMark x1="91139" y1="22519" x2="91614" y2="31679"/>
                        <a14:foregroundMark x1="97468" y1="48092" x2="94462" y2="57634"/>
                        <a14:foregroundMark x1="94462" y1="57634" x2="93987" y2="57634"/>
                        <a14:foregroundMark x1="4589" y1="45420" x2="10759" y2="43130"/>
                        <a14:foregroundMark x1="12184" y1="83969" x2="20095" y2="80916"/>
                        <a14:foregroundMark x1="23892" y1="91221" x2="52057" y2="84733"/>
                        <a14:foregroundMark x1="52057" y1="84733" x2="73259" y2="94656"/>
                        <a14:foregroundMark x1="73259" y1="94656" x2="84968" y2="91221"/>
                        <a14:foregroundMark x1="41456" y1="73664" x2="54905" y2="72901"/>
                        <a14:foregroundMark x1="34494" y1="11832" x2="61709" y2="16031"/>
                        <a14:foregroundMark x1="59810" y1="27099" x2="45886" y2="25954"/>
                        <a14:foregroundMark x1="33861" y1="8015" x2="41772" y2="7252"/>
                        <a14:foregroundMark x1="87816" y1="16031" x2="72310" y2="20229"/>
                        <a14:foregroundMark x1="80380" y1="12214" x2="72468" y2="12595"/>
                      </a14:backgroundRemoval>
                    </a14:imgEffect>
                  </a14:imgLayer>
                </a14:imgProps>
              </a:ext>
            </a:extLst>
          </a:blip>
          <a:stretch>
            <a:fillRect/>
          </a:stretch>
        </p:blipFill>
        <p:spPr>
          <a:xfrm>
            <a:off x="-2112319" y="-49058"/>
            <a:ext cx="16416637" cy="1633685"/>
          </a:xfrm>
          <a:prstGeom prst="rect">
            <a:avLst/>
          </a:prstGeom>
        </p:spPr>
      </p:pic>
      <p:sp>
        <p:nvSpPr>
          <p:cNvPr id="12" name="Content Placeholder 2">
            <a:extLst>
              <a:ext uri="{FF2B5EF4-FFF2-40B4-BE49-F238E27FC236}">
                <a16:creationId xmlns:a16="http://schemas.microsoft.com/office/drawing/2014/main" id="{85AC4A02-1291-570E-2FD8-6AD142159547}"/>
              </a:ext>
            </a:extLst>
          </p:cNvPr>
          <p:cNvSpPr txBox="1">
            <a:spLocks/>
          </p:cNvSpPr>
          <p:nvPr/>
        </p:nvSpPr>
        <p:spPr>
          <a:xfrm>
            <a:off x="0" y="6039293"/>
            <a:ext cx="12192000" cy="831631"/>
          </a:xfrm>
          <a:prstGeom prst="rect">
            <a:avLst/>
          </a:prstGeom>
          <a:solidFill>
            <a:srgbClr val="FFE1E6"/>
          </a:solidFill>
          <a:ln>
            <a:no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3600">
              <a:latin typeface="Abadi Extra Light" panose="020B0204020104020204" pitchFamily="34" charset="0"/>
            </a:endParaRPr>
          </a:p>
        </p:txBody>
      </p:sp>
      <p:sp>
        <p:nvSpPr>
          <p:cNvPr id="2" name="Title 1">
            <a:extLst>
              <a:ext uri="{FF2B5EF4-FFF2-40B4-BE49-F238E27FC236}">
                <a16:creationId xmlns:a16="http://schemas.microsoft.com/office/drawing/2014/main" id="{4E1B90B3-6C8F-FD79-648D-0FF3E16E90F7}"/>
              </a:ext>
            </a:extLst>
          </p:cNvPr>
          <p:cNvSpPr>
            <a:spLocks noGrp="1"/>
          </p:cNvSpPr>
          <p:nvPr>
            <p:ph type="title"/>
          </p:nvPr>
        </p:nvSpPr>
        <p:spPr>
          <a:xfrm>
            <a:off x="838199" y="54146"/>
            <a:ext cx="10515600" cy="1325563"/>
          </a:xfrm>
        </p:spPr>
        <p:txBody>
          <a:bodyPr/>
          <a:lstStyle/>
          <a:p>
            <a:r>
              <a:rPr lang="en-GB">
                <a:latin typeface="Abadi" panose="020B0604020104020204" pitchFamily="34" charset="0"/>
              </a:rPr>
              <a:t>Rights of the Child…</a:t>
            </a:r>
          </a:p>
        </p:txBody>
      </p:sp>
      <p:sp>
        <p:nvSpPr>
          <p:cNvPr id="6" name="Title 1">
            <a:extLst>
              <a:ext uri="{FF2B5EF4-FFF2-40B4-BE49-F238E27FC236}">
                <a16:creationId xmlns:a16="http://schemas.microsoft.com/office/drawing/2014/main" id="{8D2B2A77-04D9-6ECB-0E9D-FA0F9DE514A5}"/>
              </a:ext>
            </a:extLst>
          </p:cNvPr>
          <p:cNvSpPr txBox="1">
            <a:spLocks/>
          </p:cNvSpPr>
          <p:nvPr/>
        </p:nvSpPr>
        <p:spPr>
          <a:xfrm>
            <a:off x="0" y="5749580"/>
            <a:ext cx="133523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Abadi Extra Light" panose="020B0204020104020204" pitchFamily="34" charset="0"/>
              </a:rPr>
              <a:t>…20</a:t>
            </a:r>
            <a:r>
              <a:rPr lang="en-GB" baseline="30000">
                <a:latin typeface="Abadi Extra Light" panose="020B0204020104020204" pitchFamily="34" charset="0"/>
              </a:rPr>
              <a:t>th</a:t>
            </a:r>
            <a:r>
              <a:rPr lang="en-GB">
                <a:latin typeface="Abadi Extra Light" panose="020B0204020104020204" pitchFamily="34" charset="0"/>
              </a:rPr>
              <a:t> November, 1989…………………</a:t>
            </a:r>
          </a:p>
        </p:txBody>
      </p:sp>
      <p:sp>
        <p:nvSpPr>
          <p:cNvPr id="13" name="Content Placeholder 2">
            <a:extLst>
              <a:ext uri="{FF2B5EF4-FFF2-40B4-BE49-F238E27FC236}">
                <a16:creationId xmlns:a16="http://schemas.microsoft.com/office/drawing/2014/main" id="{F12AF7CB-5388-C594-35D3-40D684A0841C}"/>
              </a:ext>
            </a:extLst>
          </p:cNvPr>
          <p:cNvSpPr txBox="1">
            <a:spLocks/>
          </p:cNvSpPr>
          <p:nvPr/>
        </p:nvSpPr>
        <p:spPr>
          <a:xfrm>
            <a:off x="329609" y="1703352"/>
            <a:ext cx="5766391" cy="4046228"/>
          </a:xfrm>
          <a:prstGeom prst="rect">
            <a:avLst/>
          </a:prstGeom>
          <a:solidFill>
            <a:schemeClr val="bg1">
              <a:lumMod val="95000"/>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4400">
                <a:latin typeface="Abadi Extra Light"/>
              </a:rPr>
              <a:t>The 'United Nations Convention for Children's Rights' (UNCRC) was established in 1989.</a:t>
            </a:r>
          </a:p>
        </p:txBody>
      </p:sp>
      <p:grpSp>
        <p:nvGrpSpPr>
          <p:cNvPr id="17" name="Group 16">
            <a:extLst>
              <a:ext uri="{FF2B5EF4-FFF2-40B4-BE49-F238E27FC236}">
                <a16:creationId xmlns:a16="http://schemas.microsoft.com/office/drawing/2014/main" id="{5E601A76-0688-E405-B178-2E37C63AEACA}"/>
              </a:ext>
            </a:extLst>
          </p:cNvPr>
          <p:cNvGrpSpPr/>
          <p:nvPr/>
        </p:nvGrpSpPr>
        <p:grpSpPr>
          <a:xfrm>
            <a:off x="0" y="-41056"/>
            <a:ext cx="659218" cy="707886"/>
            <a:chOff x="0" y="-41056"/>
            <a:chExt cx="659218" cy="707886"/>
          </a:xfrm>
        </p:grpSpPr>
        <p:sp>
          <p:nvSpPr>
            <p:cNvPr id="9" name="Rectangle 8">
              <a:extLst>
                <a:ext uri="{FF2B5EF4-FFF2-40B4-BE49-F238E27FC236}">
                  <a16:creationId xmlns:a16="http://schemas.microsoft.com/office/drawing/2014/main" id="{2B9C60FB-77D3-DE52-BC4E-38EFC679EBB7}"/>
                </a:ext>
              </a:extLst>
            </p:cNvPr>
            <p:cNvSpPr/>
            <p:nvPr/>
          </p:nvSpPr>
          <p:spPr>
            <a:xfrm>
              <a:off x="0" y="-10633"/>
              <a:ext cx="659218" cy="658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7517FEC0-7142-F378-AC97-ABE5A6D39AD3}"/>
                </a:ext>
              </a:extLst>
            </p:cNvPr>
            <p:cNvGrpSpPr/>
            <p:nvPr/>
          </p:nvGrpSpPr>
          <p:grpSpPr>
            <a:xfrm>
              <a:off x="0" y="-41056"/>
              <a:ext cx="659218" cy="707886"/>
              <a:chOff x="9973340" y="1573616"/>
              <a:chExt cx="659218" cy="707886"/>
            </a:xfrm>
          </p:grpSpPr>
          <p:sp>
            <p:nvSpPr>
              <p:cNvPr id="7" name="TextBox 6">
                <a:extLst>
                  <a:ext uri="{FF2B5EF4-FFF2-40B4-BE49-F238E27FC236}">
                    <a16:creationId xmlns:a16="http://schemas.microsoft.com/office/drawing/2014/main" id="{B1FC1B0F-131A-7A8B-8D18-8FFAFC1CB20D}"/>
                  </a:ext>
                </a:extLst>
              </p:cNvPr>
              <p:cNvSpPr txBox="1"/>
              <p:nvPr/>
            </p:nvSpPr>
            <p:spPr>
              <a:xfrm>
                <a:off x="9973340" y="1573616"/>
                <a:ext cx="659218" cy="707886"/>
              </a:xfrm>
              <a:prstGeom prst="rect">
                <a:avLst/>
              </a:prstGeom>
              <a:noFill/>
              <a:ln>
                <a:noFill/>
              </a:ln>
            </p:spPr>
            <p:txBody>
              <a:bodyPr wrap="square" rtlCol="0">
                <a:spAutoFit/>
              </a:bodyPr>
              <a:lstStyle/>
              <a:p>
                <a:pPr algn="ctr"/>
                <a:r>
                  <a:rPr lang="en-GB" sz="4000" b="1">
                    <a:solidFill>
                      <a:srgbClr val="2ADCD6"/>
                    </a:solidFill>
                    <a:latin typeface="Abadi" panose="020B0604020104020204" pitchFamily="34" charset="0"/>
                  </a:rPr>
                  <a:t>2</a:t>
                </a:r>
              </a:p>
            </p:txBody>
          </p:sp>
          <p:sp>
            <p:nvSpPr>
              <p:cNvPr id="8" name="Oval 7">
                <a:extLst>
                  <a:ext uri="{FF2B5EF4-FFF2-40B4-BE49-F238E27FC236}">
                    <a16:creationId xmlns:a16="http://schemas.microsoft.com/office/drawing/2014/main" id="{F8281916-053B-C4A3-AF2F-B603FBADFD22}"/>
                  </a:ext>
                </a:extLst>
              </p:cNvPr>
              <p:cNvSpPr/>
              <p:nvPr/>
            </p:nvSpPr>
            <p:spPr>
              <a:xfrm>
                <a:off x="10032949" y="1657559"/>
                <a:ext cx="540000" cy="540000"/>
              </a:xfrm>
              <a:prstGeom prst="ellipse">
                <a:avLst/>
              </a:prstGeom>
              <a:noFill/>
              <a:ln w="57150">
                <a:solidFill>
                  <a:srgbClr val="2AD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ADCD6"/>
                  </a:solidFill>
                </a:endParaRPr>
              </a:p>
            </p:txBody>
          </p:sp>
        </p:grpSp>
      </p:grpSp>
      <p:pic>
        <p:nvPicPr>
          <p:cNvPr id="10" name="Picture 9">
            <a:extLst>
              <a:ext uri="{FF2B5EF4-FFF2-40B4-BE49-F238E27FC236}">
                <a16:creationId xmlns:a16="http://schemas.microsoft.com/office/drawing/2014/main" id="{0417264C-0CD3-2943-67DB-AD13C34E68BA}"/>
              </a:ext>
            </a:extLst>
          </p:cNvPr>
          <p:cNvPicPr>
            <a:picLocks noChangeAspect="1"/>
          </p:cNvPicPr>
          <p:nvPr/>
        </p:nvPicPr>
        <p:blipFill>
          <a:blip r:embed="rId5"/>
          <a:stretch>
            <a:fillRect/>
          </a:stretch>
        </p:blipFill>
        <p:spPr>
          <a:xfrm>
            <a:off x="6380594" y="2543933"/>
            <a:ext cx="5717487" cy="3205647"/>
          </a:xfrm>
          <a:prstGeom prst="rect">
            <a:avLst/>
          </a:prstGeom>
          <a:ln>
            <a:solidFill>
              <a:schemeClr val="accent1"/>
            </a:solidFill>
          </a:ln>
        </p:spPr>
      </p:pic>
      <p:sp>
        <p:nvSpPr>
          <p:cNvPr id="4" name="TextBox 3">
            <a:extLst>
              <a:ext uri="{FF2B5EF4-FFF2-40B4-BE49-F238E27FC236}">
                <a16:creationId xmlns:a16="http://schemas.microsoft.com/office/drawing/2014/main" id="{154FD35E-ACE8-1474-CF16-F3FA6EACA1D9}"/>
              </a:ext>
            </a:extLst>
          </p:cNvPr>
          <p:cNvSpPr txBox="1"/>
          <p:nvPr/>
        </p:nvSpPr>
        <p:spPr>
          <a:xfrm>
            <a:off x="7222994" y="5106080"/>
            <a:ext cx="4875087" cy="646331"/>
          </a:xfrm>
          <a:prstGeom prst="rect">
            <a:avLst/>
          </a:prstGeom>
          <a:solidFill>
            <a:schemeClr val="bg1"/>
          </a:solidFill>
        </p:spPr>
        <p:txBody>
          <a:bodyPr wrap="square">
            <a:spAutoFit/>
          </a:bodyPr>
          <a:lstStyle/>
          <a:p>
            <a:pPr algn="r"/>
            <a:r>
              <a:rPr lang="en-GB">
                <a:hlinkClick r:id="rId6"/>
              </a:rPr>
              <a:t>Children's Rights: What is the UNCRC? - BBC Bitesize</a:t>
            </a:r>
            <a:endParaRPr lang="en-GB"/>
          </a:p>
        </p:txBody>
      </p:sp>
      <p:pic>
        <p:nvPicPr>
          <p:cNvPr id="3" name="Picture 2" descr="A blue text on a black background&#10;&#10;Description automatically generated">
            <a:extLst>
              <a:ext uri="{FF2B5EF4-FFF2-40B4-BE49-F238E27FC236}">
                <a16:creationId xmlns:a16="http://schemas.microsoft.com/office/drawing/2014/main" id="{2D29E464-2C2A-D391-5E7E-CE3F8F3E4972}"/>
              </a:ext>
            </a:extLst>
          </p:cNvPr>
          <p:cNvPicPr>
            <a:picLocks noChangeAspect="1"/>
          </p:cNvPicPr>
          <p:nvPr/>
        </p:nvPicPr>
        <p:blipFill>
          <a:blip r:embed="rId7"/>
          <a:stretch>
            <a:fillRect/>
          </a:stretch>
        </p:blipFill>
        <p:spPr>
          <a:xfrm>
            <a:off x="10268383" y="54986"/>
            <a:ext cx="1838325" cy="790575"/>
          </a:xfrm>
          <a:prstGeom prst="rect">
            <a:avLst/>
          </a:prstGeom>
        </p:spPr>
      </p:pic>
      <p:pic>
        <p:nvPicPr>
          <p:cNvPr id="15" name="Picture 14">
            <a:extLst>
              <a:ext uri="{FF2B5EF4-FFF2-40B4-BE49-F238E27FC236}">
                <a16:creationId xmlns:a16="http://schemas.microsoft.com/office/drawing/2014/main" id="{481EEADA-803E-0893-4424-27E8FB0DB722}"/>
              </a:ext>
            </a:extLst>
          </p:cNvPr>
          <p:cNvPicPr>
            <a:picLocks noChangeAspect="1"/>
          </p:cNvPicPr>
          <p:nvPr/>
        </p:nvPicPr>
        <p:blipFill>
          <a:blip r:embed="rId8"/>
          <a:stretch>
            <a:fillRect/>
          </a:stretch>
        </p:blipFill>
        <p:spPr>
          <a:xfrm>
            <a:off x="11309105" y="6207078"/>
            <a:ext cx="781050" cy="409575"/>
          </a:xfrm>
          <a:prstGeom prst="rect">
            <a:avLst/>
          </a:prstGeom>
        </p:spPr>
      </p:pic>
      <p:pic>
        <p:nvPicPr>
          <p:cNvPr id="19" name="Picture 18" descr="A thumb up sign with white text&#10;&#10;Description automatically generated">
            <a:extLst>
              <a:ext uri="{FF2B5EF4-FFF2-40B4-BE49-F238E27FC236}">
                <a16:creationId xmlns:a16="http://schemas.microsoft.com/office/drawing/2014/main" id="{84125534-1A51-D036-4810-BA93C5DA9AD5}"/>
              </a:ext>
            </a:extLst>
          </p:cNvPr>
          <p:cNvPicPr>
            <a:picLocks noChangeAspect="1"/>
          </p:cNvPicPr>
          <p:nvPr/>
        </p:nvPicPr>
        <p:blipFill>
          <a:blip r:embed="rId9"/>
          <a:stretch>
            <a:fillRect/>
          </a:stretch>
        </p:blipFill>
        <p:spPr>
          <a:xfrm>
            <a:off x="10406831" y="6152841"/>
            <a:ext cx="792727" cy="525413"/>
          </a:xfrm>
          <a:prstGeom prst="rect">
            <a:avLst/>
          </a:prstGeom>
        </p:spPr>
      </p:pic>
    </p:spTree>
    <p:extLst>
      <p:ext uri="{BB962C8B-B14F-4D97-AF65-F5344CB8AC3E}">
        <p14:creationId xmlns:p14="http://schemas.microsoft.com/office/powerpoint/2010/main" val="373002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8F23C5-AD6C-0E24-E025-A8BAAA041A35}"/>
              </a:ext>
            </a:extLst>
          </p:cNvPr>
          <p:cNvSpPr txBox="1">
            <a:spLocks/>
          </p:cNvSpPr>
          <p:nvPr/>
        </p:nvSpPr>
        <p:spPr>
          <a:xfrm>
            <a:off x="1743143" y="236259"/>
            <a:ext cx="10164639" cy="1982960"/>
          </a:xfrm>
          <a:prstGeom prst="rect">
            <a:avLst/>
          </a:prstGeom>
          <a:solidFill>
            <a:schemeClr val="bg1">
              <a:lumMod val="95000"/>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6600">
                <a:latin typeface="Abadi Extra Light"/>
              </a:rPr>
              <a:t>Why are these rights important?</a:t>
            </a:r>
            <a:endParaRPr lang="en-GB" sz="6600">
              <a:latin typeface="Abadi Extra Light" panose="020B0204020104020204" pitchFamily="34" charset="0"/>
            </a:endParaRPr>
          </a:p>
        </p:txBody>
      </p:sp>
      <p:grpSp>
        <p:nvGrpSpPr>
          <p:cNvPr id="3" name="Group 2">
            <a:extLst>
              <a:ext uri="{FF2B5EF4-FFF2-40B4-BE49-F238E27FC236}">
                <a16:creationId xmlns:a16="http://schemas.microsoft.com/office/drawing/2014/main" id="{06581628-D4F4-41B1-CAEA-61605DB249BA}"/>
              </a:ext>
            </a:extLst>
          </p:cNvPr>
          <p:cNvGrpSpPr/>
          <p:nvPr/>
        </p:nvGrpSpPr>
        <p:grpSpPr>
          <a:xfrm>
            <a:off x="284218" y="582663"/>
            <a:ext cx="1195261" cy="1200329"/>
            <a:chOff x="9973339" y="1970188"/>
            <a:chExt cx="659218" cy="672498"/>
          </a:xfrm>
        </p:grpSpPr>
        <p:sp>
          <p:nvSpPr>
            <p:cNvPr id="4" name="TextBox 3">
              <a:extLst>
                <a:ext uri="{FF2B5EF4-FFF2-40B4-BE49-F238E27FC236}">
                  <a16:creationId xmlns:a16="http://schemas.microsoft.com/office/drawing/2014/main" id="{8654D759-6DBA-322C-DBED-9B92C7108C75}"/>
                </a:ext>
              </a:extLst>
            </p:cNvPr>
            <p:cNvSpPr txBox="1"/>
            <p:nvPr/>
          </p:nvSpPr>
          <p:spPr>
            <a:xfrm>
              <a:off x="9973339" y="1970188"/>
              <a:ext cx="659218" cy="672498"/>
            </a:xfrm>
            <a:prstGeom prst="rect">
              <a:avLst/>
            </a:prstGeom>
            <a:noFill/>
            <a:ln>
              <a:noFill/>
            </a:ln>
          </p:spPr>
          <p:txBody>
            <a:bodyPr wrap="square" rtlCol="0">
              <a:spAutoFit/>
            </a:bodyPr>
            <a:lstStyle/>
            <a:p>
              <a:pPr algn="ctr"/>
              <a:r>
                <a:rPr lang="en-GB" sz="7200" b="1">
                  <a:solidFill>
                    <a:srgbClr val="2ADCD6"/>
                  </a:solidFill>
                  <a:latin typeface="Abadi" panose="020B0604020104020204" pitchFamily="34" charset="0"/>
                </a:rPr>
                <a:t>2</a:t>
              </a:r>
            </a:p>
          </p:txBody>
        </p:sp>
        <p:sp>
          <p:nvSpPr>
            <p:cNvPr id="5" name="Oval 4">
              <a:extLst>
                <a:ext uri="{FF2B5EF4-FFF2-40B4-BE49-F238E27FC236}">
                  <a16:creationId xmlns:a16="http://schemas.microsoft.com/office/drawing/2014/main" id="{3F2D9F6C-81E3-1D90-19BE-5763EA8F268A}"/>
                </a:ext>
              </a:extLst>
            </p:cNvPr>
            <p:cNvSpPr/>
            <p:nvPr/>
          </p:nvSpPr>
          <p:spPr>
            <a:xfrm>
              <a:off x="10032949" y="2061599"/>
              <a:ext cx="540000" cy="540000"/>
            </a:xfrm>
            <a:prstGeom prst="ellipse">
              <a:avLst/>
            </a:prstGeom>
            <a:noFill/>
            <a:ln w="57150">
              <a:solidFill>
                <a:srgbClr val="2AD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solidFill>
                  <a:srgbClr val="2ADCD6"/>
                </a:solidFill>
              </a:endParaRPr>
            </a:p>
          </p:txBody>
        </p:sp>
      </p:grpSp>
      <p:sp>
        <p:nvSpPr>
          <p:cNvPr id="6" name="Content Placeholder 2">
            <a:extLst>
              <a:ext uri="{FF2B5EF4-FFF2-40B4-BE49-F238E27FC236}">
                <a16:creationId xmlns:a16="http://schemas.microsoft.com/office/drawing/2014/main" id="{B9A3BA23-087E-640D-92E5-F5AF2EBF520A}"/>
              </a:ext>
            </a:extLst>
          </p:cNvPr>
          <p:cNvSpPr txBox="1">
            <a:spLocks/>
          </p:cNvSpPr>
          <p:nvPr/>
        </p:nvSpPr>
        <p:spPr>
          <a:xfrm>
            <a:off x="387519" y="3379162"/>
            <a:ext cx="2687547" cy="2208378"/>
          </a:xfrm>
          <a:prstGeom prst="rect">
            <a:avLst/>
          </a:prstGeom>
          <a:solidFill>
            <a:schemeClr val="accent1">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a:latin typeface="Abadi Extra Light" panose="020B0204020104020204" pitchFamily="34" charset="0"/>
              </a:rPr>
              <a:t>express themselves</a:t>
            </a:r>
          </a:p>
        </p:txBody>
      </p:sp>
      <p:sp>
        <p:nvSpPr>
          <p:cNvPr id="7" name="Content Placeholder 2">
            <a:extLst>
              <a:ext uri="{FF2B5EF4-FFF2-40B4-BE49-F238E27FC236}">
                <a16:creationId xmlns:a16="http://schemas.microsoft.com/office/drawing/2014/main" id="{A90F2612-E5BC-5278-4B6D-14DBFD6F6E95}"/>
              </a:ext>
            </a:extLst>
          </p:cNvPr>
          <p:cNvSpPr txBox="1">
            <a:spLocks/>
          </p:cNvSpPr>
          <p:nvPr/>
        </p:nvSpPr>
        <p:spPr>
          <a:xfrm>
            <a:off x="3283119" y="3379162"/>
            <a:ext cx="2687547" cy="2208378"/>
          </a:xfrm>
          <a:prstGeom prst="rect">
            <a:avLst/>
          </a:prstGeom>
          <a:solidFill>
            <a:schemeClr val="accent1">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a:latin typeface="Abadi Extra Light" panose="020B0204020104020204" pitchFamily="34" charset="0"/>
              </a:rPr>
              <a:t>be protected from violence and bad treatment</a:t>
            </a:r>
          </a:p>
        </p:txBody>
      </p:sp>
      <p:sp>
        <p:nvSpPr>
          <p:cNvPr id="8" name="Content Placeholder 2">
            <a:extLst>
              <a:ext uri="{FF2B5EF4-FFF2-40B4-BE49-F238E27FC236}">
                <a16:creationId xmlns:a16="http://schemas.microsoft.com/office/drawing/2014/main" id="{F520D871-FF69-2245-E30A-4D1D0A87D825}"/>
              </a:ext>
            </a:extLst>
          </p:cNvPr>
          <p:cNvSpPr txBox="1">
            <a:spLocks/>
          </p:cNvSpPr>
          <p:nvPr/>
        </p:nvSpPr>
        <p:spPr>
          <a:xfrm>
            <a:off x="6197636" y="3379162"/>
            <a:ext cx="2687547" cy="2208378"/>
          </a:xfrm>
          <a:prstGeom prst="rect">
            <a:avLst/>
          </a:prstGeom>
          <a:solidFill>
            <a:schemeClr val="accent1">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a:latin typeface="Abadi Extra Light" panose="020B0204020104020204" pitchFamily="34" charset="0"/>
              </a:rPr>
              <a:t>a good standard of life</a:t>
            </a:r>
          </a:p>
        </p:txBody>
      </p:sp>
      <p:sp>
        <p:nvSpPr>
          <p:cNvPr id="9" name="Content Placeholder 2">
            <a:extLst>
              <a:ext uri="{FF2B5EF4-FFF2-40B4-BE49-F238E27FC236}">
                <a16:creationId xmlns:a16="http://schemas.microsoft.com/office/drawing/2014/main" id="{FB55F574-5FD2-F619-BF81-E179CE880E05}"/>
              </a:ext>
            </a:extLst>
          </p:cNvPr>
          <p:cNvSpPr txBox="1">
            <a:spLocks/>
          </p:cNvSpPr>
          <p:nvPr/>
        </p:nvSpPr>
        <p:spPr>
          <a:xfrm>
            <a:off x="9116934" y="3379162"/>
            <a:ext cx="2687547" cy="2208378"/>
          </a:xfrm>
          <a:prstGeom prst="rect">
            <a:avLst/>
          </a:prstGeom>
          <a:solidFill>
            <a:schemeClr val="accent1">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a:latin typeface="Abadi Extra Light" panose="020B0204020104020204" pitchFamily="34" charset="0"/>
              </a:rPr>
              <a:t>a free education</a:t>
            </a:r>
          </a:p>
        </p:txBody>
      </p:sp>
      <p:sp>
        <p:nvSpPr>
          <p:cNvPr id="11" name="Content Placeholder 2">
            <a:extLst>
              <a:ext uri="{FF2B5EF4-FFF2-40B4-BE49-F238E27FC236}">
                <a16:creationId xmlns:a16="http://schemas.microsoft.com/office/drawing/2014/main" id="{28875C70-6D78-4161-6799-D590778BD989}"/>
              </a:ext>
            </a:extLst>
          </p:cNvPr>
          <p:cNvSpPr txBox="1">
            <a:spLocks/>
          </p:cNvSpPr>
          <p:nvPr/>
        </p:nvSpPr>
        <p:spPr>
          <a:xfrm>
            <a:off x="0" y="2421143"/>
            <a:ext cx="12192000" cy="756095"/>
          </a:xfrm>
          <a:prstGeom prst="rect">
            <a:avLst/>
          </a:prstGeom>
          <a:noFill/>
          <a:ln>
            <a:noFill/>
          </a:ln>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600" dirty="0">
                <a:latin typeface="Abadi Extra Light"/>
              </a:rPr>
              <a:t>Every child has 54 rights, including the right to…</a:t>
            </a:r>
          </a:p>
        </p:txBody>
      </p:sp>
      <p:pic>
        <p:nvPicPr>
          <p:cNvPr id="10" name="Picture 9" descr="A blue text on a black background&#10;&#10;Description automatically generated">
            <a:extLst>
              <a:ext uri="{FF2B5EF4-FFF2-40B4-BE49-F238E27FC236}">
                <a16:creationId xmlns:a16="http://schemas.microsoft.com/office/drawing/2014/main" id="{3ECC9854-695C-D7CE-72F1-A1037AB281C2}"/>
              </a:ext>
            </a:extLst>
          </p:cNvPr>
          <p:cNvPicPr>
            <a:picLocks noChangeAspect="1"/>
          </p:cNvPicPr>
          <p:nvPr/>
        </p:nvPicPr>
        <p:blipFill>
          <a:blip r:embed="rId3"/>
          <a:stretch>
            <a:fillRect/>
          </a:stretch>
        </p:blipFill>
        <p:spPr>
          <a:xfrm>
            <a:off x="10268383" y="54986"/>
            <a:ext cx="1838325" cy="790575"/>
          </a:xfrm>
          <a:prstGeom prst="rect">
            <a:avLst/>
          </a:prstGeom>
        </p:spPr>
      </p:pic>
      <p:pic>
        <p:nvPicPr>
          <p:cNvPr id="13" name="Picture 12">
            <a:extLst>
              <a:ext uri="{FF2B5EF4-FFF2-40B4-BE49-F238E27FC236}">
                <a16:creationId xmlns:a16="http://schemas.microsoft.com/office/drawing/2014/main" id="{44D1E74D-4EE2-C74D-E7E3-B34FC8C09CDE}"/>
              </a:ext>
            </a:extLst>
          </p:cNvPr>
          <p:cNvPicPr>
            <a:picLocks noChangeAspect="1"/>
          </p:cNvPicPr>
          <p:nvPr/>
        </p:nvPicPr>
        <p:blipFill>
          <a:blip r:embed="rId4"/>
          <a:stretch>
            <a:fillRect/>
          </a:stretch>
        </p:blipFill>
        <p:spPr>
          <a:xfrm>
            <a:off x="11329700" y="6340943"/>
            <a:ext cx="781050" cy="409575"/>
          </a:xfrm>
          <a:prstGeom prst="rect">
            <a:avLst/>
          </a:prstGeom>
        </p:spPr>
      </p:pic>
      <p:pic>
        <p:nvPicPr>
          <p:cNvPr id="16" name="Picture 15" descr="A thumb up sign with white text&#10;&#10;Description automatically generated">
            <a:extLst>
              <a:ext uri="{FF2B5EF4-FFF2-40B4-BE49-F238E27FC236}">
                <a16:creationId xmlns:a16="http://schemas.microsoft.com/office/drawing/2014/main" id="{1547F3A7-6958-8416-A475-D87B8B72CD9C}"/>
              </a:ext>
            </a:extLst>
          </p:cNvPr>
          <p:cNvPicPr>
            <a:picLocks noChangeAspect="1"/>
          </p:cNvPicPr>
          <p:nvPr/>
        </p:nvPicPr>
        <p:blipFill>
          <a:blip r:embed="rId5"/>
          <a:stretch>
            <a:fillRect/>
          </a:stretch>
        </p:blipFill>
        <p:spPr>
          <a:xfrm>
            <a:off x="10406831" y="6238873"/>
            <a:ext cx="792727" cy="525413"/>
          </a:xfrm>
          <a:prstGeom prst="rect">
            <a:avLst/>
          </a:prstGeom>
        </p:spPr>
      </p:pic>
    </p:spTree>
    <p:extLst>
      <p:ext uri="{BB962C8B-B14F-4D97-AF65-F5344CB8AC3E}">
        <p14:creationId xmlns:p14="http://schemas.microsoft.com/office/powerpoint/2010/main" val="349576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2CE70AE-E635-5D14-2EC7-B4A2849FD6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07" b="94656" l="4589" r="94304">
                        <a14:foregroundMark x1="15665" y1="7252" x2="39241" y2="10687"/>
                        <a14:foregroundMark x1="39241" y1="10687" x2="47943" y2="10687"/>
                        <a14:foregroundMark x1="47943" y1="10687" x2="57120" y2="11069"/>
                        <a14:foregroundMark x1="57120" y1="11069" x2="74842" y2="8015"/>
                        <a14:foregroundMark x1="74842" y1="8015" x2="77057" y2="6107"/>
                        <a14:foregroundMark x1="89241" y1="19466" x2="89873" y2="20611"/>
                        <a14:foregroundMark x1="91139" y1="22519" x2="91614" y2="31679"/>
                        <a14:foregroundMark x1="97468" y1="48092" x2="94462" y2="57634"/>
                        <a14:foregroundMark x1="94462" y1="57634" x2="93987" y2="57634"/>
                        <a14:foregroundMark x1="4589" y1="45420" x2="10759" y2="43130"/>
                        <a14:foregroundMark x1="12184" y1="83969" x2="20095" y2="80916"/>
                        <a14:foregroundMark x1="23892" y1="91221" x2="52057" y2="84733"/>
                        <a14:foregroundMark x1="52057" y1="84733" x2="73259" y2="94656"/>
                        <a14:foregroundMark x1="73259" y1="94656" x2="84968" y2="91221"/>
                        <a14:foregroundMark x1="41456" y1="73664" x2="54905" y2="72901"/>
                        <a14:foregroundMark x1="34494" y1="11832" x2="61709" y2="16031"/>
                        <a14:foregroundMark x1="59810" y1="27099" x2="45886" y2="25954"/>
                        <a14:foregroundMark x1="33861" y1="8015" x2="41772" y2="7252"/>
                        <a14:foregroundMark x1="87816" y1="16031" x2="72310" y2="20229"/>
                        <a14:foregroundMark x1="80380" y1="12214" x2="72468" y2="12595"/>
                      </a14:backgroundRemoval>
                    </a14:imgEffect>
                  </a14:imgLayer>
                </a14:imgProps>
              </a:ext>
            </a:extLst>
          </a:blip>
          <a:stretch>
            <a:fillRect/>
          </a:stretch>
        </p:blipFill>
        <p:spPr>
          <a:xfrm>
            <a:off x="-2112319" y="-49058"/>
            <a:ext cx="16416637" cy="1633685"/>
          </a:xfrm>
          <a:prstGeom prst="rect">
            <a:avLst/>
          </a:prstGeom>
        </p:spPr>
      </p:pic>
      <p:sp>
        <p:nvSpPr>
          <p:cNvPr id="2" name="Title 1">
            <a:extLst>
              <a:ext uri="{FF2B5EF4-FFF2-40B4-BE49-F238E27FC236}">
                <a16:creationId xmlns:a16="http://schemas.microsoft.com/office/drawing/2014/main" id="{4E1B90B3-6C8F-FD79-648D-0FF3E16E90F7}"/>
              </a:ext>
            </a:extLst>
          </p:cNvPr>
          <p:cNvSpPr>
            <a:spLocks noGrp="1"/>
          </p:cNvSpPr>
          <p:nvPr>
            <p:ph type="title"/>
          </p:nvPr>
        </p:nvSpPr>
        <p:spPr>
          <a:xfrm>
            <a:off x="838199" y="54146"/>
            <a:ext cx="10515600" cy="1325563"/>
          </a:xfrm>
        </p:spPr>
        <p:txBody>
          <a:bodyPr/>
          <a:lstStyle/>
          <a:p>
            <a:r>
              <a:rPr lang="en-GB">
                <a:latin typeface="Abadi" panose="020B0604020104020204" pitchFamily="34" charset="0"/>
              </a:rPr>
              <a:t>Rights of the Child…</a:t>
            </a:r>
          </a:p>
        </p:txBody>
      </p:sp>
      <p:sp>
        <p:nvSpPr>
          <p:cNvPr id="13" name="Content Placeholder 2">
            <a:extLst>
              <a:ext uri="{FF2B5EF4-FFF2-40B4-BE49-F238E27FC236}">
                <a16:creationId xmlns:a16="http://schemas.microsoft.com/office/drawing/2014/main" id="{F12AF7CB-5388-C594-35D3-40D684A0841C}"/>
              </a:ext>
            </a:extLst>
          </p:cNvPr>
          <p:cNvSpPr txBox="1">
            <a:spLocks/>
          </p:cNvSpPr>
          <p:nvPr/>
        </p:nvSpPr>
        <p:spPr>
          <a:xfrm>
            <a:off x="499268" y="1912689"/>
            <a:ext cx="5741111" cy="4279563"/>
          </a:xfrm>
          <a:prstGeom prst="rect">
            <a:avLst/>
          </a:prstGeom>
          <a:solidFill>
            <a:schemeClr val="bg1">
              <a:lumMod val="9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4400">
                <a:latin typeface="Abadi Extra Light" panose="020B0204020104020204" pitchFamily="34" charset="0"/>
              </a:rPr>
              <a:t>Article 12 –</a:t>
            </a:r>
          </a:p>
          <a:p>
            <a:pPr marL="0" indent="0">
              <a:lnSpc>
                <a:spcPct val="120000"/>
              </a:lnSpc>
              <a:buFont typeface="Arial" panose="020B0604020202020204" pitchFamily="34" charset="0"/>
              <a:buNone/>
            </a:pPr>
            <a:r>
              <a:rPr lang="en-GB" sz="4400">
                <a:latin typeface="Abadi Extra Light" panose="020B0204020104020204" pitchFamily="34" charset="0"/>
              </a:rPr>
              <a:t>you have the right to give your opinion and for adults to listen with respect</a:t>
            </a:r>
          </a:p>
        </p:txBody>
      </p:sp>
      <p:grpSp>
        <p:nvGrpSpPr>
          <p:cNvPr id="3" name="Group 2">
            <a:extLst>
              <a:ext uri="{FF2B5EF4-FFF2-40B4-BE49-F238E27FC236}">
                <a16:creationId xmlns:a16="http://schemas.microsoft.com/office/drawing/2014/main" id="{C3FBC85F-D64B-9B38-A6CC-BAC02E1FBB7D}"/>
              </a:ext>
            </a:extLst>
          </p:cNvPr>
          <p:cNvGrpSpPr/>
          <p:nvPr/>
        </p:nvGrpSpPr>
        <p:grpSpPr>
          <a:xfrm>
            <a:off x="0" y="-41056"/>
            <a:ext cx="659218" cy="707886"/>
            <a:chOff x="0" y="-41056"/>
            <a:chExt cx="659218" cy="707886"/>
          </a:xfrm>
        </p:grpSpPr>
        <p:sp>
          <p:nvSpPr>
            <p:cNvPr id="4" name="Rectangle 3">
              <a:extLst>
                <a:ext uri="{FF2B5EF4-FFF2-40B4-BE49-F238E27FC236}">
                  <a16:creationId xmlns:a16="http://schemas.microsoft.com/office/drawing/2014/main" id="{F3C52CF4-AF57-29FF-5493-3BCCBF143005}"/>
                </a:ext>
              </a:extLst>
            </p:cNvPr>
            <p:cNvSpPr/>
            <p:nvPr/>
          </p:nvSpPr>
          <p:spPr>
            <a:xfrm>
              <a:off x="0" y="-10633"/>
              <a:ext cx="659218" cy="658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04830337-008C-3EED-EC65-A6C919855C78}"/>
                </a:ext>
              </a:extLst>
            </p:cNvPr>
            <p:cNvGrpSpPr/>
            <p:nvPr/>
          </p:nvGrpSpPr>
          <p:grpSpPr>
            <a:xfrm>
              <a:off x="0" y="-41056"/>
              <a:ext cx="659218" cy="707886"/>
              <a:chOff x="9973340" y="1573616"/>
              <a:chExt cx="659218" cy="707886"/>
            </a:xfrm>
          </p:grpSpPr>
          <p:sp>
            <p:nvSpPr>
              <p:cNvPr id="14" name="TextBox 13">
                <a:extLst>
                  <a:ext uri="{FF2B5EF4-FFF2-40B4-BE49-F238E27FC236}">
                    <a16:creationId xmlns:a16="http://schemas.microsoft.com/office/drawing/2014/main" id="{DE124E60-1D31-FF35-171E-50D0B48FA770}"/>
                  </a:ext>
                </a:extLst>
              </p:cNvPr>
              <p:cNvSpPr txBox="1"/>
              <p:nvPr/>
            </p:nvSpPr>
            <p:spPr>
              <a:xfrm>
                <a:off x="9973340" y="1573616"/>
                <a:ext cx="659218" cy="707886"/>
              </a:xfrm>
              <a:prstGeom prst="rect">
                <a:avLst/>
              </a:prstGeom>
              <a:noFill/>
              <a:ln>
                <a:noFill/>
              </a:ln>
            </p:spPr>
            <p:txBody>
              <a:bodyPr wrap="square" rtlCol="0">
                <a:spAutoFit/>
              </a:bodyPr>
              <a:lstStyle/>
              <a:p>
                <a:pPr algn="ctr"/>
                <a:r>
                  <a:rPr lang="en-GB" sz="4000" b="1">
                    <a:solidFill>
                      <a:srgbClr val="2ADCD6"/>
                    </a:solidFill>
                    <a:latin typeface="Abadi" panose="020B0604020104020204" pitchFamily="34" charset="0"/>
                  </a:rPr>
                  <a:t>2</a:t>
                </a:r>
              </a:p>
            </p:txBody>
          </p:sp>
          <p:sp>
            <p:nvSpPr>
              <p:cNvPr id="15" name="Oval 14">
                <a:extLst>
                  <a:ext uri="{FF2B5EF4-FFF2-40B4-BE49-F238E27FC236}">
                    <a16:creationId xmlns:a16="http://schemas.microsoft.com/office/drawing/2014/main" id="{21FC21E2-B010-B907-4229-1B19228F37A7}"/>
                  </a:ext>
                </a:extLst>
              </p:cNvPr>
              <p:cNvSpPr/>
              <p:nvPr/>
            </p:nvSpPr>
            <p:spPr>
              <a:xfrm>
                <a:off x="10032949" y="1657559"/>
                <a:ext cx="540000" cy="540000"/>
              </a:xfrm>
              <a:prstGeom prst="ellipse">
                <a:avLst/>
              </a:prstGeom>
              <a:noFill/>
              <a:ln w="57150">
                <a:solidFill>
                  <a:srgbClr val="2AD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ADCD6"/>
                  </a:solidFill>
                </a:endParaRPr>
              </a:p>
            </p:txBody>
          </p:sp>
        </p:grpSp>
      </p:grpSp>
      <p:sp>
        <p:nvSpPr>
          <p:cNvPr id="8" name="Rectangle 7">
            <a:extLst>
              <a:ext uri="{FF2B5EF4-FFF2-40B4-BE49-F238E27FC236}">
                <a16:creationId xmlns:a16="http://schemas.microsoft.com/office/drawing/2014/main" id="{E69BDBB5-3CB1-76DE-3756-22D3377466E3}"/>
              </a:ext>
            </a:extLst>
          </p:cNvPr>
          <p:cNvSpPr/>
          <p:nvPr/>
        </p:nvSpPr>
        <p:spPr>
          <a:xfrm>
            <a:off x="294301" y="2903621"/>
            <a:ext cx="6112554" cy="344905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6544EAD4-0DBE-7A24-C6E2-DF6EAB37D449}"/>
              </a:ext>
            </a:extLst>
          </p:cNvPr>
          <p:cNvPicPr>
            <a:picLocks noChangeAspect="1"/>
          </p:cNvPicPr>
          <p:nvPr/>
        </p:nvPicPr>
        <p:blipFill>
          <a:blip r:embed="rId5"/>
          <a:stretch>
            <a:fillRect/>
          </a:stretch>
        </p:blipFill>
        <p:spPr>
          <a:xfrm>
            <a:off x="6581957" y="1115810"/>
            <a:ext cx="5524751" cy="5076442"/>
          </a:xfrm>
          <a:prstGeom prst="rect">
            <a:avLst/>
          </a:prstGeom>
        </p:spPr>
      </p:pic>
      <p:pic>
        <p:nvPicPr>
          <p:cNvPr id="5" name="Picture 4" descr="A blue text on a black background&#10;&#10;Description automatically generated">
            <a:extLst>
              <a:ext uri="{FF2B5EF4-FFF2-40B4-BE49-F238E27FC236}">
                <a16:creationId xmlns:a16="http://schemas.microsoft.com/office/drawing/2014/main" id="{0716DE74-F56E-F129-8B51-D0D00E34F3B4}"/>
              </a:ext>
            </a:extLst>
          </p:cNvPr>
          <p:cNvPicPr>
            <a:picLocks noChangeAspect="1"/>
          </p:cNvPicPr>
          <p:nvPr/>
        </p:nvPicPr>
        <p:blipFill>
          <a:blip r:embed="rId6"/>
          <a:stretch>
            <a:fillRect/>
          </a:stretch>
        </p:blipFill>
        <p:spPr>
          <a:xfrm>
            <a:off x="10268383" y="54986"/>
            <a:ext cx="1838325" cy="790575"/>
          </a:xfrm>
          <a:prstGeom prst="rect">
            <a:avLst/>
          </a:prstGeom>
        </p:spPr>
      </p:pic>
      <p:pic>
        <p:nvPicPr>
          <p:cNvPr id="7" name="Picture 6">
            <a:extLst>
              <a:ext uri="{FF2B5EF4-FFF2-40B4-BE49-F238E27FC236}">
                <a16:creationId xmlns:a16="http://schemas.microsoft.com/office/drawing/2014/main" id="{F66E909D-0692-D3AC-83BC-2A172F411625}"/>
              </a:ext>
            </a:extLst>
          </p:cNvPr>
          <p:cNvPicPr>
            <a:picLocks noChangeAspect="1"/>
          </p:cNvPicPr>
          <p:nvPr/>
        </p:nvPicPr>
        <p:blipFill>
          <a:blip r:embed="rId7"/>
          <a:stretch>
            <a:fillRect/>
          </a:stretch>
        </p:blipFill>
        <p:spPr>
          <a:xfrm>
            <a:off x="11360591" y="6145295"/>
            <a:ext cx="781050" cy="409575"/>
          </a:xfrm>
          <a:prstGeom prst="rect">
            <a:avLst/>
          </a:prstGeom>
        </p:spPr>
      </p:pic>
      <p:pic>
        <p:nvPicPr>
          <p:cNvPr id="17" name="Picture 16" descr="A thumb up sign with white text&#10;&#10;Description automatically generated">
            <a:extLst>
              <a:ext uri="{FF2B5EF4-FFF2-40B4-BE49-F238E27FC236}">
                <a16:creationId xmlns:a16="http://schemas.microsoft.com/office/drawing/2014/main" id="{A3AA204D-3EA9-D49D-6EE9-BAB8DAABBC26}"/>
              </a:ext>
            </a:extLst>
          </p:cNvPr>
          <p:cNvPicPr>
            <a:picLocks noChangeAspect="1"/>
          </p:cNvPicPr>
          <p:nvPr/>
        </p:nvPicPr>
        <p:blipFill>
          <a:blip r:embed="rId8"/>
          <a:stretch>
            <a:fillRect/>
          </a:stretch>
        </p:blipFill>
        <p:spPr>
          <a:xfrm>
            <a:off x="10406831" y="6238873"/>
            <a:ext cx="792727" cy="525413"/>
          </a:xfrm>
          <a:prstGeom prst="rect">
            <a:avLst/>
          </a:prstGeom>
        </p:spPr>
      </p:pic>
    </p:spTree>
    <p:extLst>
      <p:ext uri="{BB962C8B-B14F-4D97-AF65-F5344CB8AC3E}">
        <p14:creationId xmlns:p14="http://schemas.microsoft.com/office/powerpoint/2010/main" val="173448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a165765-abab-47e8-b183-467eaa5f8791">
      <Terms xmlns="http://schemas.microsoft.com/office/infopath/2007/PartnerControls"/>
    </lcf76f155ced4ddcb4097134ff3c332f>
    <TaxCatchAll xmlns="ac5c2849-74a1-46d7-ad44-587ab7d0a8b9" xsi:nil="true"/>
    <MediaLengthInSeconds xmlns="4a165765-abab-47e8-b183-467eaa5f8791" xsi:nil="true"/>
    <SharedWithUsers xmlns="ac5c2849-74a1-46d7-ad44-587ab7d0a8b9">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1CE15E5B575949BF957F351B9FD86D" ma:contentTypeVersion="19" ma:contentTypeDescription="Create a new document." ma:contentTypeScope="" ma:versionID="444c45f73fa51bce7774c9436274c6e5">
  <xsd:schema xmlns:xsd="http://www.w3.org/2001/XMLSchema" xmlns:xs="http://www.w3.org/2001/XMLSchema" xmlns:p="http://schemas.microsoft.com/office/2006/metadata/properties" xmlns:ns2="ac5c2849-74a1-46d7-ad44-587ab7d0a8b9" xmlns:ns3="4a165765-abab-47e8-b183-467eaa5f8791" targetNamespace="http://schemas.microsoft.com/office/2006/metadata/properties" ma:root="true" ma:fieldsID="6c5f33bda5e3a4e201230166d80de983" ns2:_="" ns3:_="">
    <xsd:import namespace="ac5c2849-74a1-46d7-ad44-587ab7d0a8b9"/>
    <xsd:import namespace="4a165765-abab-47e8-b183-467eaa5f879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LengthInSeconds" minOccurs="0"/>
                <xsd:element ref="ns3:MediaServiceDateTake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MediaServiceDocTag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5c2849-74a1-46d7-ad44-587ab7d0a8b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b6722e-8b0f-476a-af75-d7aed9b5bbc3}" ma:internalName="TaxCatchAll" ma:showField="CatchAllData" ma:web="ac5c2849-74a1-46d7-ad44-587ab7d0a8b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165765-abab-47e8-b183-467eaa5f879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90830b-6321-4205-8fd0-8a030ac599f7" ma:termSetId="09814cd3-568e-fe90-9814-8d621ff8fb84" ma:anchorId="fba54fb3-c3e1-fe81-a776-ca4b69148c4d" ma:open="true" ma:isKeyword="false">
      <xsd:complexType>
        <xsd:sequence>
          <xsd:element ref="pc:Terms" minOccurs="0" maxOccurs="1"/>
        </xsd:sequence>
      </xsd:complexType>
    </xsd:element>
    <xsd:element name="MediaServiceDocTags" ma:index="24" nillable="true" ma:displayName="MediaServiceDocTags" ma:hidden="true" ma:internalName="MediaServiceDocTag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0EDC4F-C865-41F9-B0F0-82C45A707150}">
  <ds:schemaRefs>
    <ds:schemaRef ds:uri="2f9551a5-71e6-4c9b-8d33-d23ec931ad68"/>
    <ds:schemaRef ds:uri="http://schemas.microsoft.com/office/infopath/2007/PartnerControls"/>
    <ds:schemaRef ds:uri="http://purl.org/dc/dcmitype/"/>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f7325293-9fd6-488d-b86c-ec2e9f91c4f5"/>
    <ds:schemaRef ds:uri="http://purl.org/dc/terms/"/>
    <ds:schemaRef ds:uri="http://purl.org/dc/elements/1.1/"/>
  </ds:schemaRefs>
</ds:datastoreItem>
</file>

<file path=customXml/itemProps2.xml><?xml version="1.0" encoding="utf-8"?>
<ds:datastoreItem xmlns:ds="http://schemas.openxmlformats.org/officeDocument/2006/customXml" ds:itemID="{255540C2-13DA-477A-A68C-B0B97C1ECE23}">
  <ds:schemaRefs>
    <ds:schemaRef ds:uri="http://schemas.microsoft.com/sharepoint/v3/contenttype/forms"/>
  </ds:schemaRefs>
</ds:datastoreItem>
</file>

<file path=customXml/itemProps3.xml><?xml version="1.0" encoding="utf-8"?>
<ds:datastoreItem xmlns:ds="http://schemas.openxmlformats.org/officeDocument/2006/customXml" ds:itemID="{FA7D821C-063D-4997-9ECA-50CD9D6D3D73}"/>
</file>

<file path=docProps/app.xml><?xml version="1.0" encoding="utf-8"?>
<Properties xmlns="http://schemas.openxmlformats.org/officeDocument/2006/extended-properties" xmlns:vt="http://schemas.openxmlformats.org/officeDocument/2006/docPropsVTypes">
  <TotalTime>0</TotalTime>
  <Words>2115</Words>
  <Application>Microsoft Office PowerPoint</Application>
  <PresentationFormat>Widescreen</PresentationFormat>
  <Paragraphs>194</Paragraphs>
  <Slides>21</Slides>
  <Notes>17</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Abadi</vt:lpstr>
      <vt:lpstr>Abadi Extra Light</vt:lpstr>
      <vt:lpstr>Arial</vt:lpstr>
      <vt:lpstr>Calibri</vt:lpstr>
      <vt:lpstr>Calibri Light</vt:lpstr>
      <vt:lpstr>Google Sans</vt:lpstr>
      <vt:lpstr>Roboto</vt:lpstr>
      <vt:lpstr>Office Theme</vt:lpstr>
      <vt:lpstr>PowerPoint Presentation</vt:lpstr>
      <vt:lpstr>What will we talk about today?</vt:lpstr>
      <vt:lpstr>PowerPoint Presentation</vt:lpstr>
      <vt:lpstr>Let me take you back…</vt:lpstr>
      <vt:lpstr>6 months later.....</vt:lpstr>
      <vt:lpstr>The United Nations (UN) Human Rights…</vt:lpstr>
      <vt:lpstr>Rights of the Child…</vt:lpstr>
      <vt:lpstr>PowerPoint Presentation</vt:lpstr>
      <vt:lpstr>Rights of the Child…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Leeds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Beaumont, Rowan</dc:creator>
  <cp:lastModifiedBy>Carolyn Bradley</cp:lastModifiedBy>
  <cp:revision>140</cp:revision>
  <dcterms:created xsi:type="dcterms:W3CDTF">2023-11-03T10:08:39Z</dcterms:created>
  <dcterms:modified xsi:type="dcterms:W3CDTF">2023-12-01T10:48:34Z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0x0101001B1CE15E5B575949BF957F351B9FD86D</vt:lpwstr>
  </property>
  <property fmtid="{D5CDD505-2E9C-101B-9397-08002B2CF9AE}" pid="3" name="MediaServiceImageTags">
    <vt:lpwstr/>
  </property>
  <property fmtid="{D5CDD505-2E9C-101B-9397-08002B2CF9AE}" pid="4" name="Order">
    <vt:lpwstr>15097600.0000000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xd_Signature">
    <vt:lpwstr/>
  </property>
  <property fmtid="{D5CDD505-2E9C-101B-9397-08002B2CF9AE}" pid="12" name="Keepimage">
    <vt:lpwstr>true</vt:lpwstr>
  </property>
  <property fmtid="{D5CDD505-2E9C-101B-9397-08002B2CF9AE}" pid="13" name="TriggerFlowInfo">
    <vt:lpwstr/>
  </property>
</Properties>
</file>