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1" r:id="rId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73" d="100"/>
          <a:sy n="73" d="100"/>
        </p:scale>
        <p:origin x="618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arah Hirst" userId="a621be71deba6b5e" providerId="LiveId" clId="{4FDC4CF6-F138-4BA9-AE97-92258725CA03}"/>
    <pc:docChg chg="delSld">
      <pc:chgData name="Sarah Hirst" userId="a621be71deba6b5e" providerId="LiveId" clId="{4FDC4CF6-F138-4BA9-AE97-92258725CA03}" dt="2021-04-21T11:08:18.619" v="2" actId="2696"/>
      <pc:docMkLst>
        <pc:docMk/>
      </pc:docMkLst>
      <pc:sldChg chg="del">
        <pc:chgData name="Sarah Hirst" userId="a621be71deba6b5e" providerId="LiveId" clId="{4FDC4CF6-F138-4BA9-AE97-92258725CA03}" dt="2021-04-21T11:08:18.619" v="2" actId="2696"/>
        <pc:sldMkLst>
          <pc:docMk/>
          <pc:sldMk cId="3872494270" sldId="258"/>
        </pc:sldMkLst>
      </pc:sldChg>
      <pc:sldChg chg="del">
        <pc:chgData name="Sarah Hirst" userId="a621be71deba6b5e" providerId="LiveId" clId="{4FDC4CF6-F138-4BA9-AE97-92258725CA03}" dt="2021-04-21T11:08:14.242" v="1" actId="2696"/>
        <pc:sldMkLst>
          <pc:docMk/>
          <pc:sldMk cId="598077457" sldId="259"/>
        </pc:sldMkLst>
      </pc:sldChg>
      <pc:sldChg chg="del">
        <pc:chgData name="Sarah Hirst" userId="a621be71deba6b5e" providerId="LiveId" clId="{4FDC4CF6-F138-4BA9-AE97-92258725CA03}" dt="2021-04-21T11:08:10.582" v="0" actId="2696"/>
        <pc:sldMkLst>
          <pc:docMk/>
          <pc:sldMk cId="1319772816" sldId="260"/>
        </pc:sldMkLst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0F4FE2-B509-4B67-B46C-D5C578A46A7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17D6178-CB9E-448F-B257-DC990A79C50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39E3A96-B59D-45AA-B5E4-25C2E6C8FB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4DBD98-93CB-4803-A348-53CB7EB6D3FD}" type="datetimeFigureOut">
              <a:rPr lang="en-GB" smtClean="0"/>
              <a:t>19/07/2021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7945EA9-D205-435E-A5C0-DC9B0BFF00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8038C93-C0E6-473A-911D-983CF41DB9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B0B09C-7ACF-42D3-AA23-1FA26EDF14E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284054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628937-2B7E-4C78-8CB6-1CB878AE78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5EBD0A6-B9F3-432B-A86E-0E563B79E59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5737AE9-51BF-4544-BF52-D839A0DB80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4DBD98-93CB-4803-A348-53CB7EB6D3FD}" type="datetimeFigureOut">
              <a:rPr lang="en-GB" smtClean="0"/>
              <a:t>19/07/2021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B203528-69FF-4998-A107-37D82EF5BA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C4CB2F1-810F-4F88-BCD6-08354160C8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B0B09C-7ACF-42D3-AA23-1FA26EDF14E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125365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76349B30-50C1-4DA5-8970-4ED72BD8BA3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6310422-8510-41CF-B183-7944F17BAB5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E2DDA70-4131-4889-95C2-5A715C441A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4DBD98-93CB-4803-A348-53CB7EB6D3FD}" type="datetimeFigureOut">
              <a:rPr lang="en-GB" smtClean="0"/>
              <a:t>19/07/2021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FC1FC07-86DC-44B3-A3F8-1082387607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E995F23-F1F0-4111-9BA4-E440824A25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B0B09C-7ACF-42D3-AA23-1FA26EDF14E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99859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4E3D41-54BC-4F82-BB54-0B708552E0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7EDF3BA-BB2F-4819-B046-73FD3B58E6E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F5F24BA-D510-4BED-907C-78CC5FF6AD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4DBD98-93CB-4803-A348-53CB7EB6D3FD}" type="datetimeFigureOut">
              <a:rPr lang="en-GB" smtClean="0"/>
              <a:t>19/07/2021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FAC3768-189D-44AB-B6AC-F0FB365D7A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F18D88F-C945-43D1-99A4-8F16342D9A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B0B09C-7ACF-42D3-AA23-1FA26EDF14E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241997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616CCC-EE63-4830-8D76-10A02B24AD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8C521B5-C58F-47A5-A185-F97A6840986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DF1E3B1-3564-46E7-8231-560470DA11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4DBD98-93CB-4803-A348-53CB7EB6D3FD}" type="datetimeFigureOut">
              <a:rPr lang="en-GB" smtClean="0"/>
              <a:t>19/07/2021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C83BBB2-069E-42FB-81B5-AB78B7E3D8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A70EC29-3061-49CA-83AC-2ACAAB4AB1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B0B09C-7ACF-42D3-AA23-1FA26EDF14E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25423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135C57-05B5-4A26-9395-DD0358C0E1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2CA679D-B1D7-4C7B-9D18-0A39772D026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B9E4788-F8DD-4CA8-A11C-4B44DC1A1AE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23B5AE1-593A-4F23-96DF-D1F72D2873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4DBD98-93CB-4803-A348-53CB7EB6D3FD}" type="datetimeFigureOut">
              <a:rPr lang="en-GB" smtClean="0"/>
              <a:t>19/07/2021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2552C19-D063-465E-912A-C7DBDC917D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113301D-5A5F-4EA6-A887-C773671F1F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B0B09C-7ACF-42D3-AA23-1FA26EDF14E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750197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888C22-C9A7-46F2-AB77-6F4E9E4E4D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ECF4D37-6698-4DC5-8672-F5984A5554E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448745E-B7F3-41FA-A74E-AF394D6080E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948EE63-4CA9-47F9-8A01-D9D66E226F6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B6E7A24-F010-4C1C-9DD1-89206A806D9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5E7F585-5073-4512-ABA7-524DAFA900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4DBD98-93CB-4803-A348-53CB7EB6D3FD}" type="datetimeFigureOut">
              <a:rPr lang="en-GB" smtClean="0"/>
              <a:t>19/07/2021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1C00667-0D39-406B-A4B9-0A029CC95E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C3A8E37-0468-4C75-9D75-03DBE83786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B0B09C-7ACF-42D3-AA23-1FA26EDF14E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279647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7B64A7-A1F5-4AAD-9835-450FDF9520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7088BEB-C8AA-431C-BC00-8E976FAB67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4DBD98-93CB-4803-A348-53CB7EB6D3FD}" type="datetimeFigureOut">
              <a:rPr lang="en-GB" smtClean="0"/>
              <a:t>19/07/2021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B31FB11-BD93-47A7-98BC-689E2DFF4B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704235E-185F-4246-9F71-2BFEA5F687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B0B09C-7ACF-42D3-AA23-1FA26EDF14E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163833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591D352-5B4A-4155-8165-B0FED1B88B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4DBD98-93CB-4803-A348-53CB7EB6D3FD}" type="datetimeFigureOut">
              <a:rPr lang="en-GB" smtClean="0"/>
              <a:t>19/07/2021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850D2C6-1E6B-46FD-8618-3A73060EDB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C4480B7-27A0-443C-9BCF-0FC4D86916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B0B09C-7ACF-42D3-AA23-1FA26EDF14E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057450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98FCB8-DD6B-4C45-AA6F-B13356F213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34C923F-56B4-4F76-910E-4A6B2BC29C9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34A6541-EC8C-49E3-8786-8CB56B0BAAC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59294F8-882A-44EE-9B5F-65777A78C9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4DBD98-93CB-4803-A348-53CB7EB6D3FD}" type="datetimeFigureOut">
              <a:rPr lang="en-GB" smtClean="0"/>
              <a:t>19/07/2021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8EB3449-2227-4C4B-B3DD-61DD7B91CF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D11DD34-72DD-404A-8C57-A5412C8861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B0B09C-7ACF-42D3-AA23-1FA26EDF14E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089283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B4777C-606E-4D0B-BF46-9D6C09640B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2BFE55D-9505-4C1F-9368-C6C6214ACF0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E07A11C-3615-45E9-8695-99A2E5DAF25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A39484D-81FB-4148-870B-EA7B0DC812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4DBD98-93CB-4803-A348-53CB7EB6D3FD}" type="datetimeFigureOut">
              <a:rPr lang="en-GB" smtClean="0"/>
              <a:t>19/07/2021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0C062F1-D1F0-4CA5-8DD8-019EFE1D0D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DFA92B7-F2FC-4C23-AD90-9415B30314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B0B09C-7ACF-42D3-AA23-1FA26EDF14E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926745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55C0566-3994-45A1-A599-8C4CDA0A1A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1E11782-8C67-465B-8ED2-35B09B0186C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A308E77-54F2-4BC2-B072-E85AC080557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24DBD98-93CB-4803-A348-53CB7EB6D3FD}" type="datetimeFigureOut">
              <a:rPr lang="en-GB" smtClean="0"/>
              <a:t>19/07/2021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06DACEF-2557-4668-A84B-C11CEB54AF0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A9C8426-6415-4C49-898C-BB53C750FC2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9B0B09C-7ACF-42D3-AA23-1FA26EDF14E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38755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g"/><Relationship Id="rId3" Type="http://schemas.openxmlformats.org/officeDocument/2006/relationships/image" Target="../media/image3.jpg"/><Relationship Id="rId7" Type="http://schemas.openxmlformats.org/officeDocument/2006/relationships/image" Target="../media/image7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jpg"/><Relationship Id="rId5" Type="http://schemas.openxmlformats.org/officeDocument/2006/relationships/image" Target="../media/image5.jpg"/><Relationship Id="rId4" Type="http://schemas.openxmlformats.org/officeDocument/2006/relationships/image" Target="../media/image4.jpg"/><Relationship Id="rId9" Type="http://schemas.openxmlformats.org/officeDocument/2006/relationships/image" Target="../media/image9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4.jpg"/><Relationship Id="rId5" Type="http://schemas.openxmlformats.org/officeDocument/2006/relationships/image" Target="../media/image13.jpg"/><Relationship Id="rId4" Type="http://schemas.openxmlformats.org/officeDocument/2006/relationships/image" Target="../media/image12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06DA9DF9-31F7-4056-B42E-878CC92417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FF10E1B-9B86-43F7-B6E8-A0AC8C1AB0F7}"/>
              </a:ext>
            </a:extLst>
          </p:cNvPr>
          <p:cNvSpPr txBox="1"/>
          <p:nvPr/>
        </p:nvSpPr>
        <p:spPr>
          <a:xfrm>
            <a:off x="529856" y="186268"/>
            <a:ext cx="5169503" cy="2125858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4400" b="1" dirty="0">
                <a:latin typeface="+mj-lt"/>
                <a:ea typeface="+mj-ea"/>
                <a:cs typeface="+mj-cs"/>
              </a:rPr>
              <a:t>What did the Romans ever do for us?</a:t>
            </a:r>
          </a:p>
        </p:txBody>
      </p:sp>
      <p:pic>
        <p:nvPicPr>
          <p:cNvPr id="7" name="Picture 6" descr="A statue of a person&#10;&#10;Description automatically generated with medium confidence">
            <a:extLst>
              <a:ext uri="{FF2B5EF4-FFF2-40B4-BE49-F238E27FC236}">
                <a16:creationId xmlns:a16="http://schemas.microsoft.com/office/drawing/2014/main" id="{C2943947-4810-419E-B9A5-61958547405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090" r="24091"/>
          <a:stretch/>
        </p:blipFill>
        <p:spPr>
          <a:xfrm>
            <a:off x="6229215" y="10"/>
            <a:ext cx="5962785" cy="6857990"/>
          </a:xfrm>
          <a:custGeom>
            <a:avLst/>
            <a:gdLst/>
            <a:ahLst/>
            <a:cxnLst/>
            <a:rect l="l" t="t" r="r" b="b"/>
            <a:pathLst>
              <a:path w="5962785" h="6858000">
                <a:moveTo>
                  <a:pt x="1044839" y="0"/>
                </a:moveTo>
                <a:lnTo>
                  <a:pt x="5962785" y="0"/>
                </a:lnTo>
                <a:lnTo>
                  <a:pt x="5962785" y="6858000"/>
                </a:lnTo>
                <a:lnTo>
                  <a:pt x="1469886" y="6858000"/>
                </a:lnTo>
                <a:lnTo>
                  <a:pt x="1416006" y="6823984"/>
                </a:lnTo>
                <a:cubicBezTo>
                  <a:pt x="1356767" y="6787940"/>
                  <a:pt x="1296437" y="6755500"/>
                  <a:pt x="1232473" y="6733873"/>
                </a:cubicBezTo>
                <a:cubicBezTo>
                  <a:pt x="1145250" y="6705037"/>
                  <a:pt x="1060933" y="6654575"/>
                  <a:pt x="1075471" y="6503186"/>
                </a:cubicBezTo>
                <a:cubicBezTo>
                  <a:pt x="1078378" y="6459932"/>
                  <a:pt x="1055118" y="6427493"/>
                  <a:pt x="1020229" y="6438306"/>
                </a:cubicBezTo>
                <a:cubicBezTo>
                  <a:pt x="953358" y="6459932"/>
                  <a:pt x="921375" y="6398656"/>
                  <a:pt x="883579" y="6351798"/>
                </a:cubicBezTo>
                <a:cubicBezTo>
                  <a:pt x="816707" y="6268895"/>
                  <a:pt x="752743" y="6182387"/>
                  <a:pt x="645167" y="6167969"/>
                </a:cubicBezTo>
                <a:cubicBezTo>
                  <a:pt x="665519" y="6103088"/>
                  <a:pt x="700408" y="6110298"/>
                  <a:pt x="732391" y="6124716"/>
                </a:cubicBezTo>
                <a:cubicBezTo>
                  <a:pt x="816707" y="6160761"/>
                  <a:pt x="901023" y="6200410"/>
                  <a:pt x="985339" y="6236455"/>
                </a:cubicBezTo>
                <a:cubicBezTo>
                  <a:pt x="1040581" y="6258081"/>
                  <a:pt x="1095822" y="6290522"/>
                  <a:pt x="1168509" y="6265291"/>
                </a:cubicBezTo>
                <a:cubicBezTo>
                  <a:pt x="1104545" y="6135530"/>
                  <a:pt x="996969" y="6110298"/>
                  <a:pt x="909746" y="6070649"/>
                </a:cubicBezTo>
                <a:cubicBezTo>
                  <a:pt x="802169" y="6020185"/>
                  <a:pt x="738206" y="5926470"/>
                  <a:pt x="659704" y="5818335"/>
                </a:cubicBezTo>
                <a:cubicBezTo>
                  <a:pt x="738206" y="5789500"/>
                  <a:pt x="787632" y="5868798"/>
                  <a:pt x="851597" y="5865193"/>
                </a:cubicBezTo>
                <a:cubicBezTo>
                  <a:pt x="854504" y="5854380"/>
                  <a:pt x="860319" y="5832753"/>
                  <a:pt x="860319" y="5832753"/>
                </a:cubicBezTo>
                <a:cubicBezTo>
                  <a:pt x="755650" y="5775081"/>
                  <a:pt x="709132" y="5666947"/>
                  <a:pt x="691686" y="5533581"/>
                </a:cubicBezTo>
                <a:cubicBezTo>
                  <a:pt x="685872" y="5465095"/>
                  <a:pt x="648075" y="5443468"/>
                  <a:pt x="610278" y="5411029"/>
                </a:cubicBezTo>
                <a:cubicBezTo>
                  <a:pt x="482350" y="5299289"/>
                  <a:pt x="345700" y="5198364"/>
                  <a:pt x="238123" y="5046976"/>
                </a:cubicBezTo>
                <a:cubicBezTo>
                  <a:pt x="363144" y="5064998"/>
                  <a:pt x="461997" y="5165924"/>
                  <a:pt x="592833" y="5209177"/>
                </a:cubicBezTo>
                <a:cubicBezTo>
                  <a:pt x="488165" y="5043371"/>
                  <a:pt x="351514" y="4956864"/>
                  <a:pt x="226494" y="4855939"/>
                </a:cubicBezTo>
                <a:cubicBezTo>
                  <a:pt x="168344" y="4809081"/>
                  <a:pt x="116011" y="4751408"/>
                  <a:pt x="49139" y="4726177"/>
                </a:cubicBezTo>
                <a:cubicBezTo>
                  <a:pt x="25879" y="4718968"/>
                  <a:pt x="-14825" y="4700947"/>
                  <a:pt x="5527" y="4650483"/>
                </a:cubicBezTo>
                <a:cubicBezTo>
                  <a:pt x="22972" y="4607230"/>
                  <a:pt x="54954" y="4621648"/>
                  <a:pt x="84029" y="4632460"/>
                </a:cubicBezTo>
                <a:cubicBezTo>
                  <a:pt x="153807" y="4661296"/>
                  <a:pt x="229401" y="4661296"/>
                  <a:pt x="325347" y="4661296"/>
                </a:cubicBezTo>
                <a:cubicBezTo>
                  <a:pt x="243939" y="4524326"/>
                  <a:pt x="95658" y="4567580"/>
                  <a:pt x="25879" y="4423401"/>
                </a:cubicBezTo>
                <a:cubicBezTo>
                  <a:pt x="113103" y="4398170"/>
                  <a:pt x="179975" y="4448632"/>
                  <a:pt x="249753" y="4459446"/>
                </a:cubicBezTo>
                <a:cubicBezTo>
                  <a:pt x="313718" y="4470259"/>
                  <a:pt x="328254" y="4445028"/>
                  <a:pt x="313718" y="4365729"/>
                </a:cubicBezTo>
                <a:cubicBezTo>
                  <a:pt x="290458" y="4243177"/>
                  <a:pt x="325347" y="4181900"/>
                  <a:pt x="418386" y="4214341"/>
                </a:cubicBezTo>
                <a:cubicBezTo>
                  <a:pt x="505609" y="4246781"/>
                  <a:pt x="514332" y="4199922"/>
                  <a:pt x="491072" y="4131438"/>
                </a:cubicBezTo>
                <a:cubicBezTo>
                  <a:pt x="456183" y="4030512"/>
                  <a:pt x="493979" y="3951214"/>
                  <a:pt x="520147" y="3864706"/>
                </a:cubicBezTo>
                <a:cubicBezTo>
                  <a:pt x="560851" y="3734945"/>
                  <a:pt x="543407" y="3670064"/>
                  <a:pt x="459090" y="3572743"/>
                </a:cubicBezTo>
                <a:cubicBezTo>
                  <a:pt x="409664" y="3518676"/>
                  <a:pt x="360236" y="3471818"/>
                  <a:pt x="290458" y="3424959"/>
                </a:cubicBezTo>
                <a:cubicBezTo>
                  <a:pt x="450368" y="3399728"/>
                  <a:pt x="284643" y="3313221"/>
                  <a:pt x="339884" y="3259153"/>
                </a:cubicBezTo>
                <a:cubicBezTo>
                  <a:pt x="453275" y="3237527"/>
                  <a:pt x="543407" y="3410542"/>
                  <a:pt x="697501" y="3360078"/>
                </a:cubicBezTo>
                <a:cubicBezTo>
                  <a:pt x="511425" y="3212294"/>
                  <a:pt x="302087" y="3165436"/>
                  <a:pt x="165437" y="2967190"/>
                </a:cubicBezTo>
                <a:cubicBezTo>
                  <a:pt x="197419" y="2923937"/>
                  <a:pt x="229401" y="2967190"/>
                  <a:pt x="255568" y="2949167"/>
                </a:cubicBezTo>
                <a:cubicBezTo>
                  <a:pt x="255568" y="2938354"/>
                  <a:pt x="560851" y="3006840"/>
                  <a:pt x="578296" y="2725691"/>
                </a:cubicBezTo>
                <a:cubicBezTo>
                  <a:pt x="584111" y="2725691"/>
                  <a:pt x="589926" y="2725691"/>
                  <a:pt x="595740" y="2714876"/>
                </a:cubicBezTo>
                <a:cubicBezTo>
                  <a:pt x="627722" y="2675228"/>
                  <a:pt x="598648" y="2581510"/>
                  <a:pt x="650982" y="2574301"/>
                </a:cubicBezTo>
                <a:cubicBezTo>
                  <a:pt x="709132" y="2567092"/>
                  <a:pt x="764373" y="2534653"/>
                  <a:pt x="825429" y="2552674"/>
                </a:cubicBezTo>
                <a:cubicBezTo>
                  <a:pt x="871949" y="2567092"/>
                  <a:pt x="921375" y="2585115"/>
                  <a:pt x="970802" y="2585115"/>
                </a:cubicBezTo>
                <a:cubicBezTo>
                  <a:pt x="1023136" y="2585115"/>
                  <a:pt x="1095822" y="2707668"/>
                  <a:pt x="1127805" y="2545465"/>
                </a:cubicBezTo>
                <a:cubicBezTo>
                  <a:pt x="1127805" y="2538257"/>
                  <a:pt x="1217936" y="2556280"/>
                  <a:pt x="1267362" y="2563488"/>
                </a:cubicBezTo>
                <a:cubicBezTo>
                  <a:pt x="1308067" y="2570698"/>
                  <a:pt x="1357494" y="2603137"/>
                  <a:pt x="1386568" y="2538257"/>
                </a:cubicBezTo>
                <a:cubicBezTo>
                  <a:pt x="1401105" y="2498607"/>
                  <a:pt x="1331326" y="2426518"/>
                  <a:pt x="1270270" y="2419309"/>
                </a:cubicBezTo>
                <a:cubicBezTo>
                  <a:pt x="1215029" y="2412101"/>
                  <a:pt x="1159787" y="2404892"/>
                  <a:pt x="1107453" y="2419309"/>
                </a:cubicBezTo>
                <a:cubicBezTo>
                  <a:pt x="1043489" y="2437331"/>
                  <a:pt x="1008599" y="2408495"/>
                  <a:pt x="991154" y="2343615"/>
                </a:cubicBezTo>
                <a:cubicBezTo>
                  <a:pt x="970802" y="2275131"/>
                  <a:pt x="933005" y="2239085"/>
                  <a:pt x="880671" y="2206645"/>
                </a:cubicBezTo>
                <a:cubicBezTo>
                  <a:pt x="752743" y="2127346"/>
                  <a:pt x="630630" y="2033629"/>
                  <a:pt x="491072" y="1986771"/>
                </a:cubicBezTo>
                <a:cubicBezTo>
                  <a:pt x="464905" y="1979562"/>
                  <a:pt x="432923" y="1965145"/>
                  <a:pt x="421293" y="1903868"/>
                </a:cubicBezTo>
                <a:cubicBezTo>
                  <a:pt x="799262" y="1997584"/>
                  <a:pt x="1142342" y="2239085"/>
                  <a:pt x="1531941" y="2224667"/>
                </a:cubicBezTo>
                <a:cubicBezTo>
                  <a:pt x="1427272" y="2148974"/>
                  <a:pt x="1302252" y="2145369"/>
                  <a:pt x="1188861" y="2091301"/>
                </a:cubicBezTo>
                <a:cubicBezTo>
                  <a:pt x="1270270" y="2051652"/>
                  <a:pt x="1345864" y="2094906"/>
                  <a:pt x="1421458" y="2116532"/>
                </a:cubicBezTo>
                <a:cubicBezTo>
                  <a:pt x="1485422" y="2134554"/>
                  <a:pt x="1543571" y="2138160"/>
                  <a:pt x="1549386" y="2026420"/>
                </a:cubicBezTo>
                <a:cubicBezTo>
                  <a:pt x="1549386" y="2015607"/>
                  <a:pt x="1549386" y="2008398"/>
                  <a:pt x="1549386" y="1997584"/>
                </a:cubicBezTo>
                <a:cubicBezTo>
                  <a:pt x="1526126" y="1950727"/>
                  <a:pt x="1494144" y="1929099"/>
                  <a:pt x="1453440" y="1914682"/>
                </a:cubicBezTo>
                <a:cubicBezTo>
                  <a:pt x="1430180" y="1907473"/>
                  <a:pt x="1398198" y="1893056"/>
                  <a:pt x="1398198" y="1860614"/>
                </a:cubicBezTo>
                <a:cubicBezTo>
                  <a:pt x="1401105" y="1738063"/>
                  <a:pt x="1322604" y="1702018"/>
                  <a:pt x="1247011" y="1665972"/>
                </a:cubicBezTo>
                <a:cubicBezTo>
                  <a:pt x="1287715" y="1604696"/>
                  <a:pt x="1322604" y="1647950"/>
                  <a:pt x="1354586" y="1644345"/>
                </a:cubicBezTo>
                <a:cubicBezTo>
                  <a:pt x="1374939" y="1640741"/>
                  <a:pt x="1395290" y="1637138"/>
                  <a:pt x="1395290" y="1604696"/>
                </a:cubicBezTo>
                <a:cubicBezTo>
                  <a:pt x="1395290" y="1579465"/>
                  <a:pt x="1386568" y="1547025"/>
                  <a:pt x="1366216" y="1547025"/>
                </a:cubicBezTo>
                <a:cubicBezTo>
                  <a:pt x="1238288" y="1543420"/>
                  <a:pt x="1165601" y="1370405"/>
                  <a:pt x="1031858" y="1370405"/>
                </a:cubicBezTo>
                <a:cubicBezTo>
                  <a:pt x="950450" y="1370405"/>
                  <a:pt x="1072563" y="1273083"/>
                  <a:pt x="1005692" y="1233435"/>
                </a:cubicBezTo>
                <a:cubicBezTo>
                  <a:pt x="991154" y="1222621"/>
                  <a:pt x="1046396" y="1208203"/>
                  <a:pt x="1069655" y="1211808"/>
                </a:cubicBezTo>
                <a:cubicBezTo>
                  <a:pt x="1092915" y="1215412"/>
                  <a:pt x="1113268" y="1240644"/>
                  <a:pt x="1142342" y="1222621"/>
                </a:cubicBezTo>
                <a:cubicBezTo>
                  <a:pt x="1156879" y="1157741"/>
                  <a:pt x="1119082" y="1132510"/>
                  <a:pt x="1084193" y="1114487"/>
                </a:cubicBezTo>
                <a:cubicBezTo>
                  <a:pt x="1008599" y="1071234"/>
                  <a:pt x="933005" y="1020771"/>
                  <a:pt x="848689" y="1006353"/>
                </a:cubicBezTo>
                <a:cubicBezTo>
                  <a:pt x="819615" y="1002748"/>
                  <a:pt x="802169" y="984726"/>
                  <a:pt x="805077" y="948681"/>
                </a:cubicBezTo>
                <a:cubicBezTo>
                  <a:pt x="810892" y="901822"/>
                  <a:pt x="839967" y="916240"/>
                  <a:pt x="863226" y="919844"/>
                </a:cubicBezTo>
                <a:cubicBezTo>
                  <a:pt x="877764" y="923450"/>
                  <a:pt x="892301" y="934263"/>
                  <a:pt x="906838" y="909031"/>
                </a:cubicBezTo>
                <a:cubicBezTo>
                  <a:pt x="566666" y="653113"/>
                  <a:pt x="386404" y="667532"/>
                  <a:pt x="5527" y="458471"/>
                </a:cubicBezTo>
                <a:cubicBezTo>
                  <a:pt x="89843" y="418822"/>
                  <a:pt x="150900" y="447658"/>
                  <a:pt x="209049" y="454867"/>
                </a:cubicBezTo>
                <a:cubicBezTo>
                  <a:pt x="354422" y="472890"/>
                  <a:pt x="264290" y="505329"/>
                  <a:pt x="409664" y="526956"/>
                </a:cubicBezTo>
                <a:cubicBezTo>
                  <a:pt x="479443" y="537770"/>
                  <a:pt x="543407" y="573815"/>
                  <a:pt x="621908" y="516143"/>
                </a:cubicBezTo>
                <a:cubicBezTo>
                  <a:pt x="674242" y="476494"/>
                  <a:pt x="758558" y="519747"/>
                  <a:pt x="822522" y="552188"/>
                </a:cubicBezTo>
                <a:cubicBezTo>
                  <a:pt x="874856" y="581024"/>
                  <a:pt x="927190" y="588232"/>
                  <a:pt x="996969" y="552188"/>
                </a:cubicBezTo>
                <a:cubicBezTo>
                  <a:pt x="933005" y="530562"/>
                  <a:pt x="883579" y="512539"/>
                  <a:pt x="834151" y="498120"/>
                </a:cubicBezTo>
                <a:cubicBezTo>
                  <a:pt x="793447" y="487307"/>
                  <a:pt x="770187" y="462076"/>
                  <a:pt x="773095" y="408008"/>
                </a:cubicBezTo>
                <a:cubicBezTo>
                  <a:pt x="773095" y="379172"/>
                  <a:pt x="764373" y="339523"/>
                  <a:pt x="793447" y="325106"/>
                </a:cubicBezTo>
                <a:cubicBezTo>
                  <a:pt x="816707" y="310688"/>
                  <a:pt x="848689" y="325106"/>
                  <a:pt x="860319" y="350336"/>
                </a:cubicBezTo>
                <a:cubicBezTo>
                  <a:pt x="874856" y="397195"/>
                  <a:pt x="889393" y="440449"/>
                  <a:pt x="938820" y="444054"/>
                </a:cubicBezTo>
                <a:cubicBezTo>
                  <a:pt x="1005692" y="451262"/>
                  <a:pt x="967894" y="422426"/>
                  <a:pt x="956265" y="386381"/>
                </a:cubicBezTo>
                <a:cubicBezTo>
                  <a:pt x="944635" y="346733"/>
                  <a:pt x="979525" y="335919"/>
                  <a:pt x="1002784" y="343127"/>
                </a:cubicBezTo>
                <a:cubicBezTo>
                  <a:pt x="1090008" y="375569"/>
                  <a:pt x="1180139" y="317897"/>
                  <a:pt x="1270270" y="364755"/>
                </a:cubicBezTo>
                <a:cubicBezTo>
                  <a:pt x="1247011" y="249411"/>
                  <a:pt x="1197583" y="198949"/>
                  <a:pt x="1092915" y="180926"/>
                </a:cubicBezTo>
                <a:cubicBezTo>
                  <a:pt x="1055118" y="177322"/>
                  <a:pt x="1014414" y="184530"/>
                  <a:pt x="979525" y="152090"/>
                </a:cubicBezTo>
                <a:cubicBezTo>
                  <a:pt x="959172" y="134068"/>
                  <a:pt x="938820" y="112441"/>
                  <a:pt x="953358" y="76396"/>
                </a:cubicBezTo>
                <a:cubicBezTo>
                  <a:pt x="962080" y="51165"/>
                  <a:pt x="985339" y="51165"/>
                  <a:pt x="1005692" y="58373"/>
                </a:cubicBezTo>
                <a:cubicBezTo>
                  <a:pt x="1090008" y="98023"/>
                  <a:pt x="1180139" y="108837"/>
                  <a:pt x="1267362" y="123254"/>
                </a:cubicBezTo>
                <a:cubicBezTo>
                  <a:pt x="1281900" y="126859"/>
                  <a:pt x="1296437" y="134068"/>
                  <a:pt x="1310975" y="98023"/>
                </a:cubicBezTo>
                <a:cubicBezTo>
                  <a:pt x="1260095" y="81803"/>
                  <a:pt x="1209941" y="62879"/>
                  <a:pt x="1159787" y="43505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33703035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4920CF17-514F-4E88-A8F7-E14902C3714E}"/>
              </a:ext>
            </a:extLst>
          </p:cNvPr>
          <p:cNvGrpSpPr/>
          <p:nvPr/>
        </p:nvGrpSpPr>
        <p:grpSpPr>
          <a:xfrm>
            <a:off x="863959" y="325664"/>
            <a:ext cx="8133445" cy="5645147"/>
            <a:chOff x="2026553" y="717551"/>
            <a:chExt cx="8133445" cy="5645147"/>
          </a:xfrm>
        </p:grpSpPr>
        <p:pic>
          <p:nvPicPr>
            <p:cNvPr id="4" name="Picture 3" descr="A picture containing grass, plant, tree, forest&#10;&#10;Description automatically generated">
              <a:extLst>
                <a:ext uri="{FF2B5EF4-FFF2-40B4-BE49-F238E27FC236}">
                  <a16:creationId xmlns:a16="http://schemas.microsoft.com/office/drawing/2014/main" id="{A849B8C7-F974-4044-96EF-D965E380DC0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026553" y="719665"/>
              <a:ext cx="2726421" cy="1880659"/>
            </a:xfrm>
            <a:prstGeom prst="rect">
              <a:avLst/>
            </a:prstGeom>
          </p:spPr>
        </p:pic>
        <p:pic>
          <p:nvPicPr>
            <p:cNvPr id="6" name="Picture 5" descr="A picture containing text, indoor, bed&#10;&#10;Description automatically generated">
              <a:extLst>
                <a:ext uri="{FF2B5EF4-FFF2-40B4-BE49-F238E27FC236}">
                  <a16:creationId xmlns:a16="http://schemas.microsoft.com/office/drawing/2014/main" id="{81915384-6F50-4351-AACA-827F49E8427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743450" y="2600324"/>
              <a:ext cx="2724150" cy="1895476"/>
            </a:xfrm>
            <a:prstGeom prst="rect">
              <a:avLst/>
            </a:prstGeom>
          </p:spPr>
        </p:pic>
        <p:pic>
          <p:nvPicPr>
            <p:cNvPr id="8" name="Picture 7" descr="Water droplets on a surface&#10;&#10;Description automatically generated with medium confidence">
              <a:extLst>
                <a:ext uri="{FF2B5EF4-FFF2-40B4-BE49-F238E27FC236}">
                  <a16:creationId xmlns:a16="http://schemas.microsoft.com/office/drawing/2014/main" id="{11062B4D-6B84-4CB6-AA3D-BF2AD9F949E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026553" y="2600324"/>
              <a:ext cx="2716897" cy="1895476"/>
            </a:xfrm>
            <a:prstGeom prst="rect">
              <a:avLst/>
            </a:prstGeom>
          </p:spPr>
        </p:pic>
        <p:pic>
          <p:nvPicPr>
            <p:cNvPr id="10" name="Picture 9" descr="A picture containing turtle&#10;&#10;Description automatically generated">
              <a:extLst>
                <a:ext uri="{FF2B5EF4-FFF2-40B4-BE49-F238E27FC236}">
                  <a16:creationId xmlns:a16="http://schemas.microsoft.com/office/drawing/2014/main" id="{0D0017DA-45B6-4BB3-B6D2-029ECD9ACF12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752974" y="4495800"/>
              <a:ext cx="2695578" cy="1866898"/>
            </a:xfrm>
            <a:prstGeom prst="rect">
              <a:avLst/>
            </a:prstGeom>
          </p:spPr>
        </p:pic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9904C3C1-9B2F-43A8-A5C2-8CEEA7D0CCFD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026554" y="4480982"/>
              <a:ext cx="2716896" cy="1881715"/>
            </a:xfrm>
            <a:prstGeom prst="rect">
              <a:avLst/>
            </a:prstGeom>
          </p:spPr>
        </p:pic>
        <p:pic>
          <p:nvPicPr>
            <p:cNvPr id="14" name="Picture 13" descr="A picture containing food, indoor, marketplace, dried fruit&#10;&#10;Description automatically generated">
              <a:extLst>
                <a:ext uri="{FF2B5EF4-FFF2-40B4-BE49-F238E27FC236}">
                  <a16:creationId xmlns:a16="http://schemas.microsoft.com/office/drawing/2014/main" id="{6296ADCD-34EA-4AC3-BBD9-B5E74DF19D91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743450" y="719665"/>
              <a:ext cx="2705102" cy="1880658"/>
            </a:xfrm>
            <a:prstGeom prst="rect">
              <a:avLst/>
            </a:prstGeom>
          </p:spPr>
        </p:pic>
        <p:pic>
          <p:nvPicPr>
            <p:cNvPr id="16" name="Picture 15" descr="A picture containing building, outdoor, stone, colonnade&#10;&#10;Description automatically generated">
              <a:extLst>
                <a:ext uri="{FF2B5EF4-FFF2-40B4-BE49-F238E27FC236}">
                  <a16:creationId xmlns:a16="http://schemas.microsoft.com/office/drawing/2014/main" id="{5E33F129-2B82-4A0B-B5B6-A543B521A802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443101" y="717551"/>
              <a:ext cx="2716897" cy="1895477"/>
            </a:xfrm>
            <a:prstGeom prst="rect">
              <a:avLst/>
            </a:prstGeom>
          </p:spPr>
        </p:pic>
        <p:pic>
          <p:nvPicPr>
            <p:cNvPr id="18" name="Picture 17" descr="A picture containing building, outdoor, old, tall&#10;&#10;Description automatically generated">
              <a:extLst>
                <a:ext uri="{FF2B5EF4-FFF2-40B4-BE49-F238E27FC236}">
                  <a16:creationId xmlns:a16="http://schemas.microsoft.com/office/drawing/2014/main" id="{EA9406BA-8C6B-4053-905D-6FE05FEC0362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460347" y="2613028"/>
              <a:ext cx="2694203" cy="1867954"/>
            </a:xfrm>
            <a:prstGeom prst="rect">
              <a:avLst/>
            </a:prstGeom>
          </p:spPr>
        </p:pic>
      </p:grpSp>
      <p:sp>
        <p:nvSpPr>
          <p:cNvPr id="19" name="TextBox 18">
            <a:extLst>
              <a:ext uri="{FF2B5EF4-FFF2-40B4-BE49-F238E27FC236}">
                <a16:creationId xmlns:a16="http://schemas.microsoft.com/office/drawing/2014/main" id="{0840372F-B9A9-4236-ADA7-7FEA2B2169E8}"/>
              </a:ext>
            </a:extLst>
          </p:cNvPr>
          <p:cNvSpPr txBox="1"/>
          <p:nvPr/>
        </p:nvSpPr>
        <p:spPr>
          <a:xfrm>
            <a:off x="6531706" y="4116618"/>
            <a:ext cx="3605069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000" dirty="0"/>
              <a:t>Roads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000" dirty="0"/>
              <a:t>Trade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000" dirty="0"/>
              <a:t>Baths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000" dirty="0"/>
              <a:t>Glass/windows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000" dirty="0"/>
              <a:t>Literacy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000" dirty="0"/>
              <a:t>Towns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000" dirty="0"/>
              <a:t>Clean water – aqueducts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000" dirty="0"/>
              <a:t>Money</a:t>
            </a:r>
          </a:p>
        </p:txBody>
      </p:sp>
    </p:spTree>
    <p:extLst>
      <p:ext uri="{BB962C8B-B14F-4D97-AF65-F5344CB8AC3E}">
        <p14:creationId xmlns:p14="http://schemas.microsoft.com/office/powerpoint/2010/main" val="249661427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>
            <a:extLst>
              <a:ext uri="{FF2B5EF4-FFF2-40B4-BE49-F238E27FC236}">
                <a16:creationId xmlns:a16="http://schemas.microsoft.com/office/drawing/2014/main" id="{663515CA-A431-432F-B055-89A1623B14ED}"/>
              </a:ext>
            </a:extLst>
          </p:cNvPr>
          <p:cNvGrpSpPr/>
          <p:nvPr/>
        </p:nvGrpSpPr>
        <p:grpSpPr>
          <a:xfrm>
            <a:off x="816428" y="542669"/>
            <a:ext cx="8127996" cy="3799418"/>
            <a:chOff x="2032002" y="698499"/>
            <a:chExt cx="8127996" cy="3799418"/>
          </a:xfrm>
        </p:grpSpPr>
        <p:pic>
          <p:nvPicPr>
            <p:cNvPr id="6" name="Picture 5" descr="A picture containing text, sky, outdoor&#10;&#10;Description automatically generated">
              <a:extLst>
                <a:ext uri="{FF2B5EF4-FFF2-40B4-BE49-F238E27FC236}">
                  <a16:creationId xmlns:a16="http://schemas.microsoft.com/office/drawing/2014/main" id="{75E6DED3-36EC-4080-82FE-1851EEBD6B61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752975" y="2600325"/>
              <a:ext cx="2686051" cy="1876425"/>
            </a:xfrm>
            <a:prstGeom prst="rect">
              <a:avLst/>
            </a:prstGeom>
          </p:spPr>
        </p:pic>
        <p:pic>
          <p:nvPicPr>
            <p:cNvPr id="8" name="Picture 7" descr="A picture containing sky, outdoor, person, people&#10;&#10;Description automatically generated">
              <a:extLst>
                <a:ext uri="{FF2B5EF4-FFF2-40B4-BE49-F238E27FC236}">
                  <a16:creationId xmlns:a16="http://schemas.microsoft.com/office/drawing/2014/main" id="{9DCEAC5A-A20C-4E7C-8864-83DB0536540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038351" y="2608791"/>
              <a:ext cx="2686052" cy="1889126"/>
            </a:xfrm>
            <a:prstGeom prst="rect">
              <a:avLst/>
            </a:prstGeom>
          </p:spPr>
        </p:pic>
        <p:pic>
          <p:nvPicPr>
            <p:cNvPr id="10" name="Picture 9" descr="A picture containing outdoor, grass, sky, building&#10;&#10;Description automatically generated">
              <a:extLst>
                <a:ext uri="{FF2B5EF4-FFF2-40B4-BE49-F238E27FC236}">
                  <a16:creationId xmlns:a16="http://schemas.microsoft.com/office/drawing/2014/main" id="{8A16154F-5FB9-4F2E-B172-5477FE3FEB1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752974" y="719666"/>
              <a:ext cx="2686052" cy="1876425"/>
            </a:xfrm>
            <a:prstGeom prst="rect">
              <a:avLst/>
            </a:prstGeom>
          </p:spPr>
        </p:pic>
        <p:pic>
          <p:nvPicPr>
            <p:cNvPr id="12" name="Picture 11" descr="A picture containing box, book, shelf, stacked&#10;&#10;Description automatically generated">
              <a:extLst>
                <a:ext uri="{FF2B5EF4-FFF2-40B4-BE49-F238E27FC236}">
                  <a16:creationId xmlns:a16="http://schemas.microsoft.com/office/drawing/2014/main" id="{35046BAB-CCCE-4616-80BF-0A671D39E779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439023" y="711200"/>
              <a:ext cx="2720975" cy="1876425"/>
            </a:xfrm>
            <a:prstGeom prst="rect">
              <a:avLst/>
            </a:prstGeom>
          </p:spPr>
        </p:pic>
        <p:pic>
          <p:nvPicPr>
            <p:cNvPr id="14" name="Picture 13" descr="A picture containing indoor, several&#10;&#10;Description automatically generated">
              <a:extLst>
                <a:ext uri="{FF2B5EF4-FFF2-40B4-BE49-F238E27FC236}">
                  <a16:creationId xmlns:a16="http://schemas.microsoft.com/office/drawing/2014/main" id="{A7B09F6B-93EA-4579-89DB-4306C767F101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032002" y="698499"/>
              <a:ext cx="2720976" cy="1889126"/>
            </a:xfrm>
            <a:prstGeom prst="rect">
              <a:avLst/>
            </a:prstGeom>
          </p:spPr>
        </p:pic>
      </p:grpSp>
      <p:sp>
        <p:nvSpPr>
          <p:cNvPr id="15" name="TextBox 14">
            <a:extLst>
              <a:ext uri="{FF2B5EF4-FFF2-40B4-BE49-F238E27FC236}">
                <a16:creationId xmlns:a16="http://schemas.microsoft.com/office/drawing/2014/main" id="{E3539A4C-4A3E-4756-AB35-70BA0A6FFE52}"/>
              </a:ext>
            </a:extLst>
          </p:cNvPr>
          <p:cNvSpPr txBox="1"/>
          <p:nvPr/>
        </p:nvSpPr>
        <p:spPr>
          <a:xfrm>
            <a:off x="6531429" y="4692599"/>
            <a:ext cx="5486399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2000" dirty="0"/>
              <a:t>Military occupation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2000" dirty="0"/>
              <a:t>Exploitation of natural resources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2000" dirty="0"/>
              <a:t>Warfare and military conscription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2000" dirty="0"/>
              <a:t>Patriarchy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2000" dirty="0"/>
              <a:t>Payment of tributes</a:t>
            </a:r>
          </a:p>
        </p:txBody>
      </p:sp>
    </p:spTree>
    <p:extLst>
      <p:ext uri="{BB962C8B-B14F-4D97-AF65-F5344CB8AC3E}">
        <p14:creationId xmlns:p14="http://schemas.microsoft.com/office/powerpoint/2010/main" val="403591384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88</TotalTime>
  <Words>36</Words>
  <Application>Microsoft Office PowerPoint</Application>
  <PresentationFormat>Widescreen</PresentationFormat>
  <Paragraphs>14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7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What have the Romans done for us?</dc:title>
  <dc:creator>Sarah Hirst</dc:creator>
  <cp:lastModifiedBy>Bartley, Izzy</cp:lastModifiedBy>
  <cp:revision>12</cp:revision>
  <dcterms:created xsi:type="dcterms:W3CDTF">2021-04-21T09:44:48Z</dcterms:created>
  <dcterms:modified xsi:type="dcterms:W3CDTF">2021-07-19T22:02:14Z</dcterms:modified>
</cp:coreProperties>
</file>