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0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66"/>
    <a:srgbClr val="FF9900"/>
    <a:srgbClr val="BFBFBF"/>
    <a:srgbClr val="003300"/>
    <a:srgbClr val="336600"/>
    <a:srgbClr val="008000"/>
    <a:srgbClr val="A6A6A6"/>
    <a:srgbClr val="000000"/>
    <a:srgbClr val="773E0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7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4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75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99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84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31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3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28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8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13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C704-00B7-4D9B-9E52-C7C8E3BC737C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E8DB-8DD8-47B3-B951-6A891C262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42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Trapezoid 5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3850" y="2806700"/>
            <a:ext cx="6464300" cy="703262"/>
          </a:xfrm>
          <a:solidFill>
            <a:srgbClr val="A6A6A6">
              <a:alpha val="60000"/>
            </a:srgbClr>
          </a:solidFill>
        </p:spPr>
        <p:txBody>
          <a:bodyPr>
            <a:normAutofit/>
          </a:bodyPr>
          <a:lstStyle/>
          <a:p>
            <a:r>
              <a:rPr lang="en-GB" sz="4400" dirty="0" smtClean="0"/>
              <a:t>The Cities Beneath Our Feet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0" y="3602038"/>
            <a:ext cx="3238500" cy="422275"/>
          </a:xfrm>
          <a:solidFill>
            <a:srgbClr val="A6A6A6">
              <a:alpha val="60000"/>
            </a:srgbClr>
          </a:solidFill>
        </p:spPr>
        <p:txBody>
          <a:bodyPr/>
          <a:lstStyle/>
          <a:p>
            <a:r>
              <a:rPr lang="en-GB" dirty="0" smtClean="0"/>
              <a:t>Inside an ant colony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21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43" name="Group 42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rapezoid 8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44725" y="-157130"/>
            <a:ext cx="6119725" cy="3892879"/>
            <a:chOff x="1544725" y="-157130"/>
            <a:chExt cx="6119725" cy="3892879"/>
          </a:xfrm>
        </p:grpSpPr>
        <p:grpSp>
          <p:nvGrpSpPr>
            <p:cNvPr id="4" name="Group 3"/>
            <p:cNvGrpSpPr/>
            <p:nvPr/>
          </p:nvGrpSpPr>
          <p:grpSpPr>
            <a:xfrm>
              <a:off x="2899227" y="-157130"/>
              <a:ext cx="4765223" cy="3892879"/>
              <a:chOff x="2899227" y="-157130"/>
              <a:chExt cx="4765223" cy="3892879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2899227" y="2496458"/>
                <a:ext cx="3037116" cy="1204685"/>
              </a:xfrm>
              <a:prstGeom prst="ellipse">
                <a:avLst/>
              </a:prstGeom>
              <a:solidFill>
                <a:srgbClr val="C4A496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2" name="Arc 21"/>
              <p:cNvSpPr/>
              <p:nvPr/>
            </p:nvSpPr>
            <p:spPr>
              <a:xfrm rot="6942302">
                <a:off x="4881791" y="735952"/>
                <a:ext cx="3349171" cy="1563007"/>
              </a:xfrm>
              <a:prstGeom prst="arc">
                <a:avLst>
                  <a:gd name="adj1" fmla="val 13633118"/>
                  <a:gd name="adj2" fmla="val 21378968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Flowchart: Delay 40"/>
              <p:cNvSpPr/>
              <p:nvPr/>
            </p:nvSpPr>
            <p:spPr>
              <a:xfrm rot="5400000">
                <a:off x="7413471" y="1063472"/>
                <a:ext cx="89763" cy="412194"/>
              </a:xfrm>
              <a:prstGeom prst="flowChartDelay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2992150" y="2626767"/>
                <a:ext cx="2168094" cy="1108982"/>
                <a:chOff x="2992150" y="2626767"/>
                <a:chExt cx="2168094" cy="1108982"/>
              </a:xfrm>
            </p:grpSpPr>
            <p:grpSp>
              <p:nvGrpSpPr>
                <p:cNvPr id="35" name="Group 34"/>
                <p:cNvGrpSpPr/>
                <p:nvPr/>
              </p:nvGrpSpPr>
              <p:grpSpPr>
                <a:xfrm>
                  <a:off x="3670409" y="2626767"/>
                  <a:ext cx="1489835" cy="832371"/>
                  <a:chOff x="5221880" y="2536338"/>
                  <a:chExt cx="3151279" cy="1760620"/>
                </a:xfrm>
              </p:grpSpPr>
              <p:cxnSp>
                <p:nvCxnSpPr>
                  <p:cNvPr id="38" name="Straight Connector 37"/>
                  <p:cNvCxnSpPr>
                    <a:stCxn id="46" idx="1"/>
                  </p:cNvCxnSpPr>
                  <p:nvPr/>
                </p:nvCxnSpPr>
                <p:spPr>
                  <a:xfrm flipV="1">
                    <a:off x="7615329" y="2759853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Teardrop 41"/>
                  <p:cNvSpPr/>
                  <p:nvPr/>
                </p:nvSpPr>
                <p:spPr>
                  <a:xfrm rot="12328763">
                    <a:off x="5221880" y="3005709"/>
                    <a:ext cx="1323435" cy="1291249"/>
                  </a:xfrm>
                  <a:prstGeom prst="teardrop">
                    <a:avLst>
                      <a:gd name="adj" fmla="val 90575"/>
                    </a:avLst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5" name="Oval 44"/>
                  <p:cNvSpPr/>
                  <p:nvPr/>
                </p:nvSpPr>
                <p:spPr>
                  <a:xfrm rot="20913707">
                    <a:off x="6663477" y="3179970"/>
                    <a:ext cx="669860" cy="564118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 rot="1263080">
                    <a:off x="7370448" y="3038666"/>
                    <a:ext cx="1002711" cy="654281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7" name="Oval 46"/>
                  <p:cNvSpPr/>
                  <p:nvPr/>
                </p:nvSpPr>
                <p:spPr>
                  <a:xfrm>
                    <a:off x="6517971" y="3462029"/>
                    <a:ext cx="192443" cy="192443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8" name="Oval 47"/>
                  <p:cNvSpPr/>
                  <p:nvPr/>
                </p:nvSpPr>
                <p:spPr>
                  <a:xfrm>
                    <a:off x="7286399" y="3269586"/>
                    <a:ext cx="192443" cy="192443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7725204" y="3088611"/>
                    <a:ext cx="146599" cy="200025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0" name="Rectangle 49"/>
                  <p:cNvSpPr/>
                  <p:nvPr/>
                </p:nvSpPr>
                <p:spPr>
                  <a:xfrm rot="20325490">
                    <a:off x="7133998" y="3574814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1" name="Rectangle 50"/>
                  <p:cNvSpPr/>
                  <p:nvPr/>
                </p:nvSpPr>
                <p:spPr>
                  <a:xfrm rot="14092435">
                    <a:off x="6922154" y="3582537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>
                  <a:xfrm rot="12410232">
                    <a:off x="6721815" y="3619970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 rot="3146820">
                    <a:off x="7179010" y="3819608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 rot="5400000">
                    <a:off x="6604800" y="3872509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 rot="6953387">
                    <a:off x="6237695" y="3897115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56" name="Rectangle 55"/>
                  <p:cNvSpPr/>
                  <p:nvPr/>
                </p:nvSpPr>
                <p:spPr>
                  <a:xfrm rot="343022">
                    <a:off x="7760038" y="4108865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 rot="19831920" flipH="1">
                    <a:off x="6877905" y="4250111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 rot="20793970">
                    <a:off x="6349441" y="4227230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cxnSp>
                <p:nvCxnSpPr>
                  <p:cNvPr id="59" name="Straight Connector 58"/>
                  <p:cNvCxnSpPr>
                    <a:stCxn id="42" idx="0"/>
                    <a:endCxn id="42" idx="6"/>
                  </p:cNvCxnSpPr>
                  <p:nvPr/>
                </p:nvCxnSpPr>
                <p:spPr>
                  <a:xfrm>
                    <a:off x="5286239" y="3366671"/>
                    <a:ext cx="319619" cy="86749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>
                    <a:stCxn id="42" idx="1"/>
                    <a:endCxn id="42" idx="5"/>
                  </p:cNvCxnSpPr>
                  <p:nvPr/>
                </p:nvCxnSpPr>
                <p:spPr>
                  <a:xfrm>
                    <a:off x="5657592" y="3037924"/>
                    <a:ext cx="452011" cy="122681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>
                    <a:stCxn id="42" idx="2"/>
                    <a:endCxn id="42" idx="4"/>
                  </p:cNvCxnSpPr>
                  <p:nvPr/>
                </p:nvCxnSpPr>
                <p:spPr>
                  <a:xfrm>
                    <a:off x="6161336" y="3068502"/>
                    <a:ext cx="319621" cy="86749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 flipV="1">
                    <a:off x="7555019" y="2783841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 flipH="1">
                    <a:off x="7636700" y="2536338"/>
                    <a:ext cx="344053" cy="261791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64" name="Picture 63"/>
                  <p:cNvPicPr>
                    <a:picLocks noChangeAspect="1"/>
                  </p:cNvPicPr>
                  <p:nvPr/>
                </p:nvPicPr>
                <p:blipFill>
                  <a:blip r:embed="rId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20822019">
                    <a:off x="7276504" y="2570753"/>
                    <a:ext cx="706960" cy="706960"/>
                  </a:xfrm>
                  <a:prstGeom prst="rect">
                    <a:avLst/>
                  </a:prstGeom>
                </p:spPr>
              </p:pic>
              <p:cxnSp>
                <p:nvCxnSpPr>
                  <p:cNvPr id="65" name="Straight Connector 64"/>
                  <p:cNvCxnSpPr/>
                  <p:nvPr/>
                </p:nvCxnSpPr>
                <p:spPr>
                  <a:xfrm flipH="1" flipV="1">
                    <a:off x="7687484" y="2774141"/>
                    <a:ext cx="371044" cy="19225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Group 23"/>
                <p:cNvGrpSpPr/>
                <p:nvPr/>
              </p:nvGrpSpPr>
              <p:grpSpPr>
                <a:xfrm>
                  <a:off x="2992150" y="3103533"/>
                  <a:ext cx="1177113" cy="632216"/>
                  <a:chOff x="2992150" y="3103533"/>
                  <a:chExt cx="1177113" cy="632216"/>
                </a:xfrm>
              </p:grpSpPr>
              <p:grpSp>
                <p:nvGrpSpPr>
                  <p:cNvPr id="191" name="Group 190"/>
                  <p:cNvGrpSpPr/>
                  <p:nvPr/>
                </p:nvGrpSpPr>
                <p:grpSpPr>
                  <a:xfrm rot="2092366" flipH="1">
                    <a:off x="3751477" y="3478107"/>
                    <a:ext cx="417786" cy="257642"/>
                    <a:chOff x="2938993" y="3141017"/>
                    <a:chExt cx="755511" cy="465912"/>
                  </a:xfrm>
                </p:grpSpPr>
                <p:sp>
                  <p:nvSpPr>
                    <p:cNvPr id="192" name="Oval 191"/>
                    <p:cNvSpPr/>
                    <p:nvPr/>
                  </p:nvSpPr>
                  <p:spPr>
                    <a:xfrm rot="2989991">
                      <a:off x="2997677" y="3082333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3" name="Oval 192"/>
                    <p:cNvSpPr/>
                    <p:nvPr/>
                  </p:nvSpPr>
                  <p:spPr>
                    <a:xfrm rot="3548067">
                      <a:off x="3065133" y="315173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4" name="Oval 193"/>
                    <p:cNvSpPr/>
                    <p:nvPr/>
                  </p:nvSpPr>
                  <p:spPr>
                    <a:xfrm rot="898015">
                      <a:off x="3200617" y="323746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5" name="Oval 194"/>
                    <p:cNvSpPr/>
                    <p:nvPr/>
                  </p:nvSpPr>
                  <p:spPr>
                    <a:xfrm>
                      <a:off x="3300539" y="3292628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6" name="Oval 195"/>
                    <p:cNvSpPr/>
                    <p:nvPr/>
                  </p:nvSpPr>
                  <p:spPr>
                    <a:xfrm rot="1072102">
                      <a:off x="3433901" y="3332189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97" name="Oval 196"/>
                    <p:cNvSpPr/>
                    <p:nvPr/>
                  </p:nvSpPr>
                  <p:spPr>
                    <a:xfrm>
                      <a:off x="3576012" y="3371070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05" name="Group 204"/>
                  <p:cNvGrpSpPr/>
                  <p:nvPr/>
                </p:nvGrpSpPr>
                <p:grpSpPr>
                  <a:xfrm rot="21035705">
                    <a:off x="3297158" y="3376492"/>
                    <a:ext cx="417786" cy="257642"/>
                    <a:chOff x="2938993" y="3141017"/>
                    <a:chExt cx="755511" cy="465912"/>
                  </a:xfrm>
                </p:grpSpPr>
                <p:sp>
                  <p:nvSpPr>
                    <p:cNvPr id="206" name="Oval 205"/>
                    <p:cNvSpPr/>
                    <p:nvPr/>
                  </p:nvSpPr>
                  <p:spPr>
                    <a:xfrm rot="2989991">
                      <a:off x="2997677" y="3082333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7" name="Oval 206"/>
                    <p:cNvSpPr/>
                    <p:nvPr/>
                  </p:nvSpPr>
                  <p:spPr>
                    <a:xfrm rot="3548067">
                      <a:off x="3065133" y="315173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8" name="Oval 207"/>
                    <p:cNvSpPr/>
                    <p:nvPr/>
                  </p:nvSpPr>
                  <p:spPr>
                    <a:xfrm rot="898015">
                      <a:off x="3200617" y="323746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09" name="Oval 208"/>
                    <p:cNvSpPr/>
                    <p:nvPr/>
                  </p:nvSpPr>
                  <p:spPr>
                    <a:xfrm>
                      <a:off x="3300539" y="3292628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0" name="Oval 209"/>
                    <p:cNvSpPr/>
                    <p:nvPr/>
                  </p:nvSpPr>
                  <p:spPr>
                    <a:xfrm rot="1072102">
                      <a:off x="3433901" y="3332189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1" name="Oval 210"/>
                    <p:cNvSpPr/>
                    <p:nvPr/>
                  </p:nvSpPr>
                  <p:spPr>
                    <a:xfrm>
                      <a:off x="3576012" y="3371070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12" name="Group 211"/>
                  <p:cNvGrpSpPr/>
                  <p:nvPr/>
                </p:nvGrpSpPr>
                <p:grpSpPr>
                  <a:xfrm rot="3952018" flipH="1">
                    <a:off x="2912078" y="3183605"/>
                    <a:ext cx="417786" cy="257642"/>
                    <a:chOff x="2938993" y="3141017"/>
                    <a:chExt cx="755511" cy="465912"/>
                  </a:xfrm>
                </p:grpSpPr>
                <p:sp>
                  <p:nvSpPr>
                    <p:cNvPr id="213" name="Oval 212"/>
                    <p:cNvSpPr/>
                    <p:nvPr/>
                  </p:nvSpPr>
                  <p:spPr>
                    <a:xfrm rot="2989991">
                      <a:off x="2997677" y="3082333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4" name="Oval 213"/>
                    <p:cNvSpPr/>
                    <p:nvPr/>
                  </p:nvSpPr>
                  <p:spPr>
                    <a:xfrm rot="3548067">
                      <a:off x="3065133" y="315173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5" name="Oval 214"/>
                    <p:cNvSpPr/>
                    <p:nvPr/>
                  </p:nvSpPr>
                  <p:spPr>
                    <a:xfrm rot="898015">
                      <a:off x="3200617" y="3237464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6" name="Oval 215"/>
                    <p:cNvSpPr/>
                    <p:nvPr/>
                  </p:nvSpPr>
                  <p:spPr>
                    <a:xfrm>
                      <a:off x="3300539" y="3292628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7" name="Oval 216"/>
                    <p:cNvSpPr/>
                    <p:nvPr/>
                  </p:nvSpPr>
                  <p:spPr>
                    <a:xfrm rot="1072102">
                      <a:off x="3433901" y="3332189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18" name="Oval 217"/>
                    <p:cNvSpPr/>
                    <p:nvPr/>
                  </p:nvSpPr>
                  <p:spPr>
                    <a:xfrm>
                      <a:off x="3576012" y="3371070"/>
                      <a:ext cx="118492" cy="235859"/>
                    </a:xfrm>
                    <a:prstGeom prst="ellips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</p:grpSp>
          </p:grpSp>
        </p:grpSp>
        <p:sp>
          <p:nvSpPr>
            <p:cNvPr id="2" name="Rounded Rectangle 1"/>
            <p:cNvSpPr/>
            <p:nvPr/>
          </p:nvSpPr>
          <p:spPr>
            <a:xfrm>
              <a:off x="1544725" y="1035666"/>
              <a:ext cx="2253281" cy="1437163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Every colony starts with a </a:t>
              </a:r>
              <a:r>
                <a:rPr lang="en-GB" b="1" dirty="0" smtClean="0"/>
                <a:t>Queen</a:t>
              </a:r>
              <a:r>
                <a:rPr lang="en-GB" dirty="0" smtClean="0"/>
                <a:t>. </a:t>
              </a:r>
            </a:p>
            <a:p>
              <a:pPr algn="ctr"/>
              <a:r>
                <a:rPr lang="en-GB" dirty="0" smtClean="0"/>
                <a:t>She digs out the first chamber and begins to lay eggs.</a:t>
              </a:r>
              <a:endParaRPr lang="en-GB" dirty="0"/>
            </a:p>
          </p:txBody>
        </p:sp>
      </p:grpSp>
      <p:sp>
        <p:nvSpPr>
          <p:cNvPr id="571" name="Rounded Rectangle 570"/>
          <p:cNvSpPr/>
          <p:nvPr/>
        </p:nvSpPr>
        <p:spPr>
          <a:xfrm>
            <a:off x="3108101" y="3876332"/>
            <a:ext cx="2723894" cy="11662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Only the </a:t>
            </a:r>
            <a:r>
              <a:rPr lang="en-GB" b="1" dirty="0" smtClean="0"/>
              <a:t>Queen</a:t>
            </a:r>
            <a:r>
              <a:rPr lang="en-GB" dirty="0" smtClean="0"/>
              <a:t> can lay eggs, meaning all the other ants are her daughters.</a:t>
            </a:r>
            <a:endParaRPr lang="en-GB" dirty="0"/>
          </a:p>
        </p:txBody>
      </p:sp>
      <p:sp>
        <p:nvSpPr>
          <p:cNvPr id="604" name="Rounded Rectangle 603"/>
          <p:cNvSpPr/>
          <p:nvPr/>
        </p:nvSpPr>
        <p:spPr>
          <a:xfrm>
            <a:off x="6499930" y="2990799"/>
            <a:ext cx="2969676" cy="146867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single Queen can lay up to 300,000 eggs in one day, and some can live up to 30 years.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62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" grpId="0" animBg="1"/>
      <p:bldP spid="6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43" name="Group 42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rapezoid 8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899227" y="-157130"/>
            <a:ext cx="4765223" cy="3892879"/>
            <a:chOff x="2899227" y="-157130"/>
            <a:chExt cx="4765223" cy="3892879"/>
          </a:xfrm>
        </p:grpSpPr>
        <p:sp>
          <p:nvSpPr>
            <p:cNvPr id="12" name="Oval 11"/>
            <p:cNvSpPr/>
            <p:nvPr/>
          </p:nvSpPr>
          <p:spPr>
            <a:xfrm>
              <a:off x="2899227" y="2496458"/>
              <a:ext cx="3037116" cy="1204685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Arc 21"/>
            <p:cNvSpPr/>
            <p:nvPr/>
          </p:nvSpPr>
          <p:spPr>
            <a:xfrm rot="6942302">
              <a:off x="4881791" y="735952"/>
              <a:ext cx="3349171" cy="1563007"/>
            </a:xfrm>
            <a:prstGeom prst="arc">
              <a:avLst>
                <a:gd name="adj1" fmla="val 13633118"/>
                <a:gd name="adj2" fmla="val 2137896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Flowchart: Delay 40"/>
            <p:cNvSpPr/>
            <p:nvPr/>
          </p:nvSpPr>
          <p:spPr>
            <a:xfrm rot="5400000">
              <a:off x="7413471" y="1063472"/>
              <a:ext cx="89763" cy="412194"/>
            </a:xfrm>
            <a:prstGeom prst="flowChartDelay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992150" y="2626767"/>
              <a:ext cx="2168094" cy="1108982"/>
              <a:chOff x="2992150" y="2626767"/>
              <a:chExt cx="2168094" cy="1108982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3670409" y="2626767"/>
                <a:ext cx="1489835" cy="832371"/>
                <a:chOff x="5221880" y="2536338"/>
                <a:chExt cx="3151279" cy="1760620"/>
              </a:xfrm>
            </p:grpSpPr>
            <p:cxnSp>
              <p:nvCxnSpPr>
                <p:cNvPr id="38" name="Straight Connector 37"/>
                <p:cNvCxnSpPr>
                  <a:stCxn id="46" idx="1"/>
                </p:cNvCxnSpPr>
                <p:nvPr/>
              </p:nvCxnSpPr>
              <p:spPr>
                <a:xfrm flipV="1">
                  <a:off x="7615329" y="2759853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ardrop 41"/>
                <p:cNvSpPr/>
                <p:nvPr/>
              </p:nvSpPr>
              <p:spPr>
                <a:xfrm rot="12328763">
                  <a:off x="5221880" y="3005709"/>
                  <a:ext cx="1323435" cy="1291249"/>
                </a:xfrm>
                <a:prstGeom prst="teardrop">
                  <a:avLst>
                    <a:gd name="adj" fmla="val 90575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 rot="20913707">
                  <a:off x="6663477" y="3179970"/>
                  <a:ext cx="669860" cy="564118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 rot="1263080">
                  <a:off x="7370448" y="3038666"/>
                  <a:ext cx="1002711" cy="65428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6517971" y="3462029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7286399" y="3269586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7725204" y="3088611"/>
                  <a:ext cx="146599" cy="20002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 rot="20325490">
                  <a:off x="7133998" y="3574814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 rot="14092435">
                  <a:off x="6922154" y="3582537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 rot="12410232">
                  <a:off x="6721815" y="3619970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 rot="3146820">
                  <a:off x="7179010" y="3819608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 rot="5400000">
                  <a:off x="6604800" y="3872509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 rot="6953387">
                  <a:off x="6237695" y="3897115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 rot="343022">
                  <a:off x="7760038" y="4108865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 rot="19831920" flipH="1">
                  <a:off x="6877905" y="4250111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 rot="20793970">
                  <a:off x="6349441" y="4227230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cxnSp>
              <p:nvCxnSpPr>
                <p:cNvPr id="59" name="Straight Connector 58"/>
                <p:cNvCxnSpPr>
                  <a:stCxn id="42" idx="0"/>
                  <a:endCxn id="42" idx="6"/>
                </p:cNvCxnSpPr>
                <p:nvPr/>
              </p:nvCxnSpPr>
              <p:spPr>
                <a:xfrm>
                  <a:off x="5286239" y="3366671"/>
                  <a:ext cx="319619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stCxn id="42" idx="1"/>
                  <a:endCxn id="42" idx="5"/>
                </p:cNvCxnSpPr>
                <p:nvPr/>
              </p:nvCxnSpPr>
              <p:spPr>
                <a:xfrm>
                  <a:off x="5657592" y="3037924"/>
                  <a:ext cx="452011" cy="122681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42" idx="2"/>
                  <a:endCxn id="42" idx="4"/>
                </p:cNvCxnSpPr>
                <p:nvPr/>
              </p:nvCxnSpPr>
              <p:spPr>
                <a:xfrm>
                  <a:off x="6161336" y="3068502"/>
                  <a:ext cx="319621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V="1">
                  <a:off x="7555019" y="2783841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7636700" y="2536338"/>
                  <a:ext cx="344053" cy="26179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0822019">
                  <a:off x="7276504" y="2570753"/>
                  <a:ext cx="706960" cy="706960"/>
                </a:xfrm>
                <a:prstGeom prst="rect">
                  <a:avLst/>
                </a:prstGeom>
              </p:spPr>
            </p:pic>
            <p:cxnSp>
              <p:nvCxnSpPr>
                <p:cNvPr id="65" name="Straight Connector 64"/>
                <p:cNvCxnSpPr/>
                <p:nvPr/>
              </p:nvCxnSpPr>
              <p:spPr>
                <a:xfrm flipH="1" flipV="1">
                  <a:off x="7687484" y="2774141"/>
                  <a:ext cx="371044" cy="19225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2992150" y="3103533"/>
                <a:ext cx="1177113" cy="632216"/>
                <a:chOff x="2992150" y="3103533"/>
                <a:chExt cx="1177113" cy="632216"/>
              </a:xfrm>
            </p:grpSpPr>
            <p:grpSp>
              <p:nvGrpSpPr>
                <p:cNvPr id="191" name="Group 190"/>
                <p:cNvGrpSpPr/>
                <p:nvPr/>
              </p:nvGrpSpPr>
              <p:grpSpPr>
                <a:xfrm rot="2092366" flipH="1">
                  <a:off x="3751477" y="3478107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192" name="Oval 191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3" name="Oval 192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4" name="Oval 193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6" name="Oval 195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7" name="Oval 196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05" name="Group 204"/>
                <p:cNvGrpSpPr/>
                <p:nvPr/>
              </p:nvGrpSpPr>
              <p:grpSpPr>
                <a:xfrm rot="21035705">
                  <a:off x="3297158" y="3376492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06" name="Oval 205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7" name="Oval 206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8" name="Oval 207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9" name="Oval 208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0" name="Oval 209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1" name="Oval 210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12" name="Group 211"/>
                <p:cNvGrpSpPr/>
                <p:nvPr/>
              </p:nvGrpSpPr>
              <p:grpSpPr>
                <a:xfrm rot="3952018" flipH="1">
                  <a:off x="2912078" y="3183605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13" name="Oval 212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4" name="Oval 213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6" name="Oval 215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7" name="Oval 216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8" name="Oval 217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</p:grpSp>
      <p:grpSp>
        <p:nvGrpSpPr>
          <p:cNvPr id="3" name="Group 2"/>
          <p:cNvGrpSpPr/>
          <p:nvPr/>
        </p:nvGrpSpPr>
        <p:grpSpPr>
          <a:xfrm>
            <a:off x="6705143" y="2331444"/>
            <a:ext cx="2829185" cy="3088501"/>
            <a:chOff x="6705143" y="2331444"/>
            <a:chExt cx="2829185" cy="3088501"/>
          </a:xfrm>
        </p:grpSpPr>
        <p:sp>
          <p:nvSpPr>
            <p:cNvPr id="13" name="Oval 12"/>
            <p:cNvSpPr/>
            <p:nvPr/>
          </p:nvSpPr>
          <p:spPr>
            <a:xfrm>
              <a:off x="7175301" y="2402132"/>
              <a:ext cx="1888870" cy="1016000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Arc 22"/>
            <p:cNvSpPr/>
            <p:nvPr/>
          </p:nvSpPr>
          <p:spPr>
            <a:xfrm rot="13972820">
              <a:off x="6734810" y="2510984"/>
              <a:ext cx="606556" cy="247476"/>
            </a:xfrm>
            <a:prstGeom prst="arc">
              <a:avLst>
                <a:gd name="adj1" fmla="val 11209544"/>
                <a:gd name="adj2" fmla="val 2013788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6" name="Group 95"/>
            <p:cNvGrpSpPr/>
            <p:nvPr/>
          </p:nvGrpSpPr>
          <p:grpSpPr>
            <a:xfrm rot="1464874">
              <a:off x="7294048" y="2873368"/>
              <a:ext cx="747531" cy="426851"/>
              <a:chOff x="825501" y="2952106"/>
              <a:chExt cx="2689908" cy="1535977"/>
            </a:xfrm>
          </p:grpSpPr>
          <p:grpSp>
            <p:nvGrpSpPr>
              <p:cNvPr id="97" name="Group 9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24" name="Straight Connector 123"/>
                <p:cNvCxnSpPr>
                  <a:stCxn id="12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up 9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06" name="Group 10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17" name="Group 11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19" name="Teardrop 11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0" name="Oval 11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1" name="Oval 12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2" name="Oval 12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3" name="Oval 12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18" name="Oval 11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07" name="Group 10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08" name="Rectangle 10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09" name="Rectangle 10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0" name="Rectangle 10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1" name="Rectangle 11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2" name="Rectangle 11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3" name="Rectangle 11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4" name="Rectangle 11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5" name="Rectangle 11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6" name="Rectangle 11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03" name="Straight Connector 102"/>
                <p:cNvCxnSpPr>
                  <a:stCxn id="119" idx="0"/>
                  <a:endCxn id="11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>
                  <a:stCxn id="119" idx="1"/>
                  <a:endCxn id="11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>
                  <a:stCxn id="119" idx="2"/>
                  <a:endCxn id="11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00" name="Straight Connector 9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6" name="Group 125"/>
            <p:cNvGrpSpPr/>
            <p:nvPr/>
          </p:nvGrpSpPr>
          <p:grpSpPr>
            <a:xfrm rot="19226733" flipH="1">
              <a:off x="8266313" y="2845675"/>
              <a:ext cx="747531" cy="426851"/>
              <a:chOff x="825501" y="2952106"/>
              <a:chExt cx="2689908" cy="1535977"/>
            </a:xfrm>
          </p:grpSpPr>
          <p:grpSp>
            <p:nvGrpSpPr>
              <p:cNvPr id="127" name="Group 12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54" name="Straight Connector 153"/>
                <p:cNvCxnSpPr>
                  <a:stCxn id="15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32" name="Group 13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36" name="Group 13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47" name="Group 14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49" name="Teardrop 14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0" name="Oval 14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1" name="Oval 15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2" name="Oval 15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3" name="Oval 15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48" name="Oval 14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37" name="Group 13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38" name="Rectangle 13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9" name="Rectangle 13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0" name="Rectangle 13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1" name="Rectangle 14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2" name="Rectangle 14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3" name="Rectangle 14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4" name="Rectangle 14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5" name="Rectangle 14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6" name="Rectangle 14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33" name="Straight Connector 132"/>
                <p:cNvCxnSpPr>
                  <a:stCxn id="149" idx="0"/>
                  <a:endCxn id="14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>
                  <a:stCxn id="149" idx="1"/>
                  <a:endCxn id="14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>
                  <a:stCxn id="149" idx="2"/>
                  <a:endCxn id="14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6" name="Group 155"/>
            <p:cNvGrpSpPr/>
            <p:nvPr/>
          </p:nvGrpSpPr>
          <p:grpSpPr>
            <a:xfrm rot="11300486">
              <a:off x="7744031" y="2447001"/>
              <a:ext cx="747531" cy="426851"/>
              <a:chOff x="825501" y="2952106"/>
              <a:chExt cx="2689908" cy="1535977"/>
            </a:xfrm>
          </p:grpSpPr>
          <p:grpSp>
            <p:nvGrpSpPr>
              <p:cNvPr id="157" name="Group 15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84" name="Straight Connector 183"/>
                <p:cNvCxnSpPr>
                  <a:stCxn id="18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62" name="Group 16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66" name="Group 16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77" name="Group 17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79" name="Teardrop 17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0" name="Oval 17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1" name="Oval 18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2" name="Oval 18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3" name="Oval 18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78" name="Oval 17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67" name="Group 16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68" name="Rectangle 16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9" name="Rectangle 16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0" name="Rectangle 16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1" name="Rectangle 17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2" name="Rectangle 17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3" name="Rectangle 17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4" name="Rectangle 17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5" name="Rectangle 17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6" name="Rectangle 17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63" name="Straight Connector 162"/>
                <p:cNvCxnSpPr>
                  <a:stCxn id="179" idx="0"/>
                  <a:endCxn id="17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>
                  <a:stCxn id="179" idx="1"/>
                  <a:endCxn id="17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>
                  <a:stCxn id="179" idx="2"/>
                  <a:endCxn id="17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04" name="Rounded Rectangle 603"/>
            <p:cNvSpPr/>
            <p:nvPr/>
          </p:nvSpPr>
          <p:spPr>
            <a:xfrm>
              <a:off x="6705143" y="3600239"/>
              <a:ext cx="2829185" cy="1819706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 first ants to mature act as general </a:t>
              </a:r>
              <a:r>
                <a:rPr lang="en-GB" b="1" dirty="0" smtClean="0"/>
                <a:t>workers</a:t>
              </a:r>
              <a:r>
                <a:rPr lang="en-GB" dirty="0" smtClean="0"/>
                <a:t>, hollowing out new chambers, caring for the queen and her brood and gathering food. 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07233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43" name="Group 42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rapezoid 8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914350" y="2331444"/>
            <a:ext cx="2149821" cy="1086688"/>
            <a:chOff x="6914350" y="2331444"/>
            <a:chExt cx="2149821" cy="1086688"/>
          </a:xfrm>
        </p:grpSpPr>
        <p:sp>
          <p:nvSpPr>
            <p:cNvPr id="13" name="Oval 12"/>
            <p:cNvSpPr/>
            <p:nvPr/>
          </p:nvSpPr>
          <p:spPr>
            <a:xfrm>
              <a:off x="7175301" y="2402132"/>
              <a:ext cx="1888870" cy="1016000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Arc 22"/>
            <p:cNvSpPr/>
            <p:nvPr/>
          </p:nvSpPr>
          <p:spPr>
            <a:xfrm rot="13972820">
              <a:off x="6734810" y="2510984"/>
              <a:ext cx="606556" cy="247476"/>
            </a:xfrm>
            <a:prstGeom prst="arc">
              <a:avLst>
                <a:gd name="adj1" fmla="val 11209544"/>
                <a:gd name="adj2" fmla="val 2013788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6" name="Group 95"/>
            <p:cNvGrpSpPr/>
            <p:nvPr/>
          </p:nvGrpSpPr>
          <p:grpSpPr>
            <a:xfrm rot="1464874">
              <a:off x="7294048" y="2873368"/>
              <a:ext cx="747531" cy="426851"/>
              <a:chOff x="825501" y="2952106"/>
              <a:chExt cx="2689908" cy="1535977"/>
            </a:xfrm>
          </p:grpSpPr>
          <p:grpSp>
            <p:nvGrpSpPr>
              <p:cNvPr id="97" name="Group 9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24" name="Straight Connector 123"/>
                <p:cNvCxnSpPr>
                  <a:stCxn id="12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up 9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06" name="Group 10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17" name="Group 11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19" name="Teardrop 11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0" name="Oval 11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1" name="Oval 12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2" name="Oval 12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3" name="Oval 12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18" name="Oval 11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07" name="Group 10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08" name="Rectangle 10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09" name="Rectangle 10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0" name="Rectangle 10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1" name="Rectangle 11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2" name="Rectangle 11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3" name="Rectangle 11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4" name="Rectangle 11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5" name="Rectangle 11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6" name="Rectangle 11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03" name="Straight Connector 102"/>
                <p:cNvCxnSpPr>
                  <a:stCxn id="119" idx="0"/>
                  <a:endCxn id="11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>
                  <a:stCxn id="119" idx="1"/>
                  <a:endCxn id="11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>
                  <a:stCxn id="119" idx="2"/>
                  <a:endCxn id="11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00" name="Straight Connector 9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6" name="Group 125"/>
            <p:cNvGrpSpPr/>
            <p:nvPr/>
          </p:nvGrpSpPr>
          <p:grpSpPr>
            <a:xfrm rot="19226733" flipH="1">
              <a:off x="8266313" y="2845675"/>
              <a:ext cx="747531" cy="426851"/>
              <a:chOff x="825501" y="2952106"/>
              <a:chExt cx="2689908" cy="1535977"/>
            </a:xfrm>
          </p:grpSpPr>
          <p:grpSp>
            <p:nvGrpSpPr>
              <p:cNvPr id="127" name="Group 12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54" name="Straight Connector 153"/>
                <p:cNvCxnSpPr>
                  <a:stCxn id="15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32" name="Group 13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36" name="Group 13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47" name="Group 14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49" name="Teardrop 14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0" name="Oval 14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1" name="Oval 15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2" name="Oval 15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3" name="Oval 15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48" name="Oval 14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37" name="Group 13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38" name="Rectangle 13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9" name="Rectangle 13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0" name="Rectangle 13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1" name="Rectangle 14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2" name="Rectangle 14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3" name="Rectangle 14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4" name="Rectangle 14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5" name="Rectangle 14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6" name="Rectangle 14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33" name="Straight Connector 132"/>
                <p:cNvCxnSpPr>
                  <a:stCxn id="149" idx="0"/>
                  <a:endCxn id="14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>
                  <a:stCxn id="149" idx="1"/>
                  <a:endCxn id="14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>
                  <a:stCxn id="149" idx="2"/>
                  <a:endCxn id="14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6" name="Group 155"/>
            <p:cNvGrpSpPr/>
            <p:nvPr/>
          </p:nvGrpSpPr>
          <p:grpSpPr>
            <a:xfrm rot="11300486">
              <a:off x="7744031" y="2447001"/>
              <a:ext cx="747531" cy="426851"/>
              <a:chOff x="825501" y="2952106"/>
              <a:chExt cx="2689908" cy="1535977"/>
            </a:xfrm>
          </p:grpSpPr>
          <p:grpSp>
            <p:nvGrpSpPr>
              <p:cNvPr id="157" name="Group 15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84" name="Straight Connector 183"/>
                <p:cNvCxnSpPr>
                  <a:stCxn id="18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62" name="Group 16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66" name="Group 16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77" name="Group 17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79" name="Teardrop 17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0" name="Oval 17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1" name="Oval 18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2" name="Oval 18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3" name="Oval 18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78" name="Oval 17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67" name="Group 16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68" name="Rectangle 16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9" name="Rectangle 16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0" name="Rectangle 16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1" name="Rectangle 17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2" name="Rectangle 17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3" name="Rectangle 17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4" name="Rectangle 17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5" name="Rectangle 17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6" name="Rectangle 17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63" name="Straight Connector 162"/>
                <p:cNvCxnSpPr>
                  <a:stCxn id="179" idx="0"/>
                  <a:endCxn id="17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>
                  <a:stCxn id="179" idx="1"/>
                  <a:endCxn id="17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>
                  <a:stCxn id="179" idx="2"/>
                  <a:endCxn id="17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" name="Group 2"/>
          <p:cNvGrpSpPr/>
          <p:nvPr/>
        </p:nvGrpSpPr>
        <p:grpSpPr>
          <a:xfrm>
            <a:off x="2899227" y="-157130"/>
            <a:ext cx="4765223" cy="3892879"/>
            <a:chOff x="2899227" y="-157130"/>
            <a:chExt cx="4765223" cy="3892879"/>
          </a:xfrm>
        </p:grpSpPr>
        <p:sp>
          <p:nvSpPr>
            <p:cNvPr id="12" name="Oval 11"/>
            <p:cNvSpPr/>
            <p:nvPr/>
          </p:nvSpPr>
          <p:spPr>
            <a:xfrm>
              <a:off x="2899227" y="2496458"/>
              <a:ext cx="3037116" cy="1204685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Arc 21"/>
            <p:cNvSpPr/>
            <p:nvPr/>
          </p:nvSpPr>
          <p:spPr>
            <a:xfrm rot="6942302">
              <a:off x="4881791" y="735952"/>
              <a:ext cx="3349171" cy="1563007"/>
            </a:xfrm>
            <a:prstGeom prst="arc">
              <a:avLst>
                <a:gd name="adj1" fmla="val 13633118"/>
                <a:gd name="adj2" fmla="val 2137896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Flowchart: Delay 40"/>
            <p:cNvSpPr/>
            <p:nvPr/>
          </p:nvSpPr>
          <p:spPr>
            <a:xfrm rot="5400000">
              <a:off x="7413471" y="1063472"/>
              <a:ext cx="89763" cy="412194"/>
            </a:xfrm>
            <a:prstGeom prst="flowChartDelay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992150" y="2626767"/>
              <a:ext cx="2168094" cy="1108982"/>
              <a:chOff x="2992150" y="2626767"/>
              <a:chExt cx="2168094" cy="1108982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3670409" y="2626767"/>
                <a:ext cx="1489835" cy="832371"/>
                <a:chOff x="5221880" y="2536338"/>
                <a:chExt cx="3151279" cy="1760620"/>
              </a:xfrm>
            </p:grpSpPr>
            <p:cxnSp>
              <p:nvCxnSpPr>
                <p:cNvPr id="38" name="Straight Connector 37"/>
                <p:cNvCxnSpPr>
                  <a:stCxn id="46" idx="1"/>
                </p:cNvCxnSpPr>
                <p:nvPr/>
              </p:nvCxnSpPr>
              <p:spPr>
                <a:xfrm flipV="1">
                  <a:off x="7615329" y="2759853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ardrop 41"/>
                <p:cNvSpPr/>
                <p:nvPr/>
              </p:nvSpPr>
              <p:spPr>
                <a:xfrm rot="12328763">
                  <a:off x="5221880" y="3005709"/>
                  <a:ext cx="1323435" cy="1291249"/>
                </a:xfrm>
                <a:prstGeom prst="teardrop">
                  <a:avLst>
                    <a:gd name="adj" fmla="val 90575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 rot="20913707">
                  <a:off x="6663477" y="3179970"/>
                  <a:ext cx="669860" cy="564118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 rot="1263080">
                  <a:off x="7370448" y="3038666"/>
                  <a:ext cx="1002711" cy="65428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6517971" y="3462029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7286399" y="3269586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7725204" y="3088611"/>
                  <a:ext cx="146599" cy="20002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 rot="20325490">
                  <a:off x="7133998" y="3574814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 rot="14092435">
                  <a:off x="6922154" y="3582537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 rot="12410232">
                  <a:off x="6721815" y="3619970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 rot="3146820">
                  <a:off x="7179010" y="3819608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 rot="5400000">
                  <a:off x="6604800" y="3872509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 rot="6953387">
                  <a:off x="6237695" y="3897115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 rot="343022">
                  <a:off x="7760038" y="4108865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 rot="19831920" flipH="1">
                  <a:off x="6877905" y="4250111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 rot="20793970">
                  <a:off x="6349441" y="4227230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cxnSp>
              <p:nvCxnSpPr>
                <p:cNvPr id="59" name="Straight Connector 58"/>
                <p:cNvCxnSpPr>
                  <a:stCxn id="42" idx="0"/>
                  <a:endCxn id="42" idx="6"/>
                </p:cNvCxnSpPr>
                <p:nvPr/>
              </p:nvCxnSpPr>
              <p:spPr>
                <a:xfrm>
                  <a:off x="5286239" y="3366671"/>
                  <a:ext cx="319619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stCxn id="42" idx="1"/>
                  <a:endCxn id="42" idx="5"/>
                </p:cNvCxnSpPr>
                <p:nvPr/>
              </p:nvCxnSpPr>
              <p:spPr>
                <a:xfrm>
                  <a:off x="5657592" y="3037924"/>
                  <a:ext cx="452011" cy="122681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42" idx="2"/>
                  <a:endCxn id="42" idx="4"/>
                </p:cNvCxnSpPr>
                <p:nvPr/>
              </p:nvCxnSpPr>
              <p:spPr>
                <a:xfrm>
                  <a:off x="6161336" y="3068502"/>
                  <a:ext cx="319621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V="1">
                  <a:off x="7555019" y="2783841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7636700" y="2536338"/>
                  <a:ext cx="344053" cy="26179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0822019">
                  <a:off x="7276504" y="2570753"/>
                  <a:ext cx="706960" cy="706960"/>
                </a:xfrm>
                <a:prstGeom prst="rect">
                  <a:avLst/>
                </a:prstGeom>
              </p:spPr>
            </p:pic>
            <p:cxnSp>
              <p:nvCxnSpPr>
                <p:cNvPr id="65" name="Straight Connector 64"/>
                <p:cNvCxnSpPr/>
                <p:nvPr/>
              </p:nvCxnSpPr>
              <p:spPr>
                <a:xfrm flipH="1" flipV="1">
                  <a:off x="7687484" y="2774141"/>
                  <a:ext cx="371044" cy="19225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2992150" y="3103533"/>
                <a:ext cx="1177113" cy="632216"/>
                <a:chOff x="2992150" y="3103533"/>
                <a:chExt cx="1177113" cy="632216"/>
              </a:xfrm>
            </p:grpSpPr>
            <p:grpSp>
              <p:nvGrpSpPr>
                <p:cNvPr id="191" name="Group 190"/>
                <p:cNvGrpSpPr/>
                <p:nvPr/>
              </p:nvGrpSpPr>
              <p:grpSpPr>
                <a:xfrm rot="2092366" flipH="1">
                  <a:off x="3751477" y="3478107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192" name="Oval 191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3" name="Oval 192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4" name="Oval 193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6" name="Oval 195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7" name="Oval 196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05" name="Group 204"/>
                <p:cNvGrpSpPr/>
                <p:nvPr/>
              </p:nvGrpSpPr>
              <p:grpSpPr>
                <a:xfrm rot="21035705">
                  <a:off x="3297158" y="3376492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06" name="Oval 205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7" name="Oval 206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8" name="Oval 207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9" name="Oval 208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0" name="Oval 209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1" name="Oval 210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12" name="Group 211"/>
                <p:cNvGrpSpPr/>
                <p:nvPr/>
              </p:nvGrpSpPr>
              <p:grpSpPr>
                <a:xfrm rot="3952018" flipH="1">
                  <a:off x="2912078" y="3183605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13" name="Oval 212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4" name="Oval 213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6" name="Oval 215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7" name="Oval 216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8" name="Oval 217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</p:grpSp>
      <p:sp>
        <p:nvSpPr>
          <p:cNvPr id="604" name="Rounded Rectangle 603"/>
          <p:cNvSpPr/>
          <p:nvPr/>
        </p:nvSpPr>
        <p:spPr>
          <a:xfrm>
            <a:off x="4589637" y="4001077"/>
            <a:ext cx="3012727" cy="1736208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 the colony grows the </a:t>
            </a:r>
            <a:r>
              <a:rPr lang="en-GB" b="1" dirty="0" smtClean="0"/>
              <a:t>workers </a:t>
            </a:r>
            <a:r>
              <a:rPr lang="en-GB" dirty="0" smtClean="0"/>
              <a:t>begin to take on specific jobs and some are bred specially to do certain tasks. We call these different workers </a:t>
            </a:r>
            <a:r>
              <a:rPr lang="en-GB" b="1" dirty="0" smtClean="0"/>
              <a:t>‘castes’</a:t>
            </a:r>
            <a:r>
              <a:rPr lang="en-GB" dirty="0" smtClean="0"/>
              <a:t>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068581" y="1089727"/>
            <a:ext cx="6193782" cy="1572620"/>
            <a:chOff x="1068581" y="1089727"/>
            <a:chExt cx="6193782" cy="1572620"/>
          </a:xfrm>
        </p:grpSpPr>
        <p:grpSp>
          <p:nvGrpSpPr>
            <p:cNvPr id="5" name="Group 4"/>
            <p:cNvGrpSpPr/>
            <p:nvPr/>
          </p:nvGrpSpPr>
          <p:grpSpPr>
            <a:xfrm>
              <a:off x="3875314" y="1393372"/>
              <a:ext cx="3387049" cy="1268975"/>
              <a:chOff x="3875314" y="1393372"/>
              <a:chExt cx="3387049" cy="1268975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3875314" y="1393372"/>
                <a:ext cx="1277258" cy="493484"/>
              </a:xfrm>
              <a:prstGeom prst="ellipse">
                <a:avLst/>
              </a:prstGeom>
              <a:solidFill>
                <a:srgbClr val="C4A496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268686" y="1611087"/>
                <a:ext cx="1277258" cy="493484"/>
              </a:xfrm>
              <a:prstGeom prst="ellipse">
                <a:avLst/>
              </a:prstGeom>
              <a:solidFill>
                <a:srgbClr val="C4A496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" name="Arc 25"/>
              <p:cNvSpPr/>
              <p:nvPr/>
            </p:nvSpPr>
            <p:spPr>
              <a:xfrm rot="14018819" flipH="1">
                <a:off x="4733532" y="1353653"/>
                <a:ext cx="805191" cy="972776"/>
              </a:xfrm>
              <a:prstGeom prst="arc">
                <a:avLst>
                  <a:gd name="adj1" fmla="val 14352262"/>
                  <a:gd name="adj2" fmla="val 1622756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Arc 26"/>
              <p:cNvSpPr/>
              <p:nvPr/>
            </p:nvSpPr>
            <p:spPr>
              <a:xfrm rot="11591267">
                <a:off x="4896584" y="2235000"/>
                <a:ext cx="2365779" cy="427347"/>
              </a:xfrm>
              <a:prstGeom prst="arc">
                <a:avLst>
                  <a:gd name="adj1" fmla="val 11820053"/>
                  <a:gd name="adj2" fmla="val 21378968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19" name="Group 218"/>
              <p:cNvGrpSpPr/>
              <p:nvPr/>
            </p:nvGrpSpPr>
            <p:grpSpPr>
              <a:xfrm rot="1023913">
                <a:off x="5404689" y="1869173"/>
                <a:ext cx="331439" cy="153957"/>
                <a:chOff x="5757863" y="2590800"/>
                <a:chExt cx="925160" cy="545306"/>
              </a:xfrm>
            </p:grpSpPr>
            <p:grpSp>
              <p:nvGrpSpPr>
                <p:cNvPr id="220" name="Group 219"/>
                <p:cNvGrpSpPr/>
                <p:nvPr/>
              </p:nvGrpSpPr>
              <p:grpSpPr>
                <a:xfrm>
                  <a:off x="5757863" y="2590800"/>
                  <a:ext cx="925160" cy="545306"/>
                  <a:chOff x="5757863" y="2221706"/>
                  <a:chExt cx="925160" cy="914400"/>
                </a:xfrm>
                <a:solidFill>
                  <a:schemeClr val="bg1">
                    <a:lumMod val="85000"/>
                  </a:schemeClr>
                </a:solidFill>
              </p:grpSpPr>
              <p:sp>
                <p:nvSpPr>
                  <p:cNvPr id="222" name="Oval 221"/>
                  <p:cNvSpPr/>
                  <p:nvPr/>
                </p:nvSpPr>
                <p:spPr>
                  <a:xfrm>
                    <a:off x="5757863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23" name="Oval 222"/>
                  <p:cNvSpPr/>
                  <p:nvPr/>
                </p:nvSpPr>
                <p:spPr>
                  <a:xfrm>
                    <a:off x="5928139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24" name="Oval 223"/>
                  <p:cNvSpPr/>
                  <p:nvPr/>
                </p:nvSpPr>
                <p:spPr>
                  <a:xfrm>
                    <a:off x="6098415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25" name="Oval 224"/>
                  <p:cNvSpPr/>
                  <p:nvPr/>
                </p:nvSpPr>
                <p:spPr>
                  <a:xfrm>
                    <a:off x="6275830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21" name="Oval 220"/>
                <p:cNvSpPr/>
                <p:nvPr/>
              </p:nvSpPr>
              <p:spPr>
                <a:xfrm>
                  <a:off x="6489540" y="2663654"/>
                  <a:ext cx="104775" cy="17788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3" name="Group 232"/>
              <p:cNvGrpSpPr/>
              <p:nvPr/>
            </p:nvGrpSpPr>
            <p:grpSpPr>
              <a:xfrm rot="1023913">
                <a:off x="4019802" y="1653461"/>
                <a:ext cx="331439" cy="161177"/>
                <a:chOff x="5757863" y="2590800"/>
                <a:chExt cx="925160" cy="545306"/>
              </a:xfrm>
            </p:grpSpPr>
            <p:grpSp>
              <p:nvGrpSpPr>
                <p:cNvPr id="234" name="Group 233"/>
                <p:cNvGrpSpPr/>
                <p:nvPr/>
              </p:nvGrpSpPr>
              <p:grpSpPr>
                <a:xfrm>
                  <a:off x="5757863" y="2590800"/>
                  <a:ext cx="925160" cy="545306"/>
                  <a:chOff x="5757863" y="2221706"/>
                  <a:chExt cx="925160" cy="914400"/>
                </a:xfrm>
                <a:solidFill>
                  <a:schemeClr val="bg1">
                    <a:lumMod val="85000"/>
                  </a:schemeClr>
                </a:solidFill>
              </p:grpSpPr>
              <p:sp>
                <p:nvSpPr>
                  <p:cNvPr id="236" name="Oval 235"/>
                  <p:cNvSpPr/>
                  <p:nvPr/>
                </p:nvSpPr>
                <p:spPr>
                  <a:xfrm>
                    <a:off x="5757863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7" name="Oval 236"/>
                  <p:cNvSpPr/>
                  <p:nvPr/>
                </p:nvSpPr>
                <p:spPr>
                  <a:xfrm>
                    <a:off x="5928139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8" name="Oval 237"/>
                  <p:cNvSpPr/>
                  <p:nvPr/>
                </p:nvSpPr>
                <p:spPr>
                  <a:xfrm>
                    <a:off x="6098415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9" name="Oval 238"/>
                  <p:cNvSpPr/>
                  <p:nvPr/>
                </p:nvSpPr>
                <p:spPr>
                  <a:xfrm>
                    <a:off x="6275830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35" name="Oval 234"/>
                <p:cNvSpPr/>
                <p:nvPr/>
              </p:nvSpPr>
              <p:spPr>
                <a:xfrm>
                  <a:off x="6489540" y="2663654"/>
                  <a:ext cx="104775" cy="17788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0" name="Group 239"/>
              <p:cNvGrpSpPr/>
              <p:nvPr/>
            </p:nvGrpSpPr>
            <p:grpSpPr>
              <a:xfrm rot="21282691">
                <a:off x="5931519" y="1906127"/>
                <a:ext cx="331439" cy="160755"/>
                <a:chOff x="5757863" y="2590800"/>
                <a:chExt cx="925160" cy="545306"/>
              </a:xfrm>
            </p:grpSpPr>
            <p:grpSp>
              <p:nvGrpSpPr>
                <p:cNvPr id="241" name="Group 240"/>
                <p:cNvGrpSpPr/>
                <p:nvPr/>
              </p:nvGrpSpPr>
              <p:grpSpPr>
                <a:xfrm>
                  <a:off x="5757863" y="2590800"/>
                  <a:ext cx="925160" cy="545306"/>
                  <a:chOff x="5757863" y="2221706"/>
                  <a:chExt cx="925160" cy="914400"/>
                </a:xfrm>
                <a:solidFill>
                  <a:schemeClr val="bg1">
                    <a:lumMod val="85000"/>
                  </a:schemeClr>
                </a:solidFill>
              </p:grpSpPr>
              <p:sp>
                <p:nvSpPr>
                  <p:cNvPr id="243" name="Oval 242"/>
                  <p:cNvSpPr/>
                  <p:nvPr/>
                </p:nvSpPr>
                <p:spPr>
                  <a:xfrm>
                    <a:off x="5757863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4" name="Oval 243"/>
                  <p:cNvSpPr/>
                  <p:nvPr/>
                </p:nvSpPr>
                <p:spPr>
                  <a:xfrm>
                    <a:off x="5928139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5" name="Oval 244"/>
                  <p:cNvSpPr/>
                  <p:nvPr/>
                </p:nvSpPr>
                <p:spPr>
                  <a:xfrm>
                    <a:off x="6098415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46" name="Oval 245"/>
                  <p:cNvSpPr/>
                  <p:nvPr/>
                </p:nvSpPr>
                <p:spPr>
                  <a:xfrm>
                    <a:off x="6275830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42" name="Oval 241"/>
                <p:cNvSpPr/>
                <p:nvPr/>
              </p:nvSpPr>
              <p:spPr>
                <a:xfrm>
                  <a:off x="6489540" y="2663654"/>
                  <a:ext cx="104775" cy="17788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7" name="Group 246"/>
              <p:cNvGrpSpPr/>
              <p:nvPr/>
            </p:nvGrpSpPr>
            <p:grpSpPr>
              <a:xfrm rot="20576087" flipH="1">
                <a:off x="4641013" y="1651249"/>
                <a:ext cx="331439" cy="163437"/>
                <a:chOff x="5757863" y="2590800"/>
                <a:chExt cx="925160" cy="545306"/>
              </a:xfrm>
            </p:grpSpPr>
            <p:grpSp>
              <p:nvGrpSpPr>
                <p:cNvPr id="248" name="Group 247"/>
                <p:cNvGrpSpPr/>
                <p:nvPr/>
              </p:nvGrpSpPr>
              <p:grpSpPr>
                <a:xfrm>
                  <a:off x="5757863" y="2590800"/>
                  <a:ext cx="925160" cy="545306"/>
                  <a:chOff x="5757863" y="2221706"/>
                  <a:chExt cx="925160" cy="914400"/>
                </a:xfrm>
                <a:solidFill>
                  <a:schemeClr val="bg1">
                    <a:lumMod val="85000"/>
                  </a:schemeClr>
                </a:solidFill>
              </p:grpSpPr>
              <p:sp>
                <p:nvSpPr>
                  <p:cNvPr id="250" name="Oval 249"/>
                  <p:cNvSpPr/>
                  <p:nvPr/>
                </p:nvSpPr>
                <p:spPr>
                  <a:xfrm>
                    <a:off x="5757863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1" name="Oval 250"/>
                  <p:cNvSpPr/>
                  <p:nvPr/>
                </p:nvSpPr>
                <p:spPr>
                  <a:xfrm>
                    <a:off x="5928139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2" name="Oval 251"/>
                  <p:cNvSpPr/>
                  <p:nvPr/>
                </p:nvSpPr>
                <p:spPr>
                  <a:xfrm>
                    <a:off x="6098415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3" name="Oval 252"/>
                  <p:cNvSpPr/>
                  <p:nvPr/>
                </p:nvSpPr>
                <p:spPr>
                  <a:xfrm>
                    <a:off x="6275830" y="2221706"/>
                    <a:ext cx="407193" cy="914400"/>
                  </a:xfrm>
                  <a:prstGeom prst="ellips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49" name="Oval 248"/>
                <p:cNvSpPr/>
                <p:nvPr/>
              </p:nvSpPr>
              <p:spPr>
                <a:xfrm>
                  <a:off x="6489540" y="2663654"/>
                  <a:ext cx="104775" cy="17788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05" name="Rounded Rectangle 604"/>
            <p:cNvSpPr/>
            <p:nvPr/>
          </p:nvSpPr>
          <p:spPr>
            <a:xfrm>
              <a:off x="1068581" y="1089727"/>
              <a:ext cx="2658917" cy="1127434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Brood chambers are built to care for the larvae and </a:t>
              </a:r>
              <a:r>
                <a:rPr lang="en-GB" b="1" dirty="0" smtClean="0"/>
                <a:t>Nurse</a:t>
              </a:r>
              <a:r>
                <a:rPr lang="en-GB" dirty="0" smtClean="0"/>
                <a:t> caste ants feed and clean them.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02820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43" name="Group 42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rapezoid 8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914350" y="2331444"/>
            <a:ext cx="2149821" cy="1086688"/>
            <a:chOff x="6914350" y="2331444"/>
            <a:chExt cx="2149821" cy="1086688"/>
          </a:xfrm>
        </p:grpSpPr>
        <p:sp>
          <p:nvSpPr>
            <p:cNvPr id="13" name="Oval 12"/>
            <p:cNvSpPr/>
            <p:nvPr/>
          </p:nvSpPr>
          <p:spPr>
            <a:xfrm>
              <a:off x="7175301" y="2402132"/>
              <a:ext cx="1888870" cy="1016000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Arc 22"/>
            <p:cNvSpPr/>
            <p:nvPr/>
          </p:nvSpPr>
          <p:spPr>
            <a:xfrm rot="13972820">
              <a:off x="6734810" y="2510984"/>
              <a:ext cx="606556" cy="247476"/>
            </a:xfrm>
            <a:prstGeom prst="arc">
              <a:avLst>
                <a:gd name="adj1" fmla="val 11209544"/>
                <a:gd name="adj2" fmla="val 2013788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6" name="Group 95"/>
            <p:cNvGrpSpPr/>
            <p:nvPr/>
          </p:nvGrpSpPr>
          <p:grpSpPr>
            <a:xfrm rot="1464874">
              <a:off x="7294048" y="2873368"/>
              <a:ext cx="747531" cy="426851"/>
              <a:chOff x="825501" y="2952106"/>
              <a:chExt cx="2689908" cy="1535977"/>
            </a:xfrm>
          </p:grpSpPr>
          <p:grpSp>
            <p:nvGrpSpPr>
              <p:cNvPr id="97" name="Group 9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24" name="Straight Connector 123"/>
                <p:cNvCxnSpPr>
                  <a:stCxn id="12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up 9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02" name="Group 10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06" name="Group 10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17" name="Group 11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19" name="Teardrop 11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0" name="Oval 11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1" name="Oval 12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2" name="Oval 12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23" name="Oval 12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18" name="Oval 11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07" name="Group 10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08" name="Rectangle 10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09" name="Rectangle 10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0" name="Rectangle 10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1" name="Rectangle 11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2" name="Rectangle 11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3" name="Rectangle 11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14" name="Rectangle 11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5" name="Rectangle 11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16" name="Rectangle 11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03" name="Straight Connector 102"/>
                <p:cNvCxnSpPr>
                  <a:stCxn id="119" idx="0"/>
                  <a:endCxn id="11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>
                  <a:stCxn id="119" idx="1"/>
                  <a:endCxn id="11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>
                  <a:stCxn id="119" idx="2"/>
                  <a:endCxn id="11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00" name="Straight Connector 9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6" name="Group 125"/>
            <p:cNvGrpSpPr/>
            <p:nvPr/>
          </p:nvGrpSpPr>
          <p:grpSpPr>
            <a:xfrm rot="19226733" flipH="1">
              <a:off x="8266313" y="2845675"/>
              <a:ext cx="747531" cy="426851"/>
              <a:chOff x="825501" y="2952106"/>
              <a:chExt cx="2689908" cy="1535977"/>
            </a:xfrm>
          </p:grpSpPr>
          <p:grpSp>
            <p:nvGrpSpPr>
              <p:cNvPr id="127" name="Group 12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54" name="Straight Connector 153"/>
                <p:cNvCxnSpPr>
                  <a:stCxn id="15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32" name="Group 13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36" name="Group 13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47" name="Group 14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49" name="Teardrop 14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0" name="Oval 14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1" name="Oval 15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2" name="Oval 15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53" name="Oval 15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48" name="Oval 14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37" name="Group 13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38" name="Rectangle 13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39" name="Rectangle 13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0" name="Rectangle 13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1" name="Rectangle 14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2" name="Rectangle 14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3" name="Rectangle 14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44" name="Rectangle 14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5" name="Rectangle 14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46" name="Rectangle 14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33" name="Straight Connector 132"/>
                <p:cNvCxnSpPr>
                  <a:stCxn id="149" idx="0"/>
                  <a:endCxn id="14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>
                  <a:stCxn id="149" idx="1"/>
                  <a:endCxn id="14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>
                  <a:stCxn id="149" idx="2"/>
                  <a:endCxn id="14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6" name="Group 155"/>
            <p:cNvGrpSpPr/>
            <p:nvPr/>
          </p:nvGrpSpPr>
          <p:grpSpPr>
            <a:xfrm rot="11300486">
              <a:off x="7744031" y="2447001"/>
              <a:ext cx="747531" cy="426851"/>
              <a:chOff x="825501" y="2952106"/>
              <a:chExt cx="2689908" cy="1535977"/>
            </a:xfrm>
          </p:grpSpPr>
          <p:grpSp>
            <p:nvGrpSpPr>
              <p:cNvPr id="157" name="Group 156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84" name="Straight Connector 183"/>
                <p:cNvCxnSpPr>
                  <a:stCxn id="181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62" name="Group 161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166" name="Group 165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177" name="Group 176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179" name="Teardrop 178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0" name="Oval 179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1" name="Oval 180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2" name="Oval 181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183" name="Oval 182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178" name="Oval 177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167" name="Group 166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168" name="Rectangle 167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69" name="Rectangle 168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0" name="Rectangle 169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1" name="Rectangle 170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2" name="Rectangle 171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3" name="Rectangle 172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74" name="Rectangle 173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5" name="Rectangle 174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176" name="Rectangle 175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163" name="Straight Connector 162"/>
                <p:cNvCxnSpPr>
                  <a:stCxn id="179" idx="0"/>
                  <a:endCxn id="179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>
                  <a:stCxn id="179" idx="1"/>
                  <a:endCxn id="179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>
                  <a:stCxn id="179" idx="2"/>
                  <a:endCxn id="179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160" name="Straight Connector 159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" name="Group 1"/>
          <p:cNvGrpSpPr/>
          <p:nvPr/>
        </p:nvGrpSpPr>
        <p:grpSpPr>
          <a:xfrm>
            <a:off x="2899227" y="-157130"/>
            <a:ext cx="4765223" cy="3892879"/>
            <a:chOff x="2899227" y="-157130"/>
            <a:chExt cx="4765223" cy="3892879"/>
          </a:xfrm>
        </p:grpSpPr>
        <p:sp>
          <p:nvSpPr>
            <p:cNvPr id="12" name="Oval 11"/>
            <p:cNvSpPr/>
            <p:nvPr/>
          </p:nvSpPr>
          <p:spPr>
            <a:xfrm>
              <a:off x="2899227" y="2496458"/>
              <a:ext cx="3037116" cy="1204685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Arc 21"/>
            <p:cNvSpPr/>
            <p:nvPr/>
          </p:nvSpPr>
          <p:spPr>
            <a:xfrm rot="6942302">
              <a:off x="4881791" y="735952"/>
              <a:ext cx="3349171" cy="1563007"/>
            </a:xfrm>
            <a:prstGeom prst="arc">
              <a:avLst>
                <a:gd name="adj1" fmla="val 13633118"/>
                <a:gd name="adj2" fmla="val 2137896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Flowchart: Delay 40"/>
            <p:cNvSpPr/>
            <p:nvPr/>
          </p:nvSpPr>
          <p:spPr>
            <a:xfrm rot="5400000">
              <a:off x="7413471" y="1063472"/>
              <a:ext cx="89763" cy="412194"/>
            </a:xfrm>
            <a:prstGeom prst="flowChartDelay">
              <a:avLst/>
            </a:prstGeom>
            <a:solidFill>
              <a:schemeClr val="tx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992150" y="2626767"/>
              <a:ext cx="2168094" cy="1108982"/>
              <a:chOff x="2992150" y="2626767"/>
              <a:chExt cx="2168094" cy="1108982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3670409" y="2626767"/>
                <a:ext cx="1489835" cy="832371"/>
                <a:chOff x="5221880" y="2536338"/>
                <a:chExt cx="3151279" cy="1760620"/>
              </a:xfrm>
            </p:grpSpPr>
            <p:cxnSp>
              <p:nvCxnSpPr>
                <p:cNvPr id="38" name="Straight Connector 37"/>
                <p:cNvCxnSpPr>
                  <a:stCxn id="46" idx="1"/>
                </p:cNvCxnSpPr>
                <p:nvPr/>
              </p:nvCxnSpPr>
              <p:spPr>
                <a:xfrm flipV="1">
                  <a:off x="7615329" y="2759853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ardrop 41"/>
                <p:cNvSpPr/>
                <p:nvPr/>
              </p:nvSpPr>
              <p:spPr>
                <a:xfrm rot="12328763">
                  <a:off x="5221880" y="3005709"/>
                  <a:ext cx="1323435" cy="1291249"/>
                </a:xfrm>
                <a:prstGeom prst="teardrop">
                  <a:avLst>
                    <a:gd name="adj" fmla="val 90575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 rot="20913707">
                  <a:off x="6663477" y="3179970"/>
                  <a:ext cx="669860" cy="564118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 rot="1263080">
                  <a:off x="7370448" y="3038666"/>
                  <a:ext cx="1002711" cy="65428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6517971" y="3462029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7286399" y="3269586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7725204" y="3088611"/>
                  <a:ext cx="146599" cy="20002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 rot="20325490">
                  <a:off x="7133998" y="3574814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 rot="14092435">
                  <a:off x="6922154" y="3582537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 rot="12410232">
                  <a:off x="6721815" y="3619970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 rot="3146820">
                  <a:off x="7179010" y="3819608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 rot="5400000">
                  <a:off x="6604800" y="3872509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 rot="6953387">
                  <a:off x="6237695" y="3897115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 rot="343022">
                  <a:off x="7760038" y="4108865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 rot="19831920" flipH="1">
                  <a:off x="6877905" y="4250111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 rot="20793970">
                  <a:off x="6349441" y="4227230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cxnSp>
              <p:nvCxnSpPr>
                <p:cNvPr id="59" name="Straight Connector 58"/>
                <p:cNvCxnSpPr>
                  <a:stCxn id="42" idx="0"/>
                  <a:endCxn id="42" idx="6"/>
                </p:cNvCxnSpPr>
                <p:nvPr/>
              </p:nvCxnSpPr>
              <p:spPr>
                <a:xfrm>
                  <a:off x="5286239" y="3366671"/>
                  <a:ext cx="319619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stCxn id="42" idx="1"/>
                  <a:endCxn id="42" idx="5"/>
                </p:cNvCxnSpPr>
                <p:nvPr/>
              </p:nvCxnSpPr>
              <p:spPr>
                <a:xfrm>
                  <a:off x="5657592" y="3037924"/>
                  <a:ext cx="452011" cy="122681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42" idx="2"/>
                  <a:endCxn id="42" idx="4"/>
                </p:cNvCxnSpPr>
                <p:nvPr/>
              </p:nvCxnSpPr>
              <p:spPr>
                <a:xfrm>
                  <a:off x="6161336" y="3068502"/>
                  <a:ext cx="319621" cy="86749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V="1">
                  <a:off x="7555019" y="2783841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H="1">
                  <a:off x="7636700" y="2536338"/>
                  <a:ext cx="344053" cy="26179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0822019">
                  <a:off x="7276504" y="2570753"/>
                  <a:ext cx="706960" cy="706960"/>
                </a:xfrm>
                <a:prstGeom prst="rect">
                  <a:avLst/>
                </a:prstGeom>
              </p:spPr>
            </p:pic>
            <p:cxnSp>
              <p:nvCxnSpPr>
                <p:cNvPr id="65" name="Straight Connector 64"/>
                <p:cNvCxnSpPr/>
                <p:nvPr/>
              </p:nvCxnSpPr>
              <p:spPr>
                <a:xfrm flipH="1" flipV="1">
                  <a:off x="7687484" y="2774141"/>
                  <a:ext cx="371044" cy="19225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2992150" y="3103533"/>
                <a:ext cx="1177113" cy="632216"/>
                <a:chOff x="2992150" y="3103533"/>
                <a:chExt cx="1177113" cy="632216"/>
              </a:xfrm>
            </p:grpSpPr>
            <p:grpSp>
              <p:nvGrpSpPr>
                <p:cNvPr id="191" name="Group 190"/>
                <p:cNvGrpSpPr/>
                <p:nvPr/>
              </p:nvGrpSpPr>
              <p:grpSpPr>
                <a:xfrm rot="2092366" flipH="1">
                  <a:off x="3751477" y="3478107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192" name="Oval 191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3" name="Oval 192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4" name="Oval 193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6" name="Oval 195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97" name="Oval 196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05" name="Group 204"/>
                <p:cNvGrpSpPr/>
                <p:nvPr/>
              </p:nvGrpSpPr>
              <p:grpSpPr>
                <a:xfrm rot="21035705">
                  <a:off x="3297158" y="3376492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06" name="Oval 205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7" name="Oval 206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8" name="Oval 207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09" name="Oval 208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0" name="Oval 209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1" name="Oval 210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12" name="Group 211"/>
                <p:cNvGrpSpPr/>
                <p:nvPr/>
              </p:nvGrpSpPr>
              <p:grpSpPr>
                <a:xfrm rot="3952018" flipH="1">
                  <a:off x="2912078" y="3183605"/>
                  <a:ext cx="417786" cy="257642"/>
                  <a:chOff x="2938993" y="3141017"/>
                  <a:chExt cx="755511" cy="465912"/>
                </a:xfrm>
              </p:grpSpPr>
              <p:sp>
                <p:nvSpPr>
                  <p:cNvPr id="213" name="Oval 212"/>
                  <p:cNvSpPr/>
                  <p:nvPr/>
                </p:nvSpPr>
                <p:spPr>
                  <a:xfrm rot="2989991">
                    <a:off x="2997677" y="3082333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4" name="Oval 213"/>
                  <p:cNvSpPr/>
                  <p:nvPr/>
                </p:nvSpPr>
                <p:spPr>
                  <a:xfrm rot="3548067">
                    <a:off x="3065133" y="315173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>
                  <a:xfrm rot="898015">
                    <a:off x="3200617" y="3237464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6" name="Oval 215"/>
                  <p:cNvSpPr/>
                  <p:nvPr/>
                </p:nvSpPr>
                <p:spPr>
                  <a:xfrm>
                    <a:off x="3300539" y="3292628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7" name="Oval 216"/>
                  <p:cNvSpPr/>
                  <p:nvPr/>
                </p:nvSpPr>
                <p:spPr>
                  <a:xfrm rot="1072102">
                    <a:off x="3433901" y="3332189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8" name="Oval 217"/>
                  <p:cNvSpPr/>
                  <p:nvPr/>
                </p:nvSpPr>
                <p:spPr>
                  <a:xfrm>
                    <a:off x="3576012" y="3371070"/>
                    <a:ext cx="118492" cy="235859"/>
                  </a:xfrm>
                  <a:prstGeom prst="ellips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</p:grpSp>
      <p:grpSp>
        <p:nvGrpSpPr>
          <p:cNvPr id="4" name="Group 3"/>
          <p:cNvGrpSpPr/>
          <p:nvPr/>
        </p:nvGrpSpPr>
        <p:grpSpPr>
          <a:xfrm>
            <a:off x="3875314" y="1393372"/>
            <a:ext cx="3387049" cy="1268975"/>
            <a:chOff x="3875314" y="1393372"/>
            <a:chExt cx="3387049" cy="1268975"/>
          </a:xfrm>
        </p:grpSpPr>
        <p:sp>
          <p:nvSpPr>
            <p:cNvPr id="10" name="Oval 9"/>
            <p:cNvSpPr/>
            <p:nvPr/>
          </p:nvSpPr>
          <p:spPr>
            <a:xfrm>
              <a:off x="3875314" y="1393372"/>
              <a:ext cx="1277258" cy="493484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5268686" y="1611087"/>
              <a:ext cx="1277258" cy="493484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" name="Arc 25"/>
            <p:cNvSpPr/>
            <p:nvPr/>
          </p:nvSpPr>
          <p:spPr>
            <a:xfrm rot="14018819" flipH="1">
              <a:off x="4733532" y="1353653"/>
              <a:ext cx="805191" cy="972776"/>
            </a:xfrm>
            <a:prstGeom prst="arc">
              <a:avLst>
                <a:gd name="adj1" fmla="val 14352262"/>
                <a:gd name="adj2" fmla="val 1622756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Arc 26"/>
            <p:cNvSpPr/>
            <p:nvPr/>
          </p:nvSpPr>
          <p:spPr>
            <a:xfrm rot="11591267">
              <a:off x="4896584" y="2235000"/>
              <a:ext cx="2365779" cy="427347"/>
            </a:xfrm>
            <a:prstGeom prst="arc">
              <a:avLst>
                <a:gd name="adj1" fmla="val 11820053"/>
                <a:gd name="adj2" fmla="val 2137896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9" name="Group 218"/>
            <p:cNvGrpSpPr/>
            <p:nvPr/>
          </p:nvGrpSpPr>
          <p:grpSpPr>
            <a:xfrm rot="1023913">
              <a:off x="5404689" y="1869173"/>
              <a:ext cx="331439" cy="153957"/>
              <a:chOff x="5757863" y="2590800"/>
              <a:chExt cx="925160" cy="545306"/>
            </a:xfrm>
          </p:grpSpPr>
          <p:grpSp>
            <p:nvGrpSpPr>
              <p:cNvPr id="220" name="Group 219"/>
              <p:cNvGrpSpPr/>
              <p:nvPr/>
            </p:nvGrpSpPr>
            <p:grpSpPr>
              <a:xfrm>
                <a:off x="5757863" y="2590800"/>
                <a:ext cx="925160" cy="545306"/>
                <a:chOff x="5757863" y="2221706"/>
                <a:chExt cx="925160" cy="914400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222" name="Oval 221"/>
                <p:cNvSpPr/>
                <p:nvPr/>
              </p:nvSpPr>
              <p:spPr>
                <a:xfrm>
                  <a:off x="5757863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3" name="Oval 222"/>
                <p:cNvSpPr/>
                <p:nvPr/>
              </p:nvSpPr>
              <p:spPr>
                <a:xfrm>
                  <a:off x="5928139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4" name="Oval 223"/>
                <p:cNvSpPr/>
                <p:nvPr/>
              </p:nvSpPr>
              <p:spPr>
                <a:xfrm>
                  <a:off x="6098415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5" name="Oval 224"/>
                <p:cNvSpPr/>
                <p:nvPr/>
              </p:nvSpPr>
              <p:spPr>
                <a:xfrm>
                  <a:off x="6275830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21" name="Oval 220"/>
              <p:cNvSpPr/>
              <p:nvPr/>
            </p:nvSpPr>
            <p:spPr>
              <a:xfrm>
                <a:off x="6489540" y="2663654"/>
                <a:ext cx="104775" cy="177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33" name="Group 232"/>
            <p:cNvGrpSpPr/>
            <p:nvPr/>
          </p:nvGrpSpPr>
          <p:grpSpPr>
            <a:xfrm rot="1023913">
              <a:off x="4019802" y="1653461"/>
              <a:ext cx="331439" cy="161177"/>
              <a:chOff x="5757863" y="2590800"/>
              <a:chExt cx="925160" cy="545306"/>
            </a:xfrm>
          </p:grpSpPr>
          <p:grpSp>
            <p:nvGrpSpPr>
              <p:cNvPr id="234" name="Group 233"/>
              <p:cNvGrpSpPr/>
              <p:nvPr/>
            </p:nvGrpSpPr>
            <p:grpSpPr>
              <a:xfrm>
                <a:off x="5757863" y="2590800"/>
                <a:ext cx="925160" cy="545306"/>
                <a:chOff x="5757863" y="2221706"/>
                <a:chExt cx="925160" cy="914400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236" name="Oval 235"/>
                <p:cNvSpPr/>
                <p:nvPr/>
              </p:nvSpPr>
              <p:spPr>
                <a:xfrm>
                  <a:off x="5757863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7" name="Oval 236"/>
                <p:cNvSpPr/>
                <p:nvPr/>
              </p:nvSpPr>
              <p:spPr>
                <a:xfrm>
                  <a:off x="5928139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8" name="Oval 237"/>
                <p:cNvSpPr/>
                <p:nvPr/>
              </p:nvSpPr>
              <p:spPr>
                <a:xfrm>
                  <a:off x="6098415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39" name="Oval 238"/>
                <p:cNvSpPr/>
                <p:nvPr/>
              </p:nvSpPr>
              <p:spPr>
                <a:xfrm>
                  <a:off x="6275830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35" name="Oval 234"/>
              <p:cNvSpPr/>
              <p:nvPr/>
            </p:nvSpPr>
            <p:spPr>
              <a:xfrm>
                <a:off x="6489540" y="2663654"/>
                <a:ext cx="104775" cy="177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40" name="Group 239"/>
            <p:cNvGrpSpPr/>
            <p:nvPr/>
          </p:nvGrpSpPr>
          <p:grpSpPr>
            <a:xfrm rot="21282691">
              <a:off x="5931519" y="1906127"/>
              <a:ext cx="331439" cy="160755"/>
              <a:chOff x="5757863" y="2590800"/>
              <a:chExt cx="925160" cy="545306"/>
            </a:xfrm>
          </p:grpSpPr>
          <p:grpSp>
            <p:nvGrpSpPr>
              <p:cNvPr id="241" name="Group 240"/>
              <p:cNvGrpSpPr/>
              <p:nvPr/>
            </p:nvGrpSpPr>
            <p:grpSpPr>
              <a:xfrm>
                <a:off x="5757863" y="2590800"/>
                <a:ext cx="925160" cy="545306"/>
                <a:chOff x="5757863" y="2221706"/>
                <a:chExt cx="925160" cy="914400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243" name="Oval 242"/>
                <p:cNvSpPr/>
                <p:nvPr/>
              </p:nvSpPr>
              <p:spPr>
                <a:xfrm>
                  <a:off x="5757863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4" name="Oval 243"/>
                <p:cNvSpPr/>
                <p:nvPr/>
              </p:nvSpPr>
              <p:spPr>
                <a:xfrm>
                  <a:off x="5928139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5" name="Oval 244"/>
                <p:cNvSpPr/>
                <p:nvPr/>
              </p:nvSpPr>
              <p:spPr>
                <a:xfrm>
                  <a:off x="6098415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6" name="Oval 245"/>
                <p:cNvSpPr/>
                <p:nvPr/>
              </p:nvSpPr>
              <p:spPr>
                <a:xfrm>
                  <a:off x="6275830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42" name="Oval 241"/>
              <p:cNvSpPr/>
              <p:nvPr/>
            </p:nvSpPr>
            <p:spPr>
              <a:xfrm>
                <a:off x="6489540" y="2663654"/>
                <a:ext cx="104775" cy="177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47" name="Group 246"/>
            <p:cNvGrpSpPr/>
            <p:nvPr/>
          </p:nvGrpSpPr>
          <p:grpSpPr>
            <a:xfrm rot="20576087" flipH="1">
              <a:off x="4641013" y="1651249"/>
              <a:ext cx="331439" cy="163437"/>
              <a:chOff x="5757863" y="2590800"/>
              <a:chExt cx="925160" cy="545306"/>
            </a:xfrm>
          </p:grpSpPr>
          <p:grpSp>
            <p:nvGrpSpPr>
              <p:cNvPr id="248" name="Group 247"/>
              <p:cNvGrpSpPr/>
              <p:nvPr/>
            </p:nvGrpSpPr>
            <p:grpSpPr>
              <a:xfrm>
                <a:off x="5757863" y="2590800"/>
                <a:ext cx="925160" cy="545306"/>
                <a:chOff x="5757863" y="2221706"/>
                <a:chExt cx="925160" cy="914400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250" name="Oval 249"/>
                <p:cNvSpPr/>
                <p:nvPr/>
              </p:nvSpPr>
              <p:spPr>
                <a:xfrm>
                  <a:off x="5757863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1" name="Oval 250"/>
                <p:cNvSpPr/>
                <p:nvPr/>
              </p:nvSpPr>
              <p:spPr>
                <a:xfrm>
                  <a:off x="5928139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2" name="Oval 251"/>
                <p:cNvSpPr/>
                <p:nvPr/>
              </p:nvSpPr>
              <p:spPr>
                <a:xfrm>
                  <a:off x="6098415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3" name="Oval 252"/>
                <p:cNvSpPr/>
                <p:nvPr/>
              </p:nvSpPr>
              <p:spPr>
                <a:xfrm>
                  <a:off x="6275830" y="2221706"/>
                  <a:ext cx="407193" cy="91440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49" name="Oval 248"/>
              <p:cNvSpPr/>
              <p:nvPr/>
            </p:nvSpPr>
            <p:spPr>
              <a:xfrm>
                <a:off x="6489540" y="2663654"/>
                <a:ext cx="104775" cy="1778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7716568" y="758052"/>
            <a:ext cx="4365828" cy="5558758"/>
            <a:chOff x="7716568" y="758052"/>
            <a:chExt cx="4365828" cy="5558758"/>
          </a:xfrm>
        </p:grpSpPr>
        <p:grpSp>
          <p:nvGrpSpPr>
            <p:cNvPr id="603" name="Group 602"/>
            <p:cNvGrpSpPr/>
            <p:nvPr/>
          </p:nvGrpSpPr>
          <p:grpSpPr>
            <a:xfrm>
              <a:off x="7716568" y="758052"/>
              <a:ext cx="4365828" cy="5558758"/>
              <a:chOff x="7716568" y="758052"/>
              <a:chExt cx="4365828" cy="5558758"/>
            </a:xfrm>
          </p:grpSpPr>
          <p:grpSp>
            <p:nvGrpSpPr>
              <p:cNvPr id="572" name="Group 571"/>
              <p:cNvGrpSpPr/>
              <p:nvPr/>
            </p:nvGrpSpPr>
            <p:grpSpPr>
              <a:xfrm>
                <a:off x="7716568" y="758052"/>
                <a:ext cx="3898029" cy="4870793"/>
                <a:chOff x="7716568" y="758052"/>
                <a:chExt cx="3898029" cy="4870793"/>
              </a:xfrm>
            </p:grpSpPr>
            <p:grpSp>
              <p:nvGrpSpPr>
                <p:cNvPr id="361" name="Group 360"/>
                <p:cNvGrpSpPr/>
                <p:nvPr/>
              </p:nvGrpSpPr>
              <p:grpSpPr>
                <a:xfrm rot="324693">
                  <a:off x="7716568" y="758052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362" name="Group 36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89" name="Straight Connector 388"/>
                    <p:cNvCxnSpPr>
                      <a:stCxn id="38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0" name="Straight Connector 38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63" name="Group 36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367" name="Group 36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371" name="Group 37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382" name="Group 38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384" name="Teardrop 38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85" name="Oval 38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86" name="Oval 38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87" name="Oval 38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88" name="Oval 38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383" name="Oval 38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372" name="Group 37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373" name="Rectangle 37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4" name="Rectangle 37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5" name="Rectangle 37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6" name="Rectangle 37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7" name="Rectangle 37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8" name="Rectangle 37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79" name="Rectangle 37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80" name="Rectangle 37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81" name="Rectangle 38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368" name="Straight Connector 367"/>
                    <p:cNvCxnSpPr>
                      <a:stCxn id="384" idx="0"/>
                      <a:endCxn id="38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9" name="Straight Connector 368"/>
                    <p:cNvCxnSpPr>
                      <a:stCxn id="384" idx="1"/>
                      <a:endCxn id="38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0" name="Straight Connector 369"/>
                    <p:cNvCxnSpPr>
                      <a:stCxn id="384" idx="2"/>
                      <a:endCxn id="38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64" name="Group 36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65" name="Straight Connector 36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6" name="Straight Connector 36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391" name="Group 390"/>
                <p:cNvGrpSpPr/>
                <p:nvPr/>
              </p:nvGrpSpPr>
              <p:grpSpPr>
                <a:xfrm rot="3722342">
                  <a:off x="8465055" y="1268678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392" name="Group 39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19" name="Straight Connector 418"/>
                    <p:cNvCxnSpPr>
                      <a:stCxn id="41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0" name="Straight Connector 41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3" name="Group 39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397" name="Group 39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401" name="Group 40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412" name="Group 41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414" name="Teardrop 41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15" name="Oval 41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16" name="Oval 41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17" name="Oval 41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18" name="Oval 41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413" name="Oval 41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402" name="Group 40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403" name="Rectangle 40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4" name="Rectangle 40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5" name="Rectangle 40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6" name="Rectangle 40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7" name="Rectangle 40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8" name="Rectangle 40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09" name="Rectangle 40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10" name="Rectangle 40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11" name="Rectangle 41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398" name="Straight Connector 397"/>
                    <p:cNvCxnSpPr>
                      <a:stCxn id="414" idx="0"/>
                      <a:endCxn id="41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9" name="Straight Connector 398"/>
                    <p:cNvCxnSpPr>
                      <a:stCxn id="414" idx="1"/>
                      <a:endCxn id="41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0" name="Straight Connector 399"/>
                    <p:cNvCxnSpPr>
                      <a:stCxn id="414" idx="2"/>
                      <a:endCxn id="41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94" name="Group 39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95" name="Straight Connector 39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6" name="Straight Connector 39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21" name="Group 420"/>
                <p:cNvGrpSpPr/>
                <p:nvPr/>
              </p:nvGrpSpPr>
              <p:grpSpPr>
                <a:xfrm rot="3945289">
                  <a:off x="8962944" y="1990129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422" name="Group 42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49" name="Straight Connector 448"/>
                    <p:cNvCxnSpPr>
                      <a:stCxn id="44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0" name="Straight Connector 44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23" name="Group 42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27" name="Group 42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431" name="Group 43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442" name="Group 44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444" name="Teardrop 44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45" name="Oval 44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46" name="Oval 44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47" name="Oval 44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48" name="Oval 44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443" name="Oval 44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432" name="Group 43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433" name="Rectangle 43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4" name="Rectangle 43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5" name="Rectangle 43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6" name="Rectangle 43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7" name="Rectangle 43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8" name="Rectangle 43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39" name="Rectangle 43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40" name="Rectangle 43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41" name="Rectangle 44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428" name="Straight Connector 427"/>
                    <p:cNvCxnSpPr>
                      <a:stCxn id="444" idx="0"/>
                      <a:endCxn id="44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9" name="Straight Connector 428"/>
                    <p:cNvCxnSpPr>
                      <a:stCxn id="444" idx="1"/>
                      <a:endCxn id="44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0" name="Straight Connector 429"/>
                    <p:cNvCxnSpPr>
                      <a:stCxn id="444" idx="2"/>
                      <a:endCxn id="44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24" name="Group 42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25" name="Straight Connector 42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6" name="Straight Connector 42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51" name="Group 450"/>
                <p:cNvGrpSpPr/>
                <p:nvPr/>
              </p:nvGrpSpPr>
              <p:grpSpPr>
                <a:xfrm rot="4075211">
                  <a:off x="9517144" y="2807792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452" name="Group 45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79" name="Straight Connector 478"/>
                    <p:cNvCxnSpPr>
                      <a:stCxn id="47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0" name="Straight Connector 47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53" name="Group 45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57" name="Group 45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461" name="Group 46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472" name="Group 47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474" name="Teardrop 47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75" name="Oval 47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76" name="Oval 47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77" name="Oval 47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478" name="Oval 47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473" name="Oval 47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462" name="Group 46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463" name="Rectangle 46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4" name="Rectangle 46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5" name="Rectangle 46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6" name="Rectangle 46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7" name="Rectangle 46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8" name="Rectangle 46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69" name="Rectangle 46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70" name="Rectangle 46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471" name="Rectangle 47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458" name="Straight Connector 457"/>
                    <p:cNvCxnSpPr>
                      <a:stCxn id="474" idx="0"/>
                      <a:endCxn id="47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9" name="Straight Connector 458"/>
                    <p:cNvCxnSpPr>
                      <a:stCxn id="474" idx="1"/>
                      <a:endCxn id="47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0" name="Straight Connector 459"/>
                    <p:cNvCxnSpPr>
                      <a:stCxn id="474" idx="2"/>
                      <a:endCxn id="47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54" name="Group 45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55" name="Straight Connector 45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6" name="Straight Connector 45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81" name="Group 480"/>
                <p:cNvGrpSpPr/>
                <p:nvPr/>
              </p:nvGrpSpPr>
              <p:grpSpPr>
                <a:xfrm rot="4075211">
                  <a:off x="10025091" y="3532653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482" name="Group 48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509" name="Straight Connector 508"/>
                    <p:cNvCxnSpPr>
                      <a:stCxn id="50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0" name="Straight Connector 50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83" name="Group 48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87" name="Group 48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491" name="Group 49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502" name="Group 50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504" name="Teardrop 50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05" name="Oval 50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06" name="Oval 50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07" name="Oval 50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08" name="Oval 50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503" name="Oval 50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492" name="Group 49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493" name="Rectangle 49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4" name="Rectangle 49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5" name="Rectangle 49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6" name="Rectangle 49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7" name="Rectangle 49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8" name="Rectangle 49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99" name="Rectangle 49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00" name="Rectangle 49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01" name="Rectangle 50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488" name="Straight Connector 487"/>
                    <p:cNvCxnSpPr>
                      <a:stCxn id="504" idx="0"/>
                      <a:endCxn id="50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9" name="Straight Connector 488"/>
                    <p:cNvCxnSpPr>
                      <a:stCxn id="504" idx="1"/>
                      <a:endCxn id="50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0" name="Straight Connector 489"/>
                    <p:cNvCxnSpPr>
                      <a:stCxn id="504" idx="2"/>
                      <a:endCxn id="50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84" name="Group 48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485" name="Straight Connector 48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6" name="Straight Connector 48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11" name="Group 510"/>
                <p:cNvGrpSpPr/>
                <p:nvPr/>
              </p:nvGrpSpPr>
              <p:grpSpPr>
                <a:xfrm rot="3928418">
                  <a:off x="10546776" y="4282658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512" name="Group 51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539" name="Straight Connector 538"/>
                    <p:cNvCxnSpPr>
                      <a:stCxn id="53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0" name="Straight Connector 53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3" name="Group 51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517" name="Group 51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521" name="Group 52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532" name="Group 53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534" name="Teardrop 53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35" name="Oval 53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36" name="Oval 53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37" name="Oval 53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38" name="Oval 53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533" name="Oval 53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522" name="Group 52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523" name="Rectangle 52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4" name="Rectangle 52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5" name="Rectangle 52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6" name="Rectangle 52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7" name="Rectangle 52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8" name="Rectangle 52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29" name="Rectangle 52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30" name="Rectangle 52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31" name="Rectangle 53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518" name="Straight Connector 517"/>
                    <p:cNvCxnSpPr>
                      <a:stCxn id="534" idx="0"/>
                      <a:endCxn id="53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9" name="Straight Connector 518"/>
                    <p:cNvCxnSpPr>
                      <a:stCxn id="534" idx="1"/>
                      <a:endCxn id="53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0" name="Straight Connector 519"/>
                    <p:cNvCxnSpPr>
                      <a:stCxn id="534" idx="2"/>
                      <a:endCxn id="53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4" name="Group 51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515" name="Straight Connector 51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6" name="Straight Connector 51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41" name="Group 540"/>
                <p:cNvGrpSpPr/>
                <p:nvPr/>
              </p:nvGrpSpPr>
              <p:grpSpPr>
                <a:xfrm rot="3928418">
                  <a:off x="11027406" y="5041654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542" name="Group 54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569" name="Straight Connector 568"/>
                    <p:cNvCxnSpPr>
                      <a:stCxn id="56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0" name="Straight Connector 56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43" name="Group 54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547" name="Group 54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551" name="Group 55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562" name="Group 56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564" name="Teardrop 56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65" name="Oval 56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66" name="Oval 56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67" name="Oval 56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568" name="Oval 56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563" name="Oval 56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552" name="Group 55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553" name="Rectangle 55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4" name="Rectangle 55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5" name="Rectangle 55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6" name="Rectangle 55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7" name="Rectangle 55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8" name="Rectangle 55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59" name="Rectangle 55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60" name="Rectangle 55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561" name="Rectangle 56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548" name="Straight Connector 547"/>
                    <p:cNvCxnSpPr>
                      <a:stCxn id="564" idx="0"/>
                      <a:endCxn id="56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9" name="Straight Connector 548"/>
                    <p:cNvCxnSpPr>
                      <a:stCxn id="564" idx="1"/>
                      <a:endCxn id="56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0" name="Straight Connector 549"/>
                    <p:cNvCxnSpPr>
                      <a:stCxn id="564" idx="2"/>
                      <a:endCxn id="56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44" name="Group 54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545" name="Straight Connector 54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6" name="Straight Connector 54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573" name="Group 572"/>
              <p:cNvGrpSpPr/>
              <p:nvPr/>
            </p:nvGrpSpPr>
            <p:grpSpPr>
              <a:xfrm rot="3912118">
                <a:off x="11495205" y="5729619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574" name="Group 573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601" name="Straight Connector 600"/>
                  <p:cNvCxnSpPr>
                    <a:stCxn id="598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2" name="Straight Connector 601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5" name="Group 574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579" name="Group 578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583" name="Group 582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594" name="Group 593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596" name="Teardrop 595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97" name="Oval 596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98" name="Oval 597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99" name="Oval 598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600" name="Oval 599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595" name="Oval 594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584" name="Group 583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585" name="Rectangle 584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86" name="Rectangle 585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87" name="Rectangle 586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88" name="Rectangle 587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89" name="Rectangle 588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90" name="Rectangle 589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91" name="Rectangle 590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92" name="Rectangle 591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93" name="Rectangle 592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580" name="Straight Connector 579"/>
                  <p:cNvCxnSpPr>
                    <a:stCxn id="596" idx="0"/>
                    <a:endCxn id="596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1" name="Straight Connector 580"/>
                  <p:cNvCxnSpPr>
                    <a:stCxn id="596" idx="1"/>
                    <a:endCxn id="596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2" name="Straight Connector 581"/>
                  <p:cNvCxnSpPr>
                    <a:stCxn id="596" idx="2"/>
                    <a:endCxn id="596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6" name="Group 575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77" name="Straight Connector 576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8" name="Straight Connector 577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571" name="Rounded Rectangle 570"/>
            <p:cNvSpPr/>
            <p:nvPr/>
          </p:nvSpPr>
          <p:spPr>
            <a:xfrm>
              <a:off x="9481921" y="925157"/>
              <a:ext cx="2174446" cy="91819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Foragers </a:t>
              </a:r>
              <a:r>
                <a:rPr lang="en-GB" dirty="0" smtClean="0"/>
                <a:t>leave the colony in search of food.</a:t>
              </a:r>
              <a:endParaRPr lang="en-GB" b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417785" y="2664635"/>
            <a:ext cx="5930900" cy="3801550"/>
            <a:chOff x="4417785" y="2664635"/>
            <a:chExt cx="5930900" cy="3801550"/>
          </a:xfrm>
        </p:grpSpPr>
        <p:sp>
          <p:nvSpPr>
            <p:cNvPr id="30" name="Arc 29"/>
            <p:cNvSpPr/>
            <p:nvPr/>
          </p:nvSpPr>
          <p:spPr>
            <a:xfrm rot="9436689">
              <a:off x="6438794" y="2664635"/>
              <a:ext cx="784860" cy="2035715"/>
            </a:xfrm>
            <a:prstGeom prst="arc">
              <a:avLst>
                <a:gd name="adj1" fmla="val 20095622"/>
                <a:gd name="adj2" fmla="val 4538569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417785" y="3966483"/>
              <a:ext cx="5930900" cy="2499702"/>
              <a:chOff x="4417785" y="3966483"/>
              <a:chExt cx="5930900" cy="2499702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4417785" y="3966483"/>
                <a:ext cx="5930900" cy="1204685"/>
              </a:xfrm>
              <a:prstGeom prst="ellipse">
                <a:avLst/>
              </a:prstGeom>
              <a:solidFill>
                <a:srgbClr val="C4A496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351" name="Group 350"/>
              <p:cNvGrpSpPr/>
              <p:nvPr/>
            </p:nvGrpSpPr>
            <p:grpSpPr>
              <a:xfrm>
                <a:off x="4703154" y="4288417"/>
                <a:ext cx="5489785" cy="883525"/>
                <a:chOff x="4703154" y="4288417"/>
                <a:chExt cx="5489785" cy="883525"/>
              </a:xfrm>
            </p:grpSpPr>
            <p:grpSp>
              <p:nvGrpSpPr>
                <p:cNvPr id="31" name="Group 30"/>
                <p:cNvGrpSpPr/>
                <p:nvPr/>
              </p:nvGrpSpPr>
              <p:grpSpPr>
                <a:xfrm>
                  <a:off x="4703154" y="4503233"/>
                  <a:ext cx="5489785" cy="668709"/>
                  <a:chOff x="4703154" y="4503233"/>
                  <a:chExt cx="5489785" cy="668709"/>
                </a:xfrm>
              </p:grpSpPr>
              <p:sp>
                <p:nvSpPr>
                  <p:cNvPr id="29" name="Cloud 28"/>
                  <p:cNvSpPr/>
                  <p:nvPr/>
                </p:nvSpPr>
                <p:spPr>
                  <a:xfrm rot="10800000">
                    <a:off x="7971924" y="4712537"/>
                    <a:ext cx="914400" cy="424983"/>
                  </a:xfrm>
                  <a:prstGeom prst="cloud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5" name="Cloud 254"/>
                  <p:cNvSpPr/>
                  <p:nvPr/>
                </p:nvSpPr>
                <p:spPr>
                  <a:xfrm rot="10197870">
                    <a:off x="9278539" y="4503233"/>
                    <a:ext cx="914400" cy="424983"/>
                  </a:xfrm>
                  <a:prstGeom prst="cloud">
                    <a:avLst/>
                  </a:prstGeom>
                  <a:solidFill>
                    <a:srgbClr val="0033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4" name="Cloud 253"/>
                  <p:cNvSpPr/>
                  <p:nvPr/>
                </p:nvSpPr>
                <p:spPr>
                  <a:xfrm rot="10523543">
                    <a:off x="8637385" y="4646078"/>
                    <a:ext cx="914400" cy="424983"/>
                  </a:xfrm>
                  <a:prstGeom prst="cloud">
                    <a:avLst/>
                  </a:prstGeom>
                  <a:solidFill>
                    <a:srgbClr val="3366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6" name="Cloud 255"/>
                  <p:cNvSpPr/>
                  <p:nvPr/>
                </p:nvSpPr>
                <p:spPr>
                  <a:xfrm rot="11017155">
                    <a:off x="7303372" y="4744160"/>
                    <a:ext cx="914400" cy="424983"/>
                  </a:xfrm>
                  <a:prstGeom prst="cloud">
                    <a:avLst/>
                  </a:prstGeom>
                  <a:solidFill>
                    <a:srgbClr val="0033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8" name="Cloud 257"/>
                  <p:cNvSpPr/>
                  <p:nvPr/>
                </p:nvSpPr>
                <p:spPr>
                  <a:xfrm rot="11383905">
                    <a:off x="6032271" y="4712228"/>
                    <a:ext cx="914400" cy="424983"/>
                  </a:xfrm>
                  <a:prstGeom prst="cloud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7" name="Cloud 256"/>
                  <p:cNvSpPr/>
                  <p:nvPr/>
                </p:nvSpPr>
                <p:spPr>
                  <a:xfrm rot="11195890">
                    <a:off x="6668894" y="4746959"/>
                    <a:ext cx="914400" cy="424983"/>
                  </a:xfrm>
                  <a:prstGeom prst="cloud">
                    <a:avLst/>
                  </a:prstGeom>
                  <a:solidFill>
                    <a:srgbClr val="3366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59" name="Cloud 258"/>
                  <p:cNvSpPr/>
                  <p:nvPr/>
                </p:nvSpPr>
                <p:spPr>
                  <a:xfrm rot="11383905">
                    <a:off x="5368953" y="4662952"/>
                    <a:ext cx="914400" cy="424983"/>
                  </a:xfrm>
                  <a:prstGeom prst="cloud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60" name="Cloud 259"/>
                  <p:cNvSpPr/>
                  <p:nvPr/>
                </p:nvSpPr>
                <p:spPr>
                  <a:xfrm rot="11886283">
                    <a:off x="4703154" y="4539576"/>
                    <a:ext cx="914400" cy="424983"/>
                  </a:xfrm>
                  <a:prstGeom prst="cloud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261" name="Group 260"/>
                <p:cNvGrpSpPr/>
                <p:nvPr/>
              </p:nvGrpSpPr>
              <p:grpSpPr>
                <a:xfrm rot="20698886" flipH="1">
                  <a:off x="8383180" y="4288417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262" name="Group 26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289" name="Straight Connector 288"/>
                    <p:cNvCxnSpPr>
                      <a:stCxn id="28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0" name="Straight Connector 28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3" name="Group 26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267" name="Group 26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271" name="Group 27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282" name="Group 28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284" name="Teardrop 28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285" name="Oval 28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286" name="Oval 28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287" name="Oval 28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288" name="Oval 28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283" name="Oval 28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272" name="Group 27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273" name="Rectangle 27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4" name="Rectangle 27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5" name="Rectangle 27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6" name="Rectangle 27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7" name="Rectangle 27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8" name="Rectangle 27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279" name="Rectangle 27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280" name="Rectangle 27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281" name="Rectangle 28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268" name="Straight Connector 267"/>
                    <p:cNvCxnSpPr>
                      <a:stCxn id="284" idx="0"/>
                      <a:endCxn id="28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9" name="Straight Connector 268"/>
                    <p:cNvCxnSpPr>
                      <a:stCxn id="284" idx="1"/>
                      <a:endCxn id="28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/>
                    <p:cNvCxnSpPr>
                      <a:stCxn id="284" idx="2"/>
                      <a:endCxn id="28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4" name="Group 26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265" name="Straight Connector 26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6" name="Straight Connector 26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91" name="Group 290"/>
                <p:cNvGrpSpPr/>
                <p:nvPr/>
              </p:nvGrpSpPr>
              <p:grpSpPr>
                <a:xfrm rot="21293748" flipH="1">
                  <a:off x="5807871" y="4297045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292" name="Group 29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19" name="Straight Connector 318"/>
                    <p:cNvCxnSpPr>
                      <a:stCxn id="31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0" name="Straight Connector 31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3" name="Group 29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297" name="Group 29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301" name="Group 30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312" name="Group 31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314" name="Teardrop 31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15" name="Oval 31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16" name="Oval 31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17" name="Oval 31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18" name="Oval 31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313" name="Oval 31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302" name="Group 30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303" name="Rectangle 30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4" name="Rectangle 30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5" name="Rectangle 30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6" name="Rectangle 30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7" name="Rectangle 30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8" name="Rectangle 30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09" name="Rectangle 30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10" name="Rectangle 30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11" name="Rectangle 31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298" name="Straight Connector 297"/>
                    <p:cNvCxnSpPr>
                      <a:stCxn id="314" idx="0"/>
                      <a:endCxn id="31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9" name="Straight Connector 298"/>
                    <p:cNvCxnSpPr>
                      <a:stCxn id="314" idx="1"/>
                      <a:endCxn id="31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0" name="Straight Connector 299"/>
                    <p:cNvCxnSpPr>
                      <a:stCxn id="314" idx="2"/>
                      <a:endCxn id="31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4" name="Group 29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295" name="Straight Connector 29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6" name="Straight Connector 29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321" name="Group 320"/>
                <p:cNvGrpSpPr/>
                <p:nvPr/>
              </p:nvGrpSpPr>
              <p:grpSpPr>
                <a:xfrm>
                  <a:off x="7199109" y="4340823"/>
                  <a:ext cx="747531" cy="426851"/>
                  <a:chOff x="825501" y="2952106"/>
                  <a:chExt cx="2689908" cy="1535977"/>
                </a:xfrm>
              </p:grpSpPr>
              <p:grpSp>
                <p:nvGrpSpPr>
                  <p:cNvPr id="322" name="Group 321"/>
                  <p:cNvGrpSpPr/>
                  <p:nvPr/>
                </p:nvGrpSpPr>
                <p:grpSpPr>
                  <a:xfrm>
                    <a:off x="2757579" y="2952106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49" name="Straight Connector 348"/>
                    <p:cNvCxnSpPr>
                      <a:stCxn id="346" idx="1"/>
                    </p:cNvCxnSpPr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0" name="Straight Connector 349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3" name="Group 322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327" name="Group 326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331" name="Group 330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grpSp>
                      <p:nvGrpSpPr>
                        <p:cNvPr id="342" name="Group 341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sp>
                        <p:nvSpPr>
                          <p:cNvPr id="344" name="Teardrop 343"/>
                          <p:cNvSpPr/>
                          <p:nvPr/>
                        </p:nvSpPr>
                        <p:spPr>
                          <a:xfrm rot="12189956">
                            <a:off x="825501" y="3454401"/>
                            <a:ext cx="914400" cy="914400"/>
                          </a:xfrm>
                          <a:prstGeom prst="teardrop">
                            <a:avLst>
                              <a:gd name="adj" fmla="val 91042"/>
                            </a:avLst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45" name="Oval 344"/>
                          <p:cNvSpPr/>
                          <p:nvPr/>
                        </p:nvSpPr>
                        <p:spPr>
                          <a:xfrm rot="20913707">
                            <a:off x="1805727" y="3372223"/>
                            <a:ext cx="669860" cy="564118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46" name="Oval 345"/>
                          <p:cNvSpPr/>
                          <p:nvPr/>
                        </p:nvSpPr>
                        <p:spPr>
                          <a:xfrm rot="1263080">
                            <a:off x="2512698" y="3230919"/>
                            <a:ext cx="1002711" cy="654281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47" name="Oval 346"/>
                          <p:cNvSpPr/>
                          <p:nvPr/>
                        </p:nvSpPr>
                        <p:spPr>
                          <a:xfrm>
                            <a:off x="1660221" y="3654282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348" name="Oval 347"/>
                          <p:cNvSpPr/>
                          <p:nvPr/>
                        </p:nvSpPr>
                        <p:spPr>
                          <a:xfrm>
                            <a:off x="2428649" y="3461839"/>
                            <a:ext cx="192443" cy="192443"/>
                          </a:xfrm>
                          <a:prstGeom prst="ellipse">
                            <a:avLst/>
                          </a:prstGeom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sp>
                      <p:nvSpPr>
                        <p:cNvPr id="343" name="Oval 342"/>
                        <p:cNvSpPr/>
                        <p:nvPr/>
                      </p:nvSpPr>
                      <p:spPr>
                        <a:xfrm>
                          <a:off x="2867454" y="3280864"/>
                          <a:ext cx="146599" cy="200025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grpSp>
                    <p:nvGrpSpPr>
                      <p:cNvPr id="332" name="Group 331"/>
                      <p:cNvGrpSpPr/>
                      <p:nvPr/>
                    </p:nvGrpSpPr>
                    <p:grpSpPr>
                      <a:xfrm>
                        <a:off x="1491691" y="3669046"/>
                        <a:ext cx="1519033" cy="819037"/>
                        <a:chOff x="1491691" y="3669046"/>
                        <a:chExt cx="1519033" cy="819037"/>
                      </a:xfrm>
                    </p:grpSpPr>
                    <p:sp>
                      <p:nvSpPr>
                        <p:cNvPr id="333" name="Rectangle 332"/>
                        <p:cNvSpPr/>
                        <p:nvPr/>
                      </p:nvSpPr>
                      <p:spPr>
                        <a:xfrm rot="20325490">
                          <a:off x="2276248" y="3767067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4" name="Rectangle 333"/>
                        <p:cNvSpPr/>
                        <p:nvPr/>
                      </p:nvSpPr>
                      <p:spPr>
                        <a:xfrm rot="14092435">
                          <a:off x="2064404" y="3774790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5" name="Rectangle 334"/>
                        <p:cNvSpPr/>
                        <p:nvPr/>
                      </p:nvSpPr>
                      <p:spPr>
                        <a:xfrm rot="12410232">
                          <a:off x="1864065" y="3812223"/>
                          <a:ext cx="218217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6" name="Rectangle 335"/>
                        <p:cNvSpPr/>
                        <p:nvPr/>
                      </p:nvSpPr>
                      <p:spPr>
                        <a:xfrm rot="3146820">
                          <a:off x="2321260" y="4011861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7" name="Rectangle 336"/>
                        <p:cNvSpPr/>
                        <p:nvPr/>
                      </p:nvSpPr>
                      <p:spPr>
                        <a:xfrm rot="5400000">
                          <a:off x="1747050" y="4064762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8" name="Rectangle 337"/>
                        <p:cNvSpPr/>
                        <p:nvPr/>
                      </p:nvSpPr>
                      <p:spPr>
                        <a:xfrm rot="6953387">
                          <a:off x="1379945" y="4089368"/>
                          <a:ext cx="731350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39" name="Rectangle 338"/>
                        <p:cNvSpPr/>
                        <p:nvPr/>
                      </p:nvSpPr>
                      <p:spPr>
                        <a:xfrm rot="343022">
                          <a:off x="2902288" y="4301118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40" name="Rectangle 339"/>
                        <p:cNvSpPr/>
                        <p:nvPr/>
                      </p:nvSpPr>
                      <p:spPr>
                        <a:xfrm rot="19831920" flipH="1">
                          <a:off x="2020155" y="4442364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  <p:sp>
                      <p:nvSpPr>
                        <p:cNvPr id="341" name="Rectangle 340"/>
                        <p:cNvSpPr/>
                        <p:nvPr/>
                      </p:nvSpPr>
                      <p:spPr>
                        <a:xfrm rot="20793970">
                          <a:off x="1491691" y="4419483"/>
                          <a:ext cx="108436" cy="45719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/>
                        </a:p>
                      </p:txBody>
                    </p:sp>
                  </p:grpSp>
                </p:grpSp>
                <p:cxnSp>
                  <p:nvCxnSpPr>
                    <p:cNvPr id="328" name="Straight Connector 327"/>
                    <p:cNvCxnSpPr>
                      <a:stCxn id="344" idx="0"/>
                      <a:endCxn id="344" idx="6"/>
                    </p:cNvCxnSpPr>
                    <p:nvPr/>
                  </p:nvCxnSpPr>
                  <p:spPr>
                    <a:xfrm>
                      <a:off x="862365" y="3731741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9" name="Straight Connector 328"/>
                    <p:cNvCxnSpPr>
                      <a:stCxn id="344" idx="1"/>
                      <a:endCxn id="344" idx="5"/>
                    </p:cNvCxnSpPr>
                    <p:nvPr/>
                  </p:nvCxnSpPr>
                  <p:spPr>
                    <a:xfrm>
                      <a:off x="1112659" y="3487199"/>
                      <a:ext cx="340084" cy="84880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0" name="Straight Connector 329"/>
                    <p:cNvCxnSpPr>
                      <a:stCxn id="344" idx="2"/>
                      <a:endCxn id="344" idx="4"/>
                    </p:cNvCxnSpPr>
                    <p:nvPr/>
                  </p:nvCxnSpPr>
                  <p:spPr>
                    <a:xfrm>
                      <a:off x="1462561" y="3491265"/>
                      <a:ext cx="240476" cy="600196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4" name="Group 323"/>
                  <p:cNvGrpSpPr/>
                  <p:nvPr/>
                </p:nvGrpSpPr>
                <p:grpSpPr>
                  <a:xfrm>
                    <a:off x="2697269" y="2976094"/>
                    <a:ext cx="510305" cy="328758"/>
                    <a:chOff x="2766295" y="2886075"/>
                    <a:chExt cx="510305" cy="328758"/>
                  </a:xfrm>
                </p:grpSpPr>
                <p:cxnSp>
                  <p:nvCxnSpPr>
                    <p:cNvPr id="325" name="Straight Connector 324"/>
                    <p:cNvCxnSpPr/>
                    <p:nvPr/>
                  </p:nvCxnSpPr>
                  <p:spPr>
                    <a:xfrm flipV="1">
                      <a:off x="2766295" y="2886075"/>
                      <a:ext cx="76918" cy="328758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/>
                    <p:cNvCxnSpPr/>
                    <p:nvPr/>
                  </p:nvCxnSpPr>
                  <p:spPr>
                    <a:xfrm flipH="1" flipV="1">
                      <a:off x="2847976" y="2900362"/>
                      <a:ext cx="428624" cy="261857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604" name="Rounded Rectangle 603"/>
              <p:cNvSpPr/>
              <p:nvPr/>
            </p:nvSpPr>
            <p:spPr>
              <a:xfrm>
                <a:off x="6095334" y="5315631"/>
                <a:ext cx="2778449" cy="1150554"/>
              </a:xfrm>
              <a:prstGeom prst="roundRect">
                <a:avLst/>
              </a:prstGeom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 smtClean="0"/>
                  <a:t>Farmer </a:t>
                </a:r>
                <a:r>
                  <a:rPr lang="en-GB" dirty="0" smtClean="0"/>
                  <a:t>ants store the food and tend to fungus farms to feed to the rest of the colony</a:t>
                </a:r>
                <a:endParaRPr lang="en-GB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229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43" name="Group 42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" name="Trapezoid 8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Oval 12"/>
          <p:cNvSpPr/>
          <p:nvPr/>
        </p:nvSpPr>
        <p:spPr>
          <a:xfrm>
            <a:off x="7175301" y="2402132"/>
            <a:ext cx="1888870" cy="1016000"/>
          </a:xfrm>
          <a:prstGeom prst="ellipse">
            <a:avLst/>
          </a:prstGeom>
          <a:solidFill>
            <a:srgbClr val="C4A49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Arc 22"/>
          <p:cNvSpPr/>
          <p:nvPr/>
        </p:nvSpPr>
        <p:spPr>
          <a:xfrm rot="13972820">
            <a:off x="6734810" y="2510984"/>
            <a:ext cx="606556" cy="247476"/>
          </a:xfrm>
          <a:prstGeom prst="arc">
            <a:avLst>
              <a:gd name="adj1" fmla="val 11209544"/>
              <a:gd name="adj2" fmla="val 201378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875314" y="1393372"/>
            <a:ext cx="1277258" cy="493484"/>
          </a:xfrm>
          <a:prstGeom prst="ellipse">
            <a:avLst/>
          </a:prstGeom>
          <a:solidFill>
            <a:srgbClr val="C4A49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5268686" y="1611087"/>
            <a:ext cx="1277258" cy="493484"/>
          </a:xfrm>
          <a:prstGeom prst="ellipse">
            <a:avLst/>
          </a:prstGeom>
          <a:solidFill>
            <a:srgbClr val="C4A49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Arc 25"/>
          <p:cNvSpPr/>
          <p:nvPr/>
        </p:nvSpPr>
        <p:spPr>
          <a:xfrm rot="14018819" flipH="1">
            <a:off x="4733532" y="1353653"/>
            <a:ext cx="805191" cy="972776"/>
          </a:xfrm>
          <a:prstGeom prst="arc">
            <a:avLst>
              <a:gd name="adj1" fmla="val 14352262"/>
              <a:gd name="adj2" fmla="val 1622756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 rot="11591267">
            <a:off x="4896584" y="2235000"/>
            <a:ext cx="2365779" cy="427347"/>
          </a:xfrm>
          <a:prstGeom prst="arc">
            <a:avLst>
              <a:gd name="adj1" fmla="val 11820053"/>
              <a:gd name="adj2" fmla="val 2137896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417785" y="3966483"/>
            <a:ext cx="5930900" cy="1204685"/>
          </a:xfrm>
          <a:prstGeom prst="ellipse">
            <a:avLst/>
          </a:prstGeom>
          <a:solidFill>
            <a:srgbClr val="C4A49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Arc 29"/>
          <p:cNvSpPr/>
          <p:nvPr/>
        </p:nvSpPr>
        <p:spPr>
          <a:xfrm rot="9436689">
            <a:off x="6438794" y="2664635"/>
            <a:ext cx="784860" cy="2035715"/>
          </a:xfrm>
          <a:prstGeom prst="arc">
            <a:avLst>
              <a:gd name="adj1" fmla="val 20095622"/>
              <a:gd name="adj2" fmla="val 4538569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c 31"/>
          <p:cNvSpPr/>
          <p:nvPr/>
        </p:nvSpPr>
        <p:spPr>
          <a:xfrm rot="10800000">
            <a:off x="3468377" y="3642976"/>
            <a:ext cx="6576039" cy="1805324"/>
          </a:xfrm>
          <a:prstGeom prst="arc">
            <a:avLst>
              <a:gd name="adj1" fmla="val 13983047"/>
              <a:gd name="adj2" fmla="val 4121926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899227" y="2496458"/>
            <a:ext cx="3037116" cy="1204685"/>
          </a:xfrm>
          <a:prstGeom prst="ellipse">
            <a:avLst/>
          </a:prstGeom>
          <a:solidFill>
            <a:srgbClr val="C4A49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Arc 21"/>
          <p:cNvSpPr/>
          <p:nvPr/>
        </p:nvSpPr>
        <p:spPr>
          <a:xfrm rot="6942302">
            <a:off x="4881791" y="735952"/>
            <a:ext cx="3349171" cy="1563007"/>
          </a:xfrm>
          <a:prstGeom prst="arc">
            <a:avLst>
              <a:gd name="adj1" fmla="val 13633118"/>
              <a:gd name="adj2" fmla="val 2137896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lowchart: Delay 40"/>
          <p:cNvSpPr/>
          <p:nvPr/>
        </p:nvSpPr>
        <p:spPr>
          <a:xfrm rot="5400000">
            <a:off x="7413471" y="1063472"/>
            <a:ext cx="89763" cy="412194"/>
          </a:xfrm>
          <a:prstGeom prst="flowChartDelay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6" name="Group 95"/>
          <p:cNvGrpSpPr/>
          <p:nvPr/>
        </p:nvGrpSpPr>
        <p:grpSpPr>
          <a:xfrm rot="1464874">
            <a:off x="7294048" y="2873368"/>
            <a:ext cx="747531" cy="426851"/>
            <a:chOff x="825501" y="2952106"/>
            <a:chExt cx="2689908" cy="1535977"/>
          </a:xfrm>
        </p:grpSpPr>
        <p:grpSp>
          <p:nvGrpSpPr>
            <p:cNvPr id="97" name="Group 96"/>
            <p:cNvGrpSpPr/>
            <p:nvPr/>
          </p:nvGrpSpPr>
          <p:grpSpPr>
            <a:xfrm>
              <a:off x="2757579" y="2952106"/>
              <a:ext cx="510305" cy="328758"/>
              <a:chOff x="2766295" y="2886075"/>
              <a:chExt cx="510305" cy="328758"/>
            </a:xfrm>
          </p:grpSpPr>
          <p:cxnSp>
            <p:nvCxnSpPr>
              <p:cNvPr id="124" name="Straight Connector 123"/>
              <p:cNvCxnSpPr>
                <a:stCxn id="121" idx="1"/>
              </p:cNvCxnSpPr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/>
            <p:cNvGrpSpPr/>
            <p:nvPr/>
          </p:nvGrpSpPr>
          <p:grpSpPr>
            <a:xfrm>
              <a:off x="825501" y="3230919"/>
              <a:ext cx="2689908" cy="1257164"/>
              <a:chOff x="825501" y="3230919"/>
              <a:chExt cx="2689908" cy="1257164"/>
            </a:xfrm>
          </p:grpSpPr>
          <p:grpSp>
            <p:nvGrpSpPr>
              <p:cNvPr id="102" name="Group 101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06" name="Group 105"/>
                <p:cNvGrpSpPr/>
                <p:nvPr/>
              </p:nvGrpSpPr>
              <p:grpSpPr>
                <a:xfrm>
                  <a:off x="825501" y="3230919"/>
                  <a:ext cx="2689908" cy="1137882"/>
                  <a:chOff x="825501" y="3230919"/>
                  <a:chExt cx="2689908" cy="1137882"/>
                </a:xfrm>
              </p:grpSpPr>
              <p:grpSp>
                <p:nvGrpSpPr>
                  <p:cNvPr id="117" name="Group 116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sp>
                  <p:nvSpPr>
                    <p:cNvPr id="119" name="Teardrop 118"/>
                    <p:cNvSpPr/>
                    <p:nvPr/>
                  </p:nvSpPr>
                  <p:spPr>
                    <a:xfrm rot="12189956">
                      <a:off x="825501" y="3454401"/>
                      <a:ext cx="914400" cy="914400"/>
                    </a:xfrm>
                    <a:prstGeom prst="teardrop">
                      <a:avLst>
                        <a:gd name="adj" fmla="val 91042"/>
                      </a:avLst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20" name="Oval 119"/>
                    <p:cNvSpPr/>
                    <p:nvPr/>
                  </p:nvSpPr>
                  <p:spPr>
                    <a:xfrm rot="20913707">
                      <a:off x="1805727" y="3372223"/>
                      <a:ext cx="669860" cy="564118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21" name="Oval 120"/>
                    <p:cNvSpPr/>
                    <p:nvPr/>
                  </p:nvSpPr>
                  <p:spPr>
                    <a:xfrm rot="1263080">
                      <a:off x="2512698" y="3230919"/>
                      <a:ext cx="1002711" cy="654281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22" name="Oval 121"/>
                    <p:cNvSpPr/>
                    <p:nvPr/>
                  </p:nvSpPr>
                  <p:spPr>
                    <a:xfrm>
                      <a:off x="1660221" y="3654282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23" name="Oval 122"/>
                    <p:cNvSpPr/>
                    <p:nvPr/>
                  </p:nvSpPr>
                  <p:spPr>
                    <a:xfrm>
                      <a:off x="2428649" y="3461839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sp>
                <p:nvSpPr>
                  <p:cNvPr id="118" name="Oval 117"/>
                  <p:cNvSpPr/>
                  <p:nvPr/>
                </p:nvSpPr>
                <p:spPr>
                  <a:xfrm>
                    <a:off x="2867454" y="3280864"/>
                    <a:ext cx="146599" cy="200025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07" name="Group 106"/>
                <p:cNvGrpSpPr/>
                <p:nvPr/>
              </p:nvGrpSpPr>
              <p:grpSpPr>
                <a:xfrm>
                  <a:off x="1491691" y="3669046"/>
                  <a:ext cx="1519033" cy="819037"/>
                  <a:chOff x="1491691" y="3669046"/>
                  <a:chExt cx="1519033" cy="819037"/>
                </a:xfrm>
              </p:grpSpPr>
              <p:sp>
                <p:nvSpPr>
                  <p:cNvPr id="108" name="Rectangle 107"/>
                  <p:cNvSpPr/>
                  <p:nvPr/>
                </p:nvSpPr>
                <p:spPr>
                  <a:xfrm rot="20325490">
                    <a:off x="2276248" y="3767067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09" name="Rectangle 108"/>
                  <p:cNvSpPr/>
                  <p:nvPr/>
                </p:nvSpPr>
                <p:spPr>
                  <a:xfrm rot="14092435">
                    <a:off x="2064404" y="3774790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 rot="12410232">
                    <a:off x="1864065" y="3812223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1" name="Rectangle 110"/>
                  <p:cNvSpPr/>
                  <p:nvPr/>
                </p:nvSpPr>
                <p:spPr>
                  <a:xfrm rot="3146820">
                    <a:off x="2321260" y="4011861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2" name="Rectangle 111"/>
                  <p:cNvSpPr/>
                  <p:nvPr/>
                </p:nvSpPr>
                <p:spPr>
                  <a:xfrm rot="5400000">
                    <a:off x="1747050" y="4064762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3" name="Rectangle 112"/>
                  <p:cNvSpPr/>
                  <p:nvPr/>
                </p:nvSpPr>
                <p:spPr>
                  <a:xfrm rot="6953387">
                    <a:off x="1379945" y="4089368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14" name="Rectangle 113"/>
                  <p:cNvSpPr/>
                  <p:nvPr/>
                </p:nvSpPr>
                <p:spPr>
                  <a:xfrm rot="343022">
                    <a:off x="2902288" y="4301118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15" name="Rectangle 114"/>
                  <p:cNvSpPr/>
                  <p:nvPr/>
                </p:nvSpPr>
                <p:spPr>
                  <a:xfrm rot="19831920" flipH="1">
                    <a:off x="2020155" y="4442364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16" name="Rectangle 115"/>
                  <p:cNvSpPr/>
                  <p:nvPr/>
                </p:nvSpPr>
                <p:spPr>
                  <a:xfrm rot="20793970">
                    <a:off x="1491691" y="4419483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</p:grpSp>
          <p:cxnSp>
            <p:nvCxnSpPr>
              <p:cNvPr id="103" name="Straight Connector 102"/>
              <p:cNvCxnSpPr>
                <a:stCxn id="119" idx="0"/>
                <a:endCxn id="119" idx="6"/>
              </p:cNvCxnSpPr>
              <p:nvPr/>
            </p:nvCxnSpPr>
            <p:spPr>
              <a:xfrm>
                <a:off x="862365" y="3731741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>
                <a:stCxn id="119" idx="1"/>
                <a:endCxn id="119" idx="5"/>
              </p:cNvCxnSpPr>
              <p:nvPr/>
            </p:nvCxnSpPr>
            <p:spPr>
              <a:xfrm>
                <a:off x="1112659" y="3487199"/>
                <a:ext cx="340084" cy="8488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stCxn id="119" idx="2"/>
                <a:endCxn id="119" idx="4"/>
              </p:cNvCxnSpPr>
              <p:nvPr/>
            </p:nvCxnSpPr>
            <p:spPr>
              <a:xfrm>
                <a:off x="1462561" y="3491265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2697269" y="2976094"/>
              <a:ext cx="510305" cy="328758"/>
              <a:chOff x="2766295" y="2886075"/>
              <a:chExt cx="510305" cy="328758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6" name="Group 125"/>
          <p:cNvGrpSpPr/>
          <p:nvPr/>
        </p:nvGrpSpPr>
        <p:grpSpPr>
          <a:xfrm rot="19226733" flipH="1">
            <a:off x="8266313" y="2845675"/>
            <a:ext cx="747531" cy="426851"/>
            <a:chOff x="825501" y="2952106"/>
            <a:chExt cx="2689908" cy="1535977"/>
          </a:xfrm>
        </p:grpSpPr>
        <p:grpSp>
          <p:nvGrpSpPr>
            <p:cNvPr id="127" name="Group 126"/>
            <p:cNvGrpSpPr/>
            <p:nvPr/>
          </p:nvGrpSpPr>
          <p:grpSpPr>
            <a:xfrm>
              <a:off x="2757579" y="2952106"/>
              <a:ext cx="510305" cy="328758"/>
              <a:chOff x="2766295" y="2886075"/>
              <a:chExt cx="510305" cy="328758"/>
            </a:xfrm>
          </p:grpSpPr>
          <p:cxnSp>
            <p:nvCxnSpPr>
              <p:cNvPr id="154" name="Straight Connector 153"/>
              <p:cNvCxnSpPr>
                <a:stCxn id="151" idx="1"/>
              </p:cNvCxnSpPr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/>
            <p:cNvGrpSpPr/>
            <p:nvPr/>
          </p:nvGrpSpPr>
          <p:grpSpPr>
            <a:xfrm>
              <a:off x="825501" y="3230919"/>
              <a:ext cx="2689908" cy="1257164"/>
              <a:chOff x="825501" y="3230919"/>
              <a:chExt cx="2689908" cy="1257164"/>
            </a:xfrm>
          </p:grpSpPr>
          <p:grpSp>
            <p:nvGrpSpPr>
              <p:cNvPr id="132" name="Group 131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36" name="Group 135"/>
                <p:cNvGrpSpPr/>
                <p:nvPr/>
              </p:nvGrpSpPr>
              <p:grpSpPr>
                <a:xfrm>
                  <a:off x="825501" y="3230919"/>
                  <a:ext cx="2689908" cy="1137882"/>
                  <a:chOff x="825501" y="3230919"/>
                  <a:chExt cx="2689908" cy="1137882"/>
                </a:xfrm>
              </p:grpSpPr>
              <p:grpSp>
                <p:nvGrpSpPr>
                  <p:cNvPr id="147" name="Group 146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sp>
                  <p:nvSpPr>
                    <p:cNvPr id="149" name="Teardrop 148"/>
                    <p:cNvSpPr/>
                    <p:nvPr/>
                  </p:nvSpPr>
                  <p:spPr>
                    <a:xfrm rot="12189956">
                      <a:off x="825501" y="3454401"/>
                      <a:ext cx="914400" cy="914400"/>
                    </a:xfrm>
                    <a:prstGeom prst="teardrop">
                      <a:avLst>
                        <a:gd name="adj" fmla="val 91042"/>
                      </a:avLst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0" name="Oval 149"/>
                    <p:cNvSpPr/>
                    <p:nvPr/>
                  </p:nvSpPr>
                  <p:spPr>
                    <a:xfrm rot="20913707">
                      <a:off x="1805727" y="3372223"/>
                      <a:ext cx="669860" cy="564118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1" name="Oval 150"/>
                    <p:cNvSpPr/>
                    <p:nvPr/>
                  </p:nvSpPr>
                  <p:spPr>
                    <a:xfrm rot="1263080">
                      <a:off x="2512698" y="3230919"/>
                      <a:ext cx="1002711" cy="654281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2" name="Oval 151"/>
                    <p:cNvSpPr/>
                    <p:nvPr/>
                  </p:nvSpPr>
                  <p:spPr>
                    <a:xfrm>
                      <a:off x="1660221" y="3654282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53" name="Oval 152"/>
                    <p:cNvSpPr/>
                    <p:nvPr/>
                  </p:nvSpPr>
                  <p:spPr>
                    <a:xfrm>
                      <a:off x="2428649" y="3461839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sp>
                <p:nvSpPr>
                  <p:cNvPr id="148" name="Oval 147"/>
                  <p:cNvSpPr/>
                  <p:nvPr/>
                </p:nvSpPr>
                <p:spPr>
                  <a:xfrm>
                    <a:off x="2867454" y="3280864"/>
                    <a:ext cx="146599" cy="200025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37" name="Group 136"/>
                <p:cNvGrpSpPr/>
                <p:nvPr/>
              </p:nvGrpSpPr>
              <p:grpSpPr>
                <a:xfrm>
                  <a:off x="1491691" y="3669046"/>
                  <a:ext cx="1519033" cy="819037"/>
                  <a:chOff x="1491691" y="3669046"/>
                  <a:chExt cx="1519033" cy="819037"/>
                </a:xfrm>
              </p:grpSpPr>
              <p:sp>
                <p:nvSpPr>
                  <p:cNvPr id="138" name="Rectangle 137"/>
                  <p:cNvSpPr/>
                  <p:nvPr/>
                </p:nvSpPr>
                <p:spPr>
                  <a:xfrm rot="20325490">
                    <a:off x="2276248" y="3767067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 rot="14092435">
                    <a:off x="2064404" y="3774790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0" name="Rectangle 139"/>
                  <p:cNvSpPr/>
                  <p:nvPr/>
                </p:nvSpPr>
                <p:spPr>
                  <a:xfrm rot="12410232">
                    <a:off x="1864065" y="3812223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1" name="Rectangle 140"/>
                  <p:cNvSpPr/>
                  <p:nvPr/>
                </p:nvSpPr>
                <p:spPr>
                  <a:xfrm rot="3146820">
                    <a:off x="2321260" y="4011861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2" name="Rectangle 141"/>
                  <p:cNvSpPr/>
                  <p:nvPr/>
                </p:nvSpPr>
                <p:spPr>
                  <a:xfrm rot="5400000">
                    <a:off x="1747050" y="4064762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3" name="Rectangle 142"/>
                  <p:cNvSpPr/>
                  <p:nvPr/>
                </p:nvSpPr>
                <p:spPr>
                  <a:xfrm rot="6953387">
                    <a:off x="1379945" y="4089368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 rot="343022">
                    <a:off x="2902288" y="4301118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45" name="Rectangle 144"/>
                  <p:cNvSpPr/>
                  <p:nvPr/>
                </p:nvSpPr>
                <p:spPr>
                  <a:xfrm rot="19831920" flipH="1">
                    <a:off x="2020155" y="4442364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46" name="Rectangle 145"/>
                  <p:cNvSpPr/>
                  <p:nvPr/>
                </p:nvSpPr>
                <p:spPr>
                  <a:xfrm rot="20793970">
                    <a:off x="1491691" y="4419483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</p:grpSp>
          <p:cxnSp>
            <p:nvCxnSpPr>
              <p:cNvPr id="133" name="Straight Connector 132"/>
              <p:cNvCxnSpPr>
                <a:stCxn id="149" idx="0"/>
                <a:endCxn id="149" idx="6"/>
              </p:cNvCxnSpPr>
              <p:nvPr/>
            </p:nvCxnSpPr>
            <p:spPr>
              <a:xfrm>
                <a:off x="862365" y="3731741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stCxn id="149" idx="1"/>
                <a:endCxn id="149" idx="5"/>
              </p:cNvCxnSpPr>
              <p:nvPr/>
            </p:nvCxnSpPr>
            <p:spPr>
              <a:xfrm>
                <a:off x="1112659" y="3487199"/>
                <a:ext cx="340084" cy="8488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>
                <a:stCxn id="149" idx="2"/>
                <a:endCxn id="149" idx="4"/>
              </p:cNvCxnSpPr>
              <p:nvPr/>
            </p:nvCxnSpPr>
            <p:spPr>
              <a:xfrm>
                <a:off x="1462561" y="3491265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/>
            <p:cNvGrpSpPr/>
            <p:nvPr/>
          </p:nvGrpSpPr>
          <p:grpSpPr>
            <a:xfrm>
              <a:off x="2697269" y="2976094"/>
              <a:ext cx="510305" cy="328758"/>
              <a:chOff x="2766295" y="2886075"/>
              <a:chExt cx="510305" cy="328758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6" name="Group 155"/>
          <p:cNvGrpSpPr/>
          <p:nvPr/>
        </p:nvGrpSpPr>
        <p:grpSpPr>
          <a:xfrm rot="11300486">
            <a:off x="7744031" y="2447001"/>
            <a:ext cx="747531" cy="426851"/>
            <a:chOff x="825501" y="2952106"/>
            <a:chExt cx="2689908" cy="1535977"/>
          </a:xfrm>
        </p:grpSpPr>
        <p:grpSp>
          <p:nvGrpSpPr>
            <p:cNvPr id="157" name="Group 156"/>
            <p:cNvGrpSpPr/>
            <p:nvPr/>
          </p:nvGrpSpPr>
          <p:grpSpPr>
            <a:xfrm>
              <a:off x="2757579" y="2952106"/>
              <a:ext cx="510305" cy="328758"/>
              <a:chOff x="2766295" y="2886075"/>
              <a:chExt cx="510305" cy="328758"/>
            </a:xfrm>
          </p:grpSpPr>
          <p:cxnSp>
            <p:nvCxnSpPr>
              <p:cNvPr id="184" name="Straight Connector 183"/>
              <p:cNvCxnSpPr>
                <a:stCxn id="181" idx="1"/>
              </p:cNvCxnSpPr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 157"/>
            <p:cNvGrpSpPr/>
            <p:nvPr/>
          </p:nvGrpSpPr>
          <p:grpSpPr>
            <a:xfrm>
              <a:off x="825501" y="3230919"/>
              <a:ext cx="2689908" cy="1257164"/>
              <a:chOff x="825501" y="3230919"/>
              <a:chExt cx="2689908" cy="1257164"/>
            </a:xfrm>
          </p:grpSpPr>
          <p:grpSp>
            <p:nvGrpSpPr>
              <p:cNvPr id="162" name="Group 161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166" name="Group 165"/>
                <p:cNvGrpSpPr/>
                <p:nvPr/>
              </p:nvGrpSpPr>
              <p:grpSpPr>
                <a:xfrm>
                  <a:off x="825501" y="3230919"/>
                  <a:ext cx="2689908" cy="1137882"/>
                  <a:chOff x="825501" y="3230919"/>
                  <a:chExt cx="2689908" cy="1137882"/>
                </a:xfrm>
              </p:grpSpPr>
              <p:grpSp>
                <p:nvGrpSpPr>
                  <p:cNvPr id="177" name="Group 176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sp>
                  <p:nvSpPr>
                    <p:cNvPr id="179" name="Teardrop 178"/>
                    <p:cNvSpPr/>
                    <p:nvPr/>
                  </p:nvSpPr>
                  <p:spPr>
                    <a:xfrm rot="12189956">
                      <a:off x="825501" y="3454401"/>
                      <a:ext cx="914400" cy="914400"/>
                    </a:xfrm>
                    <a:prstGeom prst="teardrop">
                      <a:avLst>
                        <a:gd name="adj" fmla="val 91042"/>
                      </a:avLst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0" name="Oval 179"/>
                    <p:cNvSpPr/>
                    <p:nvPr/>
                  </p:nvSpPr>
                  <p:spPr>
                    <a:xfrm rot="20913707">
                      <a:off x="1805727" y="3372223"/>
                      <a:ext cx="669860" cy="564118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1" name="Oval 180"/>
                    <p:cNvSpPr/>
                    <p:nvPr/>
                  </p:nvSpPr>
                  <p:spPr>
                    <a:xfrm rot="1263080">
                      <a:off x="2512698" y="3230919"/>
                      <a:ext cx="1002711" cy="654281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2" name="Oval 181"/>
                    <p:cNvSpPr/>
                    <p:nvPr/>
                  </p:nvSpPr>
                  <p:spPr>
                    <a:xfrm>
                      <a:off x="1660221" y="3654282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183" name="Oval 182"/>
                    <p:cNvSpPr/>
                    <p:nvPr/>
                  </p:nvSpPr>
                  <p:spPr>
                    <a:xfrm>
                      <a:off x="2428649" y="3461839"/>
                      <a:ext cx="192443" cy="192443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</a:schemeClr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sp>
                <p:nvSpPr>
                  <p:cNvPr id="178" name="Oval 177"/>
                  <p:cNvSpPr/>
                  <p:nvPr/>
                </p:nvSpPr>
                <p:spPr>
                  <a:xfrm>
                    <a:off x="2867454" y="3280864"/>
                    <a:ext cx="146599" cy="200025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grpSp>
              <p:nvGrpSpPr>
                <p:cNvPr id="167" name="Group 166"/>
                <p:cNvGrpSpPr/>
                <p:nvPr/>
              </p:nvGrpSpPr>
              <p:grpSpPr>
                <a:xfrm>
                  <a:off x="1491691" y="3669046"/>
                  <a:ext cx="1519033" cy="819037"/>
                  <a:chOff x="1491691" y="3669046"/>
                  <a:chExt cx="1519033" cy="819037"/>
                </a:xfrm>
              </p:grpSpPr>
              <p:sp>
                <p:nvSpPr>
                  <p:cNvPr id="168" name="Rectangle 167"/>
                  <p:cNvSpPr/>
                  <p:nvPr/>
                </p:nvSpPr>
                <p:spPr>
                  <a:xfrm rot="20325490">
                    <a:off x="2276248" y="3767067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69" name="Rectangle 168"/>
                  <p:cNvSpPr/>
                  <p:nvPr/>
                </p:nvSpPr>
                <p:spPr>
                  <a:xfrm rot="14092435">
                    <a:off x="2064404" y="3774790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0" name="Rectangle 169"/>
                  <p:cNvSpPr/>
                  <p:nvPr/>
                </p:nvSpPr>
                <p:spPr>
                  <a:xfrm rot="12410232">
                    <a:off x="1864065" y="3812223"/>
                    <a:ext cx="218217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1" name="Rectangle 170"/>
                  <p:cNvSpPr/>
                  <p:nvPr/>
                </p:nvSpPr>
                <p:spPr>
                  <a:xfrm rot="3146820">
                    <a:off x="2321260" y="4011861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2" name="Rectangle 171"/>
                  <p:cNvSpPr/>
                  <p:nvPr/>
                </p:nvSpPr>
                <p:spPr>
                  <a:xfrm rot="5400000">
                    <a:off x="1747050" y="4064762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3" name="Rectangle 172"/>
                  <p:cNvSpPr/>
                  <p:nvPr/>
                </p:nvSpPr>
                <p:spPr>
                  <a:xfrm rot="6953387">
                    <a:off x="1379945" y="4089368"/>
                    <a:ext cx="73135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174" name="Rectangle 173"/>
                  <p:cNvSpPr/>
                  <p:nvPr/>
                </p:nvSpPr>
                <p:spPr>
                  <a:xfrm rot="343022">
                    <a:off x="2902288" y="4301118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75" name="Rectangle 174"/>
                  <p:cNvSpPr/>
                  <p:nvPr/>
                </p:nvSpPr>
                <p:spPr>
                  <a:xfrm rot="19831920" flipH="1">
                    <a:off x="2020155" y="4442364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76" name="Rectangle 175"/>
                  <p:cNvSpPr/>
                  <p:nvPr/>
                </p:nvSpPr>
                <p:spPr>
                  <a:xfrm rot="20793970">
                    <a:off x="1491691" y="4419483"/>
                    <a:ext cx="108436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</p:grpSp>
          <p:cxnSp>
            <p:nvCxnSpPr>
              <p:cNvPr id="163" name="Straight Connector 162"/>
              <p:cNvCxnSpPr>
                <a:stCxn id="179" idx="0"/>
                <a:endCxn id="179" idx="6"/>
              </p:cNvCxnSpPr>
              <p:nvPr/>
            </p:nvCxnSpPr>
            <p:spPr>
              <a:xfrm>
                <a:off x="862365" y="3731741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stCxn id="179" idx="1"/>
                <a:endCxn id="179" idx="5"/>
              </p:cNvCxnSpPr>
              <p:nvPr/>
            </p:nvCxnSpPr>
            <p:spPr>
              <a:xfrm>
                <a:off x="1112659" y="3487199"/>
                <a:ext cx="340084" cy="8488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>
                <a:stCxn id="179" idx="2"/>
                <a:endCxn id="179" idx="4"/>
              </p:cNvCxnSpPr>
              <p:nvPr/>
            </p:nvCxnSpPr>
            <p:spPr>
              <a:xfrm>
                <a:off x="1462561" y="3491265"/>
                <a:ext cx="240476" cy="6001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/>
            <p:cNvGrpSpPr/>
            <p:nvPr/>
          </p:nvGrpSpPr>
          <p:grpSpPr>
            <a:xfrm>
              <a:off x="2697269" y="2976094"/>
              <a:ext cx="510305" cy="328758"/>
              <a:chOff x="2766295" y="2886075"/>
              <a:chExt cx="510305" cy="328758"/>
            </a:xfrm>
          </p:grpSpPr>
          <p:cxnSp>
            <p:nvCxnSpPr>
              <p:cNvPr id="160" name="Straight Connector 159"/>
              <p:cNvCxnSpPr/>
              <p:nvPr/>
            </p:nvCxnSpPr>
            <p:spPr>
              <a:xfrm flipV="1">
                <a:off x="2766295" y="2886075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flipH="1" flipV="1">
                <a:off x="2847976" y="2900362"/>
                <a:ext cx="428624" cy="2618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24"/>
          <p:cNvGrpSpPr/>
          <p:nvPr/>
        </p:nvGrpSpPr>
        <p:grpSpPr>
          <a:xfrm>
            <a:off x="2992150" y="2626767"/>
            <a:ext cx="2168094" cy="1108982"/>
            <a:chOff x="2992150" y="2626767"/>
            <a:chExt cx="2168094" cy="1108982"/>
          </a:xfrm>
        </p:grpSpPr>
        <p:grpSp>
          <p:nvGrpSpPr>
            <p:cNvPr id="35" name="Group 34"/>
            <p:cNvGrpSpPr/>
            <p:nvPr/>
          </p:nvGrpSpPr>
          <p:grpSpPr>
            <a:xfrm>
              <a:off x="3670409" y="2626767"/>
              <a:ext cx="1489835" cy="832371"/>
              <a:chOff x="5221880" y="2536338"/>
              <a:chExt cx="3151279" cy="1760620"/>
            </a:xfrm>
          </p:grpSpPr>
          <p:cxnSp>
            <p:nvCxnSpPr>
              <p:cNvPr id="38" name="Straight Connector 37"/>
              <p:cNvCxnSpPr>
                <a:stCxn id="46" idx="1"/>
              </p:cNvCxnSpPr>
              <p:nvPr/>
            </p:nvCxnSpPr>
            <p:spPr>
              <a:xfrm flipV="1">
                <a:off x="7615329" y="2759853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ardrop 41"/>
              <p:cNvSpPr/>
              <p:nvPr/>
            </p:nvSpPr>
            <p:spPr>
              <a:xfrm rot="12328763">
                <a:off x="5221880" y="3005709"/>
                <a:ext cx="1323435" cy="1291249"/>
              </a:xfrm>
              <a:prstGeom prst="teardrop">
                <a:avLst>
                  <a:gd name="adj" fmla="val 90575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44"/>
              <p:cNvSpPr/>
              <p:nvPr/>
            </p:nvSpPr>
            <p:spPr>
              <a:xfrm rot="20913707">
                <a:off x="6663477" y="3179970"/>
                <a:ext cx="669860" cy="56411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45"/>
              <p:cNvSpPr/>
              <p:nvPr/>
            </p:nvSpPr>
            <p:spPr>
              <a:xfrm rot="1263080">
                <a:off x="7370448" y="3038666"/>
                <a:ext cx="1002711" cy="65428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6517971" y="3462029"/>
                <a:ext cx="192443" cy="19244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7286399" y="3269586"/>
                <a:ext cx="192443" cy="19244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7725204" y="3088611"/>
                <a:ext cx="146599" cy="2000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Rectangle 49"/>
              <p:cNvSpPr/>
              <p:nvPr/>
            </p:nvSpPr>
            <p:spPr>
              <a:xfrm rot="20325490">
                <a:off x="7133998" y="3574814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Rectangle 50"/>
              <p:cNvSpPr/>
              <p:nvPr/>
            </p:nvSpPr>
            <p:spPr>
              <a:xfrm rot="14092435">
                <a:off x="6922154" y="3582537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Rectangle 51"/>
              <p:cNvSpPr/>
              <p:nvPr/>
            </p:nvSpPr>
            <p:spPr>
              <a:xfrm rot="12410232">
                <a:off x="6721815" y="3619970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3146820">
                <a:off x="7179010" y="3819608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Rectangle 53"/>
              <p:cNvSpPr/>
              <p:nvPr/>
            </p:nvSpPr>
            <p:spPr>
              <a:xfrm rot="5400000">
                <a:off x="6604800" y="3872509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Rectangle 54"/>
              <p:cNvSpPr/>
              <p:nvPr/>
            </p:nvSpPr>
            <p:spPr>
              <a:xfrm rot="6953387">
                <a:off x="6237695" y="3897115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Rectangle 55"/>
              <p:cNvSpPr/>
              <p:nvPr/>
            </p:nvSpPr>
            <p:spPr>
              <a:xfrm rot="343022">
                <a:off x="7760038" y="4108865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 rot="19831920" flipH="1">
                <a:off x="6877905" y="4250111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 rot="20793970">
                <a:off x="6349441" y="4227230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59" name="Straight Connector 58"/>
              <p:cNvCxnSpPr>
                <a:stCxn id="42" idx="0"/>
                <a:endCxn id="42" idx="6"/>
              </p:cNvCxnSpPr>
              <p:nvPr/>
            </p:nvCxnSpPr>
            <p:spPr>
              <a:xfrm>
                <a:off x="5286239" y="3366671"/>
                <a:ext cx="319619" cy="86749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42" idx="1"/>
                <a:endCxn id="42" idx="5"/>
              </p:cNvCxnSpPr>
              <p:nvPr/>
            </p:nvCxnSpPr>
            <p:spPr>
              <a:xfrm>
                <a:off x="5657592" y="3037924"/>
                <a:ext cx="452011" cy="122681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42" idx="2"/>
                <a:endCxn id="42" idx="4"/>
              </p:cNvCxnSpPr>
              <p:nvPr/>
            </p:nvCxnSpPr>
            <p:spPr>
              <a:xfrm>
                <a:off x="6161336" y="3068502"/>
                <a:ext cx="319621" cy="86749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V="1">
                <a:off x="7555019" y="2783841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7636700" y="2536338"/>
                <a:ext cx="344053" cy="26179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64" name="Picture 6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22019">
                <a:off x="7276504" y="2570753"/>
                <a:ext cx="706960" cy="706960"/>
              </a:xfrm>
              <a:prstGeom prst="rect">
                <a:avLst/>
              </a:prstGeom>
            </p:spPr>
          </p:pic>
          <p:cxnSp>
            <p:nvCxnSpPr>
              <p:cNvPr id="65" name="Straight Connector 64"/>
              <p:cNvCxnSpPr/>
              <p:nvPr/>
            </p:nvCxnSpPr>
            <p:spPr>
              <a:xfrm flipH="1" flipV="1">
                <a:off x="7687484" y="2774141"/>
                <a:ext cx="371044" cy="19225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2992150" y="3103533"/>
              <a:ext cx="1177113" cy="632216"/>
              <a:chOff x="2992150" y="3103533"/>
              <a:chExt cx="1177113" cy="632216"/>
            </a:xfrm>
          </p:grpSpPr>
          <p:grpSp>
            <p:nvGrpSpPr>
              <p:cNvPr id="191" name="Group 190"/>
              <p:cNvGrpSpPr/>
              <p:nvPr/>
            </p:nvGrpSpPr>
            <p:grpSpPr>
              <a:xfrm rot="2092366" flipH="1">
                <a:off x="3751477" y="3478107"/>
                <a:ext cx="417786" cy="257642"/>
                <a:chOff x="2938993" y="3141017"/>
                <a:chExt cx="755511" cy="465912"/>
              </a:xfrm>
            </p:grpSpPr>
            <p:sp>
              <p:nvSpPr>
                <p:cNvPr id="192" name="Oval 191"/>
                <p:cNvSpPr/>
                <p:nvPr/>
              </p:nvSpPr>
              <p:spPr>
                <a:xfrm rot="2989991">
                  <a:off x="2997677" y="3082333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 rot="3548067">
                  <a:off x="3065133" y="315173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 rot="898015">
                  <a:off x="3200617" y="323746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5" name="Oval 194"/>
                <p:cNvSpPr/>
                <p:nvPr/>
              </p:nvSpPr>
              <p:spPr>
                <a:xfrm>
                  <a:off x="3300539" y="3292628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6" name="Oval 195"/>
                <p:cNvSpPr/>
                <p:nvPr/>
              </p:nvSpPr>
              <p:spPr>
                <a:xfrm rot="1072102">
                  <a:off x="3433901" y="3332189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7" name="Oval 196"/>
                <p:cNvSpPr/>
                <p:nvPr/>
              </p:nvSpPr>
              <p:spPr>
                <a:xfrm>
                  <a:off x="3576012" y="3371070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05" name="Group 204"/>
              <p:cNvGrpSpPr/>
              <p:nvPr/>
            </p:nvGrpSpPr>
            <p:grpSpPr>
              <a:xfrm rot="21035705">
                <a:off x="3297158" y="3376492"/>
                <a:ext cx="417786" cy="257642"/>
                <a:chOff x="2938993" y="3141017"/>
                <a:chExt cx="755511" cy="465912"/>
              </a:xfrm>
            </p:grpSpPr>
            <p:sp>
              <p:nvSpPr>
                <p:cNvPr id="206" name="Oval 205"/>
                <p:cNvSpPr/>
                <p:nvPr/>
              </p:nvSpPr>
              <p:spPr>
                <a:xfrm rot="2989991">
                  <a:off x="2997677" y="3082333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7" name="Oval 206"/>
                <p:cNvSpPr/>
                <p:nvPr/>
              </p:nvSpPr>
              <p:spPr>
                <a:xfrm rot="3548067">
                  <a:off x="3065133" y="315173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8" name="Oval 207"/>
                <p:cNvSpPr/>
                <p:nvPr/>
              </p:nvSpPr>
              <p:spPr>
                <a:xfrm rot="898015">
                  <a:off x="3200617" y="323746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300539" y="3292628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 rot="1072102">
                  <a:off x="3433901" y="3332189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576012" y="3371070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12" name="Group 211"/>
              <p:cNvGrpSpPr/>
              <p:nvPr/>
            </p:nvGrpSpPr>
            <p:grpSpPr>
              <a:xfrm rot="3952018" flipH="1">
                <a:off x="2912078" y="3183605"/>
                <a:ext cx="417786" cy="257642"/>
                <a:chOff x="2938993" y="3141017"/>
                <a:chExt cx="755511" cy="465912"/>
              </a:xfrm>
            </p:grpSpPr>
            <p:sp>
              <p:nvSpPr>
                <p:cNvPr id="213" name="Oval 212"/>
                <p:cNvSpPr/>
                <p:nvPr/>
              </p:nvSpPr>
              <p:spPr>
                <a:xfrm rot="2989991">
                  <a:off x="2997677" y="3082333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4" name="Oval 213"/>
                <p:cNvSpPr/>
                <p:nvPr/>
              </p:nvSpPr>
              <p:spPr>
                <a:xfrm rot="3548067">
                  <a:off x="3065133" y="315173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5" name="Oval 214"/>
                <p:cNvSpPr/>
                <p:nvPr/>
              </p:nvSpPr>
              <p:spPr>
                <a:xfrm rot="898015">
                  <a:off x="3200617" y="3237464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6" name="Oval 215"/>
                <p:cNvSpPr/>
                <p:nvPr/>
              </p:nvSpPr>
              <p:spPr>
                <a:xfrm>
                  <a:off x="3300539" y="3292628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7" name="Oval 216"/>
                <p:cNvSpPr/>
                <p:nvPr/>
              </p:nvSpPr>
              <p:spPr>
                <a:xfrm rot="1072102">
                  <a:off x="3433901" y="3332189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8" name="Oval 217"/>
                <p:cNvSpPr/>
                <p:nvPr/>
              </p:nvSpPr>
              <p:spPr>
                <a:xfrm>
                  <a:off x="3576012" y="3371070"/>
                  <a:ext cx="118492" cy="23585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219" name="Group 218"/>
          <p:cNvGrpSpPr/>
          <p:nvPr/>
        </p:nvGrpSpPr>
        <p:grpSpPr>
          <a:xfrm rot="1023913">
            <a:off x="5404689" y="1869173"/>
            <a:ext cx="331439" cy="153957"/>
            <a:chOff x="5757863" y="2590800"/>
            <a:chExt cx="925160" cy="545306"/>
          </a:xfrm>
        </p:grpSpPr>
        <p:grpSp>
          <p:nvGrpSpPr>
            <p:cNvPr id="220" name="Group 219"/>
            <p:cNvGrpSpPr/>
            <p:nvPr/>
          </p:nvGrpSpPr>
          <p:grpSpPr>
            <a:xfrm>
              <a:off x="5757863" y="2590800"/>
              <a:ext cx="925160" cy="545306"/>
              <a:chOff x="5757863" y="2221706"/>
              <a:chExt cx="925160" cy="914400"/>
            </a:xfrm>
            <a:solidFill>
              <a:schemeClr val="bg1">
                <a:lumMod val="85000"/>
              </a:schemeClr>
            </a:solidFill>
          </p:grpSpPr>
          <p:sp>
            <p:nvSpPr>
              <p:cNvPr id="222" name="Oval 221"/>
              <p:cNvSpPr/>
              <p:nvPr/>
            </p:nvSpPr>
            <p:spPr>
              <a:xfrm>
                <a:off x="5757863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3" name="Oval 222"/>
              <p:cNvSpPr/>
              <p:nvPr/>
            </p:nvSpPr>
            <p:spPr>
              <a:xfrm>
                <a:off x="5928139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4" name="Oval 223"/>
              <p:cNvSpPr/>
              <p:nvPr/>
            </p:nvSpPr>
            <p:spPr>
              <a:xfrm>
                <a:off x="6098415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5" name="Oval 224"/>
              <p:cNvSpPr/>
              <p:nvPr/>
            </p:nvSpPr>
            <p:spPr>
              <a:xfrm>
                <a:off x="6275830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21" name="Oval 220"/>
            <p:cNvSpPr/>
            <p:nvPr/>
          </p:nvSpPr>
          <p:spPr>
            <a:xfrm>
              <a:off x="6489540" y="2663654"/>
              <a:ext cx="104775" cy="1778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3" name="Group 232"/>
          <p:cNvGrpSpPr/>
          <p:nvPr/>
        </p:nvGrpSpPr>
        <p:grpSpPr>
          <a:xfrm rot="1023913">
            <a:off x="4019802" y="1653461"/>
            <a:ext cx="331439" cy="161177"/>
            <a:chOff x="5757863" y="2590800"/>
            <a:chExt cx="925160" cy="545306"/>
          </a:xfrm>
        </p:grpSpPr>
        <p:grpSp>
          <p:nvGrpSpPr>
            <p:cNvPr id="234" name="Group 233"/>
            <p:cNvGrpSpPr/>
            <p:nvPr/>
          </p:nvGrpSpPr>
          <p:grpSpPr>
            <a:xfrm>
              <a:off x="5757863" y="2590800"/>
              <a:ext cx="925160" cy="545306"/>
              <a:chOff x="5757863" y="2221706"/>
              <a:chExt cx="925160" cy="914400"/>
            </a:xfrm>
            <a:solidFill>
              <a:schemeClr val="bg1">
                <a:lumMod val="85000"/>
              </a:schemeClr>
            </a:solidFill>
          </p:grpSpPr>
          <p:sp>
            <p:nvSpPr>
              <p:cNvPr id="236" name="Oval 235"/>
              <p:cNvSpPr/>
              <p:nvPr/>
            </p:nvSpPr>
            <p:spPr>
              <a:xfrm>
                <a:off x="5757863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7" name="Oval 236"/>
              <p:cNvSpPr/>
              <p:nvPr/>
            </p:nvSpPr>
            <p:spPr>
              <a:xfrm>
                <a:off x="5928139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Oval 237"/>
              <p:cNvSpPr/>
              <p:nvPr/>
            </p:nvSpPr>
            <p:spPr>
              <a:xfrm>
                <a:off x="6098415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Oval 238"/>
              <p:cNvSpPr/>
              <p:nvPr/>
            </p:nvSpPr>
            <p:spPr>
              <a:xfrm>
                <a:off x="6275830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35" name="Oval 234"/>
            <p:cNvSpPr/>
            <p:nvPr/>
          </p:nvSpPr>
          <p:spPr>
            <a:xfrm>
              <a:off x="6489540" y="2663654"/>
              <a:ext cx="104775" cy="1778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0" name="Group 239"/>
          <p:cNvGrpSpPr/>
          <p:nvPr/>
        </p:nvGrpSpPr>
        <p:grpSpPr>
          <a:xfrm rot="21282691">
            <a:off x="5931519" y="1906127"/>
            <a:ext cx="331439" cy="160755"/>
            <a:chOff x="5757863" y="2590800"/>
            <a:chExt cx="925160" cy="545306"/>
          </a:xfrm>
        </p:grpSpPr>
        <p:grpSp>
          <p:nvGrpSpPr>
            <p:cNvPr id="241" name="Group 240"/>
            <p:cNvGrpSpPr/>
            <p:nvPr/>
          </p:nvGrpSpPr>
          <p:grpSpPr>
            <a:xfrm>
              <a:off x="5757863" y="2590800"/>
              <a:ext cx="925160" cy="545306"/>
              <a:chOff x="5757863" y="2221706"/>
              <a:chExt cx="925160" cy="914400"/>
            </a:xfrm>
            <a:solidFill>
              <a:schemeClr val="bg1">
                <a:lumMod val="85000"/>
              </a:schemeClr>
            </a:solidFill>
          </p:grpSpPr>
          <p:sp>
            <p:nvSpPr>
              <p:cNvPr id="243" name="Oval 242"/>
              <p:cNvSpPr/>
              <p:nvPr/>
            </p:nvSpPr>
            <p:spPr>
              <a:xfrm>
                <a:off x="5757863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Oval 243"/>
              <p:cNvSpPr/>
              <p:nvPr/>
            </p:nvSpPr>
            <p:spPr>
              <a:xfrm>
                <a:off x="5928139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6098415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6275830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2" name="Oval 241"/>
            <p:cNvSpPr/>
            <p:nvPr/>
          </p:nvSpPr>
          <p:spPr>
            <a:xfrm>
              <a:off x="6489540" y="2663654"/>
              <a:ext cx="104775" cy="1778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7" name="Group 246"/>
          <p:cNvGrpSpPr/>
          <p:nvPr/>
        </p:nvGrpSpPr>
        <p:grpSpPr>
          <a:xfrm rot="20576087" flipH="1">
            <a:off x="4641013" y="1651249"/>
            <a:ext cx="331439" cy="163437"/>
            <a:chOff x="5757863" y="2590800"/>
            <a:chExt cx="925160" cy="545306"/>
          </a:xfrm>
        </p:grpSpPr>
        <p:grpSp>
          <p:nvGrpSpPr>
            <p:cNvPr id="248" name="Group 247"/>
            <p:cNvGrpSpPr/>
            <p:nvPr/>
          </p:nvGrpSpPr>
          <p:grpSpPr>
            <a:xfrm>
              <a:off x="5757863" y="2590800"/>
              <a:ext cx="925160" cy="545306"/>
              <a:chOff x="5757863" y="2221706"/>
              <a:chExt cx="925160" cy="914400"/>
            </a:xfrm>
            <a:solidFill>
              <a:schemeClr val="bg1">
                <a:lumMod val="85000"/>
              </a:schemeClr>
            </a:solidFill>
          </p:grpSpPr>
          <p:sp>
            <p:nvSpPr>
              <p:cNvPr id="250" name="Oval 249"/>
              <p:cNvSpPr/>
              <p:nvPr/>
            </p:nvSpPr>
            <p:spPr>
              <a:xfrm>
                <a:off x="5757863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1" name="Oval 250"/>
              <p:cNvSpPr/>
              <p:nvPr/>
            </p:nvSpPr>
            <p:spPr>
              <a:xfrm>
                <a:off x="5928139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2" name="Oval 251"/>
              <p:cNvSpPr/>
              <p:nvPr/>
            </p:nvSpPr>
            <p:spPr>
              <a:xfrm>
                <a:off x="6098415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3" name="Oval 252"/>
              <p:cNvSpPr/>
              <p:nvPr/>
            </p:nvSpPr>
            <p:spPr>
              <a:xfrm>
                <a:off x="6275830" y="2221706"/>
                <a:ext cx="407193" cy="9144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9" name="Oval 248"/>
            <p:cNvSpPr/>
            <p:nvPr/>
          </p:nvSpPr>
          <p:spPr>
            <a:xfrm>
              <a:off x="6489540" y="2663654"/>
              <a:ext cx="104775" cy="1778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4703154" y="4288417"/>
            <a:ext cx="5489785" cy="883525"/>
            <a:chOff x="4703154" y="4288417"/>
            <a:chExt cx="5489785" cy="883525"/>
          </a:xfrm>
        </p:grpSpPr>
        <p:grpSp>
          <p:nvGrpSpPr>
            <p:cNvPr id="31" name="Group 30"/>
            <p:cNvGrpSpPr/>
            <p:nvPr/>
          </p:nvGrpSpPr>
          <p:grpSpPr>
            <a:xfrm>
              <a:off x="4703154" y="4503233"/>
              <a:ext cx="5489785" cy="668709"/>
              <a:chOff x="4703154" y="4503233"/>
              <a:chExt cx="5489785" cy="668709"/>
            </a:xfrm>
          </p:grpSpPr>
          <p:sp>
            <p:nvSpPr>
              <p:cNvPr id="29" name="Cloud 28"/>
              <p:cNvSpPr/>
              <p:nvPr/>
            </p:nvSpPr>
            <p:spPr>
              <a:xfrm rot="10800000">
                <a:off x="7971924" y="4712537"/>
                <a:ext cx="914400" cy="424983"/>
              </a:xfrm>
              <a:prstGeom prst="cloud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5" name="Cloud 254"/>
              <p:cNvSpPr/>
              <p:nvPr/>
            </p:nvSpPr>
            <p:spPr>
              <a:xfrm rot="10197870">
                <a:off x="9278539" y="4503233"/>
                <a:ext cx="914400" cy="424983"/>
              </a:xfrm>
              <a:prstGeom prst="cloud">
                <a:avLst/>
              </a:prstGeom>
              <a:solidFill>
                <a:srgbClr val="0033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4" name="Cloud 253"/>
              <p:cNvSpPr/>
              <p:nvPr/>
            </p:nvSpPr>
            <p:spPr>
              <a:xfrm rot="10523543">
                <a:off x="8637385" y="4646078"/>
                <a:ext cx="914400" cy="424983"/>
              </a:xfrm>
              <a:prstGeom prst="cloud">
                <a:avLst/>
              </a:prstGeom>
              <a:solidFill>
                <a:srgbClr val="3366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6" name="Cloud 255"/>
              <p:cNvSpPr/>
              <p:nvPr/>
            </p:nvSpPr>
            <p:spPr>
              <a:xfrm rot="11017155">
                <a:off x="7303372" y="4744160"/>
                <a:ext cx="914400" cy="424983"/>
              </a:xfrm>
              <a:prstGeom prst="cloud">
                <a:avLst/>
              </a:prstGeom>
              <a:solidFill>
                <a:srgbClr val="0033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8" name="Cloud 257"/>
              <p:cNvSpPr/>
              <p:nvPr/>
            </p:nvSpPr>
            <p:spPr>
              <a:xfrm rot="11383905">
                <a:off x="6032271" y="4712228"/>
                <a:ext cx="914400" cy="424983"/>
              </a:xfrm>
              <a:prstGeom prst="cloud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7" name="Cloud 256"/>
              <p:cNvSpPr/>
              <p:nvPr/>
            </p:nvSpPr>
            <p:spPr>
              <a:xfrm rot="11195890">
                <a:off x="6668894" y="4746959"/>
                <a:ext cx="914400" cy="424983"/>
              </a:xfrm>
              <a:prstGeom prst="cloud">
                <a:avLst/>
              </a:prstGeom>
              <a:solidFill>
                <a:srgbClr val="3366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9" name="Cloud 258"/>
              <p:cNvSpPr/>
              <p:nvPr/>
            </p:nvSpPr>
            <p:spPr>
              <a:xfrm rot="11383905">
                <a:off x="5368953" y="4662952"/>
                <a:ext cx="914400" cy="424983"/>
              </a:xfrm>
              <a:prstGeom prst="cloud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0" name="Cloud 259"/>
              <p:cNvSpPr/>
              <p:nvPr/>
            </p:nvSpPr>
            <p:spPr>
              <a:xfrm rot="11886283">
                <a:off x="4703154" y="4539576"/>
                <a:ext cx="914400" cy="424983"/>
              </a:xfrm>
              <a:prstGeom prst="cloud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61" name="Group 260"/>
            <p:cNvGrpSpPr/>
            <p:nvPr/>
          </p:nvGrpSpPr>
          <p:grpSpPr>
            <a:xfrm rot="20698886" flipH="1">
              <a:off x="8383180" y="4288417"/>
              <a:ext cx="747531" cy="426851"/>
              <a:chOff x="825501" y="2952106"/>
              <a:chExt cx="2689908" cy="1535977"/>
            </a:xfrm>
          </p:grpSpPr>
          <p:grpSp>
            <p:nvGrpSpPr>
              <p:cNvPr id="262" name="Group 261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289" name="Straight Connector 288"/>
                <p:cNvCxnSpPr>
                  <a:stCxn id="286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3" name="Group 262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267" name="Group 266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271" name="Group 270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282" name="Group 281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284" name="Teardrop 283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285" name="Oval 284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286" name="Oval 285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287" name="Oval 286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288" name="Oval 287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283" name="Oval 282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272" name="Group 271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273" name="Rectangle 272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4" name="Rectangle 273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5" name="Rectangle 274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6" name="Rectangle 275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7" name="Rectangle 276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8" name="Rectangle 277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279" name="Rectangle 278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280" name="Rectangle 279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281" name="Rectangle 280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268" name="Straight Connector 267"/>
                <p:cNvCxnSpPr>
                  <a:stCxn id="284" idx="0"/>
                  <a:endCxn id="284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/>
                <p:cNvCxnSpPr>
                  <a:stCxn id="284" idx="1"/>
                  <a:endCxn id="284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/>
                <p:cNvCxnSpPr>
                  <a:stCxn id="284" idx="2"/>
                  <a:endCxn id="284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4" name="Group 263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265" name="Straight Connector 264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1" name="Group 290"/>
            <p:cNvGrpSpPr/>
            <p:nvPr/>
          </p:nvGrpSpPr>
          <p:grpSpPr>
            <a:xfrm rot="21293748" flipH="1">
              <a:off x="5807871" y="4297045"/>
              <a:ext cx="747531" cy="426851"/>
              <a:chOff x="825501" y="2952106"/>
              <a:chExt cx="2689908" cy="1535977"/>
            </a:xfrm>
          </p:grpSpPr>
          <p:grpSp>
            <p:nvGrpSpPr>
              <p:cNvPr id="292" name="Group 291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319" name="Straight Connector 318"/>
                <p:cNvCxnSpPr>
                  <a:stCxn id="316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3" name="Group 292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297" name="Group 296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301" name="Group 300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312" name="Group 311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314" name="Teardrop 313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15" name="Oval 314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16" name="Oval 315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17" name="Oval 316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18" name="Oval 317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313" name="Oval 312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02" name="Group 301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303" name="Rectangle 302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4" name="Rectangle 303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5" name="Rectangle 304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6" name="Rectangle 305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7" name="Rectangle 306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8" name="Rectangle 307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09" name="Rectangle 308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310" name="Rectangle 309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311" name="Rectangle 310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298" name="Straight Connector 297"/>
                <p:cNvCxnSpPr>
                  <a:stCxn id="314" idx="0"/>
                  <a:endCxn id="314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/>
                <p:cNvCxnSpPr>
                  <a:stCxn id="314" idx="1"/>
                  <a:endCxn id="314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/>
                <p:cNvCxnSpPr>
                  <a:stCxn id="314" idx="2"/>
                  <a:endCxn id="314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4" name="Group 293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295" name="Straight Connector 294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21" name="Group 320"/>
            <p:cNvGrpSpPr/>
            <p:nvPr/>
          </p:nvGrpSpPr>
          <p:grpSpPr>
            <a:xfrm>
              <a:off x="7199109" y="4340823"/>
              <a:ext cx="747531" cy="426851"/>
              <a:chOff x="825501" y="2952106"/>
              <a:chExt cx="2689908" cy="1535977"/>
            </a:xfrm>
          </p:grpSpPr>
          <p:grpSp>
            <p:nvGrpSpPr>
              <p:cNvPr id="322" name="Group 321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349" name="Straight Connector 348"/>
                <p:cNvCxnSpPr>
                  <a:stCxn id="346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0" name="Straight Connector 349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3" name="Group 322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327" name="Group 326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331" name="Group 330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342" name="Group 341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344" name="Teardrop 343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45" name="Oval 344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46" name="Oval 345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47" name="Oval 346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48" name="Oval 347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343" name="Oval 342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332" name="Group 331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333" name="Rectangle 332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4" name="Rectangle 333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5" name="Rectangle 334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6" name="Rectangle 335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7" name="Rectangle 336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8" name="Rectangle 337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339" name="Rectangle 338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340" name="Rectangle 339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341" name="Rectangle 340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328" name="Straight Connector 327"/>
                <p:cNvCxnSpPr>
                  <a:stCxn id="344" idx="0"/>
                  <a:endCxn id="344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Straight Connector 328"/>
                <p:cNvCxnSpPr>
                  <a:stCxn id="344" idx="1"/>
                  <a:endCxn id="344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/>
                <p:cNvCxnSpPr>
                  <a:stCxn id="344" idx="2"/>
                  <a:endCxn id="344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4" name="Group 323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325" name="Straight Connector 324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03" name="Group 602"/>
          <p:cNvGrpSpPr/>
          <p:nvPr/>
        </p:nvGrpSpPr>
        <p:grpSpPr>
          <a:xfrm>
            <a:off x="7716568" y="758052"/>
            <a:ext cx="4365828" cy="5558758"/>
            <a:chOff x="7716568" y="758052"/>
            <a:chExt cx="4365828" cy="5558758"/>
          </a:xfrm>
        </p:grpSpPr>
        <p:grpSp>
          <p:nvGrpSpPr>
            <p:cNvPr id="572" name="Group 571"/>
            <p:cNvGrpSpPr/>
            <p:nvPr/>
          </p:nvGrpSpPr>
          <p:grpSpPr>
            <a:xfrm>
              <a:off x="7716568" y="758052"/>
              <a:ext cx="3898029" cy="4870793"/>
              <a:chOff x="7716568" y="758052"/>
              <a:chExt cx="3898029" cy="4870793"/>
            </a:xfrm>
          </p:grpSpPr>
          <p:grpSp>
            <p:nvGrpSpPr>
              <p:cNvPr id="361" name="Group 360"/>
              <p:cNvGrpSpPr/>
              <p:nvPr/>
            </p:nvGrpSpPr>
            <p:grpSpPr>
              <a:xfrm rot="324693">
                <a:off x="7716568" y="758052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362" name="Group 36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389" name="Straight Connector 388"/>
                  <p:cNvCxnSpPr>
                    <a:stCxn id="38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3" name="Group 36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367" name="Group 36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371" name="Group 37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382" name="Group 38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384" name="Teardrop 38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85" name="Oval 38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86" name="Oval 38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87" name="Oval 38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388" name="Oval 38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383" name="Oval 38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372" name="Group 37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373" name="Rectangle 37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4" name="Rectangle 37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5" name="Rectangle 37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6" name="Rectangle 37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7" name="Rectangle 37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8" name="Rectangle 37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379" name="Rectangle 37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380" name="Rectangle 37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381" name="Rectangle 38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368" name="Straight Connector 367"/>
                  <p:cNvCxnSpPr>
                    <a:stCxn id="384" idx="0"/>
                    <a:endCxn id="38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Straight Connector 368"/>
                  <p:cNvCxnSpPr>
                    <a:stCxn id="384" idx="1"/>
                    <a:endCxn id="38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0" name="Straight Connector 369"/>
                  <p:cNvCxnSpPr>
                    <a:stCxn id="384" idx="2"/>
                    <a:endCxn id="38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4" name="Group 36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365" name="Straight Connector 36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6" name="Straight Connector 36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91" name="Group 390"/>
              <p:cNvGrpSpPr/>
              <p:nvPr/>
            </p:nvGrpSpPr>
            <p:grpSpPr>
              <a:xfrm rot="3722342">
                <a:off x="8465055" y="1268678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392" name="Group 39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19" name="Straight Connector 418"/>
                  <p:cNvCxnSpPr>
                    <a:stCxn id="41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3" name="Group 39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397" name="Group 39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01" name="Group 40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412" name="Group 41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414" name="Teardrop 41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15" name="Oval 41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16" name="Oval 41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17" name="Oval 41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18" name="Oval 41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413" name="Oval 41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402" name="Group 40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403" name="Rectangle 40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4" name="Rectangle 40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5" name="Rectangle 40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6" name="Rectangle 40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7" name="Rectangle 40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8" name="Rectangle 40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09" name="Rectangle 40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10" name="Rectangle 40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11" name="Rectangle 41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398" name="Straight Connector 397"/>
                  <p:cNvCxnSpPr>
                    <a:stCxn id="414" idx="0"/>
                    <a:endCxn id="41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9" name="Straight Connector 398"/>
                  <p:cNvCxnSpPr>
                    <a:stCxn id="414" idx="1"/>
                    <a:endCxn id="41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/>
                  <p:cNvCxnSpPr>
                    <a:stCxn id="414" idx="2"/>
                    <a:endCxn id="41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395" name="Straight Connector 39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21" name="Group 420"/>
              <p:cNvGrpSpPr/>
              <p:nvPr/>
            </p:nvGrpSpPr>
            <p:grpSpPr>
              <a:xfrm rot="3945289">
                <a:off x="8962944" y="1990129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422" name="Group 42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49" name="Straight Connector 448"/>
                  <p:cNvCxnSpPr>
                    <a:stCxn id="44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0" name="Straight Connector 44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3" name="Group 42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427" name="Group 42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31" name="Group 43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442" name="Group 44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444" name="Teardrop 44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45" name="Oval 44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46" name="Oval 44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47" name="Oval 44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48" name="Oval 44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443" name="Oval 44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432" name="Group 43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433" name="Rectangle 43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4" name="Rectangle 43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5" name="Rectangle 43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6" name="Rectangle 43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7" name="Rectangle 43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8" name="Rectangle 43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39" name="Rectangle 43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40" name="Rectangle 43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41" name="Rectangle 44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428" name="Straight Connector 427"/>
                  <p:cNvCxnSpPr>
                    <a:stCxn id="444" idx="0"/>
                    <a:endCxn id="44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9" name="Straight Connector 428"/>
                  <p:cNvCxnSpPr>
                    <a:stCxn id="444" idx="1"/>
                    <a:endCxn id="44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0" name="Straight Connector 429"/>
                  <p:cNvCxnSpPr>
                    <a:stCxn id="444" idx="2"/>
                    <a:endCxn id="44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4" name="Group 42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25" name="Straight Connector 42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51" name="Group 450"/>
              <p:cNvGrpSpPr/>
              <p:nvPr/>
            </p:nvGrpSpPr>
            <p:grpSpPr>
              <a:xfrm rot="4075211">
                <a:off x="9517144" y="2807792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452" name="Group 45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79" name="Straight Connector 478"/>
                  <p:cNvCxnSpPr>
                    <a:stCxn id="47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0" name="Straight Connector 47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3" name="Group 45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457" name="Group 45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61" name="Group 46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472" name="Group 47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474" name="Teardrop 47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75" name="Oval 47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76" name="Oval 47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77" name="Oval 47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478" name="Oval 47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473" name="Oval 47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462" name="Group 46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463" name="Rectangle 46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4" name="Rectangle 46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5" name="Rectangle 46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6" name="Rectangle 46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7" name="Rectangle 46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8" name="Rectangle 46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69" name="Rectangle 46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70" name="Rectangle 46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471" name="Rectangle 47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458" name="Straight Connector 457"/>
                  <p:cNvCxnSpPr>
                    <a:stCxn id="474" idx="0"/>
                    <a:endCxn id="47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>
                    <a:stCxn id="474" idx="1"/>
                    <a:endCxn id="47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Connector 459"/>
                  <p:cNvCxnSpPr>
                    <a:stCxn id="474" idx="2"/>
                    <a:endCxn id="47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4" name="Group 45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55" name="Straight Connector 45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81" name="Group 480"/>
              <p:cNvGrpSpPr/>
              <p:nvPr/>
            </p:nvGrpSpPr>
            <p:grpSpPr>
              <a:xfrm rot="4075211">
                <a:off x="10025091" y="3532653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482" name="Group 48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09" name="Straight Connector 508"/>
                  <p:cNvCxnSpPr>
                    <a:stCxn id="50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0" name="Straight Connector 50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3" name="Group 48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487" name="Group 48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91" name="Group 49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502" name="Group 50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504" name="Teardrop 50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05" name="Oval 50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06" name="Oval 50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07" name="Oval 50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08" name="Oval 50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503" name="Oval 50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492" name="Group 49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493" name="Rectangle 49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4" name="Rectangle 49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5" name="Rectangle 49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6" name="Rectangle 49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7" name="Rectangle 49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8" name="Rectangle 49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9" name="Rectangle 49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00" name="Rectangle 49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01" name="Rectangle 50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488" name="Straight Connector 487"/>
                  <p:cNvCxnSpPr>
                    <a:stCxn id="504" idx="0"/>
                    <a:endCxn id="50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>
                    <a:stCxn id="504" idx="1"/>
                    <a:endCxn id="50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>
                    <a:stCxn id="504" idx="2"/>
                    <a:endCxn id="50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4" name="Group 48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485" name="Straight Connector 48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11" name="Group 510"/>
              <p:cNvGrpSpPr/>
              <p:nvPr/>
            </p:nvGrpSpPr>
            <p:grpSpPr>
              <a:xfrm rot="3928418">
                <a:off x="10546776" y="4282658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512" name="Group 51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39" name="Straight Connector 538"/>
                  <p:cNvCxnSpPr>
                    <a:stCxn id="53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0" name="Straight Connector 53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3" name="Group 51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517" name="Group 51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521" name="Group 52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532" name="Group 53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534" name="Teardrop 53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35" name="Oval 53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36" name="Oval 53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37" name="Oval 53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38" name="Oval 53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533" name="Oval 53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522" name="Group 52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523" name="Rectangle 52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4" name="Rectangle 52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5" name="Rectangle 52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6" name="Rectangle 52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7" name="Rectangle 52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8" name="Rectangle 52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9" name="Rectangle 52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30" name="Rectangle 52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31" name="Rectangle 53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518" name="Straight Connector 517"/>
                  <p:cNvCxnSpPr>
                    <a:stCxn id="534" idx="0"/>
                    <a:endCxn id="53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>
                    <a:stCxn id="534" idx="1"/>
                    <a:endCxn id="53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/>
                  <p:cNvCxnSpPr>
                    <a:stCxn id="534" idx="2"/>
                    <a:endCxn id="53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4" name="Group 51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15" name="Straight Connector 51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41" name="Group 540"/>
              <p:cNvGrpSpPr/>
              <p:nvPr/>
            </p:nvGrpSpPr>
            <p:grpSpPr>
              <a:xfrm rot="3928418">
                <a:off x="11027406" y="5041654"/>
                <a:ext cx="747531" cy="426851"/>
                <a:chOff x="825501" y="2952106"/>
                <a:chExt cx="2689908" cy="1535977"/>
              </a:xfrm>
            </p:grpSpPr>
            <p:grpSp>
              <p:nvGrpSpPr>
                <p:cNvPr id="542" name="Group 541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69" name="Straight Connector 568"/>
                  <p:cNvCxnSpPr>
                    <a:stCxn id="566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0" name="Straight Connector 569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3" name="Group 542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547" name="Group 546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551" name="Group 550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562" name="Group 561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564" name="Teardrop 563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65" name="Oval 564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66" name="Oval 565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67" name="Oval 566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68" name="Oval 567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563" name="Oval 562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552" name="Group 551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553" name="Rectangle 552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4" name="Rectangle 553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5" name="Rectangle 554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6" name="Rectangle 555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7" name="Rectangle 556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8" name="Rectangle 557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59" name="Rectangle 558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60" name="Rectangle 559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61" name="Rectangle 560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548" name="Straight Connector 547"/>
                  <p:cNvCxnSpPr>
                    <a:stCxn id="564" idx="0"/>
                    <a:endCxn id="564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9" name="Straight Connector 548"/>
                  <p:cNvCxnSpPr>
                    <a:stCxn id="564" idx="1"/>
                    <a:endCxn id="564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0" name="Straight Connector 549"/>
                  <p:cNvCxnSpPr>
                    <a:stCxn id="564" idx="2"/>
                    <a:endCxn id="564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4" name="Group 543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545" name="Straight Connector 544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Straight Connector 545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73" name="Group 572"/>
            <p:cNvGrpSpPr/>
            <p:nvPr/>
          </p:nvGrpSpPr>
          <p:grpSpPr>
            <a:xfrm rot="3912118">
              <a:off x="11495205" y="5729619"/>
              <a:ext cx="747531" cy="426851"/>
              <a:chOff x="825501" y="2952106"/>
              <a:chExt cx="2689908" cy="1535977"/>
            </a:xfrm>
          </p:grpSpPr>
          <p:grpSp>
            <p:nvGrpSpPr>
              <p:cNvPr id="574" name="Group 573"/>
              <p:cNvGrpSpPr/>
              <p:nvPr/>
            </p:nvGrpSpPr>
            <p:grpSpPr>
              <a:xfrm>
                <a:off x="2757579" y="2952106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601" name="Straight Connector 600"/>
                <p:cNvCxnSpPr>
                  <a:stCxn id="598" idx="1"/>
                </p:cNvCxnSpPr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2" name="Straight Connector 601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5" name="Group 574"/>
              <p:cNvGrpSpPr/>
              <p:nvPr/>
            </p:nvGrpSpPr>
            <p:grpSpPr>
              <a:xfrm>
                <a:off x="825501" y="3230919"/>
                <a:ext cx="2689908" cy="1257164"/>
                <a:chOff x="825501" y="3230919"/>
                <a:chExt cx="2689908" cy="1257164"/>
              </a:xfrm>
            </p:grpSpPr>
            <p:grpSp>
              <p:nvGrpSpPr>
                <p:cNvPr id="579" name="Group 578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583" name="Group 582"/>
                  <p:cNvGrpSpPr/>
                  <p:nvPr/>
                </p:nvGrpSpPr>
                <p:grpSpPr>
                  <a:xfrm>
                    <a:off x="825501" y="3230919"/>
                    <a:ext cx="2689908" cy="1137882"/>
                    <a:chOff x="825501" y="3230919"/>
                    <a:chExt cx="2689908" cy="1137882"/>
                  </a:xfrm>
                </p:grpSpPr>
                <p:grpSp>
                  <p:nvGrpSpPr>
                    <p:cNvPr id="594" name="Group 593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sp>
                    <p:nvSpPr>
                      <p:cNvPr id="596" name="Teardrop 595"/>
                      <p:cNvSpPr/>
                      <p:nvPr/>
                    </p:nvSpPr>
                    <p:spPr>
                      <a:xfrm rot="12189956">
                        <a:off x="825501" y="3454401"/>
                        <a:ext cx="914400" cy="914400"/>
                      </a:xfrm>
                      <a:prstGeom prst="teardrop">
                        <a:avLst>
                          <a:gd name="adj" fmla="val 91042"/>
                        </a:avLst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97" name="Oval 596"/>
                      <p:cNvSpPr/>
                      <p:nvPr/>
                    </p:nvSpPr>
                    <p:spPr>
                      <a:xfrm rot="20913707">
                        <a:off x="1805727" y="3372223"/>
                        <a:ext cx="669860" cy="564118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98" name="Oval 597"/>
                      <p:cNvSpPr/>
                      <p:nvPr/>
                    </p:nvSpPr>
                    <p:spPr>
                      <a:xfrm rot="1263080">
                        <a:off x="2512698" y="3230919"/>
                        <a:ext cx="1002711" cy="654281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99" name="Oval 598"/>
                      <p:cNvSpPr/>
                      <p:nvPr/>
                    </p:nvSpPr>
                    <p:spPr>
                      <a:xfrm>
                        <a:off x="1660221" y="3654282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600" name="Oval 599"/>
                      <p:cNvSpPr/>
                      <p:nvPr/>
                    </p:nvSpPr>
                    <p:spPr>
                      <a:xfrm>
                        <a:off x="2428649" y="3461839"/>
                        <a:ext cx="192443" cy="192443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sp>
                  <p:nvSpPr>
                    <p:cNvPr id="595" name="Oval 594"/>
                    <p:cNvSpPr/>
                    <p:nvPr/>
                  </p:nvSpPr>
                  <p:spPr>
                    <a:xfrm>
                      <a:off x="2867454" y="3280864"/>
                      <a:ext cx="146599" cy="2000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</p:grpSp>
              <p:grpSp>
                <p:nvGrpSpPr>
                  <p:cNvPr id="584" name="Group 583"/>
                  <p:cNvGrpSpPr/>
                  <p:nvPr/>
                </p:nvGrpSpPr>
                <p:grpSpPr>
                  <a:xfrm>
                    <a:off x="1491691" y="3669046"/>
                    <a:ext cx="1519033" cy="819037"/>
                    <a:chOff x="1491691" y="3669046"/>
                    <a:chExt cx="1519033" cy="819037"/>
                  </a:xfrm>
                </p:grpSpPr>
                <p:sp>
                  <p:nvSpPr>
                    <p:cNvPr id="585" name="Rectangle 584"/>
                    <p:cNvSpPr/>
                    <p:nvPr/>
                  </p:nvSpPr>
                  <p:spPr>
                    <a:xfrm rot="20325490">
                      <a:off x="2276248" y="3767067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86" name="Rectangle 585"/>
                    <p:cNvSpPr/>
                    <p:nvPr/>
                  </p:nvSpPr>
                  <p:spPr>
                    <a:xfrm rot="14092435">
                      <a:off x="2064404" y="3774790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87" name="Rectangle 586"/>
                    <p:cNvSpPr/>
                    <p:nvPr/>
                  </p:nvSpPr>
                  <p:spPr>
                    <a:xfrm rot="12410232">
                      <a:off x="1864065" y="3812223"/>
                      <a:ext cx="218217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88" name="Rectangle 587"/>
                    <p:cNvSpPr/>
                    <p:nvPr/>
                  </p:nvSpPr>
                  <p:spPr>
                    <a:xfrm rot="3146820">
                      <a:off x="2321260" y="4011861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89" name="Rectangle 588"/>
                    <p:cNvSpPr/>
                    <p:nvPr/>
                  </p:nvSpPr>
                  <p:spPr>
                    <a:xfrm rot="5400000">
                      <a:off x="1747050" y="4064762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90" name="Rectangle 589"/>
                    <p:cNvSpPr/>
                    <p:nvPr/>
                  </p:nvSpPr>
                  <p:spPr>
                    <a:xfrm rot="6953387">
                      <a:off x="1379945" y="4089368"/>
                      <a:ext cx="731350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/>
                    </a:p>
                  </p:txBody>
                </p:sp>
                <p:sp>
                  <p:nvSpPr>
                    <p:cNvPr id="591" name="Rectangle 590"/>
                    <p:cNvSpPr/>
                    <p:nvPr/>
                  </p:nvSpPr>
                  <p:spPr>
                    <a:xfrm rot="343022">
                      <a:off x="2902288" y="4301118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592" name="Rectangle 591"/>
                    <p:cNvSpPr/>
                    <p:nvPr/>
                  </p:nvSpPr>
                  <p:spPr>
                    <a:xfrm rot="19831920" flipH="1">
                      <a:off x="2020155" y="4442364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p:sp>
                  <p:nvSpPr>
                    <p:cNvPr id="593" name="Rectangle 592"/>
                    <p:cNvSpPr/>
                    <p:nvPr/>
                  </p:nvSpPr>
                  <p:spPr>
                    <a:xfrm rot="20793970">
                      <a:off x="1491691" y="4419483"/>
                      <a:ext cx="108436" cy="45719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</p:grpSp>
            </p:grpSp>
            <p:cxnSp>
              <p:nvCxnSpPr>
                <p:cNvPr id="580" name="Straight Connector 579"/>
                <p:cNvCxnSpPr>
                  <a:stCxn id="596" idx="0"/>
                  <a:endCxn id="596" idx="6"/>
                </p:cNvCxnSpPr>
                <p:nvPr/>
              </p:nvCxnSpPr>
              <p:spPr>
                <a:xfrm>
                  <a:off x="862365" y="3731741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1" name="Straight Connector 580"/>
                <p:cNvCxnSpPr>
                  <a:stCxn id="596" idx="1"/>
                  <a:endCxn id="596" idx="5"/>
                </p:cNvCxnSpPr>
                <p:nvPr/>
              </p:nvCxnSpPr>
              <p:spPr>
                <a:xfrm>
                  <a:off x="1112659" y="3487199"/>
                  <a:ext cx="340084" cy="84880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2" name="Straight Connector 581"/>
                <p:cNvCxnSpPr>
                  <a:stCxn id="596" idx="2"/>
                  <a:endCxn id="596" idx="4"/>
                </p:cNvCxnSpPr>
                <p:nvPr/>
              </p:nvCxnSpPr>
              <p:spPr>
                <a:xfrm>
                  <a:off x="1462561" y="3491265"/>
                  <a:ext cx="240476" cy="60019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6" name="Group 575"/>
              <p:cNvGrpSpPr/>
              <p:nvPr/>
            </p:nvGrpSpPr>
            <p:grpSpPr>
              <a:xfrm>
                <a:off x="2697269" y="2976094"/>
                <a:ext cx="510305" cy="328758"/>
                <a:chOff x="2766295" y="2886075"/>
                <a:chExt cx="510305" cy="328758"/>
              </a:xfrm>
            </p:grpSpPr>
            <p:cxnSp>
              <p:nvCxnSpPr>
                <p:cNvPr id="577" name="Straight Connector 576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8" name="Straight Connector 577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0" name="Rounded Rectangle 19"/>
          <p:cNvSpPr/>
          <p:nvPr/>
        </p:nvSpPr>
        <p:spPr>
          <a:xfrm>
            <a:off x="3835164" y="4163759"/>
            <a:ext cx="3870915" cy="857824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Larger and older colonies will expand into more specialised chambers to suit their needs</a:t>
            </a:r>
            <a:endParaRPr lang="en-GB" dirty="0"/>
          </a:p>
        </p:txBody>
      </p:sp>
      <p:grpSp>
        <p:nvGrpSpPr>
          <p:cNvPr id="28" name="Group 27"/>
          <p:cNvGrpSpPr/>
          <p:nvPr/>
        </p:nvGrpSpPr>
        <p:grpSpPr>
          <a:xfrm>
            <a:off x="438196" y="3283882"/>
            <a:ext cx="2863636" cy="3418090"/>
            <a:chOff x="438196" y="3283882"/>
            <a:chExt cx="2863636" cy="3418090"/>
          </a:xfrm>
        </p:grpSpPr>
        <p:grpSp>
          <p:nvGrpSpPr>
            <p:cNvPr id="21" name="Group 20"/>
            <p:cNvGrpSpPr/>
            <p:nvPr/>
          </p:nvGrpSpPr>
          <p:grpSpPr>
            <a:xfrm>
              <a:off x="794656" y="3283882"/>
              <a:ext cx="2507176" cy="3418090"/>
              <a:chOff x="794656" y="3283882"/>
              <a:chExt cx="2507176" cy="3418090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794656" y="5707743"/>
                <a:ext cx="1271815" cy="994229"/>
              </a:xfrm>
              <a:prstGeom prst="ellipse">
                <a:avLst/>
              </a:prstGeom>
              <a:solidFill>
                <a:srgbClr val="C4A496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3" name="Arc 32"/>
              <p:cNvSpPr/>
              <p:nvPr/>
            </p:nvSpPr>
            <p:spPr>
              <a:xfrm rot="7583446">
                <a:off x="1086889" y="4099089"/>
                <a:ext cx="3030149" cy="1399736"/>
              </a:xfrm>
              <a:prstGeom prst="arc">
                <a:avLst>
                  <a:gd name="adj1" fmla="val 13465130"/>
                  <a:gd name="adj2" fmla="val 20851027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1075863" y="5850050"/>
                <a:ext cx="709399" cy="657964"/>
                <a:chOff x="1075863" y="5850050"/>
                <a:chExt cx="709399" cy="657964"/>
              </a:xfrm>
            </p:grpSpPr>
            <p:pic>
              <p:nvPicPr>
                <p:cNvPr id="360" name="Picture 35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5863" y="5901699"/>
                  <a:ext cx="709399" cy="606315"/>
                </a:xfrm>
                <a:prstGeom prst="rect">
                  <a:avLst/>
                </a:prstGeom>
              </p:spPr>
            </p:pic>
            <p:sp>
              <p:nvSpPr>
                <p:cNvPr id="6" name="Freeform 5"/>
                <p:cNvSpPr/>
                <p:nvPr/>
              </p:nvSpPr>
              <p:spPr>
                <a:xfrm>
                  <a:off x="1510740" y="5876149"/>
                  <a:ext cx="72792" cy="179127"/>
                </a:xfrm>
                <a:custGeom>
                  <a:avLst/>
                  <a:gdLst>
                    <a:gd name="connsiteX0" fmla="*/ 0 w 275771"/>
                    <a:gd name="connsiteY0" fmla="*/ 1001485 h 1001485"/>
                    <a:gd name="connsiteX1" fmla="*/ 72571 w 275771"/>
                    <a:gd name="connsiteY1" fmla="*/ 420914 h 1001485"/>
                    <a:gd name="connsiteX2" fmla="*/ 275771 w 275771"/>
                    <a:gd name="connsiteY2" fmla="*/ 0 h 10014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75771" h="1001485">
                      <a:moveTo>
                        <a:pt x="0" y="1001485"/>
                      </a:moveTo>
                      <a:cubicBezTo>
                        <a:pt x="13304" y="794656"/>
                        <a:pt x="26609" y="587828"/>
                        <a:pt x="72571" y="420914"/>
                      </a:cubicBezTo>
                      <a:cubicBezTo>
                        <a:pt x="118533" y="254000"/>
                        <a:pt x="197152" y="127000"/>
                        <a:pt x="275771" y="0"/>
                      </a:cubicBezTo>
                    </a:path>
                  </a:pathLst>
                </a:custGeom>
                <a:solidFill>
                  <a:schemeClr val="tx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4" name="Freeform 603"/>
                <p:cNvSpPr/>
                <p:nvPr/>
              </p:nvSpPr>
              <p:spPr>
                <a:xfrm flipH="1">
                  <a:off x="1308060" y="5876148"/>
                  <a:ext cx="72792" cy="179127"/>
                </a:xfrm>
                <a:custGeom>
                  <a:avLst/>
                  <a:gdLst>
                    <a:gd name="connsiteX0" fmla="*/ 0 w 275771"/>
                    <a:gd name="connsiteY0" fmla="*/ 1001485 h 1001485"/>
                    <a:gd name="connsiteX1" fmla="*/ 72571 w 275771"/>
                    <a:gd name="connsiteY1" fmla="*/ 420914 h 1001485"/>
                    <a:gd name="connsiteX2" fmla="*/ 275771 w 275771"/>
                    <a:gd name="connsiteY2" fmla="*/ 0 h 10014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75771" h="1001485">
                      <a:moveTo>
                        <a:pt x="0" y="1001485"/>
                      </a:moveTo>
                      <a:cubicBezTo>
                        <a:pt x="13304" y="794656"/>
                        <a:pt x="26609" y="587828"/>
                        <a:pt x="72571" y="420914"/>
                      </a:cubicBezTo>
                      <a:cubicBezTo>
                        <a:pt x="118533" y="254000"/>
                        <a:pt x="197152" y="127000"/>
                        <a:pt x="275771" y="0"/>
                      </a:cubicBezTo>
                    </a:path>
                  </a:pathLst>
                </a:custGeom>
                <a:solidFill>
                  <a:schemeClr val="tx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1276938" y="5850050"/>
                  <a:ext cx="71150" cy="7115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05" name="Oval 604"/>
                <p:cNvSpPr/>
                <p:nvPr/>
              </p:nvSpPr>
              <p:spPr>
                <a:xfrm>
                  <a:off x="1540869" y="5850050"/>
                  <a:ext cx="71150" cy="7115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607" name="Rounded Rectangle 606"/>
            <p:cNvSpPr/>
            <p:nvPr/>
          </p:nvSpPr>
          <p:spPr>
            <a:xfrm>
              <a:off x="438196" y="4467298"/>
              <a:ext cx="2036629" cy="11135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Waste and burial chambers keep the rest of the colony clean.</a:t>
              </a:r>
              <a:endParaRPr lang="en-GB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995385" y="4850571"/>
            <a:ext cx="3037116" cy="1802414"/>
            <a:chOff x="2995385" y="4850571"/>
            <a:chExt cx="3037116" cy="1802414"/>
          </a:xfrm>
        </p:grpSpPr>
        <p:sp>
          <p:nvSpPr>
            <p:cNvPr id="16" name="Oval 15"/>
            <p:cNvSpPr/>
            <p:nvPr/>
          </p:nvSpPr>
          <p:spPr>
            <a:xfrm>
              <a:off x="2995385" y="5448300"/>
              <a:ext cx="3037116" cy="1204685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Arc 33"/>
            <p:cNvSpPr/>
            <p:nvPr/>
          </p:nvSpPr>
          <p:spPr>
            <a:xfrm rot="14955649">
              <a:off x="3557713" y="5043819"/>
              <a:ext cx="669533" cy="283037"/>
            </a:xfrm>
            <a:prstGeom prst="arc">
              <a:avLst>
                <a:gd name="adj1" fmla="val 11344176"/>
                <a:gd name="adj2" fmla="val 2127924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8" name="Rounded Rectangle 607"/>
            <p:cNvSpPr/>
            <p:nvPr/>
          </p:nvSpPr>
          <p:spPr>
            <a:xfrm>
              <a:off x="3444852" y="5596758"/>
              <a:ext cx="2158691" cy="908934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Spare chambers provide more room for workers to rest</a:t>
              </a:r>
              <a:endParaRPr lang="en-GB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409471" y="5255080"/>
            <a:ext cx="5030428" cy="1497238"/>
            <a:chOff x="6409471" y="5255080"/>
            <a:chExt cx="5030428" cy="1497238"/>
          </a:xfrm>
        </p:grpSpPr>
        <p:sp>
          <p:nvSpPr>
            <p:cNvPr id="17" name="Oval 16"/>
            <p:cNvSpPr/>
            <p:nvPr/>
          </p:nvSpPr>
          <p:spPr>
            <a:xfrm>
              <a:off x="8835570" y="5255080"/>
              <a:ext cx="2089152" cy="949777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6556376" y="5802541"/>
              <a:ext cx="2089152" cy="949777"/>
            </a:xfrm>
            <a:prstGeom prst="ellipse">
              <a:avLst/>
            </a:prstGeom>
            <a:solidFill>
              <a:srgbClr val="C4A49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6" name="Arc 35"/>
            <p:cNvSpPr/>
            <p:nvPr/>
          </p:nvSpPr>
          <p:spPr>
            <a:xfrm rot="13297344">
              <a:off x="6409471" y="5496713"/>
              <a:ext cx="698732" cy="308548"/>
            </a:xfrm>
            <a:prstGeom prst="arc">
              <a:avLst>
                <a:gd name="adj1" fmla="val 11628116"/>
                <a:gd name="adj2" fmla="val 21279248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Arc 36"/>
            <p:cNvSpPr/>
            <p:nvPr/>
          </p:nvSpPr>
          <p:spPr>
            <a:xfrm rot="228290">
              <a:off x="7255526" y="5451699"/>
              <a:ext cx="2211305" cy="171981"/>
            </a:xfrm>
            <a:prstGeom prst="arc">
              <a:avLst>
                <a:gd name="adj1" fmla="val 10949991"/>
                <a:gd name="adj2" fmla="val 21187331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9" name="Rounded Rectangle 608"/>
            <p:cNvSpPr/>
            <p:nvPr/>
          </p:nvSpPr>
          <p:spPr>
            <a:xfrm>
              <a:off x="8599181" y="5922587"/>
              <a:ext cx="2840718" cy="810925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Winter chambers are dug deep down and are much warmer.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52766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Trapezoid 5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-140915" y="-104127"/>
            <a:ext cx="12446000" cy="7162799"/>
          </a:xfrm>
          <a:prstGeom prst="rect">
            <a:avLst/>
          </a:prstGeom>
          <a:solidFill>
            <a:srgbClr val="BFBFB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588248" y="211555"/>
            <a:ext cx="3015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Crazy Castes</a:t>
            </a:r>
            <a:endParaRPr lang="en-GB" sz="4400" dirty="0"/>
          </a:p>
        </p:txBody>
      </p:sp>
      <p:grpSp>
        <p:nvGrpSpPr>
          <p:cNvPr id="250" name="Group 249"/>
          <p:cNvGrpSpPr/>
          <p:nvPr/>
        </p:nvGrpSpPr>
        <p:grpSpPr>
          <a:xfrm>
            <a:off x="1391016" y="4378414"/>
            <a:ext cx="1961372" cy="1731898"/>
            <a:chOff x="1391016" y="4378414"/>
            <a:chExt cx="1961372" cy="1731898"/>
          </a:xfrm>
        </p:grpSpPr>
        <p:grpSp>
          <p:nvGrpSpPr>
            <p:cNvPr id="217" name="Group 216"/>
            <p:cNvGrpSpPr/>
            <p:nvPr/>
          </p:nvGrpSpPr>
          <p:grpSpPr>
            <a:xfrm>
              <a:off x="1391016" y="4378414"/>
              <a:ext cx="1961372" cy="1119972"/>
              <a:chOff x="1405530" y="4522828"/>
              <a:chExt cx="1961372" cy="1119972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1405530" y="4522828"/>
                <a:ext cx="1961372" cy="1119972"/>
                <a:chOff x="825501" y="2952106"/>
                <a:chExt cx="2689908" cy="1535977"/>
              </a:xfrm>
            </p:grpSpPr>
            <p:grpSp>
              <p:nvGrpSpPr>
                <p:cNvPr id="35" name="Group 34"/>
                <p:cNvGrpSpPr/>
                <p:nvPr/>
              </p:nvGrpSpPr>
              <p:grpSpPr>
                <a:xfrm>
                  <a:off x="2757579" y="2952106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62" name="Straight Connector 61"/>
                  <p:cNvCxnSpPr>
                    <a:stCxn id="59" idx="1"/>
                  </p:cNvCxnSpPr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" name="Group 35"/>
                <p:cNvGrpSpPr/>
                <p:nvPr/>
              </p:nvGrpSpPr>
              <p:grpSpPr>
                <a:xfrm>
                  <a:off x="825501" y="3230919"/>
                  <a:ext cx="2689908" cy="1257164"/>
                  <a:chOff x="825501" y="3230919"/>
                  <a:chExt cx="2689908" cy="1257164"/>
                </a:xfrm>
              </p:grpSpPr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825501" y="3230919"/>
                    <a:ext cx="2689908" cy="1257164"/>
                    <a:chOff x="825501" y="3230919"/>
                    <a:chExt cx="2689908" cy="1257164"/>
                  </a:xfrm>
                </p:grpSpPr>
                <p:grpSp>
                  <p:nvGrpSpPr>
                    <p:cNvPr id="44" name="Group 43"/>
                    <p:cNvGrpSpPr/>
                    <p:nvPr/>
                  </p:nvGrpSpPr>
                  <p:grpSpPr>
                    <a:xfrm>
                      <a:off x="825501" y="3230919"/>
                      <a:ext cx="2689908" cy="1137882"/>
                      <a:chOff x="825501" y="3230919"/>
                      <a:chExt cx="2689908" cy="1137882"/>
                    </a:xfrm>
                  </p:grpSpPr>
                  <p:grpSp>
                    <p:nvGrpSpPr>
                      <p:cNvPr id="55" name="Group 54"/>
                      <p:cNvGrpSpPr/>
                      <p:nvPr/>
                    </p:nvGrpSpPr>
                    <p:grpSpPr>
                      <a:xfrm>
                        <a:off x="825501" y="3230919"/>
                        <a:ext cx="2689908" cy="1137882"/>
                        <a:chOff x="825501" y="3230919"/>
                        <a:chExt cx="2689908" cy="1137882"/>
                      </a:xfrm>
                    </p:grpSpPr>
                    <p:sp>
                      <p:nvSpPr>
                        <p:cNvPr id="57" name="Teardrop 56"/>
                        <p:cNvSpPr/>
                        <p:nvPr/>
                      </p:nvSpPr>
                      <p:spPr>
                        <a:xfrm rot="12189956">
                          <a:off x="825501" y="3454401"/>
                          <a:ext cx="914400" cy="914400"/>
                        </a:xfrm>
                        <a:prstGeom prst="teardrop">
                          <a:avLst>
                            <a:gd name="adj" fmla="val 91042"/>
                          </a:avLst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8" name="Oval 57"/>
                        <p:cNvSpPr/>
                        <p:nvPr/>
                      </p:nvSpPr>
                      <p:spPr>
                        <a:xfrm rot="20913707">
                          <a:off x="1805727" y="3372223"/>
                          <a:ext cx="669860" cy="564118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59" name="Oval 58"/>
                        <p:cNvSpPr/>
                        <p:nvPr/>
                      </p:nvSpPr>
                      <p:spPr>
                        <a:xfrm rot="1263080">
                          <a:off x="2512698" y="3230919"/>
                          <a:ext cx="1002711" cy="654281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60" name="Oval 59"/>
                        <p:cNvSpPr/>
                        <p:nvPr/>
                      </p:nvSpPr>
                      <p:spPr>
                        <a:xfrm>
                          <a:off x="1660221" y="3654282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  <p:sp>
                      <p:nvSpPr>
                        <p:cNvPr id="61" name="Oval 60"/>
                        <p:cNvSpPr/>
                        <p:nvPr/>
                      </p:nvSpPr>
                      <p:spPr>
                        <a:xfrm>
                          <a:off x="2428649" y="3461839"/>
                          <a:ext cx="192443" cy="192443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/>
                        </a:p>
                      </p:txBody>
                    </p:sp>
                  </p:grpSp>
                  <p:sp>
                    <p:nvSpPr>
                      <p:cNvPr id="56" name="Oval 55"/>
                      <p:cNvSpPr/>
                      <p:nvPr/>
                    </p:nvSpPr>
                    <p:spPr>
                      <a:xfrm>
                        <a:off x="2867454" y="3280864"/>
                        <a:ext cx="146599" cy="2000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</p:grpSp>
                <p:grpSp>
                  <p:nvGrpSpPr>
                    <p:cNvPr id="45" name="Group 44"/>
                    <p:cNvGrpSpPr/>
                    <p:nvPr/>
                  </p:nvGrpSpPr>
                  <p:grpSpPr>
                    <a:xfrm>
                      <a:off x="1491691" y="3669046"/>
                      <a:ext cx="1519033" cy="819037"/>
                      <a:chOff x="1491691" y="3669046"/>
                      <a:chExt cx="1519033" cy="819037"/>
                    </a:xfrm>
                  </p:grpSpPr>
                  <p:sp>
                    <p:nvSpPr>
                      <p:cNvPr id="46" name="Rectangle 45"/>
                      <p:cNvSpPr/>
                      <p:nvPr/>
                    </p:nvSpPr>
                    <p:spPr>
                      <a:xfrm rot="20325490">
                        <a:off x="2276248" y="3767067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7" name="Rectangle 46"/>
                      <p:cNvSpPr/>
                      <p:nvPr/>
                    </p:nvSpPr>
                    <p:spPr>
                      <a:xfrm rot="14092435">
                        <a:off x="2064404" y="3774790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8" name="Rectangle 47"/>
                      <p:cNvSpPr/>
                      <p:nvPr/>
                    </p:nvSpPr>
                    <p:spPr>
                      <a:xfrm rot="12410232">
                        <a:off x="1864065" y="3812223"/>
                        <a:ext cx="218217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49" name="Rectangle 48"/>
                      <p:cNvSpPr/>
                      <p:nvPr/>
                    </p:nvSpPr>
                    <p:spPr>
                      <a:xfrm rot="3146820">
                        <a:off x="2321260" y="4011861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0" name="Rectangle 49"/>
                      <p:cNvSpPr/>
                      <p:nvPr/>
                    </p:nvSpPr>
                    <p:spPr>
                      <a:xfrm rot="5400000">
                        <a:off x="1747050" y="4064762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1" name="Rectangle 50"/>
                      <p:cNvSpPr/>
                      <p:nvPr/>
                    </p:nvSpPr>
                    <p:spPr>
                      <a:xfrm rot="6953387">
                        <a:off x="1379945" y="4089368"/>
                        <a:ext cx="731350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/>
                      </a:p>
                    </p:txBody>
                  </p:sp>
                  <p:sp>
                    <p:nvSpPr>
                      <p:cNvPr id="52" name="Rectangle 51"/>
                      <p:cNvSpPr/>
                      <p:nvPr/>
                    </p:nvSpPr>
                    <p:spPr>
                      <a:xfrm rot="343022">
                        <a:off x="2902288" y="4301118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3" name="Rectangle 52"/>
                      <p:cNvSpPr/>
                      <p:nvPr/>
                    </p:nvSpPr>
                    <p:spPr>
                      <a:xfrm rot="19831920" flipH="1">
                        <a:off x="2020155" y="4442364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p:sp>
                    <p:nvSpPr>
                      <p:cNvPr id="54" name="Rectangle 53"/>
                      <p:cNvSpPr/>
                      <p:nvPr/>
                    </p:nvSpPr>
                    <p:spPr>
                      <a:xfrm rot="20793970">
                        <a:off x="1491691" y="4419483"/>
                        <a:ext cx="108436" cy="4571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</p:grpSp>
              </p:grpSp>
              <p:cxnSp>
                <p:nvCxnSpPr>
                  <p:cNvPr id="41" name="Straight Connector 40"/>
                  <p:cNvCxnSpPr>
                    <a:stCxn id="57" idx="0"/>
                    <a:endCxn id="57" idx="6"/>
                  </p:cNvCxnSpPr>
                  <p:nvPr/>
                </p:nvCxnSpPr>
                <p:spPr>
                  <a:xfrm>
                    <a:off x="862365" y="3731741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>
                    <a:stCxn id="57" idx="1"/>
                    <a:endCxn id="57" idx="5"/>
                  </p:cNvCxnSpPr>
                  <p:nvPr/>
                </p:nvCxnSpPr>
                <p:spPr>
                  <a:xfrm>
                    <a:off x="1112659" y="3487199"/>
                    <a:ext cx="340084" cy="84880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>
                    <a:stCxn id="57" idx="2"/>
                    <a:endCxn id="57" idx="4"/>
                  </p:cNvCxnSpPr>
                  <p:nvPr/>
                </p:nvCxnSpPr>
                <p:spPr>
                  <a:xfrm>
                    <a:off x="1462561" y="3491265"/>
                    <a:ext cx="240476" cy="600196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7" name="Group 36"/>
                <p:cNvGrpSpPr/>
                <p:nvPr/>
              </p:nvGrpSpPr>
              <p:grpSpPr>
                <a:xfrm>
                  <a:off x="2697269" y="2976094"/>
                  <a:ext cx="510305" cy="328758"/>
                  <a:chOff x="2766295" y="2886075"/>
                  <a:chExt cx="510305" cy="328758"/>
                </a:xfrm>
              </p:grpSpPr>
              <p:cxnSp>
                <p:nvCxnSpPr>
                  <p:cNvPr id="38" name="Straight Connector 37"/>
                  <p:cNvCxnSpPr/>
                  <p:nvPr/>
                </p:nvCxnSpPr>
                <p:spPr>
                  <a:xfrm flipV="1">
                    <a:off x="2766295" y="2886075"/>
                    <a:ext cx="76918" cy="32875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 flipH="1" flipV="1">
                    <a:off x="2847976" y="2900362"/>
                    <a:ext cx="428624" cy="26185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14" name="Trapezoid 213"/>
              <p:cNvSpPr/>
              <p:nvPr/>
            </p:nvSpPr>
            <p:spPr>
              <a:xfrm rot="15128176">
                <a:off x="2757471" y="4477652"/>
                <a:ext cx="243286" cy="393526"/>
              </a:xfrm>
              <a:prstGeom prst="trapezoid">
                <a:avLst>
                  <a:gd name="adj" fmla="val 40400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6" name="Cross 215"/>
              <p:cNvSpPr/>
              <p:nvPr/>
            </p:nvSpPr>
            <p:spPr>
              <a:xfrm rot="20524268">
                <a:off x="2929111" y="4582734"/>
                <a:ext cx="116308" cy="116308"/>
              </a:xfrm>
              <a:prstGeom prst="plus">
                <a:avLst>
                  <a:gd name="adj" fmla="val 34403"/>
                </a:avLst>
              </a:prstGeom>
              <a:solidFill>
                <a:srgbClr val="C0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3" name="Rounded Rectangle 242"/>
            <p:cNvSpPr/>
            <p:nvPr/>
          </p:nvSpPr>
          <p:spPr>
            <a:xfrm>
              <a:off x="1725608" y="5714963"/>
              <a:ext cx="914400" cy="3953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Nurse</a:t>
              </a:r>
              <a:endParaRPr lang="en-GB" dirty="0"/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3794405" y="4218520"/>
            <a:ext cx="1979915" cy="1913219"/>
            <a:chOff x="3794405" y="4218520"/>
            <a:chExt cx="1979915" cy="1913219"/>
          </a:xfrm>
        </p:grpSpPr>
        <p:grpSp>
          <p:nvGrpSpPr>
            <p:cNvPr id="239" name="Group 238"/>
            <p:cNvGrpSpPr/>
            <p:nvPr/>
          </p:nvGrpSpPr>
          <p:grpSpPr>
            <a:xfrm>
              <a:off x="3794405" y="4218520"/>
              <a:ext cx="1979915" cy="1262375"/>
              <a:chOff x="3808919" y="4362934"/>
              <a:chExt cx="1979915" cy="1262375"/>
            </a:xfrm>
          </p:grpSpPr>
          <p:grpSp>
            <p:nvGrpSpPr>
              <p:cNvPr id="222" name="Group 221"/>
              <p:cNvGrpSpPr/>
              <p:nvPr/>
            </p:nvGrpSpPr>
            <p:grpSpPr>
              <a:xfrm>
                <a:off x="3808919" y="4435840"/>
                <a:ext cx="1961372" cy="1189469"/>
                <a:chOff x="3808919" y="4435840"/>
                <a:chExt cx="1961372" cy="1189469"/>
              </a:xfrm>
            </p:grpSpPr>
            <p:grpSp>
              <p:nvGrpSpPr>
                <p:cNvPr id="220" name="Group 219"/>
                <p:cNvGrpSpPr/>
                <p:nvPr/>
              </p:nvGrpSpPr>
              <p:grpSpPr>
                <a:xfrm>
                  <a:off x="3808919" y="4435840"/>
                  <a:ext cx="1961372" cy="1189469"/>
                  <a:chOff x="3808919" y="4435840"/>
                  <a:chExt cx="1961372" cy="1189469"/>
                </a:xfrm>
              </p:grpSpPr>
              <p:grpSp>
                <p:nvGrpSpPr>
                  <p:cNvPr id="154" name="Group 153"/>
                  <p:cNvGrpSpPr/>
                  <p:nvPr/>
                </p:nvGrpSpPr>
                <p:grpSpPr>
                  <a:xfrm>
                    <a:off x="3808919" y="4505337"/>
                    <a:ext cx="1961372" cy="1119972"/>
                    <a:chOff x="825501" y="2952106"/>
                    <a:chExt cx="2689908" cy="1535977"/>
                  </a:xfrm>
                </p:grpSpPr>
                <p:grpSp>
                  <p:nvGrpSpPr>
                    <p:cNvPr id="155" name="Group 154"/>
                    <p:cNvGrpSpPr/>
                    <p:nvPr/>
                  </p:nvGrpSpPr>
                  <p:grpSpPr>
                    <a:xfrm>
                      <a:off x="2757579" y="2952106"/>
                      <a:ext cx="510305" cy="328758"/>
                      <a:chOff x="2766295" y="2886075"/>
                      <a:chExt cx="510305" cy="328758"/>
                    </a:xfrm>
                  </p:grpSpPr>
                  <p:cxnSp>
                    <p:nvCxnSpPr>
                      <p:cNvPr id="182" name="Straight Connector 181"/>
                      <p:cNvCxnSpPr>
                        <a:stCxn id="179" idx="1"/>
                      </p:cNvCxnSpPr>
                      <p:nvPr/>
                    </p:nvCxnSpPr>
                    <p:spPr>
                      <a:xfrm flipV="1">
                        <a:off x="2766295" y="2886075"/>
                        <a:ext cx="76918" cy="32875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3" name="Straight Connector 182"/>
                      <p:cNvCxnSpPr/>
                      <p:nvPr/>
                    </p:nvCxnSpPr>
                    <p:spPr>
                      <a:xfrm flipH="1" flipV="1">
                        <a:off x="2847976" y="2900362"/>
                        <a:ext cx="428624" cy="261857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6" name="Group 155"/>
                    <p:cNvGrpSpPr/>
                    <p:nvPr/>
                  </p:nvGrpSpPr>
                  <p:grpSpPr>
                    <a:xfrm>
                      <a:off x="825501" y="3230919"/>
                      <a:ext cx="2689908" cy="1257164"/>
                      <a:chOff x="825501" y="3230919"/>
                      <a:chExt cx="2689908" cy="1257164"/>
                    </a:xfrm>
                  </p:grpSpPr>
                  <p:grpSp>
                    <p:nvGrpSpPr>
                      <p:cNvPr id="160" name="Group 159"/>
                      <p:cNvGrpSpPr/>
                      <p:nvPr/>
                    </p:nvGrpSpPr>
                    <p:grpSpPr>
                      <a:xfrm>
                        <a:off x="825501" y="3230919"/>
                        <a:ext cx="2689908" cy="1257164"/>
                        <a:chOff x="825501" y="3230919"/>
                        <a:chExt cx="2689908" cy="1257164"/>
                      </a:xfrm>
                    </p:grpSpPr>
                    <p:grpSp>
                      <p:nvGrpSpPr>
                        <p:cNvPr id="164" name="Group 163"/>
                        <p:cNvGrpSpPr/>
                        <p:nvPr/>
                      </p:nvGrpSpPr>
                      <p:grpSpPr>
                        <a:xfrm>
                          <a:off x="825501" y="3230919"/>
                          <a:ext cx="2689908" cy="1137882"/>
                          <a:chOff x="825501" y="3230919"/>
                          <a:chExt cx="2689908" cy="1137882"/>
                        </a:xfrm>
                      </p:grpSpPr>
                      <p:grpSp>
                        <p:nvGrpSpPr>
                          <p:cNvPr id="175" name="Group 174"/>
                          <p:cNvGrpSpPr/>
                          <p:nvPr/>
                        </p:nvGrpSpPr>
                        <p:grpSpPr>
                          <a:xfrm>
                            <a:off x="825501" y="3230919"/>
                            <a:ext cx="2689908" cy="1137882"/>
                            <a:chOff x="825501" y="3230919"/>
                            <a:chExt cx="2689908" cy="1137882"/>
                          </a:xfrm>
                        </p:grpSpPr>
                        <p:sp>
                          <p:nvSpPr>
                            <p:cNvPr id="177" name="Teardrop 176"/>
                            <p:cNvSpPr/>
                            <p:nvPr/>
                          </p:nvSpPr>
                          <p:spPr>
                            <a:xfrm rot="12189956">
                              <a:off x="825501" y="3454401"/>
                              <a:ext cx="914400" cy="914400"/>
                            </a:xfrm>
                            <a:prstGeom prst="teardrop">
                              <a:avLst>
                                <a:gd name="adj" fmla="val 91042"/>
                              </a:avLst>
                            </a:prstGeom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/>
                            </a:p>
                          </p:txBody>
                        </p:sp>
                        <p:sp>
                          <p:nvSpPr>
                            <p:cNvPr id="178" name="Oval 177"/>
                            <p:cNvSpPr/>
                            <p:nvPr/>
                          </p:nvSpPr>
                          <p:spPr>
                            <a:xfrm rot="20913707">
                              <a:off x="1805727" y="3372223"/>
                              <a:ext cx="669860" cy="564118"/>
                            </a:xfrm>
                            <a:prstGeom prst="ellipse">
                              <a:avLst/>
                            </a:prstGeom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/>
                            </a:p>
                          </p:txBody>
                        </p:sp>
                        <p:sp>
                          <p:nvSpPr>
                            <p:cNvPr id="179" name="Oval 178"/>
                            <p:cNvSpPr/>
                            <p:nvPr/>
                          </p:nvSpPr>
                          <p:spPr>
                            <a:xfrm rot="1263080">
                              <a:off x="2512698" y="3230919"/>
                              <a:ext cx="1002711" cy="654281"/>
                            </a:xfrm>
                            <a:prstGeom prst="ellipse">
                              <a:avLst/>
                            </a:prstGeom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/>
                            </a:p>
                          </p:txBody>
                        </p:sp>
                        <p:sp>
                          <p:nvSpPr>
                            <p:cNvPr id="180" name="Oval 179"/>
                            <p:cNvSpPr/>
                            <p:nvPr/>
                          </p:nvSpPr>
                          <p:spPr>
                            <a:xfrm>
                              <a:off x="1660221" y="3654282"/>
                              <a:ext cx="192443" cy="192443"/>
                            </a:xfrm>
                            <a:prstGeom prst="ellipse">
                              <a:avLst/>
                            </a:prstGeom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/>
                            </a:p>
                          </p:txBody>
                        </p:sp>
                        <p:sp>
                          <p:nvSpPr>
                            <p:cNvPr id="181" name="Oval 180"/>
                            <p:cNvSpPr/>
                            <p:nvPr/>
                          </p:nvSpPr>
                          <p:spPr>
                            <a:xfrm>
                              <a:off x="2428649" y="3461839"/>
                              <a:ext cx="192443" cy="192443"/>
                            </a:xfrm>
                            <a:prstGeom prst="ellipse">
                              <a:avLst/>
                            </a:prstGeom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GB"/>
                            </a:p>
                          </p:txBody>
                        </p:sp>
                      </p:grpSp>
                      <p:sp>
                        <p:nvSpPr>
                          <p:cNvPr id="176" name="Oval 175"/>
                          <p:cNvSpPr/>
                          <p:nvPr/>
                        </p:nvSpPr>
                        <p:spPr>
                          <a:xfrm>
                            <a:off x="2867454" y="3280864"/>
                            <a:ext cx="146599" cy="200025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</p:grpSp>
                    <p:grpSp>
                      <p:nvGrpSpPr>
                        <p:cNvPr id="165" name="Group 164"/>
                        <p:cNvGrpSpPr/>
                        <p:nvPr/>
                      </p:nvGrpSpPr>
                      <p:grpSpPr>
                        <a:xfrm>
                          <a:off x="1491691" y="3669046"/>
                          <a:ext cx="1519033" cy="819037"/>
                          <a:chOff x="1491691" y="3669046"/>
                          <a:chExt cx="1519033" cy="819037"/>
                        </a:xfrm>
                      </p:grpSpPr>
                      <p:sp>
                        <p:nvSpPr>
                          <p:cNvPr id="166" name="Rectangle 165"/>
                          <p:cNvSpPr/>
                          <p:nvPr/>
                        </p:nvSpPr>
                        <p:spPr>
                          <a:xfrm rot="20325490">
                            <a:off x="2276248" y="3767067"/>
                            <a:ext cx="218217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67" name="Rectangle 166"/>
                          <p:cNvSpPr/>
                          <p:nvPr/>
                        </p:nvSpPr>
                        <p:spPr>
                          <a:xfrm rot="14092435">
                            <a:off x="2064404" y="3774790"/>
                            <a:ext cx="218217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68" name="Rectangle 167"/>
                          <p:cNvSpPr/>
                          <p:nvPr/>
                        </p:nvSpPr>
                        <p:spPr>
                          <a:xfrm rot="12410232">
                            <a:off x="1864065" y="3812223"/>
                            <a:ext cx="218217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69" name="Rectangle 168"/>
                          <p:cNvSpPr/>
                          <p:nvPr/>
                        </p:nvSpPr>
                        <p:spPr>
                          <a:xfrm rot="3146820">
                            <a:off x="2321260" y="4011861"/>
                            <a:ext cx="731350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70" name="Rectangle 169"/>
                          <p:cNvSpPr/>
                          <p:nvPr/>
                        </p:nvSpPr>
                        <p:spPr>
                          <a:xfrm rot="5400000">
                            <a:off x="1747050" y="4064762"/>
                            <a:ext cx="731350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71" name="Rectangle 170"/>
                          <p:cNvSpPr/>
                          <p:nvPr/>
                        </p:nvSpPr>
                        <p:spPr>
                          <a:xfrm rot="6953387">
                            <a:off x="1379945" y="4089368"/>
                            <a:ext cx="731350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/>
                          </a:p>
                        </p:txBody>
                      </p:sp>
                      <p:sp>
                        <p:nvSpPr>
                          <p:cNvPr id="172" name="Rectangle 171"/>
                          <p:cNvSpPr/>
                          <p:nvPr/>
                        </p:nvSpPr>
                        <p:spPr>
                          <a:xfrm rot="343022">
                            <a:off x="2902288" y="4301118"/>
                            <a:ext cx="108436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 dirty="0"/>
                          </a:p>
                        </p:txBody>
                      </p:sp>
                      <p:sp>
                        <p:nvSpPr>
                          <p:cNvPr id="173" name="Rectangle 172"/>
                          <p:cNvSpPr/>
                          <p:nvPr/>
                        </p:nvSpPr>
                        <p:spPr>
                          <a:xfrm rot="19831920" flipH="1">
                            <a:off x="2020155" y="4442364"/>
                            <a:ext cx="108436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 dirty="0"/>
                          </a:p>
                        </p:txBody>
                      </p:sp>
                      <p:sp>
                        <p:nvSpPr>
                          <p:cNvPr id="174" name="Rectangle 173"/>
                          <p:cNvSpPr/>
                          <p:nvPr/>
                        </p:nvSpPr>
                        <p:spPr>
                          <a:xfrm rot="20793970">
                            <a:off x="1491691" y="4419483"/>
                            <a:ext cx="108436" cy="45719"/>
                          </a:xfrm>
                          <a:prstGeom prst="rect">
                            <a:avLst/>
                          </a:prstGeom>
                          <a:solidFill>
                            <a:schemeClr val="tx1"/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GB" dirty="0"/>
                          </a:p>
                        </p:txBody>
                      </p:sp>
                    </p:grpSp>
                  </p:grpSp>
                  <p:cxnSp>
                    <p:nvCxnSpPr>
                      <p:cNvPr id="161" name="Straight Connector 160"/>
                      <p:cNvCxnSpPr>
                        <a:stCxn id="177" idx="0"/>
                        <a:endCxn id="177" idx="6"/>
                      </p:cNvCxnSpPr>
                      <p:nvPr/>
                    </p:nvCxnSpPr>
                    <p:spPr>
                      <a:xfrm>
                        <a:off x="862365" y="3731741"/>
                        <a:ext cx="240476" cy="60019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2" name="Straight Connector 161"/>
                      <p:cNvCxnSpPr>
                        <a:stCxn id="177" idx="1"/>
                        <a:endCxn id="177" idx="5"/>
                      </p:cNvCxnSpPr>
                      <p:nvPr/>
                    </p:nvCxnSpPr>
                    <p:spPr>
                      <a:xfrm>
                        <a:off x="1112659" y="3487199"/>
                        <a:ext cx="340084" cy="84880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3" name="Straight Connector 162"/>
                      <p:cNvCxnSpPr>
                        <a:stCxn id="177" idx="2"/>
                        <a:endCxn id="177" idx="4"/>
                      </p:cNvCxnSpPr>
                      <p:nvPr/>
                    </p:nvCxnSpPr>
                    <p:spPr>
                      <a:xfrm>
                        <a:off x="1462561" y="3491265"/>
                        <a:ext cx="240476" cy="60019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7" name="Group 156"/>
                    <p:cNvGrpSpPr/>
                    <p:nvPr/>
                  </p:nvGrpSpPr>
                  <p:grpSpPr>
                    <a:xfrm>
                      <a:off x="2697269" y="2976094"/>
                      <a:ext cx="510305" cy="328758"/>
                      <a:chOff x="2766295" y="2886075"/>
                      <a:chExt cx="510305" cy="328758"/>
                    </a:xfrm>
                  </p:grpSpPr>
                  <p:cxnSp>
                    <p:nvCxnSpPr>
                      <p:cNvPr id="158" name="Straight Connector 157"/>
                      <p:cNvCxnSpPr/>
                      <p:nvPr/>
                    </p:nvCxnSpPr>
                    <p:spPr>
                      <a:xfrm flipV="1">
                        <a:off x="2766295" y="2886075"/>
                        <a:ext cx="76918" cy="328758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9" name="Straight Connector 158"/>
                      <p:cNvCxnSpPr/>
                      <p:nvPr/>
                    </p:nvCxnSpPr>
                    <p:spPr>
                      <a:xfrm flipH="1" flipV="1">
                        <a:off x="2847976" y="2900362"/>
                        <a:ext cx="428624" cy="261857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218" name="Chord 217"/>
                  <p:cNvSpPr/>
                  <p:nvPr/>
                </p:nvSpPr>
                <p:spPr>
                  <a:xfrm rot="6316565">
                    <a:off x="5004448" y="4460170"/>
                    <a:ext cx="546790" cy="546790"/>
                  </a:xfrm>
                  <a:prstGeom prst="chord">
                    <a:avLst>
                      <a:gd name="adj1" fmla="val 3500544"/>
                      <a:gd name="adj2" fmla="val 14433274"/>
                    </a:avLst>
                  </a:prstGeom>
                  <a:solidFill>
                    <a:srgbClr val="FF99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19" name="Trapezoid 218"/>
                  <p:cNvSpPr/>
                  <p:nvPr/>
                </p:nvSpPr>
                <p:spPr>
                  <a:xfrm rot="15328290">
                    <a:off x="5365311" y="4463821"/>
                    <a:ext cx="167433" cy="111471"/>
                  </a:xfrm>
                  <a:prstGeom prst="trapezoid">
                    <a:avLst/>
                  </a:prstGeom>
                  <a:solidFill>
                    <a:srgbClr val="FF99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221" name="Round Same Side Corner Rectangle 220"/>
                <p:cNvSpPr/>
                <p:nvPr/>
              </p:nvSpPr>
              <p:spPr>
                <a:xfrm rot="15343083">
                  <a:off x="5423891" y="4488382"/>
                  <a:ext cx="112722" cy="45719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23" name="Trapezoid 222"/>
              <p:cNvSpPr/>
              <p:nvPr/>
            </p:nvSpPr>
            <p:spPr>
              <a:xfrm rot="15303042">
                <a:off x="5543949" y="4328251"/>
                <a:ext cx="210202" cy="279568"/>
              </a:xfrm>
              <a:prstGeom prst="trapezoid">
                <a:avLst/>
              </a:prstGeom>
              <a:solidFill>
                <a:srgbClr val="FFD966">
                  <a:alpha val="76863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4" name="Rounded Rectangle 243"/>
            <p:cNvSpPr/>
            <p:nvPr/>
          </p:nvSpPr>
          <p:spPr>
            <a:xfrm>
              <a:off x="4235770" y="5736390"/>
              <a:ext cx="914400" cy="3953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Worker</a:t>
              </a:r>
              <a:endParaRPr lang="en-GB" dirty="0"/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6280505" y="4163435"/>
            <a:ext cx="1961372" cy="1993236"/>
            <a:chOff x="6280505" y="4163435"/>
            <a:chExt cx="1961372" cy="1993236"/>
          </a:xfrm>
        </p:grpSpPr>
        <p:grpSp>
          <p:nvGrpSpPr>
            <p:cNvPr id="241" name="Group 240"/>
            <p:cNvGrpSpPr/>
            <p:nvPr/>
          </p:nvGrpSpPr>
          <p:grpSpPr>
            <a:xfrm>
              <a:off x="6280505" y="4163435"/>
              <a:ext cx="1961372" cy="1317460"/>
              <a:chOff x="6295019" y="4307849"/>
              <a:chExt cx="1961372" cy="1317460"/>
            </a:xfrm>
          </p:grpSpPr>
          <p:cxnSp>
            <p:nvCxnSpPr>
              <p:cNvPr id="92" name="Straight Connector 91"/>
              <p:cNvCxnSpPr>
                <a:stCxn id="89" idx="1"/>
              </p:cNvCxnSpPr>
              <p:nvPr/>
            </p:nvCxnSpPr>
            <p:spPr>
              <a:xfrm flipV="1">
                <a:off x="7703812" y="4505337"/>
                <a:ext cx="56086" cy="2397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flipH="1" flipV="1">
                <a:off x="7763371" y="4515755"/>
                <a:ext cx="312535" cy="19093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4" name="Group 73"/>
              <p:cNvGrpSpPr/>
              <p:nvPr/>
            </p:nvGrpSpPr>
            <p:grpSpPr>
              <a:xfrm>
                <a:off x="6295019" y="4708636"/>
                <a:ext cx="1961372" cy="829697"/>
                <a:chOff x="825501" y="3230919"/>
                <a:chExt cx="2689908" cy="1137882"/>
              </a:xfrm>
            </p:grpSpPr>
            <p:grpSp>
              <p:nvGrpSpPr>
                <p:cNvPr id="85" name="Group 84"/>
                <p:cNvGrpSpPr/>
                <p:nvPr/>
              </p:nvGrpSpPr>
              <p:grpSpPr>
                <a:xfrm>
                  <a:off x="825501" y="3230919"/>
                  <a:ext cx="2689908" cy="1137882"/>
                  <a:chOff x="825501" y="3230919"/>
                  <a:chExt cx="2689908" cy="1137882"/>
                </a:xfrm>
              </p:grpSpPr>
              <p:sp>
                <p:nvSpPr>
                  <p:cNvPr id="87" name="Teardrop 86"/>
                  <p:cNvSpPr/>
                  <p:nvPr/>
                </p:nvSpPr>
                <p:spPr>
                  <a:xfrm rot="12189956">
                    <a:off x="825501" y="3454401"/>
                    <a:ext cx="914400" cy="914400"/>
                  </a:xfrm>
                  <a:prstGeom prst="teardrop">
                    <a:avLst>
                      <a:gd name="adj" fmla="val 91042"/>
                    </a:avLst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88" name="Oval 87"/>
                  <p:cNvSpPr/>
                  <p:nvPr/>
                </p:nvSpPr>
                <p:spPr>
                  <a:xfrm rot="20913707">
                    <a:off x="1805727" y="3372223"/>
                    <a:ext cx="669860" cy="564118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89" name="Oval 88"/>
                  <p:cNvSpPr/>
                  <p:nvPr/>
                </p:nvSpPr>
                <p:spPr>
                  <a:xfrm rot="1263080">
                    <a:off x="2512698" y="3230919"/>
                    <a:ext cx="1002711" cy="654281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0" name="Oval 89"/>
                  <p:cNvSpPr/>
                  <p:nvPr/>
                </p:nvSpPr>
                <p:spPr>
                  <a:xfrm>
                    <a:off x="1660221" y="3654282"/>
                    <a:ext cx="192443" cy="192443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91" name="Oval 90"/>
                  <p:cNvSpPr/>
                  <p:nvPr/>
                </p:nvSpPr>
                <p:spPr>
                  <a:xfrm>
                    <a:off x="2428649" y="3461839"/>
                    <a:ext cx="192443" cy="192443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  <p:sp>
              <p:nvSpPr>
                <p:cNvPr id="86" name="Oval 85"/>
                <p:cNvSpPr/>
                <p:nvPr/>
              </p:nvSpPr>
              <p:spPr>
                <a:xfrm>
                  <a:off x="2867454" y="3280864"/>
                  <a:ext cx="146599" cy="200025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cxnSp>
            <p:nvCxnSpPr>
              <p:cNvPr id="71" name="Straight Connector 70"/>
              <p:cNvCxnSpPr>
                <a:stCxn id="87" idx="0"/>
                <a:endCxn id="87" idx="6"/>
              </p:cNvCxnSpPr>
              <p:nvPr/>
            </p:nvCxnSpPr>
            <p:spPr>
              <a:xfrm>
                <a:off x="6321899" y="5073815"/>
                <a:ext cx="175345" cy="43763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87" idx="1"/>
                <a:endCxn id="87" idx="5"/>
              </p:cNvCxnSpPr>
              <p:nvPr/>
            </p:nvCxnSpPr>
            <p:spPr>
              <a:xfrm>
                <a:off x="6504403" y="4895505"/>
                <a:ext cx="247975" cy="61891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87" idx="2"/>
                <a:endCxn id="87" idx="4"/>
              </p:cNvCxnSpPr>
              <p:nvPr/>
            </p:nvCxnSpPr>
            <p:spPr>
              <a:xfrm>
                <a:off x="6759537" y="4898470"/>
                <a:ext cx="175345" cy="43763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V="1">
                <a:off x="7659836" y="4522828"/>
                <a:ext cx="56086" cy="2397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 flipV="1">
                <a:off x="7719395" y="4533246"/>
                <a:ext cx="312535" cy="19093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6" name="Rounded Rectangle 225"/>
              <p:cNvSpPr/>
              <p:nvPr/>
            </p:nvSpPr>
            <p:spPr>
              <a:xfrm rot="21001341">
                <a:off x="7466334" y="4639020"/>
                <a:ext cx="658950" cy="96931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7" name="Round Same Side Corner Rectangle 226"/>
              <p:cNvSpPr/>
              <p:nvPr/>
            </p:nvSpPr>
            <p:spPr>
              <a:xfrm rot="21001341">
                <a:off x="7535662" y="4471702"/>
                <a:ext cx="468380" cy="16829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Trapezoid 228"/>
              <p:cNvSpPr/>
              <p:nvPr/>
            </p:nvSpPr>
            <p:spPr>
              <a:xfrm rot="21001341">
                <a:off x="7548437" y="4616629"/>
                <a:ext cx="468380" cy="23680"/>
              </a:xfrm>
              <a:prstGeom prst="trapezoid">
                <a:avLst>
                  <a:gd name="adj" fmla="val 11230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240" name="Picture 23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2327872" flipH="1">
                <a:off x="6679659" y="4307849"/>
                <a:ext cx="1499096" cy="1091529"/>
              </a:xfrm>
              <a:prstGeom prst="rect">
                <a:avLst/>
              </a:prstGeom>
            </p:spPr>
          </p:pic>
          <p:grpSp>
            <p:nvGrpSpPr>
              <p:cNvPr id="75" name="Group 74"/>
              <p:cNvGrpSpPr/>
              <p:nvPr/>
            </p:nvGrpSpPr>
            <p:grpSpPr>
              <a:xfrm>
                <a:off x="6780778" y="5028100"/>
                <a:ext cx="1107617" cy="597209"/>
                <a:chOff x="1491691" y="3669046"/>
                <a:chExt cx="1519033" cy="819037"/>
              </a:xfrm>
            </p:grpSpPr>
            <p:sp>
              <p:nvSpPr>
                <p:cNvPr id="76" name="Rectangle 75"/>
                <p:cNvSpPr/>
                <p:nvPr/>
              </p:nvSpPr>
              <p:spPr>
                <a:xfrm rot="20325490">
                  <a:off x="2276248" y="3767067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 rot="14092435">
                  <a:off x="2064404" y="3774790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 rot="12410232">
                  <a:off x="1864065" y="3812223"/>
                  <a:ext cx="218217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 rot="3146820">
                  <a:off x="2321260" y="4011861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 rot="5400000">
                  <a:off x="1747050" y="4064762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 rot="6953387">
                  <a:off x="1379945" y="4089368"/>
                  <a:ext cx="73135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 rot="343022">
                  <a:off x="2902288" y="4301118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 rot="19831920" flipH="1">
                  <a:off x="2020155" y="4442364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 rot="20793970">
                  <a:off x="1491691" y="4419483"/>
                  <a:ext cx="108436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</p:grpSp>
        <p:sp>
          <p:nvSpPr>
            <p:cNvPr id="245" name="Rounded Rectangle 244"/>
            <p:cNvSpPr/>
            <p:nvPr/>
          </p:nvSpPr>
          <p:spPr>
            <a:xfrm>
              <a:off x="6699049" y="5761322"/>
              <a:ext cx="914400" cy="3953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Farmer</a:t>
              </a:r>
              <a:endParaRPr lang="en-GB" dirty="0"/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8723098" y="4353760"/>
            <a:ext cx="1961372" cy="1803204"/>
            <a:chOff x="8723098" y="4353760"/>
            <a:chExt cx="1961372" cy="1803204"/>
          </a:xfrm>
        </p:grpSpPr>
        <p:grpSp>
          <p:nvGrpSpPr>
            <p:cNvPr id="238" name="Group 237"/>
            <p:cNvGrpSpPr/>
            <p:nvPr/>
          </p:nvGrpSpPr>
          <p:grpSpPr>
            <a:xfrm>
              <a:off x="8723098" y="4353760"/>
              <a:ext cx="1961372" cy="1229300"/>
              <a:chOff x="8737612" y="4498174"/>
              <a:chExt cx="1961372" cy="1229300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10146405" y="4498174"/>
                <a:ext cx="372094" cy="239717"/>
                <a:chOff x="2766294" y="2886073"/>
                <a:chExt cx="510306" cy="328758"/>
              </a:xfrm>
            </p:grpSpPr>
            <p:cxnSp>
              <p:nvCxnSpPr>
                <p:cNvPr id="122" name="Straight Connector 121"/>
                <p:cNvCxnSpPr>
                  <a:stCxn id="119" idx="1"/>
                </p:cNvCxnSpPr>
                <p:nvPr/>
              </p:nvCxnSpPr>
              <p:spPr>
                <a:xfrm flipV="1">
                  <a:off x="2766294" y="2886073"/>
                  <a:ext cx="76919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5" name="Group 114"/>
              <p:cNvGrpSpPr/>
              <p:nvPr/>
            </p:nvGrpSpPr>
            <p:grpSpPr>
              <a:xfrm>
                <a:off x="8737612" y="4701473"/>
                <a:ext cx="1961372" cy="829697"/>
                <a:chOff x="825501" y="3230919"/>
                <a:chExt cx="2689908" cy="1137882"/>
              </a:xfrm>
            </p:grpSpPr>
            <p:sp>
              <p:nvSpPr>
                <p:cNvPr id="117" name="Teardrop 116"/>
                <p:cNvSpPr/>
                <p:nvPr/>
              </p:nvSpPr>
              <p:spPr>
                <a:xfrm rot="12189956">
                  <a:off x="825501" y="3454401"/>
                  <a:ext cx="914400" cy="914400"/>
                </a:xfrm>
                <a:prstGeom prst="teardrop">
                  <a:avLst>
                    <a:gd name="adj" fmla="val 91042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8" name="Oval 117"/>
                <p:cNvSpPr/>
                <p:nvPr/>
              </p:nvSpPr>
              <p:spPr>
                <a:xfrm rot="20913707">
                  <a:off x="1805727" y="3372223"/>
                  <a:ext cx="669860" cy="564118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9" name="Oval 118"/>
                <p:cNvSpPr/>
                <p:nvPr/>
              </p:nvSpPr>
              <p:spPr>
                <a:xfrm rot="1263080">
                  <a:off x="2512698" y="3230919"/>
                  <a:ext cx="1002711" cy="65428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0" name="Oval 119"/>
                <p:cNvSpPr/>
                <p:nvPr/>
              </p:nvSpPr>
              <p:spPr>
                <a:xfrm>
                  <a:off x="1660221" y="3654282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2428649" y="3461839"/>
                  <a:ext cx="192443" cy="192443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16" name="Oval 115"/>
              <p:cNvSpPr/>
              <p:nvPr/>
            </p:nvSpPr>
            <p:spPr>
              <a:xfrm>
                <a:off x="10226521" y="4737891"/>
                <a:ext cx="106894" cy="14585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Rectangle 105"/>
              <p:cNvSpPr/>
              <p:nvPr/>
            </p:nvSpPr>
            <p:spPr>
              <a:xfrm rot="20325490">
                <a:off x="9795438" y="5092410"/>
                <a:ext cx="159115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ectangle 106"/>
              <p:cNvSpPr/>
              <p:nvPr/>
            </p:nvSpPr>
            <p:spPr>
              <a:xfrm rot="14092435">
                <a:off x="9640970" y="5098041"/>
                <a:ext cx="159115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/>
              <p:cNvSpPr/>
              <p:nvPr/>
            </p:nvSpPr>
            <p:spPr>
              <a:xfrm rot="12410232">
                <a:off x="9494891" y="5125336"/>
                <a:ext cx="159115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Rectangle 109"/>
              <p:cNvSpPr/>
              <p:nvPr/>
            </p:nvSpPr>
            <p:spPr>
              <a:xfrm rot="5400000">
                <a:off x="9409568" y="5309477"/>
                <a:ext cx="533271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Rectangle 110"/>
              <p:cNvSpPr/>
              <p:nvPr/>
            </p:nvSpPr>
            <p:spPr>
              <a:xfrm rot="6953387">
                <a:off x="9141890" y="5327419"/>
                <a:ext cx="533271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Rectangle 112"/>
              <p:cNvSpPr/>
              <p:nvPr/>
            </p:nvSpPr>
            <p:spPr>
              <a:xfrm rot="19831920" flipH="1">
                <a:off x="9608705" y="5584810"/>
                <a:ext cx="79067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4" name="Rectangle 113"/>
              <p:cNvSpPr/>
              <p:nvPr/>
            </p:nvSpPr>
            <p:spPr>
              <a:xfrm rot="20793970">
                <a:off x="9223371" y="5568126"/>
                <a:ext cx="79067" cy="3333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01" name="Straight Connector 100"/>
              <p:cNvCxnSpPr>
                <a:stCxn id="117" idx="0"/>
                <a:endCxn id="117" idx="6"/>
              </p:cNvCxnSpPr>
              <p:nvPr/>
            </p:nvCxnSpPr>
            <p:spPr>
              <a:xfrm>
                <a:off x="8764492" y="5066652"/>
                <a:ext cx="175345" cy="43763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>
                <a:stCxn id="117" idx="1"/>
                <a:endCxn id="117" idx="5"/>
              </p:cNvCxnSpPr>
              <p:nvPr/>
            </p:nvCxnSpPr>
            <p:spPr>
              <a:xfrm>
                <a:off x="8946996" y="4888342"/>
                <a:ext cx="247975" cy="61891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>
                <a:stCxn id="117" idx="2"/>
                <a:endCxn id="117" idx="4"/>
              </p:cNvCxnSpPr>
              <p:nvPr/>
            </p:nvCxnSpPr>
            <p:spPr>
              <a:xfrm>
                <a:off x="9202130" y="4891307"/>
                <a:ext cx="175345" cy="43763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2" name="Picture 23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704240" y="5015384"/>
                <a:ext cx="712090" cy="712090"/>
              </a:xfrm>
              <a:prstGeom prst="rect">
                <a:avLst/>
              </a:prstGeom>
            </p:spPr>
          </p:pic>
          <p:grpSp>
            <p:nvGrpSpPr>
              <p:cNvPr id="97" name="Group 96"/>
              <p:cNvGrpSpPr/>
              <p:nvPr/>
            </p:nvGrpSpPr>
            <p:grpSpPr>
              <a:xfrm>
                <a:off x="10102429" y="4515665"/>
                <a:ext cx="372094" cy="239717"/>
                <a:chOff x="2766295" y="2886075"/>
                <a:chExt cx="510305" cy="328758"/>
              </a:xfrm>
            </p:grpSpPr>
            <p:cxnSp>
              <p:nvCxnSpPr>
                <p:cNvPr id="98" name="Straight Connector 97"/>
                <p:cNvCxnSpPr/>
                <p:nvPr/>
              </p:nvCxnSpPr>
              <p:spPr>
                <a:xfrm flipV="1">
                  <a:off x="2766295" y="2886075"/>
                  <a:ext cx="76918" cy="3287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flipH="1" flipV="1">
                  <a:off x="2847976" y="2900362"/>
                  <a:ext cx="428624" cy="2618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5" name="Group 234"/>
              <p:cNvGrpSpPr/>
              <p:nvPr/>
            </p:nvGrpSpPr>
            <p:grpSpPr>
              <a:xfrm>
                <a:off x="10078227" y="5020936"/>
                <a:ext cx="252761" cy="533271"/>
                <a:chOff x="10078227" y="5020936"/>
                <a:chExt cx="252761" cy="533271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 rot="3146820">
                  <a:off x="9828259" y="5270904"/>
                  <a:ext cx="533271" cy="33336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 rot="343022">
                  <a:off x="10251921" y="5481819"/>
                  <a:ext cx="79067" cy="33336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</p:grpSp>
        <p:sp>
          <p:nvSpPr>
            <p:cNvPr id="246" name="Rounded Rectangle 245"/>
            <p:cNvSpPr/>
            <p:nvPr/>
          </p:nvSpPr>
          <p:spPr>
            <a:xfrm>
              <a:off x="9293962" y="5761615"/>
              <a:ext cx="958360" cy="3953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Forager</a:t>
              </a:r>
              <a:endParaRPr lang="en-GB" dirty="0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544511" y="1817883"/>
            <a:ext cx="7127128" cy="1976811"/>
            <a:chOff x="544511" y="1817883"/>
            <a:chExt cx="7127128" cy="1976811"/>
          </a:xfrm>
        </p:grpSpPr>
        <p:grpSp>
          <p:nvGrpSpPr>
            <p:cNvPr id="9" name="Group 8"/>
            <p:cNvGrpSpPr/>
            <p:nvPr/>
          </p:nvGrpSpPr>
          <p:grpSpPr>
            <a:xfrm>
              <a:off x="4520360" y="2034074"/>
              <a:ext cx="3151279" cy="1760620"/>
              <a:chOff x="5221880" y="2536338"/>
              <a:chExt cx="3151279" cy="1760620"/>
            </a:xfrm>
          </p:grpSpPr>
          <p:cxnSp>
            <p:nvCxnSpPr>
              <p:cNvPr id="10" name="Straight Connector 9"/>
              <p:cNvCxnSpPr>
                <a:stCxn id="14" idx="1"/>
              </p:cNvCxnSpPr>
              <p:nvPr/>
            </p:nvCxnSpPr>
            <p:spPr>
              <a:xfrm flipV="1">
                <a:off x="7615329" y="2759853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ardrop 11"/>
              <p:cNvSpPr/>
              <p:nvPr/>
            </p:nvSpPr>
            <p:spPr>
              <a:xfrm rot="12328763">
                <a:off x="5221880" y="3005709"/>
                <a:ext cx="1323435" cy="1291249"/>
              </a:xfrm>
              <a:prstGeom prst="teardrop">
                <a:avLst>
                  <a:gd name="adj" fmla="val 90575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 rot="20913707">
                <a:off x="6663477" y="3179970"/>
                <a:ext cx="669860" cy="56411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 rot="1263080">
                <a:off x="7370448" y="3038666"/>
                <a:ext cx="1002711" cy="65428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517971" y="3462029"/>
                <a:ext cx="192443" cy="19244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7286399" y="3269586"/>
                <a:ext cx="192443" cy="19244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7725204" y="3088611"/>
                <a:ext cx="146599" cy="2000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20325490">
                <a:off x="7133998" y="3574814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/>
              <p:cNvSpPr/>
              <p:nvPr/>
            </p:nvSpPr>
            <p:spPr>
              <a:xfrm rot="14092435">
                <a:off x="6922154" y="3582537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Rectangle 19"/>
              <p:cNvSpPr/>
              <p:nvPr/>
            </p:nvSpPr>
            <p:spPr>
              <a:xfrm rot="12410232">
                <a:off x="6721815" y="3619970"/>
                <a:ext cx="21821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Rectangle 20"/>
              <p:cNvSpPr/>
              <p:nvPr/>
            </p:nvSpPr>
            <p:spPr>
              <a:xfrm rot="3146820">
                <a:off x="7179010" y="3819608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Rectangle 21"/>
              <p:cNvSpPr/>
              <p:nvPr/>
            </p:nvSpPr>
            <p:spPr>
              <a:xfrm rot="5400000">
                <a:off x="6604800" y="3872509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Rectangle 22"/>
              <p:cNvSpPr/>
              <p:nvPr/>
            </p:nvSpPr>
            <p:spPr>
              <a:xfrm rot="6953387">
                <a:off x="6237695" y="3897115"/>
                <a:ext cx="731350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/>
              <p:cNvSpPr/>
              <p:nvPr/>
            </p:nvSpPr>
            <p:spPr>
              <a:xfrm rot="343022">
                <a:off x="7760038" y="4108865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 rot="19831920" flipH="1">
                <a:off x="6877905" y="4250111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 rot="20793970">
                <a:off x="6349441" y="4227230"/>
                <a:ext cx="108436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27" name="Straight Connector 26"/>
              <p:cNvCxnSpPr>
                <a:stCxn id="12" idx="0"/>
                <a:endCxn id="12" idx="6"/>
              </p:cNvCxnSpPr>
              <p:nvPr/>
            </p:nvCxnSpPr>
            <p:spPr>
              <a:xfrm>
                <a:off x="5286239" y="3366671"/>
                <a:ext cx="319619" cy="86749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12" idx="1"/>
                <a:endCxn id="12" idx="5"/>
              </p:cNvCxnSpPr>
              <p:nvPr/>
            </p:nvCxnSpPr>
            <p:spPr>
              <a:xfrm>
                <a:off x="5657592" y="3037924"/>
                <a:ext cx="452011" cy="122681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12" idx="2"/>
                <a:endCxn id="12" idx="4"/>
              </p:cNvCxnSpPr>
              <p:nvPr/>
            </p:nvCxnSpPr>
            <p:spPr>
              <a:xfrm>
                <a:off x="6161336" y="3068502"/>
                <a:ext cx="319621" cy="86749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7555019" y="2783841"/>
                <a:ext cx="76918" cy="3287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7636700" y="2536338"/>
                <a:ext cx="344053" cy="26179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2" name="Picture 3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22019">
                <a:off x="7276504" y="2570753"/>
                <a:ext cx="706960" cy="706960"/>
              </a:xfrm>
              <a:prstGeom prst="rect">
                <a:avLst/>
              </a:prstGeom>
            </p:spPr>
          </p:pic>
          <p:cxnSp>
            <p:nvCxnSpPr>
              <p:cNvPr id="33" name="Straight Connector 32"/>
              <p:cNvCxnSpPr/>
              <p:nvPr/>
            </p:nvCxnSpPr>
            <p:spPr>
              <a:xfrm flipH="1" flipV="1">
                <a:off x="7687484" y="2774141"/>
                <a:ext cx="371044" cy="19225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2" name="Rounded Rectangle 241"/>
            <p:cNvSpPr/>
            <p:nvPr/>
          </p:nvSpPr>
          <p:spPr>
            <a:xfrm>
              <a:off x="5477198" y="1817883"/>
              <a:ext cx="914400" cy="39534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Queen</a:t>
              </a:r>
              <a:endParaRPr lang="en-GB" dirty="0"/>
            </a:p>
          </p:txBody>
        </p:sp>
        <p:sp>
          <p:nvSpPr>
            <p:cNvPr id="247" name="Rounded Rectangle 246"/>
            <p:cNvSpPr/>
            <p:nvPr/>
          </p:nvSpPr>
          <p:spPr>
            <a:xfrm>
              <a:off x="544511" y="1957889"/>
              <a:ext cx="3448936" cy="1281039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There are castes for every job in the colony and some can look very different even if they’re the same species!</a:t>
              </a:r>
              <a:endParaRPr lang="en-GB" dirty="0"/>
            </a:p>
          </p:txBody>
        </p:sp>
      </p:grpSp>
      <p:sp>
        <p:nvSpPr>
          <p:cNvPr id="248" name="Rounded Rectangle 247"/>
          <p:cNvSpPr/>
          <p:nvPr/>
        </p:nvSpPr>
        <p:spPr>
          <a:xfrm>
            <a:off x="8194495" y="1930191"/>
            <a:ext cx="3605305" cy="1302719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Cast determination is very complex and is influenced by things like larval diet and how many of each caste are already in the colony.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4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2700"/>
            <a:ext cx="12192001" cy="6905503"/>
            <a:chOff x="0" y="12700"/>
            <a:chExt cx="12192001" cy="6905503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12700"/>
              <a:ext cx="12192001" cy="6905503"/>
              <a:chOff x="0" y="12700"/>
              <a:chExt cx="12192001" cy="690550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0" y="12700"/>
                <a:ext cx="12192000" cy="2575494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1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1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" y="2592050"/>
                <a:ext cx="12192000" cy="432615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Trapezoid 5"/>
            <p:cNvSpPr/>
            <p:nvPr/>
          </p:nvSpPr>
          <p:spPr>
            <a:xfrm>
              <a:off x="0" y="1219200"/>
              <a:ext cx="12192000" cy="5638800"/>
            </a:xfrm>
            <a:prstGeom prst="trapezoid">
              <a:avLst>
                <a:gd name="adj" fmla="val 68055"/>
              </a:avLst>
            </a:prstGeom>
            <a:solidFill>
              <a:srgbClr val="773E0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-140915" y="-104127"/>
            <a:ext cx="12446000" cy="7162799"/>
          </a:xfrm>
          <a:prstGeom prst="rect">
            <a:avLst/>
          </a:prstGeom>
          <a:solidFill>
            <a:srgbClr val="BFBFB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588248" y="211555"/>
            <a:ext cx="3015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Crazy Castes</a:t>
            </a:r>
            <a:endParaRPr lang="en-GB" sz="4400" dirty="0"/>
          </a:p>
        </p:txBody>
      </p:sp>
      <p:grpSp>
        <p:nvGrpSpPr>
          <p:cNvPr id="224" name="Group 223"/>
          <p:cNvGrpSpPr/>
          <p:nvPr/>
        </p:nvGrpSpPr>
        <p:grpSpPr>
          <a:xfrm>
            <a:off x="3734569" y="2236370"/>
            <a:ext cx="4572000" cy="3048001"/>
            <a:chOff x="3796085" y="2236370"/>
            <a:chExt cx="4572000" cy="3048001"/>
          </a:xfrm>
        </p:grpSpPr>
        <p:pic>
          <p:nvPicPr>
            <p:cNvPr id="1026" name="Picture 2" descr="https://lh3.googleusercontent.com/proxy/Ok5lNv5pot_WRvaHOG0tGOrXan6cJUvS6J9HupNPBeN8BxR1vThPWL_UFVvqAkGPGmMobVYk8eP3nb01mjQ9CW0MbMYDxZUlqfblrKTUWFqLqii_yUk8LwiNY9vx3E17RKd0Mqg-7ByRr-ZdIdUebCqRcZU2W7i9UR2f3Pd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6085" y="2236370"/>
              <a:ext cx="4572000" cy="304800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ounded Rectangle 2"/>
            <p:cNvSpPr/>
            <p:nvPr/>
          </p:nvSpPr>
          <p:spPr>
            <a:xfrm>
              <a:off x="4019774" y="2451581"/>
              <a:ext cx="2012236" cy="1668598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These </a:t>
              </a:r>
              <a:r>
                <a:rPr lang="en-GB" dirty="0"/>
                <a:t>L</a:t>
              </a:r>
              <a:r>
                <a:rPr lang="en-GB" dirty="0" smtClean="0"/>
                <a:t>eaf </a:t>
              </a:r>
              <a:r>
                <a:rPr lang="en-GB" dirty="0"/>
                <a:t>C</a:t>
              </a:r>
              <a:r>
                <a:rPr lang="en-GB" dirty="0" smtClean="0"/>
                <a:t>utter ants are from the same colony, one is a worker and the other is a soldier.</a:t>
              </a:r>
              <a:endParaRPr lang="en-GB" dirty="0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94059" y="1182614"/>
            <a:ext cx="3640509" cy="4492772"/>
            <a:chOff x="155575" y="120010"/>
            <a:chExt cx="3640509" cy="4492772"/>
          </a:xfrm>
        </p:grpSpPr>
        <p:pic>
          <p:nvPicPr>
            <p:cNvPr id="1030" name="Picture 6" descr="https://66.media.tumblr.com/tumblr_lp7y0yGs8w1qeeqk5o1_640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2137235"/>
              <a:ext cx="3640509" cy="247554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i.redd.it/hwnxnntyraf11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120010"/>
              <a:ext cx="3640509" cy="241183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" name="Rounded Rectangle 224"/>
            <p:cNvSpPr/>
            <p:nvPr/>
          </p:nvSpPr>
          <p:spPr>
            <a:xfrm>
              <a:off x="491273" y="2362758"/>
              <a:ext cx="2969111" cy="591342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Turtle ants have a specialised ‘door guard’ caste.</a:t>
              </a:r>
              <a:endParaRPr lang="en-GB" dirty="0"/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8346831" y="1554440"/>
            <a:ext cx="3804906" cy="3749121"/>
            <a:chOff x="8252085" y="120010"/>
            <a:chExt cx="3804906" cy="3749121"/>
          </a:xfrm>
        </p:grpSpPr>
        <p:pic>
          <p:nvPicPr>
            <p:cNvPr id="1032" name="Picture 8" descr="Image result for Honey pot ant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52085" y="120010"/>
              <a:ext cx="3804906" cy="28105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4" name="Rounded Rectangle 183"/>
            <p:cNvSpPr/>
            <p:nvPr/>
          </p:nvSpPr>
          <p:spPr>
            <a:xfrm>
              <a:off x="8548681" y="2930568"/>
              <a:ext cx="3343913" cy="938563"/>
            </a:xfrm>
            <a:prstGeom prst="roundRect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Honey Pot ants fill themselves like water-balloons to store liquid for the other ants to drink</a:t>
              </a:r>
              <a:endParaRPr lang="en-GB" dirty="0"/>
            </a:p>
          </p:txBody>
        </p:sp>
      </p:grpSp>
      <p:sp>
        <p:nvSpPr>
          <p:cNvPr id="185" name="Rounded Rectangle 184"/>
          <p:cNvSpPr/>
          <p:nvPr/>
        </p:nvSpPr>
        <p:spPr>
          <a:xfrm>
            <a:off x="4044876" y="5468895"/>
            <a:ext cx="4102248" cy="992961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There are just a few of the hundreds of different castes ant colonies of different species might have.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22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336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Cities Beneath Our Feet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Leeds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Cities Beneath Our Feet</dc:title>
  <dc:creator>Phillips, Milo</dc:creator>
  <cp:lastModifiedBy>Phillips, Milo</cp:lastModifiedBy>
  <cp:revision>71</cp:revision>
  <dcterms:created xsi:type="dcterms:W3CDTF">2020-02-25T13:23:23Z</dcterms:created>
  <dcterms:modified xsi:type="dcterms:W3CDTF">2020-03-03T12:24:50Z</dcterms:modified>
</cp:coreProperties>
</file>