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5" r:id="rId2"/>
    <p:sldMasterId id="2147483736" r:id="rId3"/>
  </p:sldMasterIdLst>
  <p:notesMasterIdLst>
    <p:notesMasterId r:id="rId31"/>
  </p:notesMasterIdLst>
  <p:sldIdLst>
    <p:sldId id="269" r:id="rId4"/>
    <p:sldId id="271" r:id="rId5"/>
    <p:sldId id="273" r:id="rId6"/>
    <p:sldId id="277" r:id="rId7"/>
    <p:sldId id="278" r:id="rId8"/>
    <p:sldId id="279" r:id="rId9"/>
    <p:sldId id="275" r:id="rId10"/>
    <p:sldId id="281" r:id="rId11"/>
    <p:sldId id="282" r:id="rId12"/>
    <p:sldId id="283" r:id="rId13"/>
    <p:sldId id="285" r:id="rId14"/>
    <p:sldId id="284" r:id="rId15"/>
    <p:sldId id="286" r:id="rId16"/>
    <p:sldId id="287" r:id="rId17"/>
    <p:sldId id="288" r:id="rId18"/>
    <p:sldId id="280" r:id="rId19"/>
    <p:sldId id="290" r:id="rId20"/>
    <p:sldId id="291" r:id="rId21"/>
    <p:sldId id="292" r:id="rId22"/>
    <p:sldId id="293" r:id="rId23"/>
    <p:sldId id="294" r:id="rId24"/>
    <p:sldId id="295" r:id="rId25"/>
    <p:sldId id="297" r:id="rId26"/>
    <p:sldId id="296" r:id="rId27"/>
    <p:sldId id="298" r:id="rId28"/>
    <p:sldId id="1119" r:id="rId29"/>
    <p:sldId id="27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pson, Elvie" initials="TE" lastIdx="6" clrIdx="0">
    <p:extLst>
      <p:ext uri="{19B8F6BF-5375-455C-9EA6-DF929625EA0E}">
        <p15:presenceInfo xmlns:p15="http://schemas.microsoft.com/office/powerpoint/2012/main" userId="S-1-5-21-1085031214-1229272821-839522115-616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00"/>
    <a:srgbClr val="131A48"/>
    <a:srgbClr val="90D4F6"/>
    <a:srgbClr val="FFF59B"/>
    <a:srgbClr val="003611"/>
    <a:srgbClr val="D1E1A4"/>
    <a:srgbClr val="584279"/>
    <a:srgbClr val="BBBDDB"/>
    <a:srgbClr val="740230"/>
    <a:srgbClr val="F6A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88" autoAdjust="0"/>
    <p:restoredTop sz="80544"/>
  </p:normalViewPr>
  <p:slideViewPr>
    <p:cSldViewPr snapToGrid="0" snapToObjects="1" showGuides="1">
      <p:cViewPr varScale="1">
        <p:scale>
          <a:sx n="97" d="100"/>
          <a:sy n="97" d="100"/>
        </p:scale>
        <p:origin x="117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9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B5974F-2B0C-4E81-8A49-368ABFE064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0374BF-EA6E-4595-8163-178D38035D11}">
      <dgm:prSet custT="1"/>
      <dgm:spPr/>
      <dgm:t>
        <a:bodyPr/>
        <a:lstStyle/>
        <a:p>
          <a:r>
            <a:rPr lang="en-GB" sz="2000" dirty="0">
              <a:solidFill>
                <a:schemeClr val="bg1"/>
              </a:solidFill>
              <a:latin typeface="Arial - 36"/>
            </a:rPr>
            <a:t>400</a:t>
          </a:r>
          <a:endParaRPr lang="en-US" sz="2000" dirty="0">
            <a:solidFill>
              <a:schemeClr val="bg1"/>
            </a:solidFill>
          </a:endParaRPr>
        </a:p>
      </dgm:t>
    </dgm:pt>
    <dgm:pt modelId="{66A260BC-D3C3-4C54-8A95-0D111016C3B5}" type="parTrans" cxnId="{1E489659-DF84-484E-9DAB-3FFBCB019281}">
      <dgm:prSet/>
      <dgm:spPr/>
      <dgm:t>
        <a:bodyPr/>
        <a:lstStyle/>
        <a:p>
          <a:endParaRPr lang="en-US" sz="1400"/>
        </a:p>
      </dgm:t>
    </dgm:pt>
    <dgm:pt modelId="{630F5733-C5C4-4B77-B86F-23CBB327F4D3}" type="sibTrans" cxnId="{1E489659-DF84-484E-9DAB-3FFBCB019281}">
      <dgm:prSet/>
      <dgm:spPr/>
      <dgm:t>
        <a:bodyPr/>
        <a:lstStyle/>
        <a:p>
          <a:endParaRPr lang="en-US" sz="1400"/>
        </a:p>
      </dgm:t>
    </dgm:pt>
    <dgm:pt modelId="{DD8C53F8-0260-473F-B0CE-CE813BF7028A}">
      <dgm:prSet custT="1"/>
      <dgm:spPr/>
      <dgm:t>
        <a:bodyPr/>
        <a:lstStyle/>
        <a:p>
          <a:r>
            <a:rPr lang="en-US" sz="2000">
              <a:solidFill>
                <a:schemeClr val="bg1"/>
              </a:solidFill>
            </a:rPr>
            <a:t>8</a:t>
          </a:r>
          <a:r>
            <a:rPr lang="en-GB" sz="2000">
              <a:solidFill>
                <a:schemeClr val="bg1"/>
              </a:solidFill>
            </a:rPr>
            <a:t>,</a:t>
          </a:r>
          <a:r>
            <a:rPr lang="en-US" sz="2000">
              <a:solidFill>
                <a:schemeClr val="bg1"/>
              </a:solidFill>
            </a:rPr>
            <a:t>000</a:t>
          </a:r>
          <a:endParaRPr lang="en-US" sz="2000" dirty="0">
            <a:solidFill>
              <a:schemeClr val="bg1"/>
            </a:solidFill>
          </a:endParaRPr>
        </a:p>
      </dgm:t>
    </dgm:pt>
    <dgm:pt modelId="{9560E67C-ED74-49BD-A2F7-EBA0620D27E2}" type="parTrans" cxnId="{AAE2F2CE-23B0-4738-899E-E9D4A096767A}">
      <dgm:prSet/>
      <dgm:spPr/>
      <dgm:t>
        <a:bodyPr/>
        <a:lstStyle/>
        <a:p>
          <a:endParaRPr lang="en-US" sz="1400"/>
        </a:p>
      </dgm:t>
    </dgm:pt>
    <dgm:pt modelId="{D85E968B-8702-44AA-9F13-351F4FD89368}" type="sibTrans" cxnId="{AAE2F2CE-23B0-4738-899E-E9D4A096767A}">
      <dgm:prSet/>
      <dgm:spPr/>
      <dgm:t>
        <a:bodyPr/>
        <a:lstStyle/>
        <a:p>
          <a:endParaRPr lang="en-US" sz="1400"/>
        </a:p>
      </dgm:t>
    </dgm:pt>
    <dgm:pt modelId="{4EACEE8A-409C-4437-8C10-CF4CBD94CA8E}">
      <dgm:prSet custT="1"/>
      <dgm:spPr/>
      <dgm:t>
        <a:bodyPr/>
        <a:lstStyle/>
        <a:p>
          <a:r>
            <a:rPr lang="en-GB" sz="2000">
              <a:solidFill>
                <a:schemeClr val="bg1"/>
              </a:solidFill>
              <a:latin typeface="Arial - 36"/>
            </a:rPr>
            <a:t>16,000</a:t>
          </a:r>
          <a:endParaRPr lang="en-US" sz="2000" dirty="0">
            <a:solidFill>
              <a:schemeClr val="bg1"/>
            </a:solidFill>
          </a:endParaRPr>
        </a:p>
      </dgm:t>
    </dgm:pt>
    <dgm:pt modelId="{5E14E809-91B9-473C-A27D-B8E11771104A}" type="parTrans" cxnId="{DFD856D7-05CD-4668-AE14-96CE93FADBEB}">
      <dgm:prSet/>
      <dgm:spPr/>
      <dgm:t>
        <a:bodyPr/>
        <a:lstStyle/>
        <a:p>
          <a:endParaRPr lang="en-US" sz="1400"/>
        </a:p>
      </dgm:t>
    </dgm:pt>
    <dgm:pt modelId="{2B575C43-E435-4203-8A17-E948D4069D52}" type="sibTrans" cxnId="{DFD856D7-05CD-4668-AE14-96CE93FADBEB}">
      <dgm:prSet/>
      <dgm:spPr/>
      <dgm:t>
        <a:bodyPr/>
        <a:lstStyle/>
        <a:p>
          <a:endParaRPr lang="en-US" sz="1400"/>
        </a:p>
      </dgm:t>
    </dgm:pt>
    <dgm:pt modelId="{F5655C87-5036-624B-81A0-754F00DC183A}" type="pres">
      <dgm:prSet presAssocID="{4DB5974F-2B0C-4E81-8A49-368ABFE0648B}" presName="linear" presStyleCnt="0">
        <dgm:presLayoutVars>
          <dgm:animLvl val="lvl"/>
          <dgm:resizeHandles val="exact"/>
        </dgm:presLayoutVars>
      </dgm:prSet>
      <dgm:spPr/>
    </dgm:pt>
    <dgm:pt modelId="{31885E20-E233-EC41-A77F-C4F5531B3B3D}" type="pres">
      <dgm:prSet presAssocID="{B80374BF-EA6E-4595-8163-178D38035D1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590F8F2-61F7-1B46-8265-9424E94B3C07}" type="pres">
      <dgm:prSet presAssocID="{630F5733-C5C4-4B77-B86F-23CBB327F4D3}" presName="spacer" presStyleCnt="0"/>
      <dgm:spPr/>
    </dgm:pt>
    <dgm:pt modelId="{29BF9864-50D0-F140-81CC-F93A9E8A6539}" type="pres">
      <dgm:prSet presAssocID="{DD8C53F8-0260-473F-B0CE-CE813BF7028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1F1552-1747-1C49-AED6-CAAD5E0FB97B}" type="pres">
      <dgm:prSet presAssocID="{D85E968B-8702-44AA-9F13-351F4FD89368}" presName="spacer" presStyleCnt="0"/>
      <dgm:spPr/>
    </dgm:pt>
    <dgm:pt modelId="{31F570BD-A38C-5A41-B9EB-EDDA999727C2}" type="pres">
      <dgm:prSet presAssocID="{4EACEE8A-409C-4437-8C10-CF4CBD94CA8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A052F14-CB0B-E747-B941-706DD8705DDF}" type="presOf" srcId="{4DB5974F-2B0C-4E81-8A49-368ABFE0648B}" destId="{F5655C87-5036-624B-81A0-754F00DC183A}" srcOrd="0" destOrd="0" presId="urn:microsoft.com/office/officeart/2005/8/layout/vList2"/>
    <dgm:cxn modelId="{D6FAB819-1D4B-2540-84C1-D0D2685080E1}" type="presOf" srcId="{4EACEE8A-409C-4437-8C10-CF4CBD94CA8E}" destId="{31F570BD-A38C-5A41-B9EB-EDDA999727C2}" srcOrd="0" destOrd="0" presId="urn:microsoft.com/office/officeart/2005/8/layout/vList2"/>
    <dgm:cxn modelId="{7F40A626-91C4-2C41-A4A4-DF28865F4FF1}" type="presOf" srcId="{B80374BF-EA6E-4595-8163-178D38035D11}" destId="{31885E20-E233-EC41-A77F-C4F5531B3B3D}" srcOrd="0" destOrd="0" presId="urn:microsoft.com/office/officeart/2005/8/layout/vList2"/>
    <dgm:cxn modelId="{1E489659-DF84-484E-9DAB-3FFBCB019281}" srcId="{4DB5974F-2B0C-4E81-8A49-368ABFE0648B}" destId="{B80374BF-EA6E-4595-8163-178D38035D11}" srcOrd="0" destOrd="0" parTransId="{66A260BC-D3C3-4C54-8A95-0D111016C3B5}" sibTransId="{630F5733-C5C4-4B77-B86F-23CBB327F4D3}"/>
    <dgm:cxn modelId="{2B620DB3-7AE4-434C-9171-50A9657F3C8B}" type="presOf" srcId="{DD8C53F8-0260-473F-B0CE-CE813BF7028A}" destId="{29BF9864-50D0-F140-81CC-F93A9E8A6539}" srcOrd="0" destOrd="0" presId="urn:microsoft.com/office/officeart/2005/8/layout/vList2"/>
    <dgm:cxn modelId="{AAE2F2CE-23B0-4738-899E-E9D4A096767A}" srcId="{4DB5974F-2B0C-4E81-8A49-368ABFE0648B}" destId="{DD8C53F8-0260-473F-B0CE-CE813BF7028A}" srcOrd="1" destOrd="0" parTransId="{9560E67C-ED74-49BD-A2F7-EBA0620D27E2}" sibTransId="{D85E968B-8702-44AA-9F13-351F4FD89368}"/>
    <dgm:cxn modelId="{DFD856D7-05CD-4668-AE14-96CE93FADBEB}" srcId="{4DB5974F-2B0C-4E81-8A49-368ABFE0648B}" destId="{4EACEE8A-409C-4437-8C10-CF4CBD94CA8E}" srcOrd="2" destOrd="0" parTransId="{5E14E809-91B9-473C-A27D-B8E11771104A}" sibTransId="{2B575C43-E435-4203-8A17-E948D4069D52}"/>
    <dgm:cxn modelId="{A46ACD45-A804-DC4E-BC90-C77A913CC8A9}" type="presParOf" srcId="{F5655C87-5036-624B-81A0-754F00DC183A}" destId="{31885E20-E233-EC41-A77F-C4F5531B3B3D}" srcOrd="0" destOrd="0" presId="urn:microsoft.com/office/officeart/2005/8/layout/vList2"/>
    <dgm:cxn modelId="{3431338C-706E-5B44-83A6-DB99E82929EB}" type="presParOf" srcId="{F5655C87-5036-624B-81A0-754F00DC183A}" destId="{4590F8F2-61F7-1B46-8265-9424E94B3C07}" srcOrd="1" destOrd="0" presId="urn:microsoft.com/office/officeart/2005/8/layout/vList2"/>
    <dgm:cxn modelId="{E5239DCC-2F83-8D4D-B22E-655A11BE823B}" type="presParOf" srcId="{F5655C87-5036-624B-81A0-754F00DC183A}" destId="{29BF9864-50D0-F140-81CC-F93A9E8A6539}" srcOrd="2" destOrd="0" presId="urn:microsoft.com/office/officeart/2005/8/layout/vList2"/>
    <dgm:cxn modelId="{AC44364D-C3A1-9647-AADB-8854FCADD5D0}" type="presParOf" srcId="{F5655C87-5036-624B-81A0-754F00DC183A}" destId="{A41F1552-1747-1C49-AED6-CAAD5E0FB97B}" srcOrd="3" destOrd="0" presId="urn:microsoft.com/office/officeart/2005/8/layout/vList2"/>
    <dgm:cxn modelId="{494450EA-63BD-234D-993E-F0C6EE0BBBFD}" type="presParOf" srcId="{F5655C87-5036-624B-81A0-754F00DC183A}" destId="{31F570BD-A38C-5A41-B9EB-EDDA999727C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B5974F-2B0C-4E81-8A49-368ABFE064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0374BF-EA6E-4595-8163-178D38035D11}">
      <dgm:prSet custT="1"/>
      <dgm:spPr/>
      <dgm:t>
        <a:bodyPr/>
        <a:lstStyle/>
        <a:p>
          <a:r>
            <a:rPr lang="en-GB" sz="2000" dirty="0">
              <a:solidFill>
                <a:schemeClr val="bg1"/>
              </a:solidFill>
              <a:latin typeface="Arial - 36"/>
            </a:rPr>
            <a:t>48%</a:t>
          </a:r>
          <a:endParaRPr lang="en-US" sz="2000" dirty="0">
            <a:solidFill>
              <a:schemeClr val="bg1"/>
            </a:solidFill>
          </a:endParaRPr>
        </a:p>
      </dgm:t>
    </dgm:pt>
    <dgm:pt modelId="{66A260BC-D3C3-4C54-8A95-0D111016C3B5}" type="parTrans" cxnId="{1E489659-DF84-484E-9DAB-3FFBCB019281}">
      <dgm:prSet/>
      <dgm:spPr/>
      <dgm:t>
        <a:bodyPr/>
        <a:lstStyle/>
        <a:p>
          <a:endParaRPr lang="en-US" sz="1400"/>
        </a:p>
      </dgm:t>
    </dgm:pt>
    <dgm:pt modelId="{630F5733-C5C4-4B77-B86F-23CBB327F4D3}" type="sibTrans" cxnId="{1E489659-DF84-484E-9DAB-3FFBCB019281}">
      <dgm:prSet/>
      <dgm:spPr/>
      <dgm:t>
        <a:bodyPr/>
        <a:lstStyle/>
        <a:p>
          <a:endParaRPr lang="en-US" sz="1400"/>
        </a:p>
      </dgm:t>
    </dgm:pt>
    <dgm:pt modelId="{DD8C53F8-0260-473F-B0CE-CE813BF7028A}">
      <dgm:prSet custT="1"/>
      <dgm:spPr/>
      <dgm:t>
        <a:bodyPr/>
        <a:lstStyle/>
        <a:p>
          <a:r>
            <a:rPr lang="en-GB" sz="2000" dirty="0">
              <a:solidFill>
                <a:schemeClr val="bg1"/>
              </a:solidFill>
              <a:latin typeface="Arial - 36"/>
            </a:rPr>
            <a:t>87%</a:t>
          </a:r>
          <a:endParaRPr lang="en-US" sz="2000" dirty="0">
            <a:solidFill>
              <a:schemeClr val="bg1"/>
            </a:solidFill>
          </a:endParaRPr>
        </a:p>
      </dgm:t>
    </dgm:pt>
    <dgm:pt modelId="{9560E67C-ED74-49BD-A2F7-EBA0620D27E2}" type="parTrans" cxnId="{AAE2F2CE-23B0-4738-899E-E9D4A096767A}">
      <dgm:prSet/>
      <dgm:spPr/>
      <dgm:t>
        <a:bodyPr/>
        <a:lstStyle/>
        <a:p>
          <a:endParaRPr lang="en-US" sz="1400"/>
        </a:p>
      </dgm:t>
    </dgm:pt>
    <dgm:pt modelId="{D85E968B-8702-44AA-9F13-351F4FD89368}" type="sibTrans" cxnId="{AAE2F2CE-23B0-4738-899E-E9D4A096767A}">
      <dgm:prSet/>
      <dgm:spPr/>
      <dgm:t>
        <a:bodyPr/>
        <a:lstStyle/>
        <a:p>
          <a:endParaRPr lang="en-US" sz="1400"/>
        </a:p>
      </dgm:t>
    </dgm:pt>
    <dgm:pt modelId="{4EACEE8A-409C-4437-8C10-CF4CBD94CA8E}">
      <dgm:prSet custT="1"/>
      <dgm:spPr/>
      <dgm:t>
        <a:bodyPr/>
        <a:lstStyle/>
        <a:p>
          <a:r>
            <a:rPr lang="en-GB" sz="2000" dirty="0">
              <a:solidFill>
                <a:schemeClr val="bg1"/>
              </a:solidFill>
              <a:latin typeface="Arial - 36"/>
            </a:rPr>
            <a:t>93%</a:t>
          </a:r>
          <a:endParaRPr lang="en-US" sz="2000" dirty="0">
            <a:solidFill>
              <a:schemeClr val="bg1"/>
            </a:solidFill>
          </a:endParaRPr>
        </a:p>
      </dgm:t>
    </dgm:pt>
    <dgm:pt modelId="{5E14E809-91B9-473C-A27D-B8E11771104A}" type="parTrans" cxnId="{DFD856D7-05CD-4668-AE14-96CE93FADBEB}">
      <dgm:prSet/>
      <dgm:spPr/>
      <dgm:t>
        <a:bodyPr/>
        <a:lstStyle/>
        <a:p>
          <a:endParaRPr lang="en-US" sz="1400"/>
        </a:p>
      </dgm:t>
    </dgm:pt>
    <dgm:pt modelId="{2B575C43-E435-4203-8A17-E948D4069D52}" type="sibTrans" cxnId="{DFD856D7-05CD-4668-AE14-96CE93FADBEB}">
      <dgm:prSet/>
      <dgm:spPr/>
      <dgm:t>
        <a:bodyPr/>
        <a:lstStyle/>
        <a:p>
          <a:endParaRPr lang="en-US" sz="1400"/>
        </a:p>
      </dgm:t>
    </dgm:pt>
    <dgm:pt modelId="{F5655C87-5036-624B-81A0-754F00DC183A}" type="pres">
      <dgm:prSet presAssocID="{4DB5974F-2B0C-4E81-8A49-368ABFE0648B}" presName="linear" presStyleCnt="0">
        <dgm:presLayoutVars>
          <dgm:animLvl val="lvl"/>
          <dgm:resizeHandles val="exact"/>
        </dgm:presLayoutVars>
      </dgm:prSet>
      <dgm:spPr/>
    </dgm:pt>
    <dgm:pt modelId="{31885E20-E233-EC41-A77F-C4F5531B3B3D}" type="pres">
      <dgm:prSet presAssocID="{B80374BF-EA6E-4595-8163-178D38035D1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590F8F2-61F7-1B46-8265-9424E94B3C07}" type="pres">
      <dgm:prSet presAssocID="{630F5733-C5C4-4B77-B86F-23CBB327F4D3}" presName="spacer" presStyleCnt="0"/>
      <dgm:spPr/>
    </dgm:pt>
    <dgm:pt modelId="{29BF9864-50D0-F140-81CC-F93A9E8A6539}" type="pres">
      <dgm:prSet presAssocID="{DD8C53F8-0260-473F-B0CE-CE813BF7028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1F1552-1747-1C49-AED6-CAAD5E0FB97B}" type="pres">
      <dgm:prSet presAssocID="{D85E968B-8702-44AA-9F13-351F4FD89368}" presName="spacer" presStyleCnt="0"/>
      <dgm:spPr/>
    </dgm:pt>
    <dgm:pt modelId="{31F570BD-A38C-5A41-B9EB-EDDA999727C2}" type="pres">
      <dgm:prSet presAssocID="{4EACEE8A-409C-4437-8C10-CF4CBD94CA8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A052F14-CB0B-E747-B941-706DD8705DDF}" type="presOf" srcId="{4DB5974F-2B0C-4E81-8A49-368ABFE0648B}" destId="{F5655C87-5036-624B-81A0-754F00DC183A}" srcOrd="0" destOrd="0" presId="urn:microsoft.com/office/officeart/2005/8/layout/vList2"/>
    <dgm:cxn modelId="{D6FAB819-1D4B-2540-84C1-D0D2685080E1}" type="presOf" srcId="{4EACEE8A-409C-4437-8C10-CF4CBD94CA8E}" destId="{31F570BD-A38C-5A41-B9EB-EDDA999727C2}" srcOrd="0" destOrd="0" presId="urn:microsoft.com/office/officeart/2005/8/layout/vList2"/>
    <dgm:cxn modelId="{7F40A626-91C4-2C41-A4A4-DF28865F4FF1}" type="presOf" srcId="{B80374BF-EA6E-4595-8163-178D38035D11}" destId="{31885E20-E233-EC41-A77F-C4F5531B3B3D}" srcOrd="0" destOrd="0" presId="urn:microsoft.com/office/officeart/2005/8/layout/vList2"/>
    <dgm:cxn modelId="{1E489659-DF84-484E-9DAB-3FFBCB019281}" srcId="{4DB5974F-2B0C-4E81-8A49-368ABFE0648B}" destId="{B80374BF-EA6E-4595-8163-178D38035D11}" srcOrd="0" destOrd="0" parTransId="{66A260BC-D3C3-4C54-8A95-0D111016C3B5}" sibTransId="{630F5733-C5C4-4B77-B86F-23CBB327F4D3}"/>
    <dgm:cxn modelId="{2B620DB3-7AE4-434C-9171-50A9657F3C8B}" type="presOf" srcId="{DD8C53F8-0260-473F-B0CE-CE813BF7028A}" destId="{29BF9864-50D0-F140-81CC-F93A9E8A6539}" srcOrd="0" destOrd="0" presId="urn:microsoft.com/office/officeart/2005/8/layout/vList2"/>
    <dgm:cxn modelId="{AAE2F2CE-23B0-4738-899E-E9D4A096767A}" srcId="{4DB5974F-2B0C-4E81-8A49-368ABFE0648B}" destId="{DD8C53F8-0260-473F-B0CE-CE813BF7028A}" srcOrd="1" destOrd="0" parTransId="{9560E67C-ED74-49BD-A2F7-EBA0620D27E2}" sibTransId="{D85E968B-8702-44AA-9F13-351F4FD89368}"/>
    <dgm:cxn modelId="{DFD856D7-05CD-4668-AE14-96CE93FADBEB}" srcId="{4DB5974F-2B0C-4E81-8A49-368ABFE0648B}" destId="{4EACEE8A-409C-4437-8C10-CF4CBD94CA8E}" srcOrd="2" destOrd="0" parTransId="{5E14E809-91B9-473C-A27D-B8E11771104A}" sibTransId="{2B575C43-E435-4203-8A17-E948D4069D52}"/>
    <dgm:cxn modelId="{A46ACD45-A804-DC4E-BC90-C77A913CC8A9}" type="presParOf" srcId="{F5655C87-5036-624B-81A0-754F00DC183A}" destId="{31885E20-E233-EC41-A77F-C4F5531B3B3D}" srcOrd="0" destOrd="0" presId="urn:microsoft.com/office/officeart/2005/8/layout/vList2"/>
    <dgm:cxn modelId="{3431338C-706E-5B44-83A6-DB99E82929EB}" type="presParOf" srcId="{F5655C87-5036-624B-81A0-754F00DC183A}" destId="{4590F8F2-61F7-1B46-8265-9424E94B3C07}" srcOrd="1" destOrd="0" presId="urn:microsoft.com/office/officeart/2005/8/layout/vList2"/>
    <dgm:cxn modelId="{E5239DCC-2F83-8D4D-B22E-655A11BE823B}" type="presParOf" srcId="{F5655C87-5036-624B-81A0-754F00DC183A}" destId="{29BF9864-50D0-F140-81CC-F93A9E8A6539}" srcOrd="2" destOrd="0" presId="urn:microsoft.com/office/officeart/2005/8/layout/vList2"/>
    <dgm:cxn modelId="{AC44364D-C3A1-9647-AADB-8854FCADD5D0}" type="presParOf" srcId="{F5655C87-5036-624B-81A0-754F00DC183A}" destId="{A41F1552-1747-1C49-AED6-CAAD5E0FB97B}" srcOrd="3" destOrd="0" presId="urn:microsoft.com/office/officeart/2005/8/layout/vList2"/>
    <dgm:cxn modelId="{494450EA-63BD-234D-993E-F0C6EE0BBBFD}" type="presParOf" srcId="{F5655C87-5036-624B-81A0-754F00DC183A}" destId="{31F570BD-A38C-5A41-B9EB-EDDA999727C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B5974F-2B0C-4E81-8A49-368ABFE064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0374BF-EA6E-4595-8163-178D38035D11}">
      <dgm:prSet/>
      <dgm:spPr/>
      <dgm:t>
        <a:bodyPr/>
        <a:lstStyle/>
        <a:p>
          <a:r>
            <a:rPr lang="en-GB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4,750,000</a:t>
          </a:r>
          <a:endParaRPr lang="en-US" dirty="0">
            <a:solidFill>
              <a:schemeClr val="bg1"/>
            </a:solidFill>
          </a:endParaRPr>
        </a:p>
      </dgm:t>
    </dgm:pt>
    <dgm:pt modelId="{66A260BC-D3C3-4C54-8A95-0D111016C3B5}" type="parTrans" cxnId="{1E489659-DF84-484E-9DAB-3FFBCB019281}">
      <dgm:prSet/>
      <dgm:spPr/>
      <dgm:t>
        <a:bodyPr/>
        <a:lstStyle/>
        <a:p>
          <a:endParaRPr lang="en-US"/>
        </a:p>
      </dgm:t>
    </dgm:pt>
    <dgm:pt modelId="{630F5733-C5C4-4B77-B86F-23CBB327F4D3}" type="sibTrans" cxnId="{1E489659-DF84-484E-9DAB-3FFBCB019281}">
      <dgm:prSet/>
      <dgm:spPr/>
      <dgm:t>
        <a:bodyPr/>
        <a:lstStyle/>
        <a:p>
          <a:endParaRPr lang="en-US"/>
        </a:p>
      </dgm:t>
    </dgm:pt>
    <dgm:pt modelId="{DD8C53F8-0260-473F-B0CE-CE813BF7028A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24,750.000</a:t>
          </a:r>
          <a:endParaRPr lang="en-US" dirty="0">
            <a:solidFill>
              <a:schemeClr val="bg1"/>
            </a:solidFill>
          </a:endParaRPr>
        </a:p>
      </dgm:t>
    </dgm:pt>
    <dgm:pt modelId="{9560E67C-ED74-49BD-A2F7-EBA0620D27E2}" type="parTrans" cxnId="{AAE2F2CE-23B0-4738-899E-E9D4A096767A}">
      <dgm:prSet/>
      <dgm:spPr/>
      <dgm:t>
        <a:bodyPr/>
        <a:lstStyle/>
        <a:p>
          <a:endParaRPr lang="en-US"/>
        </a:p>
      </dgm:t>
    </dgm:pt>
    <dgm:pt modelId="{D85E968B-8702-44AA-9F13-351F4FD89368}" type="sibTrans" cxnId="{AAE2F2CE-23B0-4738-899E-E9D4A096767A}">
      <dgm:prSet/>
      <dgm:spPr/>
      <dgm:t>
        <a:bodyPr/>
        <a:lstStyle/>
        <a:p>
          <a:endParaRPr lang="en-US"/>
        </a:p>
      </dgm:t>
    </dgm:pt>
    <dgm:pt modelId="{4EACEE8A-409C-4437-8C10-CF4CBD94CA8E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47,000,000</a:t>
          </a:r>
          <a:endParaRPr lang="en-US" dirty="0">
            <a:solidFill>
              <a:schemeClr val="bg1"/>
            </a:solidFill>
          </a:endParaRPr>
        </a:p>
      </dgm:t>
    </dgm:pt>
    <dgm:pt modelId="{5E14E809-91B9-473C-A27D-B8E11771104A}" type="parTrans" cxnId="{DFD856D7-05CD-4668-AE14-96CE93FADBEB}">
      <dgm:prSet/>
      <dgm:spPr/>
      <dgm:t>
        <a:bodyPr/>
        <a:lstStyle/>
        <a:p>
          <a:endParaRPr lang="en-US"/>
        </a:p>
      </dgm:t>
    </dgm:pt>
    <dgm:pt modelId="{2B575C43-E435-4203-8A17-E948D4069D52}" type="sibTrans" cxnId="{DFD856D7-05CD-4668-AE14-96CE93FADBEB}">
      <dgm:prSet/>
      <dgm:spPr/>
      <dgm:t>
        <a:bodyPr/>
        <a:lstStyle/>
        <a:p>
          <a:endParaRPr lang="en-US"/>
        </a:p>
      </dgm:t>
    </dgm:pt>
    <dgm:pt modelId="{F5655C87-5036-624B-81A0-754F00DC183A}" type="pres">
      <dgm:prSet presAssocID="{4DB5974F-2B0C-4E81-8A49-368ABFE0648B}" presName="linear" presStyleCnt="0">
        <dgm:presLayoutVars>
          <dgm:animLvl val="lvl"/>
          <dgm:resizeHandles val="exact"/>
        </dgm:presLayoutVars>
      </dgm:prSet>
      <dgm:spPr/>
    </dgm:pt>
    <dgm:pt modelId="{31885E20-E233-EC41-A77F-C4F5531B3B3D}" type="pres">
      <dgm:prSet presAssocID="{B80374BF-EA6E-4595-8163-178D38035D11}" presName="parentText" presStyleLbl="node1" presStyleIdx="0" presStyleCnt="3" custLinFactNeighborY="-39047">
        <dgm:presLayoutVars>
          <dgm:chMax val="0"/>
          <dgm:bulletEnabled val="1"/>
        </dgm:presLayoutVars>
      </dgm:prSet>
      <dgm:spPr/>
    </dgm:pt>
    <dgm:pt modelId="{4590F8F2-61F7-1B46-8265-9424E94B3C07}" type="pres">
      <dgm:prSet presAssocID="{630F5733-C5C4-4B77-B86F-23CBB327F4D3}" presName="spacer" presStyleCnt="0"/>
      <dgm:spPr/>
    </dgm:pt>
    <dgm:pt modelId="{29BF9864-50D0-F140-81CC-F93A9E8A6539}" type="pres">
      <dgm:prSet presAssocID="{DD8C53F8-0260-473F-B0CE-CE813BF7028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1F1552-1747-1C49-AED6-CAAD5E0FB97B}" type="pres">
      <dgm:prSet presAssocID="{D85E968B-8702-44AA-9F13-351F4FD89368}" presName="spacer" presStyleCnt="0"/>
      <dgm:spPr/>
    </dgm:pt>
    <dgm:pt modelId="{31F570BD-A38C-5A41-B9EB-EDDA999727C2}" type="pres">
      <dgm:prSet presAssocID="{4EACEE8A-409C-4437-8C10-CF4CBD94CA8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A052F14-CB0B-E747-B941-706DD8705DDF}" type="presOf" srcId="{4DB5974F-2B0C-4E81-8A49-368ABFE0648B}" destId="{F5655C87-5036-624B-81A0-754F00DC183A}" srcOrd="0" destOrd="0" presId="urn:microsoft.com/office/officeart/2005/8/layout/vList2"/>
    <dgm:cxn modelId="{D6FAB819-1D4B-2540-84C1-D0D2685080E1}" type="presOf" srcId="{4EACEE8A-409C-4437-8C10-CF4CBD94CA8E}" destId="{31F570BD-A38C-5A41-B9EB-EDDA999727C2}" srcOrd="0" destOrd="0" presId="urn:microsoft.com/office/officeart/2005/8/layout/vList2"/>
    <dgm:cxn modelId="{7F40A626-91C4-2C41-A4A4-DF28865F4FF1}" type="presOf" srcId="{B80374BF-EA6E-4595-8163-178D38035D11}" destId="{31885E20-E233-EC41-A77F-C4F5531B3B3D}" srcOrd="0" destOrd="0" presId="urn:microsoft.com/office/officeart/2005/8/layout/vList2"/>
    <dgm:cxn modelId="{1E489659-DF84-484E-9DAB-3FFBCB019281}" srcId="{4DB5974F-2B0C-4E81-8A49-368ABFE0648B}" destId="{B80374BF-EA6E-4595-8163-178D38035D11}" srcOrd="0" destOrd="0" parTransId="{66A260BC-D3C3-4C54-8A95-0D111016C3B5}" sibTransId="{630F5733-C5C4-4B77-B86F-23CBB327F4D3}"/>
    <dgm:cxn modelId="{2B620DB3-7AE4-434C-9171-50A9657F3C8B}" type="presOf" srcId="{DD8C53F8-0260-473F-B0CE-CE813BF7028A}" destId="{29BF9864-50D0-F140-81CC-F93A9E8A6539}" srcOrd="0" destOrd="0" presId="urn:microsoft.com/office/officeart/2005/8/layout/vList2"/>
    <dgm:cxn modelId="{AAE2F2CE-23B0-4738-899E-E9D4A096767A}" srcId="{4DB5974F-2B0C-4E81-8A49-368ABFE0648B}" destId="{DD8C53F8-0260-473F-B0CE-CE813BF7028A}" srcOrd="1" destOrd="0" parTransId="{9560E67C-ED74-49BD-A2F7-EBA0620D27E2}" sibTransId="{D85E968B-8702-44AA-9F13-351F4FD89368}"/>
    <dgm:cxn modelId="{DFD856D7-05CD-4668-AE14-96CE93FADBEB}" srcId="{4DB5974F-2B0C-4E81-8A49-368ABFE0648B}" destId="{4EACEE8A-409C-4437-8C10-CF4CBD94CA8E}" srcOrd="2" destOrd="0" parTransId="{5E14E809-91B9-473C-A27D-B8E11771104A}" sibTransId="{2B575C43-E435-4203-8A17-E948D4069D52}"/>
    <dgm:cxn modelId="{A46ACD45-A804-DC4E-BC90-C77A913CC8A9}" type="presParOf" srcId="{F5655C87-5036-624B-81A0-754F00DC183A}" destId="{31885E20-E233-EC41-A77F-C4F5531B3B3D}" srcOrd="0" destOrd="0" presId="urn:microsoft.com/office/officeart/2005/8/layout/vList2"/>
    <dgm:cxn modelId="{3431338C-706E-5B44-83A6-DB99E82929EB}" type="presParOf" srcId="{F5655C87-5036-624B-81A0-754F00DC183A}" destId="{4590F8F2-61F7-1B46-8265-9424E94B3C07}" srcOrd="1" destOrd="0" presId="urn:microsoft.com/office/officeart/2005/8/layout/vList2"/>
    <dgm:cxn modelId="{E5239DCC-2F83-8D4D-B22E-655A11BE823B}" type="presParOf" srcId="{F5655C87-5036-624B-81A0-754F00DC183A}" destId="{29BF9864-50D0-F140-81CC-F93A9E8A6539}" srcOrd="2" destOrd="0" presId="urn:microsoft.com/office/officeart/2005/8/layout/vList2"/>
    <dgm:cxn modelId="{AC44364D-C3A1-9647-AADB-8854FCADD5D0}" type="presParOf" srcId="{F5655C87-5036-624B-81A0-754F00DC183A}" destId="{A41F1552-1747-1C49-AED6-CAAD5E0FB97B}" srcOrd="3" destOrd="0" presId="urn:microsoft.com/office/officeart/2005/8/layout/vList2"/>
    <dgm:cxn modelId="{494450EA-63BD-234D-993E-F0C6EE0BBBFD}" type="presParOf" srcId="{F5655C87-5036-624B-81A0-754F00DC183A}" destId="{31F570BD-A38C-5A41-B9EB-EDDA999727C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B5974F-2B0C-4E81-8A49-368ABFE064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0374BF-EA6E-4595-8163-178D38035D11}">
      <dgm:prSet custT="1"/>
      <dgm:spPr/>
      <dgm:t>
        <a:bodyPr/>
        <a:lstStyle/>
        <a:p>
          <a:r>
            <a:rPr lang="en-GB" sz="2000" dirty="0">
              <a:solidFill>
                <a:schemeClr val="bg1"/>
              </a:solidFill>
              <a:latin typeface="Arial - 36"/>
            </a:rPr>
            <a:t>3,615,000	</a:t>
          </a:r>
          <a:endParaRPr lang="en-US" sz="2000" dirty="0">
            <a:solidFill>
              <a:schemeClr val="bg1"/>
            </a:solidFill>
          </a:endParaRPr>
        </a:p>
      </dgm:t>
    </dgm:pt>
    <dgm:pt modelId="{66A260BC-D3C3-4C54-8A95-0D111016C3B5}" type="parTrans" cxnId="{1E489659-DF84-484E-9DAB-3FFBCB019281}">
      <dgm:prSet/>
      <dgm:spPr/>
      <dgm:t>
        <a:bodyPr/>
        <a:lstStyle/>
        <a:p>
          <a:endParaRPr lang="en-US" sz="1400"/>
        </a:p>
      </dgm:t>
    </dgm:pt>
    <dgm:pt modelId="{630F5733-C5C4-4B77-B86F-23CBB327F4D3}" type="sibTrans" cxnId="{1E489659-DF84-484E-9DAB-3FFBCB019281}">
      <dgm:prSet/>
      <dgm:spPr/>
      <dgm:t>
        <a:bodyPr/>
        <a:lstStyle/>
        <a:p>
          <a:endParaRPr lang="en-US" sz="1400"/>
        </a:p>
      </dgm:t>
    </dgm:pt>
    <dgm:pt modelId="{DD8C53F8-0260-473F-B0CE-CE813BF7028A}">
      <dgm:prSet custT="1"/>
      <dgm:spPr/>
      <dgm:t>
        <a:bodyPr/>
        <a:lstStyle/>
        <a:p>
          <a:r>
            <a:rPr lang="en-GB" sz="2000" dirty="0">
              <a:solidFill>
                <a:schemeClr val="bg1"/>
              </a:solidFill>
              <a:latin typeface="Arial - 36"/>
            </a:rPr>
            <a:t>36,150,000</a:t>
          </a:r>
          <a:endParaRPr lang="en-US" sz="2000" dirty="0">
            <a:solidFill>
              <a:schemeClr val="bg1"/>
            </a:solidFill>
          </a:endParaRPr>
        </a:p>
      </dgm:t>
    </dgm:pt>
    <dgm:pt modelId="{9560E67C-ED74-49BD-A2F7-EBA0620D27E2}" type="parTrans" cxnId="{AAE2F2CE-23B0-4738-899E-E9D4A096767A}">
      <dgm:prSet/>
      <dgm:spPr/>
      <dgm:t>
        <a:bodyPr/>
        <a:lstStyle/>
        <a:p>
          <a:endParaRPr lang="en-US" sz="1400"/>
        </a:p>
      </dgm:t>
    </dgm:pt>
    <dgm:pt modelId="{D85E968B-8702-44AA-9F13-351F4FD89368}" type="sibTrans" cxnId="{AAE2F2CE-23B0-4738-899E-E9D4A096767A}">
      <dgm:prSet/>
      <dgm:spPr/>
      <dgm:t>
        <a:bodyPr/>
        <a:lstStyle/>
        <a:p>
          <a:endParaRPr lang="en-US" sz="1400"/>
        </a:p>
      </dgm:t>
    </dgm:pt>
    <dgm:pt modelId="{4EACEE8A-409C-4437-8C10-CF4CBD94CA8E}">
      <dgm:prSet custT="1"/>
      <dgm:spPr/>
      <dgm:t>
        <a:bodyPr/>
        <a:lstStyle/>
        <a:p>
          <a:r>
            <a:rPr lang="en-GB" sz="2000" dirty="0">
              <a:solidFill>
                <a:schemeClr val="bg1"/>
              </a:solidFill>
              <a:latin typeface="Arial - 36"/>
            </a:rPr>
            <a:t>360,150,000</a:t>
          </a:r>
          <a:endParaRPr lang="en-US" sz="2000" dirty="0">
            <a:solidFill>
              <a:schemeClr val="bg1"/>
            </a:solidFill>
          </a:endParaRPr>
        </a:p>
      </dgm:t>
    </dgm:pt>
    <dgm:pt modelId="{5E14E809-91B9-473C-A27D-B8E11771104A}" type="parTrans" cxnId="{DFD856D7-05CD-4668-AE14-96CE93FADBEB}">
      <dgm:prSet/>
      <dgm:spPr/>
      <dgm:t>
        <a:bodyPr/>
        <a:lstStyle/>
        <a:p>
          <a:endParaRPr lang="en-US" sz="1400"/>
        </a:p>
      </dgm:t>
    </dgm:pt>
    <dgm:pt modelId="{2B575C43-E435-4203-8A17-E948D4069D52}" type="sibTrans" cxnId="{DFD856D7-05CD-4668-AE14-96CE93FADBEB}">
      <dgm:prSet/>
      <dgm:spPr/>
      <dgm:t>
        <a:bodyPr/>
        <a:lstStyle/>
        <a:p>
          <a:endParaRPr lang="en-US" sz="1400"/>
        </a:p>
      </dgm:t>
    </dgm:pt>
    <dgm:pt modelId="{F5655C87-5036-624B-81A0-754F00DC183A}" type="pres">
      <dgm:prSet presAssocID="{4DB5974F-2B0C-4E81-8A49-368ABFE0648B}" presName="linear" presStyleCnt="0">
        <dgm:presLayoutVars>
          <dgm:animLvl val="lvl"/>
          <dgm:resizeHandles val="exact"/>
        </dgm:presLayoutVars>
      </dgm:prSet>
      <dgm:spPr/>
    </dgm:pt>
    <dgm:pt modelId="{31885E20-E233-EC41-A77F-C4F5531B3B3D}" type="pres">
      <dgm:prSet presAssocID="{B80374BF-EA6E-4595-8163-178D38035D1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590F8F2-61F7-1B46-8265-9424E94B3C07}" type="pres">
      <dgm:prSet presAssocID="{630F5733-C5C4-4B77-B86F-23CBB327F4D3}" presName="spacer" presStyleCnt="0"/>
      <dgm:spPr/>
    </dgm:pt>
    <dgm:pt modelId="{29BF9864-50D0-F140-81CC-F93A9E8A6539}" type="pres">
      <dgm:prSet presAssocID="{DD8C53F8-0260-473F-B0CE-CE813BF7028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1F1552-1747-1C49-AED6-CAAD5E0FB97B}" type="pres">
      <dgm:prSet presAssocID="{D85E968B-8702-44AA-9F13-351F4FD89368}" presName="spacer" presStyleCnt="0"/>
      <dgm:spPr/>
    </dgm:pt>
    <dgm:pt modelId="{31F570BD-A38C-5A41-B9EB-EDDA999727C2}" type="pres">
      <dgm:prSet presAssocID="{4EACEE8A-409C-4437-8C10-CF4CBD94CA8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A052F14-CB0B-E747-B941-706DD8705DDF}" type="presOf" srcId="{4DB5974F-2B0C-4E81-8A49-368ABFE0648B}" destId="{F5655C87-5036-624B-81A0-754F00DC183A}" srcOrd="0" destOrd="0" presId="urn:microsoft.com/office/officeart/2005/8/layout/vList2"/>
    <dgm:cxn modelId="{D6FAB819-1D4B-2540-84C1-D0D2685080E1}" type="presOf" srcId="{4EACEE8A-409C-4437-8C10-CF4CBD94CA8E}" destId="{31F570BD-A38C-5A41-B9EB-EDDA999727C2}" srcOrd="0" destOrd="0" presId="urn:microsoft.com/office/officeart/2005/8/layout/vList2"/>
    <dgm:cxn modelId="{7F40A626-91C4-2C41-A4A4-DF28865F4FF1}" type="presOf" srcId="{B80374BF-EA6E-4595-8163-178D38035D11}" destId="{31885E20-E233-EC41-A77F-C4F5531B3B3D}" srcOrd="0" destOrd="0" presId="urn:microsoft.com/office/officeart/2005/8/layout/vList2"/>
    <dgm:cxn modelId="{1E489659-DF84-484E-9DAB-3FFBCB019281}" srcId="{4DB5974F-2B0C-4E81-8A49-368ABFE0648B}" destId="{B80374BF-EA6E-4595-8163-178D38035D11}" srcOrd="0" destOrd="0" parTransId="{66A260BC-D3C3-4C54-8A95-0D111016C3B5}" sibTransId="{630F5733-C5C4-4B77-B86F-23CBB327F4D3}"/>
    <dgm:cxn modelId="{2B620DB3-7AE4-434C-9171-50A9657F3C8B}" type="presOf" srcId="{DD8C53F8-0260-473F-B0CE-CE813BF7028A}" destId="{29BF9864-50D0-F140-81CC-F93A9E8A6539}" srcOrd="0" destOrd="0" presId="urn:microsoft.com/office/officeart/2005/8/layout/vList2"/>
    <dgm:cxn modelId="{AAE2F2CE-23B0-4738-899E-E9D4A096767A}" srcId="{4DB5974F-2B0C-4E81-8A49-368ABFE0648B}" destId="{DD8C53F8-0260-473F-B0CE-CE813BF7028A}" srcOrd="1" destOrd="0" parTransId="{9560E67C-ED74-49BD-A2F7-EBA0620D27E2}" sibTransId="{D85E968B-8702-44AA-9F13-351F4FD89368}"/>
    <dgm:cxn modelId="{DFD856D7-05CD-4668-AE14-96CE93FADBEB}" srcId="{4DB5974F-2B0C-4E81-8A49-368ABFE0648B}" destId="{4EACEE8A-409C-4437-8C10-CF4CBD94CA8E}" srcOrd="2" destOrd="0" parTransId="{5E14E809-91B9-473C-A27D-B8E11771104A}" sibTransId="{2B575C43-E435-4203-8A17-E948D4069D52}"/>
    <dgm:cxn modelId="{A46ACD45-A804-DC4E-BC90-C77A913CC8A9}" type="presParOf" srcId="{F5655C87-5036-624B-81A0-754F00DC183A}" destId="{31885E20-E233-EC41-A77F-C4F5531B3B3D}" srcOrd="0" destOrd="0" presId="urn:microsoft.com/office/officeart/2005/8/layout/vList2"/>
    <dgm:cxn modelId="{3431338C-706E-5B44-83A6-DB99E82929EB}" type="presParOf" srcId="{F5655C87-5036-624B-81A0-754F00DC183A}" destId="{4590F8F2-61F7-1B46-8265-9424E94B3C07}" srcOrd="1" destOrd="0" presId="urn:microsoft.com/office/officeart/2005/8/layout/vList2"/>
    <dgm:cxn modelId="{E5239DCC-2F83-8D4D-B22E-655A11BE823B}" type="presParOf" srcId="{F5655C87-5036-624B-81A0-754F00DC183A}" destId="{29BF9864-50D0-F140-81CC-F93A9E8A6539}" srcOrd="2" destOrd="0" presId="urn:microsoft.com/office/officeart/2005/8/layout/vList2"/>
    <dgm:cxn modelId="{AC44364D-C3A1-9647-AADB-8854FCADD5D0}" type="presParOf" srcId="{F5655C87-5036-624B-81A0-754F00DC183A}" destId="{A41F1552-1747-1C49-AED6-CAAD5E0FB97B}" srcOrd="3" destOrd="0" presId="urn:microsoft.com/office/officeart/2005/8/layout/vList2"/>
    <dgm:cxn modelId="{494450EA-63BD-234D-993E-F0C6EE0BBBFD}" type="presParOf" srcId="{F5655C87-5036-624B-81A0-754F00DC183A}" destId="{31F570BD-A38C-5A41-B9EB-EDDA999727C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B5974F-2B0C-4E81-8A49-368ABFE064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0374BF-EA6E-4595-8163-178D38035D11}">
      <dgm:prSet/>
      <dgm:spPr/>
      <dgm:t>
        <a:bodyPr/>
        <a:lstStyle/>
        <a:p>
          <a:r>
            <a:rPr lang="en-GB" dirty="0"/>
            <a:t>3</a:t>
          </a:r>
          <a:endParaRPr lang="en-US" dirty="0"/>
        </a:p>
      </dgm:t>
    </dgm:pt>
    <dgm:pt modelId="{66A260BC-D3C3-4C54-8A95-0D111016C3B5}" type="parTrans" cxnId="{1E489659-DF84-484E-9DAB-3FFBCB019281}">
      <dgm:prSet/>
      <dgm:spPr/>
      <dgm:t>
        <a:bodyPr/>
        <a:lstStyle/>
        <a:p>
          <a:endParaRPr lang="en-US"/>
        </a:p>
      </dgm:t>
    </dgm:pt>
    <dgm:pt modelId="{630F5733-C5C4-4B77-B86F-23CBB327F4D3}" type="sibTrans" cxnId="{1E489659-DF84-484E-9DAB-3FFBCB019281}">
      <dgm:prSet/>
      <dgm:spPr/>
      <dgm:t>
        <a:bodyPr/>
        <a:lstStyle/>
        <a:p>
          <a:endParaRPr lang="en-US"/>
        </a:p>
      </dgm:t>
    </dgm:pt>
    <dgm:pt modelId="{DD8C53F8-0260-473F-B0CE-CE813BF7028A}">
      <dgm:prSet/>
      <dgm:spPr/>
      <dgm:t>
        <a:bodyPr/>
        <a:lstStyle/>
        <a:p>
          <a:r>
            <a:rPr lang="en-GB" dirty="0"/>
            <a:t>13</a:t>
          </a:r>
          <a:endParaRPr lang="en-US" dirty="0"/>
        </a:p>
      </dgm:t>
    </dgm:pt>
    <dgm:pt modelId="{9560E67C-ED74-49BD-A2F7-EBA0620D27E2}" type="parTrans" cxnId="{AAE2F2CE-23B0-4738-899E-E9D4A096767A}">
      <dgm:prSet/>
      <dgm:spPr/>
      <dgm:t>
        <a:bodyPr/>
        <a:lstStyle/>
        <a:p>
          <a:endParaRPr lang="en-US"/>
        </a:p>
      </dgm:t>
    </dgm:pt>
    <dgm:pt modelId="{D85E968B-8702-44AA-9F13-351F4FD89368}" type="sibTrans" cxnId="{AAE2F2CE-23B0-4738-899E-E9D4A096767A}">
      <dgm:prSet/>
      <dgm:spPr/>
      <dgm:t>
        <a:bodyPr/>
        <a:lstStyle/>
        <a:p>
          <a:endParaRPr lang="en-US"/>
        </a:p>
      </dgm:t>
    </dgm:pt>
    <dgm:pt modelId="{4EACEE8A-409C-4437-8C10-CF4CBD94CA8E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38</a:t>
          </a:r>
          <a:endParaRPr lang="en-US" dirty="0">
            <a:solidFill>
              <a:schemeClr val="bg1"/>
            </a:solidFill>
          </a:endParaRPr>
        </a:p>
      </dgm:t>
    </dgm:pt>
    <dgm:pt modelId="{5E14E809-91B9-473C-A27D-B8E11771104A}" type="parTrans" cxnId="{DFD856D7-05CD-4668-AE14-96CE93FADBEB}">
      <dgm:prSet/>
      <dgm:spPr/>
      <dgm:t>
        <a:bodyPr/>
        <a:lstStyle/>
        <a:p>
          <a:endParaRPr lang="en-US"/>
        </a:p>
      </dgm:t>
    </dgm:pt>
    <dgm:pt modelId="{2B575C43-E435-4203-8A17-E948D4069D52}" type="sibTrans" cxnId="{DFD856D7-05CD-4668-AE14-96CE93FADBEB}">
      <dgm:prSet/>
      <dgm:spPr/>
      <dgm:t>
        <a:bodyPr/>
        <a:lstStyle/>
        <a:p>
          <a:endParaRPr lang="en-US"/>
        </a:p>
      </dgm:t>
    </dgm:pt>
    <dgm:pt modelId="{F5655C87-5036-624B-81A0-754F00DC183A}" type="pres">
      <dgm:prSet presAssocID="{4DB5974F-2B0C-4E81-8A49-368ABFE0648B}" presName="linear" presStyleCnt="0">
        <dgm:presLayoutVars>
          <dgm:animLvl val="lvl"/>
          <dgm:resizeHandles val="exact"/>
        </dgm:presLayoutVars>
      </dgm:prSet>
      <dgm:spPr/>
    </dgm:pt>
    <dgm:pt modelId="{31885E20-E233-EC41-A77F-C4F5531B3B3D}" type="pres">
      <dgm:prSet presAssocID="{B80374BF-EA6E-4595-8163-178D38035D11}" presName="parentText" presStyleLbl="node1" presStyleIdx="0" presStyleCnt="3" custLinFactNeighborX="69748" custLinFactNeighborY="19528">
        <dgm:presLayoutVars>
          <dgm:chMax val="0"/>
          <dgm:bulletEnabled val="1"/>
        </dgm:presLayoutVars>
      </dgm:prSet>
      <dgm:spPr/>
    </dgm:pt>
    <dgm:pt modelId="{4590F8F2-61F7-1B46-8265-9424E94B3C07}" type="pres">
      <dgm:prSet presAssocID="{630F5733-C5C4-4B77-B86F-23CBB327F4D3}" presName="spacer" presStyleCnt="0"/>
      <dgm:spPr/>
    </dgm:pt>
    <dgm:pt modelId="{29BF9864-50D0-F140-81CC-F93A9E8A6539}" type="pres">
      <dgm:prSet presAssocID="{DD8C53F8-0260-473F-B0CE-CE813BF7028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1F1552-1747-1C49-AED6-CAAD5E0FB97B}" type="pres">
      <dgm:prSet presAssocID="{D85E968B-8702-44AA-9F13-351F4FD89368}" presName="spacer" presStyleCnt="0"/>
      <dgm:spPr/>
    </dgm:pt>
    <dgm:pt modelId="{31F570BD-A38C-5A41-B9EB-EDDA999727C2}" type="pres">
      <dgm:prSet presAssocID="{4EACEE8A-409C-4437-8C10-CF4CBD94CA8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A052F14-CB0B-E747-B941-706DD8705DDF}" type="presOf" srcId="{4DB5974F-2B0C-4E81-8A49-368ABFE0648B}" destId="{F5655C87-5036-624B-81A0-754F00DC183A}" srcOrd="0" destOrd="0" presId="urn:microsoft.com/office/officeart/2005/8/layout/vList2"/>
    <dgm:cxn modelId="{D6FAB819-1D4B-2540-84C1-D0D2685080E1}" type="presOf" srcId="{4EACEE8A-409C-4437-8C10-CF4CBD94CA8E}" destId="{31F570BD-A38C-5A41-B9EB-EDDA999727C2}" srcOrd="0" destOrd="0" presId="urn:microsoft.com/office/officeart/2005/8/layout/vList2"/>
    <dgm:cxn modelId="{7F40A626-91C4-2C41-A4A4-DF28865F4FF1}" type="presOf" srcId="{B80374BF-EA6E-4595-8163-178D38035D11}" destId="{31885E20-E233-EC41-A77F-C4F5531B3B3D}" srcOrd="0" destOrd="0" presId="urn:microsoft.com/office/officeart/2005/8/layout/vList2"/>
    <dgm:cxn modelId="{1E489659-DF84-484E-9DAB-3FFBCB019281}" srcId="{4DB5974F-2B0C-4E81-8A49-368ABFE0648B}" destId="{B80374BF-EA6E-4595-8163-178D38035D11}" srcOrd="0" destOrd="0" parTransId="{66A260BC-D3C3-4C54-8A95-0D111016C3B5}" sibTransId="{630F5733-C5C4-4B77-B86F-23CBB327F4D3}"/>
    <dgm:cxn modelId="{2B620DB3-7AE4-434C-9171-50A9657F3C8B}" type="presOf" srcId="{DD8C53F8-0260-473F-B0CE-CE813BF7028A}" destId="{29BF9864-50D0-F140-81CC-F93A9E8A6539}" srcOrd="0" destOrd="0" presId="urn:microsoft.com/office/officeart/2005/8/layout/vList2"/>
    <dgm:cxn modelId="{AAE2F2CE-23B0-4738-899E-E9D4A096767A}" srcId="{4DB5974F-2B0C-4E81-8A49-368ABFE0648B}" destId="{DD8C53F8-0260-473F-B0CE-CE813BF7028A}" srcOrd="1" destOrd="0" parTransId="{9560E67C-ED74-49BD-A2F7-EBA0620D27E2}" sibTransId="{D85E968B-8702-44AA-9F13-351F4FD89368}"/>
    <dgm:cxn modelId="{DFD856D7-05CD-4668-AE14-96CE93FADBEB}" srcId="{4DB5974F-2B0C-4E81-8A49-368ABFE0648B}" destId="{4EACEE8A-409C-4437-8C10-CF4CBD94CA8E}" srcOrd="2" destOrd="0" parTransId="{5E14E809-91B9-473C-A27D-B8E11771104A}" sibTransId="{2B575C43-E435-4203-8A17-E948D4069D52}"/>
    <dgm:cxn modelId="{A46ACD45-A804-DC4E-BC90-C77A913CC8A9}" type="presParOf" srcId="{F5655C87-5036-624B-81A0-754F00DC183A}" destId="{31885E20-E233-EC41-A77F-C4F5531B3B3D}" srcOrd="0" destOrd="0" presId="urn:microsoft.com/office/officeart/2005/8/layout/vList2"/>
    <dgm:cxn modelId="{3431338C-706E-5B44-83A6-DB99E82929EB}" type="presParOf" srcId="{F5655C87-5036-624B-81A0-754F00DC183A}" destId="{4590F8F2-61F7-1B46-8265-9424E94B3C07}" srcOrd="1" destOrd="0" presId="urn:microsoft.com/office/officeart/2005/8/layout/vList2"/>
    <dgm:cxn modelId="{E5239DCC-2F83-8D4D-B22E-655A11BE823B}" type="presParOf" srcId="{F5655C87-5036-624B-81A0-754F00DC183A}" destId="{29BF9864-50D0-F140-81CC-F93A9E8A6539}" srcOrd="2" destOrd="0" presId="urn:microsoft.com/office/officeart/2005/8/layout/vList2"/>
    <dgm:cxn modelId="{AC44364D-C3A1-9647-AADB-8854FCADD5D0}" type="presParOf" srcId="{F5655C87-5036-624B-81A0-754F00DC183A}" destId="{A41F1552-1747-1C49-AED6-CAAD5E0FB97B}" srcOrd="3" destOrd="0" presId="urn:microsoft.com/office/officeart/2005/8/layout/vList2"/>
    <dgm:cxn modelId="{494450EA-63BD-234D-993E-F0C6EE0BBBFD}" type="presParOf" srcId="{F5655C87-5036-624B-81A0-754F00DC183A}" destId="{31F570BD-A38C-5A41-B9EB-EDDA999727C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B5974F-2B0C-4E81-8A49-368ABFE064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0374BF-EA6E-4595-8163-178D38035D11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True</a:t>
          </a:r>
          <a:r>
            <a:rPr lang="en-GB" dirty="0"/>
            <a:t>/False</a:t>
          </a:r>
          <a:endParaRPr lang="en-US" dirty="0"/>
        </a:p>
      </dgm:t>
    </dgm:pt>
    <dgm:pt modelId="{66A260BC-D3C3-4C54-8A95-0D111016C3B5}" type="parTrans" cxnId="{1E489659-DF84-484E-9DAB-3FFBCB019281}">
      <dgm:prSet/>
      <dgm:spPr/>
      <dgm:t>
        <a:bodyPr/>
        <a:lstStyle/>
        <a:p>
          <a:endParaRPr lang="en-US"/>
        </a:p>
      </dgm:t>
    </dgm:pt>
    <dgm:pt modelId="{630F5733-C5C4-4B77-B86F-23CBB327F4D3}" type="sibTrans" cxnId="{1E489659-DF84-484E-9DAB-3FFBCB019281}">
      <dgm:prSet/>
      <dgm:spPr/>
      <dgm:t>
        <a:bodyPr/>
        <a:lstStyle/>
        <a:p>
          <a:endParaRPr lang="en-US"/>
        </a:p>
      </dgm:t>
    </dgm:pt>
    <dgm:pt modelId="{F5655C87-5036-624B-81A0-754F00DC183A}" type="pres">
      <dgm:prSet presAssocID="{4DB5974F-2B0C-4E81-8A49-368ABFE0648B}" presName="linear" presStyleCnt="0">
        <dgm:presLayoutVars>
          <dgm:animLvl val="lvl"/>
          <dgm:resizeHandles val="exact"/>
        </dgm:presLayoutVars>
      </dgm:prSet>
      <dgm:spPr/>
    </dgm:pt>
    <dgm:pt modelId="{31885E20-E233-EC41-A77F-C4F5531B3B3D}" type="pres">
      <dgm:prSet presAssocID="{B80374BF-EA6E-4595-8163-178D38035D11}" presName="parentText" presStyleLbl="node1" presStyleIdx="0" presStyleCnt="1" custLinFactNeighborX="2653" custLinFactNeighborY="-11175">
        <dgm:presLayoutVars>
          <dgm:chMax val="0"/>
          <dgm:bulletEnabled val="1"/>
        </dgm:presLayoutVars>
      </dgm:prSet>
      <dgm:spPr/>
    </dgm:pt>
  </dgm:ptLst>
  <dgm:cxnLst>
    <dgm:cxn modelId="{8A052F14-CB0B-E747-B941-706DD8705DDF}" type="presOf" srcId="{4DB5974F-2B0C-4E81-8A49-368ABFE0648B}" destId="{F5655C87-5036-624B-81A0-754F00DC183A}" srcOrd="0" destOrd="0" presId="urn:microsoft.com/office/officeart/2005/8/layout/vList2"/>
    <dgm:cxn modelId="{7F40A626-91C4-2C41-A4A4-DF28865F4FF1}" type="presOf" srcId="{B80374BF-EA6E-4595-8163-178D38035D11}" destId="{31885E20-E233-EC41-A77F-C4F5531B3B3D}" srcOrd="0" destOrd="0" presId="urn:microsoft.com/office/officeart/2005/8/layout/vList2"/>
    <dgm:cxn modelId="{1E489659-DF84-484E-9DAB-3FFBCB019281}" srcId="{4DB5974F-2B0C-4E81-8A49-368ABFE0648B}" destId="{B80374BF-EA6E-4595-8163-178D38035D11}" srcOrd="0" destOrd="0" parTransId="{66A260BC-D3C3-4C54-8A95-0D111016C3B5}" sibTransId="{630F5733-C5C4-4B77-B86F-23CBB327F4D3}"/>
    <dgm:cxn modelId="{A46ACD45-A804-DC4E-BC90-C77A913CC8A9}" type="presParOf" srcId="{F5655C87-5036-624B-81A0-754F00DC183A}" destId="{31885E20-E233-EC41-A77F-C4F5531B3B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B5974F-2B0C-4E81-8A49-368ABFE064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0374BF-EA6E-4595-8163-178D38035D11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True/False</a:t>
          </a:r>
          <a:endParaRPr lang="en-US" dirty="0">
            <a:solidFill>
              <a:schemeClr val="bg1"/>
            </a:solidFill>
          </a:endParaRPr>
        </a:p>
      </dgm:t>
    </dgm:pt>
    <dgm:pt modelId="{66A260BC-D3C3-4C54-8A95-0D111016C3B5}" type="parTrans" cxnId="{1E489659-DF84-484E-9DAB-3FFBCB019281}">
      <dgm:prSet/>
      <dgm:spPr/>
      <dgm:t>
        <a:bodyPr/>
        <a:lstStyle/>
        <a:p>
          <a:endParaRPr lang="en-US"/>
        </a:p>
      </dgm:t>
    </dgm:pt>
    <dgm:pt modelId="{630F5733-C5C4-4B77-B86F-23CBB327F4D3}" type="sibTrans" cxnId="{1E489659-DF84-484E-9DAB-3FFBCB019281}">
      <dgm:prSet/>
      <dgm:spPr/>
      <dgm:t>
        <a:bodyPr/>
        <a:lstStyle/>
        <a:p>
          <a:endParaRPr lang="en-US"/>
        </a:p>
      </dgm:t>
    </dgm:pt>
    <dgm:pt modelId="{F5655C87-5036-624B-81A0-754F00DC183A}" type="pres">
      <dgm:prSet presAssocID="{4DB5974F-2B0C-4E81-8A49-368ABFE0648B}" presName="linear" presStyleCnt="0">
        <dgm:presLayoutVars>
          <dgm:animLvl val="lvl"/>
          <dgm:resizeHandles val="exact"/>
        </dgm:presLayoutVars>
      </dgm:prSet>
      <dgm:spPr/>
    </dgm:pt>
    <dgm:pt modelId="{31885E20-E233-EC41-A77F-C4F5531B3B3D}" type="pres">
      <dgm:prSet presAssocID="{B80374BF-EA6E-4595-8163-178D38035D11}" presName="parentText" presStyleLbl="node1" presStyleIdx="0" presStyleCnt="1" custLinFactY="-100000" custLinFactNeighborX="4215" custLinFactNeighborY="-110935">
        <dgm:presLayoutVars>
          <dgm:chMax val="0"/>
          <dgm:bulletEnabled val="1"/>
        </dgm:presLayoutVars>
      </dgm:prSet>
      <dgm:spPr/>
    </dgm:pt>
  </dgm:ptLst>
  <dgm:cxnLst>
    <dgm:cxn modelId="{8A052F14-CB0B-E747-B941-706DD8705DDF}" type="presOf" srcId="{4DB5974F-2B0C-4E81-8A49-368ABFE0648B}" destId="{F5655C87-5036-624B-81A0-754F00DC183A}" srcOrd="0" destOrd="0" presId="urn:microsoft.com/office/officeart/2005/8/layout/vList2"/>
    <dgm:cxn modelId="{7F40A626-91C4-2C41-A4A4-DF28865F4FF1}" type="presOf" srcId="{B80374BF-EA6E-4595-8163-178D38035D11}" destId="{31885E20-E233-EC41-A77F-C4F5531B3B3D}" srcOrd="0" destOrd="0" presId="urn:microsoft.com/office/officeart/2005/8/layout/vList2"/>
    <dgm:cxn modelId="{1E489659-DF84-484E-9DAB-3FFBCB019281}" srcId="{4DB5974F-2B0C-4E81-8A49-368ABFE0648B}" destId="{B80374BF-EA6E-4595-8163-178D38035D11}" srcOrd="0" destOrd="0" parTransId="{66A260BC-D3C3-4C54-8A95-0D111016C3B5}" sibTransId="{630F5733-C5C4-4B77-B86F-23CBB327F4D3}"/>
    <dgm:cxn modelId="{A46ACD45-A804-DC4E-BC90-C77A913CC8A9}" type="presParOf" srcId="{F5655C87-5036-624B-81A0-754F00DC183A}" destId="{31885E20-E233-EC41-A77F-C4F5531B3B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B5974F-2B0C-4E81-8A49-368ABFE064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0374BF-EA6E-4595-8163-178D38035D11}">
      <dgm:prSet/>
      <dgm:spPr/>
      <dgm:t>
        <a:bodyPr/>
        <a:lstStyle/>
        <a:p>
          <a:r>
            <a:rPr lang="en-US" dirty="0"/>
            <a:t>13 </a:t>
          </a:r>
          <a:r>
            <a:rPr lang="en-US" dirty="0" err="1"/>
            <a:t>Litres</a:t>
          </a:r>
          <a:endParaRPr lang="en-US" dirty="0"/>
        </a:p>
      </dgm:t>
    </dgm:pt>
    <dgm:pt modelId="{66A260BC-D3C3-4C54-8A95-0D111016C3B5}" type="parTrans" cxnId="{1E489659-DF84-484E-9DAB-3FFBCB019281}">
      <dgm:prSet/>
      <dgm:spPr/>
      <dgm:t>
        <a:bodyPr/>
        <a:lstStyle/>
        <a:p>
          <a:endParaRPr lang="en-US"/>
        </a:p>
      </dgm:t>
    </dgm:pt>
    <dgm:pt modelId="{630F5733-C5C4-4B77-B86F-23CBB327F4D3}" type="sibTrans" cxnId="{1E489659-DF84-484E-9DAB-3FFBCB019281}">
      <dgm:prSet/>
      <dgm:spPr/>
      <dgm:t>
        <a:bodyPr/>
        <a:lstStyle/>
        <a:p>
          <a:endParaRPr lang="en-US"/>
        </a:p>
      </dgm:t>
    </dgm:pt>
    <dgm:pt modelId="{DD8C53F8-0260-473F-B0CE-CE813BF7028A}">
      <dgm:prSet/>
      <dgm:spPr/>
      <dgm:t>
        <a:bodyPr/>
        <a:lstStyle/>
        <a:p>
          <a:r>
            <a:rPr lang="en-GB">
              <a:solidFill>
                <a:schemeClr val="bg1"/>
              </a:solidFill>
            </a:rPr>
            <a:t>1,364 </a:t>
          </a:r>
          <a:r>
            <a:rPr lang="en-GB" dirty="0">
              <a:solidFill>
                <a:schemeClr val="bg1"/>
              </a:solidFill>
            </a:rPr>
            <a:t>Litres</a:t>
          </a:r>
          <a:endParaRPr lang="en-US" dirty="0">
            <a:solidFill>
              <a:schemeClr val="bg1"/>
            </a:solidFill>
          </a:endParaRPr>
        </a:p>
      </dgm:t>
    </dgm:pt>
    <dgm:pt modelId="{9560E67C-ED74-49BD-A2F7-EBA0620D27E2}" type="parTrans" cxnId="{AAE2F2CE-23B0-4738-899E-E9D4A096767A}">
      <dgm:prSet/>
      <dgm:spPr/>
      <dgm:t>
        <a:bodyPr/>
        <a:lstStyle/>
        <a:p>
          <a:endParaRPr lang="en-US"/>
        </a:p>
      </dgm:t>
    </dgm:pt>
    <dgm:pt modelId="{D85E968B-8702-44AA-9F13-351F4FD89368}" type="sibTrans" cxnId="{AAE2F2CE-23B0-4738-899E-E9D4A096767A}">
      <dgm:prSet/>
      <dgm:spPr/>
      <dgm:t>
        <a:bodyPr/>
        <a:lstStyle/>
        <a:p>
          <a:endParaRPr lang="en-US"/>
        </a:p>
      </dgm:t>
    </dgm:pt>
    <dgm:pt modelId="{4EACEE8A-409C-4437-8C10-CF4CBD94CA8E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50 </a:t>
          </a:r>
          <a:r>
            <a:rPr lang="en-US" dirty="0" err="1">
              <a:solidFill>
                <a:schemeClr val="bg1"/>
              </a:solidFill>
            </a:rPr>
            <a:t>Litres</a:t>
          </a:r>
          <a:endParaRPr lang="en-US" dirty="0">
            <a:solidFill>
              <a:schemeClr val="bg1"/>
            </a:solidFill>
          </a:endParaRPr>
        </a:p>
      </dgm:t>
    </dgm:pt>
    <dgm:pt modelId="{5E14E809-91B9-473C-A27D-B8E11771104A}" type="parTrans" cxnId="{DFD856D7-05CD-4668-AE14-96CE93FADBEB}">
      <dgm:prSet/>
      <dgm:spPr/>
      <dgm:t>
        <a:bodyPr/>
        <a:lstStyle/>
        <a:p>
          <a:endParaRPr lang="en-US"/>
        </a:p>
      </dgm:t>
    </dgm:pt>
    <dgm:pt modelId="{2B575C43-E435-4203-8A17-E948D4069D52}" type="sibTrans" cxnId="{DFD856D7-05CD-4668-AE14-96CE93FADBEB}">
      <dgm:prSet/>
      <dgm:spPr/>
      <dgm:t>
        <a:bodyPr/>
        <a:lstStyle/>
        <a:p>
          <a:endParaRPr lang="en-US"/>
        </a:p>
      </dgm:t>
    </dgm:pt>
    <dgm:pt modelId="{F5655C87-5036-624B-81A0-754F00DC183A}" type="pres">
      <dgm:prSet presAssocID="{4DB5974F-2B0C-4E81-8A49-368ABFE0648B}" presName="linear" presStyleCnt="0">
        <dgm:presLayoutVars>
          <dgm:animLvl val="lvl"/>
          <dgm:resizeHandles val="exact"/>
        </dgm:presLayoutVars>
      </dgm:prSet>
      <dgm:spPr/>
    </dgm:pt>
    <dgm:pt modelId="{31885E20-E233-EC41-A77F-C4F5531B3B3D}" type="pres">
      <dgm:prSet presAssocID="{B80374BF-EA6E-4595-8163-178D38035D11}" presName="parentText" presStyleLbl="node1" presStyleIdx="0" presStyleCnt="3" custLinFactNeighborX="69748" custLinFactNeighborY="19528">
        <dgm:presLayoutVars>
          <dgm:chMax val="0"/>
          <dgm:bulletEnabled val="1"/>
        </dgm:presLayoutVars>
      </dgm:prSet>
      <dgm:spPr/>
    </dgm:pt>
    <dgm:pt modelId="{4590F8F2-61F7-1B46-8265-9424E94B3C07}" type="pres">
      <dgm:prSet presAssocID="{630F5733-C5C4-4B77-B86F-23CBB327F4D3}" presName="spacer" presStyleCnt="0"/>
      <dgm:spPr/>
    </dgm:pt>
    <dgm:pt modelId="{29BF9864-50D0-F140-81CC-F93A9E8A6539}" type="pres">
      <dgm:prSet presAssocID="{DD8C53F8-0260-473F-B0CE-CE813BF7028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1F1552-1747-1C49-AED6-CAAD5E0FB97B}" type="pres">
      <dgm:prSet presAssocID="{D85E968B-8702-44AA-9F13-351F4FD89368}" presName="spacer" presStyleCnt="0"/>
      <dgm:spPr/>
    </dgm:pt>
    <dgm:pt modelId="{31F570BD-A38C-5A41-B9EB-EDDA999727C2}" type="pres">
      <dgm:prSet presAssocID="{4EACEE8A-409C-4437-8C10-CF4CBD94CA8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A052F14-CB0B-E747-B941-706DD8705DDF}" type="presOf" srcId="{4DB5974F-2B0C-4E81-8A49-368ABFE0648B}" destId="{F5655C87-5036-624B-81A0-754F00DC183A}" srcOrd="0" destOrd="0" presId="urn:microsoft.com/office/officeart/2005/8/layout/vList2"/>
    <dgm:cxn modelId="{D6FAB819-1D4B-2540-84C1-D0D2685080E1}" type="presOf" srcId="{4EACEE8A-409C-4437-8C10-CF4CBD94CA8E}" destId="{31F570BD-A38C-5A41-B9EB-EDDA999727C2}" srcOrd="0" destOrd="0" presId="urn:microsoft.com/office/officeart/2005/8/layout/vList2"/>
    <dgm:cxn modelId="{7F40A626-91C4-2C41-A4A4-DF28865F4FF1}" type="presOf" srcId="{B80374BF-EA6E-4595-8163-178D38035D11}" destId="{31885E20-E233-EC41-A77F-C4F5531B3B3D}" srcOrd="0" destOrd="0" presId="urn:microsoft.com/office/officeart/2005/8/layout/vList2"/>
    <dgm:cxn modelId="{1E489659-DF84-484E-9DAB-3FFBCB019281}" srcId="{4DB5974F-2B0C-4E81-8A49-368ABFE0648B}" destId="{B80374BF-EA6E-4595-8163-178D38035D11}" srcOrd="0" destOrd="0" parTransId="{66A260BC-D3C3-4C54-8A95-0D111016C3B5}" sibTransId="{630F5733-C5C4-4B77-B86F-23CBB327F4D3}"/>
    <dgm:cxn modelId="{2B620DB3-7AE4-434C-9171-50A9657F3C8B}" type="presOf" srcId="{DD8C53F8-0260-473F-B0CE-CE813BF7028A}" destId="{29BF9864-50D0-F140-81CC-F93A9E8A6539}" srcOrd="0" destOrd="0" presId="urn:microsoft.com/office/officeart/2005/8/layout/vList2"/>
    <dgm:cxn modelId="{AAE2F2CE-23B0-4738-899E-E9D4A096767A}" srcId="{4DB5974F-2B0C-4E81-8A49-368ABFE0648B}" destId="{DD8C53F8-0260-473F-B0CE-CE813BF7028A}" srcOrd="1" destOrd="0" parTransId="{9560E67C-ED74-49BD-A2F7-EBA0620D27E2}" sibTransId="{D85E968B-8702-44AA-9F13-351F4FD89368}"/>
    <dgm:cxn modelId="{DFD856D7-05CD-4668-AE14-96CE93FADBEB}" srcId="{4DB5974F-2B0C-4E81-8A49-368ABFE0648B}" destId="{4EACEE8A-409C-4437-8C10-CF4CBD94CA8E}" srcOrd="2" destOrd="0" parTransId="{5E14E809-91B9-473C-A27D-B8E11771104A}" sibTransId="{2B575C43-E435-4203-8A17-E948D4069D52}"/>
    <dgm:cxn modelId="{A46ACD45-A804-DC4E-BC90-C77A913CC8A9}" type="presParOf" srcId="{F5655C87-5036-624B-81A0-754F00DC183A}" destId="{31885E20-E233-EC41-A77F-C4F5531B3B3D}" srcOrd="0" destOrd="0" presId="urn:microsoft.com/office/officeart/2005/8/layout/vList2"/>
    <dgm:cxn modelId="{3431338C-706E-5B44-83A6-DB99E82929EB}" type="presParOf" srcId="{F5655C87-5036-624B-81A0-754F00DC183A}" destId="{4590F8F2-61F7-1B46-8265-9424E94B3C07}" srcOrd="1" destOrd="0" presId="urn:microsoft.com/office/officeart/2005/8/layout/vList2"/>
    <dgm:cxn modelId="{E5239DCC-2F83-8D4D-B22E-655A11BE823B}" type="presParOf" srcId="{F5655C87-5036-624B-81A0-754F00DC183A}" destId="{29BF9864-50D0-F140-81CC-F93A9E8A6539}" srcOrd="2" destOrd="0" presId="urn:microsoft.com/office/officeart/2005/8/layout/vList2"/>
    <dgm:cxn modelId="{AC44364D-C3A1-9647-AADB-8854FCADD5D0}" type="presParOf" srcId="{F5655C87-5036-624B-81A0-754F00DC183A}" destId="{A41F1552-1747-1C49-AED6-CAAD5E0FB97B}" srcOrd="3" destOrd="0" presId="urn:microsoft.com/office/officeart/2005/8/layout/vList2"/>
    <dgm:cxn modelId="{494450EA-63BD-234D-993E-F0C6EE0BBBFD}" type="presParOf" srcId="{F5655C87-5036-624B-81A0-754F00DC183A}" destId="{31F570BD-A38C-5A41-B9EB-EDDA999727C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85E20-E233-EC41-A77F-C4F5531B3B3D}">
      <dsp:nvSpPr>
        <dsp:cNvPr id="0" name=""/>
        <dsp:cNvSpPr/>
      </dsp:nvSpPr>
      <dsp:spPr>
        <a:xfrm>
          <a:off x="0" y="7512"/>
          <a:ext cx="2758698" cy="692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  <a:latin typeface="Arial - 36"/>
            </a:rPr>
            <a:t>400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3812" y="41324"/>
        <a:ext cx="2691074" cy="625016"/>
      </dsp:txXfrm>
    </dsp:sp>
    <dsp:sp modelId="{29BF9864-50D0-F140-81CC-F93A9E8A6539}">
      <dsp:nvSpPr>
        <dsp:cNvPr id="0" name=""/>
        <dsp:cNvSpPr/>
      </dsp:nvSpPr>
      <dsp:spPr>
        <a:xfrm>
          <a:off x="0" y="806713"/>
          <a:ext cx="2758698" cy="692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bg1"/>
              </a:solidFill>
            </a:rPr>
            <a:t>8</a:t>
          </a:r>
          <a:r>
            <a:rPr lang="en-GB" sz="2000" kern="1200">
              <a:solidFill>
                <a:schemeClr val="bg1"/>
              </a:solidFill>
            </a:rPr>
            <a:t>,</a:t>
          </a:r>
          <a:r>
            <a:rPr lang="en-US" sz="2000" kern="1200">
              <a:solidFill>
                <a:schemeClr val="bg1"/>
              </a:solidFill>
            </a:rPr>
            <a:t>000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3812" y="840525"/>
        <a:ext cx="2691074" cy="625016"/>
      </dsp:txXfrm>
    </dsp:sp>
    <dsp:sp modelId="{31F570BD-A38C-5A41-B9EB-EDDA999727C2}">
      <dsp:nvSpPr>
        <dsp:cNvPr id="0" name=""/>
        <dsp:cNvSpPr/>
      </dsp:nvSpPr>
      <dsp:spPr>
        <a:xfrm>
          <a:off x="0" y="1605913"/>
          <a:ext cx="2758698" cy="692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bg1"/>
              </a:solidFill>
              <a:latin typeface="Arial - 36"/>
            </a:rPr>
            <a:t>16,000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3812" y="1639725"/>
        <a:ext cx="2691074" cy="625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85E20-E233-EC41-A77F-C4F5531B3B3D}">
      <dsp:nvSpPr>
        <dsp:cNvPr id="0" name=""/>
        <dsp:cNvSpPr/>
      </dsp:nvSpPr>
      <dsp:spPr>
        <a:xfrm>
          <a:off x="0" y="7512"/>
          <a:ext cx="2758698" cy="692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  <a:latin typeface="Arial - 36"/>
            </a:rPr>
            <a:t>48%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3812" y="41324"/>
        <a:ext cx="2691074" cy="625016"/>
      </dsp:txXfrm>
    </dsp:sp>
    <dsp:sp modelId="{29BF9864-50D0-F140-81CC-F93A9E8A6539}">
      <dsp:nvSpPr>
        <dsp:cNvPr id="0" name=""/>
        <dsp:cNvSpPr/>
      </dsp:nvSpPr>
      <dsp:spPr>
        <a:xfrm>
          <a:off x="0" y="806713"/>
          <a:ext cx="2758698" cy="692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  <a:latin typeface="Arial - 36"/>
            </a:rPr>
            <a:t>87%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3812" y="840525"/>
        <a:ext cx="2691074" cy="625016"/>
      </dsp:txXfrm>
    </dsp:sp>
    <dsp:sp modelId="{31F570BD-A38C-5A41-B9EB-EDDA999727C2}">
      <dsp:nvSpPr>
        <dsp:cNvPr id="0" name=""/>
        <dsp:cNvSpPr/>
      </dsp:nvSpPr>
      <dsp:spPr>
        <a:xfrm>
          <a:off x="0" y="1605913"/>
          <a:ext cx="2758698" cy="692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  <a:latin typeface="Arial - 36"/>
            </a:rPr>
            <a:t>93%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3812" y="1639725"/>
        <a:ext cx="2691074" cy="625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85E20-E233-EC41-A77F-C4F5531B3B3D}">
      <dsp:nvSpPr>
        <dsp:cNvPr id="0" name=""/>
        <dsp:cNvSpPr/>
      </dsp:nvSpPr>
      <dsp:spPr>
        <a:xfrm>
          <a:off x="0" y="3914"/>
          <a:ext cx="2703245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4,750,000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30442" y="34356"/>
        <a:ext cx="2642361" cy="562726"/>
      </dsp:txXfrm>
    </dsp:sp>
    <dsp:sp modelId="{29BF9864-50D0-F140-81CC-F93A9E8A6539}">
      <dsp:nvSpPr>
        <dsp:cNvPr id="0" name=""/>
        <dsp:cNvSpPr/>
      </dsp:nvSpPr>
      <dsp:spPr>
        <a:xfrm>
          <a:off x="0" y="731642"/>
          <a:ext cx="2703245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24,750.000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30442" y="762084"/>
        <a:ext cx="2642361" cy="562726"/>
      </dsp:txXfrm>
    </dsp:sp>
    <dsp:sp modelId="{31F570BD-A38C-5A41-B9EB-EDDA999727C2}">
      <dsp:nvSpPr>
        <dsp:cNvPr id="0" name=""/>
        <dsp:cNvSpPr/>
      </dsp:nvSpPr>
      <dsp:spPr>
        <a:xfrm>
          <a:off x="0" y="1430132"/>
          <a:ext cx="2703245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47,000,000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30442" y="1460574"/>
        <a:ext cx="2642361" cy="5627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85E20-E233-EC41-A77F-C4F5531B3B3D}">
      <dsp:nvSpPr>
        <dsp:cNvPr id="0" name=""/>
        <dsp:cNvSpPr/>
      </dsp:nvSpPr>
      <dsp:spPr>
        <a:xfrm>
          <a:off x="0" y="7512"/>
          <a:ext cx="2758698" cy="692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  <a:latin typeface="Arial - 36"/>
            </a:rPr>
            <a:t>3,615,000	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3812" y="41324"/>
        <a:ext cx="2691074" cy="625016"/>
      </dsp:txXfrm>
    </dsp:sp>
    <dsp:sp modelId="{29BF9864-50D0-F140-81CC-F93A9E8A6539}">
      <dsp:nvSpPr>
        <dsp:cNvPr id="0" name=""/>
        <dsp:cNvSpPr/>
      </dsp:nvSpPr>
      <dsp:spPr>
        <a:xfrm>
          <a:off x="0" y="806713"/>
          <a:ext cx="2758698" cy="692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  <a:latin typeface="Arial - 36"/>
            </a:rPr>
            <a:t>36,150,000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3812" y="840525"/>
        <a:ext cx="2691074" cy="625016"/>
      </dsp:txXfrm>
    </dsp:sp>
    <dsp:sp modelId="{31F570BD-A38C-5A41-B9EB-EDDA999727C2}">
      <dsp:nvSpPr>
        <dsp:cNvPr id="0" name=""/>
        <dsp:cNvSpPr/>
      </dsp:nvSpPr>
      <dsp:spPr>
        <a:xfrm>
          <a:off x="0" y="1605913"/>
          <a:ext cx="2758698" cy="692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  <a:latin typeface="Arial - 36"/>
            </a:rPr>
            <a:t>360,150,000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3812" y="1639725"/>
        <a:ext cx="2691074" cy="6250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85E20-E233-EC41-A77F-C4F5531B3B3D}">
      <dsp:nvSpPr>
        <dsp:cNvPr id="0" name=""/>
        <dsp:cNvSpPr/>
      </dsp:nvSpPr>
      <dsp:spPr>
        <a:xfrm>
          <a:off x="0" y="25965"/>
          <a:ext cx="2844246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3</a:t>
          </a:r>
          <a:endParaRPr lang="en-US" sz="2900" kern="1200" dirty="0"/>
        </a:p>
      </dsp:txBody>
      <dsp:txXfrm>
        <a:off x="33127" y="59092"/>
        <a:ext cx="2777992" cy="612346"/>
      </dsp:txXfrm>
    </dsp:sp>
    <dsp:sp modelId="{29BF9864-50D0-F140-81CC-F93A9E8A6539}">
      <dsp:nvSpPr>
        <dsp:cNvPr id="0" name=""/>
        <dsp:cNvSpPr/>
      </dsp:nvSpPr>
      <dsp:spPr>
        <a:xfrm>
          <a:off x="0" y="771776"/>
          <a:ext cx="2844246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13</a:t>
          </a:r>
          <a:endParaRPr lang="en-US" sz="2900" kern="1200" dirty="0"/>
        </a:p>
      </dsp:txBody>
      <dsp:txXfrm>
        <a:off x="33127" y="804903"/>
        <a:ext cx="2777992" cy="612346"/>
      </dsp:txXfrm>
    </dsp:sp>
    <dsp:sp modelId="{31F570BD-A38C-5A41-B9EB-EDDA999727C2}">
      <dsp:nvSpPr>
        <dsp:cNvPr id="0" name=""/>
        <dsp:cNvSpPr/>
      </dsp:nvSpPr>
      <dsp:spPr>
        <a:xfrm>
          <a:off x="0" y="1533896"/>
          <a:ext cx="2844246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solidFill>
                <a:schemeClr val="bg1"/>
              </a:solidFill>
            </a:rPr>
            <a:t>38</a:t>
          </a:r>
          <a:endParaRPr lang="en-US" sz="2900" kern="1200" dirty="0">
            <a:solidFill>
              <a:schemeClr val="bg1"/>
            </a:solidFill>
          </a:endParaRPr>
        </a:p>
      </dsp:txBody>
      <dsp:txXfrm>
        <a:off x="33127" y="1567023"/>
        <a:ext cx="2777992" cy="6123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85E20-E233-EC41-A77F-C4F5531B3B3D}">
      <dsp:nvSpPr>
        <dsp:cNvPr id="0" name=""/>
        <dsp:cNvSpPr/>
      </dsp:nvSpPr>
      <dsp:spPr>
        <a:xfrm>
          <a:off x="0" y="264158"/>
          <a:ext cx="2253004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schemeClr val="bg1"/>
              </a:solidFill>
            </a:rPr>
            <a:t>True</a:t>
          </a:r>
          <a:r>
            <a:rPr lang="en-GB" sz="3100" kern="1200" dirty="0"/>
            <a:t>/False</a:t>
          </a:r>
          <a:endParaRPr lang="en-US" sz="3100" kern="1200" dirty="0"/>
        </a:p>
      </dsp:txBody>
      <dsp:txXfrm>
        <a:off x="35411" y="299569"/>
        <a:ext cx="2182182" cy="6545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85E20-E233-EC41-A77F-C4F5531B3B3D}">
      <dsp:nvSpPr>
        <dsp:cNvPr id="0" name=""/>
        <dsp:cNvSpPr/>
      </dsp:nvSpPr>
      <dsp:spPr>
        <a:xfrm>
          <a:off x="0" y="0"/>
          <a:ext cx="2253004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schemeClr val="bg1"/>
              </a:solidFill>
            </a:rPr>
            <a:t>True/False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35411" y="35411"/>
        <a:ext cx="2182182" cy="6545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85E20-E233-EC41-A77F-C4F5531B3B3D}">
      <dsp:nvSpPr>
        <dsp:cNvPr id="0" name=""/>
        <dsp:cNvSpPr/>
      </dsp:nvSpPr>
      <dsp:spPr>
        <a:xfrm>
          <a:off x="0" y="25965"/>
          <a:ext cx="2844246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13 </a:t>
          </a:r>
          <a:r>
            <a:rPr lang="en-US" sz="2900" kern="1200" dirty="0" err="1"/>
            <a:t>Litres</a:t>
          </a:r>
          <a:endParaRPr lang="en-US" sz="2900" kern="1200" dirty="0"/>
        </a:p>
      </dsp:txBody>
      <dsp:txXfrm>
        <a:off x="33127" y="59092"/>
        <a:ext cx="2777992" cy="612346"/>
      </dsp:txXfrm>
    </dsp:sp>
    <dsp:sp modelId="{29BF9864-50D0-F140-81CC-F93A9E8A6539}">
      <dsp:nvSpPr>
        <dsp:cNvPr id="0" name=""/>
        <dsp:cNvSpPr/>
      </dsp:nvSpPr>
      <dsp:spPr>
        <a:xfrm>
          <a:off x="0" y="771776"/>
          <a:ext cx="2844246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solidFill>
                <a:schemeClr val="bg1"/>
              </a:solidFill>
            </a:rPr>
            <a:t>1,364 </a:t>
          </a:r>
          <a:r>
            <a:rPr lang="en-GB" sz="2900" kern="1200" dirty="0">
              <a:solidFill>
                <a:schemeClr val="bg1"/>
              </a:solidFill>
            </a:rPr>
            <a:t>Litres</a:t>
          </a:r>
          <a:endParaRPr lang="en-US" sz="2900" kern="1200" dirty="0">
            <a:solidFill>
              <a:schemeClr val="bg1"/>
            </a:solidFill>
          </a:endParaRPr>
        </a:p>
      </dsp:txBody>
      <dsp:txXfrm>
        <a:off x="33127" y="804903"/>
        <a:ext cx="2777992" cy="612346"/>
      </dsp:txXfrm>
    </dsp:sp>
    <dsp:sp modelId="{31F570BD-A38C-5A41-B9EB-EDDA999727C2}">
      <dsp:nvSpPr>
        <dsp:cNvPr id="0" name=""/>
        <dsp:cNvSpPr/>
      </dsp:nvSpPr>
      <dsp:spPr>
        <a:xfrm>
          <a:off x="0" y="1533896"/>
          <a:ext cx="2844246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1"/>
              </a:solidFill>
            </a:rPr>
            <a:t>50 </a:t>
          </a:r>
          <a:r>
            <a:rPr lang="en-US" sz="2900" kern="1200" dirty="0" err="1">
              <a:solidFill>
                <a:schemeClr val="bg1"/>
              </a:solidFill>
            </a:rPr>
            <a:t>Litres</a:t>
          </a:r>
          <a:endParaRPr lang="en-US" sz="2900" kern="1200" dirty="0">
            <a:solidFill>
              <a:schemeClr val="bg1"/>
            </a:solidFill>
          </a:endParaRPr>
        </a:p>
      </dsp:txBody>
      <dsp:txXfrm>
        <a:off x="33127" y="1567023"/>
        <a:ext cx="2777992" cy="612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146A7-9354-4949-9B8D-B6FF5A0EAAB9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1FF25-271A-7640-BECB-7130011E6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052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dirty="0"/>
              <a:t>ANSWER: 200 acres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1FF25-271A-7640-BECB-7130011E6FB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981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375c10a2e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375c10a2e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4514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dirty="0"/>
              <a:t>ANSWER:</a:t>
            </a:r>
          </a:p>
          <a:p>
            <a:r>
              <a:rPr lang="en-GB" sz="1800" b="1" dirty="0"/>
              <a:t>16000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1FF25-271A-7640-BECB-7130011E6FB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748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ANSWER: 93%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1FF25-271A-7640-BECB-7130011E6FB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074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/>
              <a:t>ANSWER: </a:t>
            </a:r>
            <a:r>
              <a:rPr lang="en-GB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47,000,000</a:t>
            </a:r>
            <a:endParaRPr lang="en-US" sz="1600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1FF25-271A-7640-BECB-7130011E6FB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936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/>
              <a:t>ANSWER: </a:t>
            </a:r>
            <a:r>
              <a:rPr lang="en-GB" sz="1600" b="1" dirty="0">
                <a:solidFill>
                  <a:schemeClr val="bg1"/>
                </a:solidFill>
                <a:latin typeface="Arial - 36"/>
              </a:rPr>
              <a:t>36,150,000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1FF25-271A-7640-BECB-7130011E6FB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43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b="1" dirty="0"/>
              <a:t>ANSWER: 38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1FF25-271A-7640-BECB-7130011E6FB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525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b="1" dirty="0"/>
              <a:t>BOTH ANSWERS ARE: True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1FF25-271A-7640-BECB-7130011E6FB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39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/>
              <a:t>ANSWER: </a:t>
            </a:r>
            <a:r>
              <a:rPr lang="en-GB" sz="1800" b="1" dirty="0">
                <a:solidFill>
                  <a:srgbClr val="FF0000"/>
                </a:solidFill>
              </a:rPr>
              <a:t>1364 Litres</a:t>
            </a:r>
            <a:endParaRPr lang="en-US" sz="1800" b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1FF25-271A-7640-BECB-7130011E6FB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344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ANSWER: All these jobs existed at </a:t>
            </a:r>
            <a:r>
              <a:rPr lang="en-GB" dirty="0" err="1"/>
              <a:t>Barnbow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1FF25-271A-7640-BECB-7130011E6FB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12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B804D95-4DCD-7F43-AC87-6DF42A1F4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665478"/>
            <a:ext cx="7772400" cy="1837994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rgbClr val="FFD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4A36B43-C4FE-A14F-9BE7-AA4918D4D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687616"/>
            <a:ext cx="7772400" cy="1106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4BE2BC-A1A5-394D-9A8B-66D23518D1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5027" y="281859"/>
            <a:ext cx="90428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1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BA0E2CD-A29D-EA48-9E38-D420E11F7DF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88962" y="1600201"/>
            <a:ext cx="10333038" cy="438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184150" marR="0" indent="-1841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2200" baseline="0">
                <a:solidFill>
                  <a:schemeClr val="tx1"/>
                </a:solidFill>
              </a:defRPr>
            </a:lvl1pPr>
            <a:lvl2pPr marL="358775" indent="-174625">
              <a:buClr>
                <a:schemeClr val="bg1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0C53330-0268-BF48-858B-AD7F92E5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65919"/>
            <a:ext cx="10312400" cy="1143000"/>
          </a:xfrm>
        </p:spPr>
        <p:txBody>
          <a:bodyPr/>
          <a:lstStyle>
            <a:lvl1pPr marL="0" indent="0">
              <a:buNone/>
              <a:defRPr sz="40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29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15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B804D95-4DCD-7F43-AC87-6DF42A1F4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665478"/>
            <a:ext cx="7772400" cy="1837994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rgbClr val="FFD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4A36B43-C4FE-A14F-9BE7-AA4918D4D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687616"/>
            <a:ext cx="7772400" cy="1106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  <a:p>
            <a:r>
              <a:rPr lang="en-GB" dirty="0"/>
              <a:t>Test 2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4BE2BC-A1A5-394D-9A8B-66D23518D1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5027" y="281859"/>
            <a:ext cx="90428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04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0C53330-0268-BF48-858B-AD7F92E5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65919"/>
            <a:ext cx="10312400" cy="1143000"/>
          </a:xfrm>
        </p:spPr>
        <p:txBody>
          <a:bodyPr/>
          <a:lstStyle>
            <a:lvl1pPr marL="0" indent="0">
              <a:buNone/>
              <a:defRPr sz="4000" baseline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9CEFE6-A196-9747-89B1-F2313D48B5E8}"/>
              </a:ext>
            </a:extLst>
          </p:cNvPr>
          <p:cNvSpPr/>
          <p:nvPr userDrawn="1"/>
        </p:nvSpPr>
        <p:spPr>
          <a:xfrm>
            <a:off x="0" y="6468533"/>
            <a:ext cx="12192000" cy="3894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9F640-74B1-EA4F-B672-4D0BB314EC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06163" y="6461807"/>
            <a:ext cx="51435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r">
              <a:defRPr/>
            </a:pPr>
            <a:fld id="{2A98F1D5-8232-154E-BDEF-ED299AF1C0CC}" type="slidenum">
              <a:rPr lang="en-US" altLang="en-US" sz="1400" smtClean="0">
                <a:solidFill>
                  <a:srgbClr val="FFD700"/>
                </a:solidFill>
              </a:rPr>
              <a:pPr algn="r">
                <a:defRPr/>
              </a:pPr>
              <a:t>‹#›</a:t>
            </a:fld>
            <a:endParaRPr lang="en-US" altLang="en-US" sz="1400" dirty="0">
              <a:solidFill>
                <a:srgbClr val="FFD7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10800-84E5-3D43-B6DE-EF5272495B08}"/>
              </a:ext>
            </a:extLst>
          </p:cNvPr>
          <p:cNvSpPr txBox="1"/>
          <p:nvPr userDrawn="1"/>
        </p:nvSpPr>
        <p:spPr>
          <a:xfrm>
            <a:off x="304800" y="645382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bl.uk</a:t>
            </a:r>
            <a:endParaRPr lang="en-US" b="1" i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094B09C2-21E6-C642-9A14-068C06710F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6425" y="1600592"/>
            <a:ext cx="10312400" cy="45060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en-US" dirty="0"/>
              <a:t>Body text size 22pt</a:t>
            </a:r>
          </a:p>
        </p:txBody>
      </p:sp>
    </p:spTree>
    <p:extLst>
      <p:ext uri="{BB962C8B-B14F-4D97-AF65-F5344CB8AC3E}">
        <p14:creationId xmlns:p14="http://schemas.microsoft.com/office/powerpoint/2010/main" val="4185801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0C53330-0268-BF48-858B-AD7F92E5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65919"/>
            <a:ext cx="10312400" cy="1143000"/>
          </a:xfrm>
        </p:spPr>
        <p:txBody>
          <a:bodyPr/>
          <a:lstStyle>
            <a:lvl1pPr marL="0" indent="0">
              <a:buNone/>
              <a:defRPr sz="4000" baseline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9CEFE6-A196-9747-89B1-F2313D48B5E8}"/>
              </a:ext>
            </a:extLst>
          </p:cNvPr>
          <p:cNvSpPr/>
          <p:nvPr userDrawn="1"/>
        </p:nvSpPr>
        <p:spPr>
          <a:xfrm>
            <a:off x="0" y="6468533"/>
            <a:ext cx="12192000" cy="3894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9F640-74B1-EA4F-B672-4D0BB314EC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06163" y="6461807"/>
            <a:ext cx="51435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r">
              <a:defRPr/>
            </a:pPr>
            <a:fld id="{2A98F1D5-8232-154E-BDEF-ED299AF1C0CC}" type="slidenum">
              <a:rPr lang="en-US" altLang="en-US" sz="1400" smtClean="0">
                <a:solidFill>
                  <a:srgbClr val="FFD700"/>
                </a:solidFill>
              </a:rPr>
              <a:pPr algn="r">
                <a:defRPr/>
              </a:pPr>
              <a:t>‹#›</a:t>
            </a:fld>
            <a:endParaRPr lang="en-US" altLang="en-US" sz="1400" dirty="0">
              <a:solidFill>
                <a:srgbClr val="FFD7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10800-84E5-3D43-B6DE-EF5272495B08}"/>
              </a:ext>
            </a:extLst>
          </p:cNvPr>
          <p:cNvSpPr txBox="1"/>
          <p:nvPr userDrawn="1"/>
        </p:nvSpPr>
        <p:spPr>
          <a:xfrm>
            <a:off x="304800" y="645382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bl.uk</a:t>
            </a:r>
            <a:endParaRPr lang="en-US" b="1" i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094B09C2-21E6-C642-9A14-068C06710F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6425" y="1600592"/>
            <a:ext cx="10312400" cy="45060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aseline="0"/>
            </a:lvl1pPr>
            <a:lvl2pPr marL="182563" indent="-173038">
              <a:tabLst/>
              <a:defRPr sz="2200"/>
            </a:lvl2pPr>
            <a:lvl3pPr marL="365125" indent="-182563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8163" indent="-173038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71108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84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0C53330-0268-BF48-858B-AD7F92E5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65919"/>
            <a:ext cx="10312400" cy="1143000"/>
          </a:xfrm>
        </p:spPr>
        <p:txBody>
          <a:bodyPr/>
          <a:lstStyle>
            <a:lvl1pPr marL="0" indent="0">
              <a:buNone/>
              <a:defRPr sz="4000" baseline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9CEFE6-A196-9747-89B1-F2313D48B5E8}"/>
              </a:ext>
            </a:extLst>
          </p:cNvPr>
          <p:cNvSpPr/>
          <p:nvPr userDrawn="1"/>
        </p:nvSpPr>
        <p:spPr>
          <a:xfrm>
            <a:off x="0" y="6468533"/>
            <a:ext cx="12192000" cy="3894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9F640-74B1-EA4F-B672-4D0BB314EC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06163" y="6461807"/>
            <a:ext cx="51435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r">
              <a:defRPr/>
            </a:pPr>
            <a:fld id="{2A98F1D5-8232-154E-BDEF-ED299AF1C0CC}" type="slidenum">
              <a:rPr lang="en-US" altLang="en-US" sz="1400" smtClean="0">
                <a:solidFill>
                  <a:srgbClr val="FFD700"/>
                </a:solidFill>
              </a:rPr>
              <a:pPr algn="r">
                <a:defRPr/>
              </a:pPr>
              <a:t>‹#›</a:t>
            </a:fld>
            <a:endParaRPr lang="en-US" altLang="en-US" sz="1400" dirty="0">
              <a:solidFill>
                <a:srgbClr val="FFD7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10800-84E5-3D43-B6DE-EF5272495B08}"/>
              </a:ext>
            </a:extLst>
          </p:cNvPr>
          <p:cNvSpPr txBox="1"/>
          <p:nvPr userDrawn="1"/>
        </p:nvSpPr>
        <p:spPr>
          <a:xfrm>
            <a:off x="304800" y="645382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bl.uk</a:t>
            </a:r>
            <a:endParaRPr lang="en-US" b="1" i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094B09C2-21E6-C642-9A14-068C06710F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6425" y="1600592"/>
            <a:ext cx="4673241" cy="45060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en-US" dirty="0"/>
              <a:t>Body text size 22pt</a:t>
            </a:r>
          </a:p>
        </p:txBody>
      </p:sp>
    </p:spTree>
    <p:extLst>
      <p:ext uri="{BB962C8B-B14F-4D97-AF65-F5344CB8AC3E}">
        <p14:creationId xmlns:p14="http://schemas.microsoft.com/office/powerpoint/2010/main" val="3128205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BA0E2CD-A29D-EA48-9E38-D420E11F7DF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88962" y="1600201"/>
            <a:ext cx="4897438" cy="438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184150" marR="0" indent="-1841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2200" baseline="0">
                <a:solidFill>
                  <a:schemeClr val="tx1"/>
                </a:solidFill>
              </a:defRPr>
            </a:lvl1pPr>
            <a:lvl2pPr marL="358775" indent="-174625">
              <a:buClr>
                <a:schemeClr val="bg1"/>
              </a:buClr>
              <a:buFont typeface="Arial"/>
              <a:buChar char="•"/>
              <a:defRPr sz="2200"/>
            </a:lvl2pPr>
          </a:lstStyle>
          <a:p>
            <a:pPr lvl="0"/>
            <a:endParaRPr lang="en-GB" noProof="0" dirty="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0C53330-0268-BF48-858B-AD7F92E5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65919"/>
            <a:ext cx="10312400" cy="1143000"/>
          </a:xfrm>
        </p:spPr>
        <p:txBody>
          <a:bodyPr/>
          <a:lstStyle>
            <a:lvl1pPr marL="0" indent="0">
              <a:buNone/>
              <a:defRPr sz="4000" baseline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9CEFE6-A196-9747-89B1-F2313D48B5E8}"/>
              </a:ext>
            </a:extLst>
          </p:cNvPr>
          <p:cNvSpPr/>
          <p:nvPr userDrawn="1"/>
        </p:nvSpPr>
        <p:spPr>
          <a:xfrm>
            <a:off x="0" y="6468533"/>
            <a:ext cx="12192000" cy="3894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9F640-74B1-EA4F-B672-4D0BB314EC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06163" y="6461807"/>
            <a:ext cx="51435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r">
              <a:defRPr/>
            </a:pPr>
            <a:fld id="{2A98F1D5-8232-154E-BDEF-ED299AF1C0CC}" type="slidenum">
              <a:rPr lang="en-US" altLang="en-US" sz="1400" smtClean="0">
                <a:solidFill>
                  <a:srgbClr val="FFD700"/>
                </a:solidFill>
              </a:rPr>
              <a:pPr algn="r">
                <a:defRPr/>
              </a:pPr>
              <a:t>‹#›</a:t>
            </a:fld>
            <a:endParaRPr lang="en-US" altLang="en-US" sz="1400" dirty="0">
              <a:solidFill>
                <a:srgbClr val="FFD7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10800-84E5-3D43-B6DE-EF5272495B08}"/>
              </a:ext>
            </a:extLst>
          </p:cNvPr>
          <p:cNvSpPr txBox="1"/>
          <p:nvPr userDrawn="1"/>
        </p:nvSpPr>
        <p:spPr>
          <a:xfrm>
            <a:off x="304800" y="645382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bl.uk</a:t>
            </a:r>
            <a:endParaRPr lang="en-US" b="1" i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D9E3D9E-B36B-2A4A-9B59-0C0AFD15432A}"/>
              </a:ext>
            </a:extLst>
          </p:cNvPr>
          <p:cNvSpPr>
            <a:spLocks noGrp="1"/>
          </p:cNvSpPr>
          <p:nvPr>
            <p:ph idx="14"/>
          </p:nvPr>
        </p:nvSpPr>
        <p:spPr bwMode="auto">
          <a:xfrm>
            <a:off x="5805634" y="1600201"/>
            <a:ext cx="4897438" cy="438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184150" marR="0" indent="-1841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2200" baseline="0">
                <a:solidFill>
                  <a:schemeClr val="tx1"/>
                </a:solidFill>
              </a:defRPr>
            </a:lvl1pPr>
            <a:lvl2pPr marL="358775" indent="-174625">
              <a:buClr>
                <a:schemeClr val="bg1"/>
              </a:buClr>
              <a:buFont typeface="Arial"/>
              <a:buChar char="•"/>
              <a:defRPr sz="2200"/>
            </a:lvl2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4392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B804D95-4DCD-7F43-AC87-6DF42A1F4B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1665478"/>
            <a:ext cx="7772400" cy="1837994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rgbClr val="FFD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Section divider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4BE2BC-A1A5-394D-9A8B-66D23518D1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5027" y="281859"/>
            <a:ext cx="90428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33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70283B-4C8E-F448-9120-CD69972DC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5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0C53330-0268-BF48-858B-AD7F92E5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65919"/>
            <a:ext cx="10312400" cy="1143000"/>
          </a:xfrm>
        </p:spPr>
        <p:txBody>
          <a:bodyPr/>
          <a:lstStyle>
            <a:lvl1pPr marL="0" indent="0">
              <a:buNone/>
              <a:defRPr sz="40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9CEFE6-A196-9747-89B1-F2313D48B5E8}"/>
              </a:ext>
            </a:extLst>
          </p:cNvPr>
          <p:cNvSpPr/>
          <p:nvPr userDrawn="1"/>
        </p:nvSpPr>
        <p:spPr>
          <a:xfrm>
            <a:off x="0" y="6468533"/>
            <a:ext cx="12192000" cy="389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9F640-74B1-EA4F-B672-4D0BB314EC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06163" y="6461807"/>
            <a:ext cx="51435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r">
              <a:defRPr/>
            </a:pPr>
            <a:fld id="{2A98F1D5-8232-154E-BDEF-ED299AF1C0CC}" type="slidenum">
              <a:rPr lang="en-US" altLang="en-US" sz="1400" smtClean="0">
                <a:solidFill>
                  <a:srgbClr val="FFD700"/>
                </a:solidFill>
              </a:rPr>
              <a:pPr algn="r">
                <a:defRPr/>
              </a:pPr>
              <a:t>‹#›</a:t>
            </a:fld>
            <a:endParaRPr lang="en-US" altLang="en-US" sz="1400" dirty="0">
              <a:solidFill>
                <a:srgbClr val="FFD7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10800-84E5-3D43-B6DE-EF5272495B08}"/>
              </a:ext>
            </a:extLst>
          </p:cNvPr>
          <p:cNvSpPr txBox="1"/>
          <p:nvPr userDrawn="1"/>
        </p:nvSpPr>
        <p:spPr>
          <a:xfrm>
            <a:off x="304800" y="645382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bl.uk</a:t>
            </a:r>
            <a:endParaRPr lang="en-US" b="1" i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094B09C2-21E6-C642-9A14-068C06710F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6425" y="1600592"/>
            <a:ext cx="10312400" cy="45060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en-US" dirty="0"/>
              <a:t>Body text size 22pt</a:t>
            </a:r>
          </a:p>
        </p:txBody>
      </p:sp>
    </p:spTree>
    <p:extLst>
      <p:ext uri="{BB962C8B-B14F-4D97-AF65-F5344CB8AC3E}">
        <p14:creationId xmlns:p14="http://schemas.microsoft.com/office/powerpoint/2010/main" val="3621051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D7669F-08ED-454E-BBA0-9C59CF4329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32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BA0E2CD-A29D-EA48-9E38-D420E11F7DF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88962" y="1600201"/>
            <a:ext cx="10333038" cy="438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184150" marR="0" indent="-1841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2200" baseline="0">
                <a:solidFill>
                  <a:schemeClr val="tx1"/>
                </a:solidFill>
              </a:defRPr>
            </a:lvl1pPr>
            <a:lvl2pPr marL="358775" indent="-174625">
              <a:buClr>
                <a:schemeClr val="bg1"/>
              </a:buClr>
              <a:buFont typeface="Arial"/>
              <a:buChar char="•"/>
              <a:defRPr sz="2200"/>
            </a:lvl2pPr>
          </a:lstStyle>
          <a:p>
            <a:pPr lvl="0"/>
            <a:endParaRPr lang="en-GB" noProof="0" dirty="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0C53330-0268-BF48-858B-AD7F92E5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65919"/>
            <a:ext cx="10312400" cy="1143000"/>
          </a:xfrm>
        </p:spPr>
        <p:txBody>
          <a:bodyPr/>
          <a:lstStyle>
            <a:lvl1pPr marL="0" indent="0">
              <a:buNone/>
              <a:defRPr sz="4000" baseline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5208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B804D95-4DCD-7F43-AC87-6DF42A1F4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665478"/>
            <a:ext cx="7772400" cy="1837994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rgbClr val="FFD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4A36B43-C4FE-A14F-9BE7-AA4918D4D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687616"/>
            <a:ext cx="7772400" cy="1106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  <a:p>
            <a:r>
              <a:rPr lang="en-GB" dirty="0"/>
              <a:t>Test 2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4BE2BC-A1A5-394D-9A8B-66D23518D1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5027" y="281859"/>
            <a:ext cx="90428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02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0C53330-0268-BF48-858B-AD7F92E5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65919"/>
            <a:ext cx="10312400" cy="1143000"/>
          </a:xfrm>
        </p:spPr>
        <p:txBody>
          <a:bodyPr/>
          <a:lstStyle>
            <a:lvl1pPr marL="0" indent="0">
              <a:buNone/>
              <a:defRPr sz="4000" baseline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9CEFE6-A196-9747-89B1-F2313D48B5E8}"/>
              </a:ext>
            </a:extLst>
          </p:cNvPr>
          <p:cNvSpPr/>
          <p:nvPr userDrawn="1"/>
        </p:nvSpPr>
        <p:spPr>
          <a:xfrm>
            <a:off x="0" y="6468533"/>
            <a:ext cx="12192000" cy="3894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9F640-74B1-EA4F-B672-4D0BB314EC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06163" y="6461807"/>
            <a:ext cx="51435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r">
              <a:defRPr/>
            </a:pPr>
            <a:fld id="{2A98F1D5-8232-154E-BDEF-ED299AF1C0CC}" type="slidenum">
              <a:rPr lang="en-US" altLang="en-US" sz="1400" smtClean="0">
                <a:solidFill>
                  <a:srgbClr val="FFD700"/>
                </a:solidFill>
              </a:rPr>
              <a:pPr algn="r">
                <a:defRPr/>
              </a:pPr>
              <a:t>‹#›</a:t>
            </a:fld>
            <a:endParaRPr lang="en-US" altLang="en-US" sz="1400" dirty="0">
              <a:solidFill>
                <a:srgbClr val="FFD7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10800-84E5-3D43-B6DE-EF5272495B08}"/>
              </a:ext>
            </a:extLst>
          </p:cNvPr>
          <p:cNvSpPr txBox="1"/>
          <p:nvPr userDrawn="1"/>
        </p:nvSpPr>
        <p:spPr>
          <a:xfrm>
            <a:off x="304800" y="645382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bl.uk</a:t>
            </a:r>
            <a:endParaRPr lang="en-US" b="1" i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094B09C2-21E6-C642-9A14-068C06710F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6425" y="1600592"/>
            <a:ext cx="10312400" cy="45060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en-US" dirty="0"/>
              <a:t>Body text size 22pt</a:t>
            </a:r>
          </a:p>
        </p:txBody>
      </p:sp>
    </p:spTree>
    <p:extLst>
      <p:ext uri="{BB962C8B-B14F-4D97-AF65-F5344CB8AC3E}">
        <p14:creationId xmlns:p14="http://schemas.microsoft.com/office/powerpoint/2010/main" val="816655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0C53330-0268-BF48-858B-AD7F92E5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65919"/>
            <a:ext cx="10312400" cy="1143000"/>
          </a:xfrm>
        </p:spPr>
        <p:txBody>
          <a:bodyPr/>
          <a:lstStyle>
            <a:lvl1pPr marL="0" indent="0">
              <a:buNone/>
              <a:defRPr sz="4000" baseline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9CEFE6-A196-9747-89B1-F2313D48B5E8}"/>
              </a:ext>
            </a:extLst>
          </p:cNvPr>
          <p:cNvSpPr/>
          <p:nvPr userDrawn="1"/>
        </p:nvSpPr>
        <p:spPr>
          <a:xfrm>
            <a:off x="0" y="6468533"/>
            <a:ext cx="12192000" cy="3894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9F640-74B1-EA4F-B672-4D0BB314EC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06163" y="6461807"/>
            <a:ext cx="51435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r">
              <a:defRPr/>
            </a:pPr>
            <a:fld id="{2A98F1D5-8232-154E-BDEF-ED299AF1C0CC}" type="slidenum">
              <a:rPr lang="en-US" altLang="en-US" sz="1400" smtClean="0">
                <a:solidFill>
                  <a:srgbClr val="FFD700"/>
                </a:solidFill>
              </a:rPr>
              <a:pPr algn="r">
                <a:defRPr/>
              </a:pPr>
              <a:t>‹#›</a:t>
            </a:fld>
            <a:endParaRPr lang="en-US" altLang="en-US" sz="1400" dirty="0">
              <a:solidFill>
                <a:srgbClr val="FFD7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10800-84E5-3D43-B6DE-EF5272495B08}"/>
              </a:ext>
            </a:extLst>
          </p:cNvPr>
          <p:cNvSpPr txBox="1"/>
          <p:nvPr userDrawn="1"/>
        </p:nvSpPr>
        <p:spPr>
          <a:xfrm>
            <a:off x="304800" y="645382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bl.uk</a:t>
            </a:r>
            <a:endParaRPr lang="en-US" b="1" i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094B09C2-21E6-C642-9A14-068C06710F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6425" y="1600592"/>
            <a:ext cx="10312400" cy="45060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aseline="0"/>
            </a:lvl1pPr>
            <a:lvl2pPr marL="182563" indent="-173038">
              <a:tabLst/>
              <a:defRPr sz="2200"/>
            </a:lvl2pPr>
            <a:lvl3pPr marL="365125" indent="-182563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8163" indent="-173038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56664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61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0C53330-0268-BF48-858B-AD7F92E5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65919"/>
            <a:ext cx="10312400" cy="1143000"/>
          </a:xfrm>
        </p:spPr>
        <p:txBody>
          <a:bodyPr/>
          <a:lstStyle>
            <a:lvl1pPr marL="0" indent="0">
              <a:buNone/>
              <a:defRPr sz="4000" baseline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9CEFE6-A196-9747-89B1-F2313D48B5E8}"/>
              </a:ext>
            </a:extLst>
          </p:cNvPr>
          <p:cNvSpPr/>
          <p:nvPr userDrawn="1"/>
        </p:nvSpPr>
        <p:spPr>
          <a:xfrm>
            <a:off x="0" y="6468533"/>
            <a:ext cx="12192000" cy="3894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9F640-74B1-EA4F-B672-4D0BB314EC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06163" y="6461807"/>
            <a:ext cx="51435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r">
              <a:defRPr/>
            </a:pPr>
            <a:fld id="{2A98F1D5-8232-154E-BDEF-ED299AF1C0CC}" type="slidenum">
              <a:rPr lang="en-US" altLang="en-US" sz="1400" smtClean="0">
                <a:solidFill>
                  <a:srgbClr val="FFD700"/>
                </a:solidFill>
              </a:rPr>
              <a:pPr algn="r">
                <a:defRPr/>
              </a:pPr>
              <a:t>‹#›</a:t>
            </a:fld>
            <a:endParaRPr lang="en-US" altLang="en-US" sz="1400" dirty="0">
              <a:solidFill>
                <a:srgbClr val="FFD7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10800-84E5-3D43-B6DE-EF5272495B08}"/>
              </a:ext>
            </a:extLst>
          </p:cNvPr>
          <p:cNvSpPr txBox="1"/>
          <p:nvPr userDrawn="1"/>
        </p:nvSpPr>
        <p:spPr>
          <a:xfrm>
            <a:off x="304800" y="645382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bl.uk</a:t>
            </a:r>
            <a:endParaRPr lang="en-US" b="1" i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094B09C2-21E6-C642-9A14-068C06710F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6425" y="1600592"/>
            <a:ext cx="4673241" cy="45060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en-US" dirty="0"/>
              <a:t>Body text size 22pt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074067-1C74-8444-BE66-9A1A41D98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5480" y="274638"/>
            <a:ext cx="903830" cy="239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94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BA0E2CD-A29D-EA48-9E38-D420E11F7DF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88962" y="1600201"/>
            <a:ext cx="4897438" cy="438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184150" marR="0" indent="-1841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2200" baseline="0">
                <a:solidFill>
                  <a:schemeClr val="tx1"/>
                </a:solidFill>
              </a:defRPr>
            </a:lvl1pPr>
            <a:lvl2pPr marL="358775" indent="-174625">
              <a:buClr>
                <a:schemeClr val="bg1"/>
              </a:buClr>
              <a:buFont typeface="Arial"/>
              <a:buChar char="•"/>
              <a:defRPr sz="2200"/>
            </a:lvl2pPr>
          </a:lstStyle>
          <a:p>
            <a:pPr lvl="0"/>
            <a:endParaRPr lang="en-GB" noProof="0" dirty="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0C53330-0268-BF48-858B-AD7F92E5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65919"/>
            <a:ext cx="10312400" cy="1143000"/>
          </a:xfrm>
        </p:spPr>
        <p:txBody>
          <a:bodyPr/>
          <a:lstStyle>
            <a:lvl1pPr marL="0" indent="0">
              <a:buNone/>
              <a:defRPr sz="4000" baseline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9CEFE6-A196-9747-89B1-F2313D48B5E8}"/>
              </a:ext>
            </a:extLst>
          </p:cNvPr>
          <p:cNvSpPr/>
          <p:nvPr userDrawn="1"/>
        </p:nvSpPr>
        <p:spPr>
          <a:xfrm>
            <a:off x="0" y="6468533"/>
            <a:ext cx="12192000" cy="3894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9F640-74B1-EA4F-B672-4D0BB314EC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06163" y="6461807"/>
            <a:ext cx="51435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r">
              <a:defRPr/>
            </a:pPr>
            <a:fld id="{2A98F1D5-8232-154E-BDEF-ED299AF1C0CC}" type="slidenum">
              <a:rPr lang="en-US" altLang="en-US" sz="1400" smtClean="0">
                <a:solidFill>
                  <a:srgbClr val="FFD700"/>
                </a:solidFill>
              </a:rPr>
              <a:pPr algn="r">
                <a:defRPr/>
              </a:pPr>
              <a:t>‹#›</a:t>
            </a:fld>
            <a:endParaRPr lang="en-US" altLang="en-US" sz="1400" dirty="0">
              <a:solidFill>
                <a:srgbClr val="FFD7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10800-84E5-3D43-B6DE-EF5272495B08}"/>
              </a:ext>
            </a:extLst>
          </p:cNvPr>
          <p:cNvSpPr txBox="1"/>
          <p:nvPr userDrawn="1"/>
        </p:nvSpPr>
        <p:spPr>
          <a:xfrm>
            <a:off x="304800" y="645382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bl.uk</a:t>
            </a:r>
            <a:endParaRPr lang="en-US" b="1" i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D9E3D9E-B36B-2A4A-9B59-0C0AFD15432A}"/>
              </a:ext>
            </a:extLst>
          </p:cNvPr>
          <p:cNvSpPr>
            <a:spLocks noGrp="1"/>
          </p:cNvSpPr>
          <p:nvPr>
            <p:ph idx="14"/>
          </p:nvPr>
        </p:nvSpPr>
        <p:spPr bwMode="auto">
          <a:xfrm>
            <a:off x="5805634" y="1600201"/>
            <a:ext cx="4897438" cy="438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184150" marR="0" indent="-1841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2200" baseline="0">
                <a:solidFill>
                  <a:schemeClr val="tx1"/>
                </a:solidFill>
              </a:defRPr>
            </a:lvl1pPr>
            <a:lvl2pPr marL="358775" indent="-174625">
              <a:buClr>
                <a:schemeClr val="bg1"/>
              </a:buClr>
              <a:buFont typeface="Arial"/>
              <a:buChar char="•"/>
              <a:defRPr sz="2200"/>
            </a:lvl2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61866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B804D95-4DCD-7F43-AC87-6DF42A1F4B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1665478"/>
            <a:ext cx="7772400" cy="1837994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rgbClr val="FFD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Section divider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4BE2BC-A1A5-394D-9A8B-66D23518D1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5027" y="281859"/>
            <a:ext cx="90428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69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BF726-C37C-EB47-B192-F5FD5AF6EA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8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0C53330-0268-BF48-858B-AD7F92E5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65919"/>
            <a:ext cx="10312400" cy="1143000"/>
          </a:xfrm>
        </p:spPr>
        <p:txBody>
          <a:bodyPr/>
          <a:lstStyle>
            <a:lvl1pPr marL="0" indent="0">
              <a:buNone/>
              <a:defRPr sz="40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9CEFE6-A196-9747-89B1-F2313D48B5E8}"/>
              </a:ext>
            </a:extLst>
          </p:cNvPr>
          <p:cNvSpPr/>
          <p:nvPr userDrawn="1"/>
        </p:nvSpPr>
        <p:spPr>
          <a:xfrm>
            <a:off x="0" y="6468533"/>
            <a:ext cx="12192000" cy="389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9F640-74B1-EA4F-B672-4D0BB314EC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06163" y="6461807"/>
            <a:ext cx="51435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r">
              <a:defRPr/>
            </a:pPr>
            <a:fld id="{2A98F1D5-8232-154E-BDEF-ED299AF1C0CC}" type="slidenum">
              <a:rPr lang="en-US" altLang="en-US" sz="1400" smtClean="0">
                <a:solidFill>
                  <a:srgbClr val="FFD700"/>
                </a:solidFill>
              </a:rPr>
              <a:pPr algn="r">
                <a:defRPr/>
              </a:pPr>
              <a:t>‹#›</a:t>
            </a:fld>
            <a:endParaRPr lang="en-US" altLang="en-US" sz="1400" dirty="0">
              <a:solidFill>
                <a:srgbClr val="FFD7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10800-84E5-3D43-B6DE-EF5272495B08}"/>
              </a:ext>
            </a:extLst>
          </p:cNvPr>
          <p:cNvSpPr txBox="1"/>
          <p:nvPr userDrawn="1"/>
        </p:nvSpPr>
        <p:spPr>
          <a:xfrm>
            <a:off x="304800" y="645382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bl.uk</a:t>
            </a:r>
            <a:endParaRPr lang="en-US" b="1" i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094B09C2-21E6-C642-9A14-068C06710F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6425" y="1600592"/>
            <a:ext cx="10312400" cy="45060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aseline="0"/>
            </a:lvl1pPr>
            <a:lvl2pPr marL="182563" indent="-173038">
              <a:tabLst/>
              <a:defRPr sz="2200"/>
            </a:lvl2pPr>
            <a:lvl3pPr marL="365125" indent="-182563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8163" indent="-173038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442310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923764-B57D-C34F-B27D-5A7524E55F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92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BA0E2CD-A29D-EA48-9E38-D420E11F7DF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88962" y="1600201"/>
            <a:ext cx="10333038" cy="438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184150" marR="0" indent="-1841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2200" baseline="0">
                <a:solidFill>
                  <a:schemeClr val="tx1"/>
                </a:solidFill>
              </a:defRPr>
            </a:lvl1pPr>
            <a:lvl2pPr marL="358775" indent="-174625">
              <a:buClr>
                <a:schemeClr val="bg1"/>
              </a:buClr>
              <a:buFont typeface="Arial"/>
              <a:buChar char="•"/>
              <a:defRPr sz="2200"/>
            </a:lvl2pPr>
          </a:lstStyle>
          <a:p>
            <a:pPr lvl="0"/>
            <a:endParaRPr lang="en-GB" noProof="0" dirty="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0C53330-0268-BF48-858B-AD7F92E5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65919"/>
            <a:ext cx="10312400" cy="1143000"/>
          </a:xfrm>
        </p:spPr>
        <p:txBody>
          <a:bodyPr/>
          <a:lstStyle>
            <a:lvl1pPr marL="0" indent="0">
              <a:buNone/>
              <a:defRPr sz="4000" baseline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48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53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0C53330-0268-BF48-858B-AD7F92E5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65919"/>
            <a:ext cx="10312400" cy="1143000"/>
          </a:xfrm>
        </p:spPr>
        <p:txBody>
          <a:bodyPr/>
          <a:lstStyle>
            <a:lvl1pPr marL="0" indent="0">
              <a:buNone/>
              <a:defRPr sz="40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9CEFE6-A196-9747-89B1-F2313D48B5E8}"/>
              </a:ext>
            </a:extLst>
          </p:cNvPr>
          <p:cNvSpPr/>
          <p:nvPr userDrawn="1"/>
        </p:nvSpPr>
        <p:spPr>
          <a:xfrm>
            <a:off x="0" y="6468533"/>
            <a:ext cx="12192000" cy="389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9F640-74B1-EA4F-B672-4D0BB314EC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06163" y="6461807"/>
            <a:ext cx="51435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r">
              <a:defRPr/>
            </a:pPr>
            <a:fld id="{2A98F1D5-8232-154E-BDEF-ED299AF1C0CC}" type="slidenum">
              <a:rPr lang="en-US" altLang="en-US" sz="1400" smtClean="0">
                <a:solidFill>
                  <a:srgbClr val="FFD700"/>
                </a:solidFill>
              </a:rPr>
              <a:pPr algn="r">
                <a:defRPr/>
              </a:pPr>
              <a:t>‹#›</a:t>
            </a:fld>
            <a:endParaRPr lang="en-US" altLang="en-US" sz="1400" dirty="0">
              <a:solidFill>
                <a:srgbClr val="FFD7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10800-84E5-3D43-B6DE-EF5272495B08}"/>
              </a:ext>
            </a:extLst>
          </p:cNvPr>
          <p:cNvSpPr txBox="1"/>
          <p:nvPr userDrawn="1"/>
        </p:nvSpPr>
        <p:spPr>
          <a:xfrm>
            <a:off x="304800" y="645382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bl.uk</a:t>
            </a:r>
            <a:endParaRPr lang="en-US" b="1" i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094B09C2-21E6-C642-9A14-068C06710F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6425" y="1600592"/>
            <a:ext cx="4673241" cy="45060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en-US" dirty="0"/>
              <a:t>Body text size 22pt</a:t>
            </a:r>
          </a:p>
        </p:txBody>
      </p:sp>
    </p:spTree>
    <p:extLst>
      <p:ext uri="{BB962C8B-B14F-4D97-AF65-F5344CB8AC3E}">
        <p14:creationId xmlns:p14="http://schemas.microsoft.com/office/powerpoint/2010/main" val="151756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BA0E2CD-A29D-EA48-9E38-D420E11F7DF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88962" y="1600201"/>
            <a:ext cx="4897438" cy="438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184150" marR="0" indent="-1841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2200" baseline="0">
                <a:solidFill>
                  <a:schemeClr val="tx1"/>
                </a:solidFill>
              </a:defRPr>
            </a:lvl1pPr>
            <a:lvl2pPr marL="358775" indent="-174625">
              <a:buClr>
                <a:schemeClr val="bg1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0C53330-0268-BF48-858B-AD7F92E5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65919"/>
            <a:ext cx="10312400" cy="1143000"/>
          </a:xfrm>
        </p:spPr>
        <p:txBody>
          <a:bodyPr/>
          <a:lstStyle>
            <a:lvl1pPr marL="0" indent="0">
              <a:buNone/>
              <a:defRPr sz="40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9CEFE6-A196-9747-89B1-F2313D48B5E8}"/>
              </a:ext>
            </a:extLst>
          </p:cNvPr>
          <p:cNvSpPr/>
          <p:nvPr userDrawn="1"/>
        </p:nvSpPr>
        <p:spPr>
          <a:xfrm>
            <a:off x="0" y="6468533"/>
            <a:ext cx="12192000" cy="389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9F640-74B1-EA4F-B672-4D0BB314EC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06163" y="6461807"/>
            <a:ext cx="51435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r">
              <a:defRPr/>
            </a:pPr>
            <a:fld id="{2A98F1D5-8232-154E-BDEF-ED299AF1C0CC}" type="slidenum">
              <a:rPr lang="en-US" altLang="en-US" sz="1400" smtClean="0">
                <a:solidFill>
                  <a:srgbClr val="FFD700"/>
                </a:solidFill>
              </a:rPr>
              <a:pPr algn="r">
                <a:defRPr/>
              </a:pPr>
              <a:t>‹#›</a:t>
            </a:fld>
            <a:endParaRPr lang="en-US" altLang="en-US" sz="1400" dirty="0">
              <a:solidFill>
                <a:srgbClr val="FFD7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10800-84E5-3D43-B6DE-EF5272495B08}"/>
              </a:ext>
            </a:extLst>
          </p:cNvPr>
          <p:cNvSpPr txBox="1"/>
          <p:nvPr userDrawn="1"/>
        </p:nvSpPr>
        <p:spPr>
          <a:xfrm>
            <a:off x="304800" y="645382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bl.uk</a:t>
            </a:r>
            <a:endParaRPr lang="en-US" b="1" i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D9E3D9E-B36B-2A4A-9B59-0C0AFD15432A}"/>
              </a:ext>
            </a:extLst>
          </p:cNvPr>
          <p:cNvSpPr>
            <a:spLocks noGrp="1"/>
          </p:cNvSpPr>
          <p:nvPr>
            <p:ph idx="14"/>
          </p:nvPr>
        </p:nvSpPr>
        <p:spPr bwMode="auto">
          <a:xfrm>
            <a:off x="5805634" y="1600201"/>
            <a:ext cx="4897438" cy="438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184150" marR="0" indent="-1841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2200" baseline="0">
                <a:solidFill>
                  <a:schemeClr val="tx1"/>
                </a:solidFill>
              </a:defRPr>
            </a:lvl1pPr>
            <a:lvl2pPr marL="358775" indent="-174625">
              <a:buClr>
                <a:schemeClr val="bg1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098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B804D95-4DCD-7F43-AC87-6DF42A1F4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665478"/>
            <a:ext cx="7772400" cy="1837994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rgbClr val="FFD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4A36B43-C4FE-A14F-9BE7-AA4918D4D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687616"/>
            <a:ext cx="7772400" cy="1106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4BE2BC-A1A5-394D-9A8B-66D23518D1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5027" y="281859"/>
            <a:ext cx="90428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5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E11E96-5BBF-BD42-BE5A-25F7975D7F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4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75DFB9-6AAE-F643-8282-2CA1716847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7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93FCECC-85FC-D54F-AC97-D18E11343F1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5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Title 40pt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CC9BEE7-503D-9F41-AF8F-51BD81B609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59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Body text size 24pt</a:t>
            </a:r>
          </a:p>
          <a:p>
            <a:pPr lvl="0"/>
            <a:endParaRPr lang="en-GB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742999-6C33-EA47-A3CE-1BB01DF407B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306" y="274638"/>
            <a:ext cx="907005" cy="240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4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4" r:id="rId3"/>
    <p:sldLayoutId id="2147483707" r:id="rId4"/>
    <p:sldLayoutId id="2147483723" r:id="rId5"/>
    <p:sldLayoutId id="2147483701" r:id="rId6"/>
    <p:sldLayoutId id="2147483649" r:id="rId7"/>
    <p:sldLayoutId id="2147483702" r:id="rId8"/>
    <p:sldLayoutId id="2147483703" r:id="rId9"/>
    <p:sldLayoutId id="2147483650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175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35038" indent="-4587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93FCECC-85FC-D54F-AC97-D18E11343F1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5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Title 40pt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CC9BEE7-503D-9F41-AF8F-51BD81B609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59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Body text size 24pt</a:t>
            </a:r>
          </a:p>
          <a:p>
            <a:pPr lvl="0"/>
            <a:endParaRPr lang="en-GB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BCD3F4-E1B5-A74B-8873-438FB4A3FD7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305" y="274638"/>
            <a:ext cx="907005" cy="240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175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35038" indent="-4587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93FCECC-85FC-D54F-AC97-D18E11343F1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5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Title 40pt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CC9BEE7-503D-9F41-AF8F-51BD81B609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59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Body text size 24pt</a:t>
            </a:r>
          </a:p>
          <a:p>
            <a:pPr lvl="0"/>
            <a:endParaRPr lang="en-GB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4A0207-5308-E04D-856C-7E2166AD0A3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5480" y="274638"/>
            <a:ext cx="903830" cy="239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7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175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35038" indent="-4587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odis.net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11" Type="http://schemas.openxmlformats.org/officeDocument/2006/relationships/hyperlink" Target="http://www.leodis.net/" TargetMode="External"/><Relationship Id="rId5" Type="http://schemas.openxmlformats.org/officeDocument/2006/relationships/diagramData" Target="../diagrams/data1.xml"/><Relationship Id="rId10" Type="http://schemas.openxmlformats.org/officeDocument/2006/relationships/image" Target="../media/image25.png"/><Relationship Id="rId4" Type="http://schemas.openxmlformats.org/officeDocument/2006/relationships/image" Target="../media/image23.sv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6.png"/><Relationship Id="rId4" Type="http://schemas.openxmlformats.org/officeDocument/2006/relationships/image" Target="../media/image23.svg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7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3.xml"/><Relationship Id="rId5" Type="http://schemas.openxmlformats.org/officeDocument/2006/relationships/image" Target="../media/image23.svg"/><Relationship Id="rId10" Type="http://schemas.microsoft.com/office/2007/relationships/diagramDrawing" Target="../diagrams/drawing3.xml"/><Relationship Id="rId4" Type="http://schemas.openxmlformats.org/officeDocument/2006/relationships/image" Target="../media/image22.png"/><Relationship Id="rId9" Type="http://schemas.openxmlformats.org/officeDocument/2006/relationships/diagramColors" Target="../diagrams/colors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4.xml"/><Relationship Id="rId11" Type="http://schemas.openxmlformats.org/officeDocument/2006/relationships/hyperlink" Target="http://www.leodis.net/" TargetMode="External"/><Relationship Id="rId5" Type="http://schemas.openxmlformats.org/officeDocument/2006/relationships/diagramData" Target="../diagrams/data4.xml"/><Relationship Id="rId10" Type="http://schemas.openxmlformats.org/officeDocument/2006/relationships/image" Target="../media/image28.jpeg"/><Relationship Id="rId4" Type="http://schemas.openxmlformats.org/officeDocument/2006/relationships/image" Target="../media/image23.svg"/><Relationship Id="rId9" Type="http://schemas.microsoft.com/office/2007/relationships/diagramDrawing" Target="../diagrams/drawing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22.png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11" Type="http://schemas.microsoft.com/office/2007/relationships/diagramDrawing" Target="../diagrams/drawing5.xml"/><Relationship Id="rId5" Type="http://schemas.openxmlformats.org/officeDocument/2006/relationships/hyperlink" Target="http://www.leodis.net/" TargetMode="External"/><Relationship Id="rId10" Type="http://schemas.openxmlformats.org/officeDocument/2006/relationships/diagramColors" Target="../diagrams/colors5.xml"/><Relationship Id="rId4" Type="http://schemas.openxmlformats.org/officeDocument/2006/relationships/image" Target="../media/image23.svg"/><Relationship Id="rId9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image" Target="../media/image22.png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notesSlide" Target="../notesSlides/notesSlide7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11" Type="http://schemas.microsoft.com/office/2007/relationships/diagramDrawing" Target="../diagrams/drawing6.xml"/><Relationship Id="rId5" Type="http://schemas.openxmlformats.org/officeDocument/2006/relationships/hyperlink" Target="http://www.leodis.net/" TargetMode="Externa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image" Target="../media/image23.svg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1.jpe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8.xml"/><Relationship Id="rId11" Type="http://schemas.openxmlformats.org/officeDocument/2006/relationships/image" Target="../media/image23.svg"/><Relationship Id="rId5" Type="http://schemas.openxmlformats.org/officeDocument/2006/relationships/diagramData" Target="../diagrams/data8.xml"/><Relationship Id="rId10" Type="http://schemas.openxmlformats.org/officeDocument/2006/relationships/image" Target="../media/image22.png"/><Relationship Id="rId4" Type="http://schemas.openxmlformats.org/officeDocument/2006/relationships/hyperlink" Target="http://www.leodis.net/" TargetMode="External"/><Relationship Id="rId9" Type="http://schemas.microsoft.com/office/2007/relationships/diagramDrawing" Target="../diagrams/drawing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odis.ne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leodis.net/" TargetMode="Externa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leodis.net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uk-england-39434504" TargetMode="External"/><Relationship Id="rId2" Type="http://schemas.openxmlformats.org/officeDocument/2006/relationships/hyperlink" Target="https://blog.nationalarchives.gov.uk/image-female-munitions-worker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lickr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wickinelmethistoricalsociety.com/4746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leodis.net/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leodis.net/" TargetMode="Externa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DD1F8-7CBE-5043-9DF2-AA9975AED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1665478"/>
            <a:ext cx="5675453" cy="1837994"/>
          </a:xfrm>
        </p:spPr>
        <p:txBody>
          <a:bodyPr/>
          <a:lstStyle/>
          <a:p>
            <a:r>
              <a:rPr lang="en-US" sz="4400" dirty="0"/>
              <a:t>The </a:t>
            </a:r>
            <a:r>
              <a:rPr lang="en-US" sz="4400" dirty="0" err="1"/>
              <a:t>Barnbow</a:t>
            </a:r>
            <a:r>
              <a:rPr lang="en-US" sz="4400" dirty="0"/>
              <a:t> Lasses:</a:t>
            </a:r>
            <a:br>
              <a:rPr lang="en-US" sz="4400" dirty="0"/>
            </a:br>
            <a:r>
              <a:rPr lang="en-US" sz="3600" dirty="0"/>
              <a:t>What role did women play in World War I?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0A16AE-1209-2844-A808-ED9EA6F40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687616"/>
            <a:ext cx="4125686" cy="1106055"/>
          </a:xfrm>
        </p:spPr>
        <p:txBody>
          <a:bodyPr/>
          <a:lstStyle/>
          <a:p>
            <a:r>
              <a:rPr lang="en-US" sz="2400" dirty="0"/>
              <a:t>By Joanne Parker, </a:t>
            </a:r>
            <a:r>
              <a:rPr lang="en-US" sz="2400" dirty="0" err="1"/>
              <a:t>Weetwood</a:t>
            </a:r>
            <a:r>
              <a:rPr lang="en-US" sz="2400" dirty="0"/>
              <a:t> Primary School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CD344F-0D6C-F80F-BCEA-B3AAEDB2DB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430" y="0"/>
            <a:ext cx="454914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1D4261-5FFF-196A-BCA9-FE0B5BDCAB4D}"/>
              </a:ext>
            </a:extLst>
          </p:cNvPr>
          <p:cNvSpPr txBox="1"/>
          <p:nvPr/>
        </p:nvSpPr>
        <p:spPr>
          <a:xfrm>
            <a:off x="6084571" y="6557657"/>
            <a:ext cx="3212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B</a:t>
            </a:r>
            <a:r>
              <a:rPr lang="en-GB" sz="1050" dirty="0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y kind permission of Leeds Libraries </a:t>
            </a:r>
            <a:r>
              <a:rPr lang="en-GB" sz="1050" u="sng" dirty="0">
                <a:solidFill>
                  <a:srgbClr val="0000FF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  <a:hlinkClick r:id="rId3"/>
              </a:rPr>
              <a:t>www.leodis.net</a:t>
            </a:r>
            <a:r>
              <a:rPr lang="en-GB" sz="105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GB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735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F5948C-6F06-C049-9C56-F4FAE93BC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	Question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4741D-081F-1F4D-9F68-65C8272FDA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Arial - 36"/>
              </a:rPr>
              <a:t>6 million bricks were used in the construction of 56 rooms in 8 blocks.</a:t>
            </a:r>
            <a:endParaRPr lang="en-GB" sz="2400" dirty="0">
              <a:solidFill>
                <a:srgbClr val="000000"/>
              </a:solidFill>
              <a:latin typeface="Arial - 36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 - 36"/>
              </a:rPr>
              <a:t>How many people worked at the factory?</a:t>
            </a:r>
            <a:endParaRPr lang="en-GB" sz="2400" dirty="0">
              <a:solidFill>
                <a:srgbClr val="000000"/>
              </a:solidFill>
              <a:latin typeface="Arial - 36"/>
            </a:endParaRPr>
          </a:p>
          <a:p>
            <a:r>
              <a:rPr lang="en-GB" sz="2400" dirty="0">
                <a:solidFill>
                  <a:schemeClr val="bg1"/>
                </a:solidFill>
                <a:latin typeface="Arial - 36"/>
              </a:rPr>
              <a:t>400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50E286-A9D0-394B-827E-1A4078F37CE3}"/>
              </a:ext>
            </a:extLst>
          </p:cNvPr>
          <p:cNvSpPr/>
          <p:nvPr/>
        </p:nvSpPr>
        <p:spPr>
          <a:xfrm>
            <a:off x="5532099" y="1600592"/>
            <a:ext cx="4969164" cy="43849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6" descr="Questions outline">
            <a:extLst>
              <a:ext uri="{FF2B5EF4-FFF2-40B4-BE49-F238E27FC236}">
                <a16:creationId xmlns:a16="http://schemas.microsoft.com/office/drawing/2014/main" id="{134BA867-FB70-096E-DEBA-CA463DDD6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606425" y="265346"/>
            <a:ext cx="972104" cy="97210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oogle Shape;61;p14">
            <a:extLst>
              <a:ext uri="{FF2B5EF4-FFF2-40B4-BE49-F238E27FC236}">
                <a16:creationId xmlns:a16="http://schemas.microsoft.com/office/drawing/2014/main" id="{0BC3FEAA-08F6-1FE5-1FD5-D9728427CE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5357183"/>
              </p:ext>
            </p:extLst>
          </p:nvPr>
        </p:nvGraphicFramePr>
        <p:xfrm>
          <a:off x="645919" y="3619246"/>
          <a:ext cx="2758698" cy="2306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B6F00DD-11B4-E6D6-DB80-7B22D00BFDD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666" y="1649579"/>
            <a:ext cx="5329297" cy="43849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0C899C-5E03-DB93-91E5-C58814C8450E}"/>
              </a:ext>
            </a:extLst>
          </p:cNvPr>
          <p:cNvSpPr txBox="1"/>
          <p:nvPr/>
        </p:nvSpPr>
        <p:spPr>
          <a:xfrm>
            <a:off x="5187137" y="6116457"/>
            <a:ext cx="3212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B</a:t>
            </a:r>
            <a:r>
              <a:rPr lang="en-GB" sz="1050" dirty="0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y kind permission of Leeds Libraries </a:t>
            </a:r>
            <a:r>
              <a:rPr lang="en-GB" sz="1050" u="sng" dirty="0">
                <a:solidFill>
                  <a:srgbClr val="0000FF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  <a:hlinkClick r:id="rId11"/>
              </a:rPr>
              <a:t>www.leodis.net</a:t>
            </a:r>
            <a:r>
              <a:rPr lang="en-GB" sz="105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GB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367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F5948C-6F06-C049-9C56-F4FAE93BC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	Question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4741D-081F-1F4D-9F68-65C8272FDA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6425" y="1338023"/>
            <a:ext cx="5892346" cy="5105125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Arial - 36"/>
              </a:rPr>
              <a:t>Workers earned on average £3 per week. With bonuses for handling explosives that went up to £10-12. This is the equivalent of £310 per week today.</a:t>
            </a:r>
          </a:p>
          <a:p>
            <a:endParaRPr lang="en-GB" sz="2400" dirty="0">
              <a:solidFill>
                <a:srgbClr val="000000"/>
              </a:solidFill>
              <a:latin typeface="Arial - 36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 - 36"/>
              </a:rPr>
              <a:t>What % of the workforce were women?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- 36"/>
              </a:rPr>
              <a:t>48%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r>
              <a:rPr lang="en-GB" sz="2400" dirty="0">
                <a:solidFill>
                  <a:schemeClr val="bg1"/>
                </a:solidFill>
                <a:latin typeface="Arial - 36"/>
              </a:rPr>
              <a:t>%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rgbClr val="000000"/>
              </a:solidFill>
              <a:latin typeface="Arial - 36"/>
            </a:endParaRPr>
          </a:p>
          <a:p>
            <a:r>
              <a:rPr lang="en-GB" sz="2400" dirty="0">
                <a:solidFill>
                  <a:schemeClr val="bg1"/>
                </a:solidFill>
                <a:latin typeface="Arial - 36"/>
              </a:rPr>
              <a:t>400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6" name="Content Placeholder 6" descr="Questions outline">
            <a:extLst>
              <a:ext uri="{FF2B5EF4-FFF2-40B4-BE49-F238E27FC236}">
                <a16:creationId xmlns:a16="http://schemas.microsoft.com/office/drawing/2014/main" id="{134BA867-FB70-096E-DEBA-CA463DDD6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606425" y="265346"/>
            <a:ext cx="972104" cy="97210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oogle Shape;61;p14">
            <a:extLst>
              <a:ext uri="{FF2B5EF4-FFF2-40B4-BE49-F238E27FC236}">
                <a16:creationId xmlns:a16="http://schemas.microsoft.com/office/drawing/2014/main" id="{246232B4-E9A1-A09D-53EC-BA56772824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6535162"/>
              </p:ext>
            </p:extLst>
          </p:nvPr>
        </p:nvGraphicFramePr>
        <p:xfrm>
          <a:off x="606425" y="3890585"/>
          <a:ext cx="2758698" cy="2306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73C18135-D85B-2942-7EF9-3896F818666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199" y="1237450"/>
            <a:ext cx="3692449" cy="48425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D8BE4B-572F-435E-F1CB-61AB8D0D8F38}"/>
              </a:ext>
            </a:extLst>
          </p:cNvPr>
          <p:cNvSpPr txBox="1"/>
          <p:nvPr/>
        </p:nvSpPr>
        <p:spPr>
          <a:xfrm>
            <a:off x="6629199" y="6080006"/>
            <a:ext cx="2470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Image courtesy of Imperial War Museum</a:t>
            </a:r>
            <a:endParaRPr lang="en-GB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942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F5948C-6F06-C049-9C56-F4FAE93BC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	Question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4741D-081F-1F4D-9F68-65C8272FDA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Chemicals ( Ammonium Nitrate and TNT= Amatol) were crushed, dried and mixed to fill bombshells.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shells were produced by the end of the war?</a:t>
            </a:r>
            <a:endParaRPr lang="en-GB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Arial - 36"/>
              </a:rPr>
              <a:t>400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50E286-A9D0-394B-827E-1A4078F37CE3}"/>
              </a:ext>
            </a:extLst>
          </p:cNvPr>
          <p:cNvSpPr/>
          <p:nvPr/>
        </p:nvSpPr>
        <p:spPr>
          <a:xfrm>
            <a:off x="5532099" y="1600592"/>
            <a:ext cx="4969164" cy="43849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78F6D7-B4AF-C6B8-4AED-D40227419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562" y="1685936"/>
            <a:ext cx="5690438" cy="4239376"/>
          </a:xfrm>
          <a:prstGeom prst="rect">
            <a:avLst/>
          </a:prstGeom>
        </p:spPr>
      </p:pic>
      <p:pic>
        <p:nvPicPr>
          <p:cNvPr id="6" name="Content Placeholder 6" descr="Questions outline">
            <a:extLst>
              <a:ext uri="{FF2B5EF4-FFF2-40B4-BE49-F238E27FC236}">
                <a16:creationId xmlns:a16="http://schemas.microsoft.com/office/drawing/2014/main" id="{134BA867-FB70-096E-DEBA-CA463DDD6F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606425" y="265346"/>
            <a:ext cx="972104" cy="97210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oogle Shape;61;p14">
            <a:extLst>
              <a:ext uri="{FF2B5EF4-FFF2-40B4-BE49-F238E27FC236}">
                <a16:creationId xmlns:a16="http://schemas.microsoft.com/office/drawing/2014/main" id="{A9C3DC47-FF41-0CDA-B98B-283D115D0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5127466"/>
              </p:ext>
            </p:extLst>
          </p:nvPr>
        </p:nvGraphicFramePr>
        <p:xfrm>
          <a:off x="666397" y="3793074"/>
          <a:ext cx="2703246" cy="208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F401E6-5F1D-E8B3-44EC-D03ED305ACDD}"/>
              </a:ext>
            </a:extLst>
          </p:cNvPr>
          <p:cNvSpPr txBox="1"/>
          <p:nvPr/>
        </p:nvSpPr>
        <p:spPr>
          <a:xfrm>
            <a:off x="5231562" y="5975371"/>
            <a:ext cx="2470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Image courtesy of Imperial War Museum</a:t>
            </a:r>
            <a:endParaRPr lang="en-GB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409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F5948C-6F06-C049-9C56-F4FAE93BC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	Question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4741D-081F-1F4D-9F68-65C8272FDA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000000"/>
                </a:solidFill>
                <a:latin typeface="Arial - 36"/>
              </a:rPr>
              <a:t>How many bullets </a:t>
            </a:r>
            <a:r>
              <a:rPr lang="en-US" sz="2400" dirty="0">
                <a:solidFill>
                  <a:srgbClr val="000000"/>
                </a:solidFill>
                <a:latin typeface="Arial - 36"/>
              </a:rPr>
              <a:t>(known as breach loading cartridges) were produced by the end of the war?</a:t>
            </a:r>
            <a:r>
              <a:rPr lang="en-GB" sz="2400" dirty="0">
                <a:solidFill>
                  <a:schemeClr val="bg1"/>
                </a:solidFill>
                <a:latin typeface="Arial - 36"/>
              </a:rPr>
              <a:t>400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  <a:latin typeface="Arial - 36"/>
              </a:rPr>
              <a:t>3,615,000	</a:t>
            </a:r>
            <a:endParaRPr lang="en-US" sz="2400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Arial - 36"/>
              </a:rPr>
              <a:t>	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- 36"/>
              </a:rPr>
              <a:t>3,615,000	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50E286-A9D0-394B-827E-1A4078F37CE3}"/>
              </a:ext>
            </a:extLst>
          </p:cNvPr>
          <p:cNvSpPr/>
          <p:nvPr/>
        </p:nvSpPr>
        <p:spPr>
          <a:xfrm>
            <a:off x="5532099" y="1600592"/>
            <a:ext cx="4969164" cy="43849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6" descr="Questions outline">
            <a:extLst>
              <a:ext uri="{FF2B5EF4-FFF2-40B4-BE49-F238E27FC236}">
                <a16:creationId xmlns:a16="http://schemas.microsoft.com/office/drawing/2014/main" id="{134BA867-FB70-096E-DEBA-CA463DDD6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606425" y="265346"/>
            <a:ext cx="972104" cy="97210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oogle Shape;61;p14">
            <a:extLst>
              <a:ext uri="{FF2B5EF4-FFF2-40B4-BE49-F238E27FC236}">
                <a16:creationId xmlns:a16="http://schemas.microsoft.com/office/drawing/2014/main" id="{3532900C-EA56-1D20-534D-EF7AFB66D1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5953164"/>
              </p:ext>
            </p:extLst>
          </p:nvPr>
        </p:nvGraphicFramePr>
        <p:xfrm>
          <a:off x="728769" y="3277829"/>
          <a:ext cx="2758698" cy="2306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B5544CD8-EF64-71B8-2A0D-EC661F2D865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498" y="1479546"/>
            <a:ext cx="5442366" cy="45060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7805B5-D294-6B53-8F67-D81356C3EF50}"/>
              </a:ext>
            </a:extLst>
          </p:cNvPr>
          <p:cNvSpPr txBox="1"/>
          <p:nvPr/>
        </p:nvSpPr>
        <p:spPr>
          <a:xfrm>
            <a:off x="5279666" y="5985556"/>
            <a:ext cx="3212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B</a:t>
            </a:r>
            <a:r>
              <a:rPr lang="en-GB" sz="1050" dirty="0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y kind permission of Leeds Libraries </a:t>
            </a:r>
            <a:r>
              <a:rPr lang="en-GB" sz="1050" u="sng" dirty="0">
                <a:solidFill>
                  <a:srgbClr val="0000FF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  <a:hlinkClick r:id="rId11"/>
              </a:rPr>
              <a:t>www.leodis.net</a:t>
            </a:r>
            <a:r>
              <a:rPr lang="en-GB" sz="105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GB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597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F5948C-6F06-C049-9C56-F4FAE93BC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	Question 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4741D-081F-1F4D-9F68-65C8272FDA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6425" y="1544555"/>
            <a:ext cx="5206546" cy="4823587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Arial - 36"/>
              </a:rPr>
              <a:t>Trains transported the women to and from work as well as transporting materials to the factory and munitions from the factory.</a:t>
            </a:r>
          </a:p>
          <a:p>
            <a:r>
              <a:rPr lang="en-US" sz="2400" dirty="0">
                <a:solidFill>
                  <a:srgbClr val="000000"/>
                </a:solidFill>
                <a:latin typeface="Arial - 36"/>
              </a:rPr>
              <a:t>How many trains ran per day to transport the workers?</a:t>
            </a:r>
            <a:endParaRPr lang="en-GB" sz="2400" dirty="0">
              <a:solidFill>
                <a:srgbClr val="000000"/>
              </a:solidFill>
              <a:latin typeface="Arial - 36"/>
            </a:endParaRPr>
          </a:p>
          <a:p>
            <a:r>
              <a:rPr lang="en-GB" sz="2400" dirty="0">
                <a:solidFill>
                  <a:schemeClr val="bg1"/>
                </a:solidFill>
                <a:latin typeface="Arial - 36"/>
              </a:rPr>
              <a:t>0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  <a:latin typeface="Arial - 36"/>
              </a:rPr>
              <a:t>3,615,000	</a:t>
            </a:r>
            <a:endParaRPr lang="en-US" sz="2400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Arial - 36"/>
              </a:rPr>
              <a:t>	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- 36"/>
              </a:rPr>
              <a:t>3,615,000	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endParaRPr lang="en-US" dirty="0"/>
          </a:p>
        </p:txBody>
      </p:sp>
      <p:pic>
        <p:nvPicPr>
          <p:cNvPr id="6" name="Content Placeholder 6" descr="Questions outline">
            <a:extLst>
              <a:ext uri="{FF2B5EF4-FFF2-40B4-BE49-F238E27FC236}">
                <a16:creationId xmlns:a16="http://schemas.microsoft.com/office/drawing/2014/main" id="{134BA867-FB70-096E-DEBA-CA463DDD6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606425" y="265346"/>
            <a:ext cx="972104" cy="97210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7805B5-D294-6B53-8F67-D81356C3EF50}"/>
              </a:ext>
            </a:extLst>
          </p:cNvPr>
          <p:cNvSpPr txBox="1"/>
          <p:nvPr/>
        </p:nvSpPr>
        <p:spPr>
          <a:xfrm>
            <a:off x="5971691" y="5182640"/>
            <a:ext cx="3212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B</a:t>
            </a:r>
            <a:r>
              <a:rPr lang="en-GB" sz="1050" dirty="0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y kind permission of Leeds Libraries </a:t>
            </a:r>
            <a:r>
              <a:rPr lang="en-GB" sz="1050" u="sng" dirty="0">
                <a:solidFill>
                  <a:srgbClr val="0000FF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  <a:hlinkClick r:id="rId5"/>
              </a:rPr>
              <a:t>www.leodis.net</a:t>
            </a:r>
            <a:r>
              <a:rPr lang="en-GB" sz="105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GB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0AB0D2-6787-73CB-E4C1-A0C9B03A300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691" y="1544555"/>
            <a:ext cx="4950309" cy="3570197"/>
          </a:xfrm>
          <a:prstGeom prst="rect">
            <a:avLst/>
          </a:prstGeom>
        </p:spPr>
      </p:pic>
      <p:graphicFrame>
        <p:nvGraphicFramePr>
          <p:cNvPr id="7" name="Google Shape;61;p14">
            <a:extLst>
              <a:ext uri="{FF2B5EF4-FFF2-40B4-BE49-F238E27FC236}">
                <a16:creationId xmlns:a16="http://schemas.microsoft.com/office/drawing/2014/main" id="{0D547119-AC12-C85D-5F59-9F0F06EBA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3755967"/>
              </p:ext>
            </p:extLst>
          </p:nvPr>
        </p:nvGraphicFramePr>
        <p:xfrm>
          <a:off x="617411" y="3966377"/>
          <a:ext cx="2844246" cy="222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62505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F5948C-6F06-C049-9C56-F4FAE93BC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	Question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4741D-081F-1F4D-9F68-65C8272FDA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6424" y="1544555"/>
            <a:ext cx="6281642" cy="4823587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Arial - 36"/>
              </a:rPr>
              <a:t>Working at the factory with chemicals was hazardous in many ways. Which of the following statements are true or false?</a:t>
            </a:r>
          </a:p>
          <a:p>
            <a:r>
              <a:rPr lang="en-US" sz="2400" dirty="0">
                <a:solidFill>
                  <a:srgbClr val="000000"/>
                </a:solidFill>
                <a:latin typeface="Arial - 36"/>
              </a:rPr>
              <a:t>Workers were nicknamed ‘canaries’ as their skin and hair turned yellow.</a:t>
            </a:r>
          </a:p>
          <a:p>
            <a:endParaRPr lang="en-US" sz="2400" dirty="0">
              <a:solidFill>
                <a:srgbClr val="000000"/>
              </a:solidFill>
              <a:latin typeface="Arial - 36"/>
            </a:endParaRPr>
          </a:p>
          <a:p>
            <a:endParaRPr lang="en-GB" sz="2400" dirty="0">
              <a:solidFill>
                <a:srgbClr val="000000"/>
              </a:solidFill>
              <a:latin typeface="Arial - 36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 - 36"/>
              </a:rPr>
              <a:t>To stop this they were encouraged to eat bananas.</a:t>
            </a:r>
          </a:p>
          <a:p>
            <a:r>
              <a:rPr lang="en-GB" sz="2400" dirty="0">
                <a:solidFill>
                  <a:schemeClr val="bg1"/>
                </a:solidFill>
                <a:latin typeface="Arial - 36"/>
              </a:rPr>
              <a:t>0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  <a:latin typeface="Arial - 36"/>
              </a:rPr>
              <a:t>3,615,000	</a:t>
            </a:r>
            <a:endParaRPr lang="en-US" sz="2400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Arial - 36"/>
              </a:rPr>
              <a:t>	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- 36"/>
              </a:rPr>
              <a:t>3,615,000	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endParaRPr lang="en-US" dirty="0"/>
          </a:p>
        </p:txBody>
      </p:sp>
      <p:pic>
        <p:nvPicPr>
          <p:cNvPr id="6" name="Content Placeholder 6" descr="Questions outline">
            <a:extLst>
              <a:ext uri="{FF2B5EF4-FFF2-40B4-BE49-F238E27FC236}">
                <a16:creationId xmlns:a16="http://schemas.microsoft.com/office/drawing/2014/main" id="{134BA867-FB70-096E-DEBA-CA463DDD6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606425" y="265346"/>
            <a:ext cx="972104" cy="97210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7805B5-D294-6B53-8F67-D81356C3EF50}"/>
              </a:ext>
            </a:extLst>
          </p:cNvPr>
          <p:cNvSpPr txBox="1"/>
          <p:nvPr/>
        </p:nvSpPr>
        <p:spPr>
          <a:xfrm>
            <a:off x="6888066" y="5878287"/>
            <a:ext cx="3212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B</a:t>
            </a:r>
            <a:r>
              <a:rPr lang="en-GB" sz="1050" dirty="0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y kind permission of Leeds Libraries </a:t>
            </a:r>
            <a:r>
              <a:rPr lang="en-GB" sz="1050" u="sng" dirty="0">
                <a:solidFill>
                  <a:srgbClr val="0000FF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  <a:hlinkClick r:id="rId5"/>
              </a:rPr>
              <a:t>www.leodis.net</a:t>
            </a:r>
            <a:r>
              <a:rPr lang="en-GB" sz="105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GB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785F51-6AF7-ADE7-AFF4-43956083C98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066" y="489858"/>
            <a:ext cx="3574325" cy="5388429"/>
          </a:xfrm>
          <a:prstGeom prst="rect">
            <a:avLst/>
          </a:prstGeom>
        </p:spPr>
      </p:pic>
      <p:graphicFrame>
        <p:nvGraphicFramePr>
          <p:cNvPr id="8" name="Google Shape;61;p14">
            <a:extLst>
              <a:ext uri="{FF2B5EF4-FFF2-40B4-BE49-F238E27FC236}">
                <a16:creationId xmlns:a16="http://schemas.microsoft.com/office/drawing/2014/main" id="{382F58FD-1042-4AEB-C246-15A614619E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2426169"/>
              </p:ext>
            </p:extLst>
          </p:nvPr>
        </p:nvGraphicFramePr>
        <p:xfrm>
          <a:off x="699053" y="3184072"/>
          <a:ext cx="2253004" cy="1415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Google Shape;61;p14">
            <a:extLst>
              <a:ext uri="{FF2B5EF4-FFF2-40B4-BE49-F238E27FC236}">
                <a16:creationId xmlns:a16="http://schemas.microsoft.com/office/drawing/2014/main" id="{8814BDE6-45AB-2F9C-A3B3-151A3A7ADB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0074265"/>
              </p:ext>
            </p:extLst>
          </p:nvPr>
        </p:nvGraphicFramePr>
        <p:xfrm>
          <a:off x="625582" y="5170365"/>
          <a:ext cx="2253004" cy="1415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977093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F5948C-6F06-C049-9C56-F4FAE93BC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	Question 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4741D-081F-1F4D-9F68-65C8272FDA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6425" y="1355271"/>
            <a:ext cx="5115026" cy="4751331"/>
          </a:xfrm>
        </p:spPr>
        <p:txBody>
          <a:bodyPr/>
          <a:lstStyle/>
          <a:p>
            <a:r>
              <a:rPr lang="en-US" dirty="0"/>
              <a:t>The women were also encouraged to drink lots of milk, to stop the effect of the chemicals. </a:t>
            </a:r>
            <a:r>
              <a:rPr lang="en-US" dirty="0" err="1"/>
              <a:t>Barnbow</a:t>
            </a:r>
            <a:r>
              <a:rPr lang="en-US" dirty="0"/>
              <a:t> had its own farm with a herd of dairy cows producing 300 gallons of milk each day.</a:t>
            </a:r>
          </a:p>
          <a:p>
            <a:r>
              <a:rPr lang="en-US" dirty="0"/>
              <a:t>How many </a:t>
            </a:r>
            <a:r>
              <a:rPr lang="en-US" dirty="0" err="1"/>
              <a:t>litres</a:t>
            </a:r>
            <a:r>
              <a:rPr lang="en-US" dirty="0"/>
              <a:t> are there in 300 gallons?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89D00D-9318-4B43-DD0C-6DECEB8298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7395" y="1355271"/>
            <a:ext cx="4968661" cy="41311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A1BA4D-081F-A98B-F8CE-7D5F44106936}"/>
              </a:ext>
            </a:extLst>
          </p:cNvPr>
          <p:cNvSpPr txBox="1"/>
          <p:nvPr/>
        </p:nvSpPr>
        <p:spPr>
          <a:xfrm>
            <a:off x="5837395" y="5584088"/>
            <a:ext cx="3212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B</a:t>
            </a:r>
            <a:r>
              <a:rPr lang="en-GB" sz="1050" dirty="0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y kind permission of Leeds Libraries </a:t>
            </a:r>
            <a:r>
              <a:rPr lang="en-GB" sz="1050" u="sng" dirty="0">
                <a:solidFill>
                  <a:srgbClr val="0000FF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  <a:hlinkClick r:id="rId4"/>
              </a:rPr>
              <a:t>www.leodis.net</a:t>
            </a:r>
            <a:r>
              <a:rPr lang="en-GB" sz="105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GB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9" name="Google Shape;61;p14">
            <a:extLst>
              <a:ext uri="{FF2B5EF4-FFF2-40B4-BE49-F238E27FC236}">
                <a16:creationId xmlns:a16="http://schemas.microsoft.com/office/drawing/2014/main" id="{1FB7D00E-7007-C1FF-C193-7C2D1704CC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696781"/>
              </p:ext>
            </p:extLst>
          </p:nvPr>
        </p:nvGraphicFramePr>
        <p:xfrm>
          <a:off x="617411" y="3966377"/>
          <a:ext cx="2844246" cy="222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Content Placeholder 6" descr="Questions outline">
            <a:extLst>
              <a:ext uri="{FF2B5EF4-FFF2-40B4-BE49-F238E27FC236}">
                <a16:creationId xmlns:a16="http://schemas.microsoft.com/office/drawing/2014/main" id="{AA6FFE16-9EFC-68EF-950E-C9B425A3F6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auto">
          <a:xfrm>
            <a:off x="606425" y="265346"/>
            <a:ext cx="972104" cy="97210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785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F5948C-6F06-C049-9C56-F4FAE93BC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	Question 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4741D-081F-1F4D-9F68-65C8272FDA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6425" y="1237451"/>
            <a:ext cx="5115026" cy="5065378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 - 36"/>
              </a:rPr>
              <a:t>As well as loading and packing munitions there were a variety of other jobs on offer. Which were they?</a:t>
            </a:r>
            <a:endParaRPr lang="en-GB" dirty="0">
              <a:solidFill>
                <a:srgbClr val="000000"/>
              </a:solidFill>
              <a:latin typeface="Arial - 26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000000"/>
                </a:solidFill>
                <a:latin typeface="Arial - 26"/>
              </a:rPr>
              <a:t>Doctors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000000"/>
                </a:solidFill>
                <a:latin typeface="Arial - 26"/>
              </a:rPr>
              <a:t>Nurses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000000"/>
                </a:solidFill>
                <a:latin typeface="Arial - 26"/>
              </a:rPr>
              <a:t>Welfare officers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000000"/>
                </a:solidFill>
                <a:latin typeface="Arial - 26"/>
              </a:rPr>
              <a:t>Canteen workers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000000"/>
                </a:solidFill>
                <a:latin typeface="Arial - 26"/>
              </a:rPr>
              <a:t>Butchers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000000"/>
                </a:solidFill>
                <a:latin typeface="Arial - 26"/>
              </a:rPr>
              <a:t>Fire fighters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000000"/>
                </a:solidFill>
                <a:latin typeface="Arial - 26"/>
              </a:rPr>
              <a:t>Dairy girls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000000"/>
                </a:solidFill>
                <a:latin typeface="Arial - 26"/>
              </a:rPr>
              <a:t>Security men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000000"/>
                </a:solidFill>
                <a:latin typeface="Arial - 26"/>
              </a:rPr>
              <a:t>Dentists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000000"/>
                </a:solidFill>
                <a:latin typeface="Arial - 26"/>
              </a:rPr>
              <a:t>Farm hands &amp; workers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000000"/>
                </a:solidFill>
                <a:latin typeface="Arial - 26"/>
              </a:rPr>
              <a:t>Pig keepers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000000"/>
                </a:solidFill>
                <a:latin typeface="Arial - 26"/>
              </a:rPr>
              <a:t>Slaughtermen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A1BA4D-081F-A98B-F8CE-7D5F44106936}"/>
              </a:ext>
            </a:extLst>
          </p:cNvPr>
          <p:cNvSpPr txBox="1"/>
          <p:nvPr/>
        </p:nvSpPr>
        <p:spPr>
          <a:xfrm>
            <a:off x="5681352" y="4974372"/>
            <a:ext cx="29851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kind permission of P.E. Holmes, </a:t>
            </a:r>
            <a:r>
              <a:rPr lang="en-GB" sz="1050" u="sng" dirty="0">
                <a:solidFill>
                  <a:srgbClr val="196AD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www.leodis.net</a:t>
            </a:r>
            <a:r>
              <a:rPr lang="en-GB" sz="105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Content Placeholder 6" descr="Questions outline">
            <a:extLst>
              <a:ext uri="{FF2B5EF4-FFF2-40B4-BE49-F238E27FC236}">
                <a16:creationId xmlns:a16="http://schemas.microsoft.com/office/drawing/2014/main" id="{AA6FFE16-9EFC-68EF-950E-C9B425A3F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606425" y="265346"/>
            <a:ext cx="972104" cy="97210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29BED9-F363-FF1C-8B62-0FEE77751E4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352" y="1450621"/>
            <a:ext cx="5240648" cy="343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21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F5948C-6F06-C049-9C56-F4FAE93BC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	Question 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4741D-081F-1F4D-9F68-65C8272FDA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6425" y="1508919"/>
            <a:ext cx="5115026" cy="4793910"/>
          </a:xfrm>
        </p:spPr>
        <p:txBody>
          <a:bodyPr/>
          <a:lstStyle/>
          <a:p>
            <a:endParaRPr lang="en-US" sz="2400" dirty="0">
              <a:solidFill>
                <a:srgbClr val="000000"/>
              </a:solidFill>
              <a:latin typeface="Arial - 36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 - 36"/>
              </a:rPr>
              <a:t>Actually, each of those jobs existed at </a:t>
            </a:r>
            <a:r>
              <a:rPr lang="en-US" sz="2400" dirty="0" err="1">
                <a:solidFill>
                  <a:srgbClr val="000000"/>
                </a:solidFill>
                <a:latin typeface="Arial - 36"/>
              </a:rPr>
              <a:t>Barnbow</a:t>
            </a:r>
            <a:r>
              <a:rPr lang="en-US" sz="2400" dirty="0">
                <a:solidFill>
                  <a:srgbClr val="000000"/>
                </a:solidFill>
                <a:latin typeface="Arial - 36"/>
              </a:rPr>
              <a:t>! </a:t>
            </a:r>
          </a:p>
          <a:p>
            <a:endParaRPr lang="en-US" sz="2400" dirty="0">
              <a:solidFill>
                <a:srgbClr val="000000"/>
              </a:solidFill>
              <a:latin typeface="Arial - 36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 - 36"/>
              </a:rPr>
              <a:t>Why do you think those roles were needed?</a:t>
            </a:r>
          </a:p>
          <a:p>
            <a:r>
              <a:rPr lang="en-US" sz="2400" dirty="0">
                <a:solidFill>
                  <a:srgbClr val="000000"/>
                </a:solidFill>
                <a:latin typeface="Arial - 36"/>
              </a:rPr>
              <a:t>The image to the right shows the workers at </a:t>
            </a:r>
            <a:r>
              <a:rPr lang="en-US" sz="2400" dirty="0" err="1">
                <a:solidFill>
                  <a:srgbClr val="000000"/>
                </a:solidFill>
                <a:latin typeface="Arial - 36"/>
              </a:rPr>
              <a:t>Barnbow</a:t>
            </a:r>
            <a:r>
              <a:rPr lang="en-US" sz="2400" dirty="0">
                <a:solidFill>
                  <a:srgbClr val="000000"/>
                </a:solidFill>
                <a:latin typeface="Arial - 36"/>
              </a:rPr>
              <a:t> doing a Fire Drill in 1915.</a:t>
            </a:r>
            <a:endParaRPr lang="en-GB" sz="2400" dirty="0"/>
          </a:p>
          <a:p>
            <a:endParaRPr lang="en-US" sz="2400" dirty="0"/>
          </a:p>
        </p:txBody>
      </p:sp>
      <p:pic>
        <p:nvPicPr>
          <p:cNvPr id="10" name="Content Placeholder 6" descr="Questions outline">
            <a:extLst>
              <a:ext uri="{FF2B5EF4-FFF2-40B4-BE49-F238E27FC236}">
                <a16:creationId xmlns:a16="http://schemas.microsoft.com/office/drawing/2014/main" id="{AA6FFE16-9EFC-68EF-950E-C9B425A3F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606425" y="265346"/>
            <a:ext cx="972104" cy="97210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2AAB7C-E1BE-8290-5273-D088968DE2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1451" y="2024743"/>
            <a:ext cx="5015166" cy="3324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237596-6EB0-BB9C-7D3D-4D0EB0EE32DB}"/>
              </a:ext>
            </a:extLst>
          </p:cNvPr>
          <p:cNvSpPr txBox="1"/>
          <p:nvPr/>
        </p:nvSpPr>
        <p:spPr>
          <a:xfrm>
            <a:off x="5721451" y="5433540"/>
            <a:ext cx="3212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B</a:t>
            </a:r>
            <a:r>
              <a:rPr lang="en-GB" sz="1050" dirty="0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y kind permission of Leeds Libraries </a:t>
            </a:r>
            <a:r>
              <a:rPr lang="en-GB" sz="1050" u="sng" dirty="0">
                <a:solidFill>
                  <a:srgbClr val="0000FF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  <a:hlinkClick r:id="rId5"/>
              </a:rPr>
              <a:t>www.leodis.net</a:t>
            </a:r>
            <a:r>
              <a:rPr lang="en-GB" sz="105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GB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0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F5948C-6F06-C049-9C56-F4FAE93BC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Disaster struck in 1916…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4741D-081F-1F4D-9F68-65C8272FDA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6425" y="1508919"/>
            <a:ext cx="5039242" cy="4793910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On the 5th December 1916, an explosion ripped through the factory.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A shell exploded in Hut 42 just before 22:30 on 5 December 1916, killing 35 women and injuring many more. </a:t>
            </a:r>
            <a:endParaRPr lang="en-GB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 - 36"/>
              </a:rPr>
              <a:t>Explosions in March 1917 and May 1918 killed another two women and three men.</a:t>
            </a:r>
          </a:p>
          <a:p>
            <a:r>
              <a:rPr lang="en-US" sz="2400" dirty="0">
                <a:solidFill>
                  <a:srgbClr val="000000"/>
                </a:solidFill>
                <a:latin typeface="Arial - 36"/>
              </a:rPr>
              <a:t>There is a memorial to the </a:t>
            </a:r>
            <a:r>
              <a:rPr lang="en-US" sz="2400" dirty="0" err="1">
                <a:solidFill>
                  <a:srgbClr val="000000"/>
                </a:solidFill>
                <a:latin typeface="Arial - 36"/>
              </a:rPr>
              <a:t>Barnbow</a:t>
            </a:r>
            <a:r>
              <a:rPr lang="en-US" sz="2400" dirty="0">
                <a:solidFill>
                  <a:srgbClr val="000000"/>
                </a:solidFill>
                <a:latin typeface="Arial - 36"/>
              </a:rPr>
              <a:t> Lasses in </a:t>
            </a:r>
            <a:r>
              <a:rPr lang="en-US" sz="2400" dirty="0" err="1">
                <a:solidFill>
                  <a:srgbClr val="000000"/>
                </a:solidFill>
                <a:latin typeface="Arial - 36"/>
              </a:rPr>
              <a:t>Manston</a:t>
            </a:r>
            <a:r>
              <a:rPr lang="en-US" sz="2400" dirty="0">
                <a:solidFill>
                  <a:srgbClr val="000000"/>
                </a:solidFill>
                <a:latin typeface="Arial - 36"/>
              </a:rPr>
              <a:t> Park, Leeds.</a:t>
            </a:r>
            <a:endParaRPr lang="en-GB" sz="2400" dirty="0">
              <a:solidFill>
                <a:srgbClr val="000000"/>
              </a:solidFill>
              <a:latin typeface="Arial - 36"/>
            </a:endParaRP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237596-6EB0-BB9C-7D3D-4D0EB0EE32DB}"/>
              </a:ext>
            </a:extLst>
          </p:cNvPr>
          <p:cNvSpPr txBox="1"/>
          <p:nvPr/>
        </p:nvSpPr>
        <p:spPr>
          <a:xfrm>
            <a:off x="5834922" y="5631878"/>
            <a:ext cx="3212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B</a:t>
            </a:r>
            <a:r>
              <a:rPr lang="en-GB" sz="1050" dirty="0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y kind permission of Leeds Libraries </a:t>
            </a:r>
            <a:r>
              <a:rPr lang="en-GB" sz="1050" u="sng" dirty="0">
                <a:solidFill>
                  <a:srgbClr val="0000FF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  <a:hlinkClick r:id="rId2"/>
              </a:rPr>
              <a:t>www.leodis.net</a:t>
            </a:r>
            <a:r>
              <a:rPr lang="en-GB" sz="105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GB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DBFFEE-7B54-C992-E371-7A216DD33C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922" y="1508920"/>
            <a:ext cx="5087078" cy="412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3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2EEE3F-8ADC-FB48-984B-B3A976766A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National Curriculum Objectives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E4E33-B402-4345-B807-D698F44270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GB" sz="2400" dirty="0"/>
              <a:t>Key Stage 2 History </a:t>
            </a:r>
          </a:p>
          <a:p>
            <a:pPr marL="365125" lvl="1" indent="-18415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2000" dirty="0"/>
              <a:t>Events beyond living memory that are significant nationally or globally </a:t>
            </a:r>
          </a:p>
          <a:p>
            <a:pPr marL="365125" lvl="1" indent="-18415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2000" dirty="0"/>
              <a:t>Significant historical events, people and places in the locality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GB" sz="2400" dirty="0"/>
              <a:t>Key Stage 2 Art and Design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GB" sz="2400" dirty="0"/>
              <a:t>Key Stage 2 Music</a:t>
            </a:r>
          </a:p>
          <a:p>
            <a:pPr marL="180975" lvl="1" indent="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GB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294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F5948C-6F06-C049-9C56-F4FAE93BC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Roland Kellet’s memories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4741D-081F-1F4D-9F68-65C8272FDA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6424" y="1508919"/>
            <a:ext cx="10137775" cy="4793910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Arial - 36"/>
              </a:rPr>
              <a:t>Lets think about the evidence that we have looked at so far: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0000"/>
                </a:solidFill>
              </a:rPr>
              <a:t>Photos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0000"/>
                </a:solidFill>
              </a:rPr>
              <a:t>Posters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0000"/>
                </a:solidFill>
              </a:rPr>
              <a:t>Maps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</a:rPr>
              <a:t>Remains of the factory today. 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>
                <a:solidFill>
                  <a:srgbClr val="000000"/>
                </a:solidFill>
                <a:latin typeface="Arial - 36"/>
              </a:rPr>
              <a:t>	</a:t>
            </a:r>
            <a:endParaRPr lang="en-GB" sz="2400">
              <a:solidFill>
                <a:srgbClr val="000000"/>
              </a:solidFill>
              <a:latin typeface="Arial - 36"/>
            </a:endParaRPr>
          </a:p>
          <a:p>
            <a:endParaRPr lang="en-GB" sz="2400">
              <a:solidFill>
                <a:srgbClr val="000000"/>
              </a:solidFill>
              <a:latin typeface="Arial - 36"/>
            </a:endParaRPr>
          </a:p>
          <a:p>
            <a:r>
              <a:rPr lang="en-US" sz="2400">
                <a:solidFill>
                  <a:srgbClr val="000000"/>
                </a:solidFill>
                <a:latin typeface="Arial - 36"/>
              </a:rPr>
              <a:t>Now </a:t>
            </a:r>
            <a:r>
              <a:rPr lang="en-US" sz="2400" dirty="0">
                <a:solidFill>
                  <a:srgbClr val="000000"/>
                </a:solidFill>
                <a:latin typeface="Arial - 36"/>
              </a:rPr>
              <a:t>listen to this interview with a </a:t>
            </a:r>
            <a:r>
              <a:rPr lang="en-US" sz="2400">
                <a:solidFill>
                  <a:srgbClr val="000000"/>
                </a:solidFill>
                <a:latin typeface="Arial - 36"/>
              </a:rPr>
              <a:t>Leeds resident</a:t>
            </a:r>
            <a:r>
              <a:rPr lang="en-GB" sz="2400">
                <a:solidFill>
                  <a:srgbClr val="000000"/>
                </a:solidFill>
                <a:latin typeface="Arial - 36"/>
              </a:rPr>
              <a:t>, Roland Kellet,</a:t>
            </a:r>
            <a:r>
              <a:rPr lang="en-US" sz="2400">
                <a:solidFill>
                  <a:srgbClr val="000000"/>
                </a:solidFill>
                <a:latin typeface="Arial - 36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 - 36"/>
              </a:rPr>
              <a:t>talking </a:t>
            </a:r>
            <a:r>
              <a:rPr lang="en-GB" sz="2400" dirty="0">
                <a:solidFill>
                  <a:srgbClr val="000000"/>
                </a:solidFill>
                <a:latin typeface="Arial - 36"/>
              </a:rPr>
              <a:t>about </a:t>
            </a:r>
            <a:r>
              <a:rPr lang="en-GB" sz="2400">
                <a:solidFill>
                  <a:srgbClr val="000000"/>
                </a:solidFill>
                <a:latin typeface="Arial - 36"/>
              </a:rPr>
              <a:t>his memories </a:t>
            </a:r>
            <a:r>
              <a:rPr lang="en-GB" sz="2400" dirty="0">
                <a:solidFill>
                  <a:srgbClr val="000000"/>
                </a:solidFill>
                <a:latin typeface="Arial - 36"/>
              </a:rPr>
              <a:t>and the </a:t>
            </a:r>
            <a:r>
              <a:rPr lang="en-GB" sz="2400" dirty="0" err="1">
                <a:solidFill>
                  <a:srgbClr val="000000"/>
                </a:solidFill>
                <a:latin typeface="Arial - 36"/>
              </a:rPr>
              <a:t>Barnbow</a:t>
            </a:r>
            <a:r>
              <a:rPr lang="en-GB" sz="2400" dirty="0">
                <a:solidFill>
                  <a:srgbClr val="000000"/>
                </a:solidFill>
                <a:latin typeface="Arial - 36"/>
              </a:rPr>
              <a:t> workers.</a:t>
            </a:r>
            <a:endParaRPr lang="en-GB" sz="2400" dirty="0">
              <a:solidFill>
                <a:srgbClr val="000000"/>
              </a:solidFill>
            </a:endParaRPr>
          </a:p>
          <a:p>
            <a:endParaRPr lang="en-US" sz="2400" dirty="0"/>
          </a:p>
        </p:txBody>
      </p:sp>
      <p:pic>
        <p:nvPicPr>
          <p:cNvPr id="7" name="Graphic 6" descr="Ear outline">
            <a:extLst>
              <a:ext uri="{FF2B5EF4-FFF2-40B4-BE49-F238E27FC236}">
                <a16:creationId xmlns:a16="http://schemas.microsoft.com/office/drawing/2014/main" id="{4B110357-F725-B237-DDAC-4698552A4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623" y="3429001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63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F5948C-6F06-C049-9C56-F4FAE93BC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	Listen carefully...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4741D-081F-1F4D-9F68-65C8272FDA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6424" y="1508919"/>
            <a:ext cx="10137775" cy="4793910"/>
          </a:xfrm>
        </p:spPr>
        <p:txBody>
          <a:bodyPr numCol="2"/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 - 36"/>
              </a:rPr>
              <a:t>We are the </a:t>
            </a:r>
            <a:r>
              <a:rPr lang="en-US" sz="2400" dirty="0" err="1">
                <a:solidFill>
                  <a:srgbClr val="000000"/>
                </a:solidFill>
                <a:latin typeface="Arial - 36"/>
              </a:rPr>
              <a:t>Barnbow</a:t>
            </a:r>
            <a:r>
              <a:rPr lang="en-US" sz="2400" dirty="0">
                <a:solidFill>
                  <a:srgbClr val="000000"/>
                </a:solidFill>
                <a:latin typeface="Arial - 36"/>
              </a:rPr>
              <a:t> lasses,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 - 36"/>
              </a:rPr>
              <a:t>We are the </a:t>
            </a:r>
            <a:r>
              <a:rPr lang="en-US" sz="2400" dirty="0" err="1">
                <a:solidFill>
                  <a:srgbClr val="000000"/>
                </a:solidFill>
                <a:latin typeface="Arial - 36"/>
              </a:rPr>
              <a:t>Barnbow</a:t>
            </a:r>
            <a:r>
              <a:rPr lang="en-US" sz="2400" dirty="0">
                <a:solidFill>
                  <a:srgbClr val="000000"/>
                </a:solidFill>
                <a:latin typeface="Arial - 36"/>
              </a:rPr>
              <a:t> girls.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latin typeface="Arial - 36"/>
              </a:rPr>
              <a:t>We know our manners,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 - 36"/>
              </a:rPr>
              <a:t>We can spend our tanners,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 - 36"/>
              </a:rPr>
              <a:t>We are respected wherever we go!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 - 36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 - 36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 - 36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 - 36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 - 36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 - 36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 - 36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 - 36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 - 36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 - 36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 - 36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 - 36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 - 36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 - 36"/>
              </a:rPr>
              <a:t>And when we walk down </a:t>
            </a:r>
            <a:r>
              <a:rPr lang="en-US" sz="2400" dirty="0" err="1">
                <a:solidFill>
                  <a:srgbClr val="000000"/>
                </a:solidFill>
                <a:latin typeface="Arial - 36"/>
              </a:rPr>
              <a:t>Briggate</a:t>
            </a:r>
            <a:r>
              <a:rPr lang="en-US" sz="2400" dirty="0">
                <a:solidFill>
                  <a:srgbClr val="000000"/>
                </a:solidFill>
                <a:latin typeface="Arial - 36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 - 36"/>
              </a:rPr>
              <a:t>The doors and the windows open wide,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 - 36"/>
              </a:rPr>
              <a:t>We can dance, we can sing,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 - 36"/>
              </a:rPr>
              <a:t>We can do the Highland fling,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 - 36"/>
              </a:rPr>
              <a:t>We are the </a:t>
            </a:r>
            <a:r>
              <a:rPr lang="en-US" sz="2400" dirty="0" err="1">
                <a:solidFill>
                  <a:srgbClr val="000000"/>
                </a:solidFill>
                <a:latin typeface="Arial - 36"/>
              </a:rPr>
              <a:t>Barnbow</a:t>
            </a:r>
            <a:r>
              <a:rPr lang="en-US" sz="2400" dirty="0">
                <a:solidFill>
                  <a:srgbClr val="000000"/>
                </a:solidFill>
                <a:latin typeface="Arial - 36"/>
              </a:rPr>
              <a:t> girls!</a:t>
            </a:r>
            <a:endParaRPr lang="en-GB" sz="2000" dirty="0"/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 - 36"/>
            </a:endParaRP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  <a:latin typeface="Arial - 36"/>
            </a:endParaRP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4" name="Graphic 3" descr="Ear outline">
            <a:extLst>
              <a:ext uri="{FF2B5EF4-FFF2-40B4-BE49-F238E27FC236}">
                <a16:creationId xmlns:a16="http://schemas.microsoft.com/office/drawing/2014/main" id="{C2F9EE0C-B5FE-1D95-67C5-D5759B17A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623" y="217715"/>
            <a:ext cx="1143000" cy="1143000"/>
          </a:xfrm>
          <a:prstGeom prst="rect">
            <a:avLst/>
          </a:prstGeom>
        </p:spPr>
      </p:pic>
      <p:pic>
        <p:nvPicPr>
          <p:cNvPr id="6" name="Graphic 5" descr="Music notes with solid fill">
            <a:extLst>
              <a:ext uri="{FF2B5EF4-FFF2-40B4-BE49-F238E27FC236}">
                <a16:creationId xmlns:a16="http://schemas.microsoft.com/office/drawing/2014/main" id="{95BF8BAD-568F-4E5B-127C-900B8392D2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51171" y="1409700"/>
            <a:ext cx="1839685" cy="1839685"/>
          </a:xfrm>
          <a:prstGeom prst="rect">
            <a:avLst/>
          </a:prstGeom>
        </p:spPr>
      </p:pic>
      <p:pic>
        <p:nvPicPr>
          <p:cNvPr id="8" name="Graphic 7" descr="Music notes with solid fill">
            <a:extLst>
              <a:ext uri="{FF2B5EF4-FFF2-40B4-BE49-F238E27FC236}">
                <a16:creationId xmlns:a16="http://schemas.microsoft.com/office/drawing/2014/main" id="{85605633-37D8-50C4-DD5E-3F119C5BA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21329" y="3905874"/>
            <a:ext cx="1839685" cy="183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56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F5948C-6F06-C049-9C56-F4FAE93BC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	Talk to your partner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4741D-081F-1F4D-9F68-65C8272FDA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6424" y="1508919"/>
            <a:ext cx="10137775" cy="4793910"/>
          </a:xfrm>
        </p:spPr>
        <p:txBody>
          <a:bodyPr numCol="2"/>
          <a:lstStyle/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 - 36"/>
            </a:endParaRP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  <a:latin typeface="Arial - 36"/>
            </a:endParaRP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16DE9C-0926-FD45-4BFA-4A9D08ADB4F7}"/>
              </a:ext>
            </a:extLst>
          </p:cNvPr>
          <p:cNvSpPr txBox="1"/>
          <p:nvPr/>
        </p:nvSpPr>
        <p:spPr>
          <a:xfrm>
            <a:off x="606425" y="1450296"/>
            <a:ext cx="83790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can we learn from Roland’s song?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do the lyrics tell us about working in a factory?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do the lyrics tell us about what other people in Leeds thought about the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Barnbow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girls?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Who might have composed it?</a:t>
            </a:r>
          </a:p>
          <a:p>
            <a:endParaRPr lang="en-GB" dirty="0"/>
          </a:p>
        </p:txBody>
      </p:sp>
      <p:pic>
        <p:nvPicPr>
          <p:cNvPr id="10" name="Content Placeholder 6" descr="Questions outline">
            <a:extLst>
              <a:ext uri="{FF2B5EF4-FFF2-40B4-BE49-F238E27FC236}">
                <a16:creationId xmlns:a16="http://schemas.microsoft.com/office/drawing/2014/main" id="{BDD17310-5230-5DDD-B3FA-4732803F3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606424" y="365919"/>
            <a:ext cx="929130" cy="92913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200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F5948C-6F06-C049-9C56-F4FAE93BC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 royal visit to the </a:t>
            </a:r>
            <a:r>
              <a:rPr lang="en-GB" dirty="0" err="1"/>
              <a:t>Barnbow</a:t>
            </a:r>
            <a:r>
              <a:rPr lang="en-GB" dirty="0"/>
              <a:t> factory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4741D-081F-1F4D-9F68-65C8272FDA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6425" y="1600592"/>
            <a:ext cx="5209159" cy="4506010"/>
          </a:xfrm>
        </p:spPr>
        <p:txBody>
          <a:bodyPr/>
          <a:lstStyle/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King George V and Queen Mary visited Leeds in May 1918.</a:t>
            </a:r>
          </a:p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toured cloth and munitions factories, the Town Hall, and a military hospital in the grounds of Beckett Park. This building was built in 1912 and is now part of Leeds Beckett University. </a:t>
            </a:r>
            <a:endParaRPr lang="en-GB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42BB29-C710-0A41-AF7A-F8EC6A09D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00592"/>
            <a:ext cx="4524796" cy="34086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182490-4FE0-D32E-B9F8-CB4C5D26AA4D}"/>
              </a:ext>
            </a:extLst>
          </p:cNvPr>
          <p:cNvSpPr txBox="1"/>
          <p:nvPr/>
        </p:nvSpPr>
        <p:spPr>
          <a:xfrm>
            <a:off x="6096000" y="5009272"/>
            <a:ext cx="415370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Images courtesy of National Library of Scotland</a:t>
            </a:r>
            <a:r>
              <a:rPr lang="en-US" alt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5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https://www.flickr.com/</a:t>
            </a:r>
            <a:r>
              <a:rPr lang="en-GB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880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F5948C-6F06-C049-9C56-F4FAE93BC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	Over to you!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4741D-081F-1F4D-9F68-65C8272FDA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6425" y="1600592"/>
            <a:ext cx="9866503" cy="4506010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1918 and King George V and Queen Mary are due to  visit Leeds on the 31st May.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Imagine you are a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Barnbow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lass. It is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rumoured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the King and Queen may visit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Barnbow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You have been asked to put on some entertainment for them.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another verse to the song. Or can you write a song or poem that would be fit for royalty? </a:t>
            </a:r>
            <a:endParaRPr lang="en-GB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6" name="Graphic 5" descr="Lightbulb and pencil outline">
            <a:extLst>
              <a:ext uri="{FF2B5EF4-FFF2-40B4-BE49-F238E27FC236}">
                <a16:creationId xmlns:a16="http://schemas.microsoft.com/office/drawing/2014/main" id="{2F1DC8EB-A1D1-9E2E-97B1-3F3FF0AC9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6424" y="346131"/>
            <a:ext cx="845855" cy="84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02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F5948C-6F06-C049-9C56-F4FAE93BC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	Over to you!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4741D-081F-1F4D-9F68-65C8272FDA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6426" y="1600592"/>
            <a:ext cx="4977946" cy="4506010"/>
          </a:xfrm>
        </p:spPr>
        <p:txBody>
          <a:bodyPr/>
          <a:lstStyle/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47FB71-D310-B8C4-0480-804F4144427F}"/>
              </a:ext>
            </a:extLst>
          </p:cNvPr>
          <p:cNvSpPr txBox="1"/>
          <p:nvPr/>
        </p:nvSpPr>
        <p:spPr>
          <a:xfrm>
            <a:off x="606426" y="1490008"/>
            <a:ext cx="54895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 about this propaganda poster from the first slide.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partner. Which techniques are used to influence people?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find out more here: 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https://blog.nationalarchives.gov.uk/image-female-munitions-worker/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https://www.bbc.co.uk/news/uk-england-39434504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2009F0-42B9-1F0A-43EC-D09567F47C73}"/>
              </a:ext>
            </a:extLst>
          </p:cNvPr>
          <p:cNvSpPr txBox="1"/>
          <p:nvPr/>
        </p:nvSpPr>
        <p:spPr>
          <a:xfrm>
            <a:off x="7191539" y="5987379"/>
            <a:ext cx="25683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Image courtesy of the National Archives</a:t>
            </a:r>
          </a:p>
        </p:txBody>
      </p:sp>
      <p:pic>
        <p:nvPicPr>
          <p:cNvPr id="8" name="Content Placeholder 6" descr="Questions outline">
            <a:extLst>
              <a:ext uri="{FF2B5EF4-FFF2-40B4-BE49-F238E27FC236}">
                <a16:creationId xmlns:a16="http://schemas.microsoft.com/office/drawing/2014/main" id="{FD074A7D-3ADA-F568-D622-846A7E8E1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606424" y="365919"/>
            <a:ext cx="929130" cy="92913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95220D-FBF6-3EE7-0B9A-6DA97D9871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539" y="1295049"/>
            <a:ext cx="3138268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39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007278" y="3183772"/>
            <a:ext cx="3159668" cy="1623390"/>
          </a:xfrm>
          <a:prstGeom prst="rect">
            <a:avLst/>
          </a:prstGeom>
        </p:spPr>
        <p:txBody>
          <a:bodyPr spcFirstLastPara="1" vert="horz" wrap="square" lIns="91425" tIns="91425" rIns="91425" bIns="91425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a recruitment poster for the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Barnbow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factory.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Brainstorm your ideas  before you draw your poster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 about how you can convince the women of Leeds to work there.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8" name="Google Shape;68;p15"/>
          <p:cNvCxnSpPr>
            <a:cxnSpLocks/>
          </p:cNvCxnSpPr>
          <p:nvPr/>
        </p:nvCxnSpPr>
        <p:spPr>
          <a:xfrm flipH="1">
            <a:off x="3358936" y="4114110"/>
            <a:ext cx="648342" cy="354595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5"/>
          <p:cNvCxnSpPr>
            <a:cxnSpLocks/>
          </p:cNvCxnSpPr>
          <p:nvPr/>
        </p:nvCxnSpPr>
        <p:spPr>
          <a:xfrm>
            <a:off x="6042986" y="5011918"/>
            <a:ext cx="53014" cy="701181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15"/>
          <p:cNvCxnSpPr>
            <a:cxnSpLocks/>
          </p:cNvCxnSpPr>
          <p:nvPr/>
        </p:nvCxnSpPr>
        <p:spPr>
          <a:xfrm flipV="1">
            <a:off x="6371925" y="2552524"/>
            <a:ext cx="795023" cy="426492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15"/>
          <p:cNvCxnSpPr>
            <a:cxnSpLocks/>
          </p:cNvCxnSpPr>
          <p:nvPr/>
        </p:nvCxnSpPr>
        <p:spPr>
          <a:xfrm flipH="1" flipV="1">
            <a:off x="4268785" y="2419789"/>
            <a:ext cx="383231" cy="455335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" name="Google Shape;70;p15">
            <a:extLst>
              <a:ext uri="{FF2B5EF4-FFF2-40B4-BE49-F238E27FC236}">
                <a16:creationId xmlns:a16="http://schemas.microsoft.com/office/drawing/2014/main" id="{1E0A318B-6C5D-4A3F-54DD-CC4B2204B792}"/>
              </a:ext>
            </a:extLst>
          </p:cNvPr>
          <p:cNvCxnSpPr>
            <a:cxnSpLocks/>
          </p:cNvCxnSpPr>
          <p:nvPr/>
        </p:nvCxnSpPr>
        <p:spPr>
          <a:xfrm>
            <a:off x="7174374" y="4020392"/>
            <a:ext cx="870050" cy="448312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18BA73A9-CAC9-D79A-062B-A7402FD4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Over to you!</a:t>
            </a:r>
          </a:p>
        </p:txBody>
      </p:sp>
      <p:pic>
        <p:nvPicPr>
          <p:cNvPr id="7" name="Graphic 6" descr="Easel outline">
            <a:extLst>
              <a:ext uri="{FF2B5EF4-FFF2-40B4-BE49-F238E27FC236}">
                <a16:creationId xmlns:a16="http://schemas.microsoft.com/office/drawing/2014/main" id="{D95E91DC-1772-E91C-CA89-7F23B403E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600" y="5933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77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10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F5948C-6F06-C049-9C56-F4FAE93BC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What role did </a:t>
            </a:r>
            <a:r>
              <a:rPr lang="en-GB" dirty="0" err="1"/>
              <a:t>Leeds’</a:t>
            </a:r>
            <a:r>
              <a:rPr lang="en-GB" dirty="0"/>
              <a:t> women play in WWI?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4741D-081F-1F4D-9F68-65C8272FDA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6425" y="1600592"/>
            <a:ext cx="6550279" cy="4506010"/>
          </a:xfrm>
        </p:spPr>
        <p:txBody>
          <a:bodyPr/>
          <a:lstStyle/>
          <a:p>
            <a:r>
              <a:rPr lang="en-GB" sz="2400" dirty="0">
                <a:solidFill>
                  <a:srgbClr val="000000"/>
                </a:solidFill>
                <a:latin typeface="Arial - 36"/>
              </a:rPr>
              <a:t>This is a propaganda poster from 1916 calling for women on the home front to join the munitions workforce.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4F7E57-8CEC-0CE4-2764-F0E07A602AE7}"/>
              </a:ext>
            </a:extLst>
          </p:cNvPr>
          <p:cNvSpPr txBox="1"/>
          <p:nvPr/>
        </p:nvSpPr>
        <p:spPr>
          <a:xfrm>
            <a:off x="6976873" y="5814520"/>
            <a:ext cx="25683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Image courtesy of the National Archives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9B7B4-70E7-33D1-2048-7C8F00217C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843" y="1508919"/>
            <a:ext cx="2856314" cy="426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4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F5948C-6F06-C049-9C56-F4FAE93BC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need for shells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4741D-081F-1F4D-9F68-65C8272FDA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6425" y="1304544"/>
            <a:ext cx="6583221" cy="4802058"/>
          </a:xfrm>
        </p:spPr>
        <p:txBody>
          <a:bodyPr/>
          <a:lstStyle/>
          <a:p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“Shells, shells and yet more shells” </a:t>
            </a:r>
            <a:endParaRPr lang="en-GB" sz="24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1915, not only was Britain at war with Germany, but there was a shortage of artillery shells on the Allied front lines. 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Times newspaper headline in 1915 said, </a:t>
            </a:r>
          </a:p>
          <a:p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“Need for Shells. British Attacks Checked. Limited Supply The Cause. A Lesson From France.”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images on the right are from 1914 and show shelling and soldiers crossing no-mans land.</a:t>
            </a:r>
            <a:endParaRPr lang="en-GB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DD2681-2DAB-27C0-41DB-F59166C94B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046" y="3538002"/>
            <a:ext cx="2938763" cy="2233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FB292C-9E0F-8193-FDC0-888D232EAF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046" y="1304543"/>
            <a:ext cx="2919554" cy="22334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D8AC62-F3CA-7A2E-6859-631BAB074850}"/>
              </a:ext>
            </a:extLst>
          </p:cNvPr>
          <p:cNvSpPr txBox="1"/>
          <p:nvPr/>
        </p:nvSpPr>
        <p:spPr>
          <a:xfrm>
            <a:off x="7596046" y="5771461"/>
            <a:ext cx="33954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Images courtesy of National Library of Scotland</a:t>
            </a:r>
            <a:r>
              <a:rPr lang="en-US" altLang="en-US" sz="800" dirty="0">
                <a:cs typeface="Times New Roman" panose="02020603050405020304" pitchFamily="18" charset="0"/>
              </a:rPr>
              <a:t>.     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https://www.flickr.com/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107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F5948C-6F06-C049-9C56-F4FAE93BC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The first national shell filling factory in Leeds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4741D-081F-1F4D-9F68-65C8272FDA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Sir Algernon Firth, a major West Riding manufacturer, and the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Honourable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Rupert Beckett, head of a great banking firm in Leeds, seized the opportunity.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were asked to oversee the construction of the first national shell filling factory in Leeds. </a:t>
            </a:r>
            <a:endParaRPr lang="en-GB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50E286-A9D0-394B-827E-1A4078F37CE3}"/>
              </a:ext>
            </a:extLst>
          </p:cNvPr>
          <p:cNvSpPr/>
          <p:nvPr/>
        </p:nvSpPr>
        <p:spPr>
          <a:xfrm>
            <a:off x="5532099" y="1600592"/>
            <a:ext cx="4969164" cy="43849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972122-5FAF-676D-631E-F85611663E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029" y="1815065"/>
            <a:ext cx="5573971" cy="39560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B39105-EACB-356A-3543-E0362BC55182}"/>
              </a:ext>
            </a:extLst>
          </p:cNvPr>
          <p:cNvSpPr txBox="1"/>
          <p:nvPr/>
        </p:nvSpPr>
        <p:spPr>
          <a:xfrm>
            <a:off x="5458464" y="6077229"/>
            <a:ext cx="49691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Image courtesy of Tony Cox, Barwick In Elmet Historical Society</a:t>
            </a:r>
          </a:p>
          <a:p>
            <a:r>
              <a:rPr lang="en-GB" sz="105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http://www.barwickinelmethistoricalsociety.com/4746.html</a:t>
            </a:r>
            <a:r>
              <a:rPr lang="en-GB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92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F5948C-6F06-C049-9C56-F4FAE93BC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The site of the factory then…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4741D-081F-1F4D-9F68-65C8272FDA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August 1915 they selected a site at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Barnbow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between the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Crossgates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Garforth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areas of Leeds, to construct a factory the size of which was described as ‘a city within a city’.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The site was (A football 	pitch is 1 and a half acres):</a:t>
            </a:r>
          </a:p>
          <a:p>
            <a:pPr marL="1277938" lvl="1" indent="-342900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200 acres?		</a:t>
            </a:r>
          </a:p>
          <a:p>
            <a:pPr marL="1277938" lvl="1" indent="-34290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 acres?		</a:t>
            </a:r>
          </a:p>
          <a:p>
            <a:pPr marL="1277938" lvl="1" indent="-34290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800 acres?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6" name="Content Placeholder 6" descr="Questions outline">
            <a:extLst>
              <a:ext uri="{FF2B5EF4-FFF2-40B4-BE49-F238E27FC236}">
                <a16:creationId xmlns:a16="http://schemas.microsoft.com/office/drawing/2014/main" id="{5DEC6C48-265F-EB75-C339-BA424186B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27565" y="4081306"/>
            <a:ext cx="1263172" cy="126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573830-6D0C-4DAC-5DA5-5BA16AB54C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526" y="1600592"/>
            <a:ext cx="5216144" cy="37632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A12617-A396-6275-625C-67D697152317}"/>
              </a:ext>
            </a:extLst>
          </p:cNvPr>
          <p:cNvSpPr txBox="1"/>
          <p:nvPr/>
        </p:nvSpPr>
        <p:spPr>
          <a:xfrm>
            <a:off x="5445806" y="5363830"/>
            <a:ext cx="41072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The </a:t>
            </a:r>
            <a:r>
              <a:rPr lang="en-GB" sz="1050" dirty="0" err="1"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Barnbow</a:t>
            </a:r>
            <a:r>
              <a:rPr lang="en-GB" sz="1050" dirty="0"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 site. B</a:t>
            </a:r>
            <a:r>
              <a:rPr lang="en-GB" sz="1050" dirty="0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y kind permission of Leeds Libraries </a:t>
            </a:r>
            <a:r>
              <a:rPr lang="en-GB" sz="1050" u="sng" dirty="0">
                <a:solidFill>
                  <a:srgbClr val="0000FF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  <a:hlinkClick r:id="rId6"/>
              </a:rPr>
              <a:t>www.leodis.net</a:t>
            </a:r>
            <a:r>
              <a:rPr lang="en-GB" sz="105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GB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65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25D375-64AD-0CDD-434B-3DA3B43A68C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743" y="-1"/>
            <a:ext cx="9013371" cy="64920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26DEE3-8A07-ACA2-F952-EA0394793F57}"/>
              </a:ext>
            </a:extLst>
          </p:cNvPr>
          <p:cNvSpPr txBox="1"/>
          <p:nvPr/>
        </p:nvSpPr>
        <p:spPr>
          <a:xfrm>
            <a:off x="881743" y="6067537"/>
            <a:ext cx="4601498" cy="2539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 kind permission from Leeds Library Service Tom Palmer Resources</a:t>
            </a:r>
            <a:endParaRPr lang="en-GB" sz="105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96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F5948C-6F06-C049-9C56-F4FAE93BC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Find out about…..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4741D-081F-1F4D-9F68-65C8272FDA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330405"/>
            <a:ext cx="4673241" cy="4506010"/>
          </a:xfrm>
        </p:spPr>
        <p:txBody>
          <a:bodyPr/>
          <a:lstStyle/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 find out what has happened to the factory?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a map to locate where the site was.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there any evidence on the internet about the site now?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 find out about some of the people who worked at the 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Barnbow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Munitions Factory?</a:t>
            </a:r>
          </a:p>
          <a:p>
            <a:endParaRPr lang="en-US" dirty="0"/>
          </a:p>
        </p:txBody>
      </p:sp>
      <p:pic>
        <p:nvPicPr>
          <p:cNvPr id="6" name="Content Placeholder 6" descr="Questions outline">
            <a:extLst>
              <a:ext uri="{FF2B5EF4-FFF2-40B4-BE49-F238E27FC236}">
                <a16:creationId xmlns:a16="http://schemas.microsoft.com/office/drawing/2014/main" id="{5DEC6C48-265F-EB75-C339-BA424186B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64984" y="1508919"/>
            <a:ext cx="3394743" cy="339474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130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F5948C-6F06-C049-9C56-F4FAE93BC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pic>
        <p:nvPicPr>
          <p:cNvPr id="6" name="Content Placeholder 6" descr="Questions outline">
            <a:extLst>
              <a:ext uri="{FF2B5EF4-FFF2-40B4-BE49-F238E27FC236}">
                <a16:creationId xmlns:a16="http://schemas.microsoft.com/office/drawing/2014/main" id="{5DEC6C48-265F-EB75-C339-BA424186B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64984" y="1508919"/>
            <a:ext cx="3394743" cy="339474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8B431C-D7C8-1FC4-5F3E-444A9055F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957" y="180814"/>
            <a:ext cx="4083295" cy="56906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CCEA5A-E9DF-FCEE-0D22-F367BE1E6210}"/>
              </a:ext>
            </a:extLst>
          </p:cNvPr>
          <p:cNvSpPr txBox="1"/>
          <p:nvPr/>
        </p:nvSpPr>
        <p:spPr>
          <a:xfrm>
            <a:off x="5837184" y="5939906"/>
            <a:ext cx="3212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B</a:t>
            </a:r>
            <a:r>
              <a:rPr lang="en-GB" sz="1050" dirty="0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y kind permission of Leeds Libraries </a:t>
            </a:r>
            <a:r>
              <a:rPr lang="en-GB" sz="1050" u="sng" dirty="0">
                <a:solidFill>
                  <a:srgbClr val="0000FF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Calibri Light" panose="020F0302020204030204" pitchFamily="34" charset="0"/>
                <a:hlinkClick r:id="rId5"/>
              </a:rPr>
              <a:t>www.leodis.net</a:t>
            </a:r>
            <a:r>
              <a:rPr lang="en-GB" sz="105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GB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9947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ritih Libra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28A"/>
      </a:accent1>
      <a:accent2>
        <a:srgbClr val="E34954"/>
      </a:accent2>
      <a:accent3>
        <a:srgbClr val="8C5EA3"/>
      </a:accent3>
      <a:accent4>
        <a:srgbClr val="3FA534"/>
      </a:accent4>
      <a:accent5>
        <a:srgbClr val="FFD700"/>
      </a:accent5>
      <a:accent6>
        <a:srgbClr val="0069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_PPT Master_MERGED" id="{4E58D9B3-9928-2847-8954-3F049C0B8D43}" vid="{5CD48E34-0329-6D47-BEF1-963A44BEA5FD}"/>
    </a:ext>
  </a:extLst>
</a:theme>
</file>

<file path=ppt/theme/theme2.xml><?xml version="1.0" encoding="utf-8"?>
<a:theme xmlns:a="http://schemas.openxmlformats.org/drawingml/2006/main" name="2_Office Theme">
  <a:themeElements>
    <a:clrScheme name="Britih Libra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28A"/>
      </a:accent1>
      <a:accent2>
        <a:srgbClr val="E34954"/>
      </a:accent2>
      <a:accent3>
        <a:srgbClr val="8C5EA3"/>
      </a:accent3>
      <a:accent4>
        <a:srgbClr val="3FA534"/>
      </a:accent4>
      <a:accent5>
        <a:srgbClr val="FFD700"/>
      </a:accent5>
      <a:accent6>
        <a:srgbClr val="0069B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_PPT Master_MERGED" id="{4E58D9B3-9928-2847-8954-3F049C0B8D43}" vid="{D9057E72-3E73-DA47-9F7B-94C76316F89D}"/>
    </a:ext>
  </a:extLst>
</a:theme>
</file>

<file path=ppt/theme/theme3.xml><?xml version="1.0" encoding="utf-8"?>
<a:theme xmlns:a="http://schemas.openxmlformats.org/drawingml/2006/main" name="3_Office Theme">
  <a:themeElements>
    <a:clrScheme name="Britih Libra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28A"/>
      </a:accent1>
      <a:accent2>
        <a:srgbClr val="E34954"/>
      </a:accent2>
      <a:accent3>
        <a:srgbClr val="8C5EA3"/>
      </a:accent3>
      <a:accent4>
        <a:srgbClr val="3FA534"/>
      </a:accent4>
      <a:accent5>
        <a:srgbClr val="FFD700"/>
      </a:accent5>
      <a:accent6>
        <a:srgbClr val="0069B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_PPT Master_MERGED" id="{4E58D9B3-9928-2847-8954-3F049C0B8D43}" vid="{6F2BD3C2-0089-6544-A748-D36E8098F7F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197</TotalTime>
  <Words>1482</Words>
  <Application>Microsoft Office PowerPoint</Application>
  <PresentationFormat>Widescreen</PresentationFormat>
  <Paragraphs>212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1_Office Theme</vt:lpstr>
      <vt:lpstr>2_Office Theme</vt:lpstr>
      <vt:lpstr>3_Office Theme</vt:lpstr>
      <vt:lpstr>The Barnbow Lasses: What role did women play in World War 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Over to you!</vt:lpstr>
      <vt:lpstr>PowerPoint Presentation</vt:lpstr>
    </vt:vector>
  </TitlesOfParts>
  <Company>The British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Thompson, Elvie</dc:creator>
  <cp:lastModifiedBy>Munro, Jonathan</cp:lastModifiedBy>
  <cp:revision>29</cp:revision>
  <dcterms:created xsi:type="dcterms:W3CDTF">2023-06-22T11:07:16Z</dcterms:created>
  <dcterms:modified xsi:type="dcterms:W3CDTF">2023-11-27T14:48:17Z</dcterms:modified>
</cp:coreProperties>
</file>