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7251"/>
    <a:srgbClr val="D0C7A7"/>
    <a:srgbClr val="BC6223"/>
    <a:srgbClr val="654B78"/>
    <a:srgbClr val="0768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671" autoAdjust="0"/>
  </p:normalViewPr>
  <p:slideViewPr>
    <p:cSldViewPr>
      <p:cViewPr varScale="1">
        <p:scale>
          <a:sx n="110" d="100"/>
          <a:sy n="110" d="100"/>
        </p:scale>
        <p:origin x="106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88A83-EC98-497F-94A6-64A853C761F6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0C8D7-32A0-4A14-8B91-2C3FC2B532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150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88A83-EC98-497F-94A6-64A853C761F6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0C8D7-32A0-4A14-8B91-2C3FC2B532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7336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88A83-EC98-497F-94A6-64A853C761F6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0C8D7-32A0-4A14-8B91-2C3FC2B532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398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88A83-EC98-497F-94A6-64A853C761F6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0C8D7-32A0-4A14-8B91-2C3FC2B532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6402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88A83-EC98-497F-94A6-64A853C761F6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0C8D7-32A0-4A14-8B91-2C3FC2B532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213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88A83-EC98-497F-94A6-64A853C761F6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0C8D7-32A0-4A14-8B91-2C3FC2B532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0590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88A83-EC98-497F-94A6-64A853C761F6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0C8D7-32A0-4A14-8B91-2C3FC2B532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32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88A83-EC98-497F-94A6-64A853C761F6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0C8D7-32A0-4A14-8B91-2C3FC2B532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207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88A83-EC98-497F-94A6-64A853C761F6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0C8D7-32A0-4A14-8B91-2C3FC2B532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1098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88A83-EC98-497F-94A6-64A853C761F6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0C8D7-32A0-4A14-8B91-2C3FC2B532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20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88A83-EC98-497F-94A6-64A853C761F6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0C8D7-32A0-4A14-8B91-2C3FC2B532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827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88A83-EC98-497F-94A6-64A853C761F6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90C8D7-32A0-4A14-8B91-2C3FC2B532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9291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jpeg"/><Relationship Id="rId7" Type="http://schemas.openxmlformats.org/officeDocument/2006/relationships/image" Target="../media/image22.jpeg"/><Relationship Id="rId12" Type="http://schemas.openxmlformats.org/officeDocument/2006/relationships/image" Target="../media/image2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0" Type="http://schemas.openxmlformats.org/officeDocument/2006/relationships/image" Target="../media/image25.png"/><Relationship Id="rId4" Type="http://schemas.openxmlformats.org/officeDocument/2006/relationships/hyperlink" Target="http://www.google.co.uk/url?sa=i&amp;rct=j&amp;q=&amp;esrc=s&amp;source=images&amp;cd=&amp;cad=rja&amp;uact=8&amp;ved=0ahUKEwjBv_-l-dbVAhWDLFAKHfmaANUQjRwIBw&amp;url=http://weknowyourdreams.com/stone.html&amp;psig=AFQjCNGhhgAdge1eT5CtYFg4VZlbEj9Qjw&amp;ust=1502807725428683" TargetMode="External"/><Relationship Id="rId9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675456"/>
            <a:ext cx="9144000" cy="35629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3140968"/>
            <a:ext cx="2487263" cy="24445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23727" y="2348880"/>
            <a:ext cx="5328592" cy="1887141"/>
          </a:xfrm>
        </p:spPr>
        <p:txBody>
          <a:bodyPr>
            <a:normAutofit/>
          </a:bodyPr>
          <a:lstStyle/>
          <a:p>
            <a:r>
              <a:rPr lang="en-GB" sz="4800" b="1" dirty="0" smtClean="0">
                <a:solidFill>
                  <a:srgbClr val="654B78"/>
                </a:solidFill>
              </a:rPr>
              <a:t>Natural Decoration at Lotherton Hall</a:t>
            </a:r>
            <a:endParaRPr lang="en-GB" sz="4800" b="1" dirty="0">
              <a:solidFill>
                <a:srgbClr val="654B78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87636" y="4797152"/>
            <a:ext cx="6708699" cy="1392560"/>
          </a:xfrm>
        </p:spPr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Can you find nature in the decorations at Lotherton Hall?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2942"/>
            <a:ext cx="10443600" cy="69438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49262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620688"/>
            <a:ext cx="8316923" cy="5544616"/>
          </a:xfrm>
        </p:spPr>
      </p:pic>
      <p:sp>
        <p:nvSpPr>
          <p:cNvPr id="5" name="TextBox 4"/>
          <p:cNvSpPr txBox="1"/>
          <p:nvPr/>
        </p:nvSpPr>
        <p:spPr>
          <a:xfrm>
            <a:off x="3802527" y="2852936"/>
            <a:ext cx="1656184" cy="707886"/>
          </a:xfrm>
          <a:prstGeom prst="rect">
            <a:avLst/>
          </a:prstGeom>
          <a:solidFill>
            <a:srgbClr val="654B78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GB" sz="4000" dirty="0" smtClean="0">
                <a:solidFill>
                  <a:schemeClr val="bg1"/>
                </a:solidFill>
              </a:rPr>
              <a:t>FABRIC</a:t>
            </a:r>
            <a:endParaRPr lang="en-GB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579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5656" y="188640"/>
            <a:ext cx="6336704" cy="6392736"/>
          </a:xfrm>
          <a:noFill/>
          <a:ln>
            <a:solidFill>
              <a:srgbClr val="FF0000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3131840" y="2204864"/>
            <a:ext cx="3312368" cy="28803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2267744" y="4149080"/>
            <a:ext cx="1245815" cy="523220"/>
          </a:xfrm>
          <a:prstGeom prst="rect">
            <a:avLst/>
          </a:prstGeom>
          <a:solidFill>
            <a:srgbClr val="2F725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</a:rPr>
              <a:t>WOOD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90651" y="404664"/>
            <a:ext cx="1897373" cy="11521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1842742" y="719118"/>
            <a:ext cx="1245815" cy="523220"/>
          </a:xfrm>
          <a:prstGeom prst="rect">
            <a:avLst/>
          </a:prstGeom>
          <a:solidFill>
            <a:srgbClr val="654B78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</a:rPr>
              <a:t>FABRIC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6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5" grpId="0" animBg="1"/>
      <p:bldP spid="5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5736" y="-99392"/>
            <a:ext cx="4752528" cy="715549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790" y="3268580"/>
            <a:ext cx="8229600" cy="1143000"/>
          </a:xfrm>
          <a:solidFill>
            <a:srgbClr val="D0C7A7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rgbClr val="654B78"/>
                </a:solidFill>
              </a:rPr>
              <a:t>Welcome </a:t>
            </a:r>
            <a:r>
              <a:rPr lang="en-GB" b="1" dirty="0">
                <a:solidFill>
                  <a:srgbClr val="654B78"/>
                </a:solidFill>
              </a:rPr>
              <a:t>to </a:t>
            </a:r>
            <a:r>
              <a:rPr lang="en-GB" b="1" dirty="0" smtClean="0">
                <a:solidFill>
                  <a:srgbClr val="654B78"/>
                </a:solidFill>
              </a:rPr>
              <a:t>the </a:t>
            </a:r>
            <a:r>
              <a:rPr lang="en-GB" b="1" dirty="0">
                <a:solidFill>
                  <a:srgbClr val="654B78"/>
                </a:solidFill>
              </a:rPr>
              <a:t>Hall</a:t>
            </a:r>
          </a:p>
        </p:txBody>
      </p:sp>
      <p:sp>
        <p:nvSpPr>
          <p:cNvPr id="8" name="Oval Callout 7"/>
          <p:cNvSpPr/>
          <p:nvPr/>
        </p:nvSpPr>
        <p:spPr>
          <a:xfrm>
            <a:off x="5436096" y="252028"/>
            <a:ext cx="3672408" cy="2060848"/>
          </a:xfrm>
          <a:prstGeom prst="wedgeEllipseCallout">
            <a:avLst>
              <a:gd name="adj1" fmla="val -56137"/>
              <a:gd name="adj2" fmla="val 39321"/>
            </a:avLst>
          </a:prstGeom>
          <a:solidFill>
            <a:srgbClr val="654B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/>
              <a:t>Can you find nature inside the Hall?</a:t>
            </a:r>
            <a:endParaRPr lang="en-GB" sz="2800" dirty="0"/>
          </a:p>
        </p:txBody>
      </p:sp>
      <p:sp>
        <p:nvSpPr>
          <p:cNvPr id="9" name="Rectangle 8"/>
          <p:cNvSpPr/>
          <p:nvPr/>
        </p:nvSpPr>
        <p:spPr>
          <a:xfrm>
            <a:off x="5436096" y="3294505"/>
            <a:ext cx="936104" cy="10801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761" y="-6629"/>
            <a:ext cx="7624478" cy="6864629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11" name="Rectangle 10"/>
          <p:cNvSpPr/>
          <p:nvPr/>
        </p:nvSpPr>
        <p:spPr>
          <a:xfrm>
            <a:off x="2627784" y="2060848"/>
            <a:ext cx="576064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8750" t="18359" r="24801" b="20000"/>
          <a:stretch/>
        </p:blipFill>
        <p:spPr>
          <a:xfrm>
            <a:off x="34995" y="0"/>
            <a:ext cx="9073509" cy="685800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46193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" grpId="2" animBg="1"/>
      <p:bldP spid="8" grpId="0" animBg="1"/>
      <p:bldP spid="8" grpId="1" animBg="1"/>
      <p:bldP spid="8" grpId="2" animBg="1"/>
      <p:bldP spid="9" grpId="0" animBg="1"/>
      <p:bldP spid="9" grpId="1" animBg="1"/>
      <p:bldP spid="11" grpId="0" animBg="1"/>
      <p:bldP spid="11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6552" y="0"/>
            <a:ext cx="10306372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5445224"/>
            <a:ext cx="8229600" cy="1143000"/>
          </a:xfrm>
          <a:solidFill>
            <a:srgbClr val="D0C7A7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GB" b="1" dirty="0" smtClean="0">
                <a:solidFill>
                  <a:srgbClr val="654B78"/>
                </a:solidFill>
              </a:rPr>
              <a:t>Welcome to the Drawing Room</a:t>
            </a:r>
            <a:endParaRPr lang="en-GB" b="1" dirty="0">
              <a:solidFill>
                <a:srgbClr val="654B78"/>
              </a:solidFill>
            </a:endParaRPr>
          </a:p>
        </p:txBody>
      </p:sp>
      <p:sp>
        <p:nvSpPr>
          <p:cNvPr id="5" name="Cloud Callout 4"/>
          <p:cNvSpPr/>
          <p:nvPr/>
        </p:nvSpPr>
        <p:spPr>
          <a:xfrm>
            <a:off x="5399584" y="22438"/>
            <a:ext cx="3744416" cy="2132856"/>
          </a:xfrm>
          <a:prstGeom prst="cloudCallout">
            <a:avLst>
              <a:gd name="adj1" fmla="val -11721"/>
              <a:gd name="adj2" fmla="val 60580"/>
            </a:avLst>
          </a:prstGeom>
          <a:solidFill>
            <a:srgbClr val="BC622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What nature decorations can you see in this room?</a:t>
            </a:r>
            <a:endParaRPr lang="en-GB" sz="2400" dirty="0"/>
          </a:p>
        </p:txBody>
      </p:sp>
      <p:sp>
        <p:nvSpPr>
          <p:cNvPr id="6" name="Rectangle 5"/>
          <p:cNvSpPr/>
          <p:nvPr/>
        </p:nvSpPr>
        <p:spPr>
          <a:xfrm>
            <a:off x="0" y="764704"/>
            <a:ext cx="755576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-324544" y="0"/>
            <a:ext cx="9865096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445" y="22438"/>
            <a:ext cx="7815111" cy="6835562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10" name="Rectangle 9"/>
          <p:cNvSpPr/>
          <p:nvPr/>
        </p:nvSpPr>
        <p:spPr>
          <a:xfrm>
            <a:off x="-172144" y="-27384"/>
            <a:ext cx="9865096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5399584" y="2468783"/>
            <a:ext cx="540568" cy="6721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1359" y="46397"/>
            <a:ext cx="6937225" cy="6787643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187029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3" grpId="0" animBg="1"/>
      <p:bldP spid="3" grpId="1" animBg="1"/>
      <p:bldP spid="10" grpId="0" animBg="1"/>
      <p:bldP spid="10" grpId="1" animBg="1"/>
      <p:bldP spid="8" grpId="0" animBg="1"/>
      <p:bldP spid="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58486" y="-14403"/>
            <a:ext cx="10293200" cy="6862133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140968"/>
            <a:ext cx="8229600" cy="1143000"/>
          </a:xfrm>
          <a:solidFill>
            <a:srgbClr val="D0C7A7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GB" b="1" dirty="0" smtClean="0">
                <a:solidFill>
                  <a:srgbClr val="654B78"/>
                </a:solidFill>
              </a:rPr>
              <a:t>Welcome to the Boudoir</a:t>
            </a:r>
            <a:endParaRPr lang="en-GB" b="1" dirty="0">
              <a:solidFill>
                <a:srgbClr val="654B78"/>
              </a:solidFill>
            </a:endParaRPr>
          </a:p>
        </p:txBody>
      </p:sp>
      <p:sp>
        <p:nvSpPr>
          <p:cNvPr id="4" name="Oval Callout 3"/>
          <p:cNvSpPr/>
          <p:nvPr/>
        </p:nvSpPr>
        <p:spPr>
          <a:xfrm>
            <a:off x="4572000" y="125238"/>
            <a:ext cx="2808312" cy="1935610"/>
          </a:xfrm>
          <a:prstGeom prst="wedgeEllipseCallout">
            <a:avLst>
              <a:gd name="adj1" fmla="val 64382"/>
              <a:gd name="adj2" fmla="val -37787"/>
            </a:avLst>
          </a:prstGeom>
          <a:solidFill>
            <a:srgbClr val="2F725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What decorations have been inspired by nature?</a:t>
            </a:r>
            <a:endParaRPr lang="en-GB" sz="2400" dirty="0"/>
          </a:p>
        </p:txBody>
      </p:sp>
      <p:sp>
        <p:nvSpPr>
          <p:cNvPr id="5" name="Rectangle 4"/>
          <p:cNvSpPr/>
          <p:nvPr/>
        </p:nvSpPr>
        <p:spPr>
          <a:xfrm>
            <a:off x="3419872" y="5445224"/>
            <a:ext cx="792088" cy="5760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68560" y="35121"/>
            <a:ext cx="9534714" cy="6822879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43498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6552" y="-20906"/>
            <a:ext cx="10388476" cy="6899809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856" y="5344423"/>
            <a:ext cx="8229600" cy="1143000"/>
          </a:xfrm>
          <a:solidFill>
            <a:srgbClr val="D0C7A7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r>
              <a:rPr lang="en-GB" b="1" dirty="0" smtClean="0">
                <a:solidFill>
                  <a:srgbClr val="2F7251"/>
                </a:solidFill>
              </a:rPr>
              <a:t>Welcome to the Medal Room</a:t>
            </a:r>
            <a:endParaRPr lang="en-GB" b="1" dirty="0">
              <a:solidFill>
                <a:srgbClr val="2F725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99592" y="3789040"/>
            <a:ext cx="504056" cy="445216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41107" y="37425"/>
            <a:ext cx="9485107" cy="721519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9" name="Rectangle 8"/>
          <p:cNvSpPr/>
          <p:nvPr/>
        </p:nvSpPr>
        <p:spPr>
          <a:xfrm>
            <a:off x="3275856" y="3356992"/>
            <a:ext cx="432047" cy="366624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-392781" y="37425"/>
            <a:ext cx="10225136" cy="69520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9593" y="-73106"/>
            <a:ext cx="7456354" cy="6931106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3" name="Oval Callout 2"/>
          <p:cNvSpPr/>
          <p:nvPr/>
        </p:nvSpPr>
        <p:spPr>
          <a:xfrm>
            <a:off x="2010884" y="1340768"/>
            <a:ext cx="2961990" cy="1512168"/>
          </a:xfrm>
          <a:prstGeom prst="wedgeEllipseCallout">
            <a:avLst>
              <a:gd name="adj1" fmla="val 39897"/>
              <a:gd name="adj2" fmla="val 90257"/>
            </a:avLst>
          </a:prstGeom>
          <a:solidFill>
            <a:srgbClr val="2F72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What nature can you see?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441232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7" grpId="0" animBg="1"/>
      <p:bldP spid="7" grpId="1" animBg="1"/>
      <p:bldP spid="9" grpId="0" animBg="1"/>
      <p:bldP spid="9" grpId="1" animBg="1"/>
      <p:bldP spid="12" grpId="0" animBg="1"/>
      <p:bldP spid="12" grpId="1" animBg="1"/>
      <p:bldP spid="3" grpId="0" animBg="1"/>
      <p:bldP spid="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56592" y="0"/>
            <a:ext cx="10325527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085184"/>
            <a:ext cx="8229600" cy="1143000"/>
          </a:xfrm>
          <a:solidFill>
            <a:srgbClr val="D0C7A7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GB" b="1" dirty="0" smtClean="0">
                <a:solidFill>
                  <a:srgbClr val="654B78"/>
                </a:solidFill>
              </a:rPr>
              <a:t>Welcome to the Dining Room</a:t>
            </a:r>
            <a:endParaRPr lang="en-GB" b="1" dirty="0">
              <a:solidFill>
                <a:srgbClr val="654B78"/>
              </a:solidFill>
            </a:endParaRPr>
          </a:p>
        </p:txBody>
      </p:sp>
      <p:sp>
        <p:nvSpPr>
          <p:cNvPr id="5" name="Cloud Callout 4"/>
          <p:cNvSpPr/>
          <p:nvPr/>
        </p:nvSpPr>
        <p:spPr>
          <a:xfrm>
            <a:off x="7414" y="116150"/>
            <a:ext cx="3175248" cy="1753613"/>
          </a:xfrm>
          <a:prstGeom prst="cloudCallout">
            <a:avLst>
              <a:gd name="adj1" fmla="val 35122"/>
              <a:gd name="adj2" fmla="val 49752"/>
            </a:avLst>
          </a:prstGeom>
          <a:solidFill>
            <a:srgbClr val="0768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Can you see any natural decorations in here?</a:t>
            </a:r>
            <a:endParaRPr lang="en-GB" sz="2400" dirty="0"/>
          </a:p>
        </p:txBody>
      </p:sp>
      <p:sp>
        <p:nvSpPr>
          <p:cNvPr id="6" name="Rectangle 5"/>
          <p:cNvSpPr/>
          <p:nvPr/>
        </p:nvSpPr>
        <p:spPr>
          <a:xfrm>
            <a:off x="5724128" y="2996952"/>
            <a:ext cx="648072" cy="5040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-612576" y="-315416"/>
            <a:ext cx="10040665" cy="7173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8017" y="-4576"/>
            <a:ext cx="6667965" cy="6862576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8028384" y="4725144"/>
            <a:ext cx="1115616" cy="7200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-756592" y="-171400"/>
            <a:ext cx="10325527" cy="7200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51720" y="-9598"/>
            <a:ext cx="4981582" cy="6846481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61340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10" grpId="0" animBg="1"/>
      <p:bldP spid="10" grpId="1" animBg="1"/>
      <p:bldP spid="8" grpId="0" animBg="1"/>
      <p:bldP spid="8" grpId="1" animBg="1"/>
      <p:bldP spid="3" grpId="0" animBg="1"/>
      <p:bldP spid="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805" y="0"/>
            <a:ext cx="2876593" cy="1120856"/>
          </a:xfrm>
          <a:prstGeom prst="rect">
            <a:avLst/>
          </a:prstGeom>
        </p:spPr>
      </p:pic>
      <p:pic>
        <p:nvPicPr>
          <p:cNvPr id="1026" name="Picture 2" descr="Image result for wood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9833" y="548680"/>
            <a:ext cx="3030676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ree"/>
          <p:cNvSpPr>
            <a:spLocks noEditPoints="1" noChangeArrowheads="1"/>
          </p:cNvSpPr>
          <p:nvPr/>
        </p:nvSpPr>
        <p:spPr bwMode="auto">
          <a:xfrm>
            <a:off x="6146324" y="1628800"/>
            <a:ext cx="1450012" cy="1440160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7656207" y="792490"/>
            <a:ext cx="1245815" cy="523220"/>
          </a:xfrm>
          <a:prstGeom prst="rect">
            <a:avLst/>
          </a:prstGeom>
          <a:solidFill>
            <a:srgbClr val="2F7251"/>
          </a:solidFill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</a:rPr>
              <a:t>WOOD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8" name="AutoShape 6" descr="Image result for STONE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71438" y="-822325"/>
            <a:ext cx="2647950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AutoShape 8" descr="Image result for STONE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223838" y="-669925"/>
            <a:ext cx="2647950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AutoShape 10" descr="Image result for STONE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376238" y="-517525"/>
            <a:ext cx="2647950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36" name="Picture 12" descr="Related image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13324" y="4187166"/>
            <a:ext cx="3030676" cy="199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7655171" y="4365104"/>
            <a:ext cx="1245815" cy="523220"/>
          </a:xfrm>
          <a:prstGeom prst="rect">
            <a:avLst/>
          </a:prstGeom>
          <a:solidFill>
            <a:srgbClr val="076886"/>
          </a:solidFill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</a:rPr>
              <a:t>STONE</a:t>
            </a:r>
            <a:endParaRPr lang="en-GB" sz="2800" dirty="0">
              <a:solidFill>
                <a:schemeClr val="bg1"/>
              </a:solidFill>
            </a:endParaRPr>
          </a:p>
        </p:txBody>
      </p:sp>
      <p:pic>
        <p:nvPicPr>
          <p:cNvPr id="1038" name="Picture 14" descr="Image result for STONE CARTOON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7128" y="5155960"/>
            <a:ext cx="1847850" cy="160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Image result for fabric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85013" y="2178384"/>
            <a:ext cx="2468016" cy="17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Related image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7885" y="3517904"/>
            <a:ext cx="2072635" cy="1495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3941936" y="2340630"/>
            <a:ext cx="1245815" cy="523220"/>
          </a:xfrm>
          <a:prstGeom prst="rect">
            <a:avLst/>
          </a:prstGeom>
          <a:solidFill>
            <a:srgbClr val="654B78"/>
          </a:solidFill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</a:rPr>
              <a:t>FABRIC</a:t>
            </a:r>
            <a:endParaRPr lang="en-GB" sz="2800" dirty="0">
              <a:solidFill>
                <a:schemeClr val="bg1"/>
              </a:solidFill>
            </a:endParaRPr>
          </a:p>
        </p:txBody>
      </p:sp>
      <p:pic>
        <p:nvPicPr>
          <p:cNvPr id="1046" name="Picture 22" descr="Image result for METAl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3256" y="1484784"/>
            <a:ext cx="3030676" cy="1705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57771" y="1539214"/>
            <a:ext cx="1245815" cy="523220"/>
          </a:xfrm>
          <a:prstGeom prst="rect">
            <a:avLst/>
          </a:prstGeom>
          <a:solidFill>
            <a:srgbClr val="BC6223"/>
          </a:solidFill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</a:rPr>
              <a:t>METAL</a:t>
            </a:r>
            <a:endParaRPr lang="en-GB" sz="2800" dirty="0">
              <a:solidFill>
                <a:schemeClr val="bg1"/>
              </a:solidFill>
            </a:endParaRPr>
          </a:p>
        </p:txBody>
      </p:sp>
      <p:pic>
        <p:nvPicPr>
          <p:cNvPr id="1048" name="Picture 24" descr="Image result for METAl Clip art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8398" y="2880074"/>
            <a:ext cx="2188685" cy="1451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Related image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437112"/>
            <a:ext cx="3017420" cy="2090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99002" y="4572506"/>
            <a:ext cx="1245815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</a:rPr>
              <a:t>GLASS</a:t>
            </a:r>
            <a:endParaRPr lang="en-GB" sz="2800" dirty="0">
              <a:solidFill>
                <a:schemeClr val="bg1"/>
              </a:solidFill>
            </a:endParaRPr>
          </a:p>
        </p:txBody>
      </p:sp>
      <p:pic>
        <p:nvPicPr>
          <p:cNvPr id="1052" name="Picture 28" descr="Image result for glass clip art"/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05" y="5346977"/>
            <a:ext cx="1519847" cy="1412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238" y="2564904"/>
            <a:ext cx="8229600" cy="1728192"/>
          </a:xfrm>
          <a:solidFill>
            <a:schemeClr val="bg1"/>
          </a:solidFill>
          <a:ln>
            <a:solidFill>
              <a:srgbClr val="2F7251"/>
            </a:solidFill>
          </a:ln>
        </p:spPr>
        <p:txBody>
          <a:bodyPr>
            <a:normAutofit/>
          </a:bodyPr>
          <a:lstStyle/>
          <a:p>
            <a:r>
              <a:rPr lang="en-GB" b="1" dirty="0" smtClean="0"/>
              <a:t>What material are the following objects made from?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117839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72"/>
          <a:stretch/>
        </p:blipFill>
        <p:spPr>
          <a:xfrm>
            <a:off x="1907704" y="116632"/>
            <a:ext cx="5328592" cy="6622284"/>
          </a:xfrm>
        </p:spPr>
      </p:pic>
      <p:sp>
        <p:nvSpPr>
          <p:cNvPr id="7" name="Rectangle 6"/>
          <p:cNvSpPr/>
          <p:nvPr/>
        </p:nvSpPr>
        <p:spPr>
          <a:xfrm>
            <a:off x="4211960" y="2564904"/>
            <a:ext cx="504056" cy="7200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2771800" y="2303294"/>
            <a:ext cx="1245815" cy="52322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</a:rPr>
              <a:t>GLASS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64088" y="3429000"/>
            <a:ext cx="720080" cy="5760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5704286" y="4149080"/>
            <a:ext cx="1245815" cy="523220"/>
          </a:xfrm>
          <a:prstGeom prst="rect">
            <a:avLst/>
          </a:prstGeom>
          <a:solidFill>
            <a:srgbClr val="BC6223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</a:rPr>
              <a:t>METAL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07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656" y="764704"/>
            <a:ext cx="8136396" cy="542426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203848" y="908720"/>
            <a:ext cx="1800200" cy="48965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4512544" y="908720"/>
            <a:ext cx="1245815" cy="523220"/>
          </a:xfrm>
          <a:prstGeom prst="rect">
            <a:avLst/>
          </a:prstGeom>
          <a:solidFill>
            <a:srgbClr val="BC6223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</a:rPr>
              <a:t>METAL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63688" y="886659"/>
            <a:ext cx="1152128" cy="27363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683569" y="1993201"/>
            <a:ext cx="1224136" cy="523220"/>
          </a:xfrm>
          <a:prstGeom prst="rect">
            <a:avLst/>
          </a:prstGeom>
          <a:solidFill>
            <a:srgbClr val="076886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</a:rPr>
              <a:t>STONE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53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1014</TotalTime>
  <Words>101</Words>
  <Application>Microsoft Office PowerPoint</Application>
  <PresentationFormat>On-screen Show (4:3)</PresentationFormat>
  <Paragraphs>25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Natural Decoration at Lotherton Hall</vt:lpstr>
      <vt:lpstr>Welcome to the Hall</vt:lpstr>
      <vt:lpstr>Welcome to the Drawing Room</vt:lpstr>
      <vt:lpstr>Welcome to the Boudoir</vt:lpstr>
      <vt:lpstr>Welcome to the Medal Room</vt:lpstr>
      <vt:lpstr>Welcome to the Dining Room</vt:lpstr>
      <vt:lpstr>What material are the following objects made from?</vt:lpstr>
      <vt:lpstr>PowerPoint Presentation</vt:lpstr>
      <vt:lpstr>PowerPoint Presentation</vt:lpstr>
      <vt:lpstr>PowerPoint Presentation</vt:lpstr>
      <vt:lpstr>PowerPoint Presentation</vt:lpstr>
    </vt:vector>
  </TitlesOfParts>
  <Company>Leeds City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Nature Detectives</dc:title>
  <dc:creator>Nelson, Emily</dc:creator>
  <cp:lastModifiedBy>Bartley, Izzy</cp:lastModifiedBy>
  <cp:revision>36</cp:revision>
  <dcterms:created xsi:type="dcterms:W3CDTF">2017-08-11T14:11:41Z</dcterms:created>
  <dcterms:modified xsi:type="dcterms:W3CDTF">2019-04-25T09:12:39Z</dcterms:modified>
</cp:coreProperties>
</file>