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83" r:id="rId6"/>
    <p:sldId id="272" r:id="rId7"/>
    <p:sldId id="275" r:id="rId8"/>
    <p:sldId id="268" r:id="rId9"/>
    <p:sldId id="265" r:id="rId10"/>
    <p:sldId id="266" r:id="rId11"/>
    <p:sldId id="263" r:id="rId12"/>
    <p:sldId id="270" r:id="rId13"/>
    <p:sldId id="271" r:id="rId14"/>
    <p:sldId id="276" r:id="rId15"/>
    <p:sldId id="277" r:id="rId16"/>
    <p:sldId id="278" r:id="rId17"/>
    <p:sldId id="287" r:id="rId18"/>
    <p:sldId id="280" r:id="rId19"/>
    <p:sldId id="28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3EF"/>
    <a:srgbClr val="1FA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5D913-C44C-F68A-3948-188ACFCF78F5}" v="389" dt="2025-03-31T13:41:59.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nby, Sarah" userId="S::sarah.hornby2@leeds.gov.uk::92e12ce9-820f-4e8f-8398-50f074ee91a9" providerId="AD" clId="Web-{0421F30D-B9C3-CD2C-4B22-BE21C6EDBBE1}"/>
    <pc:docChg chg="addSld modSld">
      <pc:chgData name="Hornby, Sarah" userId="S::sarah.hornby2@leeds.gov.uk::92e12ce9-820f-4e8f-8398-50f074ee91a9" providerId="AD" clId="Web-{0421F30D-B9C3-CD2C-4B22-BE21C6EDBBE1}" dt="2025-03-11T12:46:24.896" v="25"/>
      <pc:docMkLst>
        <pc:docMk/>
      </pc:docMkLst>
      <pc:sldChg chg="addSp delSp modSp new">
        <pc:chgData name="Hornby, Sarah" userId="S::sarah.hornby2@leeds.gov.uk::92e12ce9-820f-4e8f-8398-50f074ee91a9" providerId="AD" clId="Web-{0421F30D-B9C3-CD2C-4B22-BE21C6EDBBE1}" dt="2025-03-11T12:46:24.896" v="25"/>
        <pc:sldMkLst>
          <pc:docMk/>
          <pc:sldMk cId="811360569" sldId="287"/>
        </pc:sldMkLst>
        <pc:spChg chg="del">
          <ac:chgData name="Hornby, Sarah" userId="S::sarah.hornby2@leeds.gov.uk::92e12ce9-820f-4e8f-8398-50f074ee91a9" providerId="AD" clId="Web-{0421F30D-B9C3-CD2C-4B22-BE21C6EDBBE1}" dt="2025-03-11T12:36:54.270" v="16"/>
          <ac:spMkLst>
            <pc:docMk/>
            <pc:sldMk cId="811360569" sldId="287"/>
            <ac:spMk id="2" creationId="{56D952B6-9AE0-3BDE-0F3B-0D8ADD72F667}"/>
          </ac:spMkLst>
        </pc:spChg>
        <pc:spChg chg="del">
          <ac:chgData name="Hornby, Sarah" userId="S::sarah.hornby2@leeds.gov.uk::92e12ce9-820f-4e8f-8398-50f074ee91a9" providerId="AD" clId="Web-{0421F30D-B9C3-CD2C-4B22-BE21C6EDBBE1}" dt="2025-03-11T12:34:08.276" v="1"/>
          <ac:spMkLst>
            <pc:docMk/>
            <pc:sldMk cId="811360569" sldId="287"/>
            <ac:spMk id="3" creationId="{C05B741E-2412-FE51-3D88-E04095139E4C}"/>
          </ac:spMkLst>
        </pc:spChg>
        <pc:spChg chg="add del mod">
          <ac:chgData name="Hornby, Sarah" userId="S::sarah.hornby2@leeds.gov.uk::92e12ce9-820f-4e8f-8398-50f074ee91a9" providerId="AD" clId="Web-{0421F30D-B9C3-CD2C-4B22-BE21C6EDBBE1}" dt="2025-03-11T12:37:48.976" v="22"/>
          <ac:spMkLst>
            <pc:docMk/>
            <pc:sldMk cId="811360569" sldId="287"/>
            <ac:spMk id="10" creationId="{AA93473E-00C6-8FE2-2A07-072D18C444F1}"/>
          </ac:spMkLst>
        </pc:spChg>
        <pc:spChg chg="add">
          <ac:chgData name="Hornby, Sarah" userId="S::sarah.hornby2@leeds.gov.uk::92e12ce9-820f-4e8f-8398-50f074ee91a9" providerId="AD" clId="Web-{0421F30D-B9C3-CD2C-4B22-BE21C6EDBBE1}" dt="2025-03-11T12:37:49.570" v="23"/>
          <ac:spMkLst>
            <pc:docMk/>
            <pc:sldMk cId="811360569" sldId="287"/>
            <ac:spMk id="12" creationId="{0923EBAA-6D59-E10B-514E-6AB0E77D7BFF}"/>
          </ac:spMkLst>
        </pc:spChg>
        <pc:spChg chg="add">
          <ac:chgData name="Hornby, Sarah" userId="S::sarah.hornby2@leeds.gov.uk::92e12ce9-820f-4e8f-8398-50f074ee91a9" providerId="AD" clId="Web-{0421F30D-B9C3-CD2C-4B22-BE21C6EDBBE1}" dt="2025-03-11T12:46:21.381" v="24"/>
          <ac:spMkLst>
            <pc:docMk/>
            <pc:sldMk cId="811360569" sldId="287"/>
            <ac:spMk id="13" creationId="{011F266D-D582-3C37-ADBB-D51748041C4A}"/>
          </ac:spMkLst>
        </pc:spChg>
        <pc:spChg chg="add mod">
          <ac:chgData name="Hornby, Sarah" userId="S::sarah.hornby2@leeds.gov.uk::92e12ce9-820f-4e8f-8398-50f074ee91a9" providerId="AD" clId="Web-{0421F30D-B9C3-CD2C-4B22-BE21C6EDBBE1}" dt="2025-03-11T12:46:24.896" v="25"/>
          <ac:spMkLst>
            <pc:docMk/>
            <pc:sldMk cId="811360569" sldId="287"/>
            <ac:spMk id="15" creationId="{0392E2EF-3BCA-729E-8D44-905C6A07D417}"/>
          </ac:spMkLst>
        </pc:spChg>
        <pc:picChg chg="add del mod ord">
          <ac:chgData name="Hornby, Sarah" userId="S::sarah.hornby2@leeds.gov.uk::92e12ce9-820f-4e8f-8398-50f074ee91a9" providerId="AD" clId="Web-{0421F30D-B9C3-CD2C-4B22-BE21C6EDBBE1}" dt="2025-03-11T12:46:24.896" v="25"/>
          <ac:picMkLst>
            <pc:docMk/>
            <pc:sldMk cId="811360569" sldId="287"/>
            <ac:picMk id="4" creationId="{5727B016-652C-EF76-5D64-F5BCD862CAC7}"/>
          </ac:picMkLst>
        </pc:picChg>
        <pc:picChg chg="add mod">
          <ac:chgData name="Hornby, Sarah" userId="S::sarah.hornby2@leeds.gov.uk::92e12ce9-820f-4e8f-8398-50f074ee91a9" providerId="AD" clId="Web-{0421F30D-B9C3-CD2C-4B22-BE21C6EDBBE1}" dt="2025-03-11T12:37:00.786" v="18" actId="1076"/>
          <ac:picMkLst>
            <pc:docMk/>
            <pc:sldMk cId="811360569" sldId="287"/>
            <ac:picMk id="5" creationId="{0E98E81B-BB24-E720-19CB-D31A97B51ED0}"/>
          </ac:picMkLst>
        </pc:picChg>
        <pc:picChg chg="add mod">
          <ac:chgData name="Hornby, Sarah" userId="S::sarah.hornby2@leeds.gov.uk::92e12ce9-820f-4e8f-8398-50f074ee91a9" providerId="AD" clId="Web-{0421F30D-B9C3-CD2C-4B22-BE21C6EDBBE1}" dt="2025-03-11T12:35:34.547" v="14" actId="1076"/>
          <ac:picMkLst>
            <pc:docMk/>
            <pc:sldMk cId="811360569" sldId="287"/>
            <ac:picMk id="6" creationId="{E2329892-C92A-9EB8-E438-9B0B17C0D1E4}"/>
          </ac:picMkLst>
        </pc:picChg>
        <pc:picChg chg="add mod">
          <ac:chgData name="Hornby, Sarah" userId="S::sarah.hornby2@leeds.gov.uk::92e12ce9-820f-4e8f-8398-50f074ee91a9" providerId="AD" clId="Web-{0421F30D-B9C3-CD2C-4B22-BE21C6EDBBE1}" dt="2025-03-11T12:35:38.406" v="15" actId="1076"/>
          <ac:picMkLst>
            <pc:docMk/>
            <pc:sldMk cId="811360569" sldId="287"/>
            <ac:picMk id="7" creationId="{832A930B-0958-4D19-F27A-FF25A2F9E71D}"/>
          </ac:picMkLst>
        </pc:picChg>
        <pc:picChg chg="add mod">
          <ac:chgData name="Hornby, Sarah" userId="S::sarah.hornby2@leeds.gov.uk::92e12ce9-820f-4e8f-8398-50f074ee91a9" providerId="AD" clId="Web-{0421F30D-B9C3-CD2C-4B22-BE21C6EDBBE1}" dt="2025-03-11T12:37:02.427" v="19" actId="1076"/>
          <ac:picMkLst>
            <pc:docMk/>
            <pc:sldMk cId="811360569" sldId="287"/>
            <ac:picMk id="8" creationId="{8EDB0DF4-84B6-A01E-E316-69E4053D9B91}"/>
          </ac:picMkLst>
        </pc:picChg>
      </pc:sldChg>
    </pc:docChg>
  </pc:docChgLst>
  <pc:docChgLst>
    <pc:chgData name="Hornby, Sarah" userId="S::sarah.hornby2@leeds.gov.uk::92e12ce9-820f-4e8f-8398-50f074ee91a9" providerId="AD" clId="Web-{32EA968A-5527-4E87-4FF9-D7510C82EB8F}"/>
    <pc:docChg chg="addSld">
      <pc:chgData name="Hornby, Sarah" userId="S::sarah.hornby2@leeds.gov.uk::92e12ce9-820f-4e8f-8398-50f074ee91a9" providerId="AD" clId="Web-{32EA968A-5527-4E87-4FF9-D7510C82EB8F}" dt="2025-02-28T14:33:27.949" v="0"/>
      <pc:docMkLst>
        <pc:docMk/>
      </pc:docMkLst>
      <pc:sldChg chg="new">
        <pc:chgData name="Hornby, Sarah" userId="S::sarah.hornby2@leeds.gov.uk::92e12ce9-820f-4e8f-8398-50f074ee91a9" providerId="AD" clId="Web-{32EA968A-5527-4E87-4FF9-D7510C82EB8F}" dt="2025-02-28T14:33:27.949" v="0"/>
        <pc:sldMkLst>
          <pc:docMk/>
          <pc:sldMk cId="3759127941" sldId="286"/>
        </pc:sldMkLst>
      </pc:sldChg>
    </pc:docChg>
  </pc:docChgLst>
  <pc:docChgLst>
    <pc:chgData name="Hornby, Sarah" userId="S::sarah.hornby2@leeds.gov.uk::92e12ce9-820f-4e8f-8398-50f074ee91a9" providerId="AD" clId="Web-{A7B15FD5-8D75-4E43-7B48-AC5F44A67768}"/>
    <pc:docChg chg="delSld modSld">
      <pc:chgData name="Hornby, Sarah" userId="S::sarah.hornby2@leeds.gov.uk::92e12ce9-820f-4e8f-8398-50f074ee91a9" providerId="AD" clId="Web-{A7B15FD5-8D75-4E43-7B48-AC5F44A67768}" dt="2025-03-21T17:05:28.647" v="19" actId="20577"/>
      <pc:docMkLst>
        <pc:docMk/>
      </pc:docMkLst>
      <pc:sldChg chg="modSp">
        <pc:chgData name="Hornby, Sarah" userId="S::sarah.hornby2@leeds.gov.uk::92e12ce9-820f-4e8f-8398-50f074ee91a9" providerId="AD" clId="Web-{A7B15FD5-8D75-4E43-7B48-AC5F44A67768}" dt="2025-03-21T17:05:28.647" v="19" actId="20577"/>
        <pc:sldMkLst>
          <pc:docMk/>
          <pc:sldMk cId="19261979" sldId="258"/>
        </pc:sldMkLst>
        <pc:spChg chg="mod">
          <ac:chgData name="Hornby, Sarah" userId="S::sarah.hornby2@leeds.gov.uk::92e12ce9-820f-4e8f-8398-50f074ee91a9" providerId="AD" clId="Web-{A7B15FD5-8D75-4E43-7B48-AC5F44A67768}" dt="2025-03-21T17:05:28.647" v="19" actId="20577"/>
          <ac:spMkLst>
            <pc:docMk/>
            <pc:sldMk cId="19261979" sldId="258"/>
            <ac:spMk id="3" creationId="{31DEC555-AEB2-10EB-B9AB-A740A3EA7E5D}"/>
          </ac:spMkLst>
        </pc:spChg>
      </pc:sldChg>
      <pc:sldChg chg="del">
        <pc:chgData name="Hornby, Sarah" userId="S::sarah.hornby2@leeds.gov.uk::92e12ce9-820f-4e8f-8398-50f074ee91a9" providerId="AD" clId="Web-{A7B15FD5-8D75-4E43-7B48-AC5F44A67768}" dt="2025-03-21T17:05:08.131" v="16"/>
        <pc:sldMkLst>
          <pc:docMk/>
          <pc:sldMk cId="3400290003" sldId="259"/>
        </pc:sldMkLst>
      </pc:sldChg>
      <pc:sldChg chg="del">
        <pc:chgData name="Hornby, Sarah" userId="S::sarah.hornby2@leeds.gov.uk::92e12ce9-820f-4e8f-8398-50f074ee91a9" providerId="AD" clId="Web-{A7B15FD5-8D75-4E43-7B48-AC5F44A67768}" dt="2025-03-21T17:05:01.068" v="13"/>
        <pc:sldMkLst>
          <pc:docMk/>
          <pc:sldMk cId="4221063710" sldId="269"/>
        </pc:sldMkLst>
      </pc:sldChg>
      <pc:sldChg chg="del">
        <pc:chgData name="Hornby, Sarah" userId="S::sarah.hornby2@leeds.gov.uk::92e12ce9-820f-4e8f-8398-50f074ee91a9" providerId="AD" clId="Web-{A7B15FD5-8D75-4E43-7B48-AC5F44A67768}" dt="2025-03-21T17:05:03.475" v="15"/>
        <pc:sldMkLst>
          <pc:docMk/>
          <pc:sldMk cId="4248547008" sldId="273"/>
        </pc:sldMkLst>
      </pc:sldChg>
      <pc:sldChg chg="addSp delSp modSp">
        <pc:chgData name="Hornby, Sarah" userId="S::sarah.hornby2@leeds.gov.uk::92e12ce9-820f-4e8f-8398-50f074ee91a9" providerId="AD" clId="Web-{A7B15FD5-8D75-4E43-7B48-AC5F44A67768}" dt="2025-03-21T17:03:39.833" v="10" actId="20577"/>
        <pc:sldMkLst>
          <pc:docMk/>
          <pc:sldMk cId="1037883519" sldId="283"/>
        </pc:sldMkLst>
        <pc:spChg chg="add">
          <ac:chgData name="Hornby, Sarah" userId="S::sarah.hornby2@leeds.gov.uk::92e12ce9-820f-4e8f-8398-50f074ee91a9" providerId="AD" clId="Web-{A7B15FD5-8D75-4E43-7B48-AC5F44A67768}" dt="2025-03-21T17:02:52.691" v="0"/>
          <ac:spMkLst>
            <pc:docMk/>
            <pc:sldMk cId="1037883519" sldId="283"/>
            <ac:spMk id="2" creationId="{0A517144-CB9C-1459-72CC-674013D64AF5}"/>
          </ac:spMkLst>
        </pc:spChg>
        <pc:spChg chg="add mod">
          <ac:chgData name="Hornby, Sarah" userId="S::sarah.hornby2@leeds.gov.uk::92e12ce9-820f-4e8f-8398-50f074ee91a9" providerId="AD" clId="Web-{A7B15FD5-8D75-4E43-7B48-AC5F44A67768}" dt="2025-03-21T17:03:39.833" v="10" actId="20577"/>
          <ac:spMkLst>
            <pc:docMk/>
            <pc:sldMk cId="1037883519" sldId="283"/>
            <ac:spMk id="3" creationId="{83DD16DD-6709-E734-4414-2706D77843A6}"/>
          </ac:spMkLst>
        </pc:spChg>
        <pc:spChg chg="add">
          <ac:chgData name="Hornby, Sarah" userId="S::sarah.hornby2@leeds.gov.uk::92e12ce9-820f-4e8f-8398-50f074ee91a9" providerId="AD" clId="Web-{A7B15FD5-8D75-4E43-7B48-AC5F44A67768}" dt="2025-03-21T17:03:15.238" v="3"/>
          <ac:spMkLst>
            <pc:docMk/>
            <pc:sldMk cId="1037883519" sldId="283"/>
            <ac:spMk id="4" creationId="{66646540-F10A-2D74-B47B-46F43835B0E5}"/>
          </ac:spMkLst>
        </pc:spChg>
        <pc:spChg chg="add">
          <ac:chgData name="Hornby, Sarah" userId="S::sarah.hornby2@leeds.gov.uk::92e12ce9-820f-4e8f-8398-50f074ee91a9" providerId="AD" clId="Web-{A7B15FD5-8D75-4E43-7B48-AC5F44A67768}" dt="2025-03-21T17:03:15.238" v="3"/>
          <ac:spMkLst>
            <pc:docMk/>
            <pc:sldMk cId="1037883519" sldId="283"/>
            <ac:spMk id="5" creationId="{DC9F8FBD-B7CC-4BB0-8CA6-BF98BE8AA6F2}"/>
          </ac:spMkLst>
        </pc:spChg>
        <pc:spChg chg="add">
          <ac:chgData name="Hornby, Sarah" userId="S::sarah.hornby2@leeds.gov.uk::92e12ce9-820f-4e8f-8398-50f074ee91a9" providerId="AD" clId="Web-{A7B15FD5-8D75-4E43-7B48-AC5F44A67768}" dt="2025-03-21T17:03:39.442" v="4"/>
          <ac:spMkLst>
            <pc:docMk/>
            <pc:sldMk cId="1037883519" sldId="283"/>
            <ac:spMk id="6" creationId="{81B4E154-687F-3D08-2D20-22AFDC71F35F}"/>
          </ac:spMkLst>
        </pc:spChg>
        <pc:spChg chg="add">
          <ac:chgData name="Hornby, Sarah" userId="S::sarah.hornby2@leeds.gov.uk::92e12ce9-820f-4e8f-8398-50f074ee91a9" providerId="AD" clId="Web-{A7B15FD5-8D75-4E43-7B48-AC5F44A67768}" dt="2025-03-21T17:03:39.442" v="4"/>
          <ac:spMkLst>
            <pc:docMk/>
            <pc:sldMk cId="1037883519" sldId="283"/>
            <ac:spMk id="8" creationId="{DB660E9E-3AF3-2C35-BC86-323BA69946CE}"/>
          </ac:spMkLst>
        </pc:spChg>
        <pc:spChg chg="add">
          <ac:chgData name="Hornby, Sarah" userId="S::sarah.hornby2@leeds.gov.uk::92e12ce9-820f-4e8f-8398-50f074ee91a9" providerId="AD" clId="Web-{A7B15FD5-8D75-4E43-7B48-AC5F44A67768}" dt="2025-03-21T17:03:39.504" v="5"/>
          <ac:spMkLst>
            <pc:docMk/>
            <pc:sldMk cId="1037883519" sldId="283"/>
            <ac:spMk id="9" creationId="{E1A4E937-2ECA-9FA5-D5DF-E5554791FF63}"/>
          </ac:spMkLst>
        </pc:spChg>
        <pc:spChg chg="add">
          <ac:chgData name="Hornby, Sarah" userId="S::sarah.hornby2@leeds.gov.uk::92e12ce9-820f-4e8f-8398-50f074ee91a9" providerId="AD" clId="Web-{A7B15FD5-8D75-4E43-7B48-AC5F44A67768}" dt="2025-03-21T17:03:39.504" v="5"/>
          <ac:spMkLst>
            <pc:docMk/>
            <pc:sldMk cId="1037883519" sldId="283"/>
            <ac:spMk id="12" creationId="{D55B2B8C-3E46-7F1D-22B2-2E66C6DA8D6E}"/>
          </ac:spMkLst>
        </pc:spChg>
        <pc:spChg chg="del">
          <ac:chgData name="Hornby, Sarah" userId="S::sarah.hornby2@leeds.gov.uk::92e12ce9-820f-4e8f-8398-50f074ee91a9" providerId="AD" clId="Web-{A7B15FD5-8D75-4E43-7B48-AC5F44A67768}" dt="2025-03-21T17:03:10.160" v="2"/>
          <ac:spMkLst>
            <pc:docMk/>
            <pc:sldMk cId="1037883519" sldId="283"/>
            <ac:spMk id="13" creationId="{00000000-0000-0000-0000-000000000000}"/>
          </ac:spMkLst>
        </pc:spChg>
        <pc:spChg chg="add">
          <ac:chgData name="Hornby, Sarah" userId="S::sarah.hornby2@leeds.gov.uk::92e12ce9-820f-4e8f-8398-50f074ee91a9" providerId="AD" clId="Web-{A7B15FD5-8D75-4E43-7B48-AC5F44A67768}" dt="2025-03-21T17:03:39.583" v="6"/>
          <ac:spMkLst>
            <pc:docMk/>
            <pc:sldMk cId="1037883519" sldId="283"/>
            <ac:spMk id="14" creationId="{2844478C-654F-D67B-B0AB-63A656149737}"/>
          </ac:spMkLst>
        </pc:spChg>
        <pc:spChg chg="add">
          <ac:chgData name="Hornby, Sarah" userId="S::sarah.hornby2@leeds.gov.uk::92e12ce9-820f-4e8f-8398-50f074ee91a9" providerId="AD" clId="Web-{A7B15FD5-8D75-4E43-7B48-AC5F44A67768}" dt="2025-03-21T17:03:39.583" v="6"/>
          <ac:spMkLst>
            <pc:docMk/>
            <pc:sldMk cId="1037883519" sldId="283"/>
            <ac:spMk id="15" creationId="{1A8AB1B2-7331-314C-D741-A0B8964C6891}"/>
          </ac:spMkLst>
        </pc:spChg>
        <pc:spChg chg="del">
          <ac:chgData name="Hornby, Sarah" userId="S::sarah.hornby2@leeds.gov.uk::92e12ce9-820f-4e8f-8398-50f074ee91a9" providerId="AD" clId="Web-{A7B15FD5-8D75-4E43-7B48-AC5F44A67768}" dt="2025-03-21T17:03:10.160" v="1"/>
          <ac:spMkLst>
            <pc:docMk/>
            <pc:sldMk cId="1037883519" sldId="283"/>
            <ac:spMk id="31" creationId="{00000000-0000-0000-0000-000000000000}"/>
          </ac:spMkLst>
        </pc:spChg>
      </pc:sldChg>
      <pc:sldChg chg="del">
        <pc:chgData name="Hornby, Sarah" userId="S::sarah.hornby2@leeds.gov.uk::92e12ce9-820f-4e8f-8398-50f074ee91a9" providerId="AD" clId="Web-{A7B15FD5-8D75-4E43-7B48-AC5F44A67768}" dt="2025-03-21T17:04:52.787" v="11"/>
        <pc:sldMkLst>
          <pc:docMk/>
          <pc:sldMk cId="450422251" sldId="284"/>
        </pc:sldMkLst>
      </pc:sldChg>
      <pc:sldChg chg="del">
        <pc:chgData name="Hornby, Sarah" userId="S::sarah.hornby2@leeds.gov.uk::92e12ce9-820f-4e8f-8398-50f074ee91a9" providerId="AD" clId="Web-{A7B15FD5-8D75-4E43-7B48-AC5F44A67768}" dt="2025-03-21T17:04:56.443" v="12"/>
        <pc:sldMkLst>
          <pc:docMk/>
          <pc:sldMk cId="1009490709" sldId="285"/>
        </pc:sldMkLst>
      </pc:sldChg>
      <pc:sldChg chg="del">
        <pc:chgData name="Hornby, Sarah" userId="S::sarah.hornby2@leeds.gov.uk::92e12ce9-820f-4e8f-8398-50f074ee91a9" providerId="AD" clId="Web-{A7B15FD5-8D75-4E43-7B48-AC5F44A67768}" dt="2025-03-21T17:05:02.709" v="14"/>
        <pc:sldMkLst>
          <pc:docMk/>
          <pc:sldMk cId="2312054179" sldId="286"/>
        </pc:sldMkLst>
      </pc:sldChg>
    </pc:docChg>
  </pc:docChgLst>
  <pc:docChgLst>
    <pc:chgData name="Hornby, Sarah" userId="S::sarah.hornby2@leeds.gov.uk::92e12ce9-820f-4e8f-8398-50f074ee91a9" providerId="AD" clId="Web-{CB662E13-AE10-645D-A3D8-34945F0B28FD}"/>
    <pc:docChg chg="modSld">
      <pc:chgData name="Hornby, Sarah" userId="S::sarah.hornby2@leeds.gov.uk::92e12ce9-820f-4e8f-8398-50f074ee91a9" providerId="AD" clId="Web-{CB662E13-AE10-645D-A3D8-34945F0B28FD}" dt="2025-03-18T15:17:20.233" v="26" actId="20577"/>
      <pc:docMkLst>
        <pc:docMk/>
      </pc:docMkLst>
      <pc:sldChg chg="modSp">
        <pc:chgData name="Hornby, Sarah" userId="S::sarah.hornby2@leeds.gov.uk::92e12ce9-820f-4e8f-8398-50f074ee91a9" providerId="AD" clId="Web-{CB662E13-AE10-645D-A3D8-34945F0B28FD}" dt="2025-03-18T15:17:20.233" v="26" actId="20577"/>
        <pc:sldMkLst>
          <pc:docMk/>
          <pc:sldMk cId="19261979" sldId="258"/>
        </pc:sldMkLst>
        <pc:spChg chg="mod">
          <ac:chgData name="Hornby, Sarah" userId="S::sarah.hornby2@leeds.gov.uk::92e12ce9-820f-4e8f-8398-50f074ee91a9" providerId="AD" clId="Web-{CB662E13-AE10-645D-A3D8-34945F0B28FD}" dt="2025-03-18T15:17:20.233" v="26" actId="20577"/>
          <ac:spMkLst>
            <pc:docMk/>
            <pc:sldMk cId="19261979" sldId="258"/>
            <ac:spMk id="3" creationId="{31DEC555-AEB2-10EB-B9AB-A740A3EA7E5D}"/>
          </ac:spMkLst>
        </pc:spChg>
      </pc:sldChg>
    </pc:docChg>
  </pc:docChgLst>
  <pc:docChgLst>
    <pc:chgData name="Hornby, Sarah" userId="S::sarah.hornby2@leeds.gov.uk::92e12ce9-820f-4e8f-8398-50f074ee91a9" providerId="AD" clId="Web-{C755F4E9-258B-EEC5-47C6-4B3C2F8C323E}"/>
    <pc:docChg chg="delSld modSld modMainMaster">
      <pc:chgData name="Hornby, Sarah" userId="S::sarah.hornby2@leeds.gov.uk::92e12ce9-820f-4e8f-8398-50f074ee91a9" providerId="AD" clId="Web-{C755F4E9-258B-EEC5-47C6-4B3C2F8C323E}" dt="2025-03-28T14:44:41.623" v="72"/>
      <pc:docMkLst>
        <pc:docMk/>
      </pc:docMkLst>
      <pc:sldChg chg="del">
        <pc:chgData name="Hornby, Sarah" userId="S::sarah.hornby2@leeds.gov.uk::92e12ce9-820f-4e8f-8398-50f074ee91a9" providerId="AD" clId="Web-{C755F4E9-258B-EEC5-47C6-4B3C2F8C323E}" dt="2025-03-28T09:16:13.882" v="21"/>
        <pc:sldMkLst>
          <pc:docMk/>
          <pc:sldMk cId="19261979" sldId="258"/>
        </pc:sldMkLst>
      </pc:sldChg>
      <pc:sldChg chg="del">
        <pc:chgData name="Hornby, Sarah" userId="S::sarah.hornby2@leeds.gov.uk::92e12ce9-820f-4e8f-8398-50f074ee91a9" providerId="AD" clId="Web-{C755F4E9-258B-EEC5-47C6-4B3C2F8C323E}" dt="2025-03-28T09:16:10.367" v="20"/>
        <pc:sldMkLst>
          <pc:docMk/>
          <pc:sldMk cId="2203450266" sldId="260"/>
        </pc:sldMkLst>
      </pc:sldChg>
      <pc:sldChg chg="del">
        <pc:chgData name="Hornby, Sarah" userId="S::sarah.hornby2@leeds.gov.uk::92e12ce9-820f-4e8f-8398-50f074ee91a9" providerId="AD" clId="Web-{C755F4E9-258B-EEC5-47C6-4B3C2F8C323E}" dt="2025-03-28T09:14:10.036" v="10"/>
        <pc:sldMkLst>
          <pc:docMk/>
          <pc:sldMk cId="3477682484" sldId="261"/>
        </pc:sldMkLst>
      </pc:sldChg>
      <pc:sldChg chg="del">
        <pc:chgData name="Hornby, Sarah" userId="S::sarah.hornby2@leeds.gov.uk::92e12ce9-820f-4e8f-8398-50f074ee91a9" providerId="AD" clId="Web-{C755F4E9-258B-EEC5-47C6-4B3C2F8C323E}" dt="2025-03-28T09:15:15.944" v="12"/>
        <pc:sldMkLst>
          <pc:docMk/>
          <pc:sldMk cId="921352595" sldId="262"/>
        </pc:sldMkLst>
      </pc:sldChg>
      <pc:sldChg chg="addSp modSp mod">
        <pc:chgData name="Hornby, Sarah" userId="S::sarah.hornby2@leeds.gov.uk::92e12ce9-820f-4e8f-8398-50f074ee91a9" providerId="AD" clId="Web-{C755F4E9-258B-EEC5-47C6-4B3C2F8C323E}" dt="2025-03-28T14:39:02.285" v="43" actId="1076"/>
        <pc:sldMkLst>
          <pc:docMk/>
          <pc:sldMk cId="657543318" sldId="263"/>
        </pc:sldMkLst>
        <pc:spChg chg="mod">
          <ac:chgData name="Hornby, Sarah" userId="S::sarah.hornby2@leeds.gov.uk::92e12ce9-820f-4e8f-8398-50f074ee91a9" providerId="AD" clId="Web-{C755F4E9-258B-EEC5-47C6-4B3C2F8C323E}" dt="2025-03-28T09:15:35.444" v="15" actId="14100"/>
          <ac:spMkLst>
            <pc:docMk/>
            <pc:sldMk cId="657543318" sldId="263"/>
            <ac:spMk id="3" creationId="{ED10CCBA-AA60-B13E-F92D-6B24198591C7}"/>
          </ac:spMkLst>
        </pc:spChg>
        <pc:spChg chg="mod">
          <ac:chgData name="Hornby, Sarah" userId="S::sarah.hornby2@leeds.gov.uk::92e12ce9-820f-4e8f-8398-50f074ee91a9" providerId="AD" clId="Web-{C755F4E9-258B-EEC5-47C6-4B3C2F8C323E}" dt="2025-03-28T14:39:02.285" v="43" actId="1076"/>
          <ac:spMkLst>
            <pc:docMk/>
            <pc:sldMk cId="657543318" sldId="263"/>
            <ac:spMk id="4" creationId="{5FD92001-3C13-7254-A334-98DB570B39F4}"/>
          </ac:spMkLst>
        </pc:spChg>
        <pc:spChg chg="add">
          <ac:chgData name="Hornby, Sarah" userId="S::sarah.hornby2@leeds.gov.uk::92e12ce9-820f-4e8f-8398-50f074ee91a9" providerId="AD" clId="Web-{C755F4E9-258B-EEC5-47C6-4B3C2F8C323E}" dt="2025-03-28T14:38:45.222" v="40"/>
          <ac:spMkLst>
            <pc:docMk/>
            <pc:sldMk cId="657543318" sldId="263"/>
            <ac:spMk id="25" creationId="{9A91D1C8-94D1-1673-6B62-34ED73FF00CB}"/>
          </ac:spMkLst>
        </pc:spChg>
        <pc:picChg chg="mod">
          <ac:chgData name="Hornby, Sarah" userId="S::sarah.hornby2@leeds.gov.uk::92e12ce9-820f-4e8f-8398-50f074ee91a9" providerId="AD" clId="Web-{C755F4E9-258B-EEC5-47C6-4B3C2F8C323E}" dt="2025-03-28T14:38:58.582" v="42" actId="1076"/>
          <ac:picMkLst>
            <pc:docMk/>
            <pc:sldMk cId="657543318" sldId="263"/>
            <ac:picMk id="5" creationId="{4D7EC1D0-A1AF-2F77-EE02-0F223E0D65E2}"/>
          </ac:picMkLst>
        </pc:picChg>
        <pc:picChg chg="mod">
          <ac:chgData name="Hornby, Sarah" userId="S::sarah.hornby2@leeds.gov.uk::92e12ce9-820f-4e8f-8398-50f074ee91a9" providerId="AD" clId="Web-{C755F4E9-258B-EEC5-47C6-4B3C2F8C323E}" dt="2025-03-28T14:38:58.566" v="41" actId="1076"/>
          <ac:picMkLst>
            <pc:docMk/>
            <pc:sldMk cId="657543318" sldId="263"/>
            <ac:picMk id="1026" creationId="{9A4DDCFF-1A2C-3DF8-E274-22B350D52C99}"/>
          </ac:picMkLst>
        </pc:picChg>
      </pc:sldChg>
      <pc:sldChg chg="del">
        <pc:chgData name="Hornby, Sarah" userId="S::sarah.hornby2@leeds.gov.uk::92e12ce9-820f-4e8f-8398-50f074ee91a9" providerId="AD" clId="Web-{C755F4E9-258B-EEC5-47C6-4B3C2F8C323E}" dt="2025-03-28T09:14:12.083" v="11"/>
        <pc:sldMkLst>
          <pc:docMk/>
          <pc:sldMk cId="1406257342" sldId="264"/>
        </pc:sldMkLst>
      </pc:sldChg>
      <pc:sldChg chg="addSp mod">
        <pc:chgData name="Hornby, Sarah" userId="S::sarah.hornby2@leeds.gov.uk::92e12ce9-820f-4e8f-8398-50f074ee91a9" providerId="AD" clId="Web-{C755F4E9-258B-EEC5-47C6-4B3C2F8C323E}" dt="2025-03-28T14:38:37.268" v="38"/>
        <pc:sldMkLst>
          <pc:docMk/>
          <pc:sldMk cId="4058760126" sldId="265"/>
        </pc:sldMkLst>
        <pc:spChg chg="add">
          <ac:chgData name="Hornby, Sarah" userId="S::sarah.hornby2@leeds.gov.uk::92e12ce9-820f-4e8f-8398-50f074ee91a9" providerId="AD" clId="Web-{C755F4E9-258B-EEC5-47C6-4B3C2F8C323E}" dt="2025-03-28T14:38:37.268" v="38"/>
          <ac:spMkLst>
            <pc:docMk/>
            <pc:sldMk cId="4058760126" sldId="265"/>
            <ac:spMk id="7" creationId="{4FEE7FC2-AB9B-2A15-C4D3-4A0AEBFBD446}"/>
          </ac:spMkLst>
        </pc:spChg>
      </pc:sldChg>
      <pc:sldChg chg="addSp mod">
        <pc:chgData name="Hornby, Sarah" userId="S::sarah.hornby2@leeds.gov.uk::92e12ce9-820f-4e8f-8398-50f074ee91a9" providerId="AD" clId="Web-{C755F4E9-258B-EEC5-47C6-4B3C2F8C323E}" dt="2025-03-28T14:38:41.862" v="39"/>
        <pc:sldMkLst>
          <pc:docMk/>
          <pc:sldMk cId="1182540876" sldId="266"/>
        </pc:sldMkLst>
        <pc:spChg chg="add">
          <ac:chgData name="Hornby, Sarah" userId="S::sarah.hornby2@leeds.gov.uk::92e12ce9-820f-4e8f-8398-50f074ee91a9" providerId="AD" clId="Web-{C755F4E9-258B-EEC5-47C6-4B3C2F8C323E}" dt="2025-03-28T14:38:41.862" v="39"/>
          <ac:spMkLst>
            <pc:docMk/>
            <pc:sldMk cId="1182540876" sldId="266"/>
            <ac:spMk id="10" creationId="{1152C2B5-E0F9-B559-C254-F594853967F9}"/>
          </ac:spMkLst>
        </pc:spChg>
      </pc:sldChg>
      <pc:sldChg chg="addSp modSp mod">
        <pc:chgData name="Hornby, Sarah" userId="S::sarah.hornby2@leeds.gov.uk::92e12ce9-820f-4e8f-8398-50f074ee91a9" providerId="AD" clId="Web-{C755F4E9-258B-EEC5-47C6-4B3C2F8C323E}" dt="2025-03-28T14:38:34.018" v="37"/>
        <pc:sldMkLst>
          <pc:docMk/>
          <pc:sldMk cId="2922701783" sldId="268"/>
        </pc:sldMkLst>
        <pc:spChg chg="mod">
          <ac:chgData name="Hornby, Sarah" userId="S::sarah.hornby2@leeds.gov.uk::92e12ce9-820f-4e8f-8398-50f074ee91a9" providerId="AD" clId="Web-{C755F4E9-258B-EEC5-47C6-4B3C2F8C323E}" dt="2025-03-28T09:13:06.925" v="9" actId="20577"/>
          <ac:spMkLst>
            <pc:docMk/>
            <pc:sldMk cId="2922701783" sldId="268"/>
            <ac:spMk id="3" creationId="{420A4156-91BD-915A-8DE4-83E678B320D0}"/>
          </ac:spMkLst>
        </pc:spChg>
        <pc:spChg chg="add">
          <ac:chgData name="Hornby, Sarah" userId="S::sarah.hornby2@leeds.gov.uk::92e12ce9-820f-4e8f-8398-50f074ee91a9" providerId="AD" clId="Web-{C755F4E9-258B-EEC5-47C6-4B3C2F8C323E}" dt="2025-03-28T14:38:34.018" v="37"/>
          <ac:spMkLst>
            <pc:docMk/>
            <pc:sldMk cId="2922701783" sldId="268"/>
            <ac:spMk id="10" creationId="{6C80841E-C2BA-E01D-FF4B-682AB4134177}"/>
          </ac:spMkLst>
        </pc:spChg>
      </pc:sldChg>
      <pc:sldChg chg="addSp modSp mod">
        <pc:chgData name="Hornby, Sarah" userId="S::sarah.hornby2@leeds.gov.uk::92e12ce9-820f-4e8f-8398-50f074ee91a9" providerId="AD" clId="Web-{C755F4E9-258B-EEC5-47C6-4B3C2F8C323E}" dt="2025-03-28T14:39:56.649" v="55"/>
        <pc:sldMkLst>
          <pc:docMk/>
          <pc:sldMk cId="3422998546" sldId="270"/>
        </pc:sldMkLst>
        <pc:spChg chg="mod">
          <ac:chgData name="Hornby, Sarah" userId="S::sarah.hornby2@leeds.gov.uk::92e12ce9-820f-4e8f-8398-50f074ee91a9" providerId="AD" clId="Web-{C755F4E9-258B-EEC5-47C6-4B3C2F8C323E}" dt="2025-03-28T09:16:02.976" v="19" actId="1076"/>
          <ac:spMkLst>
            <pc:docMk/>
            <pc:sldMk cId="3422998546" sldId="270"/>
            <ac:spMk id="3" creationId="{B10BBFA3-464A-92AD-0ED0-23805A763F6F}"/>
          </ac:spMkLst>
        </pc:spChg>
        <pc:spChg chg="add">
          <ac:chgData name="Hornby, Sarah" userId="S::sarah.hornby2@leeds.gov.uk::92e12ce9-820f-4e8f-8398-50f074ee91a9" providerId="AD" clId="Web-{C755F4E9-258B-EEC5-47C6-4B3C2F8C323E}" dt="2025-03-28T14:39:05.989" v="44"/>
          <ac:spMkLst>
            <pc:docMk/>
            <pc:sldMk cId="3422998546" sldId="270"/>
            <ac:spMk id="27" creationId="{EDA567BC-5560-E16C-B66D-009163B6F71D}"/>
          </ac:spMkLst>
        </pc:spChg>
        <pc:grpChg chg="mod">
          <ac:chgData name="Hornby, Sarah" userId="S::sarah.hornby2@leeds.gov.uk::92e12ce9-820f-4e8f-8398-50f074ee91a9" providerId="AD" clId="Web-{C755F4E9-258B-EEC5-47C6-4B3C2F8C323E}" dt="2025-03-28T14:39:26.568" v="47" actId="1076"/>
          <ac:grpSpMkLst>
            <pc:docMk/>
            <pc:sldMk cId="3422998546" sldId="270"/>
            <ac:grpSpMk id="4" creationId="{E4D5BF08-ADDD-D155-685A-964385005957}"/>
          </ac:grpSpMkLst>
        </pc:grpChg>
        <pc:picChg chg="mod">
          <ac:chgData name="Hornby, Sarah" userId="S::sarah.hornby2@leeds.gov.uk::92e12ce9-820f-4e8f-8398-50f074ee91a9" providerId="AD" clId="Web-{C755F4E9-258B-EEC5-47C6-4B3C2F8C323E}" dt="2025-03-28T14:39:56.649" v="55"/>
          <ac:picMkLst>
            <pc:docMk/>
            <pc:sldMk cId="3422998546" sldId="270"/>
            <ac:picMk id="8" creationId="{F2E9AAFB-1312-FFCD-84D7-8C91D478F196}"/>
          </ac:picMkLst>
        </pc:picChg>
        <pc:picChg chg="mod">
          <ac:chgData name="Hornby, Sarah" userId="S::sarah.hornby2@leeds.gov.uk::92e12ce9-820f-4e8f-8398-50f074ee91a9" providerId="AD" clId="Web-{C755F4E9-258B-EEC5-47C6-4B3C2F8C323E}" dt="2025-03-28T14:39:53.039" v="54" actId="1076"/>
          <ac:picMkLst>
            <pc:docMk/>
            <pc:sldMk cId="3422998546" sldId="270"/>
            <ac:picMk id="9" creationId="{60951348-50D5-572E-BC64-178D2EF87915}"/>
          </ac:picMkLst>
        </pc:picChg>
        <pc:picChg chg="mod">
          <ac:chgData name="Hornby, Sarah" userId="S::sarah.hornby2@leeds.gov.uk::92e12ce9-820f-4e8f-8398-50f074ee91a9" providerId="AD" clId="Web-{C755F4E9-258B-EEC5-47C6-4B3C2F8C323E}" dt="2025-03-28T14:39:35.350" v="49" actId="1076"/>
          <ac:picMkLst>
            <pc:docMk/>
            <pc:sldMk cId="3422998546" sldId="270"/>
            <ac:picMk id="10" creationId="{D78B51E9-F49E-94E7-6602-77BD5B6E0497}"/>
          </ac:picMkLst>
        </pc:picChg>
        <pc:picChg chg="mod">
          <ac:chgData name="Hornby, Sarah" userId="S::sarah.hornby2@leeds.gov.uk::92e12ce9-820f-4e8f-8398-50f074ee91a9" providerId="AD" clId="Web-{C755F4E9-258B-EEC5-47C6-4B3C2F8C323E}" dt="2025-03-28T14:39:39.647" v="51" actId="1076"/>
          <ac:picMkLst>
            <pc:docMk/>
            <pc:sldMk cId="3422998546" sldId="270"/>
            <ac:picMk id="11" creationId="{E17FAE77-14E4-43E7-A2F4-742DCF53F5E3}"/>
          </ac:picMkLst>
        </pc:picChg>
      </pc:sldChg>
      <pc:sldChg chg="addSp modSp mod">
        <pc:chgData name="Hornby, Sarah" userId="S::sarah.hornby2@leeds.gov.uk::92e12ce9-820f-4e8f-8398-50f074ee91a9" providerId="AD" clId="Web-{C755F4E9-258B-EEC5-47C6-4B3C2F8C323E}" dt="2025-03-28T14:40:18.728" v="58"/>
        <pc:sldMkLst>
          <pc:docMk/>
          <pc:sldMk cId="1601923453" sldId="271"/>
        </pc:sldMkLst>
        <pc:spChg chg="add">
          <ac:chgData name="Hornby, Sarah" userId="S::sarah.hornby2@leeds.gov.uk::92e12ce9-820f-4e8f-8398-50f074ee91a9" providerId="AD" clId="Web-{C755F4E9-258B-EEC5-47C6-4B3C2F8C323E}" dt="2025-03-28T14:40:06.243" v="56"/>
          <ac:spMkLst>
            <pc:docMk/>
            <pc:sldMk cId="1601923453" sldId="271"/>
            <ac:spMk id="28" creationId="{39FB4C5D-D084-767F-9F2E-3E651633FBE9}"/>
          </ac:spMkLst>
        </pc:spChg>
        <pc:picChg chg="mod">
          <ac:chgData name="Hornby, Sarah" userId="S::sarah.hornby2@leeds.gov.uk::92e12ce9-820f-4e8f-8398-50f074ee91a9" providerId="AD" clId="Web-{C755F4E9-258B-EEC5-47C6-4B3C2F8C323E}" dt="2025-03-28T14:40:18.728" v="58"/>
          <ac:picMkLst>
            <pc:docMk/>
            <pc:sldMk cId="1601923453" sldId="271"/>
            <ac:picMk id="5" creationId="{0A40ECC5-DEA6-C8AB-23D2-E70BD15F2279}"/>
          </ac:picMkLst>
        </pc:picChg>
        <pc:picChg chg="mod">
          <ac:chgData name="Hornby, Sarah" userId="S::sarah.hornby2@leeds.gov.uk::92e12ce9-820f-4e8f-8398-50f074ee91a9" providerId="AD" clId="Web-{C755F4E9-258B-EEC5-47C6-4B3C2F8C323E}" dt="2025-03-28T14:40:14.650" v="57"/>
          <ac:picMkLst>
            <pc:docMk/>
            <pc:sldMk cId="1601923453" sldId="271"/>
            <ac:picMk id="9" creationId="{20ACC018-4DB3-5F37-2866-9E8A3CCCBD05}"/>
          </ac:picMkLst>
        </pc:picChg>
      </pc:sldChg>
      <pc:sldChg chg="addSp delSp modSp mod setBg">
        <pc:chgData name="Hornby, Sarah" userId="S::sarah.hornby2@leeds.gov.uk::92e12ce9-820f-4e8f-8398-50f074ee91a9" providerId="AD" clId="Web-{C755F4E9-258B-EEC5-47C6-4B3C2F8C323E}" dt="2025-03-28T14:38:20.079" v="34" actId="1076"/>
        <pc:sldMkLst>
          <pc:docMk/>
          <pc:sldMk cId="1439977440" sldId="272"/>
        </pc:sldMkLst>
        <pc:spChg chg="add del">
          <ac:chgData name="Hornby, Sarah" userId="S::sarah.hornby2@leeds.gov.uk::92e12ce9-820f-4e8f-8398-50f074ee91a9" providerId="AD" clId="Web-{C755F4E9-258B-EEC5-47C6-4B3C2F8C323E}" dt="2025-03-28T14:38:05.156" v="31"/>
          <ac:spMkLst>
            <pc:docMk/>
            <pc:sldMk cId="1439977440" sldId="272"/>
            <ac:spMk id="6" creationId="{B0FFD8CE-B359-5D25-6988-14C652BD1BC5}"/>
          </ac:spMkLst>
        </pc:spChg>
        <pc:spChg chg="add mod">
          <ac:chgData name="Hornby, Sarah" userId="S::sarah.hornby2@leeds.gov.uk::92e12ce9-820f-4e8f-8398-50f074ee91a9" providerId="AD" clId="Web-{C755F4E9-258B-EEC5-47C6-4B3C2F8C323E}" dt="2025-03-28T14:38:20.079" v="34" actId="1076"/>
          <ac:spMkLst>
            <pc:docMk/>
            <pc:sldMk cId="1439977440" sldId="272"/>
            <ac:spMk id="8" creationId="{3CAB6972-CBE6-AF47-6A0F-95295C788B7F}"/>
          </ac:spMkLst>
        </pc:spChg>
      </pc:sldChg>
      <pc:sldChg chg="addSp modSp mod">
        <pc:chgData name="Hornby, Sarah" userId="S::sarah.hornby2@leeds.gov.uk::92e12ce9-820f-4e8f-8398-50f074ee91a9" providerId="AD" clId="Web-{C755F4E9-258B-EEC5-47C6-4B3C2F8C323E}" dt="2025-03-28T14:38:30.283" v="36" actId="1076"/>
        <pc:sldMkLst>
          <pc:docMk/>
          <pc:sldMk cId="280564596" sldId="275"/>
        </pc:sldMkLst>
        <pc:spChg chg="add mod">
          <ac:chgData name="Hornby, Sarah" userId="S::sarah.hornby2@leeds.gov.uk::92e12ce9-820f-4e8f-8398-50f074ee91a9" providerId="AD" clId="Web-{C755F4E9-258B-EEC5-47C6-4B3C2F8C323E}" dt="2025-03-28T14:38:30.283" v="36" actId="1076"/>
          <ac:spMkLst>
            <pc:docMk/>
            <pc:sldMk cId="280564596" sldId="275"/>
            <ac:spMk id="25" creationId="{54805C05-5DC7-13EF-2ACA-5DB6BB8A012F}"/>
          </ac:spMkLst>
        </pc:spChg>
      </pc:sldChg>
      <pc:sldChg chg="addSp mod">
        <pc:chgData name="Hornby, Sarah" userId="S::sarah.hornby2@leeds.gov.uk::92e12ce9-820f-4e8f-8398-50f074ee91a9" providerId="AD" clId="Web-{C755F4E9-258B-EEC5-47C6-4B3C2F8C323E}" dt="2025-03-28T14:40:20.979" v="59"/>
        <pc:sldMkLst>
          <pc:docMk/>
          <pc:sldMk cId="3647345779" sldId="276"/>
        </pc:sldMkLst>
        <pc:spChg chg="add">
          <ac:chgData name="Hornby, Sarah" userId="S::sarah.hornby2@leeds.gov.uk::92e12ce9-820f-4e8f-8398-50f074ee91a9" providerId="AD" clId="Web-{C755F4E9-258B-EEC5-47C6-4B3C2F8C323E}" dt="2025-03-28T14:40:20.979" v="59"/>
          <ac:spMkLst>
            <pc:docMk/>
            <pc:sldMk cId="3647345779" sldId="276"/>
            <ac:spMk id="9" creationId="{C80866F2-AA7C-F5B9-7CC8-5E38BF5FD028}"/>
          </ac:spMkLst>
        </pc:spChg>
      </pc:sldChg>
      <pc:sldChg chg="addSp mod">
        <pc:chgData name="Hornby, Sarah" userId="S::sarah.hornby2@leeds.gov.uk::92e12ce9-820f-4e8f-8398-50f074ee91a9" providerId="AD" clId="Web-{C755F4E9-258B-EEC5-47C6-4B3C2F8C323E}" dt="2025-03-28T14:40:25.135" v="60"/>
        <pc:sldMkLst>
          <pc:docMk/>
          <pc:sldMk cId="1957074336" sldId="277"/>
        </pc:sldMkLst>
        <pc:spChg chg="add">
          <ac:chgData name="Hornby, Sarah" userId="S::sarah.hornby2@leeds.gov.uk::92e12ce9-820f-4e8f-8398-50f074ee91a9" providerId="AD" clId="Web-{C755F4E9-258B-EEC5-47C6-4B3C2F8C323E}" dt="2025-03-28T14:40:25.135" v="60"/>
          <ac:spMkLst>
            <pc:docMk/>
            <pc:sldMk cId="1957074336" sldId="277"/>
            <ac:spMk id="24" creationId="{FF34517E-C548-1A78-9581-12E278BCAB15}"/>
          </ac:spMkLst>
        </pc:spChg>
      </pc:sldChg>
      <pc:sldChg chg="addSp modSp mod">
        <pc:chgData name="Hornby, Sarah" userId="S::sarah.hornby2@leeds.gov.uk::92e12ce9-820f-4e8f-8398-50f074ee91a9" providerId="AD" clId="Web-{C755F4E9-258B-EEC5-47C6-4B3C2F8C323E}" dt="2025-03-28T14:40:28.807" v="62" actId="1076"/>
        <pc:sldMkLst>
          <pc:docMk/>
          <pc:sldMk cId="1360275511" sldId="278"/>
        </pc:sldMkLst>
        <pc:spChg chg="add mod">
          <ac:chgData name="Hornby, Sarah" userId="S::sarah.hornby2@leeds.gov.uk::92e12ce9-820f-4e8f-8398-50f074ee91a9" providerId="AD" clId="Web-{C755F4E9-258B-EEC5-47C6-4B3C2F8C323E}" dt="2025-03-28T14:40:28.807" v="62" actId="1076"/>
          <ac:spMkLst>
            <pc:docMk/>
            <pc:sldMk cId="1360275511" sldId="278"/>
            <ac:spMk id="3" creationId="{FE39717A-6443-AFC2-20B0-61C400441995}"/>
          </ac:spMkLst>
        </pc:spChg>
      </pc:sldChg>
      <pc:sldChg chg="addSp modSp mod">
        <pc:chgData name="Hornby, Sarah" userId="S::sarah.hornby2@leeds.gov.uk::92e12ce9-820f-4e8f-8398-50f074ee91a9" providerId="AD" clId="Web-{C755F4E9-258B-EEC5-47C6-4B3C2F8C323E}" dt="2025-03-28T14:40:37.261" v="65" actId="1076"/>
        <pc:sldMkLst>
          <pc:docMk/>
          <pc:sldMk cId="3344670931" sldId="280"/>
        </pc:sldMkLst>
        <pc:spChg chg="add mod">
          <ac:chgData name="Hornby, Sarah" userId="S::sarah.hornby2@leeds.gov.uk::92e12ce9-820f-4e8f-8398-50f074ee91a9" providerId="AD" clId="Web-{C755F4E9-258B-EEC5-47C6-4B3C2F8C323E}" dt="2025-03-28T14:40:37.261" v="65" actId="1076"/>
          <ac:spMkLst>
            <pc:docMk/>
            <pc:sldMk cId="3344670931" sldId="280"/>
            <ac:spMk id="3" creationId="{B4348B12-99F7-3EEE-1BFD-5B2BCAE090C5}"/>
          </ac:spMkLst>
        </pc:spChg>
      </pc:sldChg>
      <pc:sldChg chg="addSp modSp mod">
        <pc:chgData name="Hornby, Sarah" userId="S::sarah.hornby2@leeds.gov.uk::92e12ce9-820f-4e8f-8398-50f074ee91a9" providerId="AD" clId="Web-{C755F4E9-258B-EEC5-47C6-4B3C2F8C323E}" dt="2025-03-28T14:40:52.621" v="69" actId="1076"/>
        <pc:sldMkLst>
          <pc:docMk/>
          <pc:sldMk cId="2214928967" sldId="281"/>
        </pc:sldMkLst>
        <pc:spChg chg="add mod">
          <ac:chgData name="Hornby, Sarah" userId="S::sarah.hornby2@leeds.gov.uk::92e12ce9-820f-4e8f-8398-50f074ee91a9" providerId="AD" clId="Web-{C755F4E9-258B-EEC5-47C6-4B3C2F8C323E}" dt="2025-03-28T14:40:52.621" v="69" actId="1076"/>
          <ac:spMkLst>
            <pc:docMk/>
            <pc:sldMk cId="2214928967" sldId="281"/>
            <ac:spMk id="4" creationId="{D1CF5717-0815-2C2B-C79F-2AB38C93EE8B}"/>
          </ac:spMkLst>
        </pc:spChg>
        <pc:picChg chg="mod">
          <ac:chgData name="Hornby, Sarah" userId="S::sarah.hornby2@leeds.gov.uk::92e12ce9-820f-4e8f-8398-50f074ee91a9" providerId="AD" clId="Web-{C755F4E9-258B-EEC5-47C6-4B3C2F8C323E}" dt="2025-03-28T14:40:47.480" v="68" actId="1076"/>
          <ac:picMkLst>
            <pc:docMk/>
            <pc:sldMk cId="2214928967" sldId="281"/>
            <ac:picMk id="9" creationId="{184A5A5C-40B4-9A3C-82AC-32794C0F52D9}"/>
          </ac:picMkLst>
        </pc:picChg>
      </pc:sldChg>
      <pc:sldChg chg="addSp mod">
        <pc:chgData name="Hornby, Sarah" userId="S::sarah.hornby2@leeds.gov.uk::92e12ce9-820f-4e8f-8398-50f074ee91a9" providerId="AD" clId="Web-{C755F4E9-258B-EEC5-47C6-4B3C2F8C323E}" dt="2025-03-28T14:40:55.669" v="70"/>
        <pc:sldMkLst>
          <pc:docMk/>
          <pc:sldMk cId="594469476" sldId="282"/>
        </pc:sldMkLst>
        <pc:spChg chg="add">
          <ac:chgData name="Hornby, Sarah" userId="S::sarah.hornby2@leeds.gov.uk::92e12ce9-820f-4e8f-8398-50f074ee91a9" providerId="AD" clId="Web-{C755F4E9-258B-EEC5-47C6-4B3C2F8C323E}" dt="2025-03-28T14:40:55.669" v="70"/>
          <ac:spMkLst>
            <pc:docMk/>
            <pc:sldMk cId="594469476" sldId="282"/>
            <ac:spMk id="23" creationId="{84793D12-6771-221D-65B3-749CF56D6B78}"/>
          </ac:spMkLst>
        </pc:spChg>
      </pc:sldChg>
      <pc:sldChg chg="addSp delSp modSp mod">
        <pc:chgData name="Hornby, Sarah" userId="S::sarah.hornby2@leeds.gov.uk::92e12ce9-820f-4e8f-8398-50f074ee91a9" providerId="AD" clId="Web-{C755F4E9-258B-EEC5-47C6-4B3C2F8C323E}" dt="2025-03-28T14:38:12.985" v="32"/>
        <pc:sldMkLst>
          <pc:docMk/>
          <pc:sldMk cId="1037883519" sldId="283"/>
        </pc:sldMkLst>
        <pc:spChg chg="mod">
          <ac:chgData name="Hornby, Sarah" userId="S::sarah.hornby2@leeds.gov.uk::92e12ce9-820f-4e8f-8398-50f074ee91a9" providerId="AD" clId="Web-{C755F4E9-258B-EEC5-47C6-4B3C2F8C323E}" dt="2025-03-28T09:12:46.471" v="7" actId="20577"/>
          <ac:spMkLst>
            <pc:docMk/>
            <pc:sldMk cId="1037883519" sldId="283"/>
            <ac:spMk id="3" creationId="{83DD16DD-6709-E734-4414-2706D77843A6}"/>
          </ac:spMkLst>
        </pc:spChg>
        <pc:spChg chg="add del mod">
          <ac:chgData name="Hornby, Sarah" userId="S::sarah.hornby2@leeds.gov.uk::92e12ce9-820f-4e8f-8398-50f074ee91a9" providerId="AD" clId="Web-{C755F4E9-258B-EEC5-47C6-4B3C2F8C323E}" dt="2025-03-28T14:38:12.985" v="32"/>
          <ac:spMkLst>
            <pc:docMk/>
            <pc:sldMk cId="1037883519" sldId="283"/>
            <ac:spMk id="5" creationId="{3CAB6972-CBE6-AF47-6A0F-95295C788B7F}"/>
          </ac:spMkLst>
        </pc:spChg>
        <pc:spChg chg="del">
          <ac:chgData name="Hornby, Sarah" userId="S::sarah.hornby2@leeds.gov.uk::92e12ce9-820f-4e8f-8398-50f074ee91a9" providerId="AD" clId="Web-{C755F4E9-258B-EEC5-47C6-4B3C2F8C323E}" dt="2025-03-28T09:12:44.127" v="5"/>
          <ac:spMkLst>
            <pc:docMk/>
            <pc:sldMk cId="1037883519" sldId="283"/>
            <ac:spMk id="5" creationId="{DC9F8FBD-B7CC-4BB0-8CA6-BF98BE8AA6F2}"/>
          </ac:spMkLst>
        </pc:spChg>
        <pc:spChg chg="del mod">
          <ac:chgData name="Hornby, Sarah" userId="S::sarah.hornby2@leeds.gov.uk::92e12ce9-820f-4e8f-8398-50f074ee91a9" providerId="AD" clId="Web-{C755F4E9-258B-EEC5-47C6-4B3C2F8C323E}" dt="2025-03-28T09:12:35.127" v="2"/>
          <ac:spMkLst>
            <pc:docMk/>
            <pc:sldMk cId="1037883519" sldId="283"/>
            <ac:spMk id="8" creationId="{DB660E9E-3AF3-2C35-BC86-323BA69946CE}"/>
          </ac:spMkLst>
        </pc:spChg>
        <pc:spChg chg="del mod">
          <ac:chgData name="Hornby, Sarah" userId="S::sarah.hornby2@leeds.gov.uk::92e12ce9-820f-4e8f-8398-50f074ee91a9" providerId="AD" clId="Web-{C755F4E9-258B-EEC5-47C6-4B3C2F8C323E}" dt="2025-03-28T09:12:39.252" v="3"/>
          <ac:spMkLst>
            <pc:docMk/>
            <pc:sldMk cId="1037883519" sldId="283"/>
            <ac:spMk id="12" creationId="{D55B2B8C-3E46-7F1D-22B2-2E66C6DA8D6E}"/>
          </ac:spMkLst>
        </pc:spChg>
        <pc:spChg chg="del">
          <ac:chgData name="Hornby, Sarah" userId="S::sarah.hornby2@leeds.gov.uk::92e12ce9-820f-4e8f-8398-50f074ee91a9" providerId="AD" clId="Web-{C755F4E9-258B-EEC5-47C6-4B3C2F8C323E}" dt="2025-03-28T09:12:41.612" v="4"/>
          <ac:spMkLst>
            <pc:docMk/>
            <pc:sldMk cId="1037883519" sldId="283"/>
            <ac:spMk id="15" creationId="{1A8AB1B2-7331-314C-D741-A0B8964C6891}"/>
          </ac:spMkLst>
        </pc:spChg>
      </pc:sldChg>
      <pc:sldChg chg="addSp mod">
        <pc:chgData name="Hornby, Sarah" userId="S::sarah.hornby2@leeds.gov.uk::92e12ce9-820f-4e8f-8398-50f074ee91a9" providerId="AD" clId="Web-{C755F4E9-258B-EEC5-47C6-4B3C2F8C323E}" dt="2025-03-28T14:44:41.623" v="72"/>
        <pc:sldMkLst>
          <pc:docMk/>
          <pc:sldMk cId="811360569" sldId="287"/>
        </pc:sldMkLst>
        <pc:spChg chg="add">
          <ac:chgData name="Hornby, Sarah" userId="S::sarah.hornby2@leeds.gov.uk::92e12ce9-820f-4e8f-8398-50f074ee91a9" providerId="AD" clId="Web-{C755F4E9-258B-EEC5-47C6-4B3C2F8C323E}" dt="2025-03-28T14:40:30.510" v="63"/>
          <ac:spMkLst>
            <pc:docMk/>
            <pc:sldMk cId="811360569" sldId="287"/>
            <ac:spMk id="3" creationId="{BE1775ED-5B95-15BF-6FC5-95548CA0C1B5}"/>
          </ac:spMkLst>
        </pc:spChg>
        <pc:spChg chg="add">
          <ac:chgData name="Hornby, Sarah" userId="S::sarah.hornby2@leeds.gov.uk::92e12ce9-820f-4e8f-8398-50f074ee91a9" providerId="AD" clId="Web-{C755F4E9-258B-EEC5-47C6-4B3C2F8C323E}" dt="2025-03-28T14:44:41.373" v="71"/>
          <ac:spMkLst>
            <pc:docMk/>
            <pc:sldMk cId="811360569" sldId="287"/>
            <ac:spMk id="5" creationId="{26BBB101-7872-2E60-6875-5CFDF9236352}"/>
          </ac:spMkLst>
        </pc:spChg>
        <pc:spChg chg="add">
          <ac:chgData name="Hornby, Sarah" userId="S::sarah.hornby2@leeds.gov.uk::92e12ce9-820f-4e8f-8398-50f074ee91a9" providerId="AD" clId="Web-{C755F4E9-258B-EEC5-47C6-4B3C2F8C323E}" dt="2025-03-28T14:44:41.373" v="71"/>
          <ac:spMkLst>
            <pc:docMk/>
            <pc:sldMk cId="811360569" sldId="287"/>
            <ac:spMk id="7" creationId="{4BF29863-B24B-1A15-7B59-A953818A9FBF}"/>
          </ac:spMkLst>
        </pc:spChg>
        <pc:spChg chg="add">
          <ac:chgData name="Hornby, Sarah" userId="S::sarah.hornby2@leeds.gov.uk::92e12ce9-820f-4e8f-8398-50f074ee91a9" providerId="AD" clId="Web-{C755F4E9-258B-EEC5-47C6-4B3C2F8C323E}" dt="2025-03-28T14:44:41.373" v="71"/>
          <ac:spMkLst>
            <pc:docMk/>
            <pc:sldMk cId="811360569" sldId="287"/>
            <ac:spMk id="8" creationId="{B0F76CA5-1B39-0433-751F-6C92D2430393}"/>
          </ac:spMkLst>
        </pc:spChg>
        <pc:spChg chg="add">
          <ac:chgData name="Hornby, Sarah" userId="S::sarah.hornby2@leeds.gov.uk::92e12ce9-820f-4e8f-8398-50f074ee91a9" providerId="AD" clId="Web-{C755F4E9-258B-EEC5-47C6-4B3C2F8C323E}" dt="2025-03-28T14:44:41.373" v="71"/>
          <ac:spMkLst>
            <pc:docMk/>
            <pc:sldMk cId="811360569" sldId="287"/>
            <ac:spMk id="9" creationId="{C51FA811-444E-F736-920A-22061BC29540}"/>
          </ac:spMkLst>
        </pc:spChg>
        <pc:spChg chg="add">
          <ac:chgData name="Hornby, Sarah" userId="S::sarah.hornby2@leeds.gov.uk::92e12ce9-820f-4e8f-8398-50f074ee91a9" providerId="AD" clId="Web-{C755F4E9-258B-EEC5-47C6-4B3C2F8C323E}" dt="2025-03-28T14:44:41.373" v="71"/>
          <ac:spMkLst>
            <pc:docMk/>
            <pc:sldMk cId="811360569" sldId="287"/>
            <ac:spMk id="10" creationId="{023F6D80-163E-EDC3-EBB8-64C1030679E5}"/>
          </ac:spMkLst>
        </pc:spChg>
        <pc:spChg chg="add">
          <ac:chgData name="Hornby, Sarah" userId="S::sarah.hornby2@leeds.gov.uk::92e12ce9-820f-4e8f-8398-50f074ee91a9" providerId="AD" clId="Web-{C755F4E9-258B-EEC5-47C6-4B3C2F8C323E}" dt="2025-03-28T14:44:41.373" v="71"/>
          <ac:spMkLst>
            <pc:docMk/>
            <pc:sldMk cId="811360569" sldId="287"/>
            <ac:spMk id="17" creationId="{5B209AB5-6179-9B64-17AE-7B10140DA0B2}"/>
          </ac:spMkLst>
        </pc:spChg>
        <pc:spChg chg="add">
          <ac:chgData name="Hornby, Sarah" userId="S::sarah.hornby2@leeds.gov.uk::92e12ce9-820f-4e8f-8398-50f074ee91a9" providerId="AD" clId="Web-{C755F4E9-258B-EEC5-47C6-4B3C2F8C323E}" dt="2025-03-28T14:44:41.373" v="71"/>
          <ac:spMkLst>
            <pc:docMk/>
            <pc:sldMk cId="811360569" sldId="287"/>
            <ac:spMk id="18" creationId="{089ABCE8-0069-E857-2656-4A9E0FD7043D}"/>
          </ac:spMkLst>
        </pc:spChg>
        <pc:spChg chg="add">
          <ac:chgData name="Hornby, Sarah" userId="S::sarah.hornby2@leeds.gov.uk::92e12ce9-820f-4e8f-8398-50f074ee91a9" providerId="AD" clId="Web-{C755F4E9-258B-EEC5-47C6-4B3C2F8C323E}" dt="2025-03-28T14:44:41.373" v="71"/>
          <ac:spMkLst>
            <pc:docMk/>
            <pc:sldMk cId="811360569" sldId="287"/>
            <ac:spMk id="19" creationId="{312418FB-3475-3B44-5B85-006B1AD767AB}"/>
          </ac:spMkLst>
        </pc:spChg>
        <pc:spChg chg="add">
          <ac:chgData name="Hornby, Sarah" userId="S::sarah.hornby2@leeds.gov.uk::92e12ce9-820f-4e8f-8398-50f074ee91a9" providerId="AD" clId="Web-{C755F4E9-258B-EEC5-47C6-4B3C2F8C323E}" dt="2025-03-28T14:44:41.373" v="71"/>
          <ac:spMkLst>
            <pc:docMk/>
            <pc:sldMk cId="811360569" sldId="287"/>
            <ac:spMk id="22" creationId="{E6BC53A5-1547-3C5F-5044-941C237061E7}"/>
          </ac:spMkLst>
        </pc:spChg>
        <pc:spChg chg="add">
          <ac:chgData name="Hornby, Sarah" userId="S::sarah.hornby2@leeds.gov.uk::92e12ce9-820f-4e8f-8398-50f074ee91a9" providerId="AD" clId="Web-{C755F4E9-258B-EEC5-47C6-4B3C2F8C323E}" dt="2025-03-28T14:44:41.373" v="71"/>
          <ac:spMkLst>
            <pc:docMk/>
            <pc:sldMk cId="811360569" sldId="287"/>
            <ac:spMk id="24" creationId="{62F3267C-E235-0494-F2B8-BBE5CFAF896A}"/>
          </ac:spMkLst>
        </pc:spChg>
        <pc:spChg chg="add">
          <ac:chgData name="Hornby, Sarah" userId="S::sarah.hornby2@leeds.gov.uk::92e12ce9-820f-4e8f-8398-50f074ee91a9" providerId="AD" clId="Web-{C755F4E9-258B-EEC5-47C6-4B3C2F8C323E}" dt="2025-03-28T14:44:41.623" v="72"/>
          <ac:spMkLst>
            <pc:docMk/>
            <pc:sldMk cId="811360569" sldId="287"/>
            <ac:spMk id="26" creationId="{AA1670DD-2AC1-64E3-68D6-E01DB78B96B2}"/>
          </ac:spMkLst>
        </pc:spChg>
        <pc:spChg chg="add">
          <ac:chgData name="Hornby, Sarah" userId="S::sarah.hornby2@leeds.gov.uk::92e12ce9-820f-4e8f-8398-50f074ee91a9" providerId="AD" clId="Web-{C755F4E9-258B-EEC5-47C6-4B3C2F8C323E}" dt="2025-03-28T14:44:41.623" v="72"/>
          <ac:spMkLst>
            <pc:docMk/>
            <pc:sldMk cId="811360569" sldId="287"/>
            <ac:spMk id="28" creationId="{6531898E-AB7A-0D12-2052-3DF93C4FFF9D}"/>
          </ac:spMkLst>
        </pc:spChg>
        <pc:spChg chg="add">
          <ac:chgData name="Hornby, Sarah" userId="S::sarah.hornby2@leeds.gov.uk::92e12ce9-820f-4e8f-8398-50f074ee91a9" providerId="AD" clId="Web-{C755F4E9-258B-EEC5-47C6-4B3C2F8C323E}" dt="2025-03-28T14:44:41.623" v="72"/>
          <ac:spMkLst>
            <pc:docMk/>
            <pc:sldMk cId="811360569" sldId="287"/>
            <ac:spMk id="30" creationId="{ED67017C-2A77-499D-ACC8-2F87BA3493AC}"/>
          </ac:spMkLst>
        </pc:spChg>
        <pc:spChg chg="add">
          <ac:chgData name="Hornby, Sarah" userId="S::sarah.hornby2@leeds.gov.uk::92e12ce9-820f-4e8f-8398-50f074ee91a9" providerId="AD" clId="Web-{C755F4E9-258B-EEC5-47C6-4B3C2F8C323E}" dt="2025-03-28T14:44:41.623" v="72"/>
          <ac:spMkLst>
            <pc:docMk/>
            <pc:sldMk cId="811360569" sldId="287"/>
            <ac:spMk id="31" creationId="{BF3BB547-C5BF-3AB1-70C1-270F742F8290}"/>
          </ac:spMkLst>
        </pc:spChg>
        <pc:spChg chg="add">
          <ac:chgData name="Hornby, Sarah" userId="S::sarah.hornby2@leeds.gov.uk::92e12ce9-820f-4e8f-8398-50f074ee91a9" providerId="AD" clId="Web-{C755F4E9-258B-EEC5-47C6-4B3C2F8C323E}" dt="2025-03-28T14:44:41.623" v="72"/>
          <ac:spMkLst>
            <pc:docMk/>
            <pc:sldMk cId="811360569" sldId="287"/>
            <ac:spMk id="33" creationId="{11E3B25D-97B1-EFE4-1DFC-202A2A491CA5}"/>
          </ac:spMkLst>
        </pc:spChg>
        <pc:spChg chg="add">
          <ac:chgData name="Hornby, Sarah" userId="S::sarah.hornby2@leeds.gov.uk::92e12ce9-820f-4e8f-8398-50f074ee91a9" providerId="AD" clId="Web-{C755F4E9-258B-EEC5-47C6-4B3C2F8C323E}" dt="2025-03-28T14:44:41.623" v="72"/>
          <ac:spMkLst>
            <pc:docMk/>
            <pc:sldMk cId="811360569" sldId="287"/>
            <ac:spMk id="34" creationId="{BD958260-93EE-524C-2BDB-23C02B08C070}"/>
          </ac:spMkLst>
        </pc:spChg>
        <pc:spChg chg="add">
          <ac:chgData name="Hornby, Sarah" userId="S::sarah.hornby2@leeds.gov.uk::92e12ce9-820f-4e8f-8398-50f074ee91a9" providerId="AD" clId="Web-{C755F4E9-258B-EEC5-47C6-4B3C2F8C323E}" dt="2025-03-28T14:44:41.623" v="72"/>
          <ac:spMkLst>
            <pc:docMk/>
            <pc:sldMk cId="811360569" sldId="287"/>
            <ac:spMk id="37" creationId="{963E3BDA-CC66-8E0D-0D4E-C5D8CE86D558}"/>
          </ac:spMkLst>
        </pc:spChg>
        <pc:spChg chg="add">
          <ac:chgData name="Hornby, Sarah" userId="S::sarah.hornby2@leeds.gov.uk::92e12ce9-820f-4e8f-8398-50f074ee91a9" providerId="AD" clId="Web-{C755F4E9-258B-EEC5-47C6-4B3C2F8C323E}" dt="2025-03-28T14:44:41.623" v="72"/>
          <ac:spMkLst>
            <pc:docMk/>
            <pc:sldMk cId="811360569" sldId="287"/>
            <ac:spMk id="38" creationId="{DE77A6C7-67B6-4949-B344-B0D201588F2C}"/>
          </ac:spMkLst>
        </pc:spChg>
        <pc:spChg chg="add">
          <ac:chgData name="Hornby, Sarah" userId="S::sarah.hornby2@leeds.gov.uk::92e12ce9-820f-4e8f-8398-50f074ee91a9" providerId="AD" clId="Web-{C755F4E9-258B-EEC5-47C6-4B3C2F8C323E}" dt="2025-03-28T14:44:41.623" v="72"/>
          <ac:spMkLst>
            <pc:docMk/>
            <pc:sldMk cId="811360569" sldId="287"/>
            <ac:spMk id="39" creationId="{654CF848-41D4-D1F9-71C4-910C691C2B52}"/>
          </ac:spMkLst>
        </pc:spChg>
        <pc:spChg chg="add">
          <ac:chgData name="Hornby, Sarah" userId="S::sarah.hornby2@leeds.gov.uk::92e12ce9-820f-4e8f-8398-50f074ee91a9" providerId="AD" clId="Web-{C755F4E9-258B-EEC5-47C6-4B3C2F8C323E}" dt="2025-03-28T14:44:41.623" v="72"/>
          <ac:spMkLst>
            <pc:docMk/>
            <pc:sldMk cId="811360569" sldId="287"/>
            <ac:spMk id="41" creationId="{91FB027A-D25B-177C-F339-236718E620DB}"/>
          </ac:spMkLst>
        </pc:spChg>
      </pc:sldChg>
      <pc:sldMasterChg chg="mod setBg modSldLayout">
        <pc:chgData name="Hornby, Sarah" userId="S::sarah.hornby2@leeds.gov.uk::92e12ce9-820f-4e8f-8398-50f074ee91a9" providerId="AD" clId="Web-{C755F4E9-258B-EEC5-47C6-4B3C2F8C323E}" dt="2025-03-28T09:30:18.700" v="23"/>
        <pc:sldMasterMkLst>
          <pc:docMk/>
          <pc:sldMasterMk cId="2289150829" sldId="2147483660"/>
        </pc:sldMasterMkLst>
        <pc:sldLayoutChg chg="mod">
          <pc:chgData name="Hornby, Sarah" userId="S::sarah.hornby2@leeds.gov.uk::92e12ce9-820f-4e8f-8398-50f074ee91a9" providerId="AD" clId="Web-{C755F4E9-258B-EEC5-47C6-4B3C2F8C323E}" dt="2025-03-28T09:30:18.700" v="23"/>
          <pc:sldLayoutMkLst>
            <pc:docMk/>
            <pc:sldMasterMk cId="2289150829" sldId="2147483660"/>
            <pc:sldLayoutMk cId="3340932732" sldId="2147483661"/>
          </pc:sldLayoutMkLst>
        </pc:sldLayoutChg>
        <pc:sldLayoutChg chg="mod">
          <pc:chgData name="Hornby, Sarah" userId="S::sarah.hornby2@leeds.gov.uk::92e12ce9-820f-4e8f-8398-50f074ee91a9" providerId="AD" clId="Web-{C755F4E9-258B-EEC5-47C6-4B3C2F8C323E}" dt="2025-03-28T09:30:18.700" v="23"/>
          <pc:sldLayoutMkLst>
            <pc:docMk/>
            <pc:sldMasterMk cId="2289150829" sldId="2147483660"/>
            <pc:sldLayoutMk cId="499740195" sldId="2147483662"/>
          </pc:sldLayoutMkLst>
        </pc:sldLayoutChg>
        <pc:sldLayoutChg chg="mod">
          <pc:chgData name="Hornby, Sarah" userId="S::sarah.hornby2@leeds.gov.uk::92e12ce9-820f-4e8f-8398-50f074ee91a9" providerId="AD" clId="Web-{C755F4E9-258B-EEC5-47C6-4B3C2F8C323E}" dt="2025-03-28T09:30:18.700" v="23"/>
          <pc:sldLayoutMkLst>
            <pc:docMk/>
            <pc:sldMasterMk cId="2289150829" sldId="2147483660"/>
            <pc:sldLayoutMk cId="268218814" sldId="2147483663"/>
          </pc:sldLayoutMkLst>
        </pc:sldLayoutChg>
        <pc:sldLayoutChg chg="mod">
          <pc:chgData name="Hornby, Sarah" userId="S::sarah.hornby2@leeds.gov.uk::92e12ce9-820f-4e8f-8398-50f074ee91a9" providerId="AD" clId="Web-{C755F4E9-258B-EEC5-47C6-4B3C2F8C323E}" dt="2025-03-28T09:30:18.700" v="23"/>
          <pc:sldLayoutMkLst>
            <pc:docMk/>
            <pc:sldMasterMk cId="2289150829" sldId="2147483660"/>
            <pc:sldLayoutMk cId="3497827282" sldId="2147483664"/>
          </pc:sldLayoutMkLst>
        </pc:sldLayoutChg>
        <pc:sldLayoutChg chg="mod">
          <pc:chgData name="Hornby, Sarah" userId="S::sarah.hornby2@leeds.gov.uk::92e12ce9-820f-4e8f-8398-50f074ee91a9" providerId="AD" clId="Web-{C755F4E9-258B-EEC5-47C6-4B3C2F8C323E}" dt="2025-03-28T09:30:18.700" v="23"/>
          <pc:sldLayoutMkLst>
            <pc:docMk/>
            <pc:sldMasterMk cId="2289150829" sldId="2147483660"/>
            <pc:sldLayoutMk cId="359602057" sldId="2147483665"/>
          </pc:sldLayoutMkLst>
        </pc:sldLayoutChg>
        <pc:sldLayoutChg chg="mod">
          <pc:chgData name="Hornby, Sarah" userId="S::sarah.hornby2@leeds.gov.uk::92e12ce9-820f-4e8f-8398-50f074ee91a9" providerId="AD" clId="Web-{C755F4E9-258B-EEC5-47C6-4B3C2F8C323E}" dt="2025-03-28T09:30:18.700" v="23"/>
          <pc:sldLayoutMkLst>
            <pc:docMk/>
            <pc:sldMasterMk cId="2289150829" sldId="2147483660"/>
            <pc:sldLayoutMk cId="999673069" sldId="2147483666"/>
          </pc:sldLayoutMkLst>
        </pc:sldLayoutChg>
        <pc:sldLayoutChg chg="mod">
          <pc:chgData name="Hornby, Sarah" userId="S::sarah.hornby2@leeds.gov.uk::92e12ce9-820f-4e8f-8398-50f074ee91a9" providerId="AD" clId="Web-{C755F4E9-258B-EEC5-47C6-4B3C2F8C323E}" dt="2025-03-28T09:30:18.700" v="23"/>
          <pc:sldLayoutMkLst>
            <pc:docMk/>
            <pc:sldMasterMk cId="2289150829" sldId="2147483660"/>
            <pc:sldLayoutMk cId="2541268414" sldId="2147483667"/>
          </pc:sldLayoutMkLst>
        </pc:sldLayoutChg>
        <pc:sldLayoutChg chg="mod">
          <pc:chgData name="Hornby, Sarah" userId="S::sarah.hornby2@leeds.gov.uk::92e12ce9-820f-4e8f-8398-50f074ee91a9" providerId="AD" clId="Web-{C755F4E9-258B-EEC5-47C6-4B3C2F8C323E}" dt="2025-03-28T09:30:18.700" v="23"/>
          <pc:sldLayoutMkLst>
            <pc:docMk/>
            <pc:sldMasterMk cId="2289150829" sldId="2147483660"/>
            <pc:sldLayoutMk cId="2273094639" sldId="2147483668"/>
          </pc:sldLayoutMkLst>
        </pc:sldLayoutChg>
        <pc:sldLayoutChg chg="mod">
          <pc:chgData name="Hornby, Sarah" userId="S::sarah.hornby2@leeds.gov.uk::92e12ce9-820f-4e8f-8398-50f074ee91a9" providerId="AD" clId="Web-{C755F4E9-258B-EEC5-47C6-4B3C2F8C323E}" dt="2025-03-28T09:30:18.700" v="23"/>
          <pc:sldLayoutMkLst>
            <pc:docMk/>
            <pc:sldMasterMk cId="2289150829" sldId="2147483660"/>
            <pc:sldLayoutMk cId="3183678128" sldId="2147483669"/>
          </pc:sldLayoutMkLst>
        </pc:sldLayoutChg>
        <pc:sldLayoutChg chg="mod">
          <pc:chgData name="Hornby, Sarah" userId="S::sarah.hornby2@leeds.gov.uk::92e12ce9-820f-4e8f-8398-50f074ee91a9" providerId="AD" clId="Web-{C755F4E9-258B-EEC5-47C6-4B3C2F8C323E}" dt="2025-03-28T09:30:18.700" v="23"/>
          <pc:sldLayoutMkLst>
            <pc:docMk/>
            <pc:sldMasterMk cId="2289150829" sldId="2147483660"/>
            <pc:sldLayoutMk cId="4255623007" sldId="2147483670"/>
          </pc:sldLayoutMkLst>
        </pc:sldLayoutChg>
        <pc:sldLayoutChg chg="mod">
          <pc:chgData name="Hornby, Sarah" userId="S::sarah.hornby2@leeds.gov.uk::92e12ce9-820f-4e8f-8398-50f074ee91a9" providerId="AD" clId="Web-{C755F4E9-258B-EEC5-47C6-4B3C2F8C323E}" dt="2025-03-28T09:30:18.700" v="23"/>
          <pc:sldLayoutMkLst>
            <pc:docMk/>
            <pc:sldMasterMk cId="2289150829" sldId="2147483660"/>
            <pc:sldLayoutMk cId="3046246054" sldId="2147483671"/>
          </pc:sldLayoutMkLst>
        </pc:sldLayoutChg>
      </pc:sldMasterChg>
      <pc:sldMasterChg chg="mod setBg modSldLayout">
        <pc:chgData name="Hornby, Sarah" userId="S::sarah.hornby2@leeds.gov.uk::92e12ce9-820f-4e8f-8398-50f074ee91a9" providerId="AD" clId="Web-{C755F4E9-258B-EEC5-47C6-4B3C2F8C323E}" dt="2025-03-28T09:30:18.700" v="23"/>
        <pc:sldMasterMkLst>
          <pc:docMk/>
          <pc:sldMasterMk cId="1597558176" sldId="2147483672"/>
        </pc:sldMasterMkLst>
        <pc:sldLayoutChg chg="mod">
          <pc:chgData name="Hornby, Sarah" userId="S::sarah.hornby2@leeds.gov.uk::92e12ce9-820f-4e8f-8398-50f074ee91a9" providerId="AD" clId="Web-{C755F4E9-258B-EEC5-47C6-4B3C2F8C323E}" dt="2025-03-28T09:30:18.700" v="23"/>
          <pc:sldLayoutMkLst>
            <pc:docMk/>
            <pc:sldMasterMk cId="1597558176" sldId="2147483672"/>
            <pc:sldLayoutMk cId="199753549" sldId="2147483673"/>
          </pc:sldLayoutMkLst>
        </pc:sldLayoutChg>
        <pc:sldLayoutChg chg="mod">
          <pc:chgData name="Hornby, Sarah" userId="S::sarah.hornby2@leeds.gov.uk::92e12ce9-820f-4e8f-8398-50f074ee91a9" providerId="AD" clId="Web-{C755F4E9-258B-EEC5-47C6-4B3C2F8C323E}" dt="2025-03-28T09:30:18.700" v="23"/>
          <pc:sldLayoutMkLst>
            <pc:docMk/>
            <pc:sldMasterMk cId="1597558176" sldId="2147483672"/>
            <pc:sldLayoutMk cId="2019789507" sldId="2147483674"/>
          </pc:sldLayoutMkLst>
        </pc:sldLayoutChg>
        <pc:sldLayoutChg chg="mod">
          <pc:chgData name="Hornby, Sarah" userId="S::sarah.hornby2@leeds.gov.uk::92e12ce9-820f-4e8f-8398-50f074ee91a9" providerId="AD" clId="Web-{C755F4E9-258B-EEC5-47C6-4B3C2F8C323E}" dt="2025-03-28T09:30:18.700" v="23"/>
          <pc:sldLayoutMkLst>
            <pc:docMk/>
            <pc:sldMasterMk cId="1597558176" sldId="2147483672"/>
            <pc:sldLayoutMk cId="80682250" sldId="2147483675"/>
          </pc:sldLayoutMkLst>
        </pc:sldLayoutChg>
        <pc:sldLayoutChg chg="mod">
          <pc:chgData name="Hornby, Sarah" userId="S::sarah.hornby2@leeds.gov.uk::92e12ce9-820f-4e8f-8398-50f074ee91a9" providerId="AD" clId="Web-{C755F4E9-258B-EEC5-47C6-4B3C2F8C323E}" dt="2025-03-28T09:30:18.700" v="23"/>
          <pc:sldLayoutMkLst>
            <pc:docMk/>
            <pc:sldMasterMk cId="1597558176" sldId="2147483672"/>
            <pc:sldLayoutMk cId="648295063" sldId="2147483676"/>
          </pc:sldLayoutMkLst>
        </pc:sldLayoutChg>
        <pc:sldLayoutChg chg="mod">
          <pc:chgData name="Hornby, Sarah" userId="S::sarah.hornby2@leeds.gov.uk::92e12ce9-820f-4e8f-8398-50f074ee91a9" providerId="AD" clId="Web-{C755F4E9-258B-EEC5-47C6-4B3C2F8C323E}" dt="2025-03-28T09:30:18.700" v="23"/>
          <pc:sldLayoutMkLst>
            <pc:docMk/>
            <pc:sldMasterMk cId="1597558176" sldId="2147483672"/>
            <pc:sldLayoutMk cId="2017279917" sldId="2147483677"/>
          </pc:sldLayoutMkLst>
        </pc:sldLayoutChg>
        <pc:sldLayoutChg chg="mod">
          <pc:chgData name="Hornby, Sarah" userId="S::sarah.hornby2@leeds.gov.uk::92e12ce9-820f-4e8f-8398-50f074ee91a9" providerId="AD" clId="Web-{C755F4E9-258B-EEC5-47C6-4B3C2F8C323E}" dt="2025-03-28T09:30:18.700" v="23"/>
          <pc:sldLayoutMkLst>
            <pc:docMk/>
            <pc:sldMasterMk cId="1597558176" sldId="2147483672"/>
            <pc:sldLayoutMk cId="378713874" sldId="2147483678"/>
          </pc:sldLayoutMkLst>
        </pc:sldLayoutChg>
        <pc:sldLayoutChg chg="mod">
          <pc:chgData name="Hornby, Sarah" userId="S::sarah.hornby2@leeds.gov.uk::92e12ce9-820f-4e8f-8398-50f074ee91a9" providerId="AD" clId="Web-{C755F4E9-258B-EEC5-47C6-4B3C2F8C323E}" dt="2025-03-28T09:30:18.700" v="23"/>
          <pc:sldLayoutMkLst>
            <pc:docMk/>
            <pc:sldMasterMk cId="1597558176" sldId="2147483672"/>
            <pc:sldLayoutMk cId="1350604460" sldId="2147483679"/>
          </pc:sldLayoutMkLst>
        </pc:sldLayoutChg>
        <pc:sldLayoutChg chg="mod">
          <pc:chgData name="Hornby, Sarah" userId="S::sarah.hornby2@leeds.gov.uk::92e12ce9-820f-4e8f-8398-50f074ee91a9" providerId="AD" clId="Web-{C755F4E9-258B-EEC5-47C6-4B3C2F8C323E}" dt="2025-03-28T09:30:18.700" v="23"/>
          <pc:sldLayoutMkLst>
            <pc:docMk/>
            <pc:sldMasterMk cId="1597558176" sldId="2147483672"/>
            <pc:sldLayoutMk cId="409329422" sldId="2147483680"/>
          </pc:sldLayoutMkLst>
        </pc:sldLayoutChg>
        <pc:sldLayoutChg chg="mod">
          <pc:chgData name="Hornby, Sarah" userId="S::sarah.hornby2@leeds.gov.uk::92e12ce9-820f-4e8f-8398-50f074ee91a9" providerId="AD" clId="Web-{C755F4E9-258B-EEC5-47C6-4B3C2F8C323E}" dt="2025-03-28T09:30:18.700" v="23"/>
          <pc:sldLayoutMkLst>
            <pc:docMk/>
            <pc:sldMasterMk cId="1597558176" sldId="2147483672"/>
            <pc:sldLayoutMk cId="1450965466" sldId="2147483681"/>
          </pc:sldLayoutMkLst>
        </pc:sldLayoutChg>
        <pc:sldLayoutChg chg="mod">
          <pc:chgData name="Hornby, Sarah" userId="S::sarah.hornby2@leeds.gov.uk::92e12ce9-820f-4e8f-8398-50f074ee91a9" providerId="AD" clId="Web-{C755F4E9-258B-EEC5-47C6-4B3C2F8C323E}" dt="2025-03-28T09:30:18.700" v="23"/>
          <pc:sldLayoutMkLst>
            <pc:docMk/>
            <pc:sldMasterMk cId="1597558176" sldId="2147483672"/>
            <pc:sldLayoutMk cId="1410897123" sldId="2147483682"/>
          </pc:sldLayoutMkLst>
        </pc:sldLayoutChg>
        <pc:sldLayoutChg chg="mod">
          <pc:chgData name="Hornby, Sarah" userId="S::sarah.hornby2@leeds.gov.uk::92e12ce9-820f-4e8f-8398-50f074ee91a9" providerId="AD" clId="Web-{C755F4E9-258B-EEC5-47C6-4B3C2F8C323E}" dt="2025-03-28T09:30:18.700" v="23"/>
          <pc:sldLayoutMkLst>
            <pc:docMk/>
            <pc:sldMasterMk cId="1597558176" sldId="2147483672"/>
            <pc:sldLayoutMk cId="3174387462" sldId="2147483683"/>
          </pc:sldLayoutMkLst>
        </pc:sldLayoutChg>
      </pc:sldMasterChg>
    </pc:docChg>
  </pc:docChgLst>
  <pc:docChgLst>
    <pc:chgData name="Hornby, Sarah" userId="S::sarah.hornby2@leeds.gov.uk::92e12ce9-820f-4e8f-8398-50f074ee91a9" providerId="AD" clId="Web-{9875D913-C44C-F68A-3948-188ACFCF78F5}"/>
    <pc:docChg chg="modSld modMainMaster">
      <pc:chgData name="Hornby, Sarah" userId="S::sarah.hornby2@leeds.gov.uk::92e12ce9-820f-4e8f-8398-50f074ee91a9" providerId="AD" clId="Web-{9875D913-C44C-F68A-3948-188ACFCF78F5}" dt="2025-03-31T13:41:59.900" v="361"/>
      <pc:docMkLst>
        <pc:docMk/>
      </pc:docMkLst>
      <pc:sldChg chg="modSp mod">
        <pc:chgData name="Hornby, Sarah" userId="S::sarah.hornby2@leeds.gov.uk::92e12ce9-820f-4e8f-8398-50f074ee91a9" providerId="AD" clId="Web-{9875D913-C44C-F68A-3948-188ACFCF78F5}" dt="2025-03-31T13:03:54.614" v="8"/>
        <pc:sldMkLst>
          <pc:docMk/>
          <pc:sldMk cId="657543318" sldId="263"/>
        </pc:sldMkLst>
        <pc:picChg chg="mod">
          <ac:chgData name="Hornby, Sarah" userId="S::sarah.hornby2@leeds.gov.uk::92e12ce9-820f-4e8f-8398-50f074ee91a9" providerId="AD" clId="Web-{9875D913-C44C-F68A-3948-188ACFCF78F5}" dt="2025-03-31T13:03:51.098" v="7"/>
          <ac:picMkLst>
            <pc:docMk/>
            <pc:sldMk cId="657543318" sldId="263"/>
            <ac:picMk id="5" creationId="{4D7EC1D0-A1AF-2F77-EE02-0F223E0D65E2}"/>
          </ac:picMkLst>
        </pc:picChg>
        <pc:picChg chg="mod">
          <ac:chgData name="Hornby, Sarah" userId="S::sarah.hornby2@leeds.gov.uk::92e12ce9-820f-4e8f-8398-50f074ee91a9" providerId="AD" clId="Web-{9875D913-C44C-F68A-3948-188ACFCF78F5}" dt="2025-03-31T13:03:54.614" v="8"/>
          <ac:picMkLst>
            <pc:docMk/>
            <pc:sldMk cId="657543318" sldId="263"/>
            <ac:picMk id="1026" creationId="{9A4DDCFF-1A2C-3DF8-E274-22B350D52C99}"/>
          </ac:picMkLst>
        </pc:picChg>
      </pc:sldChg>
      <pc:sldChg chg="modSp mod">
        <pc:chgData name="Hornby, Sarah" userId="S::sarah.hornby2@leeds.gov.uk::92e12ce9-820f-4e8f-8398-50f074ee91a9" providerId="AD" clId="Web-{9875D913-C44C-F68A-3948-188ACFCF78F5}" dt="2025-03-31T13:39:47.721" v="359" actId="20577"/>
        <pc:sldMkLst>
          <pc:docMk/>
          <pc:sldMk cId="4058760126" sldId="265"/>
        </pc:sldMkLst>
        <pc:spChg chg="mod">
          <ac:chgData name="Hornby, Sarah" userId="S::sarah.hornby2@leeds.gov.uk::92e12ce9-820f-4e8f-8398-50f074ee91a9" providerId="AD" clId="Web-{9875D913-C44C-F68A-3948-188ACFCF78F5}" dt="2025-03-31T13:39:47.721" v="359" actId="20577"/>
          <ac:spMkLst>
            <pc:docMk/>
            <pc:sldMk cId="4058760126" sldId="265"/>
            <ac:spMk id="3" creationId="{E859A291-28DE-6B00-33A6-F7ECA59CF0AD}"/>
          </ac:spMkLst>
        </pc:spChg>
        <pc:picChg chg="mod">
          <ac:chgData name="Hornby, Sarah" userId="S::sarah.hornby2@leeds.gov.uk::92e12ce9-820f-4e8f-8398-50f074ee91a9" providerId="AD" clId="Web-{9875D913-C44C-F68A-3948-188ACFCF78F5}" dt="2025-03-31T13:39:31.127" v="348" actId="1076"/>
          <ac:picMkLst>
            <pc:docMk/>
            <pc:sldMk cId="4058760126" sldId="265"/>
            <ac:picMk id="5" creationId="{53C9B4EA-05EF-4C51-4D34-8E544A28133D}"/>
          </ac:picMkLst>
        </pc:picChg>
        <pc:picChg chg="mod">
          <ac:chgData name="Hornby, Sarah" userId="S::sarah.hornby2@leeds.gov.uk::92e12ce9-820f-4e8f-8398-50f074ee91a9" providerId="AD" clId="Web-{9875D913-C44C-F68A-3948-188ACFCF78F5}" dt="2025-03-31T13:39:31.173" v="349" actId="1076"/>
          <ac:picMkLst>
            <pc:docMk/>
            <pc:sldMk cId="4058760126" sldId="265"/>
            <ac:picMk id="6" creationId="{E9F1C7B1-A87F-4391-08DD-20B89C50475E}"/>
          </ac:picMkLst>
        </pc:picChg>
      </pc:sldChg>
      <pc:sldChg chg="mod">
        <pc:chgData name="Hornby, Sarah" userId="S::sarah.hornby2@leeds.gov.uk::92e12ce9-820f-4e8f-8398-50f074ee91a9" providerId="AD" clId="Web-{9875D913-C44C-F68A-3948-188ACFCF78F5}" dt="2025-03-31T12:58:59.458" v="6"/>
        <pc:sldMkLst>
          <pc:docMk/>
          <pc:sldMk cId="1182540876" sldId="266"/>
        </pc:sldMkLst>
      </pc:sldChg>
      <pc:sldChg chg="mod">
        <pc:chgData name="Hornby, Sarah" userId="S::sarah.hornby2@leeds.gov.uk::92e12ce9-820f-4e8f-8398-50f074ee91a9" providerId="AD" clId="Web-{9875D913-C44C-F68A-3948-188ACFCF78F5}" dt="2025-03-31T12:58:59.458" v="6"/>
        <pc:sldMkLst>
          <pc:docMk/>
          <pc:sldMk cId="2922701783" sldId="268"/>
        </pc:sldMkLst>
      </pc:sldChg>
      <pc:sldChg chg="mod">
        <pc:chgData name="Hornby, Sarah" userId="S::sarah.hornby2@leeds.gov.uk::92e12ce9-820f-4e8f-8398-50f074ee91a9" providerId="AD" clId="Web-{9875D913-C44C-F68A-3948-188ACFCF78F5}" dt="2025-03-31T12:58:59.458" v="6"/>
        <pc:sldMkLst>
          <pc:docMk/>
          <pc:sldMk cId="3422998546" sldId="270"/>
        </pc:sldMkLst>
      </pc:sldChg>
      <pc:sldChg chg="mod">
        <pc:chgData name="Hornby, Sarah" userId="S::sarah.hornby2@leeds.gov.uk::92e12ce9-820f-4e8f-8398-50f074ee91a9" providerId="AD" clId="Web-{9875D913-C44C-F68A-3948-188ACFCF78F5}" dt="2025-03-31T12:58:59.458" v="6"/>
        <pc:sldMkLst>
          <pc:docMk/>
          <pc:sldMk cId="1601923453" sldId="271"/>
        </pc:sldMkLst>
      </pc:sldChg>
      <pc:sldChg chg="modSp mod setBg">
        <pc:chgData name="Hornby, Sarah" userId="S::sarah.hornby2@leeds.gov.uk::92e12ce9-820f-4e8f-8398-50f074ee91a9" providerId="AD" clId="Web-{9875D913-C44C-F68A-3948-188ACFCF78F5}" dt="2025-03-31T12:58:59.458" v="6"/>
        <pc:sldMkLst>
          <pc:docMk/>
          <pc:sldMk cId="1439977440" sldId="272"/>
        </pc:sldMkLst>
        <pc:grpChg chg="mod">
          <ac:chgData name="Hornby, Sarah" userId="S::sarah.hornby2@leeds.gov.uk::92e12ce9-820f-4e8f-8398-50f074ee91a9" providerId="AD" clId="Web-{9875D913-C44C-F68A-3948-188ACFCF78F5}" dt="2025-03-31T12:58:27.832" v="2" actId="1076"/>
          <ac:grpSpMkLst>
            <pc:docMk/>
            <pc:sldMk cId="1439977440" sldId="272"/>
            <ac:grpSpMk id="20" creationId="{D8699E91-4921-CFEC-987C-DB5D96413E94}"/>
          </ac:grpSpMkLst>
        </pc:grpChg>
        <pc:picChg chg="mod">
          <ac:chgData name="Hornby, Sarah" userId="S::sarah.hornby2@leeds.gov.uk::92e12ce9-820f-4e8f-8398-50f074ee91a9" providerId="AD" clId="Web-{9875D913-C44C-F68A-3948-188ACFCF78F5}" dt="2025-03-31T12:58:26.222" v="1"/>
          <ac:picMkLst>
            <pc:docMk/>
            <pc:sldMk cId="1439977440" sldId="272"/>
            <ac:picMk id="7" creationId="{D84E927C-EC0E-533F-9826-7C01A8946BB2}"/>
          </ac:picMkLst>
        </pc:picChg>
      </pc:sldChg>
      <pc:sldChg chg="mod">
        <pc:chgData name="Hornby, Sarah" userId="S::sarah.hornby2@leeds.gov.uk::92e12ce9-820f-4e8f-8398-50f074ee91a9" providerId="AD" clId="Web-{9875D913-C44C-F68A-3948-188ACFCF78F5}" dt="2025-03-31T12:58:59.458" v="6"/>
        <pc:sldMkLst>
          <pc:docMk/>
          <pc:sldMk cId="280564596" sldId="275"/>
        </pc:sldMkLst>
      </pc:sldChg>
      <pc:sldChg chg="modSp mod">
        <pc:chgData name="Hornby, Sarah" userId="S::sarah.hornby2@leeds.gov.uk::92e12ce9-820f-4e8f-8398-50f074ee91a9" providerId="AD" clId="Web-{9875D913-C44C-F68A-3948-188ACFCF78F5}" dt="2025-03-31T13:04:53.038" v="17" actId="14100"/>
        <pc:sldMkLst>
          <pc:docMk/>
          <pc:sldMk cId="3647345779" sldId="276"/>
        </pc:sldMkLst>
        <pc:spChg chg="mod">
          <ac:chgData name="Hornby, Sarah" userId="S::sarah.hornby2@leeds.gov.uk::92e12ce9-820f-4e8f-8398-50f074ee91a9" providerId="AD" clId="Web-{9875D913-C44C-F68A-3948-188ACFCF78F5}" dt="2025-03-31T13:04:53.038" v="17" actId="14100"/>
          <ac:spMkLst>
            <pc:docMk/>
            <pc:sldMk cId="3647345779" sldId="276"/>
            <ac:spMk id="2" creationId="{BA67F983-075B-44DA-2C60-1DF5522E68F9}"/>
          </ac:spMkLst>
        </pc:spChg>
      </pc:sldChg>
      <pc:sldChg chg="modSp mod">
        <pc:chgData name="Hornby, Sarah" userId="S::sarah.hornby2@leeds.gov.uk::92e12ce9-820f-4e8f-8398-50f074ee91a9" providerId="AD" clId="Web-{9875D913-C44C-F68A-3948-188ACFCF78F5}" dt="2025-03-31T13:41:59.900" v="361"/>
        <pc:sldMkLst>
          <pc:docMk/>
          <pc:sldMk cId="1957074336" sldId="277"/>
        </pc:sldMkLst>
        <pc:spChg chg="mod">
          <ac:chgData name="Hornby, Sarah" userId="S::sarah.hornby2@leeds.gov.uk::92e12ce9-820f-4e8f-8398-50f074ee91a9" providerId="AD" clId="Web-{9875D913-C44C-F68A-3948-188ACFCF78F5}" dt="2025-03-31T13:04:42.772" v="14" actId="20577"/>
          <ac:spMkLst>
            <pc:docMk/>
            <pc:sldMk cId="1957074336" sldId="277"/>
            <ac:spMk id="2" creationId="{AFA0191F-4165-8878-2ECE-0FC270F420A1}"/>
          </ac:spMkLst>
        </pc:spChg>
        <pc:picChg chg="mod">
          <ac:chgData name="Hornby, Sarah" userId="S::sarah.hornby2@leeds.gov.uk::92e12ce9-820f-4e8f-8398-50f074ee91a9" providerId="AD" clId="Web-{9875D913-C44C-F68A-3948-188ACFCF78F5}" dt="2025-03-31T13:41:59.900" v="361"/>
          <ac:picMkLst>
            <pc:docMk/>
            <pc:sldMk cId="1957074336" sldId="277"/>
            <ac:picMk id="5" creationId="{5F9894B3-BCAB-5622-5831-A8F61E791098}"/>
          </ac:picMkLst>
        </pc:picChg>
      </pc:sldChg>
      <pc:sldChg chg="addSp delSp modSp mod">
        <pc:chgData name="Hornby, Sarah" userId="S::sarah.hornby2@leeds.gov.uk::92e12ce9-820f-4e8f-8398-50f074ee91a9" providerId="AD" clId="Web-{9875D913-C44C-F68A-3948-188ACFCF78F5}" dt="2025-03-31T13:27:40.607" v="234" actId="20577"/>
        <pc:sldMkLst>
          <pc:docMk/>
          <pc:sldMk cId="1360275511" sldId="278"/>
        </pc:sldMkLst>
        <pc:spChg chg="add del mod">
          <ac:chgData name="Hornby, Sarah" userId="S::sarah.hornby2@leeds.gov.uk::92e12ce9-820f-4e8f-8398-50f074ee91a9" providerId="AD" clId="Web-{9875D913-C44C-F68A-3948-188ACFCF78F5}" dt="2025-03-31T13:15:03.897" v="232"/>
          <ac:spMkLst>
            <pc:docMk/>
            <pc:sldMk cId="1360275511" sldId="278"/>
            <ac:spMk id="4" creationId="{D7490204-2FC2-9B43-E92D-852695CF4007}"/>
          </ac:spMkLst>
        </pc:spChg>
        <pc:spChg chg="add mod">
          <ac:chgData name="Hornby, Sarah" userId="S::sarah.hornby2@leeds.gov.uk::92e12ce9-820f-4e8f-8398-50f074ee91a9" providerId="AD" clId="Web-{9875D913-C44C-F68A-3948-188ACFCF78F5}" dt="2025-03-31T13:27:40.607" v="234" actId="20577"/>
          <ac:spMkLst>
            <pc:docMk/>
            <pc:sldMk cId="1360275511" sldId="278"/>
            <ac:spMk id="5" creationId="{8CD073E0-E762-68A1-4E54-2AA40451A32A}"/>
          </ac:spMkLst>
        </pc:spChg>
        <pc:spChg chg="del">
          <ac:chgData name="Hornby, Sarah" userId="S::sarah.hornby2@leeds.gov.uk::92e12ce9-820f-4e8f-8398-50f074ee91a9" providerId="AD" clId="Web-{9875D913-C44C-F68A-3948-188ACFCF78F5}" dt="2025-03-31T13:14:58.272" v="230"/>
          <ac:spMkLst>
            <pc:docMk/>
            <pc:sldMk cId="1360275511" sldId="278"/>
            <ac:spMk id="9" creationId="{8CD073E0-E762-68A1-4E54-2AA40451A32A}"/>
          </ac:spMkLst>
        </pc:spChg>
      </pc:sldChg>
      <pc:sldChg chg="addSp delSp modSp mod">
        <pc:chgData name="Hornby, Sarah" userId="S::sarah.hornby2@leeds.gov.uk::92e12ce9-820f-4e8f-8398-50f074ee91a9" providerId="AD" clId="Web-{9875D913-C44C-F68A-3948-188ACFCF78F5}" dt="2025-03-31T13:08:00.548" v="79"/>
        <pc:sldMkLst>
          <pc:docMk/>
          <pc:sldMk cId="3344670931" sldId="280"/>
        </pc:sldMkLst>
        <pc:graphicFrameChg chg="add del mod">
          <ac:chgData name="Hornby, Sarah" userId="S::sarah.hornby2@leeds.gov.uk::92e12ce9-820f-4e8f-8398-50f074ee91a9" providerId="AD" clId="Web-{9875D913-C44C-F68A-3948-188ACFCF78F5}" dt="2025-03-31T13:07:16.921" v="23"/>
          <ac:graphicFrameMkLst>
            <pc:docMk/>
            <pc:sldMk cId="3344670931" sldId="280"/>
            <ac:graphicFrameMk id="4" creationId="{75FA57C2-F8B7-80F7-21C7-EF161B82114C}"/>
          </ac:graphicFrameMkLst>
        </pc:graphicFrameChg>
        <pc:graphicFrameChg chg="add del mod modGraphic">
          <ac:chgData name="Hornby, Sarah" userId="S::sarah.hornby2@leeds.gov.uk::92e12ce9-820f-4e8f-8398-50f074ee91a9" providerId="AD" clId="Web-{9875D913-C44C-F68A-3948-188ACFCF78F5}" dt="2025-03-31T13:08:00.548" v="79"/>
          <ac:graphicFrameMkLst>
            <pc:docMk/>
            <pc:sldMk cId="3344670931" sldId="280"/>
            <ac:graphicFrameMk id="5" creationId="{FE1B37B7-466C-79B0-D07B-7728A7348C25}"/>
          </ac:graphicFrameMkLst>
        </pc:graphicFrameChg>
      </pc:sldChg>
      <pc:sldChg chg="mod">
        <pc:chgData name="Hornby, Sarah" userId="S::sarah.hornby2@leeds.gov.uk::92e12ce9-820f-4e8f-8398-50f074ee91a9" providerId="AD" clId="Web-{9875D913-C44C-F68A-3948-188ACFCF78F5}" dt="2025-03-31T12:58:59.458" v="6"/>
        <pc:sldMkLst>
          <pc:docMk/>
          <pc:sldMk cId="2214928967" sldId="281"/>
        </pc:sldMkLst>
      </pc:sldChg>
      <pc:sldChg chg="modSp mod">
        <pc:chgData name="Hornby, Sarah" userId="S::sarah.hornby2@leeds.gov.uk::92e12ce9-820f-4e8f-8398-50f074ee91a9" providerId="AD" clId="Web-{9875D913-C44C-F68A-3948-188ACFCF78F5}" dt="2025-03-31T13:14:24.379" v="229" actId="20577"/>
        <pc:sldMkLst>
          <pc:docMk/>
          <pc:sldMk cId="594469476" sldId="282"/>
        </pc:sldMkLst>
        <pc:spChg chg="mod">
          <ac:chgData name="Hornby, Sarah" userId="S::sarah.hornby2@leeds.gov.uk::92e12ce9-820f-4e8f-8398-50f074ee91a9" providerId="AD" clId="Web-{9875D913-C44C-F68A-3948-188ACFCF78F5}" dt="2025-03-31T13:13:44.034" v="215" actId="20577"/>
          <ac:spMkLst>
            <pc:docMk/>
            <pc:sldMk cId="594469476" sldId="282"/>
            <ac:spMk id="2" creationId="{C0787F92-1F70-03CC-6CCB-BD6B373B4468}"/>
          </ac:spMkLst>
        </pc:spChg>
        <pc:spChg chg="mod">
          <ac:chgData name="Hornby, Sarah" userId="S::sarah.hornby2@leeds.gov.uk::92e12ce9-820f-4e8f-8398-50f074ee91a9" providerId="AD" clId="Web-{9875D913-C44C-F68A-3948-188ACFCF78F5}" dt="2025-03-31T13:14:24.379" v="229" actId="20577"/>
          <ac:spMkLst>
            <pc:docMk/>
            <pc:sldMk cId="594469476" sldId="282"/>
            <ac:spMk id="3" creationId="{EEE54251-AE3E-ED4B-80BF-875DDBE48414}"/>
          </ac:spMkLst>
        </pc:spChg>
      </pc:sldChg>
      <pc:sldChg chg="mod">
        <pc:chgData name="Hornby, Sarah" userId="S::sarah.hornby2@leeds.gov.uk::92e12ce9-820f-4e8f-8398-50f074ee91a9" providerId="AD" clId="Web-{9875D913-C44C-F68A-3948-188ACFCF78F5}" dt="2025-03-31T12:58:59.458" v="6"/>
        <pc:sldMkLst>
          <pc:docMk/>
          <pc:sldMk cId="1037883519" sldId="283"/>
        </pc:sldMkLst>
      </pc:sldChg>
      <pc:sldChg chg="mod">
        <pc:chgData name="Hornby, Sarah" userId="S::sarah.hornby2@leeds.gov.uk::92e12ce9-820f-4e8f-8398-50f074ee91a9" providerId="AD" clId="Web-{9875D913-C44C-F68A-3948-188ACFCF78F5}" dt="2025-03-31T12:58:59.458" v="6"/>
        <pc:sldMkLst>
          <pc:docMk/>
          <pc:sldMk cId="811360569" sldId="287"/>
        </pc:sldMkLst>
      </pc:sldChg>
      <pc:sldMasterChg chg="mod setBg modSldLayout">
        <pc:chgData name="Hornby, Sarah" userId="S::sarah.hornby2@leeds.gov.uk::92e12ce9-820f-4e8f-8398-50f074ee91a9" providerId="AD" clId="Web-{9875D913-C44C-F68A-3948-188ACFCF78F5}" dt="2025-03-31T12:58:59.458" v="6"/>
        <pc:sldMasterMkLst>
          <pc:docMk/>
          <pc:sldMasterMk cId="2289150829" sldId="2147483660"/>
        </pc:sldMasterMkLst>
        <pc:sldLayoutChg chg="mod">
          <pc:chgData name="Hornby, Sarah" userId="S::sarah.hornby2@leeds.gov.uk::92e12ce9-820f-4e8f-8398-50f074ee91a9" providerId="AD" clId="Web-{9875D913-C44C-F68A-3948-188ACFCF78F5}" dt="2025-03-31T12:58:59.458" v="6"/>
          <pc:sldLayoutMkLst>
            <pc:docMk/>
            <pc:sldMasterMk cId="2289150829" sldId="2147483660"/>
            <pc:sldLayoutMk cId="3340932732" sldId="2147483661"/>
          </pc:sldLayoutMkLst>
        </pc:sldLayoutChg>
        <pc:sldLayoutChg chg="mod">
          <pc:chgData name="Hornby, Sarah" userId="S::sarah.hornby2@leeds.gov.uk::92e12ce9-820f-4e8f-8398-50f074ee91a9" providerId="AD" clId="Web-{9875D913-C44C-F68A-3948-188ACFCF78F5}" dt="2025-03-31T12:58:59.458" v="6"/>
          <pc:sldLayoutMkLst>
            <pc:docMk/>
            <pc:sldMasterMk cId="2289150829" sldId="2147483660"/>
            <pc:sldLayoutMk cId="499740195" sldId="2147483662"/>
          </pc:sldLayoutMkLst>
        </pc:sldLayoutChg>
        <pc:sldLayoutChg chg="mod">
          <pc:chgData name="Hornby, Sarah" userId="S::sarah.hornby2@leeds.gov.uk::92e12ce9-820f-4e8f-8398-50f074ee91a9" providerId="AD" clId="Web-{9875D913-C44C-F68A-3948-188ACFCF78F5}" dt="2025-03-31T12:58:59.458" v="6"/>
          <pc:sldLayoutMkLst>
            <pc:docMk/>
            <pc:sldMasterMk cId="2289150829" sldId="2147483660"/>
            <pc:sldLayoutMk cId="268218814" sldId="2147483663"/>
          </pc:sldLayoutMkLst>
        </pc:sldLayoutChg>
        <pc:sldLayoutChg chg="mod">
          <pc:chgData name="Hornby, Sarah" userId="S::sarah.hornby2@leeds.gov.uk::92e12ce9-820f-4e8f-8398-50f074ee91a9" providerId="AD" clId="Web-{9875D913-C44C-F68A-3948-188ACFCF78F5}" dt="2025-03-31T12:58:59.458" v="6"/>
          <pc:sldLayoutMkLst>
            <pc:docMk/>
            <pc:sldMasterMk cId="2289150829" sldId="2147483660"/>
            <pc:sldLayoutMk cId="3497827282" sldId="2147483664"/>
          </pc:sldLayoutMkLst>
        </pc:sldLayoutChg>
        <pc:sldLayoutChg chg="mod">
          <pc:chgData name="Hornby, Sarah" userId="S::sarah.hornby2@leeds.gov.uk::92e12ce9-820f-4e8f-8398-50f074ee91a9" providerId="AD" clId="Web-{9875D913-C44C-F68A-3948-188ACFCF78F5}" dt="2025-03-31T12:58:59.458" v="6"/>
          <pc:sldLayoutMkLst>
            <pc:docMk/>
            <pc:sldMasterMk cId="2289150829" sldId="2147483660"/>
            <pc:sldLayoutMk cId="359602057" sldId="2147483665"/>
          </pc:sldLayoutMkLst>
        </pc:sldLayoutChg>
        <pc:sldLayoutChg chg="mod">
          <pc:chgData name="Hornby, Sarah" userId="S::sarah.hornby2@leeds.gov.uk::92e12ce9-820f-4e8f-8398-50f074ee91a9" providerId="AD" clId="Web-{9875D913-C44C-F68A-3948-188ACFCF78F5}" dt="2025-03-31T12:58:59.458" v="6"/>
          <pc:sldLayoutMkLst>
            <pc:docMk/>
            <pc:sldMasterMk cId="2289150829" sldId="2147483660"/>
            <pc:sldLayoutMk cId="999673069" sldId="2147483666"/>
          </pc:sldLayoutMkLst>
        </pc:sldLayoutChg>
        <pc:sldLayoutChg chg="mod">
          <pc:chgData name="Hornby, Sarah" userId="S::sarah.hornby2@leeds.gov.uk::92e12ce9-820f-4e8f-8398-50f074ee91a9" providerId="AD" clId="Web-{9875D913-C44C-F68A-3948-188ACFCF78F5}" dt="2025-03-31T12:58:59.458" v="6"/>
          <pc:sldLayoutMkLst>
            <pc:docMk/>
            <pc:sldMasterMk cId="2289150829" sldId="2147483660"/>
            <pc:sldLayoutMk cId="2541268414" sldId="2147483667"/>
          </pc:sldLayoutMkLst>
        </pc:sldLayoutChg>
        <pc:sldLayoutChg chg="mod">
          <pc:chgData name="Hornby, Sarah" userId="S::sarah.hornby2@leeds.gov.uk::92e12ce9-820f-4e8f-8398-50f074ee91a9" providerId="AD" clId="Web-{9875D913-C44C-F68A-3948-188ACFCF78F5}" dt="2025-03-31T12:58:59.458" v="6"/>
          <pc:sldLayoutMkLst>
            <pc:docMk/>
            <pc:sldMasterMk cId="2289150829" sldId="2147483660"/>
            <pc:sldLayoutMk cId="2273094639" sldId="2147483668"/>
          </pc:sldLayoutMkLst>
        </pc:sldLayoutChg>
        <pc:sldLayoutChg chg="mod">
          <pc:chgData name="Hornby, Sarah" userId="S::sarah.hornby2@leeds.gov.uk::92e12ce9-820f-4e8f-8398-50f074ee91a9" providerId="AD" clId="Web-{9875D913-C44C-F68A-3948-188ACFCF78F5}" dt="2025-03-31T12:58:59.458" v="6"/>
          <pc:sldLayoutMkLst>
            <pc:docMk/>
            <pc:sldMasterMk cId="2289150829" sldId="2147483660"/>
            <pc:sldLayoutMk cId="3183678128" sldId="2147483669"/>
          </pc:sldLayoutMkLst>
        </pc:sldLayoutChg>
        <pc:sldLayoutChg chg="mod">
          <pc:chgData name="Hornby, Sarah" userId="S::sarah.hornby2@leeds.gov.uk::92e12ce9-820f-4e8f-8398-50f074ee91a9" providerId="AD" clId="Web-{9875D913-C44C-F68A-3948-188ACFCF78F5}" dt="2025-03-31T12:58:59.458" v="6"/>
          <pc:sldLayoutMkLst>
            <pc:docMk/>
            <pc:sldMasterMk cId="2289150829" sldId="2147483660"/>
            <pc:sldLayoutMk cId="4255623007" sldId="2147483670"/>
          </pc:sldLayoutMkLst>
        </pc:sldLayoutChg>
        <pc:sldLayoutChg chg="mod">
          <pc:chgData name="Hornby, Sarah" userId="S::sarah.hornby2@leeds.gov.uk::92e12ce9-820f-4e8f-8398-50f074ee91a9" providerId="AD" clId="Web-{9875D913-C44C-F68A-3948-188ACFCF78F5}" dt="2025-03-31T12:58:59.458" v="6"/>
          <pc:sldLayoutMkLst>
            <pc:docMk/>
            <pc:sldMasterMk cId="2289150829" sldId="2147483660"/>
            <pc:sldLayoutMk cId="3046246054" sldId="2147483671"/>
          </pc:sldLayoutMkLst>
        </pc:sldLayoutChg>
      </pc:sldMasterChg>
      <pc:sldMasterChg chg="mod setBg modSldLayout">
        <pc:chgData name="Hornby, Sarah" userId="S::sarah.hornby2@leeds.gov.uk::92e12ce9-820f-4e8f-8398-50f074ee91a9" providerId="AD" clId="Web-{9875D913-C44C-F68A-3948-188ACFCF78F5}" dt="2025-03-31T12:58:59.458" v="6"/>
        <pc:sldMasterMkLst>
          <pc:docMk/>
          <pc:sldMasterMk cId="1597558176" sldId="2147483672"/>
        </pc:sldMasterMkLst>
        <pc:sldLayoutChg chg="mod">
          <pc:chgData name="Hornby, Sarah" userId="S::sarah.hornby2@leeds.gov.uk::92e12ce9-820f-4e8f-8398-50f074ee91a9" providerId="AD" clId="Web-{9875D913-C44C-F68A-3948-188ACFCF78F5}" dt="2025-03-31T12:58:59.458" v="6"/>
          <pc:sldLayoutMkLst>
            <pc:docMk/>
            <pc:sldMasterMk cId="1597558176" sldId="2147483672"/>
            <pc:sldLayoutMk cId="199753549" sldId="2147483673"/>
          </pc:sldLayoutMkLst>
        </pc:sldLayoutChg>
        <pc:sldLayoutChg chg="mod">
          <pc:chgData name="Hornby, Sarah" userId="S::sarah.hornby2@leeds.gov.uk::92e12ce9-820f-4e8f-8398-50f074ee91a9" providerId="AD" clId="Web-{9875D913-C44C-F68A-3948-188ACFCF78F5}" dt="2025-03-31T12:58:59.458" v="6"/>
          <pc:sldLayoutMkLst>
            <pc:docMk/>
            <pc:sldMasterMk cId="1597558176" sldId="2147483672"/>
            <pc:sldLayoutMk cId="2019789507" sldId="2147483674"/>
          </pc:sldLayoutMkLst>
        </pc:sldLayoutChg>
        <pc:sldLayoutChg chg="mod">
          <pc:chgData name="Hornby, Sarah" userId="S::sarah.hornby2@leeds.gov.uk::92e12ce9-820f-4e8f-8398-50f074ee91a9" providerId="AD" clId="Web-{9875D913-C44C-F68A-3948-188ACFCF78F5}" dt="2025-03-31T12:58:59.458" v="6"/>
          <pc:sldLayoutMkLst>
            <pc:docMk/>
            <pc:sldMasterMk cId="1597558176" sldId="2147483672"/>
            <pc:sldLayoutMk cId="80682250" sldId="2147483675"/>
          </pc:sldLayoutMkLst>
        </pc:sldLayoutChg>
        <pc:sldLayoutChg chg="mod">
          <pc:chgData name="Hornby, Sarah" userId="S::sarah.hornby2@leeds.gov.uk::92e12ce9-820f-4e8f-8398-50f074ee91a9" providerId="AD" clId="Web-{9875D913-C44C-F68A-3948-188ACFCF78F5}" dt="2025-03-31T12:58:59.458" v="6"/>
          <pc:sldLayoutMkLst>
            <pc:docMk/>
            <pc:sldMasterMk cId="1597558176" sldId="2147483672"/>
            <pc:sldLayoutMk cId="648295063" sldId="2147483676"/>
          </pc:sldLayoutMkLst>
        </pc:sldLayoutChg>
        <pc:sldLayoutChg chg="mod">
          <pc:chgData name="Hornby, Sarah" userId="S::sarah.hornby2@leeds.gov.uk::92e12ce9-820f-4e8f-8398-50f074ee91a9" providerId="AD" clId="Web-{9875D913-C44C-F68A-3948-188ACFCF78F5}" dt="2025-03-31T12:58:59.458" v="6"/>
          <pc:sldLayoutMkLst>
            <pc:docMk/>
            <pc:sldMasterMk cId="1597558176" sldId="2147483672"/>
            <pc:sldLayoutMk cId="2017279917" sldId="2147483677"/>
          </pc:sldLayoutMkLst>
        </pc:sldLayoutChg>
        <pc:sldLayoutChg chg="mod">
          <pc:chgData name="Hornby, Sarah" userId="S::sarah.hornby2@leeds.gov.uk::92e12ce9-820f-4e8f-8398-50f074ee91a9" providerId="AD" clId="Web-{9875D913-C44C-F68A-3948-188ACFCF78F5}" dt="2025-03-31T12:58:59.458" v="6"/>
          <pc:sldLayoutMkLst>
            <pc:docMk/>
            <pc:sldMasterMk cId="1597558176" sldId="2147483672"/>
            <pc:sldLayoutMk cId="378713874" sldId="2147483678"/>
          </pc:sldLayoutMkLst>
        </pc:sldLayoutChg>
        <pc:sldLayoutChg chg="mod">
          <pc:chgData name="Hornby, Sarah" userId="S::sarah.hornby2@leeds.gov.uk::92e12ce9-820f-4e8f-8398-50f074ee91a9" providerId="AD" clId="Web-{9875D913-C44C-F68A-3948-188ACFCF78F5}" dt="2025-03-31T12:58:59.458" v="6"/>
          <pc:sldLayoutMkLst>
            <pc:docMk/>
            <pc:sldMasterMk cId="1597558176" sldId="2147483672"/>
            <pc:sldLayoutMk cId="1350604460" sldId="2147483679"/>
          </pc:sldLayoutMkLst>
        </pc:sldLayoutChg>
        <pc:sldLayoutChg chg="mod">
          <pc:chgData name="Hornby, Sarah" userId="S::sarah.hornby2@leeds.gov.uk::92e12ce9-820f-4e8f-8398-50f074ee91a9" providerId="AD" clId="Web-{9875D913-C44C-F68A-3948-188ACFCF78F5}" dt="2025-03-31T12:58:59.458" v="6"/>
          <pc:sldLayoutMkLst>
            <pc:docMk/>
            <pc:sldMasterMk cId="1597558176" sldId="2147483672"/>
            <pc:sldLayoutMk cId="409329422" sldId="2147483680"/>
          </pc:sldLayoutMkLst>
        </pc:sldLayoutChg>
        <pc:sldLayoutChg chg="mod">
          <pc:chgData name="Hornby, Sarah" userId="S::sarah.hornby2@leeds.gov.uk::92e12ce9-820f-4e8f-8398-50f074ee91a9" providerId="AD" clId="Web-{9875D913-C44C-F68A-3948-188ACFCF78F5}" dt="2025-03-31T12:58:59.458" v="6"/>
          <pc:sldLayoutMkLst>
            <pc:docMk/>
            <pc:sldMasterMk cId="1597558176" sldId="2147483672"/>
            <pc:sldLayoutMk cId="1450965466" sldId="2147483681"/>
          </pc:sldLayoutMkLst>
        </pc:sldLayoutChg>
        <pc:sldLayoutChg chg="mod">
          <pc:chgData name="Hornby, Sarah" userId="S::sarah.hornby2@leeds.gov.uk::92e12ce9-820f-4e8f-8398-50f074ee91a9" providerId="AD" clId="Web-{9875D913-C44C-F68A-3948-188ACFCF78F5}" dt="2025-03-31T12:58:59.458" v="6"/>
          <pc:sldLayoutMkLst>
            <pc:docMk/>
            <pc:sldMasterMk cId="1597558176" sldId="2147483672"/>
            <pc:sldLayoutMk cId="1410897123" sldId="2147483682"/>
          </pc:sldLayoutMkLst>
        </pc:sldLayoutChg>
        <pc:sldLayoutChg chg="mod">
          <pc:chgData name="Hornby, Sarah" userId="S::sarah.hornby2@leeds.gov.uk::92e12ce9-820f-4e8f-8398-50f074ee91a9" providerId="AD" clId="Web-{9875D913-C44C-F68A-3948-188ACFCF78F5}" dt="2025-03-31T12:58:59.458" v="6"/>
          <pc:sldLayoutMkLst>
            <pc:docMk/>
            <pc:sldMasterMk cId="1597558176" sldId="2147483672"/>
            <pc:sldLayoutMk cId="3174387462" sldId="2147483683"/>
          </pc:sldLayoutMkLst>
        </pc:sldLayoutChg>
      </pc:sldMasterChg>
    </pc:docChg>
  </pc:docChgLst>
  <pc:docChgLst>
    <pc:chgData name="Munro, Jonathan" userId="S::jonathan.munro@leeds.gov.uk::cd080125-e18b-4c72-8387-99d3cfb2b2b7" providerId="AD" clId="Web-{B9921623-B3A1-6F0A-D861-90ADFF815F9A}"/>
    <pc:docChg chg="modSld">
      <pc:chgData name="Munro, Jonathan" userId="S::jonathan.munro@leeds.gov.uk::cd080125-e18b-4c72-8387-99d3cfb2b2b7" providerId="AD" clId="Web-{B9921623-B3A1-6F0A-D861-90ADFF815F9A}" dt="2025-03-18T15:17:31.580" v="21" actId="20577"/>
      <pc:docMkLst>
        <pc:docMk/>
      </pc:docMkLst>
      <pc:sldChg chg="modSp">
        <pc:chgData name="Munro, Jonathan" userId="S::jonathan.munro@leeds.gov.uk::cd080125-e18b-4c72-8387-99d3cfb2b2b7" providerId="AD" clId="Web-{B9921623-B3A1-6F0A-D861-90ADFF815F9A}" dt="2025-03-18T15:17:31.580" v="21" actId="20577"/>
        <pc:sldMkLst>
          <pc:docMk/>
          <pc:sldMk cId="1009490709" sldId="285"/>
        </pc:sldMkLst>
        <pc:spChg chg="mod">
          <ac:chgData name="Munro, Jonathan" userId="S::jonathan.munro@leeds.gov.uk::cd080125-e18b-4c72-8387-99d3cfb2b2b7" providerId="AD" clId="Web-{B9921623-B3A1-6F0A-D861-90ADFF815F9A}" dt="2025-03-18T15:17:31.580" v="21" actId="20577"/>
          <ac:spMkLst>
            <pc:docMk/>
            <pc:sldMk cId="1009490709" sldId="285"/>
            <ac:spMk id="3" creationId="{87326BB7-9769-9A9C-002E-D423247A860E}"/>
          </ac:spMkLst>
        </pc:spChg>
      </pc:sldChg>
    </pc:docChg>
  </pc:docChgLst>
  <pc:docChgLst>
    <pc:chgData clId="Web-{C755F4E9-258B-EEC5-47C6-4B3C2F8C323E}"/>
    <pc:docChg chg="modSld">
      <pc:chgData name="" userId="" providerId="" clId="Web-{C755F4E9-258B-EEC5-47C6-4B3C2F8C323E}" dt="2025-03-28T09:12:25.690" v="0" actId="1076"/>
      <pc:docMkLst>
        <pc:docMk/>
      </pc:docMkLst>
      <pc:sldChg chg="modSp">
        <pc:chgData name="" userId="" providerId="" clId="Web-{C755F4E9-258B-EEC5-47C6-4B3C2F8C323E}" dt="2025-03-28T09:12:25.690" v="0" actId="1076"/>
        <pc:sldMkLst>
          <pc:docMk/>
          <pc:sldMk cId="1037883519" sldId="283"/>
        </pc:sldMkLst>
        <pc:spChg chg="mod">
          <ac:chgData name="" userId="" providerId="" clId="Web-{C755F4E9-258B-EEC5-47C6-4B3C2F8C323E}" dt="2025-03-28T09:12:25.690" v="0" actId="1076"/>
          <ac:spMkLst>
            <pc:docMk/>
            <pc:sldMk cId="1037883519" sldId="283"/>
            <ac:spMk id="15" creationId="{1A8AB1B2-7331-314C-D741-A0B8964C6891}"/>
          </ac:spMkLst>
        </pc:spChg>
      </pc:sldChg>
    </pc:docChg>
  </pc:docChgLst>
  <pc:docChgLst>
    <pc:chgData name="Hornby, Sarah" userId="92e12ce9-820f-4e8f-8398-50f074ee91a9" providerId="ADAL" clId="{80FE76D3-A704-47CD-806B-DA084CE84D1A}"/>
    <pc:docChg chg="undo custSel modSld sldOrd">
      <pc:chgData name="Hornby, Sarah" userId="92e12ce9-820f-4e8f-8398-50f074ee91a9" providerId="ADAL" clId="{80FE76D3-A704-47CD-806B-DA084CE84D1A}" dt="2025-03-11T12:58:20.970" v="66" actId="207"/>
      <pc:docMkLst>
        <pc:docMk/>
      </pc:docMkLst>
      <pc:sldChg chg="ord">
        <pc:chgData name="Hornby, Sarah" userId="92e12ce9-820f-4e8f-8398-50f074ee91a9" providerId="ADAL" clId="{80FE76D3-A704-47CD-806B-DA084CE84D1A}" dt="2025-03-11T12:48:32.164" v="0" actId="20578"/>
        <pc:sldMkLst>
          <pc:docMk/>
          <pc:sldMk cId="2312054179" sldId="286"/>
        </pc:sldMkLst>
      </pc:sldChg>
      <pc:sldChg chg="addSp delSp modSp mod">
        <pc:chgData name="Hornby, Sarah" userId="92e12ce9-820f-4e8f-8398-50f074ee91a9" providerId="ADAL" clId="{80FE76D3-A704-47CD-806B-DA084CE84D1A}" dt="2025-03-11T12:58:20.970" v="66" actId="207"/>
        <pc:sldMkLst>
          <pc:docMk/>
          <pc:sldMk cId="811360569" sldId="287"/>
        </pc:sldMkLst>
        <pc:spChg chg="add del">
          <ac:chgData name="Hornby, Sarah" userId="92e12ce9-820f-4e8f-8398-50f074ee91a9" providerId="ADAL" clId="{80FE76D3-A704-47CD-806B-DA084CE84D1A}" dt="2025-03-11T12:49:15.098" v="3" actId="22"/>
          <ac:spMkLst>
            <pc:docMk/>
            <pc:sldMk cId="811360569" sldId="287"/>
            <ac:spMk id="3" creationId="{8EFC0E1A-92D3-6D6D-446D-E23D4257049C}"/>
          </ac:spMkLst>
        </pc:spChg>
        <pc:spChg chg="add del mod">
          <ac:chgData name="Hornby, Sarah" userId="92e12ce9-820f-4e8f-8398-50f074ee91a9" providerId="ADAL" clId="{80FE76D3-A704-47CD-806B-DA084CE84D1A}" dt="2025-03-11T12:54:32.023" v="31" actId="478"/>
          <ac:spMkLst>
            <pc:docMk/>
            <pc:sldMk cId="811360569" sldId="287"/>
            <ac:spMk id="11" creationId="{73A47EDF-DD18-C70B-330C-9E3CA75AE62F}"/>
          </ac:spMkLst>
        </pc:spChg>
        <pc:spChg chg="del mod">
          <ac:chgData name="Hornby, Sarah" userId="92e12ce9-820f-4e8f-8398-50f074ee91a9" providerId="ADAL" clId="{80FE76D3-A704-47CD-806B-DA084CE84D1A}" dt="2025-03-11T12:50:10.558" v="8" actId="478"/>
          <ac:spMkLst>
            <pc:docMk/>
            <pc:sldMk cId="811360569" sldId="287"/>
            <ac:spMk id="12" creationId="{0923EBAA-6D59-E10B-514E-6AB0E77D7BFF}"/>
          </ac:spMkLst>
        </pc:spChg>
        <pc:spChg chg="add del mod">
          <ac:chgData name="Hornby, Sarah" userId="92e12ce9-820f-4e8f-8398-50f074ee91a9" providerId="ADAL" clId="{80FE76D3-A704-47CD-806B-DA084CE84D1A}" dt="2025-03-11T12:57:38.769" v="63" actId="1076"/>
          <ac:spMkLst>
            <pc:docMk/>
            <pc:sldMk cId="811360569" sldId="287"/>
            <ac:spMk id="13" creationId="{011F266D-D582-3C37-ADBB-D51748041C4A}"/>
          </ac:spMkLst>
        </pc:spChg>
        <pc:spChg chg="add mod">
          <ac:chgData name="Hornby, Sarah" userId="92e12ce9-820f-4e8f-8398-50f074ee91a9" providerId="ADAL" clId="{80FE76D3-A704-47CD-806B-DA084CE84D1A}" dt="2025-03-11T12:57:41.260" v="64" actId="1076"/>
          <ac:spMkLst>
            <pc:docMk/>
            <pc:sldMk cId="811360569" sldId="287"/>
            <ac:spMk id="14" creationId="{05D7FC5E-BDFC-72FC-1646-4CF5B90C1F67}"/>
          </ac:spMkLst>
        </pc:spChg>
        <pc:spChg chg="del">
          <ac:chgData name="Hornby, Sarah" userId="92e12ce9-820f-4e8f-8398-50f074ee91a9" providerId="ADAL" clId="{80FE76D3-A704-47CD-806B-DA084CE84D1A}" dt="2025-03-11T12:49:08.027" v="1" actId="478"/>
          <ac:spMkLst>
            <pc:docMk/>
            <pc:sldMk cId="811360569" sldId="287"/>
            <ac:spMk id="15" creationId="{0392E2EF-3BCA-729E-8D44-905C6A07D417}"/>
          </ac:spMkLst>
        </pc:spChg>
        <pc:spChg chg="add mod">
          <ac:chgData name="Hornby, Sarah" userId="92e12ce9-820f-4e8f-8398-50f074ee91a9" providerId="ADAL" clId="{80FE76D3-A704-47CD-806B-DA084CE84D1A}" dt="2025-03-11T12:58:20.970" v="66" actId="207"/>
          <ac:spMkLst>
            <pc:docMk/>
            <pc:sldMk cId="811360569" sldId="287"/>
            <ac:spMk id="16" creationId="{1583081A-FE20-5C54-BE92-B524F38FDECD}"/>
          </ac:spMkLst>
        </pc:spChg>
        <pc:picChg chg="del mod">
          <ac:chgData name="Hornby, Sarah" userId="92e12ce9-820f-4e8f-8398-50f074ee91a9" providerId="ADAL" clId="{80FE76D3-A704-47CD-806B-DA084CE84D1A}" dt="2025-03-11T12:56:20.548" v="38" actId="478"/>
          <ac:picMkLst>
            <pc:docMk/>
            <pc:sldMk cId="811360569" sldId="287"/>
            <ac:picMk id="5" creationId="{0E98E81B-BB24-E720-19CB-D31A97B51ED0}"/>
          </ac:picMkLst>
        </pc:picChg>
        <pc:picChg chg="del">
          <ac:chgData name="Hornby, Sarah" userId="92e12ce9-820f-4e8f-8398-50f074ee91a9" providerId="ADAL" clId="{80FE76D3-A704-47CD-806B-DA084CE84D1A}" dt="2025-03-11T12:56:21.431" v="39" actId="478"/>
          <ac:picMkLst>
            <pc:docMk/>
            <pc:sldMk cId="811360569" sldId="287"/>
            <ac:picMk id="6" creationId="{E2329892-C92A-9EB8-E438-9B0B17C0D1E4}"/>
          </ac:picMkLst>
        </pc:picChg>
        <pc:picChg chg="del">
          <ac:chgData name="Hornby, Sarah" userId="92e12ce9-820f-4e8f-8398-50f074ee91a9" providerId="ADAL" clId="{80FE76D3-A704-47CD-806B-DA084CE84D1A}" dt="2025-03-11T12:56:22.400" v="40" actId="478"/>
          <ac:picMkLst>
            <pc:docMk/>
            <pc:sldMk cId="811360569" sldId="287"/>
            <ac:picMk id="7" creationId="{832A930B-0958-4D19-F27A-FF25A2F9E71D}"/>
          </ac:picMkLst>
        </pc:picChg>
        <pc:picChg chg="del">
          <ac:chgData name="Hornby, Sarah" userId="92e12ce9-820f-4e8f-8398-50f074ee91a9" providerId="ADAL" clId="{80FE76D3-A704-47CD-806B-DA084CE84D1A}" dt="2025-03-11T12:56:52.613" v="49" actId="478"/>
          <ac:picMkLst>
            <pc:docMk/>
            <pc:sldMk cId="811360569" sldId="287"/>
            <ac:picMk id="8" creationId="{8EDB0DF4-84B6-A01E-E316-69E4053D9B91}"/>
          </ac:picMkLst>
        </pc:picChg>
        <pc:picChg chg="add del mod">
          <ac:chgData name="Hornby, Sarah" userId="92e12ce9-820f-4e8f-8398-50f074ee91a9" providerId="ADAL" clId="{80FE76D3-A704-47CD-806B-DA084CE84D1A}" dt="2025-03-11T12:49:27.172" v="5" actId="21"/>
          <ac:picMkLst>
            <pc:docMk/>
            <pc:sldMk cId="811360569" sldId="287"/>
            <ac:picMk id="9" creationId="{F9613F87-94DC-A982-0E0F-E8A5AC302194}"/>
          </ac:picMkLst>
        </pc:picChg>
        <pc:picChg chg="add del mod modCrop">
          <ac:chgData name="Hornby, Sarah" userId="92e12ce9-820f-4e8f-8398-50f074ee91a9" providerId="ADAL" clId="{80FE76D3-A704-47CD-806B-DA084CE84D1A}" dt="2025-03-11T12:54:00.423" v="27" actId="478"/>
          <ac:picMkLst>
            <pc:docMk/>
            <pc:sldMk cId="811360569" sldId="287"/>
            <ac:picMk id="10" creationId="{F9613F87-94DC-A982-0E0F-E8A5AC302194}"/>
          </ac:picMkLst>
        </pc:picChg>
      </pc:sldChg>
    </pc:docChg>
  </pc:docChgLst>
  <pc:docChgLst>
    <pc:chgData name="Hornby, Sarah" userId="S::sarah.hornby2@leeds.gov.uk::92e12ce9-820f-4e8f-8398-50f074ee91a9" providerId="AD" clId="Web-{CA1291FC-0314-AA6C-FE11-67E48BD0E0CD}"/>
    <pc:docChg chg="addSld delSld modSld">
      <pc:chgData name="Hornby, Sarah" userId="S::sarah.hornby2@leeds.gov.uk::92e12ce9-820f-4e8f-8398-50f074ee91a9" providerId="AD" clId="Web-{CA1291FC-0314-AA6C-FE11-67E48BD0E0CD}" dt="2025-03-11T11:59:48.941" v="791" actId="14100"/>
      <pc:docMkLst>
        <pc:docMk/>
      </pc:docMkLst>
      <pc:sldChg chg="addSp modSp">
        <pc:chgData name="Hornby, Sarah" userId="S::sarah.hornby2@leeds.gov.uk::92e12ce9-820f-4e8f-8398-50f074ee91a9" providerId="AD" clId="Web-{CA1291FC-0314-AA6C-FE11-67E48BD0E0CD}" dt="2025-03-11T10:55:20.739" v="239" actId="20577"/>
        <pc:sldMkLst>
          <pc:docMk/>
          <pc:sldMk cId="4221063710" sldId="269"/>
        </pc:sldMkLst>
        <pc:spChg chg="add mod">
          <ac:chgData name="Hornby, Sarah" userId="S::sarah.hornby2@leeds.gov.uk::92e12ce9-820f-4e8f-8398-50f074ee91a9" providerId="AD" clId="Web-{CA1291FC-0314-AA6C-FE11-67E48BD0E0CD}" dt="2025-03-11T10:55:20.739" v="239" actId="20577"/>
          <ac:spMkLst>
            <pc:docMk/>
            <pc:sldMk cId="4221063710" sldId="269"/>
            <ac:spMk id="3" creationId="{DD079699-1BD9-932B-8596-1916EFBFA1D2}"/>
          </ac:spMkLst>
        </pc:spChg>
      </pc:sldChg>
      <pc:sldChg chg="modSp">
        <pc:chgData name="Hornby, Sarah" userId="S::sarah.hornby2@leeds.gov.uk::92e12ce9-820f-4e8f-8398-50f074ee91a9" providerId="AD" clId="Web-{CA1291FC-0314-AA6C-FE11-67E48BD0E0CD}" dt="2025-03-11T10:53:27.221" v="158" actId="20577"/>
        <pc:sldMkLst>
          <pc:docMk/>
          <pc:sldMk cId="1009490709" sldId="285"/>
        </pc:sldMkLst>
        <pc:spChg chg="mod">
          <ac:chgData name="Hornby, Sarah" userId="S::sarah.hornby2@leeds.gov.uk::92e12ce9-820f-4e8f-8398-50f074ee91a9" providerId="AD" clId="Web-{CA1291FC-0314-AA6C-FE11-67E48BD0E0CD}" dt="2025-03-11T10:53:27.221" v="158" actId="20577"/>
          <ac:spMkLst>
            <pc:docMk/>
            <pc:sldMk cId="1009490709" sldId="285"/>
            <ac:spMk id="3" creationId="{87326BB7-9769-9A9C-002E-D423247A860E}"/>
          </ac:spMkLst>
        </pc:spChg>
      </pc:sldChg>
      <pc:sldChg chg="addSp delSp modSp new">
        <pc:chgData name="Hornby, Sarah" userId="S::sarah.hornby2@leeds.gov.uk::92e12ce9-820f-4e8f-8398-50f074ee91a9" providerId="AD" clId="Web-{CA1291FC-0314-AA6C-FE11-67E48BD0E0CD}" dt="2025-03-11T11:59:48.941" v="791" actId="14100"/>
        <pc:sldMkLst>
          <pc:docMk/>
          <pc:sldMk cId="2312054179" sldId="286"/>
        </pc:sldMkLst>
        <pc:spChg chg="mod">
          <ac:chgData name="Hornby, Sarah" userId="S::sarah.hornby2@leeds.gov.uk::92e12ce9-820f-4e8f-8398-50f074ee91a9" providerId="AD" clId="Web-{CA1291FC-0314-AA6C-FE11-67E48BD0E0CD}" dt="2025-03-11T11:54:54.839" v="759" actId="1076"/>
          <ac:spMkLst>
            <pc:docMk/>
            <pc:sldMk cId="2312054179" sldId="286"/>
            <ac:spMk id="2" creationId="{24F619AF-6E8E-CD19-AD70-C267E19396E2}"/>
          </ac:spMkLst>
        </pc:spChg>
        <pc:spChg chg="del">
          <ac:chgData name="Hornby, Sarah" userId="S::sarah.hornby2@leeds.gov.uk::92e12ce9-820f-4e8f-8398-50f074ee91a9" providerId="AD" clId="Web-{CA1291FC-0314-AA6C-FE11-67E48BD0E0CD}" dt="2025-03-11T11:38:51.967" v="243"/>
          <ac:spMkLst>
            <pc:docMk/>
            <pc:sldMk cId="2312054179" sldId="286"/>
            <ac:spMk id="3" creationId="{2FB3BF2F-3E1A-4E90-4A37-7DB9885118A4}"/>
          </ac:spMkLst>
        </pc:spChg>
        <pc:grpChg chg="add">
          <ac:chgData name="Hornby, Sarah" userId="S::sarah.hornby2@leeds.gov.uk::92e12ce9-820f-4e8f-8398-50f074ee91a9" providerId="AD" clId="Web-{CA1291FC-0314-AA6C-FE11-67E48BD0E0CD}" dt="2025-03-11T11:38:49.358" v="242"/>
          <ac:grpSpMkLst>
            <pc:docMk/>
            <pc:sldMk cId="2312054179" sldId="286"/>
            <ac:grpSpMk id="22" creationId="{DFC6B218-6AE0-7C61-7B79-6E883D649692}"/>
          </ac:grpSpMkLst>
        </pc:grpChg>
        <pc:graphicFrameChg chg="add mod ord modGraphic">
          <ac:chgData name="Hornby, Sarah" userId="S::sarah.hornby2@leeds.gov.uk::92e12ce9-820f-4e8f-8398-50f074ee91a9" providerId="AD" clId="Web-{CA1291FC-0314-AA6C-FE11-67E48BD0E0CD}" dt="2025-03-11T11:55:12.386" v="768"/>
          <ac:graphicFrameMkLst>
            <pc:docMk/>
            <pc:sldMk cId="2312054179" sldId="286"/>
            <ac:graphicFrameMk id="28" creationId="{08184D76-109C-6AA6-97AB-68EE0C214730}"/>
          </ac:graphicFrameMkLst>
        </pc:graphicFrameChg>
        <pc:picChg chg="add mod ord modCrop">
          <ac:chgData name="Hornby, Sarah" userId="S::sarah.hornby2@leeds.gov.uk::92e12ce9-820f-4e8f-8398-50f074ee91a9" providerId="AD" clId="Web-{CA1291FC-0314-AA6C-FE11-67E48BD0E0CD}" dt="2025-03-11T11:55:05.808" v="763" actId="1076"/>
          <ac:picMkLst>
            <pc:docMk/>
            <pc:sldMk cId="2312054179" sldId="286"/>
            <ac:picMk id="23" creationId="{167CCED8-87ED-A5B8-40DC-1FC32C23D9DB}"/>
          </ac:picMkLst>
        </pc:picChg>
        <pc:picChg chg="add del mod ord">
          <ac:chgData name="Hornby, Sarah" userId="S::sarah.hornby2@leeds.gov.uk::92e12ce9-820f-4e8f-8398-50f074ee91a9" providerId="AD" clId="Web-{CA1291FC-0314-AA6C-FE11-67E48BD0E0CD}" dt="2025-03-11T11:55:30.480" v="773"/>
          <ac:picMkLst>
            <pc:docMk/>
            <pc:sldMk cId="2312054179" sldId="286"/>
            <ac:picMk id="24" creationId="{DF5842ED-C5E5-EF8E-51DF-920B0ACC8177}"/>
          </ac:picMkLst>
        </pc:picChg>
        <pc:picChg chg="add mod modCrop">
          <ac:chgData name="Hornby, Sarah" userId="S::sarah.hornby2@leeds.gov.uk::92e12ce9-820f-4e8f-8398-50f074ee91a9" providerId="AD" clId="Web-{CA1291FC-0314-AA6C-FE11-67E48BD0E0CD}" dt="2025-03-11T11:55:07.386" v="764" actId="1076"/>
          <ac:picMkLst>
            <pc:docMk/>
            <pc:sldMk cId="2312054179" sldId="286"/>
            <ac:picMk id="25" creationId="{277CF6A2-824B-4B2D-79CB-BC994B333843}"/>
          </ac:picMkLst>
        </pc:picChg>
        <pc:picChg chg="add mod ord modCrop">
          <ac:chgData name="Hornby, Sarah" userId="S::sarah.hornby2@leeds.gov.uk::92e12ce9-820f-4e8f-8398-50f074ee91a9" providerId="AD" clId="Web-{CA1291FC-0314-AA6C-FE11-67E48BD0E0CD}" dt="2025-03-11T11:55:04.042" v="762" actId="1076"/>
          <ac:picMkLst>
            <pc:docMk/>
            <pc:sldMk cId="2312054179" sldId="286"/>
            <ac:picMk id="26" creationId="{2D839DD2-3A62-5A92-5715-9EA878E1F309}"/>
          </ac:picMkLst>
        </pc:picChg>
        <pc:picChg chg="add del mod modCrop">
          <ac:chgData name="Hornby, Sarah" userId="S::sarah.hornby2@leeds.gov.uk::92e12ce9-820f-4e8f-8398-50f074ee91a9" providerId="AD" clId="Web-{CA1291FC-0314-AA6C-FE11-67E48BD0E0CD}" dt="2025-03-11T11:52:15.990" v="695"/>
          <ac:picMkLst>
            <pc:docMk/>
            <pc:sldMk cId="2312054179" sldId="286"/>
            <ac:picMk id="27" creationId="{3926FEC0-3D03-843C-3FE2-1598E8399157}"/>
          </ac:picMkLst>
        </pc:picChg>
        <pc:picChg chg="add mod modCrop">
          <ac:chgData name="Hornby, Sarah" userId="S::sarah.hornby2@leeds.gov.uk::92e12ce9-820f-4e8f-8398-50f074ee91a9" providerId="AD" clId="Web-{CA1291FC-0314-AA6C-FE11-67E48BD0E0CD}" dt="2025-03-11T11:55:02.230" v="761" actId="1076"/>
          <ac:picMkLst>
            <pc:docMk/>
            <pc:sldMk cId="2312054179" sldId="286"/>
            <ac:picMk id="29" creationId="{583D3756-7A78-8C62-C44A-FA131B62F015}"/>
          </ac:picMkLst>
        </pc:picChg>
        <pc:picChg chg="add del mod">
          <ac:chgData name="Hornby, Sarah" userId="S::sarah.hornby2@leeds.gov.uk::92e12ce9-820f-4e8f-8398-50f074ee91a9" providerId="AD" clId="Web-{CA1291FC-0314-AA6C-FE11-67E48BD0E0CD}" dt="2025-03-11T11:57:50.703" v="786"/>
          <ac:picMkLst>
            <pc:docMk/>
            <pc:sldMk cId="2312054179" sldId="286"/>
            <ac:picMk id="30" creationId="{45EB6D58-5CAE-E168-C28C-90E4B92F52BD}"/>
          </ac:picMkLst>
        </pc:picChg>
        <pc:picChg chg="add mod">
          <ac:chgData name="Hornby, Sarah" userId="S::sarah.hornby2@leeds.gov.uk::92e12ce9-820f-4e8f-8398-50f074ee91a9" providerId="AD" clId="Web-{CA1291FC-0314-AA6C-FE11-67E48BD0E0CD}" dt="2025-03-11T11:59:48.941" v="791" actId="14100"/>
          <ac:picMkLst>
            <pc:docMk/>
            <pc:sldMk cId="2312054179" sldId="286"/>
            <ac:picMk id="31" creationId="{365663BE-AC00-029C-E282-B0C47C9E0B4A}"/>
          </ac:picMkLst>
        </pc:picChg>
      </pc:sldChg>
      <pc:sldChg chg="del">
        <pc:chgData name="Hornby, Sarah" userId="S::sarah.hornby2@leeds.gov.uk::92e12ce9-820f-4e8f-8398-50f074ee91a9" providerId="AD" clId="Web-{CA1291FC-0314-AA6C-FE11-67E48BD0E0CD}" dt="2025-03-11T11:37:41.012" v="240"/>
        <pc:sldMkLst>
          <pc:docMk/>
          <pc:sldMk cId="3759127941"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334093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425562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3046246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FCFAB0-A0C5-4C52-89EF-BA4396FDDEDF}"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33A99-F5EF-4CE3-89FD-7D49BDA28B3E}" type="slidenum">
              <a:rPr lang="en-GB" smtClean="0"/>
              <a:t>‹#›</a:t>
            </a:fld>
            <a:endParaRPr lang="en-GB"/>
          </a:p>
        </p:txBody>
      </p:sp>
    </p:spTree>
    <p:extLst>
      <p:ext uri="{BB962C8B-B14F-4D97-AF65-F5344CB8AC3E}">
        <p14:creationId xmlns:p14="http://schemas.microsoft.com/office/powerpoint/2010/main" val="19975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CFAB0-A0C5-4C52-89EF-BA4396FDDEDF}"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33A99-F5EF-4CE3-89FD-7D49BDA28B3E}" type="slidenum">
              <a:rPr lang="en-GB" smtClean="0"/>
              <a:t>‹#›</a:t>
            </a:fld>
            <a:endParaRPr lang="en-GB"/>
          </a:p>
        </p:txBody>
      </p:sp>
    </p:spTree>
    <p:extLst>
      <p:ext uri="{BB962C8B-B14F-4D97-AF65-F5344CB8AC3E}">
        <p14:creationId xmlns:p14="http://schemas.microsoft.com/office/powerpoint/2010/main" val="2019789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CFAB0-A0C5-4C52-89EF-BA4396FDDEDF}"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33A99-F5EF-4CE3-89FD-7D49BDA28B3E}" type="slidenum">
              <a:rPr lang="en-GB" smtClean="0"/>
              <a:t>‹#›</a:t>
            </a:fld>
            <a:endParaRPr lang="en-GB"/>
          </a:p>
        </p:txBody>
      </p:sp>
    </p:spTree>
    <p:extLst>
      <p:ext uri="{BB962C8B-B14F-4D97-AF65-F5344CB8AC3E}">
        <p14:creationId xmlns:p14="http://schemas.microsoft.com/office/powerpoint/2010/main" val="8068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FCFAB0-A0C5-4C52-89EF-BA4396FDDEDF}"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B33A99-F5EF-4CE3-89FD-7D49BDA28B3E}" type="slidenum">
              <a:rPr lang="en-GB" smtClean="0"/>
              <a:t>‹#›</a:t>
            </a:fld>
            <a:endParaRPr lang="en-GB"/>
          </a:p>
        </p:txBody>
      </p:sp>
    </p:spTree>
    <p:extLst>
      <p:ext uri="{BB962C8B-B14F-4D97-AF65-F5344CB8AC3E}">
        <p14:creationId xmlns:p14="http://schemas.microsoft.com/office/powerpoint/2010/main" val="648295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FCFAB0-A0C5-4C52-89EF-BA4396FDDEDF}" type="datetimeFigureOut">
              <a:rPr lang="en-GB" smtClean="0"/>
              <a:t>31/03/2025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B33A99-F5EF-4CE3-89FD-7D49BDA28B3E}" type="slidenum">
              <a:rPr lang="en-GB" smtClean="0"/>
              <a:t>‹#›</a:t>
            </a:fld>
            <a:endParaRPr lang="en-GB"/>
          </a:p>
        </p:txBody>
      </p:sp>
    </p:spTree>
    <p:extLst>
      <p:ext uri="{BB962C8B-B14F-4D97-AF65-F5344CB8AC3E}">
        <p14:creationId xmlns:p14="http://schemas.microsoft.com/office/powerpoint/2010/main" val="2017279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FCFAB0-A0C5-4C52-89EF-BA4396FDDEDF}" type="datetimeFigureOut">
              <a:rPr lang="en-GB" smtClean="0"/>
              <a:t>31/03/2025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B33A99-F5EF-4CE3-89FD-7D49BDA28B3E}" type="slidenum">
              <a:rPr lang="en-GB" smtClean="0"/>
              <a:t>‹#›</a:t>
            </a:fld>
            <a:endParaRPr lang="en-GB"/>
          </a:p>
        </p:txBody>
      </p:sp>
    </p:spTree>
    <p:extLst>
      <p:ext uri="{BB962C8B-B14F-4D97-AF65-F5344CB8AC3E}">
        <p14:creationId xmlns:p14="http://schemas.microsoft.com/office/powerpoint/2010/main" val="37871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CFAB0-A0C5-4C52-89EF-BA4396FDDEDF}" type="datetimeFigureOut">
              <a:rPr lang="en-GB" smtClean="0"/>
              <a:t>31/03/2025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B33A99-F5EF-4CE3-89FD-7D49BDA28B3E}" type="slidenum">
              <a:rPr lang="en-GB" smtClean="0"/>
              <a:t>‹#›</a:t>
            </a:fld>
            <a:endParaRPr lang="en-GB"/>
          </a:p>
        </p:txBody>
      </p:sp>
    </p:spTree>
    <p:extLst>
      <p:ext uri="{BB962C8B-B14F-4D97-AF65-F5344CB8AC3E}">
        <p14:creationId xmlns:p14="http://schemas.microsoft.com/office/powerpoint/2010/main" val="1350604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CFAB0-A0C5-4C52-89EF-BA4396FDDEDF}"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B33A99-F5EF-4CE3-89FD-7D49BDA28B3E}" type="slidenum">
              <a:rPr lang="en-GB" smtClean="0"/>
              <a:t>‹#›</a:t>
            </a:fld>
            <a:endParaRPr lang="en-GB"/>
          </a:p>
        </p:txBody>
      </p:sp>
    </p:spTree>
    <p:extLst>
      <p:ext uri="{BB962C8B-B14F-4D97-AF65-F5344CB8AC3E}">
        <p14:creationId xmlns:p14="http://schemas.microsoft.com/office/powerpoint/2010/main" val="40932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499740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CFAB0-A0C5-4C52-89EF-BA4396FDDEDF}"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B33A99-F5EF-4CE3-89FD-7D49BDA28B3E}" type="slidenum">
              <a:rPr lang="en-GB" smtClean="0"/>
              <a:t>‹#›</a:t>
            </a:fld>
            <a:endParaRPr lang="en-GB"/>
          </a:p>
        </p:txBody>
      </p:sp>
    </p:spTree>
    <p:extLst>
      <p:ext uri="{BB962C8B-B14F-4D97-AF65-F5344CB8AC3E}">
        <p14:creationId xmlns:p14="http://schemas.microsoft.com/office/powerpoint/2010/main" val="1450965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CFAB0-A0C5-4C52-89EF-BA4396FDDEDF}"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33A99-F5EF-4CE3-89FD-7D49BDA28B3E}" type="slidenum">
              <a:rPr lang="en-GB" smtClean="0"/>
              <a:t>‹#›</a:t>
            </a:fld>
            <a:endParaRPr lang="en-GB"/>
          </a:p>
        </p:txBody>
      </p:sp>
    </p:spTree>
    <p:extLst>
      <p:ext uri="{BB962C8B-B14F-4D97-AF65-F5344CB8AC3E}">
        <p14:creationId xmlns:p14="http://schemas.microsoft.com/office/powerpoint/2010/main" val="1410897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CFAB0-A0C5-4C52-89EF-BA4396FDDEDF}"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33A99-F5EF-4CE3-89FD-7D49BDA28B3E}" type="slidenum">
              <a:rPr lang="en-GB" smtClean="0"/>
              <a:t>‹#›</a:t>
            </a:fld>
            <a:endParaRPr lang="en-GB"/>
          </a:p>
        </p:txBody>
      </p:sp>
    </p:spTree>
    <p:extLst>
      <p:ext uri="{BB962C8B-B14F-4D97-AF65-F5344CB8AC3E}">
        <p14:creationId xmlns:p14="http://schemas.microsoft.com/office/powerpoint/2010/main" val="317438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82C55B4-A822-7042-A029-FA8A239A56D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26821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82C55B4-A822-7042-A029-FA8A239A56DE}"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349782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82C55B4-A822-7042-A029-FA8A239A56DE}"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35960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82C55B4-A822-7042-A029-FA8A239A56DE}"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99967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C55B4-A822-7042-A029-FA8A239A56DE}"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254126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82C55B4-A822-7042-A029-FA8A239A56DE}"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227309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82C55B4-A822-7042-A029-FA8A239A56DE}"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318367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F3EF">
            <a:alpha val="6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C55B4-A822-7042-A029-FA8A239A56DE}" type="datetimeFigureOut">
              <a:rPr lang="en-US" smtClean="0"/>
              <a:t>3/31/2025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C4C2A-4545-0A47-BAC4-A6509B4A4CEC}" type="slidenum">
              <a:rPr lang="en-US" smtClean="0"/>
              <a:t>‹#›</a:t>
            </a:fld>
            <a:endParaRPr lang="en-US"/>
          </a:p>
        </p:txBody>
      </p:sp>
    </p:spTree>
    <p:extLst>
      <p:ext uri="{BB962C8B-B14F-4D97-AF65-F5344CB8AC3E}">
        <p14:creationId xmlns:p14="http://schemas.microsoft.com/office/powerpoint/2010/main" val="2289150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BF3EF">
            <a:alpha val="6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CFAB0-A0C5-4C52-89EF-BA4396FDDEDF}" type="datetimeFigureOut">
              <a:rPr lang="en-GB" smtClean="0"/>
              <a:t>31/03/2025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33A99-F5EF-4CE3-89FD-7D49BDA28B3E}" type="slidenum">
              <a:rPr lang="en-GB" smtClean="0"/>
              <a:t>‹#›</a:t>
            </a:fld>
            <a:endParaRPr lang="en-GB"/>
          </a:p>
        </p:txBody>
      </p:sp>
    </p:spTree>
    <p:extLst>
      <p:ext uri="{BB962C8B-B14F-4D97-AF65-F5344CB8AC3E}">
        <p14:creationId xmlns:p14="http://schemas.microsoft.com/office/powerpoint/2010/main" val="1597558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hyperlink" Target="https://www.thinglink.com/card/1951662592485229221"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thinglink.com/scene/1951991696694706853"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4.png"/><Relationship Id="rId5" Type="http://schemas.microsoft.com/office/2007/relationships/hdphoto" Target="../media/hdphoto8.wdp"/><Relationship Id="rId4" Type="http://schemas.openxmlformats.org/officeDocument/2006/relationships/image" Target="../media/image13.png"/><Relationship Id="rId9" Type="http://schemas.microsoft.com/office/2007/relationships/hdphoto" Target="../media/hdphoto10.wdp"/></Relationships>
</file>

<file path=ppt/slides/_rels/slide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Layout" Target="../slideLayouts/slideLayout13.xml"/><Relationship Id="rId5" Type="http://schemas.microsoft.com/office/2007/relationships/hdphoto" Target="../media/hdphoto12.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p:cNvSpPr/>
          <p:nvPr/>
        </p:nvSpPr>
        <p:spPr>
          <a:xfrm>
            <a:off x="4166609" y="-517616"/>
            <a:ext cx="5820210" cy="5017420"/>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1" name="TextBox 10"/>
          <p:cNvSpPr txBox="1"/>
          <p:nvPr/>
        </p:nvSpPr>
        <p:spPr>
          <a:xfrm>
            <a:off x="941911" y="6188670"/>
            <a:ext cx="7084849" cy="369332"/>
          </a:xfrm>
          <a:prstGeom prst="rect">
            <a:avLst/>
          </a:prstGeom>
          <a:noFill/>
        </p:spPr>
        <p:txBody>
          <a:bodyPr wrap="square" lIns="0" tIns="0" rIns="0" bIns="0" rtlCol="0">
            <a:spAutoFit/>
          </a:bodyPr>
          <a:lstStyle/>
          <a:p>
            <a:pPr defTabSz="457200"/>
            <a:r>
              <a:rPr lang="en-GB" sz="36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sp>
        <p:nvSpPr>
          <p:cNvPr id="28" name="TextBox 27"/>
          <p:cNvSpPr txBox="1"/>
          <p:nvPr/>
        </p:nvSpPr>
        <p:spPr>
          <a:xfrm>
            <a:off x="920448" y="5902731"/>
            <a:ext cx="7106313" cy="246221"/>
          </a:xfrm>
          <a:prstGeom prst="rect">
            <a:avLst/>
          </a:prstGeom>
          <a:noFill/>
        </p:spPr>
        <p:txBody>
          <a:bodyPr wrap="square" lIns="0" tIns="0" rIns="0" bIns="0" rtlCol="0">
            <a:spAutoFit/>
          </a:bodyPr>
          <a:lstStyle/>
          <a:p>
            <a:pPr defTabSz="457200"/>
            <a:r>
              <a:rPr lang="en-GB" sz="2400" b="1" baseline="30000">
                <a:solidFill>
                  <a:srgbClr val="333F48"/>
                </a:solidFill>
                <a:latin typeface="Century Gothic"/>
                <a:cs typeface="Century Gothic"/>
              </a:rPr>
              <a:t>Free learning resources from, cultural and heritage organisations</a:t>
            </a:r>
          </a:p>
        </p:txBody>
      </p:sp>
      <p:pic>
        <p:nvPicPr>
          <p:cNvPr id="10" name="Picture 9"/>
          <p:cNvPicPr>
            <a:picLocks noChangeAspect="1"/>
          </p:cNvPicPr>
          <p:nvPr/>
        </p:nvPicPr>
        <p:blipFill>
          <a:blip r:embed="rId2"/>
          <a:stretch>
            <a:fillRect/>
          </a:stretch>
        </p:blipFill>
        <p:spPr>
          <a:xfrm>
            <a:off x="209064" y="482622"/>
            <a:ext cx="2960211" cy="1163844"/>
          </a:xfrm>
          <a:prstGeom prst="rect">
            <a:avLst/>
          </a:prstGeom>
        </p:spPr>
      </p:pic>
      <p:sp>
        <p:nvSpPr>
          <p:cNvPr id="7" name="Hexagon 6"/>
          <p:cNvSpPr>
            <a:spLocks noChangeAspect="1"/>
          </p:cNvSpPr>
          <p:nvPr/>
        </p:nvSpPr>
        <p:spPr>
          <a:xfrm>
            <a:off x="4494210" y="-291979"/>
            <a:ext cx="5225398" cy="4504651"/>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 name="TextBox 12">
            <a:extLst>
              <a:ext uri="{FF2B5EF4-FFF2-40B4-BE49-F238E27FC236}">
                <a16:creationId xmlns:a16="http://schemas.microsoft.com/office/drawing/2014/main" id="{0A517144-CB9C-1459-72CC-674013D64AF5}"/>
              </a:ext>
            </a:extLst>
          </p:cNvPr>
          <p:cNvSpPr txBox="1"/>
          <p:nvPr/>
        </p:nvSpPr>
        <p:spPr>
          <a:xfrm>
            <a:off x="920448" y="2837810"/>
            <a:ext cx="3552301" cy="86177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2800" b="1" dirty="0">
                <a:solidFill>
                  <a:srgbClr val="333F48"/>
                </a:solidFill>
                <a:latin typeface="Century Gothic"/>
              </a:rPr>
              <a:t>Doll's House Kit</a:t>
            </a:r>
          </a:p>
          <a:p>
            <a:pPr defTabSz="457200"/>
            <a:endParaRPr lang="en-US" sz="2800" b="1">
              <a:solidFill>
                <a:srgbClr val="333F48"/>
              </a:solidFill>
              <a:latin typeface="Calibri"/>
            </a:endParaRPr>
          </a:p>
        </p:txBody>
      </p:sp>
      <p:sp>
        <p:nvSpPr>
          <p:cNvPr id="3" name="TextBox 30">
            <a:extLst>
              <a:ext uri="{FF2B5EF4-FFF2-40B4-BE49-F238E27FC236}">
                <a16:creationId xmlns:a16="http://schemas.microsoft.com/office/drawing/2014/main" id="{83DD16DD-6709-E734-4414-2706D77843A6}"/>
              </a:ext>
            </a:extLst>
          </p:cNvPr>
          <p:cNvSpPr txBox="1"/>
          <p:nvPr/>
        </p:nvSpPr>
        <p:spPr>
          <a:xfrm>
            <a:off x="941909" y="4252392"/>
            <a:ext cx="3729346" cy="43088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2800" dirty="0">
                <a:solidFill>
                  <a:srgbClr val="14A19A"/>
                </a:solidFill>
                <a:latin typeface="Century Gothic"/>
              </a:rPr>
              <a:t>Lower Key Stage 2</a:t>
            </a:r>
            <a:endParaRPr lang="en-US" dirty="0"/>
          </a:p>
        </p:txBody>
      </p:sp>
      <p:sp>
        <p:nvSpPr>
          <p:cNvPr id="4" name="TextBox 12">
            <a:extLst>
              <a:ext uri="{FF2B5EF4-FFF2-40B4-BE49-F238E27FC236}">
                <a16:creationId xmlns:a16="http://schemas.microsoft.com/office/drawing/2014/main" id="{66646540-F10A-2D74-B47B-46F43835B0E5}"/>
              </a:ext>
            </a:extLst>
          </p:cNvPr>
          <p:cNvSpPr txBox="1"/>
          <p:nvPr/>
        </p:nvSpPr>
        <p:spPr>
          <a:xfrm>
            <a:off x="920448" y="2837810"/>
            <a:ext cx="3552301" cy="86177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2800" b="1" dirty="0">
                <a:solidFill>
                  <a:srgbClr val="333F48"/>
                </a:solidFill>
                <a:latin typeface="Century Gothic"/>
              </a:rPr>
              <a:t>Doll's House Kit</a:t>
            </a:r>
          </a:p>
          <a:p>
            <a:pPr defTabSz="457200"/>
            <a:endParaRPr lang="en-US" sz="2800" b="1">
              <a:solidFill>
                <a:srgbClr val="333F48"/>
              </a:solidFill>
              <a:latin typeface="Calibri"/>
            </a:endParaRPr>
          </a:p>
        </p:txBody>
      </p:sp>
      <p:sp>
        <p:nvSpPr>
          <p:cNvPr id="6" name="TextBox 12">
            <a:extLst>
              <a:ext uri="{FF2B5EF4-FFF2-40B4-BE49-F238E27FC236}">
                <a16:creationId xmlns:a16="http://schemas.microsoft.com/office/drawing/2014/main" id="{81B4E154-687F-3D08-2D20-22AFDC71F35F}"/>
              </a:ext>
            </a:extLst>
          </p:cNvPr>
          <p:cNvSpPr txBox="1"/>
          <p:nvPr/>
        </p:nvSpPr>
        <p:spPr>
          <a:xfrm>
            <a:off x="920448" y="2837810"/>
            <a:ext cx="3552301" cy="86177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2800" b="1" dirty="0">
                <a:solidFill>
                  <a:srgbClr val="333F48"/>
                </a:solidFill>
                <a:latin typeface="Century Gothic"/>
              </a:rPr>
              <a:t>Doll's House Kit</a:t>
            </a:r>
          </a:p>
          <a:p>
            <a:pPr defTabSz="457200"/>
            <a:endParaRPr lang="en-US" sz="2800" b="1">
              <a:solidFill>
                <a:srgbClr val="333F48"/>
              </a:solidFill>
              <a:latin typeface="Calibri"/>
            </a:endParaRPr>
          </a:p>
        </p:txBody>
      </p:sp>
      <p:sp>
        <p:nvSpPr>
          <p:cNvPr id="9" name="TextBox 12">
            <a:extLst>
              <a:ext uri="{FF2B5EF4-FFF2-40B4-BE49-F238E27FC236}">
                <a16:creationId xmlns:a16="http://schemas.microsoft.com/office/drawing/2014/main" id="{E1A4E937-2ECA-9FA5-D5DF-E5554791FF63}"/>
              </a:ext>
            </a:extLst>
          </p:cNvPr>
          <p:cNvSpPr txBox="1"/>
          <p:nvPr/>
        </p:nvSpPr>
        <p:spPr>
          <a:xfrm>
            <a:off x="920448" y="2837810"/>
            <a:ext cx="3552301" cy="86177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2800" b="1" dirty="0">
                <a:solidFill>
                  <a:srgbClr val="333F48"/>
                </a:solidFill>
                <a:latin typeface="Century Gothic"/>
              </a:rPr>
              <a:t>Doll's House Kit</a:t>
            </a:r>
          </a:p>
          <a:p>
            <a:pPr defTabSz="457200"/>
            <a:endParaRPr lang="en-US" sz="2800" b="1">
              <a:solidFill>
                <a:srgbClr val="333F48"/>
              </a:solidFill>
              <a:latin typeface="Calibri"/>
            </a:endParaRPr>
          </a:p>
        </p:txBody>
      </p:sp>
      <p:sp>
        <p:nvSpPr>
          <p:cNvPr id="14" name="TextBox 12">
            <a:extLst>
              <a:ext uri="{FF2B5EF4-FFF2-40B4-BE49-F238E27FC236}">
                <a16:creationId xmlns:a16="http://schemas.microsoft.com/office/drawing/2014/main" id="{2844478C-654F-D67B-B0AB-63A656149737}"/>
              </a:ext>
            </a:extLst>
          </p:cNvPr>
          <p:cNvSpPr txBox="1"/>
          <p:nvPr/>
        </p:nvSpPr>
        <p:spPr>
          <a:xfrm>
            <a:off x="920448" y="2837810"/>
            <a:ext cx="3552301" cy="86177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2800" b="1" dirty="0">
                <a:solidFill>
                  <a:srgbClr val="333F48"/>
                </a:solidFill>
                <a:latin typeface="Century Gothic"/>
              </a:rPr>
              <a:t>Doll's House Kit</a:t>
            </a:r>
          </a:p>
          <a:p>
            <a:pPr defTabSz="457200"/>
            <a:endParaRPr lang="en-US" sz="2800" b="1">
              <a:solidFill>
                <a:srgbClr val="333F48"/>
              </a:solidFill>
              <a:latin typeface="Calibri"/>
            </a:endParaRPr>
          </a:p>
        </p:txBody>
      </p:sp>
    </p:spTree>
    <p:extLst>
      <p:ext uri="{BB962C8B-B14F-4D97-AF65-F5344CB8AC3E}">
        <p14:creationId xmlns:p14="http://schemas.microsoft.com/office/powerpoint/2010/main" val="1037883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F983-075B-44DA-2C60-1DF5522E68F9}"/>
              </a:ext>
            </a:extLst>
          </p:cNvPr>
          <p:cNvSpPr>
            <a:spLocks noGrp="1"/>
          </p:cNvSpPr>
          <p:nvPr>
            <p:ph type="title"/>
          </p:nvPr>
        </p:nvSpPr>
        <p:spPr>
          <a:xfrm>
            <a:off x="381023" y="222221"/>
            <a:ext cx="10770511" cy="734709"/>
          </a:xfrm>
        </p:spPr>
        <p:txBody>
          <a:bodyPr anchor="b">
            <a:noAutofit/>
          </a:bodyPr>
          <a:lstStyle/>
          <a:p>
            <a:r>
              <a:rPr lang="en-GB" sz="3600" dirty="0">
                <a:latin typeface="Century Gothic"/>
              </a:rPr>
              <a:t>Question</a:t>
            </a:r>
            <a:endParaRPr lang="en-US" dirty="0"/>
          </a:p>
        </p:txBody>
      </p:sp>
      <p:sp>
        <p:nvSpPr>
          <p:cNvPr id="3" name="Content Placeholder 2">
            <a:extLst>
              <a:ext uri="{FF2B5EF4-FFF2-40B4-BE49-F238E27FC236}">
                <a16:creationId xmlns:a16="http://schemas.microsoft.com/office/drawing/2014/main" id="{AB3C5515-5D93-8A10-5560-E3D749A77DC6}"/>
              </a:ext>
            </a:extLst>
          </p:cNvPr>
          <p:cNvSpPr>
            <a:spLocks noGrp="1"/>
          </p:cNvSpPr>
          <p:nvPr>
            <p:ph idx="1"/>
          </p:nvPr>
        </p:nvSpPr>
        <p:spPr>
          <a:xfrm>
            <a:off x="253293" y="1248527"/>
            <a:ext cx="4084791" cy="4119172"/>
          </a:xfrm>
        </p:spPr>
        <p:txBody>
          <a:bodyPr anchor="t">
            <a:normAutofit/>
          </a:bodyPr>
          <a:lstStyle/>
          <a:p>
            <a:pPr marL="0" indent="0">
              <a:spcAft>
                <a:spcPts val="800"/>
              </a:spcAft>
              <a:buNone/>
            </a:pPr>
            <a:r>
              <a:rPr lang="en-GB" sz="2000" kern="100">
                <a:latin typeface="Century Gothic" panose="020B0502020202020204" pitchFamily="34" charset="0"/>
                <a:ea typeface="Calibri" panose="020F0502020204030204" pitchFamily="34" charset="0"/>
                <a:cs typeface="Times New Roman" panose="02020603050405020304" pitchFamily="18" charset="0"/>
              </a:rPr>
              <a:t>Maureen Roffey’s doll’s house uses a net to create a 3D doll’s house.</a:t>
            </a:r>
          </a:p>
          <a:p>
            <a:pPr marL="0" indent="0">
              <a:spcAft>
                <a:spcPts val="800"/>
              </a:spcAft>
              <a:buNone/>
            </a:pPr>
            <a:r>
              <a:rPr lang="en-GB" sz="2000" kern="100">
                <a:latin typeface="Century Gothic" panose="020B0502020202020204" pitchFamily="34" charset="0"/>
                <a:ea typeface="Calibri" panose="020F0502020204030204" pitchFamily="34" charset="0"/>
                <a:cs typeface="Times New Roman" panose="02020603050405020304" pitchFamily="18" charset="0"/>
              </a:rPr>
              <a:t>Thinking about what we have learned about polyhedrons, what do you think the proper shape name is of the doll’s house?</a:t>
            </a:r>
          </a:p>
          <a:p>
            <a:pPr marL="0" indent="0">
              <a:spcAft>
                <a:spcPts val="800"/>
              </a:spcAft>
              <a:buNone/>
            </a:pPr>
            <a:r>
              <a:rPr lang="en-GB" sz="2000" kern="100">
                <a:latin typeface="Century Gothic" panose="020B0502020202020204" pitchFamily="34" charset="0"/>
                <a:ea typeface="Calibri" panose="020F0502020204030204" pitchFamily="34" charset="0"/>
                <a:cs typeface="Times New Roman" panose="02020603050405020304" pitchFamily="18" charset="0"/>
              </a:rPr>
              <a:t>We will work it out together on the next slide.</a:t>
            </a:r>
          </a:p>
          <a:p>
            <a:pPr marL="0" indent="0">
              <a:buNone/>
            </a:pPr>
            <a:endParaRPr lang="en-GB" sz="2000">
              <a:latin typeface="Century Gothic" panose="020B0502020202020204" pitchFamily="34" charset="0"/>
            </a:endParaRPr>
          </a:p>
        </p:txBody>
      </p:sp>
      <p:grpSp>
        <p:nvGrpSpPr>
          <p:cNvPr id="5" name="Group 4">
            <a:extLst>
              <a:ext uri="{FF2B5EF4-FFF2-40B4-BE49-F238E27FC236}">
                <a16:creationId xmlns:a16="http://schemas.microsoft.com/office/drawing/2014/main" id="{164686C8-B31E-15AC-1167-727781055664}"/>
              </a:ext>
            </a:extLst>
          </p:cNvPr>
          <p:cNvGrpSpPr/>
          <p:nvPr/>
        </p:nvGrpSpPr>
        <p:grpSpPr>
          <a:xfrm>
            <a:off x="4559580" y="3999734"/>
            <a:ext cx="4492060" cy="3168409"/>
            <a:chOff x="4559580" y="3999734"/>
            <a:chExt cx="4492060" cy="3168409"/>
          </a:xfrm>
        </p:grpSpPr>
        <p:sp>
          <p:nvSpPr>
            <p:cNvPr id="6" name="TextBox 5">
              <a:extLst>
                <a:ext uri="{FF2B5EF4-FFF2-40B4-BE49-F238E27FC236}">
                  <a16:creationId xmlns:a16="http://schemas.microsoft.com/office/drawing/2014/main" id="{5D076188-D30F-AA70-F63B-95BDFACA64D8}"/>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7" name="Group 6">
              <a:extLst>
                <a:ext uri="{FF2B5EF4-FFF2-40B4-BE49-F238E27FC236}">
                  <a16:creationId xmlns:a16="http://schemas.microsoft.com/office/drawing/2014/main" id="{8CAFCE87-459C-2D45-74E5-CDDA0850544B}"/>
                </a:ext>
              </a:extLst>
            </p:cNvPr>
            <p:cNvGrpSpPr/>
            <p:nvPr/>
          </p:nvGrpSpPr>
          <p:grpSpPr>
            <a:xfrm>
              <a:off x="4559580" y="3999734"/>
              <a:ext cx="4492060" cy="3168409"/>
              <a:chOff x="181643" y="575007"/>
              <a:chExt cx="9872856" cy="6963675"/>
            </a:xfrm>
          </p:grpSpPr>
          <p:sp>
            <p:nvSpPr>
              <p:cNvPr id="8" name="Hexagon 7">
                <a:extLst>
                  <a:ext uri="{FF2B5EF4-FFF2-40B4-BE49-F238E27FC236}">
                    <a16:creationId xmlns:a16="http://schemas.microsoft.com/office/drawing/2014/main" id="{25E3BA56-B956-E4BF-121A-2B5E80BC72ED}"/>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0" name="Hexagon 9">
                <a:extLst>
                  <a:ext uri="{FF2B5EF4-FFF2-40B4-BE49-F238E27FC236}">
                    <a16:creationId xmlns:a16="http://schemas.microsoft.com/office/drawing/2014/main" id="{3D14A6B2-347A-0AE7-A390-A2C45F231795}"/>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2" name="Hexagon 11">
                <a:extLst>
                  <a:ext uri="{FF2B5EF4-FFF2-40B4-BE49-F238E27FC236}">
                    <a16:creationId xmlns:a16="http://schemas.microsoft.com/office/drawing/2014/main" id="{A4592002-1DEF-5B2A-9E90-494E1C9C2F04}"/>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3" name="Hexagon 12">
                <a:extLst>
                  <a:ext uri="{FF2B5EF4-FFF2-40B4-BE49-F238E27FC236}">
                    <a16:creationId xmlns:a16="http://schemas.microsoft.com/office/drawing/2014/main" id="{6CC6BA67-4716-DF69-8F1C-6AAA93D32645}"/>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4" name="Hexagon 13">
                <a:extLst>
                  <a:ext uri="{FF2B5EF4-FFF2-40B4-BE49-F238E27FC236}">
                    <a16:creationId xmlns:a16="http://schemas.microsoft.com/office/drawing/2014/main" id="{7943ED8A-4225-28E2-3805-49B5EFFC132C}"/>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5" name="Hexagon 14">
                <a:extLst>
                  <a:ext uri="{FF2B5EF4-FFF2-40B4-BE49-F238E27FC236}">
                    <a16:creationId xmlns:a16="http://schemas.microsoft.com/office/drawing/2014/main" id="{3D5E52D4-6B5A-51C4-37DD-F0DD1366D3E8}"/>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6" name="Hexagon 15">
                <a:extLst>
                  <a:ext uri="{FF2B5EF4-FFF2-40B4-BE49-F238E27FC236}">
                    <a16:creationId xmlns:a16="http://schemas.microsoft.com/office/drawing/2014/main" id="{9F44939F-F487-2DDE-7841-A0299D643778}"/>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7" name="Hexagon 16">
                <a:extLst>
                  <a:ext uri="{FF2B5EF4-FFF2-40B4-BE49-F238E27FC236}">
                    <a16:creationId xmlns:a16="http://schemas.microsoft.com/office/drawing/2014/main" id="{E59B6BF6-9EC4-DC4B-5356-BE8736574868}"/>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8" name="Hexagon 17">
                <a:extLst>
                  <a:ext uri="{FF2B5EF4-FFF2-40B4-BE49-F238E27FC236}">
                    <a16:creationId xmlns:a16="http://schemas.microsoft.com/office/drawing/2014/main" id="{20F90EFF-C742-E487-8B07-E9D8C391A6A0}"/>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9" name="Hexagon 18">
                <a:extLst>
                  <a:ext uri="{FF2B5EF4-FFF2-40B4-BE49-F238E27FC236}">
                    <a16:creationId xmlns:a16="http://schemas.microsoft.com/office/drawing/2014/main" id="{99FCDEFE-08D3-3988-7E4F-35710E1D41A9}"/>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0" name="Hexagon 19">
                <a:extLst>
                  <a:ext uri="{FF2B5EF4-FFF2-40B4-BE49-F238E27FC236}">
                    <a16:creationId xmlns:a16="http://schemas.microsoft.com/office/drawing/2014/main" id="{FED1E9B3-4AE7-5810-1091-DAC3F8B88B8A}"/>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A468B387-8C82-753D-35C5-53F61BA7C1C9}"/>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2" name="Hexagon 21">
                <a:extLst>
                  <a:ext uri="{FF2B5EF4-FFF2-40B4-BE49-F238E27FC236}">
                    <a16:creationId xmlns:a16="http://schemas.microsoft.com/office/drawing/2014/main" id="{F7A24F94-5362-EF10-DBCE-AEA2304E3E3A}"/>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3" name="Hexagon 22">
                <a:extLst>
                  <a:ext uri="{FF2B5EF4-FFF2-40B4-BE49-F238E27FC236}">
                    <a16:creationId xmlns:a16="http://schemas.microsoft.com/office/drawing/2014/main" id="{2D6F434C-EC77-A736-9310-884602DCA7EA}"/>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4" name="Hexagon 23">
                <a:extLst>
                  <a:ext uri="{FF2B5EF4-FFF2-40B4-BE49-F238E27FC236}">
                    <a16:creationId xmlns:a16="http://schemas.microsoft.com/office/drawing/2014/main" id="{6D3761DC-82A9-7C92-9DD4-37F708DB4191}"/>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25" name="Hexagon 24">
            <a:extLst>
              <a:ext uri="{FF2B5EF4-FFF2-40B4-BE49-F238E27FC236}">
                <a16:creationId xmlns:a16="http://schemas.microsoft.com/office/drawing/2014/main" id="{DCBE5D38-E2DE-F573-6EBF-8C3BE1D12E28}"/>
              </a:ext>
            </a:extLst>
          </p:cNvPr>
          <p:cNvSpPr>
            <a:spLocks noChangeAspect="1"/>
          </p:cNvSpPr>
          <p:nvPr/>
        </p:nvSpPr>
        <p:spPr>
          <a:xfrm>
            <a:off x="4572000" y="1206786"/>
            <a:ext cx="5225398" cy="4504651"/>
          </a:xfrm>
          <a:prstGeom prst="hexagon">
            <a:avLst/>
          </a:prstGeom>
          <a:blipFill dpi="0" rotWithShape="1">
            <a:blip r:embed="rId2"/>
            <a:srcRect/>
            <a:stretch>
              <a:fillRect/>
            </a:stretch>
          </a:blip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9" name="TextBox 30">
            <a:extLst>
              <a:ext uri="{FF2B5EF4-FFF2-40B4-BE49-F238E27FC236}">
                <a16:creationId xmlns:a16="http://schemas.microsoft.com/office/drawing/2014/main" id="{C80866F2-AA7C-F5B9-7CC8-5E38BF5FD028}"/>
              </a:ext>
            </a:extLst>
          </p:cNvPr>
          <p:cNvSpPr txBox="1"/>
          <p:nvPr/>
        </p:nvSpPr>
        <p:spPr>
          <a:xfrm>
            <a:off x="7106634" y="6021121"/>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3647345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191F-4165-8878-2ECE-0FC270F420A1}"/>
              </a:ext>
            </a:extLst>
          </p:cNvPr>
          <p:cNvSpPr>
            <a:spLocks noGrp="1"/>
          </p:cNvSpPr>
          <p:nvPr>
            <p:ph type="title"/>
          </p:nvPr>
        </p:nvSpPr>
        <p:spPr>
          <a:xfrm>
            <a:off x="301021" y="18255"/>
            <a:ext cx="8672086" cy="1325563"/>
          </a:xfrm>
        </p:spPr>
        <p:txBody>
          <a:bodyPr>
            <a:normAutofit/>
          </a:bodyPr>
          <a:lstStyle/>
          <a:p>
            <a:r>
              <a:rPr lang="en-GB" sz="3600" dirty="0">
                <a:latin typeface="Century Gothic"/>
              </a:rPr>
              <a:t>Answer</a:t>
            </a:r>
            <a:endParaRPr lang="en-US" dirty="0"/>
          </a:p>
        </p:txBody>
      </p:sp>
      <p:sp>
        <p:nvSpPr>
          <p:cNvPr id="3" name="Content Placeholder 2">
            <a:extLst>
              <a:ext uri="{FF2B5EF4-FFF2-40B4-BE49-F238E27FC236}">
                <a16:creationId xmlns:a16="http://schemas.microsoft.com/office/drawing/2014/main" id="{94EC301C-CBE1-5CE3-181C-B273A07132CA}"/>
              </a:ext>
            </a:extLst>
          </p:cNvPr>
          <p:cNvSpPr>
            <a:spLocks noGrp="1"/>
          </p:cNvSpPr>
          <p:nvPr>
            <p:ph idx="1"/>
          </p:nvPr>
        </p:nvSpPr>
        <p:spPr>
          <a:xfrm>
            <a:off x="353073" y="1180090"/>
            <a:ext cx="7886700" cy="4351338"/>
          </a:xfrm>
        </p:spPr>
        <p:txBody>
          <a:bodyPr>
            <a:normAutofit/>
          </a:bodyPr>
          <a:lstStyle/>
          <a:p>
            <a:pPr marL="0" indent="0">
              <a:lnSpc>
                <a:spcPct val="107000"/>
              </a:lnSpc>
              <a:spcAft>
                <a:spcPts val="800"/>
              </a:spcAft>
              <a:buNone/>
            </a:pPr>
            <a:r>
              <a:rPr lang="en-GB" sz="2000" kern="100">
                <a:latin typeface="Century Gothic" panose="020B0502020202020204" pitchFamily="34" charset="0"/>
                <a:ea typeface="Calibri" panose="020F0502020204030204" pitchFamily="34" charset="0"/>
                <a:cs typeface="Times New Roman" panose="02020603050405020304" pitchFamily="18" charset="0"/>
              </a:rPr>
              <a:t>The front face (called a base) is a five-sided shape. The angles and lengths are not equal. This is an irregular pentagon.</a:t>
            </a:r>
          </a:p>
          <a:p>
            <a:pPr marL="0" indent="0">
              <a:lnSpc>
                <a:spcPct val="107000"/>
              </a:lnSpc>
              <a:spcAft>
                <a:spcPts val="800"/>
              </a:spcAft>
              <a:buNone/>
            </a:pPr>
            <a:r>
              <a:rPr lang="en-GB" sz="2000" kern="100">
                <a:latin typeface="Century Gothic" panose="020B0502020202020204" pitchFamily="34" charset="0"/>
                <a:ea typeface="Calibri" panose="020F0502020204030204" pitchFamily="34" charset="0"/>
                <a:cs typeface="Times New Roman" panose="02020603050405020304" pitchFamily="18" charset="0"/>
              </a:rPr>
              <a:t>The faces between the bases are rectangles. They have two sets of parallel sides so are parallelograms.</a:t>
            </a:r>
          </a:p>
          <a:p>
            <a:pPr marL="0" indent="0">
              <a:lnSpc>
                <a:spcPct val="107000"/>
              </a:lnSpc>
              <a:spcAft>
                <a:spcPts val="800"/>
              </a:spcAft>
              <a:buNone/>
            </a:pPr>
            <a:r>
              <a:rPr lang="en-GB" sz="2000" kern="100">
                <a:latin typeface="Century Gothic" panose="020B0502020202020204" pitchFamily="34" charset="0"/>
                <a:ea typeface="Calibri" panose="020F0502020204030204" pitchFamily="34" charset="0"/>
                <a:cs typeface="Times New Roman" panose="02020603050405020304" pitchFamily="18" charset="0"/>
              </a:rPr>
              <a:t>This means the doll’s house shape is an irregular pentagonal prism. </a:t>
            </a:r>
          </a:p>
          <a:p>
            <a:pPr marL="0" indent="0">
              <a:buNone/>
            </a:pPr>
            <a:endParaRPr lang="en-GB" sz="2000">
              <a:latin typeface="Century Gothic" panose="020B0502020202020204" pitchFamily="34" charset="0"/>
            </a:endParaRPr>
          </a:p>
        </p:txBody>
      </p:sp>
      <p:pic>
        <p:nvPicPr>
          <p:cNvPr id="5" name="Picture 4" descr="A drawing of a cube&#10;&#10;Description automatically generated">
            <a:extLst>
              <a:ext uri="{FF2B5EF4-FFF2-40B4-BE49-F238E27FC236}">
                <a16:creationId xmlns:a16="http://schemas.microsoft.com/office/drawing/2014/main" id="{5F9894B3-BCAB-5622-5831-A8F61E79109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8082" y="3900342"/>
            <a:ext cx="3829567" cy="2857686"/>
          </a:xfrm>
          <a:prstGeom prst="rect">
            <a:avLst/>
          </a:prstGeom>
        </p:spPr>
      </p:pic>
      <p:grpSp>
        <p:nvGrpSpPr>
          <p:cNvPr id="4" name="Group 3">
            <a:extLst>
              <a:ext uri="{FF2B5EF4-FFF2-40B4-BE49-F238E27FC236}">
                <a16:creationId xmlns:a16="http://schemas.microsoft.com/office/drawing/2014/main" id="{DC2A5E6E-9DAB-63DE-8F67-6619FC4E5F8C}"/>
              </a:ext>
            </a:extLst>
          </p:cNvPr>
          <p:cNvGrpSpPr/>
          <p:nvPr/>
        </p:nvGrpSpPr>
        <p:grpSpPr>
          <a:xfrm>
            <a:off x="4559580" y="3999734"/>
            <a:ext cx="4492060" cy="3168409"/>
            <a:chOff x="4559580" y="3999734"/>
            <a:chExt cx="4492060" cy="3168409"/>
          </a:xfrm>
        </p:grpSpPr>
        <p:sp>
          <p:nvSpPr>
            <p:cNvPr id="6" name="TextBox 5">
              <a:extLst>
                <a:ext uri="{FF2B5EF4-FFF2-40B4-BE49-F238E27FC236}">
                  <a16:creationId xmlns:a16="http://schemas.microsoft.com/office/drawing/2014/main" id="{208FA47F-1008-DF76-DBCD-83533858876A}"/>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7" name="Group 6">
              <a:extLst>
                <a:ext uri="{FF2B5EF4-FFF2-40B4-BE49-F238E27FC236}">
                  <a16:creationId xmlns:a16="http://schemas.microsoft.com/office/drawing/2014/main" id="{8B54E540-EA7C-345D-90AC-74B7DC76D722}"/>
                </a:ext>
              </a:extLst>
            </p:cNvPr>
            <p:cNvGrpSpPr/>
            <p:nvPr/>
          </p:nvGrpSpPr>
          <p:grpSpPr>
            <a:xfrm>
              <a:off x="4559580" y="3999734"/>
              <a:ext cx="4492060" cy="3168409"/>
              <a:chOff x="181643" y="575007"/>
              <a:chExt cx="9872856" cy="6963675"/>
            </a:xfrm>
          </p:grpSpPr>
          <p:sp>
            <p:nvSpPr>
              <p:cNvPr id="8" name="Hexagon 7">
                <a:extLst>
                  <a:ext uri="{FF2B5EF4-FFF2-40B4-BE49-F238E27FC236}">
                    <a16:creationId xmlns:a16="http://schemas.microsoft.com/office/drawing/2014/main" id="{EDC9BAAF-81CB-DCC4-C5B1-7F1701CC0C7C}"/>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 name="Hexagon 8">
                <a:extLst>
                  <a:ext uri="{FF2B5EF4-FFF2-40B4-BE49-F238E27FC236}">
                    <a16:creationId xmlns:a16="http://schemas.microsoft.com/office/drawing/2014/main" id="{11EBDBCC-4C41-AEA7-AE29-2779A2981549}"/>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0" name="Hexagon 9">
                <a:extLst>
                  <a:ext uri="{FF2B5EF4-FFF2-40B4-BE49-F238E27FC236}">
                    <a16:creationId xmlns:a16="http://schemas.microsoft.com/office/drawing/2014/main" id="{C57C0675-8477-153E-1B3B-9A5D4EFA4841}"/>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1" name="Hexagon 10">
                <a:extLst>
                  <a:ext uri="{FF2B5EF4-FFF2-40B4-BE49-F238E27FC236}">
                    <a16:creationId xmlns:a16="http://schemas.microsoft.com/office/drawing/2014/main" id="{CAB8C46A-6E6D-F789-4D82-93ADD48DD2B6}"/>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 name="Hexagon 11">
                <a:extLst>
                  <a:ext uri="{FF2B5EF4-FFF2-40B4-BE49-F238E27FC236}">
                    <a16:creationId xmlns:a16="http://schemas.microsoft.com/office/drawing/2014/main" id="{5EA3263D-CE60-B108-6D1B-F41A48C139FA}"/>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3" name="Hexagon 12">
                <a:extLst>
                  <a:ext uri="{FF2B5EF4-FFF2-40B4-BE49-F238E27FC236}">
                    <a16:creationId xmlns:a16="http://schemas.microsoft.com/office/drawing/2014/main" id="{75E31097-9069-203B-CA11-5CC4BCEDE3F5}"/>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4" name="Hexagon 13">
                <a:extLst>
                  <a:ext uri="{FF2B5EF4-FFF2-40B4-BE49-F238E27FC236}">
                    <a16:creationId xmlns:a16="http://schemas.microsoft.com/office/drawing/2014/main" id="{9BF3E4EE-FBB0-86D1-5A57-C867C5B03A17}"/>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5" name="Hexagon 14">
                <a:extLst>
                  <a:ext uri="{FF2B5EF4-FFF2-40B4-BE49-F238E27FC236}">
                    <a16:creationId xmlns:a16="http://schemas.microsoft.com/office/drawing/2014/main" id="{7462EE09-ECBB-9EA7-34DF-9644DFEFE25B}"/>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6" name="Hexagon 15">
                <a:extLst>
                  <a:ext uri="{FF2B5EF4-FFF2-40B4-BE49-F238E27FC236}">
                    <a16:creationId xmlns:a16="http://schemas.microsoft.com/office/drawing/2014/main" id="{43E0A069-DE19-F82D-151C-9DAD051FB5A9}"/>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7" name="Hexagon 16">
                <a:extLst>
                  <a:ext uri="{FF2B5EF4-FFF2-40B4-BE49-F238E27FC236}">
                    <a16:creationId xmlns:a16="http://schemas.microsoft.com/office/drawing/2014/main" id="{1086311A-37D5-632A-8C2D-DF97822E063D}"/>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8" name="Hexagon 17">
                <a:extLst>
                  <a:ext uri="{FF2B5EF4-FFF2-40B4-BE49-F238E27FC236}">
                    <a16:creationId xmlns:a16="http://schemas.microsoft.com/office/drawing/2014/main" id="{88D400A9-C7C4-B43D-4F69-57FBDDEEE6B5}"/>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9" name="Hexagon 18">
                <a:extLst>
                  <a:ext uri="{FF2B5EF4-FFF2-40B4-BE49-F238E27FC236}">
                    <a16:creationId xmlns:a16="http://schemas.microsoft.com/office/drawing/2014/main" id="{855D3235-E0B6-06E4-0EE0-5B96E606055B}"/>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0" name="Hexagon 19">
                <a:extLst>
                  <a:ext uri="{FF2B5EF4-FFF2-40B4-BE49-F238E27FC236}">
                    <a16:creationId xmlns:a16="http://schemas.microsoft.com/office/drawing/2014/main" id="{67D7F980-75C3-9F7C-A73D-CCF166EA8BDD}"/>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54B41A19-B17B-6F8B-19FB-34E488B577F8}"/>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2" name="Hexagon 21">
                <a:extLst>
                  <a:ext uri="{FF2B5EF4-FFF2-40B4-BE49-F238E27FC236}">
                    <a16:creationId xmlns:a16="http://schemas.microsoft.com/office/drawing/2014/main" id="{683CAAFD-0686-121D-78CA-DE8FA1297D3F}"/>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24" name="TextBox 30">
            <a:extLst>
              <a:ext uri="{FF2B5EF4-FFF2-40B4-BE49-F238E27FC236}">
                <a16:creationId xmlns:a16="http://schemas.microsoft.com/office/drawing/2014/main" id="{FF34517E-C548-1A78-9581-12E278BCAB15}"/>
              </a:ext>
            </a:extLst>
          </p:cNvPr>
          <p:cNvSpPr txBox="1"/>
          <p:nvPr/>
        </p:nvSpPr>
        <p:spPr>
          <a:xfrm>
            <a:off x="7106634" y="6021121"/>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195707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C2221AB-623A-2770-DE6E-40B1CD0679A8}"/>
              </a:ext>
            </a:extLst>
          </p:cNvPr>
          <p:cNvGrpSpPr/>
          <p:nvPr/>
        </p:nvGrpSpPr>
        <p:grpSpPr>
          <a:xfrm>
            <a:off x="4559580" y="3999734"/>
            <a:ext cx="4492060" cy="3168409"/>
            <a:chOff x="4559580" y="3999734"/>
            <a:chExt cx="4492060" cy="3168409"/>
          </a:xfrm>
        </p:grpSpPr>
        <p:sp>
          <p:nvSpPr>
            <p:cNvPr id="7" name="TextBox 6">
              <a:extLst>
                <a:ext uri="{FF2B5EF4-FFF2-40B4-BE49-F238E27FC236}">
                  <a16:creationId xmlns:a16="http://schemas.microsoft.com/office/drawing/2014/main" id="{26BBB101-7872-2E60-6875-5CFDF9236352}"/>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8" name="Group 7">
              <a:extLst>
                <a:ext uri="{FF2B5EF4-FFF2-40B4-BE49-F238E27FC236}">
                  <a16:creationId xmlns:a16="http://schemas.microsoft.com/office/drawing/2014/main" id="{FB90AD4A-9E5C-26D7-B9FC-EC4B580BFB1C}"/>
                </a:ext>
              </a:extLst>
            </p:cNvPr>
            <p:cNvGrpSpPr/>
            <p:nvPr/>
          </p:nvGrpSpPr>
          <p:grpSpPr>
            <a:xfrm>
              <a:off x="4559580" y="3999734"/>
              <a:ext cx="4492060" cy="3168409"/>
              <a:chOff x="181643" y="575007"/>
              <a:chExt cx="9872856" cy="6963675"/>
            </a:xfrm>
          </p:grpSpPr>
          <p:sp>
            <p:nvSpPr>
              <p:cNvPr id="10" name="Hexagon 9">
                <a:extLst>
                  <a:ext uri="{FF2B5EF4-FFF2-40B4-BE49-F238E27FC236}">
                    <a16:creationId xmlns:a16="http://schemas.microsoft.com/office/drawing/2014/main" id="{4BF29863-B24B-1A15-7B59-A953818A9FBF}"/>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Hexagon 10">
                <a:extLst>
                  <a:ext uri="{FF2B5EF4-FFF2-40B4-BE49-F238E27FC236}">
                    <a16:creationId xmlns:a16="http://schemas.microsoft.com/office/drawing/2014/main" id="{B0F76CA5-1B39-0433-751F-6C92D2430393}"/>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3" name="Hexagon 12">
                <a:extLst>
                  <a:ext uri="{FF2B5EF4-FFF2-40B4-BE49-F238E27FC236}">
                    <a16:creationId xmlns:a16="http://schemas.microsoft.com/office/drawing/2014/main" id="{C51FA811-444E-F736-920A-22061BC29540}"/>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5" name="Hexagon 14">
                <a:extLst>
                  <a:ext uri="{FF2B5EF4-FFF2-40B4-BE49-F238E27FC236}">
                    <a16:creationId xmlns:a16="http://schemas.microsoft.com/office/drawing/2014/main" id="{023F6D80-163E-EDC3-EBB8-64C1030679E5}"/>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6" name="Hexagon 15">
                <a:extLst>
                  <a:ext uri="{FF2B5EF4-FFF2-40B4-BE49-F238E27FC236}">
                    <a16:creationId xmlns:a16="http://schemas.microsoft.com/office/drawing/2014/main" id="{CA6818C9-3C28-C8AE-21AC-E1713504A534}"/>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7" name="Hexagon 16">
                <a:extLst>
                  <a:ext uri="{FF2B5EF4-FFF2-40B4-BE49-F238E27FC236}">
                    <a16:creationId xmlns:a16="http://schemas.microsoft.com/office/drawing/2014/main" id="{D21ED06A-C5F6-BE81-8C8C-E782C63192C0}"/>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8" name="Hexagon 17">
                <a:extLst>
                  <a:ext uri="{FF2B5EF4-FFF2-40B4-BE49-F238E27FC236}">
                    <a16:creationId xmlns:a16="http://schemas.microsoft.com/office/drawing/2014/main" id="{5BEA3336-220F-995E-9506-D39C727A88CF}"/>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9" name="Hexagon 18">
                <a:extLst>
                  <a:ext uri="{FF2B5EF4-FFF2-40B4-BE49-F238E27FC236}">
                    <a16:creationId xmlns:a16="http://schemas.microsoft.com/office/drawing/2014/main" id="{5B209AB5-6179-9B64-17AE-7B10140DA0B2}"/>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0" name="Hexagon 19">
                <a:extLst>
                  <a:ext uri="{FF2B5EF4-FFF2-40B4-BE49-F238E27FC236}">
                    <a16:creationId xmlns:a16="http://schemas.microsoft.com/office/drawing/2014/main" id="{089ABCE8-0069-E857-2656-4A9E0FD7043D}"/>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312418FB-3475-3B44-5B85-006B1AD767AB}"/>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2" name="Hexagon 21">
                <a:extLst>
                  <a:ext uri="{FF2B5EF4-FFF2-40B4-BE49-F238E27FC236}">
                    <a16:creationId xmlns:a16="http://schemas.microsoft.com/office/drawing/2014/main" id="{E48847F1-52A1-8A78-A936-58CD2B972A85}"/>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3" name="Hexagon 22">
                <a:extLst>
                  <a:ext uri="{FF2B5EF4-FFF2-40B4-BE49-F238E27FC236}">
                    <a16:creationId xmlns:a16="http://schemas.microsoft.com/office/drawing/2014/main" id="{3F22A635-0FEA-890D-14EB-1F40CA0C97E0}"/>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4" name="Hexagon 23">
                <a:extLst>
                  <a:ext uri="{FF2B5EF4-FFF2-40B4-BE49-F238E27FC236}">
                    <a16:creationId xmlns:a16="http://schemas.microsoft.com/office/drawing/2014/main" id="{E6BC53A5-1547-3C5F-5044-941C237061E7}"/>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5" name="Hexagon 24">
                <a:extLst>
                  <a:ext uri="{FF2B5EF4-FFF2-40B4-BE49-F238E27FC236}">
                    <a16:creationId xmlns:a16="http://schemas.microsoft.com/office/drawing/2014/main" id="{46DA87FE-D8F7-2A7C-5D56-3463A232ED22}"/>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6" name="Hexagon 25">
                <a:extLst>
                  <a:ext uri="{FF2B5EF4-FFF2-40B4-BE49-F238E27FC236}">
                    <a16:creationId xmlns:a16="http://schemas.microsoft.com/office/drawing/2014/main" id="{62F3267C-E235-0494-F2B8-BBE5CFAF896A}"/>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29" name="Title 1">
            <a:extLst>
              <a:ext uri="{FF2B5EF4-FFF2-40B4-BE49-F238E27FC236}">
                <a16:creationId xmlns:a16="http://schemas.microsoft.com/office/drawing/2014/main" id="{D54E270F-49B3-8022-CAF7-59B8188A7BD8}"/>
              </a:ext>
            </a:extLst>
          </p:cNvPr>
          <p:cNvSpPr txBox="1">
            <a:spLocks/>
          </p:cNvSpPr>
          <p:nvPr/>
        </p:nvSpPr>
        <p:spPr>
          <a:xfrm>
            <a:off x="301021" y="18255"/>
            <a:ext cx="8672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latin typeface="Century Gothic" panose="020B0502020202020204" pitchFamily="34" charset="0"/>
              </a:rPr>
              <a:t>Nets – Maureen Roffey's Doll's House</a:t>
            </a:r>
          </a:p>
        </p:txBody>
      </p:sp>
      <p:sp>
        <p:nvSpPr>
          <p:cNvPr id="30" name="Hexagon 29">
            <a:extLst>
              <a:ext uri="{FF2B5EF4-FFF2-40B4-BE49-F238E27FC236}">
                <a16:creationId xmlns:a16="http://schemas.microsoft.com/office/drawing/2014/main" id="{4DD9A783-FF9D-22FD-1EDC-31947A1DA34D}"/>
              </a:ext>
            </a:extLst>
          </p:cNvPr>
          <p:cNvSpPr>
            <a:spLocks noChangeAspect="1"/>
          </p:cNvSpPr>
          <p:nvPr/>
        </p:nvSpPr>
        <p:spPr>
          <a:xfrm>
            <a:off x="4637064" y="1162997"/>
            <a:ext cx="5225398" cy="4504651"/>
          </a:xfrm>
          <a:prstGeom prst="hexagon">
            <a:avLst/>
          </a:prstGeom>
          <a:blipFill dpi="0" rotWithShape="1">
            <a:blip r:embed="rId2"/>
            <a:srcRect/>
            <a:stretch>
              <a:fillRect/>
            </a:stretch>
          </a:blip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3" name="TextBox 30">
            <a:extLst>
              <a:ext uri="{FF2B5EF4-FFF2-40B4-BE49-F238E27FC236}">
                <a16:creationId xmlns:a16="http://schemas.microsoft.com/office/drawing/2014/main" id="{FE39717A-6443-AFC2-20B0-61C400441995}"/>
              </a:ext>
            </a:extLst>
          </p:cNvPr>
          <p:cNvSpPr txBox="1"/>
          <p:nvPr/>
        </p:nvSpPr>
        <p:spPr>
          <a:xfrm>
            <a:off x="7106634" y="6049876"/>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
        <p:nvSpPr>
          <p:cNvPr id="5" name="Content Placeholder 8">
            <a:extLst>
              <a:ext uri="{FF2B5EF4-FFF2-40B4-BE49-F238E27FC236}">
                <a16:creationId xmlns:a16="http://schemas.microsoft.com/office/drawing/2014/main" id="{8CD073E0-E762-68A1-4E54-2AA40451A32A}"/>
              </a:ext>
            </a:extLst>
          </p:cNvPr>
          <p:cNvSpPr>
            <a:spLocks noGrp="1"/>
          </p:cNvSpPr>
          <p:nvPr/>
        </p:nvSpPr>
        <p:spPr>
          <a:xfrm>
            <a:off x="225961" y="1343818"/>
            <a:ext cx="4123081" cy="41191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entury Gothic" panose="020B0502020202020204" pitchFamily="34" charset="0"/>
            </a:endParaRPr>
          </a:p>
          <a:p>
            <a:pPr marL="0" indent="0">
              <a:buNone/>
            </a:pPr>
            <a:r>
              <a:rPr lang="en-US" sz="1800" dirty="0">
                <a:latin typeface="Century Gothic"/>
              </a:rPr>
              <a:t>Maureen Roffey's doll's house net creates a house shape. She then included extra pieces which slotted together to make floors inside.</a:t>
            </a:r>
            <a:endParaRPr lang="en-US" sz="1800">
              <a:latin typeface="Calibri" panose="020F0502020204030204"/>
              <a:ea typeface="Calibri" panose="020F0502020204030204"/>
              <a:cs typeface="Calibri" panose="020F0502020204030204"/>
            </a:endParaRPr>
          </a:p>
          <a:p>
            <a:pPr marL="0" indent="0">
              <a:buNone/>
            </a:pPr>
            <a:r>
              <a:rPr lang="en-US" sz="1800" dirty="0">
                <a:latin typeface="Century Gothic"/>
              </a:rPr>
              <a:t>You are going to create your own miniature house from a net. It will have a house shape, and some floors to stick inside.</a:t>
            </a:r>
            <a:endParaRPr lang="en-US" sz="1800">
              <a:ea typeface="Calibri"/>
              <a:cs typeface="Calibri"/>
            </a:endParaRPr>
          </a:p>
          <a:p>
            <a:pPr marL="0" indent="0">
              <a:buNone/>
            </a:pPr>
            <a:r>
              <a:rPr lang="en-US" sz="1800" dirty="0">
                <a:latin typeface="Century Gothic"/>
              </a:rPr>
              <a:t>First, you will decorate the insides of the house, then cut it out so you can decorate the outside which is on the back.</a:t>
            </a:r>
          </a:p>
        </p:txBody>
      </p:sp>
    </p:spTree>
    <p:extLst>
      <p:ext uri="{BB962C8B-B14F-4D97-AF65-F5344CB8AC3E}">
        <p14:creationId xmlns:p14="http://schemas.microsoft.com/office/powerpoint/2010/main" val="136027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exagon 12">
            <a:extLst>
              <a:ext uri="{FF2B5EF4-FFF2-40B4-BE49-F238E27FC236}">
                <a16:creationId xmlns:a16="http://schemas.microsoft.com/office/drawing/2014/main" id="{011F266D-D582-3C37-ADBB-D51748041C4A}"/>
              </a:ext>
            </a:extLst>
          </p:cNvPr>
          <p:cNvSpPr>
            <a:spLocks noChangeAspect="1"/>
          </p:cNvSpPr>
          <p:nvPr/>
        </p:nvSpPr>
        <p:spPr>
          <a:xfrm>
            <a:off x="-854940" y="195313"/>
            <a:ext cx="4695446" cy="4047796"/>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4" name="Hexagon 13">
            <a:extLst>
              <a:ext uri="{FF2B5EF4-FFF2-40B4-BE49-F238E27FC236}">
                <a16:creationId xmlns:a16="http://schemas.microsoft.com/office/drawing/2014/main" id="{05D7FC5E-BDFC-72FC-1646-4CF5B90C1F67}"/>
              </a:ext>
            </a:extLst>
          </p:cNvPr>
          <p:cNvSpPr>
            <a:spLocks noChangeAspect="1"/>
          </p:cNvSpPr>
          <p:nvPr/>
        </p:nvSpPr>
        <p:spPr>
          <a:xfrm>
            <a:off x="2955773" y="2300491"/>
            <a:ext cx="4695445" cy="4047795"/>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6" name="Hexagon 15">
            <a:extLst>
              <a:ext uri="{FF2B5EF4-FFF2-40B4-BE49-F238E27FC236}">
                <a16:creationId xmlns:a16="http://schemas.microsoft.com/office/drawing/2014/main" id="{1583081A-FE20-5C54-BE92-B524F38FDECD}"/>
              </a:ext>
            </a:extLst>
          </p:cNvPr>
          <p:cNvSpPr>
            <a:spLocks noChangeAspect="1"/>
          </p:cNvSpPr>
          <p:nvPr/>
        </p:nvSpPr>
        <p:spPr>
          <a:xfrm>
            <a:off x="6766485" y="195313"/>
            <a:ext cx="4695446" cy="4047796"/>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3" name="TextBox 30">
            <a:extLst>
              <a:ext uri="{FF2B5EF4-FFF2-40B4-BE49-F238E27FC236}">
                <a16:creationId xmlns:a16="http://schemas.microsoft.com/office/drawing/2014/main" id="{BE1775ED-5B95-15BF-6FC5-95548CA0C1B5}"/>
              </a:ext>
            </a:extLst>
          </p:cNvPr>
          <p:cNvSpPr txBox="1"/>
          <p:nvPr/>
        </p:nvSpPr>
        <p:spPr>
          <a:xfrm>
            <a:off x="7106634" y="6021121"/>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grpSp>
        <p:nvGrpSpPr>
          <p:cNvPr id="4" name="Group 3">
            <a:extLst>
              <a:ext uri="{FF2B5EF4-FFF2-40B4-BE49-F238E27FC236}">
                <a16:creationId xmlns:a16="http://schemas.microsoft.com/office/drawing/2014/main" id="{6C2221AB-623A-2770-DE6E-40B1CD0679A8}"/>
              </a:ext>
            </a:extLst>
          </p:cNvPr>
          <p:cNvGrpSpPr/>
          <p:nvPr/>
        </p:nvGrpSpPr>
        <p:grpSpPr>
          <a:xfrm>
            <a:off x="4559580" y="3999737"/>
            <a:ext cx="4492058" cy="3168412"/>
            <a:chOff x="4559580" y="3999737"/>
            <a:chExt cx="4492058" cy="3168412"/>
          </a:xfrm>
        </p:grpSpPr>
        <p:sp>
          <p:nvSpPr>
            <p:cNvPr id="5" name="TextBox 6">
              <a:extLst>
                <a:ext uri="{FF2B5EF4-FFF2-40B4-BE49-F238E27FC236}">
                  <a16:creationId xmlns:a16="http://schemas.microsoft.com/office/drawing/2014/main" id="{26BBB101-7872-2E60-6875-5CFDF9236352}"/>
                </a:ext>
              </a:extLst>
            </p:cNvPr>
            <p:cNvSpPr txBox="1"/>
            <p:nvPr/>
          </p:nvSpPr>
          <p:spPr>
            <a:xfrm>
              <a:off x="5182303" y="6351572"/>
              <a:ext cx="3596109" cy="28725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6" name="Group 5">
              <a:extLst>
                <a:ext uri="{FF2B5EF4-FFF2-40B4-BE49-F238E27FC236}">
                  <a16:creationId xmlns:a16="http://schemas.microsoft.com/office/drawing/2014/main" id="{FB90AD4A-9E5C-26D7-B9FC-EC4B580BFB1C}"/>
                </a:ext>
              </a:extLst>
            </p:cNvPr>
            <p:cNvGrpSpPr/>
            <p:nvPr/>
          </p:nvGrpSpPr>
          <p:grpSpPr>
            <a:xfrm>
              <a:off x="4559580" y="3999737"/>
              <a:ext cx="4492058" cy="3168412"/>
              <a:chOff x="4559580" y="3999734"/>
              <a:chExt cx="9872856" cy="6963675"/>
            </a:xfrm>
          </p:grpSpPr>
          <p:sp>
            <p:nvSpPr>
              <p:cNvPr id="7" name="Hexagon 6">
                <a:extLst>
                  <a:ext uri="{FF2B5EF4-FFF2-40B4-BE49-F238E27FC236}">
                    <a16:creationId xmlns:a16="http://schemas.microsoft.com/office/drawing/2014/main" id="{4BF29863-B24B-1A15-7B59-A953818A9FBF}"/>
                  </a:ext>
                </a:extLst>
              </p:cNvPr>
              <p:cNvSpPr/>
              <p:nvPr/>
            </p:nvSpPr>
            <p:spPr>
              <a:xfrm>
                <a:off x="9757100" y="8650329"/>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latin typeface="Calibri"/>
                </a:endParaRPr>
              </a:p>
            </p:txBody>
          </p:sp>
          <p:sp>
            <p:nvSpPr>
              <p:cNvPr id="8" name="Hexagon 7">
                <a:extLst>
                  <a:ext uri="{FF2B5EF4-FFF2-40B4-BE49-F238E27FC236}">
                    <a16:creationId xmlns:a16="http://schemas.microsoft.com/office/drawing/2014/main" id="{B0F76CA5-1B39-0433-751F-6C92D2430393}"/>
                  </a:ext>
                </a:extLst>
              </p:cNvPr>
              <p:cNvSpPr/>
              <p:nvPr/>
            </p:nvSpPr>
            <p:spPr>
              <a:xfrm>
                <a:off x="11241285" y="783146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9" name="Hexagon 8">
                <a:extLst>
                  <a:ext uri="{FF2B5EF4-FFF2-40B4-BE49-F238E27FC236}">
                    <a16:creationId xmlns:a16="http://schemas.microsoft.com/office/drawing/2014/main" id="{C51FA811-444E-F736-920A-22061BC29540}"/>
                  </a:ext>
                </a:extLst>
              </p:cNvPr>
              <p:cNvSpPr/>
              <p:nvPr/>
            </p:nvSpPr>
            <p:spPr>
              <a:xfrm>
                <a:off x="11241285" y="9488273"/>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10" name="Hexagon 9">
                <a:extLst>
                  <a:ext uri="{FF2B5EF4-FFF2-40B4-BE49-F238E27FC236}">
                    <a16:creationId xmlns:a16="http://schemas.microsoft.com/office/drawing/2014/main" id="{023F6D80-163E-EDC3-EBB8-64C1030679E5}"/>
                  </a:ext>
                </a:extLst>
              </p:cNvPr>
              <p:cNvSpPr/>
              <p:nvPr/>
            </p:nvSpPr>
            <p:spPr>
              <a:xfrm>
                <a:off x="12711088" y="8650329"/>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latin typeface="Calibri"/>
                </a:endParaRPr>
              </a:p>
            </p:txBody>
          </p:sp>
          <p:sp>
            <p:nvSpPr>
              <p:cNvPr id="11" name="Hexagon 10">
                <a:extLst>
                  <a:ext uri="{FF2B5EF4-FFF2-40B4-BE49-F238E27FC236}">
                    <a16:creationId xmlns:a16="http://schemas.microsoft.com/office/drawing/2014/main" id="{CA6818C9-3C28-C8AE-21AC-E1713504A534}"/>
                  </a:ext>
                </a:extLst>
              </p:cNvPr>
              <p:cNvSpPr/>
              <p:nvPr/>
            </p:nvSpPr>
            <p:spPr>
              <a:xfrm>
                <a:off x="8271253" y="6184095"/>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latin typeface="Calibri"/>
                </a:endParaRPr>
              </a:p>
            </p:txBody>
          </p:sp>
          <p:sp>
            <p:nvSpPr>
              <p:cNvPr id="12" name="Hexagon 11">
                <a:extLst>
                  <a:ext uri="{FF2B5EF4-FFF2-40B4-BE49-F238E27FC236}">
                    <a16:creationId xmlns:a16="http://schemas.microsoft.com/office/drawing/2014/main" id="{D21ED06A-C5F6-BE81-8C8C-E782C63192C0}"/>
                  </a:ext>
                </a:extLst>
              </p:cNvPr>
              <p:cNvSpPr/>
              <p:nvPr/>
            </p:nvSpPr>
            <p:spPr>
              <a:xfrm>
                <a:off x="11241285" y="6190414"/>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latin typeface="Calibri"/>
                </a:endParaRPr>
              </a:p>
            </p:txBody>
          </p:sp>
          <p:sp>
            <p:nvSpPr>
              <p:cNvPr id="15" name="Hexagon 14">
                <a:extLst>
                  <a:ext uri="{FF2B5EF4-FFF2-40B4-BE49-F238E27FC236}">
                    <a16:creationId xmlns:a16="http://schemas.microsoft.com/office/drawing/2014/main" id="{5BEA3336-220F-995E-9506-D39C727A88CF}"/>
                  </a:ext>
                </a:extLst>
              </p:cNvPr>
              <p:cNvSpPr/>
              <p:nvPr/>
            </p:nvSpPr>
            <p:spPr>
              <a:xfrm>
                <a:off x="12721278" y="7006311"/>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17" name="Hexagon 16">
                <a:extLst>
                  <a:ext uri="{FF2B5EF4-FFF2-40B4-BE49-F238E27FC236}">
                    <a16:creationId xmlns:a16="http://schemas.microsoft.com/office/drawing/2014/main" id="{5B209AB5-6179-9B64-17AE-7B10140DA0B2}"/>
                  </a:ext>
                </a:extLst>
              </p:cNvPr>
              <p:cNvSpPr/>
              <p:nvPr/>
            </p:nvSpPr>
            <p:spPr>
              <a:xfrm>
                <a:off x="11454528" y="4785704"/>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18" name="Hexagon 17">
                <a:extLst>
                  <a:ext uri="{FF2B5EF4-FFF2-40B4-BE49-F238E27FC236}">
                    <a16:creationId xmlns:a16="http://schemas.microsoft.com/office/drawing/2014/main" id="{089ABCE8-0069-E857-2656-4A9E0FD7043D}"/>
                  </a:ext>
                </a:extLst>
              </p:cNvPr>
              <p:cNvSpPr/>
              <p:nvPr/>
            </p:nvSpPr>
            <p:spPr>
              <a:xfrm>
                <a:off x="12525719" y="3999734"/>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19" name="Hexagon 18">
                <a:extLst>
                  <a:ext uri="{FF2B5EF4-FFF2-40B4-BE49-F238E27FC236}">
                    <a16:creationId xmlns:a16="http://schemas.microsoft.com/office/drawing/2014/main" id="{312418FB-3475-3B44-5B85-006B1AD767AB}"/>
                  </a:ext>
                </a:extLst>
              </p:cNvPr>
              <p:cNvSpPr/>
              <p:nvPr/>
            </p:nvSpPr>
            <p:spPr>
              <a:xfrm>
                <a:off x="8598088" y="8103881"/>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20" name="Hexagon 19">
                <a:extLst>
                  <a:ext uri="{FF2B5EF4-FFF2-40B4-BE49-F238E27FC236}">
                    <a16:creationId xmlns:a16="http://schemas.microsoft.com/office/drawing/2014/main" id="{E48847F1-52A1-8A78-A936-58CD2B972A85}"/>
                  </a:ext>
                </a:extLst>
              </p:cNvPr>
              <p:cNvSpPr/>
              <p:nvPr/>
            </p:nvSpPr>
            <p:spPr>
              <a:xfrm>
                <a:off x="5166674" y="5258975"/>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3F22A635-0FEA-890D-14EB-1F40CA0C97E0}"/>
                  </a:ext>
                </a:extLst>
              </p:cNvPr>
              <p:cNvSpPr/>
              <p:nvPr/>
            </p:nvSpPr>
            <p:spPr>
              <a:xfrm>
                <a:off x="7359528" y="7864359"/>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22" name="Hexagon 21">
                <a:extLst>
                  <a:ext uri="{FF2B5EF4-FFF2-40B4-BE49-F238E27FC236}">
                    <a16:creationId xmlns:a16="http://schemas.microsoft.com/office/drawing/2014/main" id="{E6BC53A5-1547-3C5F-5044-941C237061E7}"/>
                  </a:ext>
                </a:extLst>
              </p:cNvPr>
              <p:cNvSpPr/>
              <p:nvPr/>
            </p:nvSpPr>
            <p:spPr>
              <a:xfrm>
                <a:off x="10016736" y="5591079"/>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23" name="Hexagon 22">
                <a:extLst>
                  <a:ext uri="{FF2B5EF4-FFF2-40B4-BE49-F238E27FC236}">
                    <a16:creationId xmlns:a16="http://schemas.microsoft.com/office/drawing/2014/main" id="{46DA87FE-D8F7-2A7C-5D56-3463A232ED22}"/>
                  </a:ext>
                </a:extLst>
              </p:cNvPr>
              <p:cNvSpPr/>
              <p:nvPr/>
            </p:nvSpPr>
            <p:spPr>
              <a:xfrm>
                <a:off x="9215054" y="4037653"/>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24" name="Hexagon 23">
                <a:extLst>
                  <a:ext uri="{FF2B5EF4-FFF2-40B4-BE49-F238E27FC236}">
                    <a16:creationId xmlns:a16="http://schemas.microsoft.com/office/drawing/2014/main" id="{62F3267C-E235-0494-F2B8-BBE5CFAF896A}"/>
                  </a:ext>
                </a:extLst>
              </p:cNvPr>
              <p:cNvSpPr/>
              <p:nvPr/>
            </p:nvSpPr>
            <p:spPr>
              <a:xfrm>
                <a:off x="4559580" y="8610368"/>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grpSp>
      </p:grpSp>
      <p:grpSp>
        <p:nvGrpSpPr>
          <p:cNvPr id="25" name="Group 24">
            <a:extLst>
              <a:ext uri="{FF2B5EF4-FFF2-40B4-BE49-F238E27FC236}">
                <a16:creationId xmlns:a16="http://schemas.microsoft.com/office/drawing/2014/main" id="{C6CAE1D5-EE9B-61D3-BA3E-2534D3E272BF}"/>
              </a:ext>
            </a:extLst>
          </p:cNvPr>
          <p:cNvGrpSpPr/>
          <p:nvPr/>
        </p:nvGrpSpPr>
        <p:grpSpPr>
          <a:xfrm>
            <a:off x="4559580" y="3999737"/>
            <a:ext cx="4492058" cy="3168412"/>
            <a:chOff x="4559580" y="3999737"/>
            <a:chExt cx="4492058" cy="3168412"/>
          </a:xfrm>
        </p:grpSpPr>
        <p:sp>
          <p:nvSpPr>
            <p:cNvPr id="26" name="TextBox 6">
              <a:extLst>
                <a:ext uri="{FF2B5EF4-FFF2-40B4-BE49-F238E27FC236}">
                  <a16:creationId xmlns:a16="http://schemas.microsoft.com/office/drawing/2014/main" id="{AA1670DD-2AC1-64E3-68D6-E01DB78B96B2}"/>
                </a:ext>
              </a:extLst>
            </p:cNvPr>
            <p:cNvSpPr txBox="1"/>
            <p:nvPr/>
          </p:nvSpPr>
          <p:spPr>
            <a:xfrm>
              <a:off x="5182303" y="6351572"/>
              <a:ext cx="3596109" cy="28725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27" name="Group 26">
              <a:extLst>
                <a:ext uri="{FF2B5EF4-FFF2-40B4-BE49-F238E27FC236}">
                  <a16:creationId xmlns:a16="http://schemas.microsoft.com/office/drawing/2014/main" id="{3F4C875F-543C-7023-D7AB-402E339F4900}"/>
                </a:ext>
              </a:extLst>
            </p:cNvPr>
            <p:cNvGrpSpPr/>
            <p:nvPr/>
          </p:nvGrpSpPr>
          <p:grpSpPr>
            <a:xfrm>
              <a:off x="4559580" y="3999737"/>
              <a:ext cx="4492058" cy="3168412"/>
              <a:chOff x="4559580" y="3999734"/>
              <a:chExt cx="9872856" cy="6963675"/>
            </a:xfrm>
          </p:grpSpPr>
          <p:sp>
            <p:nvSpPr>
              <p:cNvPr id="28" name="Hexagon 27">
                <a:extLst>
                  <a:ext uri="{FF2B5EF4-FFF2-40B4-BE49-F238E27FC236}">
                    <a16:creationId xmlns:a16="http://schemas.microsoft.com/office/drawing/2014/main" id="{6531898E-AB7A-0D12-2052-3DF93C4FFF9D}"/>
                  </a:ext>
                </a:extLst>
              </p:cNvPr>
              <p:cNvSpPr/>
              <p:nvPr/>
            </p:nvSpPr>
            <p:spPr>
              <a:xfrm>
                <a:off x="9757100" y="8650329"/>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latin typeface="Calibri"/>
                </a:endParaRPr>
              </a:p>
            </p:txBody>
          </p:sp>
          <p:sp>
            <p:nvSpPr>
              <p:cNvPr id="29" name="Hexagon 28">
                <a:extLst>
                  <a:ext uri="{FF2B5EF4-FFF2-40B4-BE49-F238E27FC236}">
                    <a16:creationId xmlns:a16="http://schemas.microsoft.com/office/drawing/2014/main" id="{39634591-D0EB-ED9D-9DEB-46E2E060FC86}"/>
                  </a:ext>
                </a:extLst>
              </p:cNvPr>
              <p:cNvSpPr/>
              <p:nvPr/>
            </p:nvSpPr>
            <p:spPr>
              <a:xfrm>
                <a:off x="11241285" y="783146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30" name="Hexagon 29">
                <a:extLst>
                  <a:ext uri="{FF2B5EF4-FFF2-40B4-BE49-F238E27FC236}">
                    <a16:creationId xmlns:a16="http://schemas.microsoft.com/office/drawing/2014/main" id="{ED67017C-2A77-499D-ACC8-2F87BA3493AC}"/>
                  </a:ext>
                </a:extLst>
              </p:cNvPr>
              <p:cNvSpPr/>
              <p:nvPr/>
            </p:nvSpPr>
            <p:spPr>
              <a:xfrm>
                <a:off x="11241285" y="9488273"/>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31" name="Hexagon 30">
                <a:extLst>
                  <a:ext uri="{FF2B5EF4-FFF2-40B4-BE49-F238E27FC236}">
                    <a16:creationId xmlns:a16="http://schemas.microsoft.com/office/drawing/2014/main" id="{BF3BB547-C5BF-3AB1-70C1-270F742F8290}"/>
                  </a:ext>
                </a:extLst>
              </p:cNvPr>
              <p:cNvSpPr/>
              <p:nvPr/>
            </p:nvSpPr>
            <p:spPr>
              <a:xfrm>
                <a:off x="12711088" y="8650329"/>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latin typeface="Calibri"/>
                </a:endParaRPr>
              </a:p>
            </p:txBody>
          </p:sp>
          <p:sp>
            <p:nvSpPr>
              <p:cNvPr id="32" name="Hexagon 31">
                <a:extLst>
                  <a:ext uri="{FF2B5EF4-FFF2-40B4-BE49-F238E27FC236}">
                    <a16:creationId xmlns:a16="http://schemas.microsoft.com/office/drawing/2014/main" id="{948ABAE1-6A82-9D78-D94A-002DC01E9144}"/>
                  </a:ext>
                </a:extLst>
              </p:cNvPr>
              <p:cNvSpPr/>
              <p:nvPr/>
            </p:nvSpPr>
            <p:spPr>
              <a:xfrm>
                <a:off x="8271253" y="6184095"/>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latin typeface="Calibri"/>
                </a:endParaRPr>
              </a:p>
            </p:txBody>
          </p:sp>
          <p:sp>
            <p:nvSpPr>
              <p:cNvPr id="33" name="Hexagon 32">
                <a:extLst>
                  <a:ext uri="{FF2B5EF4-FFF2-40B4-BE49-F238E27FC236}">
                    <a16:creationId xmlns:a16="http://schemas.microsoft.com/office/drawing/2014/main" id="{11E3B25D-97B1-EFE4-1DFC-202A2A491CA5}"/>
                  </a:ext>
                </a:extLst>
              </p:cNvPr>
              <p:cNvSpPr/>
              <p:nvPr/>
            </p:nvSpPr>
            <p:spPr>
              <a:xfrm>
                <a:off x="11241285" y="6190414"/>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latin typeface="Calibri"/>
                </a:endParaRPr>
              </a:p>
            </p:txBody>
          </p:sp>
          <p:sp>
            <p:nvSpPr>
              <p:cNvPr id="34" name="Hexagon 33">
                <a:extLst>
                  <a:ext uri="{FF2B5EF4-FFF2-40B4-BE49-F238E27FC236}">
                    <a16:creationId xmlns:a16="http://schemas.microsoft.com/office/drawing/2014/main" id="{BD958260-93EE-524C-2BDB-23C02B08C070}"/>
                  </a:ext>
                </a:extLst>
              </p:cNvPr>
              <p:cNvSpPr/>
              <p:nvPr/>
            </p:nvSpPr>
            <p:spPr>
              <a:xfrm>
                <a:off x="12721278" y="7006311"/>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35" name="Hexagon 34">
                <a:extLst>
                  <a:ext uri="{FF2B5EF4-FFF2-40B4-BE49-F238E27FC236}">
                    <a16:creationId xmlns:a16="http://schemas.microsoft.com/office/drawing/2014/main" id="{77F1B575-7D0A-1371-10BA-0DCA14AF0572}"/>
                  </a:ext>
                </a:extLst>
              </p:cNvPr>
              <p:cNvSpPr/>
              <p:nvPr/>
            </p:nvSpPr>
            <p:spPr>
              <a:xfrm>
                <a:off x="11454528" y="4785704"/>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36" name="Hexagon 35">
                <a:extLst>
                  <a:ext uri="{FF2B5EF4-FFF2-40B4-BE49-F238E27FC236}">
                    <a16:creationId xmlns:a16="http://schemas.microsoft.com/office/drawing/2014/main" id="{8538C124-DBF0-F702-7B10-AC0ADD130214}"/>
                  </a:ext>
                </a:extLst>
              </p:cNvPr>
              <p:cNvSpPr/>
              <p:nvPr/>
            </p:nvSpPr>
            <p:spPr>
              <a:xfrm>
                <a:off x="12525719" y="3999734"/>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37" name="Hexagon 36">
                <a:extLst>
                  <a:ext uri="{FF2B5EF4-FFF2-40B4-BE49-F238E27FC236}">
                    <a16:creationId xmlns:a16="http://schemas.microsoft.com/office/drawing/2014/main" id="{963E3BDA-CC66-8E0D-0D4E-C5D8CE86D558}"/>
                  </a:ext>
                </a:extLst>
              </p:cNvPr>
              <p:cNvSpPr/>
              <p:nvPr/>
            </p:nvSpPr>
            <p:spPr>
              <a:xfrm>
                <a:off x="8598088" y="8103881"/>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38" name="Hexagon 37">
                <a:extLst>
                  <a:ext uri="{FF2B5EF4-FFF2-40B4-BE49-F238E27FC236}">
                    <a16:creationId xmlns:a16="http://schemas.microsoft.com/office/drawing/2014/main" id="{DE77A6C7-67B6-4949-B344-B0D201588F2C}"/>
                  </a:ext>
                </a:extLst>
              </p:cNvPr>
              <p:cNvSpPr/>
              <p:nvPr/>
            </p:nvSpPr>
            <p:spPr>
              <a:xfrm>
                <a:off x="5166674" y="5258975"/>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39" name="Hexagon 38">
                <a:extLst>
                  <a:ext uri="{FF2B5EF4-FFF2-40B4-BE49-F238E27FC236}">
                    <a16:creationId xmlns:a16="http://schemas.microsoft.com/office/drawing/2014/main" id="{654CF848-41D4-D1F9-71C4-910C691C2B52}"/>
                  </a:ext>
                </a:extLst>
              </p:cNvPr>
              <p:cNvSpPr/>
              <p:nvPr/>
            </p:nvSpPr>
            <p:spPr>
              <a:xfrm>
                <a:off x="7359528" y="7864359"/>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40" name="Hexagon 39">
                <a:extLst>
                  <a:ext uri="{FF2B5EF4-FFF2-40B4-BE49-F238E27FC236}">
                    <a16:creationId xmlns:a16="http://schemas.microsoft.com/office/drawing/2014/main" id="{16CD9C21-A374-34A1-7B10-4A988446005F}"/>
                  </a:ext>
                </a:extLst>
              </p:cNvPr>
              <p:cNvSpPr/>
              <p:nvPr/>
            </p:nvSpPr>
            <p:spPr>
              <a:xfrm>
                <a:off x="10016736" y="5591079"/>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41" name="Hexagon 40">
                <a:extLst>
                  <a:ext uri="{FF2B5EF4-FFF2-40B4-BE49-F238E27FC236}">
                    <a16:creationId xmlns:a16="http://schemas.microsoft.com/office/drawing/2014/main" id="{91FB027A-D25B-177C-F339-236718E620DB}"/>
                  </a:ext>
                </a:extLst>
              </p:cNvPr>
              <p:cNvSpPr/>
              <p:nvPr/>
            </p:nvSpPr>
            <p:spPr>
              <a:xfrm>
                <a:off x="9215054" y="4037653"/>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sp>
            <p:nvSpPr>
              <p:cNvPr id="42" name="Hexagon 41">
                <a:extLst>
                  <a:ext uri="{FF2B5EF4-FFF2-40B4-BE49-F238E27FC236}">
                    <a16:creationId xmlns:a16="http://schemas.microsoft.com/office/drawing/2014/main" id="{2DD58CF3-89BE-81A9-5AFB-AB6FABCAD513}"/>
                  </a:ext>
                </a:extLst>
              </p:cNvPr>
              <p:cNvSpPr/>
              <p:nvPr/>
            </p:nvSpPr>
            <p:spPr>
              <a:xfrm>
                <a:off x="4559580" y="8610368"/>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en-US">
                    <a:solidFill>
                      <a:prstClr val="white"/>
                    </a:solidFill>
                    <a:latin typeface="Calibri"/>
                  </a:rPr>
                  <a:t> </a:t>
                </a:r>
              </a:p>
            </p:txBody>
          </p:sp>
        </p:grpSp>
      </p:grpSp>
    </p:spTree>
    <p:extLst>
      <p:ext uri="{BB962C8B-B14F-4D97-AF65-F5344CB8AC3E}">
        <p14:creationId xmlns:p14="http://schemas.microsoft.com/office/powerpoint/2010/main" val="81136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E1B37B7-466C-79B0-D07B-7728A7348C25}"/>
              </a:ext>
            </a:extLst>
          </p:cNvPr>
          <p:cNvGraphicFramePr>
            <a:graphicFrameLocks noGrp="1"/>
          </p:cNvGraphicFramePr>
          <p:nvPr>
            <p:extLst>
              <p:ext uri="{D42A27DB-BD31-4B8C-83A1-F6EECF244321}">
                <p14:modId xmlns:p14="http://schemas.microsoft.com/office/powerpoint/2010/main" val="4131660006"/>
              </p:ext>
            </p:extLst>
          </p:nvPr>
        </p:nvGraphicFramePr>
        <p:xfrm>
          <a:off x="276446" y="1127057"/>
          <a:ext cx="8591106" cy="5401339"/>
        </p:xfrm>
        <a:graphic>
          <a:graphicData uri="http://schemas.openxmlformats.org/drawingml/2006/table">
            <a:tbl>
              <a:tblPr firstRow="1" bandRow="1">
                <a:tableStyleId>{5C22544A-7EE6-4342-B048-85BDC9FD1C3A}</a:tableStyleId>
              </a:tblPr>
              <a:tblGrid>
                <a:gridCol w="2863702">
                  <a:extLst>
                    <a:ext uri="{9D8B030D-6E8A-4147-A177-3AD203B41FA5}">
                      <a16:colId xmlns:a16="http://schemas.microsoft.com/office/drawing/2014/main" val="3247251807"/>
                    </a:ext>
                  </a:extLst>
                </a:gridCol>
                <a:gridCol w="2863702">
                  <a:extLst>
                    <a:ext uri="{9D8B030D-6E8A-4147-A177-3AD203B41FA5}">
                      <a16:colId xmlns:a16="http://schemas.microsoft.com/office/drawing/2014/main" val="2601367345"/>
                    </a:ext>
                  </a:extLst>
                </a:gridCol>
                <a:gridCol w="2863702">
                  <a:extLst>
                    <a:ext uri="{9D8B030D-6E8A-4147-A177-3AD203B41FA5}">
                      <a16:colId xmlns:a16="http://schemas.microsoft.com/office/drawing/2014/main" val="880380941"/>
                    </a:ext>
                  </a:extLst>
                </a:gridCol>
              </a:tblGrid>
              <a:tr h="1667553">
                <a:tc>
                  <a:txBody>
                    <a:bodyPr/>
                    <a:lstStyle/>
                    <a:p>
                      <a:pPr marL="57150" marR="0" lvl="0" indent="-57150" algn="l" rtl="0" eaLnBrk="1" fontAlgn="auto" latinLnBrk="0" hangingPunct="1">
                        <a:lnSpc>
                          <a:spcPct val="100000"/>
                        </a:lnSpc>
                        <a:spcBef>
                          <a:spcPts val="0"/>
                        </a:spcBef>
                        <a:spcAft>
                          <a:spcPts val="0"/>
                        </a:spcAft>
                        <a:buClrTx/>
                        <a:buSzTx/>
                        <a:buFontTx/>
                        <a:buAutoNum type="arabicPeriod"/>
                      </a:pPr>
                      <a:r>
                        <a:rPr lang="en-GB" b="1" dirty="0">
                          <a:solidFill>
                            <a:schemeClr val="tx1"/>
                          </a:solidFill>
                        </a:rPr>
                        <a:t>Decorate the inside of your house, following the guide on the next slide.</a:t>
                      </a:r>
                    </a:p>
                    <a:p>
                      <a:endParaRPr lang="en-GB" b="1">
                        <a:solidFill>
                          <a:schemeClr val="tx1"/>
                        </a:solidFill>
                      </a:endParaRPr>
                    </a:p>
                  </a:txBody>
                  <a:tcP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b="1" dirty="0">
                          <a:solidFill>
                            <a:schemeClr val="tx1"/>
                          </a:solidFill>
                        </a:rPr>
                        <a:t>2. Cut out the solid lines.</a:t>
                      </a:r>
                    </a:p>
                    <a:p>
                      <a:endParaRPr lang="en-GB" b="1">
                        <a:solidFill>
                          <a:schemeClr val="tx1"/>
                        </a:solidFill>
                      </a:endParaRPr>
                    </a:p>
                  </a:txBody>
                  <a:tcP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b="1" dirty="0">
                          <a:solidFill>
                            <a:schemeClr val="tx1"/>
                          </a:solidFill>
                        </a:rPr>
                        <a:t>3. Fold the dotted lines.</a:t>
                      </a:r>
                    </a:p>
                    <a:p>
                      <a:endParaRPr lang="en-GB" b="1">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060397726"/>
                  </a:ext>
                </a:extLst>
              </a:tr>
              <a:tr h="2110401">
                <a:tc>
                  <a:txBody>
                    <a:bodyPr/>
                    <a:lstStyle/>
                    <a:p>
                      <a:pPr marL="0" marR="0" lvl="0" indent="0" algn="l" rtl="0" eaLnBrk="1" fontAlgn="auto" latinLnBrk="0" hangingPunct="1">
                        <a:lnSpc>
                          <a:spcPct val="100000"/>
                        </a:lnSpc>
                        <a:spcBef>
                          <a:spcPts val="0"/>
                        </a:spcBef>
                        <a:spcAft>
                          <a:spcPts val="0"/>
                        </a:spcAft>
                        <a:buClrTx/>
                        <a:buSzTx/>
                        <a:buFontTx/>
                        <a:buNone/>
                      </a:pPr>
                      <a:r>
                        <a:rPr lang="en-GB" b="1" dirty="0">
                          <a:solidFill>
                            <a:schemeClr val="tx1"/>
                          </a:solidFill>
                        </a:rPr>
                        <a:t>4. Open out and decorate the outside of the house.</a:t>
                      </a:r>
                    </a:p>
                    <a:p>
                      <a:endParaRPr lang="en-GB" b="1">
                        <a:solidFill>
                          <a:schemeClr val="tx1"/>
                        </a:solidFill>
                      </a:endParaRPr>
                    </a:p>
                  </a:txBody>
                  <a:tcP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b="1" dirty="0">
                          <a:solidFill>
                            <a:schemeClr val="tx1"/>
                          </a:solidFill>
                        </a:rPr>
                        <a:t>5. Create the floors to go inside.</a:t>
                      </a:r>
                    </a:p>
                    <a:p>
                      <a:endParaRPr lang="en-GB" b="1">
                        <a:solidFill>
                          <a:schemeClr val="tx1"/>
                        </a:solidFill>
                      </a:endParaRPr>
                    </a:p>
                  </a:txBody>
                  <a:tcP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b="1" dirty="0">
                          <a:solidFill>
                            <a:schemeClr val="tx1"/>
                          </a:solidFill>
                        </a:rPr>
                        <a:t>6. Fold the house fully and glue the roof tab to the opposite inside wall.</a:t>
                      </a:r>
                    </a:p>
                    <a:p>
                      <a:endParaRPr lang="en-GB" b="1">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319591161"/>
                  </a:ext>
                </a:extLst>
              </a:tr>
              <a:tr h="1623385">
                <a:tc>
                  <a:txBody>
                    <a:bodyPr/>
                    <a:lstStyle/>
                    <a:p>
                      <a:pPr marL="0" marR="0" lvl="0" indent="0" algn="l" rtl="0" eaLnBrk="1" fontAlgn="auto" latinLnBrk="0" hangingPunct="1">
                        <a:lnSpc>
                          <a:spcPct val="100000"/>
                        </a:lnSpc>
                        <a:spcBef>
                          <a:spcPts val="0"/>
                        </a:spcBef>
                        <a:spcAft>
                          <a:spcPts val="0"/>
                        </a:spcAft>
                        <a:buClrTx/>
                        <a:buSzTx/>
                        <a:buFontTx/>
                        <a:buNone/>
                      </a:pPr>
                      <a:r>
                        <a:rPr lang="en-GB" b="1" dirty="0">
                          <a:solidFill>
                            <a:schemeClr val="tx1"/>
                          </a:solidFill>
                        </a:rPr>
                        <a:t>7. Glue the walls inside the house to create the floors.</a:t>
                      </a:r>
                    </a:p>
                    <a:p>
                      <a:endParaRPr lang="en-GB" b="1">
                        <a:solidFill>
                          <a:schemeClr val="tx1"/>
                        </a:solidFill>
                      </a:endParaRPr>
                    </a:p>
                  </a:txBody>
                  <a:tcP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b="1" dirty="0">
                          <a:solidFill>
                            <a:schemeClr val="tx1"/>
                          </a:solidFill>
                        </a:rPr>
                        <a:t>8. Stick the side wall tabs to the base of the house.</a:t>
                      </a:r>
                    </a:p>
                    <a:p>
                      <a:endParaRPr lang="en-GB" b="1">
                        <a:solidFill>
                          <a:schemeClr val="tx1"/>
                        </a:solidFill>
                      </a:endParaRPr>
                    </a:p>
                  </a:txBody>
                  <a:tcPr>
                    <a:solidFill>
                      <a:schemeClr val="accent1">
                        <a:lumMod val="20000"/>
                        <a:lumOff val="80000"/>
                      </a:schemeClr>
                    </a:solidFill>
                  </a:tcPr>
                </a:tc>
                <a:tc>
                  <a:txBody>
                    <a:bodyPr/>
                    <a:lstStyle/>
                    <a:p>
                      <a:pPr marL="0" indent="0">
                        <a:buNone/>
                      </a:pPr>
                      <a:r>
                        <a:rPr lang="en-GB" b="1" dirty="0">
                          <a:solidFill>
                            <a:schemeClr val="tx1"/>
                          </a:solidFill>
                        </a:rPr>
                        <a:t>9. Well done!</a:t>
                      </a:r>
                    </a:p>
                    <a:p>
                      <a:pPr marL="514350" indent="-514350">
                        <a:buAutoNum type="arabicPeriod"/>
                      </a:pPr>
                      <a:endParaRPr lang="en-GB" b="1">
                        <a:solidFill>
                          <a:schemeClr val="tx1"/>
                        </a:solidFill>
                      </a:endParaRPr>
                    </a:p>
                    <a:p>
                      <a:endParaRPr lang="en-GB" b="1">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706911475"/>
                  </a:ext>
                </a:extLst>
              </a:tr>
            </a:tbl>
          </a:graphicData>
        </a:graphic>
      </p:graphicFrame>
      <p:grpSp>
        <p:nvGrpSpPr>
          <p:cNvPr id="23" name="Group 22">
            <a:extLst>
              <a:ext uri="{FF2B5EF4-FFF2-40B4-BE49-F238E27FC236}">
                <a16:creationId xmlns:a16="http://schemas.microsoft.com/office/drawing/2014/main" id="{20DF26CF-5E92-3070-35D1-91F9DBF58FBA}"/>
              </a:ext>
            </a:extLst>
          </p:cNvPr>
          <p:cNvGrpSpPr/>
          <p:nvPr/>
        </p:nvGrpSpPr>
        <p:grpSpPr>
          <a:xfrm>
            <a:off x="474865" y="1736419"/>
            <a:ext cx="8082137" cy="4671570"/>
            <a:chOff x="1998865" y="1470603"/>
            <a:chExt cx="8082137" cy="4671570"/>
          </a:xfrm>
        </p:grpSpPr>
        <p:pic>
          <p:nvPicPr>
            <p:cNvPr id="7" name="Picture 6">
              <a:extLst>
                <a:ext uri="{FF2B5EF4-FFF2-40B4-BE49-F238E27FC236}">
                  <a16:creationId xmlns:a16="http://schemas.microsoft.com/office/drawing/2014/main" id="{95E73F7E-ED57-EC00-CF3C-79F6498C25F2}"/>
                </a:ext>
              </a:extLst>
            </p:cNvPr>
            <p:cNvPicPr>
              <a:picLocks noChangeAspect="1"/>
            </p:cNvPicPr>
            <p:nvPr/>
          </p:nvPicPr>
          <p:blipFill>
            <a:blip r:embed="rId2"/>
            <a:stretch>
              <a:fillRect/>
            </a:stretch>
          </p:blipFill>
          <p:spPr>
            <a:xfrm>
              <a:off x="5079363" y="1470603"/>
              <a:ext cx="1778091" cy="514376"/>
            </a:xfrm>
            <a:prstGeom prst="rect">
              <a:avLst/>
            </a:prstGeom>
          </p:spPr>
        </p:pic>
        <p:pic>
          <p:nvPicPr>
            <p:cNvPr id="9" name="Picture 8">
              <a:extLst>
                <a:ext uri="{FF2B5EF4-FFF2-40B4-BE49-F238E27FC236}">
                  <a16:creationId xmlns:a16="http://schemas.microsoft.com/office/drawing/2014/main" id="{2C5E68A5-7CAC-8DEA-030B-6BAD2DEC13DA}"/>
                </a:ext>
              </a:extLst>
            </p:cNvPr>
            <p:cNvPicPr>
              <a:picLocks noChangeAspect="1"/>
            </p:cNvPicPr>
            <p:nvPr/>
          </p:nvPicPr>
          <p:blipFill>
            <a:blip r:embed="rId3"/>
            <a:stretch>
              <a:fillRect/>
            </a:stretch>
          </p:blipFill>
          <p:spPr>
            <a:xfrm>
              <a:off x="7947292" y="1536897"/>
              <a:ext cx="2133710" cy="711237"/>
            </a:xfrm>
            <a:prstGeom prst="rect">
              <a:avLst/>
            </a:prstGeom>
          </p:spPr>
        </p:pic>
        <p:pic>
          <p:nvPicPr>
            <p:cNvPr id="11" name="Picture 10">
              <a:extLst>
                <a:ext uri="{FF2B5EF4-FFF2-40B4-BE49-F238E27FC236}">
                  <a16:creationId xmlns:a16="http://schemas.microsoft.com/office/drawing/2014/main" id="{AD9645BC-A49C-C8BB-B1C7-33ABF21A5B9B}"/>
                </a:ext>
              </a:extLst>
            </p:cNvPr>
            <p:cNvPicPr>
              <a:picLocks noChangeAspect="1"/>
            </p:cNvPicPr>
            <p:nvPr/>
          </p:nvPicPr>
          <p:blipFill>
            <a:blip r:embed="rId4"/>
            <a:stretch>
              <a:fillRect/>
            </a:stretch>
          </p:blipFill>
          <p:spPr>
            <a:xfrm>
              <a:off x="8634618" y="3440725"/>
              <a:ext cx="1244365" cy="1039647"/>
            </a:xfrm>
            <a:prstGeom prst="rect">
              <a:avLst/>
            </a:prstGeom>
          </p:spPr>
        </p:pic>
        <p:pic>
          <p:nvPicPr>
            <p:cNvPr id="13" name="Picture 12">
              <a:extLst>
                <a:ext uri="{FF2B5EF4-FFF2-40B4-BE49-F238E27FC236}">
                  <a16:creationId xmlns:a16="http://schemas.microsoft.com/office/drawing/2014/main" id="{2383F13D-544F-7411-0C82-C8CB670FD95C}"/>
                </a:ext>
              </a:extLst>
            </p:cNvPr>
            <p:cNvPicPr>
              <a:picLocks noChangeAspect="1"/>
            </p:cNvPicPr>
            <p:nvPr/>
          </p:nvPicPr>
          <p:blipFill>
            <a:blip r:embed="rId5"/>
            <a:stretch>
              <a:fillRect/>
            </a:stretch>
          </p:blipFill>
          <p:spPr>
            <a:xfrm>
              <a:off x="4937065" y="3253910"/>
              <a:ext cx="2317869" cy="1117657"/>
            </a:xfrm>
            <a:prstGeom prst="rect">
              <a:avLst/>
            </a:prstGeom>
          </p:spPr>
        </p:pic>
        <p:pic>
          <p:nvPicPr>
            <p:cNvPr id="15" name="Picture 14">
              <a:extLst>
                <a:ext uri="{FF2B5EF4-FFF2-40B4-BE49-F238E27FC236}">
                  <a16:creationId xmlns:a16="http://schemas.microsoft.com/office/drawing/2014/main" id="{8EE86A95-057F-F0D3-2FF0-8A534B2C788E}"/>
                </a:ext>
              </a:extLst>
            </p:cNvPr>
            <p:cNvPicPr>
              <a:picLocks noChangeAspect="1"/>
            </p:cNvPicPr>
            <p:nvPr/>
          </p:nvPicPr>
          <p:blipFill>
            <a:blip r:embed="rId6"/>
            <a:stretch>
              <a:fillRect/>
            </a:stretch>
          </p:blipFill>
          <p:spPr>
            <a:xfrm>
              <a:off x="6207130" y="5235116"/>
              <a:ext cx="947243" cy="907057"/>
            </a:xfrm>
            <a:prstGeom prst="rect">
              <a:avLst/>
            </a:prstGeom>
          </p:spPr>
        </p:pic>
        <p:pic>
          <p:nvPicPr>
            <p:cNvPr id="17" name="Picture 16">
              <a:extLst>
                <a:ext uri="{FF2B5EF4-FFF2-40B4-BE49-F238E27FC236}">
                  <a16:creationId xmlns:a16="http://schemas.microsoft.com/office/drawing/2014/main" id="{9A4F1F26-836D-81F0-6651-6E69C793E22E}"/>
                </a:ext>
              </a:extLst>
            </p:cNvPr>
            <p:cNvPicPr>
              <a:picLocks noChangeAspect="1"/>
            </p:cNvPicPr>
            <p:nvPr/>
          </p:nvPicPr>
          <p:blipFill>
            <a:blip r:embed="rId7"/>
            <a:stretch>
              <a:fillRect/>
            </a:stretch>
          </p:blipFill>
          <p:spPr>
            <a:xfrm>
              <a:off x="2756431" y="5257626"/>
              <a:ext cx="947243" cy="790997"/>
            </a:xfrm>
            <a:prstGeom prst="rect">
              <a:avLst/>
            </a:prstGeom>
          </p:spPr>
        </p:pic>
        <p:pic>
          <p:nvPicPr>
            <p:cNvPr id="19" name="Picture 18">
              <a:extLst>
                <a:ext uri="{FF2B5EF4-FFF2-40B4-BE49-F238E27FC236}">
                  <a16:creationId xmlns:a16="http://schemas.microsoft.com/office/drawing/2014/main" id="{AA56C349-BAFB-47D5-D373-B600E708CA96}"/>
                </a:ext>
              </a:extLst>
            </p:cNvPr>
            <p:cNvPicPr>
              <a:picLocks noChangeAspect="1"/>
            </p:cNvPicPr>
            <p:nvPr/>
          </p:nvPicPr>
          <p:blipFill>
            <a:blip r:embed="rId8"/>
            <a:stretch>
              <a:fillRect/>
            </a:stretch>
          </p:blipFill>
          <p:spPr>
            <a:xfrm>
              <a:off x="1998865" y="3530009"/>
              <a:ext cx="2438525" cy="590580"/>
            </a:xfrm>
            <a:prstGeom prst="rect">
              <a:avLst/>
            </a:prstGeom>
          </p:spPr>
        </p:pic>
        <p:pic>
          <p:nvPicPr>
            <p:cNvPr id="21" name="Picture 20">
              <a:extLst>
                <a:ext uri="{FF2B5EF4-FFF2-40B4-BE49-F238E27FC236}">
                  <a16:creationId xmlns:a16="http://schemas.microsoft.com/office/drawing/2014/main" id="{D435B49B-20FB-1A80-F2C0-AB37BDD61994}"/>
                </a:ext>
              </a:extLst>
            </p:cNvPr>
            <p:cNvPicPr>
              <a:picLocks noChangeAspect="1"/>
            </p:cNvPicPr>
            <p:nvPr/>
          </p:nvPicPr>
          <p:blipFill>
            <a:blip r:embed="rId8"/>
            <a:stretch>
              <a:fillRect/>
            </a:stretch>
          </p:blipFill>
          <p:spPr>
            <a:xfrm>
              <a:off x="1998866" y="1760808"/>
              <a:ext cx="2438525" cy="590580"/>
            </a:xfrm>
            <a:prstGeom prst="rect">
              <a:avLst/>
            </a:prstGeom>
          </p:spPr>
        </p:pic>
      </p:grpSp>
      <p:sp>
        <p:nvSpPr>
          <p:cNvPr id="22" name="Title 1">
            <a:extLst>
              <a:ext uri="{FF2B5EF4-FFF2-40B4-BE49-F238E27FC236}">
                <a16:creationId xmlns:a16="http://schemas.microsoft.com/office/drawing/2014/main" id="{618A3D9F-D9AC-DAF3-B5C0-C917DDB64A1E}"/>
              </a:ext>
            </a:extLst>
          </p:cNvPr>
          <p:cNvSpPr>
            <a:spLocks noGrp="1"/>
          </p:cNvSpPr>
          <p:nvPr>
            <p:ph type="title"/>
          </p:nvPr>
        </p:nvSpPr>
        <p:spPr>
          <a:xfrm>
            <a:off x="361506" y="-80925"/>
            <a:ext cx="9340701" cy="1325563"/>
          </a:xfrm>
        </p:spPr>
        <p:txBody>
          <a:bodyPr>
            <a:normAutofit/>
          </a:bodyPr>
          <a:lstStyle/>
          <a:p>
            <a:r>
              <a:rPr lang="en-GB" sz="3600">
                <a:latin typeface="Century Gothic" panose="020B0502020202020204" pitchFamily="34" charset="0"/>
              </a:rPr>
              <a:t>Nets - Instructions</a:t>
            </a:r>
          </a:p>
        </p:txBody>
      </p:sp>
      <p:sp>
        <p:nvSpPr>
          <p:cNvPr id="3" name="TextBox 30">
            <a:extLst>
              <a:ext uri="{FF2B5EF4-FFF2-40B4-BE49-F238E27FC236}">
                <a16:creationId xmlns:a16="http://schemas.microsoft.com/office/drawing/2014/main" id="{B4348B12-99F7-3EEE-1BFD-5B2BCAE090C5}"/>
              </a:ext>
            </a:extLst>
          </p:cNvPr>
          <p:cNvSpPr txBox="1"/>
          <p:nvPr/>
        </p:nvSpPr>
        <p:spPr>
          <a:xfrm>
            <a:off x="7214464" y="6527923"/>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334467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6B8F-8256-DCC9-0FA7-AFD959BEE7E7}"/>
              </a:ext>
            </a:extLst>
          </p:cNvPr>
          <p:cNvSpPr>
            <a:spLocks noGrp="1"/>
          </p:cNvSpPr>
          <p:nvPr>
            <p:ph type="title"/>
          </p:nvPr>
        </p:nvSpPr>
        <p:spPr>
          <a:xfrm>
            <a:off x="329609" y="120577"/>
            <a:ext cx="8989828" cy="1325563"/>
          </a:xfrm>
        </p:spPr>
        <p:txBody>
          <a:bodyPr>
            <a:normAutofit/>
          </a:bodyPr>
          <a:lstStyle/>
          <a:p>
            <a:r>
              <a:rPr lang="en-GB" sz="3600">
                <a:latin typeface="Century Gothic" panose="020B0502020202020204" pitchFamily="34" charset="0"/>
              </a:rPr>
              <a:t>Nets – Design Guide </a:t>
            </a:r>
          </a:p>
        </p:txBody>
      </p:sp>
      <p:pic>
        <p:nvPicPr>
          <p:cNvPr id="9" name="Content Placeholder 8" descr="A diagram of a house&#10;&#10;Description automatically generated">
            <a:extLst>
              <a:ext uri="{FF2B5EF4-FFF2-40B4-BE49-F238E27FC236}">
                <a16:creationId xmlns:a16="http://schemas.microsoft.com/office/drawing/2014/main" id="{184A5A5C-40B4-9A3C-82AC-32794C0F52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090"/>
          <a:stretch/>
        </p:blipFill>
        <p:spPr>
          <a:xfrm>
            <a:off x="814747" y="1246739"/>
            <a:ext cx="7432574" cy="5312997"/>
          </a:xfrm>
        </p:spPr>
      </p:pic>
      <p:sp>
        <p:nvSpPr>
          <p:cNvPr id="10" name="TextBox 9">
            <a:extLst>
              <a:ext uri="{FF2B5EF4-FFF2-40B4-BE49-F238E27FC236}">
                <a16:creationId xmlns:a16="http://schemas.microsoft.com/office/drawing/2014/main" id="{5E2A933A-34A5-1B23-3147-2A3C07EC9D19}"/>
              </a:ext>
            </a:extLst>
          </p:cNvPr>
          <p:cNvSpPr txBox="1"/>
          <p:nvPr/>
        </p:nvSpPr>
        <p:spPr>
          <a:xfrm>
            <a:off x="3034979" y="1873406"/>
            <a:ext cx="5856090" cy="338554"/>
          </a:xfrm>
          <a:prstGeom prst="rect">
            <a:avLst/>
          </a:prstGeom>
          <a:noFill/>
        </p:spPr>
        <p:txBody>
          <a:bodyPr wrap="none" rtlCol="0">
            <a:spAutoFit/>
          </a:bodyPr>
          <a:lstStyle/>
          <a:p>
            <a:r>
              <a:rPr lang="en-GB" sz="1600">
                <a:latin typeface="Century Gothic" panose="020B0502020202020204" pitchFamily="34" charset="0"/>
              </a:rPr>
              <a:t>Arrows indicate what is on the reverse side of the section.</a:t>
            </a:r>
          </a:p>
        </p:txBody>
      </p:sp>
      <p:sp>
        <p:nvSpPr>
          <p:cNvPr id="4" name="TextBox 30">
            <a:extLst>
              <a:ext uri="{FF2B5EF4-FFF2-40B4-BE49-F238E27FC236}">
                <a16:creationId xmlns:a16="http://schemas.microsoft.com/office/drawing/2014/main" id="{D1CF5717-0815-2C2B-C79F-2AB38C93EE8B}"/>
              </a:ext>
            </a:extLst>
          </p:cNvPr>
          <p:cNvSpPr txBox="1"/>
          <p:nvPr/>
        </p:nvSpPr>
        <p:spPr>
          <a:xfrm>
            <a:off x="7117417" y="6549489"/>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221492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7F92-1F70-03CC-6CCB-BD6B373B4468}"/>
              </a:ext>
            </a:extLst>
          </p:cNvPr>
          <p:cNvSpPr>
            <a:spLocks noGrp="1"/>
          </p:cNvSpPr>
          <p:nvPr>
            <p:ph type="title"/>
          </p:nvPr>
        </p:nvSpPr>
        <p:spPr/>
        <p:txBody>
          <a:bodyPr>
            <a:normAutofit/>
          </a:bodyPr>
          <a:lstStyle/>
          <a:p>
            <a:r>
              <a:rPr lang="en-GB" sz="3600" dirty="0">
                <a:latin typeface="Century Gothic"/>
              </a:rPr>
              <a:t>Extension Ideas</a:t>
            </a:r>
            <a:endParaRPr lang="en-GB" sz="36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EEE54251-AE3E-ED4B-80BF-875DDBE48414}"/>
              </a:ext>
            </a:extLst>
          </p:cNvPr>
          <p:cNvSpPr>
            <a:spLocks noGrp="1"/>
          </p:cNvSpPr>
          <p:nvPr>
            <p:ph idx="1"/>
          </p:nvPr>
        </p:nvSpPr>
        <p:spPr>
          <a:xfrm>
            <a:off x="616230" y="1578088"/>
            <a:ext cx="7886700" cy="4351338"/>
          </a:xfrm>
        </p:spPr>
        <p:txBody>
          <a:bodyPr vert="horz" lIns="91440" tIns="45720" rIns="91440" bIns="45720" rtlCol="0" anchor="t">
            <a:normAutofit/>
          </a:bodyPr>
          <a:lstStyle/>
          <a:p>
            <a:pPr marL="457200" indent="-457200">
              <a:buAutoNum type="arabicPeriod"/>
            </a:pPr>
            <a:r>
              <a:rPr lang="en-US" sz="2000" dirty="0">
                <a:latin typeface="Century Gothic"/>
              </a:rPr>
              <a:t>Maureen Roffey's doll's house had lots of extra decoration to stick in, as well as nets of different furniture to make! You could try to make some furniture nets for your doll's house. </a:t>
            </a:r>
            <a:endParaRPr lang="en-GB" sz="2000">
              <a:latin typeface="Century Gothic"/>
              <a:ea typeface="Calibri"/>
              <a:cs typeface="Calibri"/>
            </a:endParaRPr>
          </a:p>
          <a:p>
            <a:pPr marL="457200" indent="-457200">
              <a:buAutoNum type="arabicPeriod"/>
            </a:pPr>
            <a:r>
              <a:rPr lang="en-GB" sz="2000" dirty="0">
                <a:latin typeface="Century Gothic"/>
              </a:rPr>
              <a:t>You could design your own net to create a different building. </a:t>
            </a:r>
            <a:r>
              <a:rPr lang="en-GB" sz="2000" kern="100" dirty="0">
                <a:latin typeface="Century Gothic"/>
                <a:ea typeface="Calibri"/>
                <a:cs typeface="Times New Roman"/>
              </a:rPr>
              <a:t>It could be a different doll’s house, garden shed, shop or whatever you like!</a:t>
            </a:r>
            <a:endParaRPr lang="en-US" sz="2000" dirty="0">
              <a:latin typeface="Century Gothic"/>
              <a:ea typeface="Calibri"/>
              <a:cs typeface="Calibri"/>
            </a:endParaRPr>
          </a:p>
          <a:p>
            <a:pPr marL="457200" indent="-457200">
              <a:buAutoNum type="arabicPeriod"/>
            </a:pPr>
            <a:endParaRPr lang="en-GB" sz="2000" kern="100" dirty="0">
              <a:latin typeface="Century Gothic"/>
              <a:ea typeface="Calibri"/>
              <a:cs typeface="Times New Roman"/>
            </a:endParaRPr>
          </a:p>
          <a:p>
            <a:pPr marL="0" indent="0">
              <a:buNone/>
            </a:pPr>
            <a:r>
              <a:rPr lang="en-GB" sz="2000" kern="100" dirty="0">
                <a:latin typeface="Century Gothic"/>
                <a:ea typeface="Calibri"/>
                <a:cs typeface="Times New Roman"/>
              </a:rPr>
              <a:t>You will need a ruler, a pencil and some scrap paper to begin your calculations.</a:t>
            </a:r>
            <a:endParaRPr lang="en-US" sz="2000">
              <a:latin typeface="Century Gothic"/>
              <a:ea typeface="Calibri"/>
              <a:cs typeface="Calibri"/>
            </a:endParaRPr>
          </a:p>
          <a:p>
            <a:pPr marL="0" indent="0">
              <a:buNone/>
            </a:pPr>
            <a:r>
              <a:rPr lang="en-GB" sz="2000" kern="100" dirty="0">
                <a:latin typeface="Century Gothic"/>
                <a:ea typeface="Calibri"/>
                <a:cs typeface="Times New Roman"/>
              </a:rPr>
              <a:t>You could start by measuring the net template as a guide.</a:t>
            </a:r>
            <a:endParaRPr lang="en-US" sz="2000">
              <a:latin typeface="Century Gothic"/>
              <a:ea typeface="Calibri"/>
              <a:cs typeface="Calibri"/>
            </a:endParaRPr>
          </a:p>
          <a:p>
            <a:pPr marL="0" indent="0">
              <a:buNone/>
            </a:pPr>
            <a:endParaRPr lang="en-GB" sz="2000" kern="100" dirty="0">
              <a:latin typeface="Century Gothic"/>
              <a:ea typeface="Calibri"/>
              <a:cs typeface="Times New Roman"/>
            </a:endParaRPr>
          </a:p>
          <a:p>
            <a:pPr marL="0" indent="0">
              <a:buNone/>
            </a:pPr>
            <a:endParaRPr lang="en-GB" sz="2000" dirty="0">
              <a:latin typeface="Century Gothic"/>
            </a:endParaRPr>
          </a:p>
        </p:txBody>
      </p:sp>
      <p:grpSp>
        <p:nvGrpSpPr>
          <p:cNvPr id="4" name="Group 3">
            <a:extLst>
              <a:ext uri="{FF2B5EF4-FFF2-40B4-BE49-F238E27FC236}">
                <a16:creationId xmlns:a16="http://schemas.microsoft.com/office/drawing/2014/main" id="{7BE4C3D9-AE5C-7AB8-6A75-77698035A5CD}"/>
              </a:ext>
            </a:extLst>
          </p:cNvPr>
          <p:cNvGrpSpPr/>
          <p:nvPr/>
        </p:nvGrpSpPr>
        <p:grpSpPr>
          <a:xfrm>
            <a:off x="4559580" y="3999734"/>
            <a:ext cx="4492060" cy="3168409"/>
            <a:chOff x="4559580" y="3999734"/>
            <a:chExt cx="4492060" cy="3168409"/>
          </a:xfrm>
        </p:grpSpPr>
        <p:sp>
          <p:nvSpPr>
            <p:cNvPr id="5" name="TextBox 4">
              <a:extLst>
                <a:ext uri="{FF2B5EF4-FFF2-40B4-BE49-F238E27FC236}">
                  <a16:creationId xmlns:a16="http://schemas.microsoft.com/office/drawing/2014/main" id="{20B3D0FE-3EFC-0BC7-CE24-1E077BBD1026}"/>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6" name="Group 5">
              <a:extLst>
                <a:ext uri="{FF2B5EF4-FFF2-40B4-BE49-F238E27FC236}">
                  <a16:creationId xmlns:a16="http://schemas.microsoft.com/office/drawing/2014/main" id="{15D418DC-0D67-3FD7-6631-04BD1B2EEF2B}"/>
                </a:ext>
              </a:extLst>
            </p:cNvPr>
            <p:cNvGrpSpPr/>
            <p:nvPr/>
          </p:nvGrpSpPr>
          <p:grpSpPr>
            <a:xfrm>
              <a:off x="4559580" y="3999734"/>
              <a:ext cx="4492060" cy="3168409"/>
              <a:chOff x="181643" y="575007"/>
              <a:chExt cx="9872856" cy="6963675"/>
            </a:xfrm>
          </p:grpSpPr>
          <p:sp>
            <p:nvSpPr>
              <p:cNvPr id="7" name="Hexagon 6">
                <a:extLst>
                  <a:ext uri="{FF2B5EF4-FFF2-40B4-BE49-F238E27FC236}">
                    <a16:creationId xmlns:a16="http://schemas.microsoft.com/office/drawing/2014/main" id="{46335DB6-E5D8-CEAC-9B43-03F65F11FC48}"/>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 name="Hexagon 7">
                <a:extLst>
                  <a:ext uri="{FF2B5EF4-FFF2-40B4-BE49-F238E27FC236}">
                    <a16:creationId xmlns:a16="http://schemas.microsoft.com/office/drawing/2014/main" id="{CA05E84C-3FFD-342C-7CFC-AD023D543E00}"/>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9" name="Hexagon 8">
                <a:extLst>
                  <a:ext uri="{FF2B5EF4-FFF2-40B4-BE49-F238E27FC236}">
                    <a16:creationId xmlns:a16="http://schemas.microsoft.com/office/drawing/2014/main" id="{3D57367D-0D65-EB01-1161-EE569F5A28F9}"/>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0" name="Hexagon 9">
                <a:extLst>
                  <a:ext uri="{FF2B5EF4-FFF2-40B4-BE49-F238E27FC236}">
                    <a16:creationId xmlns:a16="http://schemas.microsoft.com/office/drawing/2014/main" id="{732755EB-3300-A464-6AF2-F0A4BF4F061E}"/>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Hexagon 10">
                <a:extLst>
                  <a:ext uri="{FF2B5EF4-FFF2-40B4-BE49-F238E27FC236}">
                    <a16:creationId xmlns:a16="http://schemas.microsoft.com/office/drawing/2014/main" id="{19AC52AD-EDF1-6C74-1796-407983FBB8C1}"/>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 name="Hexagon 11">
                <a:extLst>
                  <a:ext uri="{FF2B5EF4-FFF2-40B4-BE49-F238E27FC236}">
                    <a16:creationId xmlns:a16="http://schemas.microsoft.com/office/drawing/2014/main" id="{3167A081-C8D4-EC49-E8C9-6E2A6D875850}"/>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3" name="Hexagon 12">
                <a:extLst>
                  <a:ext uri="{FF2B5EF4-FFF2-40B4-BE49-F238E27FC236}">
                    <a16:creationId xmlns:a16="http://schemas.microsoft.com/office/drawing/2014/main" id="{B28D3B70-FDBD-B488-6159-D59B50B689B4}"/>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4" name="Hexagon 13">
                <a:extLst>
                  <a:ext uri="{FF2B5EF4-FFF2-40B4-BE49-F238E27FC236}">
                    <a16:creationId xmlns:a16="http://schemas.microsoft.com/office/drawing/2014/main" id="{E5025EAC-7D50-1910-4456-F3C372F451EF}"/>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5" name="Hexagon 14">
                <a:extLst>
                  <a:ext uri="{FF2B5EF4-FFF2-40B4-BE49-F238E27FC236}">
                    <a16:creationId xmlns:a16="http://schemas.microsoft.com/office/drawing/2014/main" id="{2C092706-AB67-E0AE-7FB8-526A60E2CE13}"/>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6" name="Hexagon 15">
                <a:extLst>
                  <a:ext uri="{FF2B5EF4-FFF2-40B4-BE49-F238E27FC236}">
                    <a16:creationId xmlns:a16="http://schemas.microsoft.com/office/drawing/2014/main" id="{27F75797-A715-616A-7372-C3453F5D1348}"/>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7" name="Hexagon 16">
                <a:extLst>
                  <a:ext uri="{FF2B5EF4-FFF2-40B4-BE49-F238E27FC236}">
                    <a16:creationId xmlns:a16="http://schemas.microsoft.com/office/drawing/2014/main" id="{C7A0E857-7668-A256-BAA9-B784D971FB83}"/>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8" name="Hexagon 17">
                <a:extLst>
                  <a:ext uri="{FF2B5EF4-FFF2-40B4-BE49-F238E27FC236}">
                    <a16:creationId xmlns:a16="http://schemas.microsoft.com/office/drawing/2014/main" id="{B5762C1F-3064-4D87-1268-27493B171FA8}"/>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9" name="Hexagon 18">
                <a:extLst>
                  <a:ext uri="{FF2B5EF4-FFF2-40B4-BE49-F238E27FC236}">
                    <a16:creationId xmlns:a16="http://schemas.microsoft.com/office/drawing/2014/main" id="{4FCBB6AF-9F08-A840-C918-C45BE8F065EC}"/>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0" name="Hexagon 19">
                <a:extLst>
                  <a:ext uri="{FF2B5EF4-FFF2-40B4-BE49-F238E27FC236}">
                    <a16:creationId xmlns:a16="http://schemas.microsoft.com/office/drawing/2014/main" id="{73850144-B122-5B70-D986-027A3EC09D10}"/>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E79C28BD-0DEA-7D51-3E54-8A37399DBFE9}"/>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23" name="TextBox 30">
            <a:extLst>
              <a:ext uri="{FF2B5EF4-FFF2-40B4-BE49-F238E27FC236}">
                <a16:creationId xmlns:a16="http://schemas.microsoft.com/office/drawing/2014/main" id="{84793D12-6771-221D-65B3-749CF56D6B78}"/>
              </a:ext>
            </a:extLst>
          </p:cNvPr>
          <p:cNvSpPr txBox="1"/>
          <p:nvPr/>
        </p:nvSpPr>
        <p:spPr>
          <a:xfrm>
            <a:off x="7106634" y="6021121"/>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59446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1F96-57C0-DA90-E192-733AA2637892}"/>
              </a:ext>
            </a:extLst>
          </p:cNvPr>
          <p:cNvSpPr>
            <a:spLocks noGrp="1"/>
          </p:cNvSpPr>
          <p:nvPr>
            <p:ph type="title"/>
          </p:nvPr>
        </p:nvSpPr>
        <p:spPr>
          <a:xfrm>
            <a:off x="288408" y="-76631"/>
            <a:ext cx="7886700" cy="1325563"/>
          </a:xfrm>
        </p:spPr>
        <p:txBody>
          <a:bodyPr/>
          <a:lstStyle/>
          <a:p>
            <a:r>
              <a:rPr lang="en-GB">
                <a:latin typeface="Century Gothic" panose="020B0502020202020204" pitchFamily="34" charset="0"/>
              </a:rPr>
              <a:t>Shapes</a:t>
            </a:r>
          </a:p>
        </p:txBody>
      </p:sp>
      <p:sp>
        <p:nvSpPr>
          <p:cNvPr id="3" name="Content Placeholder 2">
            <a:extLst>
              <a:ext uri="{FF2B5EF4-FFF2-40B4-BE49-F238E27FC236}">
                <a16:creationId xmlns:a16="http://schemas.microsoft.com/office/drawing/2014/main" id="{57A3F4A7-B76F-5147-E6A6-B2B5DACA7917}"/>
              </a:ext>
            </a:extLst>
          </p:cNvPr>
          <p:cNvSpPr>
            <a:spLocks noGrp="1"/>
          </p:cNvSpPr>
          <p:nvPr>
            <p:ph idx="1"/>
          </p:nvPr>
        </p:nvSpPr>
        <p:spPr>
          <a:xfrm>
            <a:off x="288409" y="1048654"/>
            <a:ext cx="4279788" cy="596048"/>
          </a:xfrm>
        </p:spPr>
        <p:txBody>
          <a:bodyPr>
            <a:noAutofit/>
          </a:bodyPr>
          <a:lstStyle/>
          <a:p>
            <a:pPr marL="0" indent="0" fontAlgn="base">
              <a:buNone/>
            </a:pPr>
            <a:r>
              <a:rPr lang="en-GB" sz="2000">
                <a:solidFill>
                  <a:srgbClr val="000000"/>
                </a:solidFill>
                <a:latin typeface="Century Gothic" panose="020B0502020202020204" pitchFamily="34" charset="0"/>
                <a:ea typeface="Times New Roman" panose="02020603050405020304" pitchFamily="18" charset="0"/>
              </a:rPr>
              <a:t>Maureen Roffey used a range of different shapes in the design of her doll’s house.</a:t>
            </a:r>
            <a:endParaRPr lang="en-GB" sz="2000">
              <a:latin typeface="Century Gothic" panose="020B0502020202020204" pitchFamily="34" charset="0"/>
              <a:ea typeface="Times New Roman" panose="02020603050405020304" pitchFamily="18" charset="0"/>
            </a:endParaRPr>
          </a:p>
        </p:txBody>
      </p:sp>
      <p:pic>
        <p:nvPicPr>
          <p:cNvPr id="5" name="Picture 4" descr="A red line on a white background with Silverstone Circuit in the background&#10;&#10;Description automatically generated">
            <a:extLst>
              <a:ext uri="{FF2B5EF4-FFF2-40B4-BE49-F238E27FC236}">
                <a16:creationId xmlns:a16="http://schemas.microsoft.com/office/drawing/2014/main" id="{08057183-FD18-7A63-E65D-EBC4DD0053C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44" b="89861" l="9949" r="89880">
                        <a14:foregroundMark x1="49057" y1="9344" x2="49057" y2="9344"/>
                      </a14:backgroundRemoval>
                    </a14:imgEffect>
                  </a14:imgLayer>
                </a14:imgProps>
              </a:ext>
              <a:ext uri="{28A0092B-C50C-407E-A947-70E740481C1C}">
                <a14:useLocalDpi xmlns:a14="http://schemas.microsoft.com/office/drawing/2010/main" val="0"/>
              </a:ext>
            </a:extLst>
          </a:blip>
          <a:stretch>
            <a:fillRect/>
          </a:stretch>
        </p:blipFill>
        <p:spPr>
          <a:xfrm>
            <a:off x="6845979" y="2256731"/>
            <a:ext cx="2292474" cy="1977898"/>
          </a:xfrm>
          <a:prstGeom prst="rect">
            <a:avLst/>
          </a:prstGeom>
        </p:spPr>
      </p:pic>
      <p:pic>
        <p:nvPicPr>
          <p:cNvPr id="7" name="Picture 6" descr="A blue rectangle with white background&#10;&#10;Description automatically generated">
            <a:extLst>
              <a:ext uri="{FF2B5EF4-FFF2-40B4-BE49-F238E27FC236}">
                <a16:creationId xmlns:a16="http://schemas.microsoft.com/office/drawing/2014/main" id="{D84E927C-EC0E-533F-9826-7C01A8946BB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400000">
            <a:off x="2013842" y="3486711"/>
            <a:ext cx="2918983" cy="2943389"/>
          </a:xfrm>
          <a:prstGeom prst="rect">
            <a:avLst/>
          </a:prstGeom>
        </p:spPr>
      </p:pic>
      <p:sp>
        <p:nvSpPr>
          <p:cNvPr id="14" name="TextBox 13">
            <a:extLst>
              <a:ext uri="{FF2B5EF4-FFF2-40B4-BE49-F238E27FC236}">
                <a16:creationId xmlns:a16="http://schemas.microsoft.com/office/drawing/2014/main" id="{29F112E6-8E3D-2BD7-9431-DA814B50F8F5}"/>
              </a:ext>
            </a:extLst>
          </p:cNvPr>
          <p:cNvSpPr txBox="1"/>
          <p:nvPr/>
        </p:nvSpPr>
        <p:spPr>
          <a:xfrm>
            <a:off x="5296170" y="712596"/>
            <a:ext cx="3998441" cy="1631216"/>
          </a:xfrm>
          <a:prstGeom prst="rect">
            <a:avLst/>
          </a:prstGeom>
          <a:noFill/>
        </p:spPr>
        <p:txBody>
          <a:bodyPr wrap="square">
            <a:spAutoFit/>
          </a:bodyPr>
          <a:lstStyle/>
          <a:p>
            <a:pPr fontAlgn="base"/>
            <a:r>
              <a:rPr lang="en-GB" sz="2000">
                <a:solidFill>
                  <a:srgbClr val="000000"/>
                </a:solidFill>
                <a:latin typeface="Century Gothic" panose="020B0502020202020204" pitchFamily="34" charset="0"/>
                <a:ea typeface="Times New Roman" panose="02020603050405020304" pitchFamily="18" charset="0"/>
              </a:rPr>
              <a:t>Some shapes are regular. All sides of a regular shape are equal length, and the angles the sides meet at are the same. </a:t>
            </a:r>
            <a:endParaRPr lang="en-GB" sz="2000">
              <a:latin typeface="Century Gothic" panose="020B0502020202020204" pitchFamily="34" charset="0"/>
            </a:endParaRPr>
          </a:p>
        </p:txBody>
      </p:sp>
      <p:pic>
        <p:nvPicPr>
          <p:cNvPr id="16" name="Picture 15">
            <a:extLst>
              <a:ext uri="{FF2B5EF4-FFF2-40B4-BE49-F238E27FC236}">
                <a16:creationId xmlns:a16="http://schemas.microsoft.com/office/drawing/2014/main" id="{94D8F32E-94EB-B03C-65A6-0EFDF9D8F56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296170" y="2256731"/>
            <a:ext cx="2217110" cy="1904603"/>
          </a:xfrm>
          <a:prstGeom prst="rect">
            <a:avLst/>
          </a:prstGeom>
        </p:spPr>
      </p:pic>
      <p:grpSp>
        <p:nvGrpSpPr>
          <p:cNvPr id="19" name="Group 18">
            <a:extLst>
              <a:ext uri="{FF2B5EF4-FFF2-40B4-BE49-F238E27FC236}">
                <a16:creationId xmlns:a16="http://schemas.microsoft.com/office/drawing/2014/main" id="{DDE4EADD-158B-BA1F-7300-993BA915C3B3}"/>
              </a:ext>
            </a:extLst>
          </p:cNvPr>
          <p:cNvGrpSpPr/>
          <p:nvPr/>
        </p:nvGrpSpPr>
        <p:grpSpPr>
          <a:xfrm>
            <a:off x="-113983" y="2407019"/>
            <a:ext cx="5253995" cy="4775547"/>
            <a:chOff x="4457269" y="2728596"/>
            <a:chExt cx="5253995" cy="4775547"/>
          </a:xfrm>
        </p:grpSpPr>
        <p:pic>
          <p:nvPicPr>
            <p:cNvPr id="9" name="Picture 8">
              <a:extLst>
                <a:ext uri="{FF2B5EF4-FFF2-40B4-BE49-F238E27FC236}">
                  <a16:creationId xmlns:a16="http://schemas.microsoft.com/office/drawing/2014/main" id="{573269A4-DB0A-30C7-5473-D0BFDB5D5B1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978" b="89800" l="7810" r="89905">
                          <a14:foregroundMark x1="7810" y1="48337" x2="7810" y2="48337"/>
                        </a14:backgroundRemoval>
                      </a14:imgEffect>
                    </a14:imgLayer>
                  </a14:imgProps>
                </a:ext>
              </a:extLst>
            </a:blip>
            <a:stretch>
              <a:fillRect/>
            </a:stretch>
          </p:blipFill>
          <p:spPr>
            <a:xfrm rot="4767247">
              <a:off x="4613195" y="4674884"/>
              <a:ext cx="3043773" cy="2614746"/>
            </a:xfrm>
            <a:prstGeom prst="rect">
              <a:avLst/>
            </a:prstGeom>
          </p:spPr>
        </p:pic>
        <p:sp>
          <p:nvSpPr>
            <p:cNvPr id="12" name="TextBox 11">
              <a:extLst>
                <a:ext uri="{FF2B5EF4-FFF2-40B4-BE49-F238E27FC236}">
                  <a16:creationId xmlns:a16="http://schemas.microsoft.com/office/drawing/2014/main" id="{D5DED18A-634E-2455-2F53-BB52F56215C1}"/>
                </a:ext>
              </a:extLst>
            </p:cNvPr>
            <p:cNvSpPr txBox="1"/>
            <p:nvPr/>
          </p:nvSpPr>
          <p:spPr>
            <a:xfrm>
              <a:off x="5480327" y="3317337"/>
              <a:ext cx="3606189" cy="1200329"/>
            </a:xfrm>
            <a:prstGeom prst="rect">
              <a:avLst/>
            </a:prstGeom>
            <a:noFill/>
          </p:spPr>
          <p:txBody>
            <a:bodyPr wrap="square">
              <a:spAutoFit/>
            </a:bodyPr>
            <a:lstStyle/>
            <a:p>
              <a:pPr fontAlgn="base"/>
              <a:r>
                <a:rPr lang="en-GB">
                  <a:solidFill>
                    <a:srgbClr val="000000"/>
                  </a:solidFill>
                  <a:latin typeface="Century Gothic" panose="020B0502020202020204" pitchFamily="34" charset="0"/>
                  <a:ea typeface="Times New Roman" panose="02020603050405020304" pitchFamily="18" charset="0"/>
                </a:rPr>
                <a:t>Some shapes have sides of different lengths which may meet at different angles – they are called irregular.  </a:t>
              </a:r>
              <a:endParaRPr lang="en-GB">
                <a:latin typeface="Century Gothic" panose="020B0502020202020204" pitchFamily="34" charset="0"/>
                <a:ea typeface="Times New Roman" panose="02020603050405020304" pitchFamily="18" charset="0"/>
              </a:endParaRPr>
            </a:p>
          </p:txBody>
        </p:sp>
        <p:sp>
          <p:nvSpPr>
            <p:cNvPr id="17" name="Hexagon 16">
              <a:extLst>
                <a:ext uri="{FF2B5EF4-FFF2-40B4-BE49-F238E27FC236}">
                  <a16:creationId xmlns:a16="http://schemas.microsoft.com/office/drawing/2014/main" id="{7AD51E23-2CE6-D7E5-B02A-2948AF69DD46}"/>
                </a:ext>
              </a:extLst>
            </p:cNvPr>
            <p:cNvSpPr>
              <a:spLocks noChangeAspect="1"/>
            </p:cNvSpPr>
            <p:nvPr/>
          </p:nvSpPr>
          <p:spPr>
            <a:xfrm>
              <a:off x="4457269" y="2728596"/>
              <a:ext cx="5253995" cy="4529304"/>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grpSp>
      <p:sp>
        <p:nvSpPr>
          <p:cNvPr id="18" name="Hexagon 17">
            <a:extLst>
              <a:ext uri="{FF2B5EF4-FFF2-40B4-BE49-F238E27FC236}">
                <a16:creationId xmlns:a16="http://schemas.microsoft.com/office/drawing/2014/main" id="{5B95569A-E504-63C5-A15D-1872FA5B8423}"/>
              </a:ext>
            </a:extLst>
          </p:cNvPr>
          <p:cNvSpPr>
            <a:spLocks noChangeAspect="1"/>
          </p:cNvSpPr>
          <p:nvPr/>
        </p:nvSpPr>
        <p:spPr>
          <a:xfrm>
            <a:off x="4426946" y="-57225"/>
            <a:ext cx="5253995" cy="4529304"/>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grpSp>
        <p:nvGrpSpPr>
          <p:cNvPr id="20" name="Group 19">
            <a:extLst>
              <a:ext uri="{FF2B5EF4-FFF2-40B4-BE49-F238E27FC236}">
                <a16:creationId xmlns:a16="http://schemas.microsoft.com/office/drawing/2014/main" id="{D8699E91-4921-CFEC-987C-DB5D96413E94}"/>
              </a:ext>
            </a:extLst>
          </p:cNvPr>
          <p:cNvGrpSpPr/>
          <p:nvPr/>
        </p:nvGrpSpPr>
        <p:grpSpPr>
          <a:xfrm>
            <a:off x="1389372" y="5272130"/>
            <a:ext cx="4492060" cy="3168409"/>
            <a:chOff x="4559580" y="3999734"/>
            <a:chExt cx="4492060" cy="3168409"/>
          </a:xfrm>
        </p:grpSpPr>
        <p:sp>
          <p:nvSpPr>
            <p:cNvPr id="21" name="TextBox 20">
              <a:extLst>
                <a:ext uri="{FF2B5EF4-FFF2-40B4-BE49-F238E27FC236}">
                  <a16:creationId xmlns:a16="http://schemas.microsoft.com/office/drawing/2014/main" id="{BC3DBEC5-EE1A-308E-4C20-2CA0AD755662}"/>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22" name="Group 21">
              <a:extLst>
                <a:ext uri="{FF2B5EF4-FFF2-40B4-BE49-F238E27FC236}">
                  <a16:creationId xmlns:a16="http://schemas.microsoft.com/office/drawing/2014/main" id="{1D4912C7-4EE7-0504-6AA4-5D73568D242D}"/>
                </a:ext>
              </a:extLst>
            </p:cNvPr>
            <p:cNvGrpSpPr/>
            <p:nvPr/>
          </p:nvGrpSpPr>
          <p:grpSpPr>
            <a:xfrm>
              <a:off x="4559580" y="3999734"/>
              <a:ext cx="4492060" cy="3168409"/>
              <a:chOff x="181643" y="575007"/>
              <a:chExt cx="9872856" cy="6963675"/>
            </a:xfrm>
          </p:grpSpPr>
          <p:sp>
            <p:nvSpPr>
              <p:cNvPr id="23" name="Hexagon 22">
                <a:extLst>
                  <a:ext uri="{FF2B5EF4-FFF2-40B4-BE49-F238E27FC236}">
                    <a16:creationId xmlns:a16="http://schemas.microsoft.com/office/drawing/2014/main" id="{F085A450-9610-FC4D-7BFD-15BB311CD0BD}"/>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 name="Hexagon 23">
                <a:extLst>
                  <a:ext uri="{FF2B5EF4-FFF2-40B4-BE49-F238E27FC236}">
                    <a16:creationId xmlns:a16="http://schemas.microsoft.com/office/drawing/2014/main" id="{3DF4F731-D25A-A2D1-336D-3DEEDA87BC69}"/>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5" name="Hexagon 24">
                <a:extLst>
                  <a:ext uri="{FF2B5EF4-FFF2-40B4-BE49-F238E27FC236}">
                    <a16:creationId xmlns:a16="http://schemas.microsoft.com/office/drawing/2014/main" id="{FD9D2FE3-5FDF-3D89-A481-4AA46E7EFE25}"/>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6" name="Hexagon 25">
                <a:extLst>
                  <a:ext uri="{FF2B5EF4-FFF2-40B4-BE49-F238E27FC236}">
                    <a16:creationId xmlns:a16="http://schemas.microsoft.com/office/drawing/2014/main" id="{90E7EAD9-1C95-8F03-03B6-BBE5B518583C}"/>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7" name="Hexagon 26">
                <a:extLst>
                  <a:ext uri="{FF2B5EF4-FFF2-40B4-BE49-F238E27FC236}">
                    <a16:creationId xmlns:a16="http://schemas.microsoft.com/office/drawing/2014/main" id="{4597A2BA-D585-A3A1-5F0B-00D7E2FD5D43}"/>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8" name="Hexagon 27">
                <a:extLst>
                  <a:ext uri="{FF2B5EF4-FFF2-40B4-BE49-F238E27FC236}">
                    <a16:creationId xmlns:a16="http://schemas.microsoft.com/office/drawing/2014/main" id="{3DA59020-1886-C5ED-327A-9FDD104FA4B5}"/>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9" name="Hexagon 28">
                <a:extLst>
                  <a:ext uri="{FF2B5EF4-FFF2-40B4-BE49-F238E27FC236}">
                    <a16:creationId xmlns:a16="http://schemas.microsoft.com/office/drawing/2014/main" id="{342772C3-D803-BC35-2684-D5D12D08697A}"/>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30" name="Hexagon 29">
                <a:extLst>
                  <a:ext uri="{FF2B5EF4-FFF2-40B4-BE49-F238E27FC236}">
                    <a16:creationId xmlns:a16="http://schemas.microsoft.com/office/drawing/2014/main" id="{1999E863-2D38-E261-13A9-C17566D063FB}"/>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31" name="Hexagon 30">
                <a:extLst>
                  <a:ext uri="{FF2B5EF4-FFF2-40B4-BE49-F238E27FC236}">
                    <a16:creationId xmlns:a16="http://schemas.microsoft.com/office/drawing/2014/main" id="{B14D9F4A-D18B-40C5-3774-0ADD5F8D8B13}"/>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32" name="Hexagon 31">
                <a:extLst>
                  <a:ext uri="{FF2B5EF4-FFF2-40B4-BE49-F238E27FC236}">
                    <a16:creationId xmlns:a16="http://schemas.microsoft.com/office/drawing/2014/main" id="{4C8870B2-9FD0-FBB0-F5C0-5F6702489FEE}"/>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33" name="Hexagon 32">
                <a:extLst>
                  <a:ext uri="{FF2B5EF4-FFF2-40B4-BE49-F238E27FC236}">
                    <a16:creationId xmlns:a16="http://schemas.microsoft.com/office/drawing/2014/main" id="{35A4BFC8-DA71-3CF4-C8F2-E8AB5C4DD59D}"/>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34" name="Hexagon 33">
                <a:extLst>
                  <a:ext uri="{FF2B5EF4-FFF2-40B4-BE49-F238E27FC236}">
                    <a16:creationId xmlns:a16="http://schemas.microsoft.com/office/drawing/2014/main" id="{AC1D9CDC-6EEB-6216-B603-75253CA8F361}"/>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35" name="Hexagon 34">
                <a:extLst>
                  <a:ext uri="{FF2B5EF4-FFF2-40B4-BE49-F238E27FC236}">
                    <a16:creationId xmlns:a16="http://schemas.microsoft.com/office/drawing/2014/main" id="{B315C86C-D681-36AA-5C6F-53E9397CF7E7}"/>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36" name="Hexagon 35">
                <a:extLst>
                  <a:ext uri="{FF2B5EF4-FFF2-40B4-BE49-F238E27FC236}">
                    <a16:creationId xmlns:a16="http://schemas.microsoft.com/office/drawing/2014/main" id="{D2ABCE97-C893-172B-872F-578B66EB7E4C}"/>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37" name="Hexagon 36">
                <a:extLst>
                  <a:ext uri="{FF2B5EF4-FFF2-40B4-BE49-F238E27FC236}">
                    <a16:creationId xmlns:a16="http://schemas.microsoft.com/office/drawing/2014/main" id="{97F7A6D8-8A4D-641D-9B11-0928E223E754}"/>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8" name="TextBox 30">
            <a:extLst>
              <a:ext uri="{FF2B5EF4-FFF2-40B4-BE49-F238E27FC236}">
                <a16:creationId xmlns:a16="http://schemas.microsoft.com/office/drawing/2014/main" id="{3CAB6972-CBE6-AF47-6A0F-95295C788B7F}"/>
              </a:ext>
            </a:extLst>
          </p:cNvPr>
          <p:cNvSpPr txBox="1"/>
          <p:nvPr/>
        </p:nvSpPr>
        <p:spPr>
          <a:xfrm>
            <a:off x="7106634" y="6021121"/>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143997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C6AD-0154-90F0-37F8-89E25DB5A082}"/>
              </a:ext>
            </a:extLst>
          </p:cNvPr>
          <p:cNvSpPr>
            <a:spLocks noGrp="1"/>
          </p:cNvSpPr>
          <p:nvPr>
            <p:ph type="title"/>
          </p:nvPr>
        </p:nvSpPr>
        <p:spPr>
          <a:xfrm>
            <a:off x="213981" y="88680"/>
            <a:ext cx="7886700" cy="1325563"/>
          </a:xfrm>
        </p:spPr>
        <p:txBody>
          <a:bodyPr>
            <a:normAutofit/>
          </a:bodyPr>
          <a:lstStyle/>
          <a:p>
            <a:r>
              <a:rPr lang="en-GB" sz="3600">
                <a:latin typeface="Century Gothic" panose="020B0502020202020204" pitchFamily="34" charset="0"/>
              </a:rPr>
              <a:t>Shapes</a:t>
            </a:r>
          </a:p>
        </p:txBody>
      </p:sp>
      <p:sp>
        <p:nvSpPr>
          <p:cNvPr id="4" name="TextBox 3">
            <a:extLst>
              <a:ext uri="{FF2B5EF4-FFF2-40B4-BE49-F238E27FC236}">
                <a16:creationId xmlns:a16="http://schemas.microsoft.com/office/drawing/2014/main" id="{379813DD-B5D2-16B3-5CFA-30E3A1D95DA4}"/>
              </a:ext>
            </a:extLst>
          </p:cNvPr>
          <p:cNvSpPr txBox="1"/>
          <p:nvPr/>
        </p:nvSpPr>
        <p:spPr>
          <a:xfrm>
            <a:off x="5716772" y="4744420"/>
            <a:ext cx="3466214" cy="400110"/>
          </a:xfrm>
          <a:prstGeom prst="rect">
            <a:avLst/>
          </a:prstGeom>
          <a:noFill/>
        </p:spPr>
        <p:txBody>
          <a:bodyPr wrap="square" rtlCol="0">
            <a:spAutoFit/>
          </a:bodyPr>
          <a:lstStyle/>
          <a:p>
            <a:r>
              <a:rPr lang="en-GB" sz="2000">
                <a:latin typeface="Century Gothic" panose="020B0502020202020204" pitchFamily="34" charset="0"/>
                <a:hlinkClick r:id="rId2"/>
              </a:rPr>
              <a:t>Doll's House Shape Hunt</a:t>
            </a:r>
            <a:endParaRPr lang="en-GB" sz="2000">
              <a:latin typeface="Century Gothic" panose="020B0502020202020204" pitchFamily="34" charset="0"/>
            </a:endParaRPr>
          </a:p>
        </p:txBody>
      </p:sp>
      <p:sp>
        <p:nvSpPr>
          <p:cNvPr id="6" name="TextBox 5">
            <a:extLst>
              <a:ext uri="{FF2B5EF4-FFF2-40B4-BE49-F238E27FC236}">
                <a16:creationId xmlns:a16="http://schemas.microsoft.com/office/drawing/2014/main" id="{CB7278FD-5B3B-35EA-75D5-43C4ACEC8A65}"/>
              </a:ext>
            </a:extLst>
          </p:cNvPr>
          <p:cNvSpPr txBox="1"/>
          <p:nvPr/>
        </p:nvSpPr>
        <p:spPr>
          <a:xfrm>
            <a:off x="342668" y="1263646"/>
            <a:ext cx="8120616" cy="2059218"/>
          </a:xfrm>
          <a:prstGeom prst="rect">
            <a:avLst/>
          </a:prstGeom>
          <a:noFill/>
        </p:spPr>
        <p:txBody>
          <a:bodyPr wrap="square">
            <a:spAutoFit/>
          </a:bodyPr>
          <a:lstStyle/>
          <a:p>
            <a:pPr fontAlgn="base"/>
            <a:r>
              <a:rPr lang="en-GB" sz="2000">
                <a:solidFill>
                  <a:srgbClr val="000000"/>
                </a:solidFill>
                <a:latin typeface="Century Gothic" panose="020B0502020202020204" pitchFamily="34" charset="0"/>
                <a:ea typeface="Times New Roman" panose="02020603050405020304" pitchFamily="18" charset="0"/>
              </a:rPr>
              <a:t>Have a go at the interactive shape hunt of Maureen Roffey's doll's house.</a:t>
            </a:r>
          </a:p>
          <a:p>
            <a:pPr fontAlgn="base"/>
            <a:endParaRPr lang="en-GB" sz="2000">
              <a:solidFill>
                <a:srgbClr val="000000"/>
              </a:solidFill>
              <a:latin typeface="Century Gothic" panose="020B0502020202020204" pitchFamily="34" charset="0"/>
              <a:ea typeface="Times New Roman" panose="02020603050405020304" pitchFamily="18" charset="0"/>
            </a:endParaRPr>
          </a:p>
          <a:p>
            <a:pPr fontAlgn="base"/>
            <a:r>
              <a:rPr lang="en-GB" sz="2000">
                <a:solidFill>
                  <a:srgbClr val="000000"/>
                </a:solidFill>
                <a:latin typeface="Century Gothic" panose="020B0502020202020204" pitchFamily="34" charset="0"/>
                <a:ea typeface="Times New Roman" panose="02020603050405020304" pitchFamily="18" charset="0"/>
              </a:rPr>
              <a:t>Can you name all of the shapes labelled on the picture? </a:t>
            </a:r>
            <a:endParaRPr lang="en-GB" sz="2000">
              <a:latin typeface="Century Gothic" panose="020B0502020202020204" pitchFamily="34" charset="0"/>
              <a:ea typeface="Times New Roman" panose="02020603050405020304" pitchFamily="18" charset="0"/>
            </a:endParaRPr>
          </a:p>
          <a:p>
            <a:pPr>
              <a:lnSpc>
                <a:spcPct val="107000"/>
              </a:lnSpc>
              <a:spcAft>
                <a:spcPts val="800"/>
              </a:spcAft>
            </a:pPr>
            <a:endParaRPr lang="en-GB" sz="2000" kern="10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kern="100">
                <a:latin typeface="Century Gothic" panose="020B0502020202020204" pitchFamily="34" charset="0"/>
                <a:ea typeface="Calibri" panose="020F0502020204030204" pitchFamily="34" charset="0"/>
                <a:cs typeface="Times New Roman" panose="02020603050405020304" pitchFamily="18" charset="0"/>
              </a:rPr>
              <a:t>Are all the shapes regular or irregular? </a:t>
            </a:r>
          </a:p>
        </p:txBody>
      </p:sp>
      <p:sp>
        <p:nvSpPr>
          <p:cNvPr id="8" name="TextBox 7">
            <a:extLst>
              <a:ext uri="{FF2B5EF4-FFF2-40B4-BE49-F238E27FC236}">
                <a16:creationId xmlns:a16="http://schemas.microsoft.com/office/drawing/2014/main" id="{10C56BCB-DC2F-B961-5642-C9146E72808E}"/>
              </a:ext>
            </a:extLst>
          </p:cNvPr>
          <p:cNvSpPr txBox="1"/>
          <p:nvPr/>
        </p:nvSpPr>
        <p:spPr>
          <a:xfrm>
            <a:off x="342667" y="3507524"/>
            <a:ext cx="2286399" cy="2987677"/>
          </a:xfrm>
          <a:prstGeom prst="rect">
            <a:avLst/>
          </a:prstGeom>
          <a:noFill/>
        </p:spPr>
        <p:txBody>
          <a:bodyPr wrap="square">
            <a:spAutoFit/>
          </a:bodyPr>
          <a:lstStyle/>
          <a:p>
            <a:pPr>
              <a:lnSpc>
                <a:spcPct val="107000"/>
              </a:lnSpc>
              <a:spcAft>
                <a:spcPts val="800"/>
              </a:spcAft>
            </a:pPr>
            <a:r>
              <a:rPr lang="en-GB" sz="2000" kern="100">
                <a:latin typeface="Century Gothic" panose="020B0502020202020204" pitchFamily="34" charset="0"/>
                <a:ea typeface="Calibri" panose="020F0502020204030204" pitchFamily="34" charset="0"/>
                <a:cs typeface="Times New Roman" panose="02020603050405020304" pitchFamily="18" charset="0"/>
              </a:rPr>
              <a:t>Can you find a:</a:t>
            </a:r>
          </a:p>
          <a:p>
            <a:pPr>
              <a:lnSpc>
                <a:spcPct val="107000"/>
              </a:lnSpc>
              <a:spcAft>
                <a:spcPts val="800"/>
              </a:spcAft>
            </a:pPr>
            <a:r>
              <a:rPr lang="en-GB" sz="2000" kern="100">
                <a:latin typeface="Century Gothic" panose="020B0502020202020204" pitchFamily="34" charset="0"/>
                <a:ea typeface="Calibri" panose="020F0502020204030204" pitchFamily="34" charset="0"/>
                <a:cs typeface="Times New Roman" panose="02020603050405020304" pitchFamily="18" charset="0"/>
              </a:rPr>
              <a:t>Semi-circle?</a:t>
            </a:r>
          </a:p>
          <a:p>
            <a:pPr>
              <a:lnSpc>
                <a:spcPct val="107000"/>
              </a:lnSpc>
              <a:spcAft>
                <a:spcPts val="800"/>
              </a:spcAft>
            </a:pPr>
            <a:r>
              <a:rPr lang="en-GB" sz="2000" kern="100">
                <a:latin typeface="Century Gothic" panose="020B0502020202020204" pitchFamily="34" charset="0"/>
                <a:ea typeface="Calibri" panose="020F0502020204030204" pitchFamily="34" charset="0"/>
                <a:cs typeface="Times New Roman" panose="02020603050405020304" pitchFamily="18" charset="0"/>
              </a:rPr>
              <a:t>Rectangle?</a:t>
            </a:r>
          </a:p>
          <a:p>
            <a:pPr>
              <a:lnSpc>
                <a:spcPct val="107000"/>
              </a:lnSpc>
              <a:spcAft>
                <a:spcPts val="800"/>
              </a:spcAft>
            </a:pPr>
            <a:r>
              <a:rPr lang="en-GB" sz="2000" kern="100">
                <a:latin typeface="Century Gothic" panose="020B0502020202020204" pitchFamily="34" charset="0"/>
                <a:ea typeface="Calibri" panose="020F0502020204030204" pitchFamily="34" charset="0"/>
                <a:cs typeface="Times New Roman" panose="02020603050405020304" pitchFamily="18" charset="0"/>
              </a:rPr>
              <a:t>Trapezium?</a:t>
            </a:r>
          </a:p>
          <a:p>
            <a:pPr>
              <a:lnSpc>
                <a:spcPct val="107000"/>
              </a:lnSpc>
              <a:spcAft>
                <a:spcPts val="800"/>
              </a:spcAft>
            </a:pPr>
            <a:r>
              <a:rPr lang="en-GB" sz="2000" kern="100">
                <a:latin typeface="Century Gothic" panose="020B0502020202020204" pitchFamily="34" charset="0"/>
                <a:ea typeface="Calibri" panose="020F0502020204030204" pitchFamily="34" charset="0"/>
                <a:cs typeface="Times New Roman" panose="02020603050405020304" pitchFamily="18" charset="0"/>
              </a:rPr>
              <a:t>Triangle?</a:t>
            </a:r>
          </a:p>
          <a:p>
            <a:pPr>
              <a:lnSpc>
                <a:spcPct val="107000"/>
              </a:lnSpc>
              <a:spcAft>
                <a:spcPts val="800"/>
              </a:spcAft>
            </a:pPr>
            <a:r>
              <a:rPr lang="en-GB" sz="2000" kern="100">
                <a:latin typeface="Century Gothic" panose="020B0502020202020204" pitchFamily="34" charset="0"/>
                <a:ea typeface="Calibri" panose="020F0502020204030204" pitchFamily="34" charset="0"/>
                <a:cs typeface="Times New Roman" panose="02020603050405020304" pitchFamily="18" charset="0"/>
              </a:rPr>
              <a:t>Square?</a:t>
            </a:r>
          </a:p>
          <a:p>
            <a:pPr>
              <a:lnSpc>
                <a:spcPct val="107000"/>
              </a:lnSpc>
              <a:spcAft>
                <a:spcPts val="800"/>
              </a:spcAft>
            </a:pPr>
            <a:r>
              <a:rPr lang="en-GB" sz="2000" kern="100">
                <a:latin typeface="Century Gothic" panose="020B0502020202020204" pitchFamily="34" charset="0"/>
                <a:ea typeface="Calibri" panose="020F0502020204030204" pitchFamily="34" charset="0"/>
                <a:cs typeface="Times New Roman" panose="02020603050405020304" pitchFamily="18" charset="0"/>
              </a:rPr>
              <a:t>Pentagon?</a:t>
            </a:r>
          </a:p>
        </p:txBody>
      </p:sp>
      <p:grpSp>
        <p:nvGrpSpPr>
          <p:cNvPr id="5" name="Group 4">
            <a:extLst>
              <a:ext uri="{FF2B5EF4-FFF2-40B4-BE49-F238E27FC236}">
                <a16:creationId xmlns:a16="http://schemas.microsoft.com/office/drawing/2014/main" id="{330F9148-325B-0637-C3A2-51B096CCA5F8}"/>
              </a:ext>
            </a:extLst>
          </p:cNvPr>
          <p:cNvGrpSpPr/>
          <p:nvPr/>
        </p:nvGrpSpPr>
        <p:grpSpPr>
          <a:xfrm>
            <a:off x="4559580" y="3999734"/>
            <a:ext cx="4492060" cy="3168409"/>
            <a:chOff x="4559580" y="3999734"/>
            <a:chExt cx="4492060" cy="3168409"/>
          </a:xfrm>
        </p:grpSpPr>
        <p:sp>
          <p:nvSpPr>
            <p:cNvPr id="7" name="TextBox 6">
              <a:extLst>
                <a:ext uri="{FF2B5EF4-FFF2-40B4-BE49-F238E27FC236}">
                  <a16:creationId xmlns:a16="http://schemas.microsoft.com/office/drawing/2014/main" id="{8DC6DC05-C17E-333F-2F76-645F0994EA7A}"/>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9" name="Group 8">
              <a:extLst>
                <a:ext uri="{FF2B5EF4-FFF2-40B4-BE49-F238E27FC236}">
                  <a16:creationId xmlns:a16="http://schemas.microsoft.com/office/drawing/2014/main" id="{A7EA96E5-6AF0-B98F-093D-212B817E7F7A}"/>
                </a:ext>
              </a:extLst>
            </p:cNvPr>
            <p:cNvGrpSpPr/>
            <p:nvPr/>
          </p:nvGrpSpPr>
          <p:grpSpPr>
            <a:xfrm>
              <a:off x="4559580" y="3999734"/>
              <a:ext cx="4492060" cy="3168409"/>
              <a:chOff x="181643" y="575007"/>
              <a:chExt cx="9872856" cy="6963675"/>
            </a:xfrm>
          </p:grpSpPr>
          <p:sp>
            <p:nvSpPr>
              <p:cNvPr id="10" name="Hexagon 9">
                <a:extLst>
                  <a:ext uri="{FF2B5EF4-FFF2-40B4-BE49-F238E27FC236}">
                    <a16:creationId xmlns:a16="http://schemas.microsoft.com/office/drawing/2014/main" id="{DBAFEE0B-2E4C-1910-2CF8-87F3E87A0B00}"/>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Hexagon 10">
                <a:extLst>
                  <a:ext uri="{FF2B5EF4-FFF2-40B4-BE49-F238E27FC236}">
                    <a16:creationId xmlns:a16="http://schemas.microsoft.com/office/drawing/2014/main" id="{6BF28171-A8EA-B890-F261-91020706CB58}"/>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2" name="Hexagon 11">
                <a:extLst>
                  <a:ext uri="{FF2B5EF4-FFF2-40B4-BE49-F238E27FC236}">
                    <a16:creationId xmlns:a16="http://schemas.microsoft.com/office/drawing/2014/main" id="{2F9F51B5-0E7B-6A73-2C72-5A17D1A4E658}"/>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3" name="Hexagon 12">
                <a:extLst>
                  <a:ext uri="{FF2B5EF4-FFF2-40B4-BE49-F238E27FC236}">
                    <a16:creationId xmlns:a16="http://schemas.microsoft.com/office/drawing/2014/main" id="{69921996-C119-0F97-5200-07E540231152}"/>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4" name="Hexagon 13">
                <a:extLst>
                  <a:ext uri="{FF2B5EF4-FFF2-40B4-BE49-F238E27FC236}">
                    <a16:creationId xmlns:a16="http://schemas.microsoft.com/office/drawing/2014/main" id="{D09CA850-510C-917D-953E-6B89F1303A5C}"/>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5" name="Hexagon 14">
                <a:extLst>
                  <a:ext uri="{FF2B5EF4-FFF2-40B4-BE49-F238E27FC236}">
                    <a16:creationId xmlns:a16="http://schemas.microsoft.com/office/drawing/2014/main" id="{1A3258E4-8304-A5FA-70F6-D0D23CFEC4E1}"/>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6" name="Hexagon 15">
                <a:extLst>
                  <a:ext uri="{FF2B5EF4-FFF2-40B4-BE49-F238E27FC236}">
                    <a16:creationId xmlns:a16="http://schemas.microsoft.com/office/drawing/2014/main" id="{4BC431EB-1E7C-2A9E-E2FA-0687F8FD52C6}"/>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7" name="Hexagon 16">
                <a:extLst>
                  <a:ext uri="{FF2B5EF4-FFF2-40B4-BE49-F238E27FC236}">
                    <a16:creationId xmlns:a16="http://schemas.microsoft.com/office/drawing/2014/main" id="{602D0858-C549-BB95-6F27-CEB59D7EA352}"/>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8" name="Hexagon 17">
                <a:extLst>
                  <a:ext uri="{FF2B5EF4-FFF2-40B4-BE49-F238E27FC236}">
                    <a16:creationId xmlns:a16="http://schemas.microsoft.com/office/drawing/2014/main" id="{C1109523-B972-CC46-E71A-7185CAB3A208}"/>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9" name="Hexagon 18">
                <a:extLst>
                  <a:ext uri="{FF2B5EF4-FFF2-40B4-BE49-F238E27FC236}">
                    <a16:creationId xmlns:a16="http://schemas.microsoft.com/office/drawing/2014/main" id="{FD74A40C-48EF-AAF3-9983-E9E49059CE11}"/>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0" name="Hexagon 19">
                <a:extLst>
                  <a:ext uri="{FF2B5EF4-FFF2-40B4-BE49-F238E27FC236}">
                    <a16:creationId xmlns:a16="http://schemas.microsoft.com/office/drawing/2014/main" id="{F50A81D1-16F0-0C81-D53F-C53057D55FAF}"/>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01FD109F-8607-B03E-6513-996B6779BCAB}"/>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2" name="Hexagon 21">
                <a:extLst>
                  <a:ext uri="{FF2B5EF4-FFF2-40B4-BE49-F238E27FC236}">
                    <a16:creationId xmlns:a16="http://schemas.microsoft.com/office/drawing/2014/main" id="{4807301E-0432-AFFD-D26C-372EF82A40C7}"/>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3" name="Hexagon 22">
                <a:extLst>
                  <a:ext uri="{FF2B5EF4-FFF2-40B4-BE49-F238E27FC236}">
                    <a16:creationId xmlns:a16="http://schemas.microsoft.com/office/drawing/2014/main" id="{3AB07D0A-4B6F-42AF-A72E-C4163F8387DA}"/>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4" name="Hexagon 23">
                <a:extLst>
                  <a:ext uri="{FF2B5EF4-FFF2-40B4-BE49-F238E27FC236}">
                    <a16:creationId xmlns:a16="http://schemas.microsoft.com/office/drawing/2014/main" id="{633C5DBA-68DC-1095-2E0E-7D6BDAF59DE4}"/>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25" name="TextBox 30">
            <a:extLst>
              <a:ext uri="{FF2B5EF4-FFF2-40B4-BE49-F238E27FC236}">
                <a16:creationId xmlns:a16="http://schemas.microsoft.com/office/drawing/2014/main" id="{54805C05-5DC7-13EF-2ACA-5DB6BB8A012F}"/>
              </a:ext>
            </a:extLst>
          </p:cNvPr>
          <p:cNvSpPr txBox="1"/>
          <p:nvPr/>
        </p:nvSpPr>
        <p:spPr>
          <a:xfrm>
            <a:off x="7106634" y="6042687"/>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2805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35E1-EEB7-C603-C721-C5A0EE18B3A3}"/>
              </a:ext>
            </a:extLst>
          </p:cNvPr>
          <p:cNvSpPr>
            <a:spLocks noGrp="1"/>
          </p:cNvSpPr>
          <p:nvPr>
            <p:ph type="title"/>
          </p:nvPr>
        </p:nvSpPr>
        <p:spPr>
          <a:xfrm>
            <a:off x="174435" y="252557"/>
            <a:ext cx="9322734" cy="853828"/>
          </a:xfrm>
        </p:spPr>
        <p:txBody>
          <a:bodyPr anchor="b">
            <a:normAutofit/>
          </a:bodyPr>
          <a:lstStyle/>
          <a:p>
            <a:r>
              <a:rPr lang="en-GB" sz="5400">
                <a:latin typeface="Century Gothic" panose="020B0502020202020204" pitchFamily="34" charset="0"/>
              </a:rPr>
              <a:t>Symmetry</a:t>
            </a:r>
          </a:p>
        </p:txBody>
      </p:sp>
      <p:sp>
        <p:nvSpPr>
          <p:cNvPr id="3" name="Content Placeholder 2">
            <a:extLst>
              <a:ext uri="{FF2B5EF4-FFF2-40B4-BE49-F238E27FC236}">
                <a16:creationId xmlns:a16="http://schemas.microsoft.com/office/drawing/2014/main" id="{420A4156-91BD-915A-8DE4-83E678B320D0}"/>
              </a:ext>
            </a:extLst>
          </p:cNvPr>
          <p:cNvSpPr>
            <a:spLocks noGrp="1"/>
          </p:cNvSpPr>
          <p:nvPr>
            <p:ph idx="1"/>
          </p:nvPr>
        </p:nvSpPr>
        <p:spPr>
          <a:xfrm>
            <a:off x="257127" y="1248527"/>
            <a:ext cx="4535399" cy="4119172"/>
          </a:xfrm>
        </p:spPr>
        <p:txBody>
          <a:bodyPr anchor="t">
            <a:noAutofit/>
          </a:bodyPr>
          <a:lstStyle/>
          <a:p>
            <a:pPr marL="0" indent="0" fontAlgn="base">
              <a:buNone/>
            </a:pPr>
            <a:endParaRPr lang="en-GB" sz="2000" dirty="0">
              <a:latin typeface="Century Gothic" panose="020B0502020202020204" pitchFamily="34" charset="0"/>
              <a:ea typeface="Times New Roman" panose="02020603050405020304" pitchFamily="18" charset="0"/>
            </a:endParaRPr>
          </a:p>
          <a:p>
            <a:pPr marL="0" indent="0" fontAlgn="base">
              <a:buNone/>
            </a:pPr>
            <a:r>
              <a:rPr lang="en-GB" sz="2000" dirty="0">
                <a:latin typeface="Century Gothic"/>
                <a:ea typeface="Times New Roman" panose="02020603050405020304" pitchFamily="18" charset="0"/>
              </a:rPr>
              <a:t>Can you find any symmetrical shapes in Maureen Roffey’s doll’s house design?</a:t>
            </a:r>
          </a:p>
          <a:p>
            <a:pPr marL="0" indent="0" fontAlgn="base">
              <a:buNone/>
            </a:pPr>
            <a:r>
              <a:rPr lang="en-GB" sz="2000" dirty="0">
                <a:latin typeface="Century Gothic"/>
                <a:ea typeface="Times New Roman" panose="02020603050405020304" pitchFamily="18" charset="0"/>
              </a:rPr>
              <a:t>Do any of the shapes have more than one line of symmetry?</a:t>
            </a:r>
          </a:p>
          <a:p>
            <a:pPr marL="0" indent="0">
              <a:buNone/>
            </a:pPr>
            <a:r>
              <a:rPr lang="en-GB" sz="2000" dirty="0">
                <a:latin typeface="Century Gothic"/>
                <a:hlinkClick r:id="rId2"/>
              </a:rPr>
              <a:t>Doll's House Symmetry Hunt</a:t>
            </a:r>
            <a:endParaRPr lang="en-GB" sz="2000" dirty="0">
              <a:latin typeface="Century Gothic"/>
            </a:endParaRPr>
          </a:p>
        </p:txBody>
      </p:sp>
      <p:pic>
        <p:nvPicPr>
          <p:cNvPr id="5" name="Picture 4" descr="A doll house kit and a doll house kit&#10;&#10;Description automatically generated">
            <a:extLst>
              <a:ext uri="{FF2B5EF4-FFF2-40B4-BE49-F238E27FC236}">
                <a16:creationId xmlns:a16="http://schemas.microsoft.com/office/drawing/2014/main" id="{C673AA6D-FF48-4CDA-66E9-48C523C091F5}"/>
              </a:ext>
            </a:extLst>
          </p:cNvPr>
          <p:cNvPicPr>
            <a:picLocks noChangeAspect="1"/>
          </p:cNvPicPr>
          <p:nvPr/>
        </p:nvPicPr>
        <p:blipFill>
          <a:blip r:embed="rId3">
            <a:extLst>
              <a:ext uri="{28A0092B-C50C-407E-A947-70E740481C1C}">
                <a14:useLocalDpi xmlns:a14="http://schemas.microsoft.com/office/drawing/2010/main" val="0"/>
              </a:ext>
            </a:extLst>
          </a:blip>
          <a:srcRect r="3551" b="-3"/>
          <a:stretch/>
        </p:blipFill>
        <p:spPr>
          <a:xfrm>
            <a:off x="4983468" y="289878"/>
            <a:ext cx="3941064" cy="4096512"/>
          </a:xfrm>
          <a:prstGeom prst="rect">
            <a:avLst/>
          </a:prstGeom>
        </p:spPr>
      </p:pic>
      <p:grpSp>
        <p:nvGrpSpPr>
          <p:cNvPr id="6" name="Group 5">
            <a:extLst>
              <a:ext uri="{FF2B5EF4-FFF2-40B4-BE49-F238E27FC236}">
                <a16:creationId xmlns:a16="http://schemas.microsoft.com/office/drawing/2014/main" id="{3E7DC2A4-4E0E-4A8F-1506-371897159FE8}"/>
              </a:ext>
            </a:extLst>
          </p:cNvPr>
          <p:cNvGrpSpPr/>
          <p:nvPr/>
        </p:nvGrpSpPr>
        <p:grpSpPr>
          <a:xfrm>
            <a:off x="4559580" y="3999734"/>
            <a:ext cx="4492060" cy="3168409"/>
            <a:chOff x="4559580" y="3999734"/>
            <a:chExt cx="4492060" cy="3168409"/>
          </a:xfrm>
        </p:grpSpPr>
        <p:sp>
          <p:nvSpPr>
            <p:cNvPr id="7" name="TextBox 6">
              <a:extLst>
                <a:ext uri="{FF2B5EF4-FFF2-40B4-BE49-F238E27FC236}">
                  <a16:creationId xmlns:a16="http://schemas.microsoft.com/office/drawing/2014/main" id="{EF1CF73E-5F09-DF14-CF2E-FF54AE6CE37B}"/>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8" name="Group 7">
              <a:extLst>
                <a:ext uri="{FF2B5EF4-FFF2-40B4-BE49-F238E27FC236}">
                  <a16:creationId xmlns:a16="http://schemas.microsoft.com/office/drawing/2014/main" id="{B67B694B-AAF3-07A2-D009-C6A6342C6C24}"/>
                </a:ext>
              </a:extLst>
            </p:cNvPr>
            <p:cNvGrpSpPr/>
            <p:nvPr/>
          </p:nvGrpSpPr>
          <p:grpSpPr>
            <a:xfrm>
              <a:off x="4559580" y="3999734"/>
              <a:ext cx="4492060" cy="3168409"/>
              <a:chOff x="181643" y="575007"/>
              <a:chExt cx="9872856" cy="6963675"/>
            </a:xfrm>
          </p:grpSpPr>
          <p:sp>
            <p:nvSpPr>
              <p:cNvPr id="9" name="Hexagon 8">
                <a:extLst>
                  <a:ext uri="{FF2B5EF4-FFF2-40B4-BE49-F238E27FC236}">
                    <a16:creationId xmlns:a16="http://schemas.microsoft.com/office/drawing/2014/main" id="{C717CFC8-C3DE-B0B8-48DD-33F0D7CBE3FE}"/>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Hexagon 10">
                <a:extLst>
                  <a:ext uri="{FF2B5EF4-FFF2-40B4-BE49-F238E27FC236}">
                    <a16:creationId xmlns:a16="http://schemas.microsoft.com/office/drawing/2014/main" id="{34C83B07-97A7-C7B5-B7BB-D2D0B5A40083}"/>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3" name="Hexagon 12">
                <a:extLst>
                  <a:ext uri="{FF2B5EF4-FFF2-40B4-BE49-F238E27FC236}">
                    <a16:creationId xmlns:a16="http://schemas.microsoft.com/office/drawing/2014/main" id="{67A20D5C-8A86-11DE-D165-F6B483CD4925}"/>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6" name="Hexagon 15">
                <a:extLst>
                  <a:ext uri="{FF2B5EF4-FFF2-40B4-BE49-F238E27FC236}">
                    <a16:creationId xmlns:a16="http://schemas.microsoft.com/office/drawing/2014/main" id="{C89D0AEB-0256-B30F-9090-B4A8C8FA0FC0}"/>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7" name="Hexagon 16">
                <a:extLst>
                  <a:ext uri="{FF2B5EF4-FFF2-40B4-BE49-F238E27FC236}">
                    <a16:creationId xmlns:a16="http://schemas.microsoft.com/office/drawing/2014/main" id="{A3F32E20-2638-4DD8-68D9-787D0009C9F6}"/>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8" name="Hexagon 17">
                <a:extLst>
                  <a:ext uri="{FF2B5EF4-FFF2-40B4-BE49-F238E27FC236}">
                    <a16:creationId xmlns:a16="http://schemas.microsoft.com/office/drawing/2014/main" id="{8DFAD3B2-22F3-ED33-14EC-BFBCC6E4CDD3}"/>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9" name="Hexagon 18">
                <a:extLst>
                  <a:ext uri="{FF2B5EF4-FFF2-40B4-BE49-F238E27FC236}">
                    <a16:creationId xmlns:a16="http://schemas.microsoft.com/office/drawing/2014/main" id="{758FF0EE-D731-5C41-BDF2-8368500660C5}"/>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0" name="Hexagon 19">
                <a:extLst>
                  <a:ext uri="{FF2B5EF4-FFF2-40B4-BE49-F238E27FC236}">
                    <a16:creationId xmlns:a16="http://schemas.microsoft.com/office/drawing/2014/main" id="{37CDEEA1-2ED7-6FC4-43B3-E6A6C05F8FB9}"/>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397EC236-5784-79D3-5059-8551802A91E2}"/>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2" name="Hexagon 21">
                <a:extLst>
                  <a:ext uri="{FF2B5EF4-FFF2-40B4-BE49-F238E27FC236}">
                    <a16:creationId xmlns:a16="http://schemas.microsoft.com/office/drawing/2014/main" id="{6194D8C8-AD92-3FBF-1905-84B506525ACE}"/>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3" name="Hexagon 22">
                <a:extLst>
                  <a:ext uri="{FF2B5EF4-FFF2-40B4-BE49-F238E27FC236}">
                    <a16:creationId xmlns:a16="http://schemas.microsoft.com/office/drawing/2014/main" id="{E9A63E00-692B-FD25-D718-1597B19427B5}"/>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4" name="Hexagon 23">
                <a:extLst>
                  <a:ext uri="{FF2B5EF4-FFF2-40B4-BE49-F238E27FC236}">
                    <a16:creationId xmlns:a16="http://schemas.microsoft.com/office/drawing/2014/main" id="{79D065A1-E99B-4B58-5CC3-E7F5A95C40D8}"/>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5" name="Hexagon 24">
                <a:extLst>
                  <a:ext uri="{FF2B5EF4-FFF2-40B4-BE49-F238E27FC236}">
                    <a16:creationId xmlns:a16="http://schemas.microsoft.com/office/drawing/2014/main" id="{23A66850-D2D9-05FF-91F7-46CF5569D376}"/>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6" name="Hexagon 25">
                <a:extLst>
                  <a:ext uri="{FF2B5EF4-FFF2-40B4-BE49-F238E27FC236}">
                    <a16:creationId xmlns:a16="http://schemas.microsoft.com/office/drawing/2014/main" id="{7A976EA9-D85D-56A9-C7B3-5624440A9B5F}"/>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7" name="Hexagon 26">
                <a:extLst>
                  <a:ext uri="{FF2B5EF4-FFF2-40B4-BE49-F238E27FC236}">
                    <a16:creationId xmlns:a16="http://schemas.microsoft.com/office/drawing/2014/main" id="{56022476-E721-73A6-2C7C-0AC908C2B248}"/>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10" name="TextBox 30">
            <a:extLst>
              <a:ext uri="{FF2B5EF4-FFF2-40B4-BE49-F238E27FC236}">
                <a16:creationId xmlns:a16="http://schemas.microsoft.com/office/drawing/2014/main" id="{6C80841E-C2BA-E01D-FF4B-682AB4134177}"/>
              </a:ext>
            </a:extLst>
          </p:cNvPr>
          <p:cNvSpPr txBox="1"/>
          <p:nvPr/>
        </p:nvSpPr>
        <p:spPr>
          <a:xfrm>
            <a:off x="7106634" y="6021121"/>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292270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3767-3E3A-79A3-EB45-7B5E5B60C9DC}"/>
              </a:ext>
            </a:extLst>
          </p:cNvPr>
          <p:cNvSpPr>
            <a:spLocks noGrp="1"/>
          </p:cNvSpPr>
          <p:nvPr>
            <p:ph type="title"/>
          </p:nvPr>
        </p:nvSpPr>
        <p:spPr>
          <a:xfrm>
            <a:off x="297401" y="5102"/>
            <a:ext cx="7886700" cy="1325563"/>
          </a:xfrm>
        </p:spPr>
        <p:txBody>
          <a:bodyPr/>
          <a:lstStyle/>
          <a:p>
            <a:r>
              <a:rPr lang="en-GB">
                <a:latin typeface="Century Gothic" panose="020B0502020202020204" pitchFamily="34" charset="0"/>
              </a:rPr>
              <a:t>Rotation</a:t>
            </a:r>
          </a:p>
        </p:txBody>
      </p:sp>
      <p:sp>
        <p:nvSpPr>
          <p:cNvPr id="3" name="Content Placeholder 2">
            <a:extLst>
              <a:ext uri="{FF2B5EF4-FFF2-40B4-BE49-F238E27FC236}">
                <a16:creationId xmlns:a16="http://schemas.microsoft.com/office/drawing/2014/main" id="{E859A291-28DE-6B00-33A6-F7ECA59CF0AD}"/>
              </a:ext>
            </a:extLst>
          </p:cNvPr>
          <p:cNvSpPr>
            <a:spLocks noGrp="1"/>
          </p:cNvSpPr>
          <p:nvPr>
            <p:ph idx="1"/>
          </p:nvPr>
        </p:nvSpPr>
        <p:spPr>
          <a:xfrm>
            <a:off x="281720" y="1166330"/>
            <a:ext cx="8799593" cy="4739526"/>
          </a:xfrm>
        </p:spPr>
        <p:txBody>
          <a:bodyPr vert="horz" lIns="91440" tIns="45720" rIns="91440" bIns="45720" rtlCol="0" anchor="t">
            <a:normAutofit fontScale="92500" lnSpcReduction="10000"/>
          </a:bodyPr>
          <a:lstStyle/>
          <a:p>
            <a:pPr marL="0" indent="0" fontAlgn="base">
              <a:buNone/>
            </a:pPr>
            <a:r>
              <a:rPr lang="en-GB" sz="2000" dirty="0">
                <a:latin typeface="Century Gothic"/>
              </a:rPr>
              <a:t>Have a look at the plates on the dinner table.</a:t>
            </a:r>
            <a:endParaRPr lang="en-GB" sz="2000" dirty="0">
              <a:latin typeface="Century Gothic" panose="020B0502020202020204" pitchFamily="34" charset="0"/>
            </a:endParaRPr>
          </a:p>
          <a:p>
            <a:pPr marL="0" indent="0">
              <a:buNone/>
            </a:pPr>
            <a:r>
              <a:rPr lang="en-GB" sz="2000" dirty="0">
                <a:latin typeface="Century Gothic"/>
              </a:rPr>
              <a:t>Can you see any rotations?</a:t>
            </a:r>
          </a:p>
          <a:p>
            <a:pPr marL="0" indent="0">
              <a:buNone/>
            </a:pPr>
            <a:endParaRPr lang="en-GB" sz="2000" dirty="0">
              <a:latin typeface="Century Gothic"/>
            </a:endParaRPr>
          </a:p>
          <a:p>
            <a:pPr marL="0" indent="0">
              <a:buNone/>
            </a:pPr>
            <a:endParaRPr lang="en-GB" sz="2000" dirty="0">
              <a:latin typeface="Century Gothic"/>
            </a:endParaRPr>
          </a:p>
          <a:p>
            <a:pPr marL="0" indent="0">
              <a:buNone/>
            </a:pPr>
            <a:endParaRPr lang="en-GB" sz="2000" dirty="0">
              <a:latin typeface="Century Gothic"/>
            </a:endParaRPr>
          </a:p>
          <a:p>
            <a:pPr marL="0" indent="0">
              <a:buNone/>
            </a:pPr>
            <a:endParaRPr lang="en-GB" sz="2000" dirty="0">
              <a:latin typeface="Century Gothic"/>
            </a:endParaRPr>
          </a:p>
          <a:p>
            <a:pPr marL="0" indent="0">
              <a:buNone/>
            </a:pPr>
            <a:endParaRPr lang="en-GB" sz="2000" dirty="0">
              <a:latin typeface="Century Gothic"/>
            </a:endParaRPr>
          </a:p>
          <a:p>
            <a:pPr marL="0" indent="0">
              <a:buNone/>
            </a:pPr>
            <a:endParaRPr lang="en-GB" sz="2000" dirty="0">
              <a:latin typeface="Century Gothic"/>
            </a:endParaRPr>
          </a:p>
          <a:p>
            <a:pPr marL="0" indent="0">
              <a:buNone/>
            </a:pPr>
            <a:endParaRPr lang="en-GB" sz="2000" dirty="0">
              <a:latin typeface="Century Gothic"/>
            </a:endParaRPr>
          </a:p>
          <a:p>
            <a:pPr marL="0" indent="0">
              <a:buNone/>
            </a:pPr>
            <a:endParaRPr lang="en-GB" sz="2000" dirty="0">
              <a:latin typeface="Century Gothic"/>
            </a:endParaRPr>
          </a:p>
          <a:p>
            <a:pPr marL="0" indent="0">
              <a:buNone/>
            </a:pPr>
            <a:endParaRPr lang="en-GB" sz="2000" dirty="0">
              <a:latin typeface="Century Gothic"/>
            </a:endParaRPr>
          </a:p>
          <a:p>
            <a:pPr marL="0" indent="0">
              <a:buNone/>
            </a:pPr>
            <a:endParaRPr lang="en-GB" sz="2000" dirty="0">
              <a:latin typeface="Century Gothic"/>
            </a:endParaRPr>
          </a:p>
          <a:p>
            <a:pPr marL="0" indent="0">
              <a:buNone/>
            </a:pPr>
            <a:r>
              <a:rPr lang="en-GB" sz="2000" dirty="0">
                <a:latin typeface="Century Gothic"/>
              </a:rPr>
              <a:t>The green lines and dots show rotation about two different points.</a:t>
            </a:r>
          </a:p>
        </p:txBody>
      </p:sp>
      <p:pic>
        <p:nvPicPr>
          <p:cNvPr id="5" name="Picture 4" descr="A colorful board with different shapes and symbols&#10;&#10;Description automatically generated with medium confidence">
            <a:extLst>
              <a:ext uri="{FF2B5EF4-FFF2-40B4-BE49-F238E27FC236}">
                <a16:creationId xmlns:a16="http://schemas.microsoft.com/office/drawing/2014/main" id="{53C9B4EA-05EF-4C51-4D34-8E544A28133D}"/>
              </a:ext>
            </a:extLst>
          </p:cNvPr>
          <p:cNvPicPr>
            <a:picLocks noChangeAspect="1"/>
          </p:cNvPicPr>
          <p:nvPr/>
        </p:nvPicPr>
        <p:blipFill rotWithShape="1">
          <a:blip r:embed="rId2">
            <a:extLst>
              <a:ext uri="{28A0092B-C50C-407E-A947-70E740481C1C}">
                <a14:useLocalDpi xmlns:a14="http://schemas.microsoft.com/office/drawing/2010/main" val="0"/>
              </a:ext>
            </a:extLst>
          </a:blip>
          <a:srcRect l="40499" t="28406" r="32158" b="30290"/>
          <a:stretch/>
        </p:blipFill>
        <p:spPr>
          <a:xfrm>
            <a:off x="372146" y="2121182"/>
            <a:ext cx="2812774" cy="2832652"/>
          </a:xfrm>
          <a:prstGeom prst="rect">
            <a:avLst/>
          </a:prstGeom>
        </p:spPr>
      </p:pic>
      <p:pic>
        <p:nvPicPr>
          <p:cNvPr id="6" name="Picture 5" descr="A close-up of a circle&#10;&#10;Description automatically generated">
            <a:extLst>
              <a:ext uri="{FF2B5EF4-FFF2-40B4-BE49-F238E27FC236}">
                <a16:creationId xmlns:a16="http://schemas.microsoft.com/office/drawing/2014/main" id="{E9F1C7B1-A87F-4391-08DD-20B89C504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86737" y="1998333"/>
            <a:ext cx="5686646" cy="3172100"/>
          </a:xfrm>
          <a:prstGeom prst="rect">
            <a:avLst/>
          </a:prstGeom>
        </p:spPr>
      </p:pic>
      <p:grpSp>
        <p:nvGrpSpPr>
          <p:cNvPr id="8" name="Group 7">
            <a:extLst>
              <a:ext uri="{FF2B5EF4-FFF2-40B4-BE49-F238E27FC236}">
                <a16:creationId xmlns:a16="http://schemas.microsoft.com/office/drawing/2014/main" id="{FF840CF2-53CC-0429-A0E3-C01CBB4DBD21}"/>
              </a:ext>
            </a:extLst>
          </p:cNvPr>
          <p:cNvGrpSpPr/>
          <p:nvPr/>
        </p:nvGrpSpPr>
        <p:grpSpPr>
          <a:xfrm>
            <a:off x="4559580" y="3999734"/>
            <a:ext cx="4492060" cy="3168409"/>
            <a:chOff x="4559580" y="3999734"/>
            <a:chExt cx="4492060" cy="3168409"/>
          </a:xfrm>
        </p:grpSpPr>
        <p:sp>
          <p:nvSpPr>
            <p:cNvPr id="9" name="TextBox 8">
              <a:extLst>
                <a:ext uri="{FF2B5EF4-FFF2-40B4-BE49-F238E27FC236}">
                  <a16:creationId xmlns:a16="http://schemas.microsoft.com/office/drawing/2014/main" id="{3DB255EA-CD08-598B-0CE9-10820C562387}"/>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13" name="Group 12">
              <a:extLst>
                <a:ext uri="{FF2B5EF4-FFF2-40B4-BE49-F238E27FC236}">
                  <a16:creationId xmlns:a16="http://schemas.microsoft.com/office/drawing/2014/main" id="{9805B882-A070-964C-8388-E760EAA718E1}"/>
                </a:ext>
              </a:extLst>
            </p:cNvPr>
            <p:cNvGrpSpPr/>
            <p:nvPr/>
          </p:nvGrpSpPr>
          <p:grpSpPr>
            <a:xfrm>
              <a:off x="4559580" y="3999734"/>
              <a:ext cx="4492060" cy="3168409"/>
              <a:chOff x="181643" y="575007"/>
              <a:chExt cx="9872856" cy="6963675"/>
            </a:xfrm>
          </p:grpSpPr>
          <p:sp>
            <p:nvSpPr>
              <p:cNvPr id="14" name="Hexagon 13">
                <a:extLst>
                  <a:ext uri="{FF2B5EF4-FFF2-40B4-BE49-F238E27FC236}">
                    <a16:creationId xmlns:a16="http://schemas.microsoft.com/office/drawing/2014/main" id="{B73758E1-3945-18D8-7237-BD39F3532BD7}"/>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5" name="Hexagon 14">
                <a:extLst>
                  <a:ext uri="{FF2B5EF4-FFF2-40B4-BE49-F238E27FC236}">
                    <a16:creationId xmlns:a16="http://schemas.microsoft.com/office/drawing/2014/main" id="{26A14123-C768-E16B-1E03-6E73A0C197AB}"/>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6" name="Hexagon 15">
                <a:extLst>
                  <a:ext uri="{FF2B5EF4-FFF2-40B4-BE49-F238E27FC236}">
                    <a16:creationId xmlns:a16="http://schemas.microsoft.com/office/drawing/2014/main" id="{28353ACB-FFC7-D091-5C31-DEE8C857487D}"/>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7" name="Hexagon 16">
                <a:extLst>
                  <a:ext uri="{FF2B5EF4-FFF2-40B4-BE49-F238E27FC236}">
                    <a16:creationId xmlns:a16="http://schemas.microsoft.com/office/drawing/2014/main" id="{EAB2023F-224D-9DC8-DF14-563A36010C9A}"/>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8" name="Hexagon 17">
                <a:extLst>
                  <a:ext uri="{FF2B5EF4-FFF2-40B4-BE49-F238E27FC236}">
                    <a16:creationId xmlns:a16="http://schemas.microsoft.com/office/drawing/2014/main" id="{6213FBBF-89EA-43D4-E053-C940E89181B3}"/>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9" name="Hexagon 18">
                <a:extLst>
                  <a:ext uri="{FF2B5EF4-FFF2-40B4-BE49-F238E27FC236}">
                    <a16:creationId xmlns:a16="http://schemas.microsoft.com/office/drawing/2014/main" id="{6F6574FB-80CD-CD3C-F922-DA4B5B8B936D}"/>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0" name="Hexagon 19">
                <a:extLst>
                  <a:ext uri="{FF2B5EF4-FFF2-40B4-BE49-F238E27FC236}">
                    <a16:creationId xmlns:a16="http://schemas.microsoft.com/office/drawing/2014/main" id="{A590E9A6-9EFD-2D8B-D3E2-37E8622F0F9E}"/>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E7AC5A3E-65DC-967D-4E04-0CFA288F0FE1}"/>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2" name="Hexagon 21">
                <a:extLst>
                  <a:ext uri="{FF2B5EF4-FFF2-40B4-BE49-F238E27FC236}">
                    <a16:creationId xmlns:a16="http://schemas.microsoft.com/office/drawing/2014/main" id="{1A5B5F76-B661-78C3-2531-D179F4550040}"/>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3" name="Hexagon 22">
                <a:extLst>
                  <a:ext uri="{FF2B5EF4-FFF2-40B4-BE49-F238E27FC236}">
                    <a16:creationId xmlns:a16="http://schemas.microsoft.com/office/drawing/2014/main" id="{A0B8FB1E-1EA4-4114-D4A8-9F29B27CFC02}"/>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4" name="Hexagon 23">
                <a:extLst>
                  <a:ext uri="{FF2B5EF4-FFF2-40B4-BE49-F238E27FC236}">
                    <a16:creationId xmlns:a16="http://schemas.microsoft.com/office/drawing/2014/main" id="{C8DAE2D4-6531-8F63-C0AB-F0608A681917}"/>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5" name="Hexagon 24">
                <a:extLst>
                  <a:ext uri="{FF2B5EF4-FFF2-40B4-BE49-F238E27FC236}">
                    <a16:creationId xmlns:a16="http://schemas.microsoft.com/office/drawing/2014/main" id="{C5E182DE-6BAE-B5E7-CEED-A757318FF557}"/>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6" name="Hexagon 25">
                <a:extLst>
                  <a:ext uri="{FF2B5EF4-FFF2-40B4-BE49-F238E27FC236}">
                    <a16:creationId xmlns:a16="http://schemas.microsoft.com/office/drawing/2014/main" id="{40E6B7FF-34A3-168F-374E-6C6A17C159D7}"/>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7" name="Hexagon 26">
                <a:extLst>
                  <a:ext uri="{FF2B5EF4-FFF2-40B4-BE49-F238E27FC236}">
                    <a16:creationId xmlns:a16="http://schemas.microsoft.com/office/drawing/2014/main" id="{5419E1AE-8AD2-88BE-A589-5030FBE9D2AD}"/>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8" name="Hexagon 27">
                <a:extLst>
                  <a:ext uri="{FF2B5EF4-FFF2-40B4-BE49-F238E27FC236}">
                    <a16:creationId xmlns:a16="http://schemas.microsoft.com/office/drawing/2014/main" id="{68E4CF3A-8AF9-CF05-6D15-0443BE054200}"/>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7" name="TextBox 30">
            <a:extLst>
              <a:ext uri="{FF2B5EF4-FFF2-40B4-BE49-F238E27FC236}">
                <a16:creationId xmlns:a16="http://schemas.microsoft.com/office/drawing/2014/main" id="{4FEE7FC2-AB9B-2A15-C4D3-4A0AEBFBD446}"/>
              </a:ext>
            </a:extLst>
          </p:cNvPr>
          <p:cNvSpPr txBox="1"/>
          <p:nvPr/>
        </p:nvSpPr>
        <p:spPr>
          <a:xfrm>
            <a:off x="7106634" y="6021121"/>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405876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18F4-CC82-E3FF-2150-A873FB822E11}"/>
              </a:ext>
            </a:extLst>
          </p:cNvPr>
          <p:cNvSpPr>
            <a:spLocks noGrp="1"/>
          </p:cNvSpPr>
          <p:nvPr>
            <p:ph type="title"/>
          </p:nvPr>
        </p:nvSpPr>
        <p:spPr>
          <a:xfrm>
            <a:off x="186177" y="-243047"/>
            <a:ext cx="11018520" cy="1434415"/>
          </a:xfrm>
        </p:spPr>
        <p:txBody>
          <a:bodyPr anchor="b">
            <a:normAutofit/>
          </a:bodyPr>
          <a:lstStyle/>
          <a:p>
            <a:r>
              <a:rPr lang="en-GB" sz="5400">
                <a:latin typeface="Century Gothic" panose="020B0502020202020204" pitchFamily="34" charset="0"/>
              </a:rPr>
              <a:t>Rotation</a:t>
            </a:r>
          </a:p>
        </p:txBody>
      </p:sp>
      <p:sp>
        <p:nvSpPr>
          <p:cNvPr id="3" name="Content Placeholder 2">
            <a:extLst>
              <a:ext uri="{FF2B5EF4-FFF2-40B4-BE49-F238E27FC236}">
                <a16:creationId xmlns:a16="http://schemas.microsoft.com/office/drawing/2014/main" id="{6161542A-7E00-3721-8565-2B91B67E676F}"/>
              </a:ext>
            </a:extLst>
          </p:cNvPr>
          <p:cNvSpPr>
            <a:spLocks noGrp="1"/>
          </p:cNvSpPr>
          <p:nvPr>
            <p:ph idx="1"/>
          </p:nvPr>
        </p:nvSpPr>
        <p:spPr>
          <a:xfrm>
            <a:off x="186177" y="1589729"/>
            <a:ext cx="4735380" cy="4119172"/>
          </a:xfrm>
        </p:spPr>
        <p:txBody>
          <a:bodyPr anchor="t">
            <a:normAutofit/>
          </a:bodyPr>
          <a:lstStyle/>
          <a:p>
            <a:pPr marL="0" indent="0" fontAlgn="base">
              <a:buNone/>
            </a:pPr>
            <a:r>
              <a:rPr lang="en-GB" sz="2200">
                <a:latin typeface="Century Gothic" panose="020B0502020202020204" pitchFamily="34" charset="0"/>
                <a:ea typeface="Times New Roman" panose="02020603050405020304" pitchFamily="18" charset="0"/>
              </a:rPr>
              <a:t>Are there any other uses of rotations in the doll’s house?</a:t>
            </a:r>
          </a:p>
          <a:p>
            <a:pPr marL="0" indent="0" fontAlgn="base">
              <a:buNone/>
            </a:pPr>
            <a:r>
              <a:rPr lang="en-GB" sz="2200">
                <a:latin typeface="Century Gothic" panose="020B0502020202020204" pitchFamily="34" charset="0"/>
                <a:ea typeface="Times New Roman" panose="02020603050405020304" pitchFamily="18" charset="0"/>
              </a:rPr>
              <a:t>Can you think of any other places it could be used effectively?</a:t>
            </a:r>
          </a:p>
          <a:p>
            <a:pPr marL="0" indent="0" fontAlgn="base">
              <a:buNone/>
            </a:pPr>
            <a:r>
              <a:rPr lang="en-GB" sz="2200">
                <a:latin typeface="Century Gothic" panose="020B0502020202020204" pitchFamily="34" charset="0"/>
                <a:ea typeface="Times New Roman" panose="02020603050405020304" pitchFamily="18" charset="0"/>
              </a:rPr>
              <a:t>Have a go at including rotations in your design. </a:t>
            </a:r>
          </a:p>
          <a:p>
            <a:pPr marL="0" indent="0">
              <a:buNone/>
            </a:pPr>
            <a:endParaRPr lang="en-GB" sz="2200">
              <a:latin typeface="Century Gothic" panose="020B0502020202020204" pitchFamily="34" charset="0"/>
            </a:endParaRPr>
          </a:p>
        </p:txBody>
      </p:sp>
      <p:pic>
        <p:nvPicPr>
          <p:cNvPr id="5" name="Picture 4" descr="A doll house kit and a doll house kit&#10;&#10;Description automatically generated">
            <a:extLst>
              <a:ext uri="{FF2B5EF4-FFF2-40B4-BE49-F238E27FC236}">
                <a16:creationId xmlns:a16="http://schemas.microsoft.com/office/drawing/2014/main" id="{1E0910A3-8130-845B-70B5-3958956AC83F}"/>
              </a:ext>
            </a:extLst>
          </p:cNvPr>
          <p:cNvPicPr>
            <a:picLocks noChangeAspect="1"/>
          </p:cNvPicPr>
          <p:nvPr/>
        </p:nvPicPr>
        <p:blipFill>
          <a:blip r:embed="rId2">
            <a:extLst>
              <a:ext uri="{28A0092B-C50C-407E-A947-70E740481C1C}">
                <a14:useLocalDpi xmlns:a14="http://schemas.microsoft.com/office/drawing/2010/main" val="0"/>
              </a:ext>
            </a:extLst>
          </a:blip>
          <a:srcRect r="3551" b="-3"/>
          <a:stretch/>
        </p:blipFill>
        <p:spPr>
          <a:xfrm>
            <a:off x="5056387" y="171948"/>
            <a:ext cx="3941064" cy="4096512"/>
          </a:xfrm>
          <a:prstGeom prst="rect">
            <a:avLst/>
          </a:prstGeom>
        </p:spPr>
      </p:pic>
      <p:grpSp>
        <p:nvGrpSpPr>
          <p:cNvPr id="6" name="Group 5">
            <a:extLst>
              <a:ext uri="{FF2B5EF4-FFF2-40B4-BE49-F238E27FC236}">
                <a16:creationId xmlns:a16="http://schemas.microsoft.com/office/drawing/2014/main" id="{BDE688C8-E0C7-FAB0-7E95-405EAB8DD28D}"/>
              </a:ext>
            </a:extLst>
          </p:cNvPr>
          <p:cNvGrpSpPr/>
          <p:nvPr/>
        </p:nvGrpSpPr>
        <p:grpSpPr>
          <a:xfrm>
            <a:off x="4559580" y="3999734"/>
            <a:ext cx="4492060" cy="3168409"/>
            <a:chOff x="4559580" y="3999734"/>
            <a:chExt cx="4492060" cy="3168409"/>
          </a:xfrm>
        </p:grpSpPr>
        <p:sp>
          <p:nvSpPr>
            <p:cNvPr id="7" name="TextBox 6">
              <a:extLst>
                <a:ext uri="{FF2B5EF4-FFF2-40B4-BE49-F238E27FC236}">
                  <a16:creationId xmlns:a16="http://schemas.microsoft.com/office/drawing/2014/main" id="{2EE8906E-271E-3839-9FB1-DBF64706C959}"/>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8" name="Group 7">
              <a:extLst>
                <a:ext uri="{FF2B5EF4-FFF2-40B4-BE49-F238E27FC236}">
                  <a16:creationId xmlns:a16="http://schemas.microsoft.com/office/drawing/2014/main" id="{9FE83D8A-A1DC-9206-6D65-E7A4A294D50E}"/>
                </a:ext>
              </a:extLst>
            </p:cNvPr>
            <p:cNvGrpSpPr/>
            <p:nvPr/>
          </p:nvGrpSpPr>
          <p:grpSpPr>
            <a:xfrm>
              <a:off x="4559580" y="3999734"/>
              <a:ext cx="4492060" cy="3168409"/>
              <a:chOff x="181643" y="575007"/>
              <a:chExt cx="9872856" cy="6963675"/>
            </a:xfrm>
          </p:grpSpPr>
          <p:sp>
            <p:nvSpPr>
              <p:cNvPr id="9" name="Hexagon 8">
                <a:extLst>
                  <a:ext uri="{FF2B5EF4-FFF2-40B4-BE49-F238E27FC236}">
                    <a16:creationId xmlns:a16="http://schemas.microsoft.com/office/drawing/2014/main" id="{4EAA3387-68FB-5C28-16CF-91616083E33D}"/>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Hexagon 10">
                <a:extLst>
                  <a:ext uri="{FF2B5EF4-FFF2-40B4-BE49-F238E27FC236}">
                    <a16:creationId xmlns:a16="http://schemas.microsoft.com/office/drawing/2014/main" id="{7B88576F-CF46-7EF6-5E28-5267C2E1F1AA}"/>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3" name="Hexagon 12">
                <a:extLst>
                  <a:ext uri="{FF2B5EF4-FFF2-40B4-BE49-F238E27FC236}">
                    <a16:creationId xmlns:a16="http://schemas.microsoft.com/office/drawing/2014/main" id="{B9CCB2F0-40BB-6538-D0AC-D1DC25C0BC26}"/>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4" name="Hexagon 13">
                <a:extLst>
                  <a:ext uri="{FF2B5EF4-FFF2-40B4-BE49-F238E27FC236}">
                    <a16:creationId xmlns:a16="http://schemas.microsoft.com/office/drawing/2014/main" id="{2E29C9A0-C680-15DC-F209-201C5A8DE44C}"/>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5" name="Hexagon 14">
                <a:extLst>
                  <a:ext uri="{FF2B5EF4-FFF2-40B4-BE49-F238E27FC236}">
                    <a16:creationId xmlns:a16="http://schemas.microsoft.com/office/drawing/2014/main" id="{F3DC0713-C06B-B5FD-ABD0-C73602B20AEC}"/>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6" name="Hexagon 15">
                <a:extLst>
                  <a:ext uri="{FF2B5EF4-FFF2-40B4-BE49-F238E27FC236}">
                    <a16:creationId xmlns:a16="http://schemas.microsoft.com/office/drawing/2014/main" id="{904DE096-B9FC-8B7A-959F-D670969C429B}"/>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7" name="Hexagon 16">
                <a:extLst>
                  <a:ext uri="{FF2B5EF4-FFF2-40B4-BE49-F238E27FC236}">
                    <a16:creationId xmlns:a16="http://schemas.microsoft.com/office/drawing/2014/main" id="{49AAE2E9-A331-05A5-5C85-C355A478E330}"/>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8" name="Hexagon 17">
                <a:extLst>
                  <a:ext uri="{FF2B5EF4-FFF2-40B4-BE49-F238E27FC236}">
                    <a16:creationId xmlns:a16="http://schemas.microsoft.com/office/drawing/2014/main" id="{EA591A96-FC08-6B2A-E5AD-77D10A524218}"/>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9" name="Hexagon 18">
                <a:extLst>
                  <a:ext uri="{FF2B5EF4-FFF2-40B4-BE49-F238E27FC236}">
                    <a16:creationId xmlns:a16="http://schemas.microsoft.com/office/drawing/2014/main" id="{22617671-372D-6B67-A3FD-D41212FDA03F}"/>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0" name="Hexagon 19">
                <a:extLst>
                  <a:ext uri="{FF2B5EF4-FFF2-40B4-BE49-F238E27FC236}">
                    <a16:creationId xmlns:a16="http://schemas.microsoft.com/office/drawing/2014/main" id="{4245D431-6C91-3AD6-8E43-462A1388AE8D}"/>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738CF41B-73DC-159E-75CE-CF6FC0A5BC0F}"/>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2" name="Hexagon 21">
                <a:extLst>
                  <a:ext uri="{FF2B5EF4-FFF2-40B4-BE49-F238E27FC236}">
                    <a16:creationId xmlns:a16="http://schemas.microsoft.com/office/drawing/2014/main" id="{093661C7-7659-F734-C016-FF314B23CDAC}"/>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3" name="Hexagon 22">
                <a:extLst>
                  <a:ext uri="{FF2B5EF4-FFF2-40B4-BE49-F238E27FC236}">
                    <a16:creationId xmlns:a16="http://schemas.microsoft.com/office/drawing/2014/main" id="{EBC6A27C-AE76-9F3B-87AA-7BDCB0663668}"/>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4" name="Hexagon 23">
                <a:extLst>
                  <a:ext uri="{FF2B5EF4-FFF2-40B4-BE49-F238E27FC236}">
                    <a16:creationId xmlns:a16="http://schemas.microsoft.com/office/drawing/2014/main" id="{5B823155-47F7-79E1-D2E2-2DE73CAB9F19}"/>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5" name="Hexagon 24">
                <a:extLst>
                  <a:ext uri="{FF2B5EF4-FFF2-40B4-BE49-F238E27FC236}">
                    <a16:creationId xmlns:a16="http://schemas.microsoft.com/office/drawing/2014/main" id="{90FA1AE9-13B3-ECCF-2133-2FD49906AF50}"/>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10" name="TextBox 30">
            <a:extLst>
              <a:ext uri="{FF2B5EF4-FFF2-40B4-BE49-F238E27FC236}">
                <a16:creationId xmlns:a16="http://schemas.microsoft.com/office/drawing/2014/main" id="{1152C2B5-E0F9-B559-C254-F594853967F9}"/>
              </a:ext>
            </a:extLst>
          </p:cNvPr>
          <p:cNvSpPr txBox="1"/>
          <p:nvPr/>
        </p:nvSpPr>
        <p:spPr>
          <a:xfrm>
            <a:off x="7106634" y="6021121"/>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118254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F5432-8855-7E55-CF1D-6793195F73FD}"/>
              </a:ext>
            </a:extLst>
          </p:cNvPr>
          <p:cNvSpPr>
            <a:spLocks noGrp="1"/>
          </p:cNvSpPr>
          <p:nvPr>
            <p:ph type="title"/>
          </p:nvPr>
        </p:nvSpPr>
        <p:spPr>
          <a:xfrm>
            <a:off x="121304" y="552"/>
            <a:ext cx="7886700" cy="1009653"/>
          </a:xfrm>
        </p:spPr>
        <p:txBody>
          <a:bodyPr/>
          <a:lstStyle/>
          <a:p>
            <a:r>
              <a:rPr lang="en-GB">
                <a:latin typeface="Century Gothic" panose="020B0502020202020204" pitchFamily="34" charset="0"/>
              </a:rPr>
              <a:t>Nets – What is a net?</a:t>
            </a:r>
          </a:p>
        </p:txBody>
      </p:sp>
      <p:sp>
        <p:nvSpPr>
          <p:cNvPr id="3" name="Content Placeholder 2">
            <a:extLst>
              <a:ext uri="{FF2B5EF4-FFF2-40B4-BE49-F238E27FC236}">
                <a16:creationId xmlns:a16="http://schemas.microsoft.com/office/drawing/2014/main" id="{ED10CCBA-AA60-B13E-F92D-6B24198591C7}"/>
              </a:ext>
            </a:extLst>
          </p:cNvPr>
          <p:cNvSpPr>
            <a:spLocks noGrp="1"/>
          </p:cNvSpPr>
          <p:nvPr>
            <p:ph idx="1"/>
          </p:nvPr>
        </p:nvSpPr>
        <p:spPr>
          <a:xfrm>
            <a:off x="189531" y="1725222"/>
            <a:ext cx="8721806" cy="3872273"/>
          </a:xfrm>
        </p:spPr>
        <p:txBody>
          <a:bodyPr vert="horz" lIns="91440" tIns="45720" rIns="91440" bIns="45720" rtlCol="0" anchor="t">
            <a:normAutofit/>
          </a:bodyPr>
          <a:lstStyle/>
          <a:p>
            <a:pPr marL="0" indent="0" fontAlgn="base">
              <a:buNone/>
            </a:pPr>
            <a:r>
              <a:rPr lang="en-GB" sz="2000" dirty="0">
                <a:solidFill>
                  <a:srgbClr val="141414"/>
                </a:solidFill>
                <a:latin typeface="Century Gothic"/>
                <a:ea typeface="Times New Roman" panose="02020603050405020304" pitchFamily="18" charset="0"/>
                <a:cs typeface="Times New Roman"/>
              </a:rPr>
              <a:t>The </a:t>
            </a:r>
            <a:r>
              <a:rPr lang="en-GB" sz="2000" b="1" dirty="0">
                <a:solidFill>
                  <a:srgbClr val="141414"/>
                </a:solidFill>
                <a:latin typeface="Century Gothic"/>
                <a:ea typeface="Times New Roman" panose="02020603050405020304" pitchFamily="18" charset="0"/>
              </a:rPr>
              <a:t>net</a:t>
            </a:r>
            <a:r>
              <a:rPr lang="en-GB" sz="2000" dirty="0">
                <a:solidFill>
                  <a:srgbClr val="141414"/>
                </a:solidFill>
                <a:latin typeface="Century Gothic"/>
                <a:ea typeface="Times New Roman" panose="02020603050405020304" pitchFamily="18" charset="0"/>
                <a:cs typeface="Times New Roman"/>
              </a:rPr>
              <a:t> of a 3D shape is what it would look like if it was unfolded and laid flat.</a:t>
            </a:r>
            <a:endParaRPr lang="en-GB" sz="2000" dirty="0">
              <a:latin typeface="Century Gothic"/>
              <a:ea typeface="Times New Roman" panose="02020603050405020304" pitchFamily="18" charset="0"/>
              <a:cs typeface="Times New Roman"/>
            </a:endParaRPr>
          </a:p>
          <a:p>
            <a:pPr marL="0" indent="0" fontAlgn="base">
              <a:buNone/>
            </a:pPr>
            <a:r>
              <a:rPr lang="en-GB" sz="2000" dirty="0">
                <a:solidFill>
                  <a:srgbClr val="141414"/>
                </a:solidFill>
                <a:latin typeface="Century Gothic"/>
                <a:ea typeface="Times New Roman" panose="02020603050405020304" pitchFamily="18" charset="0"/>
                <a:cs typeface="Times New Roman"/>
              </a:rPr>
              <a:t>There are many types of nets for the different 3D shapes.</a:t>
            </a:r>
            <a:endParaRPr lang="en-GB" sz="2000" dirty="0">
              <a:latin typeface="Century Gothic"/>
              <a:ea typeface="Times New Roman" panose="02020603050405020304" pitchFamily="18" charset="0"/>
              <a:cs typeface="Times New Roman"/>
            </a:endParaRPr>
          </a:p>
          <a:p>
            <a:pPr marL="0" indent="0" fontAlgn="base">
              <a:buNone/>
            </a:pPr>
            <a:endParaRPr lang="en-GB" sz="2000" dirty="0">
              <a:solidFill>
                <a:srgbClr val="141414"/>
              </a:solidFill>
              <a:latin typeface="Century Gothic" panose="020B0502020202020204" pitchFamily="34" charset="0"/>
              <a:ea typeface="Times New Roman" panose="02020603050405020304" pitchFamily="18" charset="0"/>
              <a:cs typeface="Times New Roman"/>
            </a:endParaRPr>
          </a:p>
          <a:p>
            <a:pPr marL="0" indent="0" fontAlgn="base">
              <a:buNone/>
            </a:pPr>
            <a:endParaRPr lang="en-GB" sz="2000">
              <a:latin typeface="Century Gothic" panose="020B0502020202020204" pitchFamily="34" charset="0"/>
              <a:ea typeface="Times New Roman" panose="02020603050405020304" pitchFamily="18" charset="0"/>
            </a:endParaRPr>
          </a:p>
          <a:p>
            <a:pPr marL="0" indent="0">
              <a:buNone/>
            </a:pPr>
            <a:endParaRPr lang="en-GB" sz="3200">
              <a:latin typeface="Century Gothic" panose="020B0502020202020204" pitchFamily="34" charset="0"/>
            </a:endParaRPr>
          </a:p>
        </p:txBody>
      </p:sp>
      <p:pic>
        <p:nvPicPr>
          <p:cNvPr id="1026" name="Picture 2">
            <a:extLst>
              <a:ext uri="{FF2B5EF4-FFF2-40B4-BE49-F238E27FC236}">
                <a16:creationId xmlns:a16="http://schemas.microsoft.com/office/drawing/2014/main" id="{9A4DDCFF-1A2C-3DF8-E274-22B350D52C9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t="13289" b="16255"/>
          <a:stretch/>
        </p:blipFill>
        <p:spPr bwMode="auto">
          <a:xfrm>
            <a:off x="3197738" y="2940794"/>
            <a:ext cx="5638207" cy="1850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pink cube&#10;&#10;Description automatically generated">
            <a:extLst>
              <a:ext uri="{FF2B5EF4-FFF2-40B4-BE49-F238E27FC236}">
                <a16:creationId xmlns:a16="http://schemas.microsoft.com/office/drawing/2014/main" id="{4D7EC1D0-A1AF-2F77-EE02-0F223E0D65E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9941" y="2927902"/>
            <a:ext cx="2371386" cy="2017384"/>
          </a:xfrm>
          <a:prstGeom prst="rect">
            <a:avLst/>
          </a:prstGeom>
        </p:spPr>
      </p:pic>
      <p:sp>
        <p:nvSpPr>
          <p:cNvPr id="4" name="TextBox 3">
            <a:extLst>
              <a:ext uri="{FF2B5EF4-FFF2-40B4-BE49-F238E27FC236}">
                <a16:creationId xmlns:a16="http://schemas.microsoft.com/office/drawing/2014/main" id="{5FD92001-3C13-7254-A334-98DB570B39F4}"/>
              </a:ext>
            </a:extLst>
          </p:cNvPr>
          <p:cNvSpPr txBox="1"/>
          <p:nvPr/>
        </p:nvSpPr>
        <p:spPr>
          <a:xfrm>
            <a:off x="209762" y="5055140"/>
            <a:ext cx="8733924" cy="707886"/>
          </a:xfrm>
          <a:prstGeom prst="rect">
            <a:avLst/>
          </a:prstGeom>
          <a:noFill/>
        </p:spPr>
        <p:txBody>
          <a:bodyPr wrap="square" rtlCol="0">
            <a:spAutoFit/>
          </a:bodyPr>
          <a:lstStyle/>
          <a:p>
            <a:r>
              <a:rPr lang="en-GB" sz="2000">
                <a:latin typeface="Century Gothic" panose="020B0502020202020204" pitchFamily="34" charset="0"/>
              </a:rPr>
              <a:t>This is a cube and some examples of nets which could be folded to make a cube.</a:t>
            </a:r>
          </a:p>
        </p:txBody>
      </p:sp>
      <p:grpSp>
        <p:nvGrpSpPr>
          <p:cNvPr id="6" name="Group 5">
            <a:extLst>
              <a:ext uri="{FF2B5EF4-FFF2-40B4-BE49-F238E27FC236}">
                <a16:creationId xmlns:a16="http://schemas.microsoft.com/office/drawing/2014/main" id="{F36AD886-A9C1-4AA9-2F44-052040F02FDB}"/>
              </a:ext>
            </a:extLst>
          </p:cNvPr>
          <p:cNvGrpSpPr/>
          <p:nvPr/>
        </p:nvGrpSpPr>
        <p:grpSpPr>
          <a:xfrm>
            <a:off x="4559580" y="3999734"/>
            <a:ext cx="4492060" cy="3168409"/>
            <a:chOff x="4559580" y="3999734"/>
            <a:chExt cx="4492060" cy="3168409"/>
          </a:xfrm>
        </p:grpSpPr>
        <p:sp>
          <p:nvSpPr>
            <p:cNvPr id="7" name="TextBox 6">
              <a:extLst>
                <a:ext uri="{FF2B5EF4-FFF2-40B4-BE49-F238E27FC236}">
                  <a16:creationId xmlns:a16="http://schemas.microsoft.com/office/drawing/2014/main" id="{349D69D8-60FE-CAFF-CBCD-F35ACDC75674}"/>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8" name="Group 7">
              <a:extLst>
                <a:ext uri="{FF2B5EF4-FFF2-40B4-BE49-F238E27FC236}">
                  <a16:creationId xmlns:a16="http://schemas.microsoft.com/office/drawing/2014/main" id="{5EB2C4F1-1B5F-F4EB-F238-1BA329896286}"/>
                </a:ext>
              </a:extLst>
            </p:cNvPr>
            <p:cNvGrpSpPr/>
            <p:nvPr/>
          </p:nvGrpSpPr>
          <p:grpSpPr>
            <a:xfrm>
              <a:off x="4559580" y="3999734"/>
              <a:ext cx="4492060" cy="3168409"/>
              <a:chOff x="181643" y="575007"/>
              <a:chExt cx="9872856" cy="6963675"/>
            </a:xfrm>
          </p:grpSpPr>
          <p:sp>
            <p:nvSpPr>
              <p:cNvPr id="9" name="Hexagon 8">
                <a:extLst>
                  <a:ext uri="{FF2B5EF4-FFF2-40B4-BE49-F238E27FC236}">
                    <a16:creationId xmlns:a16="http://schemas.microsoft.com/office/drawing/2014/main" id="{5FB3BD1F-915B-5428-34F8-8DBC9C1689E7}"/>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0" name="Hexagon 9">
                <a:extLst>
                  <a:ext uri="{FF2B5EF4-FFF2-40B4-BE49-F238E27FC236}">
                    <a16:creationId xmlns:a16="http://schemas.microsoft.com/office/drawing/2014/main" id="{E5E43F89-2D08-9182-3F9C-FC95714FB96C}"/>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1" name="Hexagon 10">
                <a:extLst>
                  <a:ext uri="{FF2B5EF4-FFF2-40B4-BE49-F238E27FC236}">
                    <a16:creationId xmlns:a16="http://schemas.microsoft.com/office/drawing/2014/main" id="{74140A68-5B3A-8B48-B21B-AC9B73DBE2C9}"/>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2" name="Hexagon 11">
                <a:extLst>
                  <a:ext uri="{FF2B5EF4-FFF2-40B4-BE49-F238E27FC236}">
                    <a16:creationId xmlns:a16="http://schemas.microsoft.com/office/drawing/2014/main" id="{EAFB8293-EFD9-5745-56A2-075D1FA1DADC}"/>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3" name="Hexagon 12">
                <a:extLst>
                  <a:ext uri="{FF2B5EF4-FFF2-40B4-BE49-F238E27FC236}">
                    <a16:creationId xmlns:a16="http://schemas.microsoft.com/office/drawing/2014/main" id="{0CC5664E-1B27-7CA1-8579-F03ADC70C18F}"/>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4" name="Hexagon 13">
                <a:extLst>
                  <a:ext uri="{FF2B5EF4-FFF2-40B4-BE49-F238E27FC236}">
                    <a16:creationId xmlns:a16="http://schemas.microsoft.com/office/drawing/2014/main" id="{51800A2D-FB80-4E11-DA42-F48DAA3BC91F}"/>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5" name="Hexagon 14">
                <a:extLst>
                  <a:ext uri="{FF2B5EF4-FFF2-40B4-BE49-F238E27FC236}">
                    <a16:creationId xmlns:a16="http://schemas.microsoft.com/office/drawing/2014/main" id="{40D90882-ADD9-71BA-3255-BE7CD10E99BF}"/>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6" name="Hexagon 15">
                <a:extLst>
                  <a:ext uri="{FF2B5EF4-FFF2-40B4-BE49-F238E27FC236}">
                    <a16:creationId xmlns:a16="http://schemas.microsoft.com/office/drawing/2014/main" id="{404894DC-1D2F-63F1-CACC-E8AA967046EA}"/>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7" name="Hexagon 16">
                <a:extLst>
                  <a:ext uri="{FF2B5EF4-FFF2-40B4-BE49-F238E27FC236}">
                    <a16:creationId xmlns:a16="http://schemas.microsoft.com/office/drawing/2014/main" id="{64C2FC77-2345-F610-63DE-6D0058062CB0}"/>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8" name="Hexagon 17">
                <a:extLst>
                  <a:ext uri="{FF2B5EF4-FFF2-40B4-BE49-F238E27FC236}">
                    <a16:creationId xmlns:a16="http://schemas.microsoft.com/office/drawing/2014/main" id="{F7A46A59-918A-55E1-1B30-534D038802E0}"/>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9" name="Hexagon 18">
                <a:extLst>
                  <a:ext uri="{FF2B5EF4-FFF2-40B4-BE49-F238E27FC236}">
                    <a16:creationId xmlns:a16="http://schemas.microsoft.com/office/drawing/2014/main" id="{88E572AB-8386-5BF1-1D15-A3088A76B0EF}"/>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0" name="Hexagon 19">
                <a:extLst>
                  <a:ext uri="{FF2B5EF4-FFF2-40B4-BE49-F238E27FC236}">
                    <a16:creationId xmlns:a16="http://schemas.microsoft.com/office/drawing/2014/main" id="{F1DF9FDA-871B-47FA-177E-ABBDCA199DC2}"/>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E13A4255-67E3-7429-F7C2-E1CF01E076AC}"/>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2" name="Hexagon 21">
                <a:extLst>
                  <a:ext uri="{FF2B5EF4-FFF2-40B4-BE49-F238E27FC236}">
                    <a16:creationId xmlns:a16="http://schemas.microsoft.com/office/drawing/2014/main" id="{A207BA77-F3EC-23F9-0AB1-7233ADE532F9}"/>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3" name="Hexagon 22">
                <a:extLst>
                  <a:ext uri="{FF2B5EF4-FFF2-40B4-BE49-F238E27FC236}">
                    <a16:creationId xmlns:a16="http://schemas.microsoft.com/office/drawing/2014/main" id="{CFB23D8D-9656-91C9-1F82-E68853C3AAE5}"/>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25" name="TextBox 30">
            <a:extLst>
              <a:ext uri="{FF2B5EF4-FFF2-40B4-BE49-F238E27FC236}">
                <a16:creationId xmlns:a16="http://schemas.microsoft.com/office/drawing/2014/main" id="{9A91D1C8-94D1-1673-6B62-34ED73FF00CB}"/>
              </a:ext>
            </a:extLst>
          </p:cNvPr>
          <p:cNvSpPr txBox="1"/>
          <p:nvPr/>
        </p:nvSpPr>
        <p:spPr>
          <a:xfrm>
            <a:off x="7106634" y="6021121"/>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65754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6BD0-31EF-7C5F-F01C-4794E3DD7379}"/>
              </a:ext>
            </a:extLst>
          </p:cNvPr>
          <p:cNvSpPr>
            <a:spLocks noGrp="1"/>
          </p:cNvSpPr>
          <p:nvPr>
            <p:ph type="title"/>
          </p:nvPr>
        </p:nvSpPr>
        <p:spPr>
          <a:xfrm>
            <a:off x="1073339" y="-188958"/>
            <a:ext cx="6963546" cy="1325563"/>
          </a:xfrm>
        </p:spPr>
        <p:txBody>
          <a:bodyPr/>
          <a:lstStyle/>
          <a:p>
            <a:r>
              <a:rPr lang="en-GB">
                <a:latin typeface="Century Gothic" panose="020B0502020202020204" pitchFamily="34" charset="0"/>
              </a:rPr>
              <a:t>Nets - Prisms</a:t>
            </a:r>
          </a:p>
        </p:txBody>
      </p:sp>
      <p:sp>
        <p:nvSpPr>
          <p:cNvPr id="3" name="Content Placeholder 2">
            <a:extLst>
              <a:ext uri="{FF2B5EF4-FFF2-40B4-BE49-F238E27FC236}">
                <a16:creationId xmlns:a16="http://schemas.microsoft.com/office/drawing/2014/main" id="{B10BBFA3-464A-92AD-0ED0-23805A763F6F}"/>
              </a:ext>
            </a:extLst>
          </p:cNvPr>
          <p:cNvSpPr>
            <a:spLocks noGrp="1"/>
          </p:cNvSpPr>
          <p:nvPr>
            <p:ph idx="1"/>
          </p:nvPr>
        </p:nvSpPr>
        <p:spPr>
          <a:xfrm>
            <a:off x="196003" y="1010780"/>
            <a:ext cx="8745577" cy="4351338"/>
          </a:xfrm>
        </p:spPr>
        <p:txBody>
          <a:bodyPr vert="horz" lIns="91440" tIns="45720" rIns="91440" bIns="45720" rtlCol="0" anchor="t">
            <a:normAutofit/>
          </a:bodyPr>
          <a:lstStyle/>
          <a:p>
            <a:pPr marL="0" indent="0" fontAlgn="base">
              <a:buNone/>
            </a:pPr>
            <a:r>
              <a:rPr lang="en-GB" sz="2000" dirty="0">
                <a:solidFill>
                  <a:srgbClr val="141414"/>
                </a:solidFill>
                <a:latin typeface="Century Gothic"/>
                <a:ea typeface="Times New Roman" panose="02020603050405020304" pitchFamily="18" charset="0"/>
                <a:cs typeface="Times New Roman"/>
              </a:rPr>
              <a:t>A prism is any shape where its two opposite ends are equal shapes, called </a:t>
            </a:r>
            <a:r>
              <a:rPr lang="en-GB" sz="2000">
                <a:solidFill>
                  <a:srgbClr val="141414"/>
                </a:solidFill>
                <a:latin typeface="Century Gothic"/>
                <a:ea typeface="Times New Roman" panose="02020603050405020304" pitchFamily="18" charset="0"/>
                <a:cs typeface="Times New Roman"/>
              </a:rPr>
              <a:t>bases, and the sides in between these bases are parallelograms. </a:t>
            </a:r>
            <a:endParaRPr lang="en-GB" sz="2000" dirty="0">
              <a:solidFill>
                <a:srgbClr val="141414"/>
              </a:solidFill>
              <a:latin typeface="Century Gothic"/>
              <a:ea typeface="Times New Roman" panose="02020603050405020304" pitchFamily="18" charset="0"/>
              <a:cs typeface="Times New Roman"/>
            </a:endParaRPr>
          </a:p>
          <a:p>
            <a:pPr marL="0" indent="0" fontAlgn="base">
              <a:buNone/>
            </a:pPr>
            <a:r>
              <a:rPr lang="en-GB" sz="2000" dirty="0">
                <a:solidFill>
                  <a:srgbClr val="141414"/>
                </a:solidFill>
                <a:latin typeface="Century Gothic"/>
                <a:ea typeface="Times New Roman" panose="02020603050405020304" pitchFamily="18" charset="0"/>
                <a:cs typeface="Times New Roman"/>
              </a:rPr>
              <a:t>Prisms should have the same cross-section all the way along – meaning if they were cut at any point along their length, the shape revealed inside was exactly the same as the bases. </a:t>
            </a:r>
            <a:endParaRPr lang="en-GB" sz="2000" dirty="0">
              <a:latin typeface="Century Gothic"/>
              <a:ea typeface="Times New Roman" panose="02020603050405020304" pitchFamily="18" charset="0"/>
              <a:cs typeface="Times New Roman"/>
            </a:endParaRPr>
          </a:p>
          <a:p>
            <a:pPr marL="0" indent="0">
              <a:buNone/>
            </a:pPr>
            <a:endParaRPr lang="en-GB" sz="2000">
              <a:latin typeface="Century Gothic" panose="020B0502020202020204" pitchFamily="34" charset="0"/>
            </a:endParaRPr>
          </a:p>
        </p:txBody>
      </p:sp>
      <p:pic>
        <p:nvPicPr>
          <p:cNvPr id="8" name="Picture 7" descr="A cube with a orange center&#10;&#10;Description automatically generated with medium confidence">
            <a:extLst>
              <a:ext uri="{FF2B5EF4-FFF2-40B4-BE49-F238E27FC236}">
                <a16:creationId xmlns:a16="http://schemas.microsoft.com/office/drawing/2014/main" id="{F2E9AAFB-1312-FFCD-84D7-8C91D478F1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17472" y="3232714"/>
            <a:ext cx="3530600" cy="3003550"/>
          </a:xfrm>
          <a:prstGeom prst="rect">
            <a:avLst/>
          </a:prstGeom>
        </p:spPr>
      </p:pic>
      <p:pic>
        <p:nvPicPr>
          <p:cNvPr id="9" name="Picture 8" descr="A green triangle with black lines&#10;&#10;Description automatically generated">
            <a:extLst>
              <a:ext uri="{FF2B5EF4-FFF2-40B4-BE49-F238E27FC236}">
                <a16:creationId xmlns:a16="http://schemas.microsoft.com/office/drawing/2014/main" id="{60951348-50D5-572E-BC64-178D2EF8791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939" y="2977881"/>
            <a:ext cx="2515704" cy="2621788"/>
          </a:xfrm>
          <a:prstGeom prst="rect">
            <a:avLst/>
          </a:prstGeom>
        </p:spPr>
      </p:pic>
      <p:pic>
        <p:nvPicPr>
          <p:cNvPr id="10" name="Picture 9" descr="Triangular Prism Jolly | jolly_monkey | Flickr">
            <a:extLst>
              <a:ext uri="{FF2B5EF4-FFF2-40B4-BE49-F238E27FC236}">
                <a16:creationId xmlns:a16="http://schemas.microsoft.com/office/drawing/2014/main" id="{D78B51E9-F49E-94E7-6602-77BD5B6E049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6558" y="3149402"/>
            <a:ext cx="2536485" cy="1454662"/>
          </a:xfrm>
          <a:prstGeom prst="rect">
            <a:avLst/>
          </a:prstGeom>
          <a:noFill/>
          <a:ln>
            <a:noFill/>
          </a:ln>
        </p:spPr>
      </p:pic>
      <p:pic>
        <p:nvPicPr>
          <p:cNvPr id="11" name="Picture 10" descr="Cube illustration. Free public domain | Free Photo Illustration - rawpixel">
            <a:extLst>
              <a:ext uri="{FF2B5EF4-FFF2-40B4-BE49-F238E27FC236}">
                <a16:creationId xmlns:a16="http://schemas.microsoft.com/office/drawing/2014/main" id="{E17FAE77-14E4-43E7-A2F4-742DCF53F5E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14500" y1="36250" x2="14500" y2="36250"/>
                        <a14:foregroundMark x1="62250" y1="38500" x2="62250" y2="38500"/>
                        <a14:foregroundMark x1="64000" y1="37250" x2="86500" y2="11750"/>
                        <a14:foregroundMark x1="22000" y1="76750" x2="22000" y2="76750"/>
                        <a14:foregroundMark x1="26750" y1="73500" x2="26750" y2="73500"/>
                        <a14:foregroundMark x1="30750" y1="68250" x2="30750" y2="68250"/>
                        <a14:foregroundMark x1="37750" y1="60750" x2="37750" y2="60750"/>
                        <a14:foregroundMark x1="37750" y1="48250" x2="37750" y2="48250"/>
                        <a14:foregroundMark x1="37250" y1="41500" x2="37250" y2="41500"/>
                        <a14:foregroundMark x1="38000" y1="28750" x2="38000" y2="28750"/>
                        <a14:foregroundMark x1="37500" y1="25250" x2="37500" y2="25250"/>
                        <a14:foregroundMark x1="38500" y1="18250" x2="38500" y2="18250"/>
                        <a14:foregroundMark x1="43500" y1="62250" x2="43500" y2="62250"/>
                        <a14:foregroundMark x1="49500" y1="62250" x2="49500" y2="62250"/>
                        <a14:foregroundMark x1="58500" y1="62750" x2="58500" y2="62750"/>
                        <a14:foregroundMark x1="63500" y1="63000" x2="63500" y2="63000"/>
                        <a14:foregroundMark x1="69000" y1="62250" x2="69000" y2="62250"/>
                        <a14:foregroundMark x1="74250" y1="62000" x2="74250" y2="62000"/>
                        <a14:foregroundMark x1="79750" y1="62250" x2="79750" y2="62250"/>
                        <a14:foregroundMark x1="38500" y1="54750" x2="38500" y2="54750"/>
                        <a14:foregroundMark x1="34750" y1="65500" x2="34750" y2="65500"/>
                        <a14:foregroundMark x1="18500" y1="81000" x2="18500" y2="81000"/>
                        <a14:foregroundMark x1="37250" y1="42500" x2="37250" y2="42500"/>
                        <a14:foregroundMark x1="36750" y1="49500" x2="36750" y2="49500"/>
                        <a14:foregroundMark x1="37750" y1="53000" x2="37750" y2="53000"/>
                      </a14:backgroundRemoval>
                    </a14:imgEffect>
                  </a14:imgLayer>
                </a14:imgProps>
              </a:ext>
              <a:ext uri="{28A0092B-C50C-407E-A947-70E740481C1C}">
                <a14:useLocalDpi xmlns:a14="http://schemas.microsoft.com/office/drawing/2010/main" val="0"/>
              </a:ext>
            </a:extLst>
          </a:blip>
          <a:srcRect/>
          <a:stretch>
            <a:fillRect/>
          </a:stretch>
        </p:blipFill>
        <p:spPr bwMode="auto">
          <a:xfrm>
            <a:off x="1462470" y="4000277"/>
            <a:ext cx="2252042" cy="2252042"/>
          </a:xfrm>
          <a:prstGeom prst="rect">
            <a:avLst/>
          </a:prstGeom>
          <a:noFill/>
          <a:ln>
            <a:noFill/>
          </a:ln>
        </p:spPr>
      </p:pic>
      <p:grpSp>
        <p:nvGrpSpPr>
          <p:cNvPr id="4" name="Group 3">
            <a:extLst>
              <a:ext uri="{FF2B5EF4-FFF2-40B4-BE49-F238E27FC236}">
                <a16:creationId xmlns:a16="http://schemas.microsoft.com/office/drawing/2014/main" id="{E4D5BF08-ADDD-D155-685A-964385005957}"/>
              </a:ext>
            </a:extLst>
          </p:cNvPr>
          <p:cNvGrpSpPr/>
          <p:nvPr/>
        </p:nvGrpSpPr>
        <p:grpSpPr>
          <a:xfrm>
            <a:off x="4559580" y="3999734"/>
            <a:ext cx="4492060" cy="3168409"/>
            <a:chOff x="4559580" y="3999734"/>
            <a:chExt cx="4492060" cy="3168409"/>
          </a:xfrm>
        </p:grpSpPr>
        <p:sp>
          <p:nvSpPr>
            <p:cNvPr id="5" name="TextBox 4">
              <a:extLst>
                <a:ext uri="{FF2B5EF4-FFF2-40B4-BE49-F238E27FC236}">
                  <a16:creationId xmlns:a16="http://schemas.microsoft.com/office/drawing/2014/main" id="{96C97C1A-A0EA-6F9E-C772-C6BF2FCC80FF}"/>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6" name="Group 5">
              <a:extLst>
                <a:ext uri="{FF2B5EF4-FFF2-40B4-BE49-F238E27FC236}">
                  <a16:creationId xmlns:a16="http://schemas.microsoft.com/office/drawing/2014/main" id="{B74133C0-D3D0-96CC-0E9F-38DC29F04BB1}"/>
                </a:ext>
              </a:extLst>
            </p:cNvPr>
            <p:cNvGrpSpPr/>
            <p:nvPr/>
          </p:nvGrpSpPr>
          <p:grpSpPr>
            <a:xfrm>
              <a:off x="4559580" y="3999734"/>
              <a:ext cx="4492060" cy="3168409"/>
              <a:chOff x="181643" y="575007"/>
              <a:chExt cx="9872856" cy="6963675"/>
            </a:xfrm>
          </p:grpSpPr>
          <p:sp>
            <p:nvSpPr>
              <p:cNvPr id="7" name="Hexagon 6">
                <a:extLst>
                  <a:ext uri="{FF2B5EF4-FFF2-40B4-BE49-F238E27FC236}">
                    <a16:creationId xmlns:a16="http://schemas.microsoft.com/office/drawing/2014/main" id="{A7BD1ED1-6D8F-3FA6-ECFE-01D0BDE403B8}"/>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 name="Hexagon 11">
                <a:extLst>
                  <a:ext uri="{FF2B5EF4-FFF2-40B4-BE49-F238E27FC236}">
                    <a16:creationId xmlns:a16="http://schemas.microsoft.com/office/drawing/2014/main" id="{5188756F-29DF-51A0-9696-A36E8194DA9C}"/>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3" name="Hexagon 12">
                <a:extLst>
                  <a:ext uri="{FF2B5EF4-FFF2-40B4-BE49-F238E27FC236}">
                    <a16:creationId xmlns:a16="http://schemas.microsoft.com/office/drawing/2014/main" id="{70C97B2E-84C1-943E-1176-4E085CC907B4}"/>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4" name="Hexagon 13">
                <a:extLst>
                  <a:ext uri="{FF2B5EF4-FFF2-40B4-BE49-F238E27FC236}">
                    <a16:creationId xmlns:a16="http://schemas.microsoft.com/office/drawing/2014/main" id="{711816DC-D0B2-CB53-35FB-3214BD9BD478}"/>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5" name="Hexagon 14">
                <a:extLst>
                  <a:ext uri="{FF2B5EF4-FFF2-40B4-BE49-F238E27FC236}">
                    <a16:creationId xmlns:a16="http://schemas.microsoft.com/office/drawing/2014/main" id="{CEF778B3-8B80-55CC-8EA4-B3624FC4063D}"/>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6" name="Hexagon 15">
                <a:extLst>
                  <a:ext uri="{FF2B5EF4-FFF2-40B4-BE49-F238E27FC236}">
                    <a16:creationId xmlns:a16="http://schemas.microsoft.com/office/drawing/2014/main" id="{E1549EE0-E173-7B4A-BF05-6CAD2CBFD2CD}"/>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7" name="Hexagon 16">
                <a:extLst>
                  <a:ext uri="{FF2B5EF4-FFF2-40B4-BE49-F238E27FC236}">
                    <a16:creationId xmlns:a16="http://schemas.microsoft.com/office/drawing/2014/main" id="{C4B7AF97-24CD-3F39-24F7-41F3853131D7}"/>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8" name="Hexagon 17">
                <a:extLst>
                  <a:ext uri="{FF2B5EF4-FFF2-40B4-BE49-F238E27FC236}">
                    <a16:creationId xmlns:a16="http://schemas.microsoft.com/office/drawing/2014/main" id="{15326407-A52F-1F91-E0A1-9516F3A7B42E}"/>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9" name="Hexagon 18">
                <a:extLst>
                  <a:ext uri="{FF2B5EF4-FFF2-40B4-BE49-F238E27FC236}">
                    <a16:creationId xmlns:a16="http://schemas.microsoft.com/office/drawing/2014/main" id="{750F7D48-0778-7E59-72A4-57C62210A991}"/>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0" name="Hexagon 19">
                <a:extLst>
                  <a:ext uri="{FF2B5EF4-FFF2-40B4-BE49-F238E27FC236}">
                    <a16:creationId xmlns:a16="http://schemas.microsoft.com/office/drawing/2014/main" id="{57C04EA7-D40F-3EFC-F946-874306147223}"/>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736E731D-7E40-3FD9-1D88-12C67ADFB64E}"/>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2" name="Hexagon 21">
                <a:extLst>
                  <a:ext uri="{FF2B5EF4-FFF2-40B4-BE49-F238E27FC236}">
                    <a16:creationId xmlns:a16="http://schemas.microsoft.com/office/drawing/2014/main" id="{94D8180C-B170-3EAF-6FA3-26FE7E89353A}"/>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3" name="Hexagon 22">
                <a:extLst>
                  <a:ext uri="{FF2B5EF4-FFF2-40B4-BE49-F238E27FC236}">
                    <a16:creationId xmlns:a16="http://schemas.microsoft.com/office/drawing/2014/main" id="{9831269D-2CFC-1578-7162-0DF6BBBDD808}"/>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4" name="Hexagon 23">
                <a:extLst>
                  <a:ext uri="{FF2B5EF4-FFF2-40B4-BE49-F238E27FC236}">
                    <a16:creationId xmlns:a16="http://schemas.microsoft.com/office/drawing/2014/main" id="{A3043B55-7E4A-56B6-7675-D0527214430E}"/>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5" name="Hexagon 24">
                <a:extLst>
                  <a:ext uri="{FF2B5EF4-FFF2-40B4-BE49-F238E27FC236}">
                    <a16:creationId xmlns:a16="http://schemas.microsoft.com/office/drawing/2014/main" id="{9A57FF04-727F-DE19-683B-64889CA5DC04}"/>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27" name="TextBox 30">
            <a:extLst>
              <a:ext uri="{FF2B5EF4-FFF2-40B4-BE49-F238E27FC236}">
                <a16:creationId xmlns:a16="http://schemas.microsoft.com/office/drawing/2014/main" id="{EDA567BC-5560-E16C-B66D-009163B6F71D}"/>
              </a:ext>
            </a:extLst>
          </p:cNvPr>
          <p:cNvSpPr txBox="1"/>
          <p:nvPr/>
        </p:nvSpPr>
        <p:spPr>
          <a:xfrm>
            <a:off x="7106634" y="6021121"/>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342299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280F-AF9E-4317-6F9B-8AF84486C683}"/>
              </a:ext>
            </a:extLst>
          </p:cNvPr>
          <p:cNvSpPr>
            <a:spLocks noGrp="1"/>
          </p:cNvSpPr>
          <p:nvPr>
            <p:ph type="title"/>
          </p:nvPr>
        </p:nvSpPr>
        <p:spPr>
          <a:xfrm>
            <a:off x="182082" y="-63246"/>
            <a:ext cx="7886700" cy="1325563"/>
          </a:xfrm>
        </p:spPr>
        <p:txBody>
          <a:bodyPr/>
          <a:lstStyle/>
          <a:p>
            <a:r>
              <a:rPr lang="en-GB">
                <a:latin typeface="Century Gothic" panose="020B0502020202020204" pitchFamily="34" charset="0"/>
              </a:rPr>
              <a:t>Nets - Prisms</a:t>
            </a:r>
          </a:p>
        </p:txBody>
      </p:sp>
      <p:sp>
        <p:nvSpPr>
          <p:cNvPr id="3" name="Content Placeholder 2">
            <a:extLst>
              <a:ext uri="{FF2B5EF4-FFF2-40B4-BE49-F238E27FC236}">
                <a16:creationId xmlns:a16="http://schemas.microsoft.com/office/drawing/2014/main" id="{2DF756F8-B9E6-9445-704E-7598EE0146B6}"/>
              </a:ext>
            </a:extLst>
          </p:cNvPr>
          <p:cNvSpPr>
            <a:spLocks noGrp="1"/>
          </p:cNvSpPr>
          <p:nvPr>
            <p:ph idx="1"/>
          </p:nvPr>
        </p:nvSpPr>
        <p:spPr>
          <a:xfrm>
            <a:off x="4566531" y="443688"/>
            <a:ext cx="3918754" cy="4351338"/>
          </a:xfrm>
        </p:spPr>
        <p:txBody>
          <a:bodyPr>
            <a:normAutofit/>
          </a:bodyPr>
          <a:lstStyle/>
          <a:p>
            <a:pPr marL="0" indent="0" fontAlgn="base">
              <a:buNone/>
            </a:pPr>
            <a:r>
              <a:rPr lang="en-GB" sz="2000">
                <a:solidFill>
                  <a:srgbClr val="141414"/>
                </a:solidFill>
                <a:latin typeface="Century Gothic" panose="020B0502020202020204" pitchFamily="34" charset="0"/>
                <a:ea typeface="Times New Roman" panose="02020603050405020304" pitchFamily="18" charset="0"/>
                <a:cs typeface="Times New Roman" panose="02020603050405020304" pitchFamily="18" charset="0"/>
              </a:rPr>
              <a:t>You could draw a shape (made of straight lines) on a piece of paper, and imagine it extending up out of the page. That would be a prism!</a:t>
            </a:r>
            <a:endParaRPr lang="en-GB" sz="2000">
              <a:latin typeface="Century Gothic" panose="020B0502020202020204" pitchFamily="34" charset="0"/>
              <a:ea typeface="Times New Roman" panose="02020603050405020304" pitchFamily="18" charset="0"/>
            </a:endParaRPr>
          </a:p>
          <a:p>
            <a:pPr marL="0" indent="0">
              <a:buNone/>
            </a:pPr>
            <a:endParaRPr lang="en-GB" sz="2000">
              <a:latin typeface="Century Gothic" panose="020B0502020202020204" pitchFamily="34" charset="0"/>
            </a:endParaRPr>
          </a:p>
        </p:txBody>
      </p:sp>
      <p:pic>
        <p:nvPicPr>
          <p:cNvPr id="5" name="Picture 4" descr="A star and a box with a green line&#10;&#10;Description automatically generated with medium confidence">
            <a:extLst>
              <a:ext uri="{FF2B5EF4-FFF2-40B4-BE49-F238E27FC236}">
                <a16:creationId xmlns:a16="http://schemas.microsoft.com/office/drawing/2014/main" id="{0A40ECC5-DEA6-C8AB-23D2-E70BD15F2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89321" y="1869344"/>
            <a:ext cx="2507398" cy="2544272"/>
          </a:xfrm>
          <a:prstGeom prst="rect">
            <a:avLst/>
          </a:prstGeom>
        </p:spPr>
      </p:pic>
      <p:pic>
        <p:nvPicPr>
          <p:cNvPr id="9" name="Picture 8" descr="A cone with a blue circle&#10;&#10;Description automatically generated">
            <a:extLst>
              <a:ext uri="{FF2B5EF4-FFF2-40B4-BE49-F238E27FC236}">
                <a16:creationId xmlns:a16="http://schemas.microsoft.com/office/drawing/2014/main" id="{20ACC018-4DB3-5F37-2866-9E8A3CCCBD0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8715" y="3695623"/>
            <a:ext cx="2825750" cy="3117850"/>
          </a:xfrm>
          <a:prstGeom prst="rect">
            <a:avLst/>
          </a:prstGeom>
        </p:spPr>
      </p:pic>
      <p:sp>
        <p:nvSpPr>
          <p:cNvPr id="10" name="TextBox 9">
            <a:extLst>
              <a:ext uri="{FF2B5EF4-FFF2-40B4-BE49-F238E27FC236}">
                <a16:creationId xmlns:a16="http://schemas.microsoft.com/office/drawing/2014/main" id="{B82B5827-E71E-6643-622A-6650EDF25101}"/>
              </a:ext>
            </a:extLst>
          </p:cNvPr>
          <p:cNvSpPr txBox="1"/>
          <p:nvPr/>
        </p:nvSpPr>
        <p:spPr>
          <a:xfrm>
            <a:off x="405044" y="2415660"/>
            <a:ext cx="3817886" cy="1323439"/>
          </a:xfrm>
          <a:prstGeom prst="rect">
            <a:avLst/>
          </a:prstGeom>
          <a:noFill/>
        </p:spPr>
        <p:txBody>
          <a:bodyPr wrap="square" rtlCol="0">
            <a:spAutoFit/>
          </a:bodyPr>
          <a:lstStyle/>
          <a:p>
            <a:r>
              <a:rPr lang="en-GB" sz="2000">
                <a:latin typeface="Century Gothic" panose="020B0502020202020204" pitchFamily="34" charset="0"/>
              </a:rPr>
              <a:t>You can see that a cone could not be a prism, because its cross section is not the same size as its ends.</a:t>
            </a:r>
          </a:p>
        </p:txBody>
      </p:sp>
      <p:grpSp>
        <p:nvGrpSpPr>
          <p:cNvPr id="4" name="Group 3">
            <a:extLst>
              <a:ext uri="{FF2B5EF4-FFF2-40B4-BE49-F238E27FC236}">
                <a16:creationId xmlns:a16="http://schemas.microsoft.com/office/drawing/2014/main" id="{397D5943-3394-A026-72D8-89D19ED153BD}"/>
              </a:ext>
            </a:extLst>
          </p:cNvPr>
          <p:cNvGrpSpPr/>
          <p:nvPr/>
        </p:nvGrpSpPr>
        <p:grpSpPr>
          <a:xfrm>
            <a:off x="4559580" y="3999734"/>
            <a:ext cx="4492060" cy="3168409"/>
            <a:chOff x="4559580" y="3999734"/>
            <a:chExt cx="4492060" cy="3168409"/>
          </a:xfrm>
        </p:grpSpPr>
        <p:sp>
          <p:nvSpPr>
            <p:cNvPr id="6" name="TextBox 5">
              <a:extLst>
                <a:ext uri="{FF2B5EF4-FFF2-40B4-BE49-F238E27FC236}">
                  <a16:creationId xmlns:a16="http://schemas.microsoft.com/office/drawing/2014/main" id="{91A98185-278A-6B0E-1D07-B486B9671A9E}"/>
                </a:ext>
              </a:extLst>
            </p:cNvPr>
            <p:cNvSpPr txBox="1"/>
            <p:nvPr/>
          </p:nvSpPr>
          <p:spPr>
            <a:xfrm>
              <a:off x="5182303" y="6351572"/>
              <a:ext cx="3596109" cy="287258"/>
            </a:xfrm>
            <a:prstGeom prst="rect">
              <a:avLst/>
            </a:prstGeom>
            <a:noFill/>
          </p:spPr>
          <p:txBody>
            <a:bodyPr wrap="square" lIns="0" tIns="0" rIns="0" bIns="0" rtlCol="0">
              <a:spAutoFit/>
            </a:bodyPr>
            <a:lstStyle/>
            <a:p>
              <a:pPr algn="r" defTabSz="457200"/>
              <a:r>
                <a:rPr lang="en-GB" sz="2800" b="1" baseline="30000" err="1">
                  <a:solidFill>
                    <a:srgbClr val="14A19A"/>
                  </a:solidFill>
                  <a:latin typeface="Century Gothic"/>
                  <a:cs typeface="Century Gothic"/>
                </a:rPr>
                <a:t>mylearning.org</a:t>
              </a:r>
              <a:endParaRPr lang="en-GB" sz="3200" b="1" baseline="30000">
                <a:solidFill>
                  <a:srgbClr val="14A19A"/>
                </a:solidFill>
                <a:latin typeface="Century Gothic"/>
                <a:cs typeface="Century Gothic"/>
              </a:endParaRPr>
            </a:p>
          </p:txBody>
        </p:sp>
        <p:grpSp>
          <p:nvGrpSpPr>
            <p:cNvPr id="7" name="Group 6">
              <a:extLst>
                <a:ext uri="{FF2B5EF4-FFF2-40B4-BE49-F238E27FC236}">
                  <a16:creationId xmlns:a16="http://schemas.microsoft.com/office/drawing/2014/main" id="{1B689774-BA66-FF84-E76C-08892FA75557}"/>
                </a:ext>
              </a:extLst>
            </p:cNvPr>
            <p:cNvGrpSpPr/>
            <p:nvPr/>
          </p:nvGrpSpPr>
          <p:grpSpPr>
            <a:xfrm>
              <a:off x="4559580" y="3999734"/>
              <a:ext cx="4492060" cy="3168409"/>
              <a:chOff x="181643" y="575007"/>
              <a:chExt cx="9872856" cy="6963675"/>
            </a:xfrm>
          </p:grpSpPr>
          <p:sp>
            <p:nvSpPr>
              <p:cNvPr id="8" name="Hexagon 7">
                <a:extLst>
                  <a:ext uri="{FF2B5EF4-FFF2-40B4-BE49-F238E27FC236}">
                    <a16:creationId xmlns:a16="http://schemas.microsoft.com/office/drawing/2014/main" id="{D1F63CF5-0D70-2130-1D3A-CE3DD6F6C57F}"/>
                  </a:ext>
                </a:extLst>
              </p:cNvPr>
              <p:cNvSpPr/>
              <p:nvPr/>
            </p:nvSpPr>
            <p:spPr>
              <a:xfrm>
                <a:off x="5379163"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Hexagon 10">
                <a:extLst>
                  <a:ext uri="{FF2B5EF4-FFF2-40B4-BE49-F238E27FC236}">
                    <a16:creationId xmlns:a16="http://schemas.microsoft.com/office/drawing/2014/main" id="{2D89D888-5C72-9E64-7609-7084AA1F75DA}"/>
                  </a:ext>
                </a:extLst>
              </p:cNvPr>
              <p:cNvSpPr/>
              <p:nvPr/>
            </p:nvSpPr>
            <p:spPr>
              <a:xfrm>
                <a:off x="6863348" y="440674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2" name="Hexagon 11">
                <a:extLst>
                  <a:ext uri="{FF2B5EF4-FFF2-40B4-BE49-F238E27FC236}">
                    <a16:creationId xmlns:a16="http://schemas.microsoft.com/office/drawing/2014/main" id="{B82CCB64-2402-0B00-B46B-9F08232A807E}"/>
                  </a:ext>
                </a:extLst>
              </p:cNvPr>
              <p:cNvSpPr/>
              <p:nvPr/>
            </p:nvSpPr>
            <p:spPr>
              <a:xfrm>
                <a:off x="6863348" y="606354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3" name="Hexagon 12">
                <a:extLst>
                  <a:ext uri="{FF2B5EF4-FFF2-40B4-BE49-F238E27FC236}">
                    <a16:creationId xmlns:a16="http://schemas.microsoft.com/office/drawing/2014/main" id="{18EF3213-A850-522B-9F27-9417BA27D686}"/>
                  </a:ext>
                </a:extLst>
              </p:cNvPr>
              <p:cNvSpPr/>
              <p:nvPr/>
            </p:nvSpPr>
            <p:spPr>
              <a:xfrm>
                <a:off x="8333151" y="522560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4" name="Hexagon 13">
                <a:extLst>
                  <a:ext uri="{FF2B5EF4-FFF2-40B4-BE49-F238E27FC236}">
                    <a16:creationId xmlns:a16="http://schemas.microsoft.com/office/drawing/2014/main" id="{D3A6B69F-02D4-BE65-3243-2BF0DEED9CCA}"/>
                  </a:ext>
                </a:extLst>
              </p:cNvPr>
              <p:cNvSpPr/>
              <p:nvPr/>
            </p:nvSpPr>
            <p:spPr>
              <a:xfrm>
                <a:off x="3893316" y="275936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5" name="Hexagon 14">
                <a:extLst>
                  <a:ext uri="{FF2B5EF4-FFF2-40B4-BE49-F238E27FC236}">
                    <a16:creationId xmlns:a16="http://schemas.microsoft.com/office/drawing/2014/main" id="{8823E00B-C40F-2BD5-8A03-D9356DF40D7B}"/>
                  </a:ext>
                </a:extLst>
              </p:cNvPr>
              <p:cNvSpPr/>
              <p:nvPr/>
            </p:nvSpPr>
            <p:spPr>
              <a:xfrm>
                <a:off x="6863348" y="276568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6" name="Hexagon 15">
                <a:extLst>
                  <a:ext uri="{FF2B5EF4-FFF2-40B4-BE49-F238E27FC236}">
                    <a16:creationId xmlns:a16="http://schemas.microsoft.com/office/drawing/2014/main" id="{DD7448E2-F227-9F64-54A0-73BDE8893E17}"/>
                  </a:ext>
                </a:extLst>
              </p:cNvPr>
              <p:cNvSpPr/>
              <p:nvPr/>
            </p:nvSpPr>
            <p:spPr>
              <a:xfrm>
                <a:off x="8343341" y="3581584"/>
                <a:ext cx="1711158" cy="147513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7" name="Hexagon 16">
                <a:extLst>
                  <a:ext uri="{FF2B5EF4-FFF2-40B4-BE49-F238E27FC236}">
                    <a16:creationId xmlns:a16="http://schemas.microsoft.com/office/drawing/2014/main" id="{9CFC8B77-B194-B37F-F6B5-27C8609903CF}"/>
                  </a:ext>
                </a:extLst>
              </p:cNvPr>
              <p:cNvSpPr/>
              <p:nvPr/>
            </p:nvSpPr>
            <p:spPr>
              <a:xfrm>
                <a:off x="7076591" y="1360977"/>
                <a:ext cx="1291389" cy="1113266"/>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8" name="Hexagon 17">
                <a:extLst>
                  <a:ext uri="{FF2B5EF4-FFF2-40B4-BE49-F238E27FC236}">
                    <a16:creationId xmlns:a16="http://schemas.microsoft.com/office/drawing/2014/main" id="{AF2965C4-040C-E761-E8DE-0E947C6FF754}"/>
                  </a:ext>
                </a:extLst>
              </p:cNvPr>
              <p:cNvSpPr/>
              <p:nvPr/>
            </p:nvSpPr>
            <p:spPr>
              <a:xfrm>
                <a:off x="8147782" y="57500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19" name="Hexagon 18">
                <a:extLst>
                  <a:ext uri="{FF2B5EF4-FFF2-40B4-BE49-F238E27FC236}">
                    <a16:creationId xmlns:a16="http://schemas.microsoft.com/office/drawing/2014/main" id="{71F2167A-C2E8-3339-D73A-7297C107100D}"/>
                  </a:ext>
                </a:extLst>
              </p:cNvPr>
              <p:cNvSpPr/>
              <p:nvPr/>
            </p:nvSpPr>
            <p:spPr>
              <a:xfrm>
                <a:off x="4220151" y="4679154"/>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0" name="Hexagon 19">
                <a:extLst>
                  <a:ext uri="{FF2B5EF4-FFF2-40B4-BE49-F238E27FC236}">
                    <a16:creationId xmlns:a16="http://schemas.microsoft.com/office/drawing/2014/main" id="{D8A2B063-C95B-D8F5-913C-9708925DB98B}"/>
                  </a:ext>
                </a:extLst>
              </p:cNvPr>
              <p:cNvSpPr/>
              <p:nvPr/>
            </p:nvSpPr>
            <p:spPr>
              <a:xfrm>
                <a:off x="788737" y="183424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1" name="Hexagon 20">
                <a:extLst>
                  <a:ext uri="{FF2B5EF4-FFF2-40B4-BE49-F238E27FC236}">
                    <a16:creationId xmlns:a16="http://schemas.microsoft.com/office/drawing/2014/main" id="{E56EDA27-8CBC-8053-7D69-D53ED7256F35}"/>
                  </a:ext>
                </a:extLst>
              </p:cNvPr>
              <p:cNvSpPr/>
              <p:nvPr/>
            </p:nvSpPr>
            <p:spPr>
              <a:xfrm>
                <a:off x="2981591" y="4439632"/>
                <a:ext cx="911725" cy="785970"/>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2" name="Hexagon 21">
                <a:extLst>
                  <a:ext uri="{FF2B5EF4-FFF2-40B4-BE49-F238E27FC236}">
                    <a16:creationId xmlns:a16="http://schemas.microsoft.com/office/drawing/2014/main" id="{DDBFABB1-C1CF-F735-2B99-7A99910EC3AF}"/>
                  </a:ext>
                </a:extLst>
              </p:cNvPr>
              <p:cNvSpPr/>
              <p:nvPr/>
            </p:nvSpPr>
            <p:spPr>
              <a:xfrm>
                <a:off x="5638799" y="2166352"/>
                <a:ext cx="1291389" cy="1113266"/>
              </a:xfrm>
              <a:prstGeom prst="hexagon">
                <a:avLst/>
              </a:prstGeom>
              <a:solidFill>
                <a:srgbClr val="49C5B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3" name="Hexagon 22">
                <a:extLst>
                  <a:ext uri="{FF2B5EF4-FFF2-40B4-BE49-F238E27FC236}">
                    <a16:creationId xmlns:a16="http://schemas.microsoft.com/office/drawing/2014/main" id="{73B382E8-3E2E-91DE-F11E-276DB0C5092C}"/>
                  </a:ext>
                </a:extLst>
              </p:cNvPr>
              <p:cNvSpPr/>
              <p:nvPr/>
            </p:nvSpPr>
            <p:spPr>
              <a:xfrm>
                <a:off x="4837117" y="612926"/>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4" name="Hexagon 23">
                <a:extLst>
                  <a:ext uri="{FF2B5EF4-FFF2-40B4-BE49-F238E27FC236}">
                    <a16:creationId xmlns:a16="http://schemas.microsoft.com/office/drawing/2014/main" id="{1379CE70-2334-655A-1FD4-970591D6F833}"/>
                  </a:ext>
                </a:extLst>
              </p:cNvPr>
              <p:cNvSpPr/>
              <p:nvPr/>
            </p:nvSpPr>
            <p:spPr>
              <a:xfrm>
                <a:off x="181643" y="5185641"/>
                <a:ext cx="607094" cy="523357"/>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grpSp>
      </p:grpSp>
      <p:sp>
        <p:nvSpPr>
          <p:cNvPr id="25" name="Hexagon 24">
            <a:extLst>
              <a:ext uri="{FF2B5EF4-FFF2-40B4-BE49-F238E27FC236}">
                <a16:creationId xmlns:a16="http://schemas.microsoft.com/office/drawing/2014/main" id="{FE154499-4D6A-D14B-F374-02A6D3DE32D7}"/>
              </a:ext>
            </a:extLst>
          </p:cNvPr>
          <p:cNvSpPr>
            <a:spLocks noChangeAspect="1"/>
          </p:cNvSpPr>
          <p:nvPr/>
        </p:nvSpPr>
        <p:spPr>
          <a:xfrm>
            <a:off x="-561347" y="2195104"/>
            <a:ext cx="5225398" cy="4504651"/>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6" name="Hexagon 25">
            <a:extLst>
              <a:ext uri="{FF2B5EF4-FFF2-40B4-BE49-F238E27FC236}">
                <a16:creationId xmlns:a16="http://schemas.microsoft.com/office/drawing/2014/main" id="{403CFF36-8604-8E5B-67B5-38A95AFE6AE9}"/>
              </a:ext>
            </a:extLst>
          </p:cNvPr>
          <p:cNvSpPr>
            <a:spLocks noChangeAspect="1"/>
          </p:cNvSpPr>
          <p:nvPr/>
        </p:nvSpPr>
        <p:spPr>
          <a:xfrm>
            <a:off x="3736520" y="-97642"/>
            <a:ext cx="5225398" cy="4504651"/>
          </a:xfrm>
          <a:prstGeom prst="hexagon">
            <a:avLst/>
          </a:prstGeom>
          <a:noFill/>
          <a:ln w="38100">
            <a:solidFill>
              <a:srgbClr val="49C5B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latin typeface="Calibri"/>
              </a:rPr>
              <a:t> </a:t>
            </a:r>
          </a:p>
        </p:txBody>
      </p:sp>
      <p:sp>
        <p:nvSpPr>
          <p:cNvPr id="28" name="TextBox 30">
            <a:extLst>
              <a:ext uri="{FF2B5EF4-FFF2-40B4-BE49-F238E27FC236}">
                <a16:creationId xmlns:a16="http://schemas.microsoft.com/office/drawing/2014/main" id="{39FB4C5D-D084-767F-9F2E-3E651633FBE9}"/>
              </a:ext>
            </a:extLst>
          </p:cNvPr>
          <p:cNvSpPr txBox="1"/>
          <p:nvPr/>
        </p:nvSpPr>
        <p:spPr>
          <a:xfrm>
            <a:off x="7106634" y="6021121"/>
            <a:ext cx="1774026" cy="21544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GB" sz="1400" dirty="0">
                <a:solidFill>
                  <a:srgbClr val="14A19A"/>
                </a:solidFill>
                <a:latin typeface="Century Gothic"/>
              </a:rPr>
              <a:t>Lower Key Stage 2</a:t>
            </a:r>
            <a:endParaRPr lang="en-US" sz="1400">
              <a:ea typeface="Calibri"/>
              <a:cs typeface="Calibri"/>
            </a:endParaRPr>
          </a:p>
        </p:txBody>
      </p:sp>
    </p:spTree>
    <p:extLst>
      <p:ext uri="{BB962C8B-B14F-4D97-AF65-F5344CB8AC3E}">
        <p14:creationId xmlns:p14="http://schemas.microsoft.com/office/powerpoint/2010/main" val="160192345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1CE15E5B575949BF957F351B9FD86D" ma:contentTypeVersion="20" ma:contentTypeDescription="Create a new document." ma:contentTypeScope="" ma:versionID="078f4159846fecaba571dfe8d2cae82f">
  <xsd:schema xmlns:xsd="http://www.w3.org/2001/XMLSchema" xmlns:xs="http://www.w3.org/2001/XMLSchema" xmlns:p="http://schemas.microsoft.com/office/2006/metadata/properties" xmlns:ns2="ac5c2849-74a1-46d7-ad44-587ab7d0a8b9" xmlns:ns3="4a165765-abab-47e8-b183-467eaa5f8791" targetNamespace="http://schemas.microsoft.com/office/2006/metadata/properties" ma:root="true" ma:fieldsID="6bb54b4c20e3112d08e98b72fff70ab9" ns2:_="" ns3:_="">
    <xsd:import namespace="ac5c2849-74a1-46d7-ad44-587ab7d0a8b9"/>
    <xsd:import namespace="4a165765-abab-47e8-b183-467eaa5f879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DocTag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c2849-74a1-46d7-ad44-587ab7d0a8b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b6722e-8b0f-476a-af75-d7aed9b5bbc3}" ma:internalName="TaxCatchAll" ma:showField="CatchAllData" ma:web="ac5c2849-74a1-46d7-ad44-587ab7d0a8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165765-abab-47e8-b183-467eaa5f879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90830b-6321-4205-8fd0-8a030ac599f7" ma:termSetId="09814cd3-568e-fe90-9814-8d621ff8fb84" ma:anchorId="fba54fb3-c3e1-fe81-a776-ca4b69148c4d" ma:open="true" ma:isKeyword="false">
      <xsd:complexType>
        <xsd:sequence>
          <xsd:element ref="pc:Terms" minOccurs="0" maxOccurs="1"/>
        </xsd:sequence>
      </xsd:complexType>
    </xsd:element>
    <xsd:element name="MediaServiceDocTags" ma:index="24" nillable="true" ma:displayName="MediaServiceDocTags" ma:hidden="true" ma:internalName="MediaServiceDocTag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165765-abab-47e8-b183-467eaa5f8791">
      <Terms xmlns="http://schemas.microsoft.com/office/infopath/2007/PartnerControls"/>
    </lcf76f155ced4ddcb4097134ff3c332f>
    <TaxCatchAll xmlns="ac5c2849-74a1-46d7-ad44-587ab7d0a8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CED292-6029-4702-AA5A-DBB69A1CB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5c2849-74a1-46d7-ad44-587ab7d0a8b9"/>
    <ds:schemaRef ds:uri="4a165765-abab-47e8-b183-467eaa5f8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048142-E6B5-45AA-A479-F72D79161228}">
  <ds:schemaRefs>
    <ds:schemaRef ds:uri="4a165765-abab-47e8-b183-467eaa5f8791"/>
    <ds:schemaRef ds:uri="ac5c2849-74a1-46d7-ad44-587ab7d0a8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05AD099-3630-478F-819D-BFF626B5B1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16</Slides>
  <Notes>0</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Office Theme</vt:lpstr>
      <vt:lpstr>PowerPoint Presentation</vt:lpstr>
      <vt:lpstr>Shapes</vt:lpstr>
      <vt:lpstr>Shapes</vt:lpstr>
      <vt:lpstr>Symmetry</vt:lpstr>
      <vt:lpstr>Rotation</vt:lpstr>
      <vt:lpstr>Rotation</vt:lpstr>
      <vt:lpstr>Nets – What is a net?</vt:lpstr>
      <vt:lpstr>Nets - Prisms</vt:lpstr>
      <vt:lpstr>Nets - Prisms</vt:lpstr>
      <vt:lpstr>Question</vt:lpstr>
      <vt:lpstr>Answer</vt:lpstr>
      <vt:lpstr>PowerPoint Presentation</vt:lpstr>
      <vt:lpstr>PowerPoint Presentation</vt:lpstr>
      <vt:lpstr>Nets - Instructions</vt:lpstr>
      <vt:lpstr>Nets – Design Guide </vt:lpstr>
      <vt:lpstr>Extension Ideas</vt:lpstr>
    </vt:vector>
  </TitlesOfParts>
  <Company>Leeds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Maureen Roffey's Doll's House</dc:title>
  <dc:creator>Hornby, Sarah</dc:creator>
  <cp:revision>119</cp:revision>
  <dcterms:created xsi:type="dcterms:W3CDTF">2025-02-27T13:25:23Z</dcterms:created>
  <dcterms:modified xsi:type="dcterms:W3CDTF">2025-03-31T13:42:08Z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0x0101001B1CE15E5B575949BF957F351B9FD86D</vt:lpwstr>
  </property>
  <property fmtid="{D5CDD505-2E9C-101B-9397-08002B2CF9AE}" pid="3" name="MediaServiceImageTags">
    <vt:lpwstr/>
  </property>
</Properties>
</file>