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modernComment_10D_FB98521E.xml" ContentType="application/vnd.ms-powerpoint.comments+xml"/>
  <Override PartName="/ppt/comments/modernComment_11E_89CF25A3.xml" ContentType="application/vnd.ms-powerpoint.comments+xml"/>
  <Override PartName="/ppt/comments/modernComment_116_51142837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sldIdLst>
    <p:sldId id="283" r:id="rId6"/>
    <p:sldId id="272" r:id="rId7"/>
    <p:sldId id="275" r:id="rId8"/>
    <p:sldId id="269" r:id="rId9"/>
    <p:sldId id="273" r:id="rId10"/>
    <p:sldId id="286" r:id="rId11"/>
    <p:sldId id="276" r:id="rId12"/>
    <p:sldId id="278" r:id="rId13"/>
    <p:sldId id="287" r:id="rId14"/>
    <p:sldId id="280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4170F3-666F-9769-B395-9FF2F90DE47D}" name="Hornby, Sarah" initials="HS" userId="S::sarah.hornby2@leeds.gov.uk::92e12ce9-820f-4e8f-8398-50f074ee91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3EF"/>
    <a:srgbClr val="1FA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776026-409B-A223-DE5C-4269CDF14D7D}" v="12" dt="2025-06-02T09:36:16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nby, Sarah" userId="S::sarah.hornby2@leeds.gov.uk::92e12ce9-820f-4e8f-8398-50f074ee91a9" providerId="AD" clId="Web-{32EA968A-5527-4E87-4FF9-D7510C82EB8F}"/>
    <pc:docChg chg="addSld">
      <pc:chgData name="Hornby, Sarah" userId="S::sarah.hornby2@leeds.gov.uk::92e12ce9-820f-4e8f-8398-50f074ee91a9" providerId="AD" clId="Web-{32EA968A-5527-4E87-4FF9-D7510C82EB8F}" dt="2025-02-28T14:33:27.949" v="0"/>
      <pc:docMkLst>
        <pc:docMk/>
      </pc:docMkLst>
      <pc:sldChg chg="new">
        <pc:chgData name="Hornby, Sarah" userId="S::sarah.hornby2@leeds.gov.uk::92e12ce9-820f-4e8f-8398-50f074ee91a9" providerId="AD" clId="Web-{32EA968A-5527-4E87-4FF9-D7510C82EB8F}" dt="2025-02-28T14:33:27.949" v="0"/>
        <pc:sldMkLst>
          <pc:docMk/>
          <pc:sldMk cId="3759127941" sldId="286"/>
        </pc:sldMkLst>
      </pc:sldChg>
    </pc:docChg>
  </pc:docChgLst>
  <pc:docChgLst>
    <pc:chgData name="Hornby, Sarah" userId="92e12ce9-820f-4e8f-8398-50f074ee91a9" providerId="ADAL" clId="{80FE76D3-A704-47CD-806B-DA084CE84D1A}"/>
    <pc:docChg chg="undo custSel modSld sldOrd">
      <pc:chgData name="Hornby, Sarah" userId="92e12ce9-820f-4e8f-8398-50f074ee91a9" providerId="ADAL" clId="{80FE76D3-A704-47CD-806B-DA084CE84D1A}" dt="2025-03-11T12:58:20.970" v="66" actId="207"/>
      <pc:docMkLst>
        <pc:docMk/>
      </pc:docMkLst>
      <pc:sldChg chg="ord">
        <pc:chgData name="Hornby, Sarah" userId="92e12ce9-820f-4e8f-8398-50f074ee91a9" providerId="ADAL" clId="{80FE76D3-A704-47CD-806B-DA084CE84D1A}" dt="2025-03-11T12:48:32.164" v="0" actId="20578"/>
        <pc:sldMkLst>
          <pc:docMk/>
          <pc:sldMk cId="2312054179" sldId="286"/>
        </pc:sldMkLst>
      </pc:sldChg>
      <pc:sldChg chg="addSp delSp modSp mod">
        <pc:chgData name="Hornby, Sarah" userId="92e12ce9-820f-4e8f-8398-50f074ee91a9" providerId="ADAL" clId="{80FE76D3-A704-47CD-806B-DA084CE84D1A}" dt="2025-03-11T12:58:20.970" v="66" actId="207"/>
        <pc:sldMkLst>
          <pc:docMk/>
          <pc:sldMk cId="811360569" sldId="287"/>
        </pc:sldMkLst>
        <pc:spChg chg="add del">
          <ac:chgData name="Hornby, Sarah" userId="92e12ce9-820f-4e8f-8398-50f074ee91a9" providerId="ADAL" clId="{80FE76D3-A704-47CD-806B-DA084CE84D1A}" dt="2025-03-11T12:49:15.098" v="3" actId="22"/>
          <ac:spMkLst>
            <pc:docMk/>
            <pc:sldMk cId="811360569" sldId="287"/>
            <ac:spMk id="3" creationId="{8EFC0E1A-92D3-6D6D-446D-E23D4257049C}"/>
          </ac:spMkLst>
        </pc:spChg>
        <pc:spChg chg="add del mod">
          <ac:chgData name="Hornby, Sarah" userId="92e12ce9-820f-4e8f-8398-50f074ee91a9" providerId="ADAL" clId="{80FE76D3-A704-47CD-806B-DA084CE84D1A}" dt="2025-03-11T12:54:32.023" v="31" actId="478"/>
          <ac:spMkLst>
            <pc:docMk/>
            <pc:sldMk cId="811360569" sldId="287"/>
            <ac:spMk id="11" creationId="{73A47EDF-DD18-C70B-330C-9E3CA75AE62F}"/>
          </ac:spMkLst>
        </pc:spChg>
        <pc:spChg chg="del mod">
          <ac:chgData name="Hornby, Sarah" userId="92e12ce9-820f-4e8f-8398-50f074ee91a9" providerId="ADAL" clId="{80FE76D3-A704-47CD-806B-DA084CE84D1A}" dt="2025-03-11T12:50:10.558" v="8" actId="478"/>
          <ac:spMkLst>
            <pc:docMk/>
            <pc:sldMk cId="811360569" sldId="287"/>
            <ac:spMk id="12" creationId="{0923EBAA-6D59-E10B-514E-6AB0E77D7BFF}"/>
          </ac:spMkLst>
        </pc:spChg>
        <pc:spChg chg="add del mod">
          <ac:chgData name="Hornby, Sarah" userId="92e12ce9-820f-4e8f-8398-50f074ee91a9" providerId="ADAL" clId="{80FE76D3-A704-47CD-806B-DA084CE84D1A}" dt="2025-03-11T12:57:38.769" v="63" actId="1076"/>
          <ac:spMkLst>
            <pc:docMk/>
            <pc:sldMk cId="811360569" sldId="287"/>
            <ac:spMk id="13" creationId="{011F266D-D582-3C37-ADBB-D51748041C4A}"/>
          </ac:spMkLst>
        </pc:spChg>
        <pc:spChg chg="add mod">
          <ac:chgData name="Hornby, Sarah" userId="92e12ce9-820f-4e8f-8398-50f074ee91a9" providerId="ADAL" clId="{80FE76D3-A704-47CD-806B-DA084CE84D1A}" dt="2025-03-11T12:57:41.260" v="64" actId="1076"/>
          <ac:spMkLst>
            <pc:docMk/>
            <pc:sldMk cId="811360569" sldId="287"/>
            <ac:spMk id="14" creationId="{05D7FC5E-BDFC-72FC-1646-4CF5B90C1F67}"/>
          </ac:spMkLst>
        </pc:spChg>
        <pc:spChg chg="del">
          <ac:chgData name="Hornby, Sarah" userId="92e12ce9-820f-4e8f-8398-50f074ee91a9" providerId="ADAL" clId="{80FE76D3-A704-47CD-806B-DA084CE84D1A}" dt="2025-03-11T12:49:08.027" v="1" actId="478"/>
          <ac:spMkLst>
            <pc:docMk/>
            <pc:sldMk cId="811360569" sldId="287"/>
            <ac:spMk id="15" creationId="{0392E2EF-3BCA-729E-8D44-905C6A07D417}"/>
          </ac:spMkLst>
        </pc:spChg>
        <pc:spChg chg="add mod">
          <ac:chgData name="Hornby, Sarah" userId="92e12ce9-820f-4e8f-8398-50f074ee91a9" providerId="ADAL" clId="{80FE76D3-A704-47CD-806B-DA084CE84D1A}" dt="2025-03-11T12:58:20.970" v="66" actId="207"/>
          <ac:spMkLst>
            <pc:docMk/>
            <pc:sldMk cId="811360569" sldId="287"/>
            <ac:spMk id="16" creationId="{1583081A-FE20-5C54-BE92-B524F38FDECD}"/>
          </ac:spMkLst>
        </pc:spChg>
        <pc:picChg chg="del mod">
          <ac:chgData name="Hornby, Sarah" userId="92e12ce9-820f-4e8f-8398-50f074ee91a9" providerId="ADAL" clId="{80FE76D3-A704-47CD-806B-DA084CE84D1A}" dt="2025-03-11T12:56:20.548" v="38" actId="478"/>
          <ac:picMkLst>
            <pc:docMk/>
            <pc:sldMk cId="811360569" sldId="287"/>
            <ac:picMk id="5" creationId="{0E98E81B-BB24-E720-19CB-D31A97B51ED0}"/>
          </ac:picMkLst>
        </pc:picChg>
        <pc:picChg chg="del">
          <ac:chgData name="Hornby, Sarah" userId="92e12ce9-820f-4e8f-8398-50f074ee91a9" providerId="ADAL" clId="{80FE76D3-A704-47CD-806B-DA084CE84D1A}" dt="2025-03-11T12:56:21.431" v="39" actId="478"/>
          <ac:picMkLst>
            <pc:docMk/>
            <pc:sldMk cId="811360569" sldId="287"/>
            <ac:picMk id="6" creationId="{E2329892-C92A-9EB8-E438-9B0B17C0D1E4}"/>
          </ac:picMkLst>
        </pc:picChg>
        <pc:picChg chg="del">
          <ac:chgData name="Hornby, Sarah" userId="92e12ce9-820f-4e8f-8398-50f074ee91a9" providerId="ADAL" clId="{80FE76D3-A704-47CD-806B-DA084CE84D1A}" dt="2025-03-11T12:56:22.400" v="40" actId="478"/>
          <ac:picMkLst>
            <pc:docMk/>
            <pc:sldMk cId="811360569" sldId="287"/>
            <ac:picMk id="7" creationId="{832A930B-0958-4D19-F27A-FF25A2F9E71D}"/>
          </ac:picMkLst>
        </pc:picChg>
        <pc:picChg chg="del">
          <ac:chgData name="Hornby, Sarah" userId="92e12ce9-820f-4e8f-8398-50f074ee91a9" providerId="ADAL" clId="{80FE76D3-A704-47CD-806B-DA084CE84D1A}" dt="2025-03-11T12:56:52.613" v="49" actId="478"/>
          <ac:picMkLst>
            <pc:docMk/>
            <pc:sldMk cId="811360569" sldId="287"/>
            <ac:picMk id="8" creationId="{8EDB0DF4-84B6-A01E-E316-69E4053D9B91}"/>
          </ac:picMkLst>
        </pc:picChg>
        <pc:picChg chg="add del mod">
          <ac:chgData name="Hornby, Sarah" userId="92e12ce9-820f-4e8f-8398-50f074ee91a9" providerId="ADAL" clId="{80FE76D3-A704-47CD-806B-DA084CE84D1A}" dt="2025-03-11T12:49:27.172" v="5" actId="21"/>
          <ac:picMkLst>
            <pc:docMk/>
            <pc:sldMk cId="811360569" sldId="287"/>
            <ac:picMk id="9" creationId="{F9613F87-94DC-A982-0E0F-E8A5AC302194}"/>
          </ac:picMkLst>
        </pc:picChg>
        <pc:picChg chg="add del mod modCrop">
          <ac:chgData name="Hornby, Sarah" userId="92e12ce9-820f-4e8f-8398-50f074ee91a9" providerId="ADAL" clId="{80FE76D3-A704-47CD-806B-DA084CE84D1A}" dt="2025-03-11T12:54:00.423" v="27" actId="478"/>
          <ac:picMkLst>
            <pc:docMk/>
            <pc:sldMk cId="811360569" sldId="287"/>
            <ac:picMk id="10" creationId="{F9613F87-94DC-A982-0E0F-E8A5AC302194}"/>
          </ac:picMkLst>
        </pc:picChg>
      </pc:sldChg>
    </pc:docChg>
  </pc:docChgLst>
  <pc:docChgLst>
    <pc:chgData name="Hornby, Sarah" userId="S::sarah.hornby2@leeds.gov.uk::92e12ce9-820f-4e8f-8398-50f074ee91a9" providerId="AD" clId="Web-{351B61BF-C82E-4E90-3C11-C8825B94B635}"/>
    <pc:docChg chg="addSld delSld modSld sldOrd">
      <pc:chgData name="Hornby, Sarah" userId="S::sarah.hornby2@leeds.gov.uk::92e12ce9-820f-4e8f-8398-50f074ee91a9" providerId="AD" clId="Web-{351B61BF-C82E-4E90-3C11-C8825B94B635}" dt="2025-03-18T16:00:17.067" v="58"/>
      <pc:docMkLst>
        <pc:docMk/>
      </pc:docMkLst>
      <pc:sldChg chg="add del mod setBg">
        <pc:chgData name="Hornby, Sarah" userId="S::sarah.hornby2@leeds.gov.uk::92e12ce9-820f-4e8f-8398-50f074ee91a9" providerId="AD" clId="Web-{351B61BF-C82E-4E90-3C11-C8825B94B635}" dt="2025-03-18T16:00:11.520" v="57"/>
        <pc:sldMkLst>
          <pc:docMk/>
          <pc:sldMk cId="19261979" sldId="258"/>
        </pc:sldMkLst>
      </pc:sldChg>
      <pc:sldChg chg="del mod setBg">
        <pc:chgData name="Hornby, Sarah" userId="S::sarah.hornby2@leeds.gov.uk::92e12ce9-820f-4e8f-8398-50f074ee91a9" providerId="AD" clId="Web-{351B61BF-C82E-4E90-3C11-C8825B94B635}" dt="2025-03-18T16:00:17.067" v="58"/>
        <pc:sldMkLst>
          <pc:docMk/>
          <pc:sldMk cId="3400290003" sldId="259"/>
        </pc:sldMkLst>
      </pc:sldChg>
      <pc:sldChg chg="del">
        <pc:chgData name="Hornby, Sarah" userId="S::sarah.hornby2@leeds.gov.uk::92e12ce9-820f-4e8f-8398-50f074ee91a9" providerId="AD" clId="Web-{351B61BF-C82E-4E90-3C11-C8825B94B635}" dt="2025-03-18T15:54:13.321" v="19"/>
        <pc:sldMkLst>
          <pc:docMk/>
          <pc:sldMk cId="2203450266" sldId="260"/>
        </pc:sldMkLst>
      </pc:sldChg>
      <pc:sldChg chg="del">
        <pc:chgData name="Hornby, Sarah" userId="S::sarah.hornby2@leeds.gov.uk::92e12ce9-820f-4e8f-8398-50f074ee91a9" providerId="AD" clId="Web-{351B61BF-C82E-4E90-3C11-C8825B94B635}" dt="2025-03-18T15:54:13.321" v="17"/>
        <pc:sldMkLst>
          <pc:docMk/>
          <pc:sldMk cId="3477682484" sldId="261"/>
        </pc:sldMkLst>
      </pc:sldChg>
      <pc:sldChg chg="del">
        <pc:chgData name="Hornby, Sarah" userId="S::sarah.hornby2@leeds.gov.uk::92e12ce9-820f-4e8f-8398-50f074ee91a9" providerId="AD" clId="Web-{351B61BF-C82E-4E90-3C11-C8825B94B635}" dt="2025-03-18T15:55:22.698" v="33"/>
        <pc:sldMkLst>
          <pc:docMk/>
          <pc:sldMk cId="921352595" sldId="262"/>
        </pc:sldMkLst>
      </pc:sldChg>
      <pc:sldChg chg="modSp del">
        <pc:chgData name="Hornby, Sarah" userId="S::sarah.hornby2@leeds.gov.uk::92e12ce9-820f-4e8f-8398-50f074ee91a9" providerId="AD" clId="Web-{351B61BF-C82E-4E90-3C11-C8825B94B635}" dt="2025-03-18T15:55:12.588" v="31"/>
        <pc:sldMkLst>
          <pc:docMk/>
          <pc:sldMk cId="657543318" sldId="263"/>
        </pc:sldMkLst>
        <pc:spChg chg="mod">
          <ac:chgData name="Hornby, Sarah" userId="S::sarah.hornby2@leeds.gov.uk::92e12ce9-820f-4e8f-8398-50f074ee91a9" providerId="AD" clId="Web-{351B61BF-C82E-4E90-3C11-C8825B94B635}" dt="2025-03-18T15:54:59.807" v="23" actId="20577"/>
          <ac:spMkLst>
            <pc:docMk/>
            <pc:sldMk cId="657543318" sldId="263"/>
            <ac:spMk id="3" creationId="{ED10CCBA-AA60-B13E-F92D-6B24198591C7}"/>
          </ac:spMkLst>
        </pc:spChg>
      </pc:sldChg>
      <pc:sldChg chg="del">
        <pc:chgData name="Hornby, Sarah" userId="S::sarah.hornby2@leeds.gov.uk::92e12ce9-820f-4e8f-8398-50f074ee91a9" providerId="AD" clId="Web-{351B61BF-C82E-4E90-3C11-C8825B94B635}" dt="2025-03-18T15:54:13.321" v="16"/>
        <pc:sldMkLst>
          <pc:docMk/>
          <pc:sldMk cId="1406257342" sldId="264"/>
        </pc:sldMkLst>
      </pc:sldChg>
      <pc:sldChg chg="del">
        <pc:chgData name="Hornby, Sarah" userId="S::sarah.hornby2@leeds.gov.uk::92e12ce9-820f-4e8f-8398-50f074ee91a9" providerId="AD" clId="Web-{351B61BF-C82E-4E90-3C11-C8825B94B635}" dt="2025-03-18T15:54:13.321" v="15"/>
        <pc:sldMkLst>
          <pc:docMk/>
          <pc:sldMk cId="4058760126" sldId="265"/>
        </pc:sldMkLst>
      </pc:sldChg>
      <pc:sldChg chg="del">
        <pc:chgData name="Hornby, Sarah" userId="S::sarah.hornby2@leeds.gov.uk::92e12ce9-820f-4e8f-8398-50f074ee91a9" providerId="AD" clId="Web-{351B61BF-C82E-4E90-3C11-C8825B94B635}" dt="2025-03-18T15:54:13.321" v="14"/>
        <pc:sldMkLst>
          <pc:docMk/>
          <pc:sldMk cId="1182540876" sldId="266"/>
        </pc:sldMkLst>
      </pc:sldChg>
      <pc:sldChg chg="del">
        <pc:chgData name="Hornby, Sarah" userId="S::sarah.hornby2@leeds.gov.uk::92e12ce9-820f-4e8f-8398-50f074ee91a9" providerId="AD" clId="Web-{351B61BF-C82E-4E90-3C11-C8825B94B635}" dt="2025-03-18T15:54:13.321" v="18"/>
        <pc:sldMkLst>
          <pc:docMk/>
          <pc:sldMk cId="2922701783" sldId="268"/>
        </pc:sldMkLst>
      </pc:sldChg>
      <pc:sldChg chg="delSp modSp mod setBg">
        <pc:chgData name="Hornby, Sarah" userId="S::sarah.hornby2@leeds.gov.uk::92e12ce9-820f-4e8f-8398-50f074ee91a9" providerId="AD" clId="Web-{351B61BF-C82E-4E90-3C11-C8825B94B635}" dt="2025-03-18T15:59:00.940" v="50"/>
        <pc:sldMkLst>
          <pc:docMk/>
          <pc:sldMk cId="4221063710" sldId="269"/>
        </pc:sldMkLst>
        <pc:spChg chg="del mod">
          <ac:chgData name="Hornby, Sarah" userId="S::sarah.hornby2@leeds.gov.uk::92e12ce9-820f-4e8f-8398-50f074ee91a9" providerId="AD" clId="Web-{351B61BF-C82E-4E90-3C11-C8825B94B635}" dt="2025-03-18T15:56:31.216" v="36"/>
          <ac:spMkLst>
            <pc:docMk/>
            <pc:sldMk cId="4221063710" sldId="269"/>
            <ac:spMk id="3" creationId="{DD079699-1BD9-932B-8596-1916EFBFA1D2}"/>
          </ac:spMkLst>
        </pc:spChg>
      </pc:sldChg>
      <pc:sldChg chg="del">
        <pc:chgData name="Hornby, Sarah" userId="S::sarah.hornby2@leeds.gov.uk::92e12ce9-820f-4e8f-8398-50f074ee91a9" providerId="AD" clId="Web-{351B61BF-C82E-4E90-3C11-C8825B94B635}" dt="2025-03-18T15:54:50.306" v="20"/>
        <pc:sldMkLst>
          <pc:docMk/>
          <pc:sldMk cId="3422998546" sldId="270"/>
        </pc:sldMkLst>
      </pc:sldChg>
      <pc:sldChg chg="del">
        <pc:chgData name="Hornby, Sarah" userId="S::sarah.hornby2@leeds.gov.uk::92e12ce9-820f-4e8f-8398-50f074ee91a9" providerId="AD" clId="Web-{351B61BF-C82E-4E90-3C11-C8825B94B635}" dt="2025-03-18T15:54:51.994" v="21"/>
        <pc:sldMkLst>
          <pc:docMk/>
          <pc:sldMk cId="1601923453" sldId="271"/>
        </pc:sldMkLst>
      </pc:sldChg>
      <pc:sldChg chg="mod setBg">
        <pc:chgData name="Hornby, Sarah" userId="S::sarah.hornby2@leeds.gov.uk::92e12ce9-820f-4e8f-8398-50f074ee91a9" providerId="AD" clId="Web-{351B61BF-C82E-4E90-3C11-C8825B94B635}" dt="2025-03-18T15:58:59.815" v="40"/>
        <pc:sldMkLst>
          <pc:docMk/>
          <pc:sldMk cId="1439977440" sldId="272"/>
        </pc:sldMkLst>
      </pc:sldChg>
      <pc:sldChg chg="mod setBg">
        <pc:chgData name="Hornby, Sarah" userId="S::sarah.hornby2@leeds.gov.uk::92e12ce9-820f-4e8f-8398-50f074ee91a9" providerId="AD" clId="Web-{351B61BF-C82E-4E90-3C11-C8825B94B635}" dt="2025-03-18T15:59:00.690" v="48"/>
        <pc:sldMkLst>
          <pc:docMk/>
          <pc:sldMk cId="4248547008" sldId="273"/>
        </pc:sldMkLst>
      </pc:sldChg>
      <pc:sldChg chg="mod setBg">
        <pc:chgData name="Hornby, Sarah" userId="S::sarah.hornby2@leeds.gov.uk::92e12ce9-820f-4e8f-8398-50f074ee91a9" providerId="AD" clId="Web-{351B61BF-C82E-4E90-3C11-C8825B94B635}" dt="2025-03-18T15:58:59.908" v="41"/>
        <pc:sldMkLst>
          <pc:docMk/>
          <pc:sldMk cId="280564596" sldId="275"/>
        </pc:sldMkLst>
      </pc:sldChg>
      <pc:sldChg chg="modSp mod setBg">
        <pc:chgData name="Hornby, Sarah" userId="S::sarah.hornby2@leeds.gov.uk::92e12ce9-820f-4e8f-8398-50f074ee91a9" providerId="AD" clId="Web-{351B61BF-C82E-4E90-3C11-C8825B94B635}" dt="2025-03-18T15:59:00.455" v="46"/>
        <pc:sldMkLst>
          <pc:docMk/>
          <pc:sldMk cId="3647345779" sldId="276"/>
        </pc:sldMkLst>
        <pc:spChg chg="mod">
          <ac:chgData name="Hornby, Sarah" userId="S::sarah.hornby2@leeds.gov.uk::92e12ce9-820f-4e8f-8398-50f074ee91a9" providerId="AD" clId="Web-{351B61BF-C82E-4E90-3C11-C8825B94B635}" dt="2025-03-18T15:55:10.667" v="30" actId="20577"/>
          <ac:spMkLst>
            <pc:docMk/>
            <pc:sldMk cId="3647345779" sldId="276"/>
            <ac:spMk id="3" creationId="{AB3C5515-5D93-8A10-5560-E3D749A77DC6}"/>
          </ac:spMkLst>
        </pc:spChg>
      </pc:sldChg>
      <pc:sldChg chg="del">
        <pc:chgData name="Hornby, Sarah" userId="S::sarah.hornby2@leeds.gov.uk::92e12ce9-820f-4e8f-8398-50f074ee91a9" providerId="AD" clId="Web-{351B61BF-C82E-4E90-3C11-C8825B94B635}" dt="2025-03-18T15:55:15.089" v="32"/>
        <pc:sldMkLst>
          <pc:docMk/>
          <pc:sldMk cId="1957074336" sldId="277"/>
        </pc:sldMkLst>
      </pc:sldChg>
      <pc:sldChg chg="mod setBg">
        <pc:chgData name="Hornby, Sarah" userId="S::sarah.hornby2@leeds.gov.uk::92e12ce9-820f-4e8f-8398-50f074ee91a9" providerId="AD" clId="Web-{351B61BF-C82E-4E90-3C11-C8825B94B635}" dt="2025-03-18T15:59:00.299" v="45"/>
        <pc:sldMkLst>
          <pc:docMk/>
          <pc:sldMk cId="1360275511" sldId="278"/>
        </pc:sldMkLst>
      </pc:sldChg>
      <pc:sldChg chg="mod setBg">
        <pc:chgData name="Hornby, Sarah" userId="S::sarah.hornby2@leeds.gov.uk::92e12ce9-820f-4e8f-8398-50f074ee91a9" providerId="AD" clId="Web-{351B61BF-C82E-4E90-3C11-C8825B94B635}" dt="2025-03-18T15:59:00.033" v="43"/>
        <pc:sldMkLst>
          <pc:docMk/>
          <pc:sldMk cId="3344670931" sldId="280"/>
        </pc:sldMkLst>
      </pc:sldChg>
      <pc:sldChg chg="mod setBg">
        <pc:chgData name="Hornby, Sarah" userId="S::sarah.hornby2@leeds.gov.uk::92e12ce9-820f-4e8f-8398-50f074ee91a9" providerId="AD" clId="Web-{351B61BF-C82E-4E90-3C11-C8825B94B635}" dt="2025-03-18T15:58:59.955" v="42"/>
        <pc:sldMkLst>
          <pc:docMk/>
          <pc:sldMk cId="2214928967" sldId="281"/>
        </pc:sldMkLst>
      </pc:sldChg>
      <pc:sldChg chg="del">
        <pc:chgData name="Hornby, Sarah" userId="S::sarah.hornby2@leeds.gov.uk::92e12ce9-820f-4e8f-8398-50f074ee91a9" providerId="AD" clId="Web-{351B61BF-C82E-4E90-3C11-C8825B94B635}" dt="2025-03-18T15:55:58.871" v="34"/>
        <pc:sldMkLst>
          <pc:docMk/>
          <pc:sldMk cId="594469476" sldId="282"/>
        </pc:sldMkLst>
      </pc:sldChg>
      <pc:sldChg chg="modSp mod setBg">
        <pc:chgData name="Hornby, Sarah" userId="S::sarah.hornby2@leeds.gov.uk::92e12ce9-820f-4e8f-8398-50f074ee91a9" providerId="AD" clId="Web-{351B61BF-C82E-4E90-3C11-C8825B94B635}" dt="2025-03-18T15:59:01.002" v="51"/>
        <pc:sldMkLst>
          <pc:docMk/>
          <pc:sldMk cId="1037883519" sldId="283"/>
        </pc:sldMkLst>
        <pc:spChg chg="mod">
          <ac:chgData name="Hornby, Sarah" userId="S::sarah.hornby2@leeds.gov.uk::92e12ce9-820f-4e8f-8398-50f074ee91a9" providerId="AD" clId="Web-{351B61BF-C82E-4E90-3C11-C8825B94B635}" dt="2025-03-18T15:53:02.459" v="9" actId="20577"/>
          <ac:spMkLst>
            <pc:docMk/>
            <pc:sldMk cId="1037883519" sldId="283"/>
            <ac:spMk id="13" creationId="{00000000-0000-0000-0000-000000000000}"/>
          </ac:spMkLst>
        </pc:spChg>
        <pc:spChg chg="mod">
          <ac:chgData name="Hornby, Sarah" userId="S::sarah.hornby2@leeds.gov.uk::92e12ce9-820f-4e8f-8398-50f074ee91a9" providerId="AD" clId="Web-{351B61BF-C82E-4E90-3C11-C8825B94B635}" dt="2025-03-18T15:53:06.647" v="11" actId="20577"/>
          <ac:spMkLst>
            <pc:docMk/>
            <pc:sldMk cId="1037883519" sldId="283"/>
            <ac:spMk id="31" creationId="{00000000-0000-0000-0000-000000000000}"/>
          </ac:spMkLst>
        </pc:spChg>
      </pc:sldChg>
      <pc:sldChg chg="del">
        <pc:chgData name="Hornby, Sarah" userId="S::sarah.hornby2@leeds.gov.uk::92e12ce9-820f-4e8f-8398-50f074ee91a9" providerId="AD" clId="Web-{351B61BF-C82E-4E90-3C11-C8825B94B635}" dt="2025-03-18T15:53:09.303" v="12"/>
        <pc:sldMkLst>
          <pc:docMk/>
          <pc:sldMk cId="450422251" sldId="284"/>
        </pc:sldMkLst>
      </pc:sldChg>
      <pc:sldChg chg="add del mod setBg">
        <pc:chgData name="Hornby, Sarah" userId="S::sarah.hornby2@leeds.gov.uk::92e12ce9-820f-4e8f-8398-50f074ee91a9" providerId="AD" clId="Web-{351B61BF-C82E-4E90-3C11-C8825B94B635}" dt="2025-03-18T16:00:08.989" v="56"/>
        <pc:sldMkLst>
          <pc:docMk/>
          <pc:sldMk cId="1009490709" sldId="285"/>
        </pc:sldMkLst>
      </pc:sldChg>
      <pc:sldChg chg="mod ord setBg">
        <pc:chgData name="Hornby, Sarah" userId="S::sarah.hornby2@leeds.gov.uk::92e12ce9-820f-4e8f-8398-50f074ee91a9" providerId="AD" clId="Web-{351B61BF-C82E-4E90-3C11-C8825B94B635}" dt="2025-03-18T15:59:00.580" v="47"/>
        <pc:sldMkLst>
          <pc:docMk/>
          <pc:sldMk cId="2312054179" sldId="286"/>
        </pc:sldMkLst>
      </pc:sldChg>
      <pc:sldChg chg="mod setBg">
        <pc:chgData name="Hornby, Sarah" userId="S::sarah.hornby2@leeds.gov.uk::92e12ce9-820f-4e8f-8398-50f074ee91a9" providerId="AD" clId="Web-{351B61BF-C82E-4E90-3C11-C8825B94B635}" dt="2025-03-18T15:59:00.158" v="44"/>
        <pc:sldMkLst>
          <pc:docMk/>
          <pc:sldMk cId="811360569" sldId="287"/>
        </pc:sldMkLst>
      </pc:sldChg>
    </pc:docChg>
  </pc:docChgLst>
  <pc:docChgLst>
    <pc:chgData name="Hornby, Sarah" userId="S::sarah.hornby2@leeds.gov.uk::92e12ce9-820f-4e8f-8398-50f074ee91a9" providerId="AD" clId="Web-{17776026-409B-A223-DE5C-4269CDF14D7D}"/>
    <pc:docChg chg="addSld delSld modSld">
      <pc:chgData name="Hornby, Sarah" userId="S::sarah.hornby2@leeds.gov.uk::92e12ce9-820f-4e8f-8398-50f074ee91a9" providerId="AD" clId="Web-{17776026-409B-A223-DE5C-4269CDF14D7D}" dt="2025-06-02T09:36:16.587" v="10"/>
      <pc:docMkLst>
        <pc:docMk/>
      </pc:docMkLst>
      <pc:sldChg chg="modSp">
        <pc:chgData name="Hornby, Sarah" userId="S::sarah.hornby2@leeds.gov.uk::92e12ce9-820f-4e8f-8398-50f074ee91a9" providerId="AD" clId="Web-{17776026-409B-A223-DE5C-4269CDF14D7D}" dt="2025-06-02T09:35:54.007" v="0" actId="1076"/>
        <pc:sldMkLst>
          <pc:docMk/>
          <pc:sldMk cId="1439977440" sldId="272"/>
        </pc:sldMkLst>
        <pc:picChg chg="mod">
          <ac:chgData name="Hornby, Sarah" userId="S::sarah.hornby2@leeds.gov.uk::92e12ce9-820f-4e8f-8398-50f074ee91a9" providerId="AD" clId="Web-{17776026-409B-A223-DE5C-4269CDF14D7D}" dt="2025-06-02T09:35:54.007" v="0" actId="1076"/>
          <ac:picMkLst>
            <pc:docMk/>
            <pc:sldMk cId="1439977440" sldId="272"/>
            <ac:picMk id="16" creationId="{94D8F32E-94EB-B03C-65A6-0EFDF9D8F56F}"/>
          </ac:picMkLst>
        </pc:picChg>
      </pc:sldChg>
      <pc:sldChg chg="addSp delSp modSp new del">
        <pc:chgData name="Hornby, Sarah" userId="S::sarah.hornby2@leeds.gov.uk::92e12ce9-820f-4e8f-8398-50f074ee91a9" providerId="AD" clId="Web-{17776026-409B-A223-DE5C-4269CDF14D7D}" dt="2025-06-02T09:36:16.587" v="10"/>
        <pc:sldMkLst>
          <pc:docMk/>
          <pc:sldMk cId="2079876721" sldId="288"/>
        </pc:sldMkLst>
        <pc:spChg chg="del">
          <ac:chgData name="Hornby, Sarah" userId="S::sarah.hornby2@leeds.gov.uk::92e12ce9-820f-4e8f-8398-50f074ee91a9" providerId="AD" clId="Web-{17776026-409B-A223-DE5C-4269CDF14D7D}" dt="2025-06-02T09:36:05.867" v="3"/>
          <ac:spMkLst>
            <pc:docMk/>
            <pc:sldMk cId="2079876721" sldId="288"/>
            <ac:spMk id="2" creationId="{8C7DE43F-12B3-F267-54E8-A071B80768F5}"/>
          </ac:spMkLst>
        </pc:spChg>
        <pc:spChg chg="del">
          <ac:chgData name="Hornby, Sarah" userId="S::sarah.hornby2@leeds.gov.uk::92e12ce9-820f-4e8f-8398-50f074ee91a9" providerId="AD" clId="Web-{17776026-409B-A223-DE5C-4269CDF14D7D}" dt="2025-06-02T09:36:05.852" v="2"/>
          <ac:spMkLst>
            <pc:docMk/>
            <pc:sldMk cId="2079876721" sldId="288"/>
            <ac:spMk id="3" creationId="{AA812B04-B0DC-924F-F1F1-27B3FA38A154}"/>
          </ac:spMkLst>
        </pc:spChg>
        <pc:picChg chg="add del mod">
          <ac:chgData name="Hornby, Sarah" userId="S::sarah.hornby2@leeds.gov.uk::92e12ce9-820f-4e8f-8398-50f074ee91a9" providerId="AD" clId="Web-{17776026-409B-A223-DE5C-4269CDF14D7D}" dt="2025-06-02T09:36:12.196" v="9"/>
          <ac:picMkLst>
            <pc:docMk/>
            <pc:sldMk cId="2079876721" sldId="288"/>
            <ac:picMk id="5" creationId="{A9AF020E-67FF-2EF5-B4CB-B03B4F6F7119}"/>
          </ac:picMkLst>
        </pc:picChg>
        <pc:picChg chg="add del mod">
          <ac:chgData name="Hornby, Sarah" userId="S::sarah.hornby2@leeds.gov.uk::92e12ce9-820f-4e8f-8398-50f074ee91a9" providerId="AD" clId="Web-{17776026-409B-A223-DE5C-4269CDF14D7D}" dt="2025-06-02T09:36:12.196" v="8"/>
          <ac:picMkLst>
            <pc:docMk/>
            <pc:sldMk cId="2079876721" sldId="288"/>
            <ac:picMk id="7" creationId="{AB52B0A9-83A5-6F9B-17A3-0B01E6555359}"/>
          </ac:picMkLst>
        </pc:picChg>
      </pc:sldChg>
    </pc:docChg>
  </pc:docChgLst>
  <pc:docChgLst>
    <pc:chgData name="Hornby, Sarah" userId="S::sarah.hornby2@leeds.gov.uk::92e12ce9-820f-4e8f-8398-50f074ee91a9" providerId="AD" clId="Web-{0FEB3F97-8192-DCD1-43D3-C7BDEB1D496A}"/>
    <pc:docChg chg="mod modSld">
      <pc:chgData name="Hornby, Sarah" userId="S::sarah.hornby2@leeds.gov.uk::92e12ce9-820f-4e8f-8398-50f074ee91a9" providerId="AD" clId="Web-{0FEB3F97-8192-DCD1-43D3-C7BDEB1D496A}" dt="2025-03-31T13:27:30.913" v="334" actId="20577"/>
      <pc:docMkLst>
        <pc:docMk/>
      </pc:docMkLst>
      <pc:sldChg chg="addSp modSp">
        <pc:chgData name="Hornby, Sarah" userId="S::sarah.hornby2@leeds.gov.uk::92e12ce9-820f-4e8f-8398-50f074ee91a9" providerId="AD" clId="Web-{0FEB3F97-8192-DCD1-43D3-C7BDEB1D496A}" dt="2025-03-31T13:27:14.615" v="332" actId="20577"/>
        <pc:sldMkLst>
          <pc:docMk/>
          <pc:sldMk cId="4221063710" sldId="269"/>
        </pc:sldMkLst>
        <pc:spChg chg="mod">
          <ac:chgData name="Hornby, Sarah" userId="S::sarah.hornby2@leeds.gov.uk::92e12ce9-820f-4e8f-8398-50f074ee91a9" providerId="AD" clId="Web-{0FEB3F97-8192-DCD1-43D3-C7BDEB1D496A}" dt="2025-03-31T13:27:02.443" v="330" actId="1076"/>
          <ac:spMkLst>
            <pc:docMk/>
            <pc:sldMk cId="4221063710" sldId="269"/>
            <ac:spMk id="2" creationId="{B63495D2-B346-3776-848A-C157FB35941C}"/>
          </ac:spMkLst>
        </pc:spChg>
        <pc:spChg chg="add mod">
          <ac:chgData name="Hornby, Sarah" userId="S::sarah.hornby2@leeds.gov.uk::92e12ce9-820f-4e8f-8398-50f074ee91a9" providerId="AD" clId="Web-{0FEB3F97-8192-DCD1-43D3-C7BDEB1D496A}" dt="2025-03-31T13:26:58.521" v="329" actId="1076"/>
          <ac:spMkLst>
            <pc:docMk/>
            <pc:sldMk cId="4221063710" sldId="269"/>
            <ac:spMk id="3" creationId="{8F7F7121-21CE-942B-22DF-2DA2EDCE0131}"/>
          </ac:spMkLst>
        </pc:spChg>
        <pc:spChg chg="add mod">
          <ac:chgData name="Hornby, Sarah" userId="S::sarah.hornby2@leeds.gov.uk::92e12ce9-820f-4e8f-8398-50f074ee91a9" providerId="AD" clId="Web-{0FEB3F97-8192-DCD1-43D3-C7BDEB1D496A}" dt="2025-03-31T13:27:14.615" v="332" actId="20577"/>
          <ac:spMkLst>
            <pc:docMk/>
            <pc:sldMk cId="4221063710" sldId="269"/>
            <ac:spMk id="5" creationId="{2A2FE8A9-ADAE-108F-2E57-4EBA2B36CDDA}"/>
          </ac:spMkLst>
        </pc:spChg>
        <pc:spChg chg="mod">
          <ac:chgData name="Hornby, Sarah" userId="S::sarah.hornby2@leeds.gov.uk::92e12ce9-820f-4e8f-8398-50f074ee91a9" providerId="AD" clId="Web-{0FEB3F97-8192-DCD1-43D3-C7BDEB1D496A}" dt="2025-03-31T13:26:58.474" v="327" actId="1076"/>
          <ac:spMkLst>
            <pc:docMk/>
            <pc:sldMk cId="4221063710" sldId="269"/>
            <ac:spMk id="26" creationId="{68065358-B6FA-5069-43DE-3A56EC3B77F4}"/>
          </ac:spMkLst>
        </pc:spChg>
        <pc:spChg chg="mod">
          <ac:chgData name="Hornby, Sarah" userId="S::sarah.hornby2@leeds.gov.uk::92e12ce9-820f-4e8f-8398-50f074ee91a9" providerId="AD" clId="Web-{0FEB3F97-8192-DCD1-43D3-C7BDEB1D496A}" dt="2025-03-31T13:26:58.506" v="328" actId="1076"/>
          <ac:spMkLst>
            <pc:docMk/>
            <pc:sldMk cId="4221063710" sldId="269"/>
            <ac:spMk id="27" creationId="{D8BB68A4-DA65-04D8-DC4F-1D6B88D3B224}"/>
          </ac:spMkLst>
        </pc:spChg>
      </pc:sldChg>
      <pc:sldChg chg="addSp delSp modSp">
        <pc:chgData name="Hornby, Sarah" userId="S::sarah.hornby2@leeds.gov.uk::92e12ce9-820f-4e8f-8398-50f074ee91a9" providerId="AD" clId="Web-{0FEB3F97-8192-DCD1-43D3-C7BDEB1D496A}" dt="2025-03-31T13:10:41.028" v="70"/>
        <pc:sldMkLst>
          <pc:docMk/>
          <pc:sldMk cId="3647345779" sldId="276"/>
        </pc:sldMkLst>
        <pc:spChg chg="add del mod">
          <ac:chgData name="Hornby, Sarah" userId="S::sarah.hornby2@leeds.gov.uk::92e12ce9-820f-4e8f-8398-50f074ee91a9" providerId="AD" clId="Web-{0FEB3F97-8192-DCD1-43D3-C7BDEB1D496A}" dt="2025-03-31T13:10:41.028" v="70"/>
          <ac:spMkLst>
            <pc:docMk/>
            <pc:sldMk cId="3647345779" sldId="276"/>
            <ac:spMk id="4" creationId="{DC7FB96F-BE44-08F2-71D2-8BF2FEA8E463}"/>
          </ac:spMkLst>
        </pc:spChg>
      </pc:sldChg>
      <pc:sldChg chg="modSp">
        <pc:chgData name="Hornby, Sarah" userId="S::sarah.hornby2@leeds.gov.uk::92e12ce9-820f-4e8f-8398-50f074ee91a9" providerId="AD" clId="Web-{0FEB3F97-8192-DCD1-43D3-C7BDEB1D496A}" dt="2025-03-31T13:27:30.913" v="334" actId="20577"/>
        <pc:sldMkLst>
          <pc:docMk/>
          <pc:sldMk cId="1360275511" sldId="278"/>
        </pc:sldMkLst>
        <pc:spChg chg="mod">
          <ac:chgData name="Hornby, Sarah" userId="S::sarah.hornby2@leeds.gov.uk::92e12ce9-820f-4e8f-8398-50f074ee91a9" providerId="AD" clId="Web-{0FEB3F97-8192-DCD1-43D3-C7BDEB1D496A}" dt="2025-03-31T13:27:30.913" v="334" actId="20577"/>
          <ac:spMkLst>
            <pc:docMk/>
            <pc:sldMk cId="1360275511" sldId="278"/>
            <ac:spMk id="9" creationId="{8CD073E0-E762-68A1-4E54-2AA40451A32A}"/>
          </ac:spMkLst>
        </pc:spChg>
        <pc:spChg chg="mod">
          <ac:chgData name="Hornby, Sarah" userId="S::sarah.hornby2@leeds.gov.uk::92e12ce9-820f-4e8f-8398-50f074ee91a9" providerId="AD" clId="Web-{0FEB3F97-8192-DCD1-43D3-C7BDEB1D496A}" dt="2025-03-31T13:09:55.917" v="63" actId="20577"/>
          <ac:spMkLst>
            <pc:docMk/>
            <pc:sldMk cId="1360275511" sldId="278"/>
            <ac:spMk id="29" creationId="{D54E270F-49B3-8022-CAF7-59B8188A7BD8}"/>
          </ac:spMkLst>
        </pc:spChg>
      </pc:sldChg>
      <pc:sldChg chg="modSp">
        <pc:chgData name="Hornby, Sarah" userId="S::sarah.hornby2@leeds.gov.uk::92e12ce9-820f-4e8f-8398-50f074ee91a9" providerId="AD" clId="Web-{0FEB3F97-8192-DCD1-43D3-C7BDEB1D496A}" dt="2025-03-31T13:09:26.229" v="50"/>
        <pc:sldMkLst>
          <pc:docMk/>
          <pc:sldMk cId="3344670931" sldId="280"/>
        </pc:sldMkLst>
        <pc:grpChg chg="mod">
          <ac:chgData name="Hornby, Sarah" userId="S::sarah.hornby2@leeds.gov.uk::92e12ce9-820f-4e8f-8398-50f074ee91a9" providerId="AD" clId="Web-{0FEB3F97-8192-DCD1-43D3-C7BDEB1D496A}" dt="2025-03-31T13:09:12.947" v="49" actId="1076"/>
          <ac:grpSpMkLst>
            <pc:docMk/>
            <pc:sldMk cId="3344670931" sldId="280"/>
            <ac:grpSpMk id="23" creationId="{20DF26CF-5E92-3070-35D1-91F9DBF58FBA}"/>
          </ac:grpSpMkLst>
        </pc:grpChg>
        <pc:graphicFrameChg chg="mod modGraphic">
          <ac:chgData name="Hornby, Sarah" userId="S::sarah.hornby2@leeds.gov.uk::92e12ce9-820f-4e8f-8398-50f074ee91a9" providerId="AD" clId="Web-{0FEB3F97-8192-DCD1-43D3-C7BDEB1D496A}" dt="2025-03-31T13:09:26.229" v="50"/>
          <ac:graphicFrameMkLst>
            <pc:docMk/>
            <pc:sldMk cId="3344670931" sldId="280"/>
            <ac:graphicFrameMk id="5" creationId="{FE1B37B7-466C-79B0-D07B-7728A7348C25}"/>
          </ac:graphicFrameMkLst>
        </pc:graphicFrameChg>
      </pc:sldChg>
    </pc:docChg>
  </pc:docChgLst>
  <pc:docChgLst>
    <pc:chgData name="Hornby, Sarah" userId="S::sarah.hornby2@leeds.gov.uk::92e12ce9-820f-4e8f-8398-50f074ee91a9" providerId="AD" clId="Web-{CB662E13-AE10-645D-A3D8-34945F0B28FD}"/>
    <pc:docChg chg="modSld">
      <pc:chgData name="Hornby, Sarah" userId="S::sarah.hornby2@leeds.gov.uk::92e12ce9-820f-4e8f-8398-50f074ee91a9" providerId="AD" clId="Web-{CB662E13-AE10-645D-A3D8-34945F0B28FD}" dt="2025-03-18T15:17:20.233" v="26" actId="20577"/>
      <pc:docMkLst>
        <pc:docMk/>
      </pc:docMkLst>
      <pc:sldChg chg="modSp">
        <pc:chgData name="Hornby, Sarah" userId="S::sarah.hornby2@leeds.gov.uk::92e12ce9-820f-4e8f-8398-50f074ee91a9" providerId="AD" clId="Web-{CB662E13-AE10-645D-A3D8-34945F0B28FD}" dt="2025-03-18T15:17:20.233" v="26" actId="20577"/>
        <pc:sldMkLst>
          <pc:docMk/>
          <pc:sldMk cId="19261979" sldId="258"/>
        </pc:sldMkLst>
        <pc:spChg chg="mod">
          <ac:chgData name="Hornby, Sarah" userId="S::sarah.hornby2@leeds.gov.uk::92e12ce9-820f-4e8f-8398-50f074ee91a9" providerId="AD" clId="Web-{CB662E13-AE10-645D-A3D8-34945F0B28FD}" dt="2025-03-18T15:17:20.233" v="26" actId="20577"/>
          <ac:spMkLst>
            <pc:docMk/>
            <pc:sldMk cId="19261979" sldId="258"/>
            <ac:spMk id="3" creationId="{31DEC555-AEB2-10EB-B9AB-A740A3EA7E5D}"/>
          </ac:spMkLst>
        </pc:spChg>
      </pc:sldChg>
    </pc:docChg>
  </pc:docChgLst>
  <pc:docChgLst>
    <pc:chgData name="Hornby, Sarah" userId="S::sarah.hornby2@leeds.gov.uk::92e12ce9-820f-4e8f-8398-50f074ee91a9" providerId="AD" clId="Web-{0421F30D-B9C3-CD2C-4B22-BE21C6EDBBE1}"/>
    <pc:docChg chg="addSld modSld">
      <pc:chgData name="Hornby, Sarah" userId="S::sarah.hornby2@leeds.gov.uk::92e12ce9-820f-4e8f-8398-50f074ee91a9" providerId="AD" clId="Web-{0421F30D-B9C3-CD2C-4B22-BE21C6EDBBE1}" dt="2025-03-11T12:46:24.896" v="25"/>
      <pc:docMkLst>
        <pc:docMk/>
      </pc:docMkLst>
      <pc:sldChg chg="addSp delSp modSp new">
        <pc:chgData name="Hornby, Sarah" userId="S::sarah.hornby2@leeds.gov.uk::92e12ce9-820f-4e8f-8398-50f074ee91a9" providerId="AD" clId="Web-{0421F30D-B9C3-CD2C-4B22-BE21C6EDBBE1}" dt="2025-03-11T12:46:24.896" v="25"/>
        <pc:sldMkLst>
          <pc:docMk/>
          <pc:sldMk cId="811360569" sldId="287"/>
        </pc:sldMkLst>
        <pc:spChg chg="del">
          <ac:chgData name="Hornby, Sarah" userId="S::sarah.hornby2@leeds.gov.uk::92e12ce9-820f-4e8f-8398-50f074ee91a9" providerId="AD" clId="Web-{0421F30D-B9C3-CD2C-4B22-BE21C6EDBBE1}" dt="2025-03-11T12:36:54.270" v="16"/>
          <ac:spMkLst>
            <pc:docMk/>
            <pc:sldMk cId="811360569" sldId="287"/>
            <ac:spMk id="2" creationId="{56D952B6-9AE0-3BDE-0F3B-0D8ADD72F667}"/>
          </ac:spMkLst>
        </pc:spChg>
        <pc:spChg chg="del">
          <ac:chgData name="Hornby, Sarah" userId="S::sarah.hornby2@leeds.gov.uk::92e12ce9-820f-4e8f-8398-50f074ee91a9" providerId="AD" clId="Web-{0421F30D-B9C3-CD2C-4B22-BE21C6EDBBE1}" dt="2025-03-11T12:34:08.276" v="1"/>
          <ac:spMkLst>
            <pc:docMk/>
            <pc:sldMk cId="811360569" sldId="287"/>
            <ac:spMk id="3" creationId="{C05B741E-2412-FE51-3D88-E04095139E4C}"/>
          </ac:spMkLst>
        </pc:spChg>
        <pc:spChg chg="add del mod">
          <ac:chgData name="Hornby, Sarah" userId="S::sarah.hornby2@leeds.gov.uk::92e12ce9-820f-4e8f-8398-50f074ee91a9" providerId="AD" clId="Web-{0421F30D-B9C3-CD2C-4B22-BE21C6EDBBE1}" dt="2025-03-11T12:37:48.976" v="22"/>
          <ac:spMkLst>
            <pc:docMk/>
            <pc:sldMk cId="811360569" sldId="287"/>
            <ac:spMk id="10" creationId="{AA93473E-00C6-8FE2-2A07-072D18C444F1}"/>
          </ac:spMkLst>
        </pc:spChg>
        <pc:spChg chg="add">
          <ac:chgData name="Hornby, Sarah" userId="S::sarah.hornby2@leeds.gov.uk::92e12ce9-820f-4e8f-8398-50f074ee91a9" providerId="AD" clId="Web-{0421F30D-B9C3-CD2C-4B22-BE21C6EDBBE1}" dt="2025-03-11T12:37:49.570" v="23"/>
          <ac:spMkLst>
            <pc:docMk/>
            <pc:sldMk cId="811360569" sldId="287"/>
            <ac:spMk id="12" creationId="{0923EBAA-6D59-E10B-514E-6AB0E77D7BFF}"/>
          </ac:spMkLst>
        </pc:spChg>
        <pc:spChg chg="add">
          <ac:chgData name="Hornby, Sarah" userId="S::sarah.hornby2@leeds.gov.uk::92e12ce9-820f-4e8f-8398-50f074ee91a9" providerId="AD" clId="Web-{0421F30D-B9C3-CD2C-4B22-BE21C6EDBBE1}" dt="2025-03-11T12:46:21.381" v="24"/>
          <ac:spMkLst>
            <pc:docMk/>
            <pc:sldMk cId="811360569" sldId="287"/>
            <ac:spMk id="13" creationId="{011F266D-D582-3C37-ADBB-D51748041C4A}"/>
          </ac:spMkLst>
        </pc:spChg>
        <pc:spChg chg="add mod">
          <ac:chgData name="Hornby, Sarah" userId="S::sarah.hornby2@leeds.gov.uk::92e12ce9-820f-4e8f-8398-50f074ee91a9" providerId="AD" clId="Web-{0421F30D-B9C3-CD2C-4B22-BE21C6EDBBE1}" dt="2025-03-11T12:46:24.896" v="25"/>
          <ac:spMkLst>
            <pc:docMk/>
            <pc:sldMk cId="811360569" sldId="287"/>
            <ac:spMk id="15" creationId="{0392E2EF-3BCA-729E-8D44-905C6A07D417}"/>
          </ac:spMkLst>
        </pc:spChg>
        <pc:picChg chg="add del mod ord">
          <ac:chgData name="Hornby, Sarah" userId="S::sarah.hornby2@leeds.gov.uk::92e12ce9-820f-4e8f-8398-50f074ee91a9" providerId="AD" clId="Web-{0421F30D-B9C3-CD2C-4B22-BE21C6EDBBE1}" dt="2025-03-11T12:46:24.896" v="25"/>
          <ac:picMkLst>
            <pc:docMk/>
            <pc:sldMk cId="811360569" sldId="287"/>
            <ac:picMk id="4" creationId="{5727B016-652C-EF76-5D64-F5BCD862CAC7}"/>
          </ac:picMkLst>
        </pc:picChg>
        <pc:picChg chg="add mod">
          <ac:chgData name="Hornby, Sarah" userId="S::sarah.hornby2@leeds.gov.uk::92e12ce9-820f-4e8f-8398-50f074ee91a9" providerId="AD" clId="Web-{0421F30D-B9C3-CD2C-4B22-BE21C6EDBBE1}" dt="2025-03-11T12:37:00.786" v="18" actId="1076"/>
          <ac:picMkLst>
            <pc:docMk/>
            <pc:sldMk cId="811360569" sldId="287"/>
            <ac:picMk id="5" creationId="{0E98E81B-BB24-E720-19CB-D31A97B51ED0}"/>
          </ac:picMkLst>
        </pc:picChg>
        <pc:picChg chg="add mod">
          <ac:chgData name="Hornby, Sarah" userId="S::sarah.hornby2@leeds.gov.uk::92e12ce9-820f-4e8f-8398-50f074ee91a9" providerId="AD" clId="Web-{0421F30D-B9C3-CD2C-4B22-BE21C6EDBBE1}" dt="2025-03-11T12:35:34.547" v="14" actId="1076"/>
          <ac:picMkLst>
            <pc:docMk/>
            <pc:sldMk cId="811360569" sldId="287"/>
            <ac:picMk id="6" creationId="{E2329892-C92A-9EB8-E438-9B0B17C0D1E4}"/>
          </ac:picMkLst>
        </pc:picChg>
        <pc:picChg chg="add mod">
          <ac:chgData name="Hornby, Sarah" userId="S::sarah.hornby2@leeds.gov.uk::92e12ce9-820f-4e8f-8398-50f074ee91a9" providerId="AD" clId="Web-{0421F30D-B9C3-CD2C-4B22-BE21C6EDBBE1}" dt="2025-03-11T12:35:38.406" v="15" actId="1076"/>
          <ac:picMkLst>
            <pc:docMk/>
            <pc:sldMk cId="811360569" sldId="287"/>
            <ac:picMk id="7" creationId="{832A930B-0958-4D19-F27A-FF25A2F9E71D}"/>
          </ac:picMkLst>
        </pc:picChg>
        <pc:picChg chg="add mod">
          <ac:chgData name="Hornby, Sarah" userId="S::sarah.hornby2@leeds.gov.uk::92e12ce9-820f-4e8f-8398-50f074ee91a9" providerId="AD" clId="Web-{0421F30D-B9C3-CD2C-4B22-BE21C6EDBBE1}" dt="2025-03-11T12:37:02.427" v="19" actId="1076"/>
          <ac:picMkLst>
            <pc:docMk/>
            <pc:sldMk cId="811360569" sldId="287"/>
            <ac:picMk id="8" creationId="{8EDB0DF4-84B6-A01E-E316-69E4053D9B91}"/>
          </ac:picMkLst>
        </pc:picChg>
      </pc:sldChg>
    </pc:docChg>
  </pc:docChgLst>
  <pc:docChgLst>
    <pc:chgData name="Munro, Jonathan" userId="S::jonathan.munro@leeds.gov.uk::cd080125-e18b-4c72-8387-99d3cfb2b2b7" providerId="AD" clId="Web-{B9921623-B3A1-6F0A-D861-90ADFF815F9A}"/>
    <pc:docChg chg="modSld">
      <pc:chgData name="Munro, Jonathan" userId="S::jonathan.munro@leeds.gov.uk::cd080125-e18b-4c72-8387-99d3cfb2b2b7" providerId="AD" clId="Web-{B9921623-B3A1-6F0A-D861-90ADFF815F9A}" dt="2025-03-18T15:17:31.580" v="21" actId="20577"/>
      <pc:docMkLst>
        <pc:docMk/>
      </pc:docMkLst>
      <pc:sldChg chg="modSp">
        <pc:chgData name="Munro, Jonathan" userId="S::jonathan.munro@leeds.gov.uk::cd080125-e18b-4c72-8387-99d3cfb2b2b7" providerId="AD" clId="Web-{B9921623-B3A1-6F0A-D861-90ADFF815F9A}" dt="2025-03-18T15:17:31.580" v="21" actId="20577"/>
        <pc:sldMkLst>
          <pc:docMk/>
          <pc:sldMk cId="1009490709" sldId="285"/>
        </pc:sldMkLst>
        <pc:spChg chg="mod">
          <ac:chgData name="Munro, Jonathan" userId="S::jonathan.munro@leeds.gov.uk::cd080125-e18b-4c72-8387-99d3cfb2b2b7" providerId="AD" clId="Web-{B9921623-B3A1-6F0A-D861-90ADFF815F9A}" dt="2025-03-18T15:17:31.580" v="21" actId="20577"/>
          <ac:spMkLst>
            <pc:docMk/>
            <pc:sldMk cId="1009490709" sldId="285"/>
            <ac:spMk id="3" creationId="{87326BB7-9769-9A9C-002E-D423247A860E}"/>
          </ac:spMkLst>
        </pc:spChg>
      </pc:sldChg>
    </pc:docChg>
  </pc:docChgLst>
  <pc:docChgLst>
    <pc:chgData name="Hornby, Sarah" userId="S::sarah.hornby2@leeds.gov.uk::92e12ce9-820f-4e8f-8398-50f074ee91a9" providerId="AD" clId="Web-{D109DF20-5470-7C34-C109-5155099DA094}"/>
    <pc:docChg chg="modSld">
      <pc:chgData name="Hornby, Sarah" userId="S::sarah.hornby2@leeds.gov.uk::92e12ce9-820f-4e8f-8398-50f074ee91a9" providerId="AD" clId="Web-{D109DF20-5470-7C34-C109-5155099DA094}" dt="2025-03-28T14:44:28.021" v="21"/>
      <pc:docMkLst>
        <pc:docMk/>
      </pc:docMkLst>
      <pc:sldChg chg="addSp">
        <pc:chgData name="Hornby, Sarah" userId="S::sarah.hornby2@leeds.gov.uk::92e12ce9-820f-4e8f-8398-50f074ee91a9" providerId="AD" clId="Web-{D109DF20-5470-7C34-C109-5155099DA094}" dt="2025-03-28T14:43:51.020" v="11"/>
        <pc:sldMkLst>
          <pc:docMk/>
          <pc:sldMk cId="4221063710" sldId="269"/>
        </pc:sldMkLst>
        <pc:spChg chg="add">
          <ac:chgData name="Hornby, Sarah" userId="S::sarah.hornby2@leeds.gov.uk::92e12ce9-820f-4e8f-8398-50f074ee91a9" providerId="AD" clId="Web-{D109DF20-5470-7C34-C109-5155099DA094}" dt="2025-03-28T14:43:51.020" v="11"/>
          <ac:spMkLst>
            <pc:docMk/>
            <pc:sldMk cId="4221063710" sldId="269"/>
            <ac:spMk id="4" creationId="{7A4A1FB0-6E8F-7825-85BE-FF8F6DD4C7A1}"/>
          </ac:spMkLst>
        </pc:spChg>
      </pc:sldChg>
      <pc:sldChg chg="addSp modSp">
        <pc:chgData name="Hornby, Sarah" userId="S::sarah.hornby2@leeds.gov.uk::92e12ce9-820f-4e8f-8398-50f074ee91a9" providerId="AD" clId="Web-{D109DF20-5470-7C34-C109-5155099DA094}" dt="2025-03-28T14:43:41.145" v="9" actId="20577"/>
        <pc:sldMkLst>
          <pc:docMk/>
          <pc:sldMk cId="1439977440" sldId="272"/>
        </pc:sldMkLst>
        <pc:spChg chg="add mod">
          <ac:chgData name="Hornby, Sarah" userId="S::sarah.hornby2@leeds.gov.uk::92e12ce9-820f-4e8f-8398-50f074ee91a9" providerId="AD" clId="Web-{D109DF20-5470-7C34-C109-5155099DA094}" dt="2025-03-28T14:43:41.145" v="9" actId="20577"/>
          <ac:spMkLst>
            <pc:docMk/>
            <pc:sldMk cId="1439977440" sldId="272"/>
            <ac:spMk id="4" creationId="{3CAB6972-CBE6-AF47-6A0F-95295C788B7F}"/>
          </ac:spMkLst>
        </pc:spChg>
      </pc:sldChg>
      <pc:sldChg chg="addSp">
        <pc:chgData name="Hornby, Sarah" userId="S::sarah.hornby2@leeds.gov.uk::92e12ce9-820f-4e8f-8398-50f074ee91a9" providerId="AD" clId="Web-{D109DF20-5470-7C34-C109-5155099DA094}" dt="2025-03-28T14:43:52.098" v="12"/>
        <pc:sldMkLst>
          <pc:docMk/>
          <pc:sldMk cId="4248547008" sldId="273"/>
        </pc:sldMkLst>
        <pc:spChg chg="add">
          <ac:chgData name="Hornby, Sarah" userId="S::sarah.hornby2@leeds.gov.uk::92e12ce9-820f-4e8f-8398-50f074ee91a9" providerId="AD" clId="Web-{D109DF20-5470-7C34-C109-5155099DA094}" dt="2025-03-28T14:43:52.098" v="12"/>
          <ac:spMkLst>
            <pc:docMk/>
            <pc:sldMk cId="4248547008" sldId="273"/>
            <ac:spMk id="10" creationId="{BC92DF7F-9482-37A4-4A5F-B06082159D55}"/>
          </ac:spMkLst>
        </pc:spChg>
      </pc:sldChg>
      <pc:sldChg chg="addSp">
        <pc:chgData name="Hornby, Sarah" userId="S::sarah.hornby2@leeds.gov.uk::92e12ce9-820f-4e8f-8398-50f074ee91a9" providerId="AD" clId="Web-{D109DF20-5470-7C34-C109-5155099DA094}" dt="2025-03-28T14:43:47.051" v="10"/>
        <pc:sldMkLst>
          <pc:docMk/>
          <pc:sldMk cId="280564596" sldId="275"/>
        </pc:sldMkLst>
        <pc:spChg chg="add">
          <ac:chgData name="Hornby, Sarah" userId="S::sarah.hornby2@leeds.gov.uk::92e12ce9-820f-4e8f-8398-50f074ee91a9" providerId="AD" clId="Web-{D109DF20-5470-7C34-C109-5155099DA094}" dt="2025-03-28T14:43:47.051" v="10"/>
          <ac:spMkLst>
            <pc:docMk/>
            <pc:sldMk cId="280564596" sldId="275"/>
            <ac:spMk id="25" creationId="{DAB63F72-0C90-E2AB-4939-F4CC82A53EC9}"/>
          </ac:spMkLst>
        </pc:spChg>
      </pc:sldChg>
      <pc:sldChg chg="addSp">
        <pc:chgData name="Hornby, Sarah" userId="S::sarah.hornby2@leeds.gov.uk::92e12ce9-820f-4e8f-8398-50f074ee91a9" providerId="AD" clId="Web-{D109DF20-5470-7C34-C109-5155099DA094}" dt="2025-03-28T14:43:56.958" v="14"/>
        <pc:sldMkLst>
          <pc:docMk/>
          <pc:sldMk cId="3647345779" sldId="276"/>
        </pc:sldMkLst>
        <pc:spChg chg="add">
          <ac:chgData name="Hornby, Sarah" userId="S::sarah.hornby2@leeds.gov.uk::92e12ce9-820f-4e8f-8398-50f074ee91a9" providerId="AD" clId="Web-{D109DF20-5470-7C34-C109-5155099DA094}" dt="2025-03-28T14:43:56.958" v="14"/>
          <ac:spMkLst>
            <pc:docMk/>
            <pc:sldMk cId="3647345779" sldId="276"/>
            <ac:spMk id="9" creationId="{9AA3CB1E-C964-2A71-FC13-C978B34ABDFF}"/>
          </ac:spMkLst>
        </pc:spChg>
      </pc:sldChg>
      <pc:sldChg chg="addSp">
        <pc:chgData name="Hornby, Sarah" userId="S::sarah.hornby2@leeds.gov.uk::92e12ce9-820f-4e8f-8398-50f074ee91a9" providerId="AD" clId="Web-{D109DF20-5470-7C34-C109-5155099DA094}" dt="2025-03-28T14:43:58.223" v="15"/>
        <pc:sldMkLst>
          <pc:docMk/>
          <pc:sldMk cId="1360275511" sldId="278"/>
        </pc:sldMkLst>
        <pc:spChg chg="add">
          <ac:chgData name="Hornby, Sarah" userId="S::sarah.hornby2@leeds.gov.uk::92e12ce9-820f-4e8f-8398-50f074ee91a9" providerId="AD" clId="Web-{D109DF20-5470-7C34-C109-5155099DA094}" dt="2025-03-28T14:43:58.223" v="15"/>
          <ac:spMkLst>
            <pc:docMk/>
            <pc:sldMk cId="1360275511" sldId="278"/>
            <ac:spMk id="3" creationId="{CBC9C4CF-AF74-C70E-8B5E-95709835952B}"/>
          </ac:spMkLst>
        </pc:spChg>
      </pc:sldChg>
      <pc:sldChg chg="addSp">
        <pc:chgData name="Hornby, Sarah" userId="S::sarah.hornby2@leeds.gov.uk::92e12ce9-820f-4e8f-8398-50f074ee91a9" providerId="AD" clId="Web-{D109DF20-5470-7C34-C109-5155099DA094}" dt="2025-03-28T14:44:02.208" v="17"/>
        <pc:sldMkLst>
          <pc:docMk/>
          <pc:sldMk cId="3344670931" sldId="280"/>
        </pc:sldMkLst>
        <pc:spChg chg="add">
          <ac:chgData name="Hornby, Sarah" userId="S::sarah.hornby2@leeds.gov.uk::92e12ce9-820f-4e8f-8398-50f074ee91a9" providerId="AD" clId="Web-{D109DF20-5470-7C34-C109-5155099DA094}" dt="2025-03-28T14:44:02.208" v="17"/>
          <ac:spMkLst>
            <pc:docMk/>
            <pc:sldMk cId="3344670931" sldId="280"/>
            <ac:spMk id="3" creationId="{9A86B9F8-D025-F66C-0489-5B4D6DEE93C0}"/>
          </ac:spMkLst>
        </pc:spChg>
      </pc:sldChg>
      <pc:sldChg chg="addSp modSp">
        <pc:chgData name="Hornby, Sarah" userId="S::sarah.hornby2@leeds.gov.uk::92e12ce9-820f-4e8f-8398-50f074ee91a9" providerId="AD" clId="Web-{D109DF20-5470-7C34-C109-5155099DA094}" dt="2025-03-28T14:44:07.989" v="19" actId="1076"/>
        <pc:sldMkLst>
          <pc:docMk/>
          <pc:sldMk cId="2214928967" sldId="281"/>
        </pc:sldMkLst>
        <pc:spChg chg="add mod">
          <ac:chgData name="Hornby, Sarah" userId="S::sarah.hornby2@leeds.gov.uk::92e12ce9-820f-4e8f-8398-50f074ee91a9" providerId="AD" clId="Web-{D109DF20-5470-7C34-C109-5155099DA094}" dt="2025-03-28T14:44:07.989" v="19" actId="1076"/>
          <ac:spMkLst>
            <pc:docMk/>
            <pc:sldMk cId="2214928967" sldId="281"/>
            <ac:spMk id="4" creationId="{14ECBEFC-79C9-1269-B007-6734F862F1FA}"/>
          </ac:spMkLst>
        </pc:spChg>
      </pc:sldChg>
      <pc:sldChg chg="addSp">
        <pc:chgData name="Hornby, Sarah" userId="S::sarah.hornby2@leeds.gov.uk::92e12ce9-820f-4e8f-8398-50f074ee91a9" providerId="AD" clId="Web-{D109DF20-5470-7C34-C109-5155099DA094}" dt="2025-03-28T14:43:53.551" v="13"/>
        <pc:sldMkLst>
          <pc:docMk/>
          <pc:sldMk cId="2312054179" sldId="286"/>
        </pc:sldMkLst>
        <pc:spChg chg="add">
          <ac:chgData name="Hornby, Sarah" userId="S::sarah.hornby2@leeds.gov.uk::92e12ce9-820f-4e8f-8398-50f074ee91a9" providerId="AD" clId="Web-{D109DF20-5470-7C34-C109-5155099DA094}" dt="2025-03-28T14:43:53.551" v="13"/>
          <ac:spMkLst>
            <pc:docMk/>
            <pc:sldMk cId="2312054179" sldId="286"/>
            <ac:spMk id="4" creationId="{9D4AA7D3-1BCB-6A2A-9F88-C625B5DBCC4D}"/>
          </ac:spMkLst>
        </pc:spChg>
      </pc:sldChg>
      <pc:sldChg chg="addSp">
        <pc:chgData name="Hornby, Sarah" userId="S::sarah.hornby2@leeds.gov.uk::92e12ce9-820f-4e8f-8398-50f074ee91a9" providerId="AD" clId="Web-{D109DF20-5470-7C34-C109-5155099DA094}" dt="2025-03-28T14:44:28.021" v="21"/>
        <pc:sldMkLst>
          <pc:docMk/>
          <pc:sldMk cId="811360569" sldId="287"/>
        </pc:sldMkLst>
        <pc:spChg chg="add">
          <ac:chgData name="Hornby, Sarah" userId="S::sarah.hornby2@leeds.gov.uk::92e12ce9-820f-4e8f-8398-50f074ee91a9" providerId="AD" clId="Web-{D109DF20-5470-7C34-C109-5155099DA094}" dt="2025-03-28T14:44:01.036" v="16"/>
          <ac:spMkLst>
            <pc:docMk/>
            <pc:sldMk cId="811360569" sldId="287"/>
            <ac:spMk id="3" creationId="{B647025C-64BE-72AA-C492-3E45ED08EDEA}"/>
          </ac:spMkLst>
        </pc:spChg>
        <pc:spChg chg="add">
          <ac:chgData name="Hornby, Sarah" userId="S::sarah.hornby2@leeds.gov.uk::92e12ce9-820f-4e8f-8398-50f074ee91a9" providerId="AD" clId="Web-{D109DF20-5470-7C34-C109-5155099DA094}" dt="2025-03-28T14:44:21.208" v="20"/>
          <ac:spMkLst>
            <pc:docMk/>
            <pc:sldMk cId="811360569" sldId="287"/>
            <ac:spMk id="5" creationId="{8244417A-6805-8190-2C85-0937177186FD}"/>
          </ac:spMkLst>
        </pc:spChg>
        <pc:grpChg chg="add">
          <ac:chgData name="Hornby, Sarah" userId="S::sarah.hornby2@leeds.gov.uk::92e12ce9-820f-4e8f-8398-50f074ee91a9" providerId="AD" clId="Web-{D109DF20-5470-7C34-C109-5155099DA094}" dt="2025-03-28T14:44:28.021" v="21"/>
          <ac:grpSpMkLst>
            <pc:docMk/>
            <pc:sldMk cId="811360569" sldId="287"/>
            <ac:grpSpMk id="27" creationId="{A83BE64C-46C3-ADAB-FB0D-9FEF56E69F4D}"/>
          </ac:grpSpMkLst>
        </pc:grpChg>
      </pc:sldChg>
    </pc:docChg>
  </pc:docChgLst>
  <pc:docChgLst>
    <pc:chgData name="Hornby, Sarah" userId="S::sarah.hornby2@leeds.gov.uk::92e12ce9-820f-4e8f-8398-50f074ee91a9" providerId="AD" clId="Web-{CA1291FC-0314-AA6C-FE11-67E48BD0E0CD}"/>
    <pc:docChg chg="addSld delSld modSld">
      <pc:chgData name="Hornby, Sarah" userId="S::sarah.hornby2@leeds.gov.uk::92e12ce9-820f-4e8f-8398-50f074ee91a9" providerId="AD" clId="Web-{CA1291FC-0314-AA6C-FE11-67E48BD0E0CD}" dt="2025-03-11T11:59:48.941" v="791" actId="14100"/>
      <pc:docMkLst>
        <pc:docMk/>
      </pc:docMkLst>
      <pc:sldChg chg="addSp modSp">
        <pc:chgData name="Hornby, Sarah" userId="S::sarah.hornby2@leeds.gov.uk::92e12ce9-820f-4e8f-8398-50f074ee91a9" providerId="AD" clId="Web-{CA1291FC-0314-AA6C-FE11-67E48BD0E0CD}" dt="2025-03-11T10:55:20.739" v="239" actId="20577"/>
        <pc:sldMkLst>
          <pc:docMk/>
          <pc:sldMk cId="4221063710" sldId="269"/>
        </pc:sldMkLst>
        <pc:spChg chg="add mod">
          <ac:chgData name="Hornby, Sarah" userId="S::sarah.hornby2@leeds.gov.uk::92e12ce9-820f-4e8f-8398-50f074ee91a9" providerId="AD" clId="Web-{CA1291FC-0314-AA6C-FE11-67E48BD0E0CD}" dt="2025-03-11T10:55:20.739" v="239" actId="20577"/>
          <ac:spMkLst>
            <pc:docMk/>
            <pc:sldMk cId="4221063710" sldId="269"/>
            <ac:spMk id="3" creationId="{DD079699-1BD9-932B-8596-1916EFBFA1D2}"/>
          </ac:spMkLst>
        </pc:spChg>
      </pc:sldChg>
      <pc:sldChg chg="modSp">
        <pc:chgData name="Hornby, Sarah" userId="S::sarah.hornby2@leeds.gov.uk::92e12ce9-820f-4e8f-8398-50f074ee91a9" providerId="AD" clId="Web-{CA1291FC-0314-AA6C-FE11-67E48BD0E0CD}" dt="2025-03-11T10:53:27.221" v="158" actId="20577"/>
        <pc:sldMkLst>
          <pc:docMk/>
          <pc:sldMk cId="1009490709" sldId="285"/>
        </pc:sldMkLst>
        <pc:spChg chg="mod">
          <ac:chgData name="Hornby, Sarah" userId="S::sarah.hornby2@leeds.gov.uk::92e12ce9-820f-4e8f-8398-50f074ee91a9" providerId="AD" clId="Web-{CA1291FC-0314-AA6C-FE11-67E48BD0E0CD}" dt="2025-03-11T10:53:27.221" v="158" actId="20577"/>
          <ac:spMkLst>
            <pc:docMk/>
            <pc:sldMk cId="1009490709" sldId="285"/>
            <ac:spMk id="3" creationId="{87326BB7-9769-9A9C-002E-D423247A860E}"/>
          </ac:spMkLst>
        </pc:spChg>
      </pc:sldChg>
      <pc:sldChg chg="addSp delSp modSp new">
        <pc:chgData name="Hornby, Sarah" userId="S::sarah.hornby2@leeds.gov.uk::92e12ce9-820f-4e8f-8398-50f074ee91a9" providerId="AD" clId="Web-{CA1291FC-0314-AA6C-FE11-67E48BD0E0CD}" dt="2025-03-11T11:59:48.941" v="791" actId="14100"/>
        <pc:sldMkLst>
          <pc:docMk/>
          <pc:sldMk cId="2312054179" sldId="286"/>
        </pc:sldMkLst>
        <pc:spChg chg="mod">
          <ac:chgData name="Hornby, Sarah" userId="S::sarah.hornby2@leeds.gov.uk::92e12ce9-820f-4e8f-8398-50f074ee91a9" providerId="AD" clId="Web-{CA1291FC-0314-AA6C-FE11-67E48BD0E0CD}" dt="2025-03-11T11:54:54.839" v="759" actId="1076"/>
          <ac:spMkLst>
            <pc:docMk/>
            <pc:sldMk cId="2312054179" sldId="286"/>
            <ac:spMk id="2" creationId="{24F619AF-6E8E-CD19-AD70-C267E19396E2}"/>
          </ac:spMkLst>
        </pc:spChg>
        <pc:spChg chg="del">
          <ac:chgData name="Hornby, Sarah" userId="S::sarah.hornby2@leeds.gov.uk::92e12ce9-820f-4e8f-8398-50f074ee91a9" providerId="AD" clId="Web-{CA1291FC-0314-AA6C-FE11-67E48BD0E0CD}" dt="2025-03-11T11:38:51.967" v="243"/>
          <ac:spMkLst>
            <pc:docMk/>
            <pc:sldMk cId="2312054179" sldId="286"/>
            <ac:spMk id="3" creationId="{2FB3BF2F-3E1A-4E90-4A37-7DB9885118A4}"/>
          </ac:spMkLst>
        </pc:spChg>
        <pc:grpChg chg="add">
          <ac:chgData name="Hornby, Sarah" userId="S::sarah.hornby2@leeds.gov.uk::92e12ce9-820f-4e8f-8398-50f074ee91a9" providerId="AD" clId="Web-{CA1291FC-0314-AA6C-FE11-67E48BD0E0CD}" dt="2025-03-11T11:38:49.358" v="242"/>
          <ac:grpSpMkLst>
            <pc:docMk/>
            <pc:sldMk cId="2312054179" sldId="286"/>
            <ac:grpSpMk id="22" creationId="{DFC6B218-6AE0-7C61-7B79-6E883D649692}"/>
          </ac:grpSpMkLst>
        </pc:grpChg>
        <pc:graphicFrameChg chg="add mod ord modGraphic">
          <ac:chgData name="Hornby, Sarah" userId="S::sarah.hornby2@leeds.gov.uk::92e12ce9-820f-4e8f-8398-50f074ee91a9" providerId="AD" clId="Web-{CA1291FC-0314-AA6C-FE11-67E48BD0E0CD}" dt="2025-03-11T11:55:12.386" v="768"/>
          <ac:graphicFrameMkLst>
            <pc:docMk/>
            <pc:sldMk cId="2312054179" sldId="286"/>
            <ac:graphicFrameMk id="28" creationId="{08184D76-109C-6AA6-97AB-68EE0C214730}"/>
          </ac:graphicFrameMkLst>
        </pc:graphicFrameChg>
        <pc:picChg chg="add mod ord modCrop">
          <ac:chgData name="Hornby, Sarah" userId="S::sarah.hornby2@leeds.gov.uk::92e12ce9-820f-4e8f-8398-50f074ee91a9" providerId="AD" clId="Web-{CA1291FC-0314-AA6C-FE11-67E48BD0E0CD}" dt="2025-03-11T11:55:05.808" v="763" actId="1076"/>
          <ac:picMkLst>
            <pc:docMk/>
            <pc:sldMk cId="2312054179" sldId="286"/>
            <ac:picMk id="23" creationId="{167CCED8-87ED-A5B8-40DC-1FC32C23D9DB}"/>
          </ac:picMkLst>
        </pc:picChg>
        <pc:picChg chg="add del mod ord">
          <ac:chgData name="Hornby, Sarah" userId="S::sarah.hornby2@leeds.gov.uk::92e12ce9-820f-4e8f-8398-50f074ee91a9" providerId="AD" clId="Web-{CA1291FC-0314-AA6C-FE11-67E48BD0E0CD}" dt="2025-03-11T11:55:30.480" v="773"/>
          <ac:picMkLst>
            <pc:docMk/>
            <pc:sldMk cId="2312054179" sldId="286"/>
            <ac:picMk id="24" creationId="{DF5842ED-C5E5-EF8E-51DF-920B0ACC8177}"/>
          </ac:picMkLst>
        </pc:picChg>
        <pc:picChg chg="add mod modCrop">
          <ac:chgData name="Hornby, Sarah" userId="S::sarah.hornby2@leeds.gov.uk::92e12ce9-820f-4e8f-8398-50f074ee91a9" providerId="AD" clId="Web-{CA1291FC-0314-AA6C-FE11-67E48BD0E0CD}" dt="2025-03-11T11:55:07.386" v="764" actId="1076"/>
          <ac:picMkLst>
            <pc:docMk/>
            <pc:sldMk cId="2312054179" sldId="286"/>
            <ac:picMk id="25" creationId="{277CF6A2-824B-4B2D-79CB-BC994B333843}"/>
          </ac:picMkLst>
        </pc:picChg>
        <pc:picChg chg="add mod ord modCrop">
          <ac:chgData name="Hornby, Sarah" userId="S::sarah.hornby2@leeds.gov.uk::92e12ce9-820f-4e8f-8398-50f074ee91a9" providerId="AD" clId="Web-{CA1291FC-0314-AA6C-FE11-67E48BD0E0CD}" dt="2025-03-11T11:55:04.042" v="762" actId="1076"/>
          <ac:picMkLst>
            <pc:docMk/>
            <pc:sldMk cId="2312054179" sldId="286"/>
            <ac:picMk id="26" creationId="{2D839DD2-3A62-5A92-5715-9EA878E1F309}"/>
          </ac:picMkLst>
        </pc:picChg>
        <pc:picChg chg="add del mod modCrop">
          <ac:chgData name="Hornby, Sarah" userId="S::sarah.hornby2@leeds.gov.uk::92e12ce9-820f-4e8f-8398-50f074ee91a9" providerId="AD" clId="Web-{CA1291FC-0314-AA6C-FE11-67E48BD0E0CD}" dt="2025-03-11T11:52:15.990" v="695"/>
          <ac:picMkLst>
            <pc:docMk/>
            <pc:sldMk cId="2312054179" sldId="286"/>
            <ac:picMk id="27" creationId="{3926FEC0-3D03-843C-3FE2-1598E8399157}"/>
          </ac:picMkLst>
        </pc:picChg>
        <pc:picChg chg="add mod modCrop">
          <ac:chgData name="Hornby, Sarah" userId="S::sarah.hornby2@leeds.gov.uk::92e12ce9-820f-4e8f-8398-50f074ee91a9" providerId="AD" clId="Web-{CA1291FC-0314-AA6C-FE11-67E48BD0E0CD}" dt="2025-03-11T11:55:02.230" v="761" actId="1076"/>
          <ac:picMkLst>
            <pc:docMk/>
            <pc:sldMk cId="2312054179" sldId="286"/>
            <ac:picMk id="29" creationId="{583D3756-7A78-8C62-C44A-FA131B62F015}"/>
          </ac:picMkLst>
        </pc:picChg>
        <pc:picChg chg="add del mod">
          <ac:chgData name="Hornby, Sarah" userId="S::sarah.hornby2@leeds.gov.uk::92e12ce9-820f-4e8f-8398-50f074ee91a9" providerId="AD" clId="Web-{CA1291FC-0314-AA6C-FE11-67E48BD0E0CD}" dt="2025-03-11T11:57:50.703" v="786"/>
          <ac:picMkLst>
            <pc:docMk/>
            <pc:sldMk cId="2312054179" sldId="286"/>
            <ac:picMk id="30" creationId="{45EB6D58-5CAE-E168-C28C-90E4B92F52BD}"/>
          </ac:picMkLst>
        </pc:picChg>
        <pc:picChg chg="add mod">
          <ac:chgData name="Hornby, Sarah" userId="S::sarah.hornby2@leeds.gov.uk::92e12ce9-820f-4e8f-8398-50f074ee91a9" providerId="AD" clId="Web-{CA1291FC-0314-AA6C-FE11-67E48BD0E0CD}" dt="2025-03-11T11:59:48.941" v="791" actId="14100"/>
          <ac:picMkLst>
            <pc:docMk/>
            <pc:sldMk cId="2312054179" sldId="286"/>
            <ac:picMk id="31" creationId="{365663BE-AC00-029C-E282-B0C47C9E0B4A}"/>
          </ac:picMkLst>
        </pc:picChg>
      </pc:sldChg>
      <pc:sldChg chg="del">
        <pc:chgData name="Hornby, Sarah" userId="S::sarah.hornby2@leeds.gov.uk::92e12ce9-820f-4e8f-8398-50f074ee91a9" providerId="AD" clId="Web-{CA1291FC-0314-AA6C-FE11-67E48BD0E0CD}" dt="2025-03-11T11:37:41.012" v="240"/>
        <pc:sldMkLst>
          <pc:docMk/>
          <pc:sldMk cId="3759127941" sldId="286"/>
        </pc:sldMkLst>
      </pc:sldChg>
    </pc:docChg>
  </pc:docChgLst>
  <pc:docChgLst>
    <pc:chgData name="Hornby, Sarah" userId="S::sarah.hornby2@leeds.gov.uk::92e12ce9-820f-4e8f-8398-50f074ee91a9" providerId="AD" clId="Web-{D1D0D503-7381-95DF-176F-98E9A8C0C80B}"/>
    <pc:docChg chg="modSld">
      <pc:chgData name="Hornby, Sarah" userId="S::sarah.hornby2@leeds.gov.uk::92e12ce9-820f-4e8f-8398-50f074ee91a9" providerId="AD" clId="Web-{D1D0D503-7381-95DF-176F-98E9A8C0C80B}" dt="2025-04-10T08:35:59.780" v="6" actId="14100"/>
      <pc:docMkLst>
        <pc:docMk/>
      </pc:docMkLst>
      <pc:sldChg chg="addSp delSp modSp">
        <pc:chgData name="Hornby, Sarah" userId="S::sarah.hornby2@leeds.gov.uk::92e12ce9-820f-4e8f-8398-50f074ee91a9" providerId="AD" clId="Web-{D1D0D503-7381-95DF-176F-98E9A8C0C80B}" dt="2025-04-10T08:35:59.780" v="6" actId="14100"/>
        <pc:sldMkLst>
          <pc:docMk/>
          <pc:sldMk cId="2312054179" sldId="286"/>
        </pc:sldMkLst>
        <pc:picChg chg="add del mod">
          <ac:chgData name="Hornby, Sarah" userId="S::sarah.hornby2@leeds.gov.uk::92e12ce9-820f-4e8f-8398-50f074ee91a9" providerId="AD" clId="Web-{D1D0D503-7381-95DF-176F-98E9A8C0C80B}" dt="2025-04-10T08:35:41.795" v="1"/>
          <ac:picMkLst>
            <pc:docMk/>
            <pc:sldMk cId="2312054179" sldId="286"/>
            <ac:picMk id="3" creationId="{58D3C301-80B6-1615-215D-AE0F6A1248DE}"/>
          </ac:picMkLst>
        </pc:picChg>
        <pc:picChg chg="add mod">
          <ac:chgData name="Hornby, Sarah" userId="S::sarah.hornby2@leeds.gov.uk::92e12ce9-820f-4e8f-8398-50f074ee91a9" providerId="AD" clId="Web-{D1D0D503-7381-95DF-176F-98E9A8C0C80B}" dt="2025-04-10T08:35:59.780" v="6" actId="14100"/>
          <ac:picMkLst>
            <pc:docMk/>
            <pc:sldMk cId="2312054179" sldId="286"/>
            <ac:picMk id="24" creationId="{756E3EB8-119E-2D09-4960-5090B1269FEF}"/>
          </ac:picMkLst>
        </pc:picChg>
      </pc:sldChg>
    </pc:docChg>
  </pc:docChgLst>
  <pc:docChgLst>
    <pc:chgData name="Hornby, Sarah" userId="S::sarah.hornby2@leeds.gov.uk::92e12ce9-820f-4e8f-8398-50f074ee91a9" providerId="AD" clId="Web-{8C208E67-043A-9C8B-52D9-42B394276E16}"/>
    <pc:docChg chg="modSld modMainMaster">
      <pc:chgData name="Hornby, Sarah" userId="S::sarah.hornby2@leeds.gov.uk::92e12ce9-820f-4e8f-8398-50f074ee91a9" providerId="AD" clId="Web-{8C208E67-043A-9C8B-52D9-42B394276E16}" dt="2025-03-28T09:30:29.478" v="1"/>
      <pc:docMkLst>
        <pc:docMk/>
      </pc:docMkLst>
      <pc:sldChg chg="mod setBg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4221063710" sldId="269"/>
        </pc:sldMkLst>
      </pc:sldChg>
      <pc:sldChg chg="mod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1439977440" sldId="272"/>
        </pc:sldMkLst>
      </pc:sldChg>
      <pc:sldChg chg="mod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4248547008" sldId="273"/>
        </pc:sldMkLst>
      </pc:sldChg>
      <pc:sldChg chg="mod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280564596" sldId="275"/>
        </pc:sldMkLst>
      </pc:sldChg>
      <pc:sldChg chg="mod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3647345779" sldId="276"/>
        </pc:sldMkLst>
      </pc:sldChg>
      <pc:sldChg chg="mod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1360275511" sldId="278"/>
        </pc:sldMkLst>
      </pc:sldChg>
      <pc:sldChg chg="mod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3344670931" sldId="280"/>
        </pc:sldMkLst>
      </pc:sldChg>
      <pc:sldChg chg="mod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2214928967" sldId="281"/>
        </pc:sldMkLst>
      </pc:sldChg>
      <pc:sldChg chg="mod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1037883519" sldId="283"/>
        </pc:sldMkLst>
      </pc:sldChg>
      <pc:sldChg chg="mod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2312054179" sldId="286"/>
        </pc:sldMkLst>
      </pc:sldChg>
      <pc:sldChg chg="mod">
        <pc:chgData name="Hornby, Sarah" userId="S::sarah.hornby2@leeds.gov.uk::92e12ce9-820f-4e8f-8398-50f074ee91a9" providerId="AD" clId="Web-{8C208E67-043A-9C8B-52D9-42B394276E16}" dt="2025-03-28T09:30:29.478" v="1"/>
        <pc:sldMkLst>
          <pc:docMk/>
          <pc:sldMk cId="811360569" sldId="287"/>
        </pc:sldMkLst>
      </pc:sldChg>
      <pc:sldMasterChg chg="mod setBg modSldLayout">
        <pc:chgData name="Hornby, Sarah" userId="S::sarah.hornby2@leeds.gov.uk::92e12ce9-820f-4e8f-8398-50f074ee91a9" providerId="AD" clId="Web-{8C208E67-043A-9C8B-52D9-42B394276E16}" dt="2025-03-28T09:30:29.478" v="1"/>
        <pc:sldMasterMkLst>
          <pc:docMk/>
          <pc:sldMasterMk cId="2289150829" sldId="2147483660"/>
        </pc:sldMasterMkLst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3340932732" sldId="2147483661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499740195" sldId="2147483662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268218814" sldId="2147483663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3497827282" sldId="2147483664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359602057" sldId="2147483665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999673069" sldId="2147483666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2541268414" sldId="2147483667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2273094639" sldId="2147483668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3183678128" sldId="2147483669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4255623007" sldId="2147483670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2289150829" sldId="2147483660"/>
            <pc:sldLayoutMk cId="3046246054" sldId="2147483671"/>
          </pc:sldLayoutMkLst>
        </pc:sldLayoutChg>
      </pc:sldMasterChg>
      <pc:sldMasterChg chg="mod setBg modSldLayout">
        <pc:chgData name="Hornby, Sarah" userId="S::sarah.hornby2@leeds.gov.uk::92e12ce9-820f-4e8f-8398-50f074ee91a9" providerId="AD" clId="Web-{8C208E67-043A-9C8B-52D9-42B394276E16}" dt="2025-03-28T09:30:29.478" v="1"/>
        <pc:sldMasterMkLst>
          <pc:docMk/>
          <pc:sldMasterMk cId="1597558176" sldId="2147483672"/>
        </pc:sldMasterMkLst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199753549" sldId="2147483673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2019789507" sldId="2147483674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80682250" sldId="2147483675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648295063" sldId="2147483676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2017279917" sldId="2147483677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378713874" sldId="2147483678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1350604460" sldId="2147483679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409329422" sldId="2147483680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1450965466" sldId="2147483681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1410897123" sldId="2147483682"/>
          </pc:sldLayoutMkLst>
        </pc:sldLayoutChg>
        <pc:sldLayoutChg chg="mod">
          <pc:chgData name="Hornby, Sarah" userId="S::sarah.hornby2@leeds.gov.uk::92e12ce9-820f-4e8f-8398-50f074ee91a9" providerId="AD" clId="Web-{8C208E67-043A-9C8B-52D9-42B394276E16}" dt="2025-03-28T09:30:29.478" v="1"/>
          <pc:sldLayoutMkLst>
            <pc:docMk/>
            <pc:sldMasterMk cId="1597558176" sldId="2147483672"/>
            <pc:sldLayoutMk cId="3174387462" sldId="2147483683"/>
          </pc:sldLayoutMkLst>
        </pc:sldLayoutChg>
      </pc:sldMasterChg>
    </pc:docChg>
  </pc:docChgLst>
</pc:chgInfo>
</file>

<file path=ppt/comments/modernComment_10D_FB98521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EFADEF6-AA35-40DF-B97A-663ECFD8D0C2}" authorId="{204170F3-666F-9769-B395-9FF2F90DE47D}" created="2025-03-31T12:48:53.85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21063710" sldId="269"/>
      <ac:spMk id="27" creationId="{D8BB68A4-DA65-04D8-DC4F-1D6B88D3B224}"/>
    </ac:deMkLst>
    <p188:txBody>
      <a:bodyPr/>
      <a:lstStyle/>
      <a:p>
        <a:r>
          <a:rPr lang="en-GB"/>
          <a:t>make one sentence</a:t>
        </a:r>
      </a:p>
    </p188:txBody>
  </p188:cm>
</p188:cmLst>
</file>

<file path=ppt/comments/modernComment_116_511428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D15C45-2563-4413-B1E4-D73837080E1D}" authorId="{204170F3-666F-9769-B395-9FF2F90DE47D}" created="2025-03-31T12:53:45.39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60275511" sldId="278"/>
      <ac:spMk id="9" creationId="{8CD073E0-E762-68A1-4E54-2AA40451A32A}"/>
    </ac:deMkLst>
    <p188:txBody>
      <a:bodyPr/>
      <a:lstStyle/>
      <a:p>
        <a:r>
          <a:rPr lang="en-GB"/>
          <a:t>first para on prev slide</a:t>
        </a:r>
      </a:p>
    </p188:txBody>
  </p188:cm>
</p188:cmLst>
</file>

<file path=ppt/comments/modernComment_11E_89CF25A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24C2AD-96CF-4DA3-B7E7-7512F685E2FC}" authorId="{204170F3-666F-9769-B395-9FF2F90DE47D}" created="2025-03-31T12:52:11.047">
    <pc:sldMkLst xmlns:pc="http://schemas.microsoft.com/office/powerpoint/2013/main/command">
      <pc:docMk/>
      <pc:sldMk cId="2312054179" sldId="286"/>
    </pc:sldMkLst>
    <p188:txBody>
      <a:bodyPr/>
      <a:lstStyle/>
      <a:p>
        <a:r>
          <a:rPr lang="en-GB"/>
          <a:t>make sure these are saved into file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2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46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53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89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82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295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279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13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604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29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40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965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897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87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27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7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6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9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7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C55B4-A822-7042-A029-FA8A239A56D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C4C2A-4545-0A47-BAC4-A6509B4A4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5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CFAB0-A0C5-4C52-89EF-BA4396FDDEDF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33A99-F5EF-4CE3-89FD-7D49BDA28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5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inglink.com/card/1951662592485229221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8/10/relationships/comments" Target="../comments/modernComment_10D_FB98521E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1951985457390682789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microsoft.com/office/2018/10/relationships/comments" Target="../comments/modernComment_11E_89CF25A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microsoft.com/office/2018/10/relationships/comments" Target="../comments/modernComment_116_5114283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exagon 25"/>
          <p:cNvSpPr/>
          <p:nvPr/>
        </p:nvSpPr>
        <p:spPr>
          <a:xfrm>
            <a:off x="4166609" y="-517616"/>
            <a:ext cx="5820210" cy="5017420"/>
          </a:xfrm>
          <a:prstGeom prst="hexagon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>
                <a:solidFill>
                  <a:prstClr val="white"/>
                </a:solidFill>
                <a:latin typeface="Calibri"/>
              </a:rPr>
              <a:t>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1911" y="6188670"/>
            <a:ext cx="70848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GB" sz="3600" b="1" baseline="30000" err="1">
                <a:solidFill>
                  <a:srgbClr val="14A19A"/>
                </a:solidFill>
                <a:latin typeface="Century Gothic"/>
                <a:cs typeface="Century Gothic"/>
              </a:rPr>
              <a:t>mylearning.org</a:t>
            </a:r>
            <a:endParaRPr lang="en-GB" sz="3200" b="1" baseline="30000">
              <a:solidFill>
                <a:srgbClr val="14A19A"/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0448" y="2837810"/>
            <a:ext cx="3552301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457200"/>
            <a:r>
              <a:rPr lang="en-GB" sz="2800" b="1">
                <a:solidFill>
                  <a:srgbClr val="333F48"/>
                </a:solidFill>
                <a:latin typeface="Century Gothic"/>
              </a:rPr>
              <a:t>Doll's House Kit</a:t>
            </a:r>
          </a:p>
          <a:p>
            <a:pPr defTabSz="457200"/>
            <a:endParaRPr lang="en-US" sz="2800" b="1">
              <a:solidFill>
                <a:srgbClr val="333F48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0448" y="5902731"/>
            <a:ext cx="71063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GB" sz="2400" b="1" baseline="30000">
                <a:solidFill>
                  <a:srgbClr val="333F48"/>
                </a:solidFill>
                <a:latin typeface="Century Gothic"/>
                <a:cs typeface="Century Gothic"/>
              </a:rPr>
              <a:t>Free learning resources from, cultural and heritage organisations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1909" y="4252392"/>
            <a:ext cx="3729346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457200"/>
            <a:r>
              <a:rPr lang="en-GB" sz="28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latin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64" y="482622"/>
            <a:ext cx="2960211" cy="1163844"/>
          </a:xfrm>
          <a:prstGeom prst="rect">
            <a:avLst/>
          </a:prstGeom>
        </p:spPr>
      </p:pic>
      <p:sp>
        <p:nvSpPr>
          <p:cNvPr id="7" name="Hexagon 6"/>
          <p:cNvSpPr>
            <a:spLocks noChangeAspect="1"/>
          </p:cNvSpPr>
          <p:nvPr/>
        </p:nvSpPr>
        <p:spPr>
          <a:xfrm>
            <a:off x="4494210" y="-291979"/>
            <a:ext cx="5225398" cy="4504651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9C5B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788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1B37B7-466C-79B0-D07B-7728A7348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102307"/>
              </p:ext>
            </p:extLst>
          </p:nvPr>
        </p:nvGraphicFramePr>
        <p:xfrm>
          <a:off x="276329" y="942032"/>
          <a:ext cx="8591106" cy="559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3702">
                  <a:extLst>
                    <a:ext uri="{9D8B030D-6E8A-4147-A177-3AD203B41FA5}">
                      <a16:colId xmlns:a16="http://schemas.microsoft.com/office/drawing/2014/main" val="3247251807"/>
                    </a:ext>
                  </a:extLst>
                </a:gridCol>
                <a:gridCol w="2863702">
                  <a:extLst>
                    <a:ext uri="{9D8B030D-6E8A-4147-A177-3AD203B41FA5}">
                      <a16:colId xmlns:a16="http://schemas.microsoft.com/office/drawing/2014/main" val="2601367345"/>
                    </a:ext>
                  </a:extLst>
                </a:gridCol>
                <a:gridCol w="2863702">
                  <a:extLst>
                    <a:ext uri="{9D8B030D-6E8A-4147-A177-3AD203B41FA5}">
                      <a16:colId xmlns:a16="http://schemas.microsoft.com/office/drawing/2014/main" val="880380941"/>
                    </a:ext>
                  </a:extLst>
                </a:gridCol>
              </a:tblGrid>
              <a:tr h="173073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Decorate the inside of your house, following the guide on the next slide.</a:t>
                      </a:r>
                    </a:p>
                    <a:p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2. Cut out the solid lines.</a:t>
                      </a:r>
                    </a:p>
                    <a:p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3. Fold the dotted lines.</a:t>
                      </a:r>
                    </a:p>
                    <a:p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397726"/>
                  </a:ext>
                </a:extLst>
              </a:tr>
              <a:tr h="218441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4. Open out and decorate the outside of the house.</a:t>
                      </a:r>
                    </a:p>
                    <a:p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5. Create the floors to go inside.</a:t>
                      </a:r>
                    </a:p>
                    <a:p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6. Fold the house fully and glue the roof tab to the opposite inside wall.</a:t>
                      </a:r>
                    </a:p>
                    <a:p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591161"/>
                  </a:ext>
                </a:extLst>
              </a:tr>
              <a:tr h="168032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7. Glue the walls inside the house to create the floors.</a:t>
                      </a:r>
                    </a:p>
                    <a:p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8. Stick the side wall tabs to the base of the house.</a:t>
                      </a:r>
                    </a:p>
                    <a:p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9. Well done!</a:t>
                      </a:r>
                    </a:p>
                    <a:p>
                      <a:pPr marL="514350" indent="-514350">
                        <a:buAutoNum type="arabicPeriod"/>
                      </a:pPr>
                      <a:endParaRPr lang="en-GB" b="1">
                        <a:solidFill>
                          <a:schemeClr val="tx1"/>
                        </a:solidFill>
                      </a:endParaRPr>
                    </a:p>
                    <a:p>
                      <a:endParaRPr lang="en-GB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911475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20DF26CF-5E92-3070-35D1-91F9DBF58FBA}"/>
              </a:ext>
            </a:extLst>
          </p:cNvPr>
          <p:cNvGrpSpPr/>
          <p:nvPr/>
        </p:nvGrpSpPr>
        <p:grpSpPr>
          <a:xfrm>
            <a:off x="474865" y="1786661"/>
            <a:ext cx="8082137" cy="4671570"/>
            <a:chOff x="1998865" y="1470603"/>
            <a:chExt cx="8082137" cy="4671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E73F7E-ED57-EC00-CF3C-79F6498C2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9363" y="1470603"/>
              <a:ext cx="1778091" cy="5143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5E68A5-7CAC-8DEA-030B-6BAD2DEC1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7292" y="1536897"/>
              <a:ext cx="2133710" cy="71123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9645BC-A49C-C8BB-B1C7-33ABF21A5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4618" y="3440725"/>
              <a:ext cx="1244365" cy="103964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83F13D-544F-7411-0C82-C8CB670FD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7065" y="3253910"/>
              <a:ext cx="2317869" cy="111765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E86A95-057F-F0D3-2FF0-8A534B2C7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7130" y="5235116"/>
              <a:ext cx="947243" cy="90705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A4F1F26-836D-81F0-6651-6E69C793E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56431" y="5257626"/>
              <a:ext cx="947243" cy="7909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56C349-BAFB-47D5-D373-B600E708C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98865" y="3530009"/>
              <a:ext cx="2438525" cy="59058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435B49B-20FB-1A80-F2C0-AB37BDD61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98866" y="1760808"/>
              <a:ext cx="2438525" cy="590580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618A3D9F-D9AC-DAF3-B5C0-C917DDB6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6" y="-80925"/>
            <a:ext cx="9340701" cy="1325563"/>
          </a:xfrm>
        </p:spPr>
        <p:txBody>
          <a:bodyPr>
            <a:normAutofit/>
          </a:bodyPr>
          <a:lstStyle/>
          <a:p>
            <a:r>
              <a:rPr lang="en-GB" sz="3600">
                <a:latin typeface="Century Gothic" panose="020B0502020202020204" pitchFamily="34" charset="0"/>
              </a:rPr>
              <a:t>Nets - Instructions</a:t>
            </a: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9A86B9F8-D025-F66C-0489-5B4D6DEE93C0}"/>
              </a:ext>
            </a:extLst>
          </p:cNvPr>
          <p:cNvSpPr txBox="1"/>
          <p:nvPr/>
        </p:nvSpPr>
        <p:spPr>
          <a:xfrm>
            <a:off x="7106634" y="6021121"/>
            <a:ext cx="177402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sz="14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4670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66B8F-8256-DCC9-0FA7-AFD959BE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9" y="120577"/>
            <a:ext cx="8989828" cy="1325563"/>
          </a:xfrm>
        </p:spPr>
        <p:txBody>
          <a:bodyPr>
            <a:normAutofit/>
          </a:bodyPr>
          <a:lstStyle/>
          <a:p>
            <a:r>
              <a:rPr lang="en-GB" sz="3600">
                <a:latin typeface="Century Gothic" panose="020B0502020202020204" pitchFamily="34" charset="0"/>
              </a:rPr>
              <a:t>Nets – Design Guide </a:t>
            </a:r>
          </a:p>
        </p:txBody>
      </p:sp>
      <p:pic>
        <p:nvPicPr>
          <p:cNvPr id="9" name="Content Placeholder 8" descr="A diagram of a house&#10;&#10;Description automatically generated">
            <a:extLst>
              <a:ext uri="{FF2B5EF4-FFF2-40B4-BE49-F238E27FC236}">
                <a16:creationId xmlns:a16="http://schemas.microsoft.com/office/drawing/2014/main" id="{184A5A5C-40B4-9A3C-82AC-32794C0F5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"/>
          <a:stretch/>
        </p:blipFill>
        <p:spPr>
          <a:xfrm>
            <a:off x="814747" y="1246739"/>
            <a:ext cx="7432574" cy="531299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2A933A-34A5-1B23-3147-2A3C07EC9D19}"/>
              </a:ext>
            </a:extLst>
          </p:cNvPr>
          <p:cNvSpPr txBox="1"/>
          <p:nvPr/>
        </p:nvSpPr>
        <p:spPr>
          <a:xfrm>
            <a:off x="3034979" y="1873406"/>
            <a:ext cx="5856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Century Gothic" panose="020B0502020202020204" pitchFamily="34" charset="0"/>
              </a:rPr>
              <a:t>Arrows indicate what is on the reverse side of the section.</a:t>
            </a:r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14ECBEFC-79C9-1269-B007-6734F862F1FA}"/>
              </a:ext>
            </a:extLst>
          </p:cNvPr>
          <p:cNvSpPr txBox="1"/>
          <p:nvPr/>
        </p:nvSpPr>
        <p:spPr>
          <a:xfrm>
            <a:off x="7117417" y="6333829"/>
            <a:ext cx="177402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sz="14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492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F1F96-57C0-DA90-E192-733AA2637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08" y="-76631"/>
            <a:ext cx="7886700" cy="1325563"/>
          </a:xfrm>
        </p:spPr>
        <p:txBody>
          <a:bodyPr/>
          <a:lstStyle/>
          <a:p>
            <a:r>
              <a:rPr lang="en-GB">
                <a:latin typeface="Century Gothic" panose="020B0502020202020204" pitchFamily="34" charset="0"/>
              </a:rPr>
              <a:t>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3F4A7-B76F-5147-E6A6-B2B5DACA7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09" y="1048654"/>
            <a:ext cx="4279788" cy="59604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20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Maureen Roffey used a range of different shapes in the design of her doll’s house.</a:t>
            </a:r>
            <a:endParaRPr lang="en-GB" sz="200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A red line on a white background with Silverstone Circuit in the background&#10;&#10;Description automatically generated">
            <a:extLst>
              <a:ext uri="{FF2B5EF4-FFF2-40B4-BE49-F238E27FC236}">
                <a16:creationId xmlns:a16="http://schemas.microsoft.com/office/drawing/2014/main" id="{08057183-FD18-7A63-E65D-EBC4DD005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44" b="89861" l="9949" r="89880">
                        <a14:foregroundMark x1="49057" y1="9344" x2="49057" y2="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979" y="2256731"/>
            <a:ext cx="2292474" cy="1977898"/>
          </a:xfrm>
          <a:prstGeom prst="rect">
            <a:avLst/>
          </a:prstGeom>
        </p:spPr>
      </p:pic>
      <p:pic>
        <p:nvPicPr>
          <p:cNvPr id="7" name="Picture 6" descr="A blue rectangle with white background&#10;&#10;Description automatically generated">
            <a:extLst>
              <a:ext uri="{FF2B5EF4-FFF2-40B4-BE49-F238E27FC236}">
                <a16:creationId xmlns:a16="http://schemas.microsoft.com/office/drawing/2014/main" id="{D84E927C-EC0E-533F-9826-7C01A8946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3842" y="3486711"/>
            <a:ext cx="2918983" cy="29433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F112E6-8E3D-2BD7-9431-DA814B50F8F5}"/>
              </a:ext>
            </a:extLst>
          </p:cNvPr>
          <p:cNvSpPr txBox="1"/>
          <p:nvPr/>
        </p:nvSpPr>
        <p:spPr>
          <a:xfrm>
            <a:off x="5296170" y="712596"/>
            <a:ext cx="39984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0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Some shapes are regular. All sides of a regular shape are equal length, and the angles the sides meet at are the same. </a:t>
            </a:r>
            <a:endParaRPr lang="en-GB" sz="2000">
              <a:latin typeface="Century Gothic" panose="020B05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D8F32E-94EB-B03C-65A6-0EFDF9D8F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2283" y="2256731"/>
            <a:ext cx="2217110" cy="190460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DE4EADD-158B-BA1F-7300-993BA915C3B3}"/>
              </a:ext>
            </a:extLst>
          </p:cNvPr>
          <p:cNvGrpSpPr/>
          <p:nvPr/>
        </p:nvGrpSpPr>
        <p:grpSpPr>
          <a:xfrm>
            <a:off x="-113983" y="2407019"/>
            <a:ext cx="5253995" cy="4775547"/>
            <a:chOff x="4457269" y="2728596"/>
            <a:chExt cx="5253995" cy="47755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3269A4-DB0A-30C7-5473-D0BFDB5D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78" b="89800" l="7810" r="89905">
                          <a14:foregroundMark x1="7810" y1="48337" x2="7810" y2="4833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767247">
              <a:off x="4613195" y="4674884"/>
              <a:ext cx="3043773" cy="261474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DED18A-634E-2455-2F53-BB52F56215C1}"/>
                </a:ext>
              </a:extLst>
            </p:cNvPr>
            <p:cNvSpPr txBox="1"/>
            <p:nvPr/>
          </p:nvSpPr>
          <p:spPr>
            <a:xfrm>
              <a:off x="5480327" y="3317337"/>
              <a:ext cx="360618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Some shapes have sides of different lengths which may meet at different angles – they are called irregular.  </a:t>
              </a:r>
              <a:endParaRPr lang="en-GB">
                <a:latin typeface="Century Gothic" panose="020B0502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7AD51E23-2CE6-D7E5-B02A-2948AF69D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7269" y="2728596"/>
              <a:ext cx="5253995" cy="4529304"/>
            </a:xfrm>
            <a:prstGeom prst="hexagon">
              <a:avLst/>
            </a:prstGeom>
            <a:noFill/>
            <a:ln w="38100">
              <a:solidFill>
                <a:srgbClr val="49C5B1">
                  <a:alpha val="2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18" name="Hexagon 17">
            <a:extLst>
              <a:ext uri="{FF2B5EF4-FFF2-40B4-BE49-F238E27FC236}">
                <a16:creationId xmlns:a16="http://schemas.microsoft.com/office/drawing/2014/main" id="{5B95569A-E504-63C5-A15D-1872FA5B8423}"/>
              </a:ext>
            </a:extLst>
          </p:cNvPr>
          <p:cNvSpPr>
            <a:spLocks noChangeAspect="1"/>
          </p:cNvSpPr>
          <p:nvPr/>
        </p:nvSpPr>
        <p:spPr>
          <a:xfrm>
            <a:off x="4426946" y="-57225"/>
            <a:ext cx="5253995" cy="4529304"/>
          </a:xfrm>
          <a:prstGeom prst="hexagon">
            <a:avLst/>
          </a:prstGeom>
          <a:noFill/>
          <a:ln w="38100">
            <a:solidFill>
              <a:srgbClr val="49C5B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699E91-4921-CFEC-987C-DB5D96413E94}"/>
              </a:ext>
            </a:extLst>
          </p:cNvPr>
          <p:cNvGrpSpPr/>
          <p:nvPr/>
        </p:nvGrpSpPr>
        <p:grpSpPr>
          <a:xfrm>
            <a:off x="4559580" y="3999734"/>
            <a:ext cx="4492060" cy="3168409"/>
            <a:chOff x="4559580" y="3999734"/>
            <a:chExt cx="4492060" cy="31684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3DBEC5-EE1A-308E-4C20-2CA0AD755662}"/>
                </a:ext>
              </a:extLst>
            </p:cNvPr>
            <p:cNvSpPr txBox="1"/>
            <p:nvPr/>
          </p:nvSpPr>
          <p:spPr>
            <a:xfrm>
              <a:off x="5182303" y="6351572"/>
              <a:ext cx="3596109" cy="2872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457200"/>
              <a:r>
                <a:rPr lang="en-GB" sz="2800" b="1" baseline="3000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200" b="1" baseline="3000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4912C7-4EE7-0504-6AA4-5D73568D242D}"/>
                </a:ext>
              </a:extLst>
            </p:cNvPr>
            <p:cNvGrpSpPr/>
            <p:nvPr/>
          </p:nvGrpSpPr>
          <p:grpSpPr>
            <a:xfrm>
              <a:off x="4559580" y="3999734"/>
              <a:ext cx="4492060" cy="3168409"/>
              <a:chOff x="181643" y="575007"/>
              <a:chExt cx="9872856" cy="6963675"/>
            </a:xfrm>
          </p:grpSpPr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F085A450-9610-FC4D-7BFD-15BB311CD0BD}"/>
                  </a:ext>
                </a:extLst>
              </p:cNvPr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3DF4F731-D25A-A2D1-336D-3DEEDA87BC69}"/>
                  </a:ext>
                </a:extLst>
              </p:cNvPr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FD9D2FE3-5FDF-3D89-A481-4AA46E7EFE25}"/>
                  </a:ext>
                </a:extLst>
              </p:cNvPr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90E7EAD9-1C95-8F03-03B6-BBE5B518583C}"/>
                  </a:ext>
                </a:extLst>
              </p:cNvPr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4597A2BA-D585-A3A1-5F0B-00D7E2FD5D43}"/>
                  </a:ext>
                </a:extLst>
              </p:cNvPr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3DA59020-1886-C5ED-327A-9FDD104FA4B5}"/>
                  </a:ext>
                </a:extLst>
              </p:cNvPr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42772C3-D803-BC35-2684-D5D12D08697A}"/>
                  </a:ext>
                </a:extLst>
              </p:cNvPr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30" name="Hexagon 29">
                <a:extLst>
                  <a:ext uri="{FF2B5EF4-FFF2-40B4-BE49-F238E27FC236}">
                    <a16:creationId xmlns:a16="http://schemas.microsoft.com/office/drawing/2014/main" id="{1999E863-2D38-E261-13A9-C17566D063FB}"/>
                  </a:ext>
                </a:extLst>
              </p:cNvPr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1" name="Hexagon 30">
                <a:extLst>
                  <a:ext uri="{FF2B5EF4-FFF2-40B4-BE49-F238E27FC236}">
                    <a16:creationId xmlns:a16="http://schemas.microsoft.com/office/drawing/2014/main" id="{B14D9F4A-D18B-40C5-3774-0ADD5F8D8B13}"/>
                  </a:ext>
                </a:extLst>
              </p:cNvPr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2" name="Hexagon 31">
                <a:extLst>
                  <a:ext uri="{FF2B5EF4-FFF2-40B4-BE49-F238E27FC236}">
                    <a16:creationId xmlns:a16="http://schemas.microsoft.com/office/drawing/2014/main" id="{4C8870B2-9FD0-FBB0-F5C0-5F6702489FEE}"/>
                  </a:ext>
                </a:extLst>
              </p:cNvPr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35A4BFC8-DA71-3CF4-C8F2-E8AB5C4DD59D}"/>
                  </a:ext>
                </a:extLst>
              </p:cNvPr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4" name="Hexagon 33">
                <a:extLst>
                  <a:ext uri="{FF2B5EF4-FFF2-40B4-BE49-F238E27FC236}">
                    <a16:creationId xmlns:a16="http://schemas.microsoft.com/office/drawing/2014/main" id="{AC1D9CDC-6EEB-6216-B603-75253CA8F361}"/>
                  </a:ext>
                </a:extLst>
              </p:cNvPr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B315C86C-D681-36AA-5C6F-53E9397CF7E7}"/>
                  </a:ext>
                </a:extLst>
              </p:cNvPr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D2ABCE97-C893-172B-872F-578B66EB7E4C}"/>
                  </a:ext>
                </a:extLst>
              </p:cNvPr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97F7A6D8-8A4D-641D-9B11-0928E223E754}"/>
                  </a:ext>
                </a:extLst>
              </p:cNvPr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4" name="TextBox 30">
            <a:extLst>
              <a:ext uri="{FF2B5EF4-FFF2-40B4-BE49-F238E27FC236}">
                <a16:creationId xmlns:a16="http://schemas.microsoft.com/office/drawing/2014/main" id="{3CAB6972-CBE6-AF47-6A0F-95295C788B7F}"/>
              </a:ext>
            </a:extLst>
          </p:cNvPr>
          <p:cNvSpPr txBox="1"/>
          <p:nvPr/>
        </p:nvSpPr>
        <p:spPr>
          <a:xfrm>
            <a:off x="7106634" y="6021121"/>
            <a:ext cx="177402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sz="14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9977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BC6AD-0154-90F0-37F8-89E25DB5A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81" y="88680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>
                <a:latin typeface="Century Gothic" panose="020B0502020202020204" pitchFamily="34" charset="0"/>
              </a:rPr>
              <a:t>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813DD-B5D2-16B3-5CFA-30E3A1D95DA4}"/>
              </a:ext>
            </a:extLst>
          </p:cNvPr>
          <p:cNvSpPr txBox="1"/>
          <p:nvPr/>
        </p:nvSpPr>
        <p:spPr>
          <a:xfrm>
            <a:off x="5716772" y="4744420"/>
            <a:ext cx="346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Century Gothic" panose="020B0502020202020204" pitchFamily="34" charset="0"/>
                <a:hlinkClick r:id="rId2"/>
              </a:rPr>
              <a:t>Doll's House Shape Hunt</a:t>
            </a:r>
            <a:endParaRPr lang="en-GB" sz="200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278FD-5B3B-35EA-75D5-43C4ACEC8A65}"/>
              </a:ext>
            </a:extLst>
          </p:cNvPr>
          <p:cNvSpPr txBox="1"/>
          <p:nvPr/>
        </p:nvSpPr>
        <p:spPr>
          <a:xfrm>
            <a:off x="342668" y="1263646"/>
            <a:ext cx="8120616" cy="2059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0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Have a go at the interactive shape hunt of Maureen Roffey's doll's house.</a:t>
            </a:r>
          </a:p>
          <a:p>
            <a:pPr fontAlgn="base"/>
            <a:endParaRPr lang="en-GB" sz="200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fontAlgn="base"/>
            <a:r>
              <a:rPr lang="en-GB" sz="20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Can you name all of the shapes labelled on the picture? </a:t>
            </a:r>
            <a:endParaRPr lang="en-GB" sz="200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kern="1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all the shapes regular or irregular?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56BCB-DC2F-B961-5642-C9146E72808E}"/>
              </a:ext>
            </a:extLst>
          </p:cNvPr>
          <p:cNvSpPr txBox="1"/>
          <p:nvPr/>
        </p:nvSpPr>
        <p:spPr>
          <a:xfrm>
            <a:off x="342667" y="3507524"/>
            <a:ext cx="2286399" cy="2987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find 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Semi-circle?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Rectangle?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Trapezium?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Triangle?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Square?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Pentagon?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0F9148-325B-0637-C3A2-51B096CCA5F8}"/>
              </a:ext>
            </a:extLst>
          </p:cNvPr>
          <p:cNvGrpSpPr/>
          <p:nvPr/>
        </p:nvGrpSpPr>
        <p:grpSpPr>
          <a:xfrm>
            <a:off x="4559580" y="3999734"/>
            <a:ext cx="4492060" cy="3168409"/>
            <a:chOff x="4559580" y="3999734"/>
            <a:chExt cx="4492060" cy="31684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C6DC05-C17E-333F-2F76-645F0994EA7A}"/>
                </a:ext>
              </a:extLst>
            </p:cNvPr>
            <p:cNvSpPr txBox="1"/>
            <p:nvPr/>
          </p:nvSpPr>
          <p:spPr>
            <a:xfrm>
              <a:off x="5182303" y="6351572"/>
              <a:ext cx="3596109" cy="2872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457200"/>
              <a:r>
                <a:rPr lang="en-GB" sz="2800" b="1" baseline="3000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200" b="1" baseline="3000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EA96E5-6AF0-B98F-093D-212B817E7F7A}"/>
                </a:ext>
              </a:extLst>
            </p:cNvPr>
            <p:cNvGrpSpPr/>
            <p:nvPr/>
          </p:nvGrpSpPr>
          <p:grpSpPr>
            <a:xfrm>
              <a:off x="4559580" y="3999734"/>
              <a:ext cx="4492060" cy="3168409"/>
              <a:chOff x="181643" y="575007"/>
              <a:chExt cx="9872856" cy="6963675"/>
            </a:xfrm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DBAFEE0B-2E4C-1910-2CF8-87F3E87A0B00}"/>
                  </a:ext>
                </a:extLst>
              </p:cNvPr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6BF28171-A8EA-B890-F261-91020706CB58}"/>
                  </a:ext>
                </a:extLst>
              </p:cNvPr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2F9F51B5-0E7B-6A73-2C72-5A17D1A4E658}"/>
                  </a:ext>
                </a:extLst>
              </p:cNvPr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69921996-C119-0F97-5200-07E540231152}"/>
                  </a:ext>
                </a:extLst>
              </p:cNvPr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D09CA850-510C-917D-953E-6B89F1303A5C}"/>
                  </a:ext>
                </a:extLst>
              </p:cNvPr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1A3258E4-8304-A5FA-70F6-D0D23CFEC4E1}"/>
                  </a:ext>
                </a:extLst>
              </p:cNvPr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4BC431EB-1E7C-2A9E-E2FA-0687F8FD52C6}"/>
                  </a:ext>
                </a:extLst>
              </p:cNvPr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602D0858-C549-BB95-6F27-CEB59D7EA352}"/>
                  </a:ext>
                </a:extLst>
              </p:cNvPr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C1109523-B972-CC46-E71A-7185CAB3A208}"/>
                  </a:ext>
                </a:extLst>
              </p:cNvPr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FD74A40C-48EF-AAF3-9983-E9E49059CE11}"/>
                  </a:ext>
                </a:extLst>
              </p:cNvPr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F50A81D1-16F0-0C81-D53F-C53057D55FAF}"/>
                  </a:ext>
                </a:extLst>
              </p:cNvPr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01FD109F-8607-B03E-6513-996B6779BCAB}"/>
                  </a:ext>
                </a:extLst>
              </p:cNvPr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4807301E-0432-AFFD-D26C-372EF82A40C7}"/>
                  </a:ext>
                </a:extLst>
              </p:cNvPr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3AB07D0A-4B6F-42AF-A72E-C4163F8387DA}"/>
                  </a:ext>
                </a:extLst>
              </p:cNvPr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633C5DBA-68DC-1095-2E0E-7D6BDAF59DE4}"/>
                  </a:ext>
                </a:extLst>
              </p:cNvPr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25" name="TextBox 30">
            <a:extLst>
              <a:ext uri="{FF2B5EF4-FFF2-40B4-BE49-F238E27FC236}">
                <a16:creationId xmlns:a16="http://schemas.microsoft.com/office/drawing/2014/main" id="{DAB63F72-0C90-E2AB-4939-F4CC82A53EC9}"/>
              </a:ext>
            </a:extLst>
          </p:cNvPr>
          <p:cNvSpPr txBox="1"/>
          <p:nvPr/>
        </p:nvSpPr>
        <p:spPr>
          <a:xfrm>
            <a:off x="7106634" y="6021121"/>
            <a:ext cx="177402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sz="14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56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95D2-B346-3776-848A-C157FB35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266" y="-228235"/>
            <a:ext cx="9173878" cy="1434415"/>
          </a:xfrm>
        </p:spPr>
        <p:txBody>
          <a:bodyPr anchor="b">
            <a:normAutofit/>
          </a:bodyPr>
          <a:lstStyle/>
          <a:p>
            <a:r>
              <a:rPr lang="en-GB" sz="5400">
                <a:latin typeface="Century Gothic" panose="020B0502020202020204" pitchFamily="34" charset="0"/>
                <a:ea typeface="Times New Roman" panose="02020603050405020304" pitchFamily="18" charset="0"/>
              </a:rPr>
              <a:t>Patterns</a:t>
            </a:r>
            <a:endParaRPr lang="en-GB" sz="5400"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EDBE17-D120-5576-4FD7-11E9489268C7}"/>
              </a:ext>
            </a:extLst>
          </p:cNvPr>
          <p:cNvGrpSpPr/>
          <p:nvPr/>
        </p:nvGrpSpPr>
        <p:grpSpPr>
          <a:xfrm>
            <a:off x="4559580" y="3999734"/>
            <a:ext cx="4492060" cy="3168409"/>
            <a:chOff x="4559580" y="3999734"/>
            <a:chExt cx="4492060" cy="31684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8F1D60-A0EF-8DC9-4AA9-AE2D53D066D0}"/>
                </a:ext>
              </a:extLst>
            </p:cNvPr>
            <p:cNvSpPr txBox="1"/>
            <p:nvPr/>
          </p:nvSpPr>
          <p:spPr>
            <a:xfrm>
              <a:off x="5182303" y="6351572"/>
              <a:ext cx="3596109" cy="2872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457200"/>
              <a:r>
                <a:rPr lang="en-GB" sz="2800" b="1" baseline="3000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200" b="1" baseline="3000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EC35D51-9222-0BFE-95A8-F0AB54900115}"/>
                </a:ext>
              </a:extLst>
            </p:cNvPr>
            <p:cNvGrpSpPr/>
            <p:nvPr/>
          </p:nvGrpSpPr>
          <p:grpSpPr>
            <a:xfrm>
              <a:off x="4559580" y="3999734"/>
              <a:ext cx="4492060" cy="3168409"/>
              <a:chOff x="181643" y="575007"/>
              <a:chExt cx="9872856" cy="6963675"/>
            </a:xfrm>
          </p:grpSpPr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F02F5A20-8111-10A9-3C6F-5D4EC81D20D9}"/>
                  </a:ext>
                </a:extLst>
              </p:cNvPr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D6A0E9A0-1AD9-CABE-A878-00BE1BF7DAA3}"/>
                  </a:ext>
                </a:extLst>
              </p:cNvPr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CD483F17-6F87-EF31-802F-4312674172FE}"/>
                  </a:ext>
                </a:extLst>
              </p:cNvPr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16B57860-9223-4D55-0295-D82F875479CD}"/>
                  </a:ext>
                </a:extLst>
              </p:cNvPr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33489F9C-FBA9-EECA-8D33-77E879661173}"/>
                  </a:ext>
                </a:extLst>
              </p:cNvPr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FDF2AB8B-1306-5F1E-8A69-987C3A4F1831}"/>
                  </a:ext>
                </a:extLst>
              </p:cNvPr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B0C36212-C2A0-25D5-8CC0-8B685E24D334}"/>
                  </a:ext>
                </a:extLst>
              </p:cNvPr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F1BC273F-BC83-7215-76C4-4959546B9D8B}"/>
                  </a:ext>
                </a:extLst>
              </p:cNvPr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0691BA7D-9411-B9E0-E451-A710DA0832E2}"/>
                  </a:ext>
                </a:extLst>
              </p:cNvPr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1BBC9449-C484-0BDC-376E-63CC5A099F89}"/>
                  </a:ext>
                </a:extLst>
              </p:cNvPr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E2A15EAB-D5F6-AFCB-07E5-7D7AC99AAE2E}"/>
                  </a:ext>
                </a:extLst>
              </p:cNvPr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DA9B8523-8E8B-F235-8966-E7428CD3A963}"/>
                  </a:ext>
                </a:extLst>
              </p:cNvPr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5D677ED7-772C-3D6B-FA74-228C2F42DD07}"/>
                  </a:ext>
                </a:extLst>
              </p:cNvPr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AD718081-831C-4618-15B4-6EA4BFF15B29}"/>
                  </a:ext>
                </a:extLst>
              </p:cNvPr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7D6DB067-A4DA-F7D8-544B-CC6A6B7DAC59}"/>
                  </a:ext>
                </a:extLst>
              </p:cNvPr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26" name="Hexagon 25">
            <a:extLst>
              <a:ext uri="{FF2B5EF4-FFF2-40B4-BE49-F238E27FC236}">
                <a16:creationId xmlns:a16="http://schemas.microsoft.com/office/drawing/2014/main" id="{68065358-B6FA-5069-43DE-3A56EC3B77F4}"/>
              </a:ext>
            </a:extLst>
          </p:cNvPr>
          <p:cNvSpPr>
            <a:spLocks noChangeAspect="1"/>
          </p:cNvSpPr>
          <p:nvPr/>
        </p:nvSpPr>
        <p:spPr>
          <a:xfrm>
            <a:off x="3593589" y="-674824"/>
            <a:ext cx="5225398" cy="4504651"/>
          </a:xfrm>
          <a:prstGeom prst="hexagon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rgbClr val="49C5B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D8BB68A4-DA65-04D8-DC4F-1D6B88D3B224}"/>
              </a:ext>
            </a:extLst>
          </p:cNvPr>
          <p:cNvSpPr>
            <a:spLocks noChangeAspect="1"/>
          </p:cNvSpPr>
          <p:nvPr/>
        </p:nvSpPr>
        <p:spPr>
          <a:xfrm>
            <a:off x="-716151" y="1673649"/>
            <a:ext cx="5225398" cy="4504651"/>
          </a:xfrm>
          <a:prstGeom prst="hexagon">
            <a:avLst/>
          </a:prstGeom>
          <a:noFill/>
          <a:ln w="38100">
            <a:solidFill>
              <a:srgbClr val="49C5B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 fontAlgn="base">
              <a:buNone/>
            </a:pPr>
            <a:r>
              <a:rPr lang="en-GB" sz="2000" dirty="0">
                <a:solidFill>
                  <a:schemeClr val="tx1"/>
                </a:solidFill>
                <a:latin typeface="Century Gothic"/>
                <a:ea typeface="Times New Roman" panose="02020603050405020304" pitchFamily="18" charset="0"/>
              </a:rPr>
              <a:t>     </a:t>
            </a:r>
          </a:p>
          <a:p>
            <a:pPr marL="0" indent="0" fontAlgn="base">
              <a:buNone/>
            </a:pPr>
            <a:endParaRPr lang="en-GB" sz="2000">
              <a:solidFill>
                <a:schemeClr val="tx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en-GB" sz="2000">
              <a:solidFill>
                <a:schemeClr val="tx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80975" fontAlgn="base"/>
            <a:r>
              <a:rPr lang="en-GB" sz="2000" dirty="0">
                <a:solidFill>
                  <a:schemeClr val="tx1"/>
                </a:solidFill>
                <a:latin typeface="Century Gothic"/>
                <a:ea typeface="Times New Roman" panose="02020603050405020304" pitchFamily="18" charset="0"/>
              </a:rPr>
              <a:t>A pattern is something that happens in a regular or repeated way. </a:t>
            </a:r>
          </a:p>
          <a:p>
            <a:pPr marL="180975"/>
            <a:endParaRPr lang="en-GB" sz="2000" dirty="0">
              <a:solidFill>
                <a:schemeClr val="tx1"/>
              </a:solidFill>
              <a:latin typeface="Century Gothic"/>
              <a:ea typeface="Times New Roman" panose="02020603050405020304" pitchFamily="18" charset="0"/>
            </a:endParaRPr>
          </a:p>
          <a:p>
            <a:pPr marL="180975"/>
            <a:r>
              <a:rPr lang="en-GB" sz="2000" dirty="0">
                <a:solidFill>
                  <a:schemeClr val="tx1"/>
                </a:solidFill>
                <a:latin typeface="Century Gothic"/>
                <a:ea typeface="Times New Roman" panose="02020603050405020304" pitchFamily="18" charset="0"/>
              </a:rPr>
              <a:t>This pattern is </a:t>
            </a:r>
            <a:r>
              <a:rPr lang="en-GB" sz="2000">
                <a:solidFill>
                  <a:schemeClr val="tx1"/>
                </a:solidFill>
                <a:latin typeface="Century Gothic"/>
                <a:ea typeface="Times New Roman" panose="02020603050405020304" pitchFamily="18" charset="0"/>
              </a:rPr>
              <a:t>called a </a:t>
            </a:r>
            <a:r>
              <a:rPr lang="en-GB" sz="2000" dirty="0">
                <a:solidFill>
                  <a:schemeClr val="tx1"/>
                </a:solidFill>
                <a:latin typeface="Century Gothic"/>
                <a:ea typeface="Times New Roman" panose="02020603050405020304" pitchFamily="18" charset="0"/>
              </a:rPr>
              <a:t>tessellations, where the repeated shapes fit together without gaps or overlaps.</a:t>
            </a:r>
            <a:endParaRPr lang="en-GB" sz="2000" dirty="0">
              <a:solidFill>
                <a:schemeClr val="tx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en-GB" sz="2000">
              <a:solidFill>
                <a:schemeClr val="tx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en-GB" sz="20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 defTabSz="457200"/>
            <a:endParaRPr lang="en-US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7A4A1FB0-6E8F-7825-85BE-FF8F6DD4C7A1}"/>
              </a:ext>
            </a:extLst>
          </p:cNvPr>
          <p:cNvSpPr txBox="1"/>
          <p:nvPr/>
        </p:nvSpPr>
        <p:spPr>
          <a:xfrm>
            <a:off x="7106634" y="6021121"/>
            <a:ext cx="177402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sz="14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8F7F7121-21CE-942B-22DF-2DA2EDCE0131}"/>
              </a:ext>
            </a:extLst>
          </p:cNvPr>
          <p:cNvSpPr>
            <a:spLocks noChangeAspect="1"/>
          </p:cNvSpPr>
          <p:nvPr/>
        </p:nvSpPr>
        <p:spPr>
          <a:xfrm>
            <a:off x="3592541" y="4055398"/>
            <a:ext cx="5225398" cy="4504651"/>
          </a:xfrm>
          <a:prstGeom prst="hexagon">
            <a:avLst/>
          </a:prstGeom>
          <a:noFill/>
          <a:ln w="38100">
            <a:solidFill>
              <a:srgbClr val="49C5B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GB" sz="2000">
              <a:solidFill>
                <a:schemeClr val="tx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/>
            <a:endParaRPr lang="en-US" sz="20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FE8A9-ADAE-108F-2E57-4EBA2B36CDDA}"/>
              </a:ext>
            </a:extLst>
          </p:cNvPr>
          <p:cNvSpPr txBox="1"/>
          <p:nvPr/>
        </p:nvSpPr>
        <p:spPr>
          <a:xfrm>
            <a:off x="4644450" y="4350422"/>
            <a:ext cx="313816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entury Gothic"/>
                <a:ea typeface="Calibri"/>
                <a:cs typeface="Calibri"/>
              </a:rPr>
              <a:t>What animal do you see in this pattern? Have a go at drawing your own tessellation with an animal shape.</a:t>
            </a:r>
          </a:p>
        </p:txBody>
      </p:sp>
    </p:spTree>
    <p:extLst>
      <p:ext uri="{BB962C8B-B14F-4D97-AF65-F5344CB8AC3E}">
        <p14:creationId xmlns:p14="http://schemas.microsoft.com/office/powerpoint/2010/main" val="42210637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8F95-427C-39EC-3FB8-41016F24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55" y="-324605"/>
            <a:ext cx="9577915" cy="1434415"/>
          </a:xfrm>
        </p:spPr>
        <p:txBody>
          <a:bodyPr anchor="b">
            <a:normAutofit/>
          </a:bodyPr>
          <a:lstStyle/>
          <a:p>
            <a:r>
              <a:rPr lang="en-GB" sz="5400">
                <a:latin typeface="Century Gothic" panose="020B0502020202020204" pitchFamily="34" charset="0"/>
              </a:rPr>
              <a:t>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7CA49-BF3E-4F9B-D517-14C07AA45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55" y="1109810"/>
            <a:ext cx="6713552" cy="4119172"/>
          </a:xfrm>
        </p:spPr>
        <p:txBody>
          <a:bodyPr anchor="t">
            <a:normAutofit/>
          </a:bodyPr>
          <a:lstStyle/>
          <a:p>
            <a:pPr marL="0" indent="0" fontAlgn="base">
              <a:buNone/>
            </a:pPr>
            <a:r>
              <a:rPr lang="en-GB" sz="2200">
                <a:latin typeface="Century Gothic" panose="020B0502020202020204" pitchFamily="34" charset="0"/>
                <a:ea typeface="Times New Roman" panose="02020603050405020304" pitchFamily="18" charset="0"/>
              </a:rPr>
              <a:t>Where can you see patterns in the design of the Maureen Roffey doll’s house?</a:t>
            </a:r>
          </a:p>
          <a:p>
            <a:pPr marL="0" indent="0" fontAlgn="base">
              <a:buNone/>
            </a:pPr>
            <a:r>
              <a:rPr lang="en-GB" sz="2200">
                <a:latin typeface="Century Gothic" panose="020B0502020202020204" pitchFamily="34" charset="0"/>
                <a:ea typeface="Times New Roman" panose="02020603050405020304" pitchFamily="18" charset="0"/>
              </a:rPr>
              <a:t>Can you spot some tessellations?</a:t>
            </a:r>
          </a:p>
        </p:txBody>
      </p:sp>
      <p:pic>
        <p:nvPicPr>
          <p:cNvPr id="5" name="Picture 4" descr="A doll house kit and a doll house kit&#10;&#10;Description automatically generated">
            <a:extLst>
              <a:ext uri="{FF2B5EF4-FFF2-40B4-BE49-F238E27FC236}">
                <a16:creationId xmlns:a16="http://schemas.microsoft.com/office/drawing/2014/main" id="{405C710F-A832-2B13-B719-8C822C497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1" b="-3"/>
          <a:stretch/>
        </p:blipFill>
        <p:spPr>
          <a:xfrm>
            <a:off x="313571" y="2542318"/>
            <a:ext cx="3941064" cy="40965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D5BCD3-5F43-2D37-09B6-6AB9AB9C3E7F}"/>
              </a:ext>
            </a:extLst>
          </p:cNvPr>
          <p:cNvGrpSpPr/>
          <p:nvPr/>
        </p:nvGrpSpPr>
        <p:grpSpPr>
          <a:xfrm>
            <a:off x="4559580" y="3999734"/>
            <a:ext cx="4492060" cy="3168409"/>
            <a:chOff x="4559580" y="3999734"/>
            <a:chExt cx="4492060" cy="31684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2151D3-3691-9DE2-C635-0C3FA1AC4863}"/>
                </a:ext>
              </a:extLst>
            </p:cNvPr>
            <p:cNvSpPr txBox="1"/>
            <p:nvPr/>
          </p:nvSpPr>
          <p:spPr>
            <a:xfrm>
              <a:off x="5182303" y="6351572"/>
              <a:ext cx="3596109" cy="2872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457200"/>
              <a:r>
                <a:rPr lang="en-GB" sz="2800" b="1" baseline="3000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200" b="1" baseline="3000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58A265C-8E24-694A-8B0E-BB0D720AA9E7}"/>
                </a:ext>
              </a:extLst>
            </p:cNvPr>
            <p:cNvGrpSpPr/>
            <p:nvPr/>
          </p:nvGrpSpPr>
          <p:grpSpPr>
            <a:xfrm>
              <a:off x="4559580" y="3999734"/>
              <a:ext cx="4492060" cy="3168409"/>
              <a:chOff x="181643" y="575007"/>
              <a:chExt cx="9872856" cy="6963675"/>
            </a:xfrm>
          </p:grpSpPr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12014702-46E9-BB46-EAC6-F243F968385D}"/>
                  </a:ext>
                </a:extLst>
              </p:cNvPr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6FC9F50C-67EF-665F-55AB-A11F6042B867}"/>
                  </a:ext>
                </a:extLst>
              </p:cNvPr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B7676452-98B1-AD6B-F9DD-38DE5084D6C2}"/>
                  </a:ext>
                </a:extLst>
              </p:cNvPr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0B6D65B8-9172-1BC3-E165-DD475FCDDCA3}"/>
                  </a:ext>
                </a:extLst>
              </p:cNvPr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7105A3B3-ACDC-35C2-C61A-BF782C4B894B}"/>
                  </a:ext>
                </a:extLst>
              </p:cNvPr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D006BC68-D8A1-64AF-9D09-931CB3FBDAB9}"/>
                  </a:ext>
                </a:extLst>
              </p:cNvPr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8079ECAA-4071-B7CC-7CDF-070AC5B3AB57}"/>
                  </a:ext>
                </a:extLst>
              </p:cNvPr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DD5B301C-18F1-8F3C-E54D-E58BF9598BDE}"/>
                  </a:ext>
                </a:extLst>
              </p:cNvPr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5644EEE-CC76-16A4-6E95-153EAC67579F}"/>
                  </a:ext>
                </a:extLst>
              </p:cNvPr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CBF6BD2D-C465-D1FC-4672-E68355DB5816}"/>
                  </a:ext>
                </a:extLst>
              </p:cNvPr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A8C61FDD-A801-56EE-0E75-B9BE61D11BB7}"/>
                  </a:ext>
                </a:extLst>
              </p:cNvPr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30F00893-FBBC-4CE5-2066-B27F6E814922}"/>
                  </a:ext>
                </a:extLst>
              </p:cNvPr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4626DA9E-D3CD-E562-AF17-95EA2AFEE766}"/>
                  </a:ext>
                </a:extLst>
              </p:cNvPr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BF9D30EC-3699-A608-C641-2EABF4472EEB}"/>
                  </a:ext>
                </a:extLst>
              </p:cNvPr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011372CF-A9B5-905B-29C7-1D09BD44D9EE}"/>
                  </a:ext>
                </a:extLst>
              </p:cNvPr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B2AE939-F1A8-9C42-5C5A-32F18147907F}"/>
              </a:ext>
            </a:extLst>
          </p:cNvPr>
          <p:cNvSpPr txBox="1"/>
          <p:nvPr/>
        </p:nvSpPr>
        <p:spPr>
          <a:xfrm>
            <a:off x="4554459" y="2771467"/>
            <a:ext cx="42727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GB" sz="2000">
                <a:latin typeface="Century Gothic" panose="020B0502020202020204" pitchFamily="34" charset="0"/>
                <a:ea typeface="Times New Roman" panose="02020603050405020304" pitchFamily="18" charset="0"/>
                <a:hlinkClick r:id="rId3"/>
              </a:rPr>
              <a:t>Doll's House Pattern Hunt</a:t>
            </a:r>
            <a:endParaRPr lang="en-GB" sz="200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en-GB" sz="200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fontAlgn="base"/>
            <a:r>
              <a:rPr lang="en-GB" sz="2000">
                <a:latin typeface="Century Gothic" panose="020B0502020202020204" pitchFamily="34" charset="0"/>
                <a:ea typeface="Times New Roman" panose="02020603050405020304" pitchFamily="18" charset="0"/>
              </a:rPr>
              <a:t>When you design your own house, try to include some patterns and tessellations in your décor – you could think about bricks or tiles, floorboards or carpets, and wallpapers!</a:t>
            </a:r>
          </a:p>
          <a:p>
            <a:pPr marL="0" indent="0" fontAlgn="base">
              <a:buNone/>
            </a:pPr>
            <a:endParaRPr lang="en-GB" sz="2000"/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BC92DF7F-9482-37A4-4A5F-B06082159D55}"/>
              </a:ext>
            </a:extLst>
          </p:cNvPr>
          <p:cNvSpPr txBox="1"/>
          <p:nvPr/>
        </p:nvSpPr>
        <p:spPr>
          <a:xfrm>
            <a:off x="7106634" y="6021121"/>
            <a:ext cx="177402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sz="14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8547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08184D76-109C-6AA6-97AB-68EE0C214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716555"/>
              </p:ext>
            </p:extLst>
          </p:nvPr>
        </p:nvGraphicFramePr>
        <p:xfrm>
          <a:off x="361878" y="1045867"/>
          <a:ext cx="8406255" cy="5669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2085">
                  <a:extLst>
                    <a:ext uri="{9D8B030D-6E8A-4147-A177-3AD203B41FA5}">
                      <a16:colId xmlns:a16="http://schemas.microsoft.com/office/drawing/2014/main" val="3701601477"/>
                    </a:ext>
                  </a:extLst>
                </a:gridCol>
                <a:gridCol w="2802085">
                  <a:extLst>
                    <a:ext uri="{9D8B030D-6E8A-4147-A177-3AD203B41FA5}">
                      <a16:colId xmlns:a16="http://schemas.microsoft.com/office/drawing/2014/main" val="3876481696"/>
                    </a:ext>
                  </a:extLst>
                </a:gridCol>
                <a:gridCol w="2802085">
                  <a:extLst>
                    <a:ext uri="{9D8B030D-6E8A-4147-A177-3AD203B41FA5}">
                      <a16:colId xmlns:a16="http://schemas.microsoft.com/office/drawing/2014/main" val="1055178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>
                          <a:latin typeface="Century Gothic"/>
                        </a:rPr>
                        <a:t>Start with a square piece of paper.</a:t>
                      </a:r>
                    </a:p>
                    <a:p>
                      <a:pPr marL="342900" lvl="0" indent="-342900">
                        <a:buAutoNum type="arabicPeriod"/>
                      </a:pPr>
                      <a:endParaRPr lang="en-GB">
                        <a:latin typeface="Century Gothic"/>
                      </a:endParaRPr>
                    </a:p>
                    <a:p>
                      <a:pPr marL="342900" lvl="0" indent="-342900">
                        <a:buAutoNum type="arabicPeriod"/>
                      </a:pPr>
                      <a:endParaRPr lang="en-GB">
                        <a:latin typeface="Century Gothic"/>
                      </a:endParaRPr>
                    </a:p>
                    <a:p>
                      <a:pPr marL="342900" lvl="0" indent="-342900">
                        <a:buAutoNum type="arabicPeriod"/>
                      </a:pPr>
                      <a:endParaRPr lang="en-GB">
                        <a:latin typeface="Century Gothic"/>
                      </a:endParaRPr>
                    </a:p>
                    <a:p>
                      <a:pPr marL="342900" lvl="0" indent="-342900">
                        <a:buAutoNum type="arabicPeriod"/>
                      </a:pPr>
                      <a:endParaRPr lang="en-GB">
                        <a:latin typeface="Century Gothic"/>
                      </a:endParaRPr>
                    </a:p>
                    <a:p>
                      <a:pPr marL="342900" lvl="0" indent="-342900">
                        <a:buAutoNum type="arabicPeriod"/>
                      </a:pPr>
                      <a:endParaRPr lang="en-GB">
                        <a:latin typeface="Century Gothic"/>
                      </a:endParaRPr>
                    </a:p>
                    <a:p>
                      <a:pPr marL="342900" lvl="0" indent="-342900">
                        <a:buAutoNum type="arabicPeriod"/>
                      </a:pPr>
                      <a:endParaRPr lang="en-GB">
                        <a:latin typeface="Century Gothic"/>
                      </a:endParaRPr>
                    </a:p>
                    <a:p>
                      <a:pPr marL="342900" lvl="0" indent="-342900">
                        <a:buAutoNum type="arabicPeriod"/>
                      </a:pPr>
                      <a:endParaRPr lang="en-GB">
                        <a:latin typeface="Century Gothic"/>
                      </a:endParaRPr>
                    </a:p>
                  </a:txBody>
                  <a:tcPr>
                    <a:solidFill>
                      <a:srgbClr val="DBF3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Century Gothic"/>
                        </a:rPr>
                        <a:t>2. Draw your design.</a:t>
                      </a:r>
                    </a:p>
                  </a:txBody>
                  <a:tcPr>
                    <a:solidFill>
                      <a:srgbClr val="DBF3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Century Gothic"/>
                        </a:rPr>
                        <a:t>3. Cut the paper into quarters, and swap the diagonal pairs. </a:t>
                      </a:r>
                    </a:p>
                  </a:txBody>
                  <a:tcPr>
                    <a:solidFill>
                      <a:srgbClr val="DBF3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5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Century Gothic"/>
                        </a:rPr>
                        <a:t>4. Attach or scan together the pieces, and add a design in the middle.</a:t>
                      </a: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endParaRPr lang="en-GB">
                        <a:latin typeface="Century Gothic"/>
                      </a:endParaRPr>
                    </a:p>
                  </a:txBody>
                  <a:tcPr>
                    <a:solidFill>
                      <a:srgbClr val="DBF3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Century Gothic"/>
                        </a:rPr>
                        <a:t>5. You now have a tile you can repeat seamlessly! </a:t>
                      </a:r>
                    </a:p>
                  </a:txBody>
                  <a:tcPr>
                    <a:solidFill>
                      <a:srgbClr val="DBF3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Century Gothic"/>
                        </a:rPr>
                        <a:t>6. Add colour to finish it off.</a:t>
                      </a:r>
                    </a:p>
                  </a:txBody>
                  <a:tcPr>
                    <a:solidFill>
                      <a:srgbClr val="DBF3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49062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4F619AF-6E8E-CD19-AD70-C267E193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80" y="-55412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>
                <a:latin typeface="Century Gothic"/>
                <a:ea typeface="Calibri Light"/>
                <a:cs typeface="Calibri Light"/>
              </a:rPr>
              <a:t>Create a repeating pattern tile</a:t>
            </a:r>
            <a:endParaRPr lang="en-GB" sz="3600">
              <a:latin typeface="Century Gothic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FC6B218-6AE0-7C61-7B79-6E883D649692}"/>
              </a:ext>
            </a:extLst>
          </p:cNvPr>
          <p:cNvGrpSpPr/>
          <p:nvPr/>
        </p:nvGrpSpPr>
        <p:grpSpPr>
          <a:xfrm>
            <a:off x="4559580" y="3999734"/>
            <a:ext cx="4492058" cy="3168412"/>
            <a:chOff x="4559580" y="3999734"/>
            <a:chExt cx="4492058" cy="31684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F2BC50-E74D-982D-8BE9-8AEBD56284C7}"/>
                </a:ext>
              </a:extLst>
            </p:cNvPr>
            <p:cNvSpPr txBox="1"/>
            <p:nvPr/>
          </p:nvSpPr>
          <p:spPr>
            <a:xfrm>
              <a:off x="5182303" y="6351572"/>
              <a:ext cx="3596109" cy="2872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457200"/>
              <a:r>
                <a:rPr lang="en-GB" sz="2800" b="1" baseline="3000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200" b="1" baseline="3000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C1C3ED6-F1B1-BAA8-6AAD-969202CB8668}"/>
                </a:ext>
              </a:extLst>
            </p:cNvPr>
            <p:cNvGrpSpPr/>
            <p:nvPr/>
          </p:nvGrpSpPr>
          <p:grpSpPr>
            <a:xfrm>
              <a:off x="4559580" y="3999734"/>
              <a:ext cx="4492058" cy="3168412"/>
              <a:chOff x="181643" y="575007"/>
              <a:chExt cx="9872856" cy="6963675"/>
            </a:xfrm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00785018-D7AD-17EF-A9BB-AC102ABD0B71}"/>
                  </a:ext>
                </a:extLst>
              </p:cNvPr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A9B9B5BA-8E62-0807-250F-23B3E4ACE7E1}"/>
                  </a:ext>
                </a:extLst>
              </p:cNvPr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54E5A9F0-CD94-4AF5-9830-C90FB5FB9FF2}"/>
                  </a:ext>
                </a:extLst>
              </p:cNvPr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DABA5B6F-5C24-F61F-69A8-D73503E20571}"/>
                  </a:ext>
                </a:extLst>
              </p:cNvPr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5488D1ED-3A1B-64BB-227C-64409B8D7060}"/>
                  </a:ext>
                </a:extLst>
              </p:cNvPr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EE71C888-BAE3-4EB4-35BF-1B275CDE3CC4}"/>
                  </a:ext>
                </a:extLst>
              </p:cNvPr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8062A739-F727-E1C5-6185-4ACB1D3B4CFA}"/>
                  </a:ext>
                </a:extLst>
              </p:cNvPr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92E98096-43EC-A61C-6265-F1F09BF3E51A}"/>
                  </a:ext>
                </a:extLst>
              </p:cNvPr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598E2B53-372D-A951-15D8-695B69041B76}"/>
                  </a:ext>
                </a:extLst>
              </p:cNvPr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793D7E48-105C-8D0C-05DF-580F646C5956}"/>
                  </a:ext>
                </a:extLst>
              </p:cNvPr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7851D6E6-BB8B-2E95-A23C-5526616327D5}"/>
                  </a:ext>
                </a:extLst>
              </p:cNvPr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11B7CE83-4D1B-5AD7-88A7-993E63D52DCF}"/>
                  </a:ext>
                </a:extLst>
              </p:cNvPr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B292CC73-9A85-C0EC-7EE0-D0E5DDBFB471}"/>
                  </a:ext>
                </a:extLst>
              </p:cNvPr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BC799552-4EF3-54B5-8C35-09C519843A9C}"/>
                  </a:ext>
                </a:extLst>
              </p:cNvPr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B4820418-2896-1DC1-9BDA-856B97EDE144}"/>
                  </a:ext>
                </a:extLst>
              </p:cNvPr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pic>
        <p:nvPicPr>
          <p:cNvPr id="25" name="Picture 24" descr="A piece of paper with drawings on it&#10;&#10;AI-generated content may be incorrect.">
            <a:extLst>
              <a:ext uri="{FF2B5EF4-FFF2-40B4-BE49-F238E27FC236}">
                <a16:creationId xmlns:a16="http://schemas.microsoft.com/office/drawing/2014/main" id="{277CF6A2-824B-4B2D-79CB-BC994B33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85" t="10620" b="17198"/>
          <a:stretch/>
        </p:blipFill>
        <p:spPr>
          <a:xfrm>
            <a:off x="1204085" y="4895489"/>
            <a:ext cx="1577320" cy="1572329"/>
          </a:xfrm>
          <a:prstGeom prst="rect">
            <a:avLst/>
          </a:prstGeom>
        </p:spPr>
      </p:pic>
      <p:pic>
        <p:nvPicPr>
          <p:cNvPr id="29" name="Picture 28" descr="A white square paper on a white surface&#10;&#10;AI-generated content may be incorrect.">
            <a:extLst>
              <a:ext uri="{FF2B5EF4-FFF2-40B4-BE49-F238E27FC236}">
                <a16:creationId xmlns:a16="http://schemas.microsoft.com/office/drawing/2014/main" id="{583D3756-7A78-8C62-C44A-FA131B62F0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5" t="10159" r="10920" b="-1684"/>
          <a:stretch/>
        </p:blipFill>
        <p:spPr>
          <a:xfrm>
            <a:off x="915658" y="1865253"/>
            <a:ext cx="1652634" cy="1559483"/>
          </a:xfrm>
          <a:prstGeom prst="rect">
            <a:avLst/>
          </a:prstGeom>
        </p:spPr>
      </p:pic>
      <p:pic>
        <p:nvPicPr>
          <p:cNvPr id="26" name="Picture 25" descr="A paper with drawings on it&#10;&#10;AI-generated content may be incorrect.">
            <a:extLst>
              <a:ext uri="{FF2B5EF4-FFF2-40B4-BE49-F238E27FC236}">
                <a16:creationId xmlns:a16="http://schemas.microsoft.com/office/drawing/2014/main" id="{2D839DD2-3A62-5A92-5715-9EA878E1F3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906" r="-490" b="8993"/>
          <a:stretch/>
        </p:blipFill>
        <p:spPr>
          <a:xfrm>
            <a:off x="3637852" y="1710906"/>
            <a:ext cx="1874463" cy="1745242"/>
          </a:xfrm>
          <a:prstGeom prst="rect">
            <a:avLst/>
          </a:prstGeom>
        </p:spPr>
      </p:pic>
      <p:pic>
        <p:nvPicPr>
          <p:cNvPr id="23" name="Picture 22" descr="A group of papers with drawings on them&#10;&#10;AI-generated content may be incorrect.">
            <a:extLst>
              <a:ext uri="{FF2B5EF4-FFF2-40B4-BE49-F238E27FC236}">
                <a16:creationId xmlns:a16="http://schemas.microsoft.com/office/drawing/2014/main" id="{167CCED8-87ED-A5B8-40DC-1FC32C23D9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625" r="-338" b="8821"/>
          <a:stretch/>
        </p:blipFill>
        <p:spPr>
          <a:xfrm>
            <a:off x="6592399" y="1919375"/>
            <a:ext cx="1663432" cy="1544526"/>
          </a:xfrm>
          <a:prstGeom prst="rect">
            <a:avLst/>
          </a:prstGeom>
        </p:spPr>
      </p:pic>
      <p:pic>
        <p:nvPicPr>
          <p:cNvPr id="31" name="Picture 30" descr="A black and white background with different fruits&#10;&#10;AI-generated content may be incorrect.">
            <a:extLst>
              <a:ext uri="{FF2B5EF4-FFF2-40B4-BE49-F238E27FC236}">
                <a16:creationId xmlns:a16="http://schemas.microsoft.com/office/drawing/2014/main" id="{365663BE-AC00-029C-E282-B0C47C9E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8300" y="4539650"/>
            <a:ext cx="2084089" cy="2059557"/>
          </a:xfrm>
          <a:prstGeom prst="rect">
            <a:avLst/>
          </a:prstGeom>
        </p:spPr>
      </p:pic>
      <p:sp>
        <p:nvSpPr>
          <p:cNvPr id="4" name="TextBox 30">
            <a:extLst>
              <a:ext uri="{FF2B5EF4-FFF2-40B4-BE49-F238E27FC236}">
                <a16:creationId xmlns:a16="http://schemas.microsoft.com/office/drawing/2014/main" id="{9D4AA7D3-1BCB-6A2A-9F88-C625B5DBCC4D}"/>
              </a:ext>
            </a:extLst>
          </p:cNvPr>
          <p:cNvSpPr txBox="1"/>
          <p:nvPr/>
        </p:nvSpPr>
        <p:spPr>
          <a:xfrm>
            <a:off x="7106634" y="6021121"/>
            <a:ext cx="177402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sz="14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4" name="Picture 23" descr="A pattern of fruit on a white background&#10;&#10;AI-generated content may be incorrect.">
            <a:extLst>
              <a:ext uri="{FF2B5EF4-FFF2-40B4-BE49-F238E27FC236}">
                <a16:creationId xmlns:a16="http://schemas.microsoft.com/office/drawing/2014/main" id="{756E3EB8-119E-2D09-4960-5090B1269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634343" y="3904531"/>
            <a:ext cx="203241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541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7F983-075B-44DA-2C60-1DF5522E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14" y="222221"/>
            <a:ext cx="11018520" cy="734709"/>
          </a:xfrm>
        </p:spPr>
        <p:txBody>
          <a:bodyPr anchor="b">
            <a:noAutofit/>
          </a:bodyPr>
          <a:lstStyle/>
          <a:p>
            <a:r>
              <a:rPr lang="en-GB" sz="3600">
                <a:latin typeface="Century Gothic" panose="020B0502020202020204" pitchFamily="34" charset="0"/>
              </a:rPr>
              <a:t>Nets – Maureen Roffey's Doll's 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C5515-5D93-8A10-5560-E3D749A77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93" y="1248527"/>
            <a:ext cx="4084791" cy="4119172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sz="2000" kern="100">
                <a:latin typeface="Century Gothic"/>
                <a:ea typeface="Calibri"/>
                <a:cs typeface="Times New Roman"/>
              </a:rPr>
              <a:t>Maureen Roffey’s doll’s house uses a net to create a 3D doll’s house.</a:t>
            </a:r>
            <a:endParaRPr lang="en-US">
              <a:latin typeface="Calibri" panose="020F0502020204030204"/>
              <a:ea typeface="Calibri"/>
              <a:cs typeface="Calibri" panose="020F0502020204030204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GB" sz="2000" kern="100">
                <a:solidFill>
                  <a:srgbClr val="141414"/>
                </a:solidFill>
                <a:latin typeface="Century Gothic"/>
                <a:ea typeface="Calibri"/>
                <a:cs typeface="Times New Roman"/>
              </a:rPr>
              <a:t>The </a:t>
            </a:r>
            <a:r>
              <a:rPr lang="en-GB" sz="2000" b="1" kern="100">
                <a:solidFill>
                  <a:srgbClr val="141414"/>
                </a:solidFill>
                <a:latin typeface="Century Gothic"/>
                <a:ea typeface="Calibri"/>
                <a:cs typeface="Times New Roman"/>
              </a:rPr>
              <a:t>net</a:t>
            </a:r>
            <a:r>
              <a:rPr lang="en-GB" sz="2000" kern="100">
                <a:solidFill>
                  <a:srgbClr val="141414"/>
                </a:solidFill>
                <a:latin typeface="Century Gothic"/>
                <a:ea typeface="Calibri"/>
                <a:cs typeface="Times New Roman"/>
              </a:rPr>
              <a:t> of a 3D shape is what it would look like if it was unfolded and laid flat.</a:t>
            </a:r>
            <a:endParaRPr lang="en-US">
              <a:ea typeface="Calibri"/>
              <a:cs typeface="Calibri"/>
            </a:endParaRPr>
          </a:p>
          <a:p>
            <a:pPr marL="0" indent="0">
              <a:spcAft>
                <a:spcPts val="800"/>
              </a:spcAft>
              <a:buNone/>
            </a:pPr>
            <a:endParaRPr lang="en-GB" sz="2000" kern="1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000"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4686C8-B31E-15AC-1167-727781055664}"/>
              </a:ext>
            </a:extLst>
          </p:cNvPr>
          <p:cNvGrpSpPr/>
          <p:nvPr/>
        </p:nvGrpSpPr>
        <p:grpSpPr>
          <a:xfrm>
            <a:off x="4559580" y="3999734"/>
            <a:ext cx="4492060" cy="3168409"/>
            <a:chOff x="4559580" y="3999734"/>
            <a:chExt cx="4492060" cy="31684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076188-D30F-AA70-F63B-95BDFACA64D8}"/>
                </a:ext>
              </a:extLst>
            </p:cNvPr>
            <p:cNvSpPr txBox="1"/>
            <p:nvPr/>
          </p:nvSpPr>
          <p:spPr>
            <a:xfrm>
              <a:off x="5182303" y="6351572"/>
              <a:ext cx="3596109" cy="2872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457200"/>
              <a:r>
                <a:rPr lang="en-GB" sz="2800" b="1" baseline="3000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200" b="1" baseline="3000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AFCE87-459C-2D45-74E5-CDDA0850544B}"/>
                </a:ext>
              </a:extLst>
            </p:cNvPr>
            <p:cNvGrpSpPr/>
            <p:nvPr/>
          </p:nvGrpSpPr>
          <p:grpSpPr>
            <a:xfrm>
              <a:off x="4559580" y="3999734"/>
              <a:ext cx="4492060" cy="3168409"/>
              <a:chOff x="181643" y="575007"/>
              <a:chExt cx="9872856" cy="6963675"/>
            </a:xfrm>
          </p:grpSpPr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25E3BA56-B956-E4BF-121A-2B5E80BC72ED}"/>
                  </a:ext>
                </a:extLst>
              </p:cNvPr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3D14A6B2-347A-0AE7-A390-A2C45F231795}"/>
                  </a:ext>
                </a:extLst>
              </p:cNvPr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A4592002-1DEF-5B2A-9E90-494E1C9C2F04}"/>
                  </a:ext>
                </a:extLst>
              </p:cNvPr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6CC6BA67-4716-DF69-8F1C-6AAA93D32645}"/>
                  </a:ext>
                </a:extLst>
              </p:cNvPr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7943ED8A-4225-28E2-3805-49B5EFFC132C}"/>
                  </a:ext>
                </a:extLst>
              </p:cNvPr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3D5E52D4-6B5A-51C4-37DD-F0DD1366D3E8}"/>
                  </a:ext>
                </a:extLst>
              </p:cNvPr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9F44939F-F487-2DDE-7841-A0299D643778}"/>
                  </a:ext>
                </a:extLst>
              </p:cNvPr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E59B6BF6-9EC4-DC4B-5356-BE8736574868}"/>
                  </a:ext>
                </a:extLst>
              </p:cNvPr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20F90EFF-C742-E487-8B07-E9D8C391A6A0}"/>
                  </a:ext>
                </a:extLst>
              </p:cNvPr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99FCDEFE-08D3-3988-7E4F-35710E1D41A9}"/>
                  </a:ext>
                </a:extLst>
              </p:cNvPr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FED1E9B3-4AE7-5810-1091-DAC3F8B88B8A}"/>
                  </a:ext>
                </a:extLst>
              </p:cNvPr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A468B387-8C82-753D-35C5-53F61BA7C1C9}"/>
                  </a:ext>
                </a:extLst>
              </p:cNvPr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F7A24F94-5362-EF10-DBCE-AEA2304E3E3A}"/>
                  </a:ext>
                </a:extLst>
              </p:cNvPr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2D6F434C-EC77-A736-9310-884602DCA7EA}"/>
                  </a:ext>
                </a:extLst>
              </p:cNvPr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6D3761DC-82A9-7C92-9DD4-37F708DB4191}"/>
                  </a:ext>
                </a:extLst>
              </p:cNvPr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25" name="Hexagon 24">
            <a:extLst>
              <a:ext uri="{FF2B5EF4-FFF2-40B4-BE49-F238E27FC236}">
                <a16:creationId xmlns:a16="http://schemas.microsoft.com/office/drawing/2014/main" id="{DCBE5D38-E2DE-F573-6EBF-8C3BE1D12E28}"/>
              </a:ext>
            </a:extLst>
          </p:cNvPr>
          <p:cNvSpPr>
            <a:spLocks noChangeAspect="1"/>
          </p:cNvSpPr>
          <p:nvPr/>
        </p:nvSpPr>
        <p:spPr>
          <a:xfrm>
            <a:off x="4572000" y="1206786"/>
            <a:ext cx="5225398" cy="4504651"/>
          </a:xfrm>
          <a:prstGeom prst="hexagon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49C5B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9AA3CB1E-C964-2A71-FC13-C978B34ABDFF}"/>
              </a:ext>
            </a:extLst>
          </p:cNvPr>
          <p:cNvSpPr txBox="1"/>
          <p:nvPr/>
        </p:nvSpPr>
        <p:spPr>
          <a:xfrm>
            <a:off x="7106634" y="6021121"/>
            <a:ext cx="177402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sz="14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734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D073E0-E762-68A1-4E54-2AA40451A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61" y="1343818"/>
            <a:ext cx="4123081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Century Gothic"/>
              </a:rPr>
              <a:t>Maureen Roffey's doll's house net creates a house shape. She then included extra pieces which slotted together to make floors inside.</a:t>
            </a:r>
            <a:endParaRPr lang="en-US" sz="18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800" dirty="0">
                <a:latin typeface="Century Gothic"/>
              </a:rPr>
              <a:t>You are going to create your own miniature house from a net. It will have a house shape, and some floors to stick inside.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latin typeface="Century Gothic"/>
              </a:rPr>
              <a:t>First, you will decorate the insides of the house, then cut it out so you can decorate the outside which is on the back.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2221AB-623A-2770-DE6E-40B1CD0679A8}"/>
              </a:ext>
            </a:extLst>
          </p:cNvPr>
          <p:cNvGrpSpPr/>
          <p:nvPr/>
        </p:nvGrpSpPr>
        <p:grpSpPr>
          <a:xfrm>
            <a:off x="4559580" y="3999734"/>
            <a:ext cx="4492060" cy="3168409"/>
            <a:chOff x="4559580" y="3999734"/>
            <a:chExt cx="4492060" cy="31684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BBB101-7872-2E60-6875-5CFDF9236352}"/>
                </a:ext>
              </a:extLst>
            </p:cNvPr>
            <p:cNvSpPr txBox="1"/>
            <p:nvPr/>
          </p:nvSpPr>
          <p:spPr>
            <a:xfrm>
              <a:off x="5182303" y="6351572"/>
              <a:ext cx="3596109" cy="2872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457200"/>
              <a:r>
                <a:rPr lang="en-GB" sz="2800" b="1" baseline="3000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200" b="1" baseline="3000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B90AD4A-9E5C-26D7-B9FC-EC4B580BFB1C}"/>
                </a:ext>
              </a:extLst>
            </p:cNvPr>
            <p:cNvGrpSpPr/>
            <p:nvPr/>
          </p:nvGrpSpPr>
          <p:grpSpPr>
            <a:xfrm>
              <a:off x="4559580" y="3999734"/>
              <a:ext cx="4492060" cy="3168409"/>
              <a:chOff x="181643" y="575007"/>
              <a:chExt cx="9872856" cy="6963675"/>
            </a:xfrm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4BF29863-B24B-1A15-7B59-A953818A9FBF}"/>
                  </a:ext>
                </a:extLst>
              </p:cNvPr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B0F76CA5-1B39-0433-751F-6C92D2430393}"/>
                  </a:ext>
                </a:extLst>
              </p:cNvPr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C51FA811-444E-F736-920A-22061BC29540}"/>
                  </a:ext>
                </a:extLst>
              </p:cNvPr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023F6D80-163E-EDC3-EBB8-64C1030679E5}"/>
                  </a:ext>
                </a:extLst>
              </p:cNvPr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CA6818C9-3C28-C8AE-21AC-E1713504A534}"/>
                  </a:ext>
                </a:extLst>
              </p:cNvPr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D21ED06A-C5F6-BE81-8C8C-E782C63192C0}"/>
                  </a:ext>
                </a:extLst>
              </p:cNvPr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5BEA3336-220F-995E-9506-D39C727A88CF}"/>
                  </a:ext>
                </a:extLst>
              </p:cNvPr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5B209AB5-6179-9B64-17AE-7B10140DA0B2}"/>
                  </a:ext>
                </a:extLst>
              </p:cNvPr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089ABCE8-0069-E857-2656-4A9E0FD7043D}"/>
                  </a:ext>
                </a:extLst>
              </p:cNvPr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312418FB-3475-3B44-5B85-006B1AD767AB}"/>
                  </a:ext>
                </a:extLst>
              </p:cNvPr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E48847F1-52A1-8A78-A936-58CD2B972A85}"/>
                  </a:ext>
                </a:extLst>
              </p:cNvPr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3F22A635-0FEA-890D-14EB-1F40CA0C97E0}"/>
                  </a:ext>
                </a:extLst>
              </p:cNvPr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E6BC53A5-1547-3C5F-5044-941C237061E7}"/>
                  </a:ext>
                </a:extLst>
              </p:cNvPr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46DA87FE-D8F7-2A7C-5D56-3463A232ED22}"/>
                  </a:ext>
                </a:extLst>
              </p:cNvPr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62F3267C-E235-0494-F2B8-BBE5CFAF896A}"/>
                  </a:ext>
                </a:extLst>
              </p:cNvPr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D54E270F-49B3-8022-CAF7-59B8188A7BD8}"/>
              </a:ext>
            </a:extLst>
          </p:cNvPr>
          <p:cNvSpPr txBox="1">
            <a:spLocks/>
          </p:cNvSpPr>
          <p:nvPr/>
        </p:nvSpPr>
        <p:spPr>
          <a:xfrm>
            <a:off x="301021" y="18255"/>
            <a:ext cx="8672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Century Gothic"/>
              </a:rPr>
              <a:t>Activity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4DD9A783-FF9D-22FD-1EDC-31947A1DA34D}"/>
              </a:ext>
            </a:extLst>
          </p:cNvPr>
          <p:cNvSpPr>
            <a:spLocks noChangeAspect="1"/>
          </p:cNvSpPr>
          <p:nvPr/>
        </p:nvSpPr>
        <p:spPr>
          <a:xfrm>
            <a:off x="4637064" y="1162997"/>
            <a:ext cx="5225398" cy="4504651"/>
          </a:xfrm>
          <a:prstGeom prst="hexagon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rgbClr val="49C5B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CBC9C4CF-AF74-C70E-8B5E-95709835952B}"/>
              </a:ext>
            </a:extLst>
          </p:cNvPr>
          <p:cNvSpPr txBox="1"/>
          <p:nvPr/>
        </p:nvSpPr>
        <p:spPr>
          <a:xfrm>
            <a:off x="7106634" y="6021121"/>
            <a:ext cx="177402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sz="14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02755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xagon 12">
            <a:extLst>
              <a:ext uri="{FF2B5EF4-FFF2-40B4-BE49-F238E27FC236}">
                <a16:creationId xmlns:a16="http://schemas.microsoft.com/office/drawing/2014/main" id="{011F266D-D582-3C37-ADBB-D51748041C4A}"/>
              </a:ext>
            </a:extLst>
          </p:cNvPr>
          <p:cNvSpPr>
            <a:spLocks noChangeAspect="1"/>
          </p:cNvSpPr>
          <p:nvPr/>
        </p:nvSpPr>
        <p:spPr>
          <a:xfrm>
            <a:off x="-854940" y="195313"/>
            <a:ext cx="4695446" cy="4047796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9C5B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05D7FC5E-BDFC-72FC-1646-4CF5B90C1F67}"/>
              </a:ext>
            </a:extLst>
          </p:cNvPr>
          <p:cNvSpPr>
            <a:spLocks noChangeAspect="1"/>
          </p:cNvSpPr>
          <p:nvPr/>
        </p:nvSpPr>
        <p:spPr>
          <a:xfrm>
            <a:off x="2955773" y="2300491"/>
            <a:ext cx="4695445" cy="4047795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9C5B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583081A-FE20-5C54-BE92-B524F38FDECD}"/>
              </a:ext>
            </a:extLst>
          </p:cNvPr>
          <p:cNvSpPr>
            <a:spLocks noChangeAspect="1"/>
          </p:cNvSpPr>
          <p:nvPr/>
        </p:nvSpPr>
        <p:spPr>
          <a:xfrm>
            <a:off x="6766485" y="195313"/>
            <a:ext cx="4695446" cy="4047796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9C5B1">
                <a:alpha val="2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B647025C-64BE-72AA-C492-3E45ED08EDEA}"/>
              </a:ext>
            </a:extLst>
          </p:cNvPr>
          <p:cNvSpPr txBox="1"/>
          <p:nvPr/>
        </p:nvSpPr>
        <p:spPr>
          <a:xfrm>
            <a:off x="7106634" y="6021121"/>
            <a:ext cx="1774026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sz="1400">
                <a:solidFill>
                  <a:srgbClr val="14A19A"/>
                </a:solidFill>
                <a:latin typeface="Century Gothic"/>
              </a:rPr>
              <a:t>Key Stage 1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4417A-6805-8190-2C85-0937177186FD}"/>
              </a:ext>
            </a:extLst>
          </p:cNvPr>
          <p:cNvSpPr txBox="1"/>
          <p:nvPr/>
        </p:nvSpPr>
        <p:spPr>
          <a:xfrm>
            <a:off x="5182303" y="6351572"/>
            <a:ext cx="3596109" cy="2872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457200"/>
            <a:r>
              <a:rPr lang="en-GB" sz="2800" b="1" baseline="30000" err="1">
                <a:solidFill>
                  <a:srgbClr val="14A19A"/>
                </a:solidFill>
                <a:latin typeface="Century Gothic"/>
                <a:cs typeface="Century Gothic"/>
              </a:rPr>
              <a:t>mylearning.org</a:t>
            </a:r>
            <a:endParaRPr lang="en-GB" sz="3200" b="1" baseline="30000">
              <a:solidFill>
                <a:srgbClr val="14A19A"/>
              </a:solidFill>
              <a:latin typeface="Century Gothic"/>
              <a:cs typeface="Century Gothic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3BE64C-46C3-ADAB-FB0D-9FEF56E69F4D}"/>
              </a:ext>
            </a:extLst>
          </p:cNvPr>
          <p:cNvGrpSpPr/>
          <p:nvPr/>
        </p:nvGrpSpPr>
        <p:grpSpPr>
          <a:xfrm>
            <a:off x="4559580" y="3999734"/>
            <a:ext cx="4492058" cy="3168412"/>
            <a:chOff x="4559580" y="3999734"/>
            <a:chExt cx="4492058" cy="31684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121132-8B14-FC64-EACC-FC328F3E7912}"/>
                </a:ext>
              </a:extLst>
            </p:cNvPr>
            <p:cNvSpPr txBox="1"/>
            <p:nvPr/>
          </p:nvSpPr>
          <p:spPr>
            <a:xfrm>
              <a:off x="5182303" y="6351572"/>
              <a:ext cx="3596109" cy="2872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457200"/>
              <a:r>
                <a:rPr lang="en-GB" sz="2800" b="1" baseline="3000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200" b="1" baseline="3000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5619EE-0510-C667-29C8-62AF4C967C78}"/>
                </a:ext>
              </a:extLst>
            </p:cNvPr>
            <p:cNvGrpSpPr/>
            <p:nvPr/>
          </p:nvGrpSpPr>
          <p:grpSpPr>
            <a:xfrm>
              <a:off x="4559580" y="3999734"/>
              <a:ext cx="4492058" cy="3168412"/>
              <a:chOff x="181643" y="575007"/>
              <a:chExt cx="9872856" cy="6963675"/>
            </a:xfrm>
          </p:grpSpPr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261ED849-AB56-D7B2-041A-E2A697EF4375}"/>
                  </a:ext>
                </a:extLst>
              </p:cNvPr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1D1AD939-3424-297F-58A5-C35EBE20EEDC}"/>
                  </a:ext>
                </a:extLst>
              </p:cNvPr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9B082379-F9FF-9934-85FD-955242DC472D}"/>
                  </a:ext>
                </a:extLst>
              </p:cNvPr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34AA3F5A-1D55-7828-FAB8-8663D7BC42A5}"/>
                  </a:ext>
                </a:extLst>
              </p:cNvPr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D359B4A9-8674-6CFC-5FE1-2ACD69C1A1EB}"/>
                  </a:ext>
                </a:extLst>
              </p:cNvPr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ED0D278B-1535-E343-6F7E-24FDDF8BEED0}"/>
                  </a:ext>
                </a:extLst>
              </p:cNvPr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78C2A916-DB3B-088D-0C8F-776FE9D2B8A6}"/>
                  </a:ext>
                </a:extLst>
              </p:cNvPr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00342F5C-C2E0-61BF-04C4-B1F0302F6941}"/>
                  </a:ext>
                </a:extLst>
              </p:cNvPr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EA4BB71F-95F5-3A3E-D68E-A07CD0BE0A3C}"/>
                  </a:ext>
                </a:extLst>
              </p:cNvPr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F2237B87-7588-D4A1-7EDA-E8C2E2E52FDE}"/>
                  </a:ext>
                </a:extLst>
              </p:cNvPr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22761F5F-0B2A-132F-1746-F50C50F9FE10}"/>
                  </a:ext>
                </a:extLst>
              </p:cNvPr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F9BB1B32-21F1-0510-9D04-4632AB7770E4}"/>
                  </a:ext>
                </a:extLst>
              </p:cNvPr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546B3044-4DF4-0DA7-B025-5E1FD1DFC066}"/>
                  </a:ext>
                </a:extLst>
              </p:cNvPr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B265598D-BC98-4B62-031B-B51325114A3B}"/>
                  </a:ext>
                </a:extLst>
              </p:cNvPr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E8343EE7-AEED-8421-6D80-DAE88675F105}"/>
                  </a:ext>
                </a:extLst>
              </p:cNvPr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2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13605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165765-abab-47e8-b183-467eaa5f8791">
      <Terms xmlns="http://schemas.microsoft.com/office/infopath/2007/PartnerControls"/>
    </lcf76f155ced4ddcb4097134ff3c332f>
    <TaxCatchAll xmlns="ac5c2849-74a1-46d7-ad44-587ab7d0a8b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1CE15E5B575949BF957F351B9FD86D" ma:contentTypeVersion="20" ma:contentTypeDescription="Create a new document." ma:contentTypeScope="" ma:versionID="078f4159846fecaba571dfe8d2cae82f">
  <xsd:schema xmlns:xsd="http://www.w3.org/2001/XMLSchema" xmlns:xs="http://www.w3.org/2001/XMLSchema" xmlns:p="http://schemas.microsoft.com/office/2006/metadata/properties" xmlns:ns2="ac5c2849-74a1-46d7-ad44-587ab7d0a8b9" xmlns:ns3="4a165765-abab-47e8-b183-467eaa5f8791" targetNamespace="http://schemas.microsoft.com/office/2006/metadata/properties" ma:root="true" ma:fieldsID="6bb54b4c20e3112d08e98b72fff70ab9" ns2:_="" ns3:_="">
    <xsd:import namespace="ac5c2849-74a1-46d7-ad44-587ab7d0a8b9"/>
    <xsd:import namespace="4a165765-abab-47e8-b183-467eaa5f87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DocTag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c2849-74a1-46d7-ad44-587ab7d0a8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b6722e-8b0f-476a-af75-d7aed9b5bbc3}" ma:internalName="TaxCatchAll" ma:showField="CatchAllData" ma:web="ac5c2849-74a1-46d7-ad44-587ab7d0a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65765-abab-47e8-b183-467eaa5f87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90830b-6321-4205-8fd0-8a030ac599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ocTags" ma:index="24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5AD099-3630-478F-819D-BFF626B5B1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048142-E6B5-45AA-A479-F72D79161228}">
  <ds:schemaRefs>
    <ds:schemaRef ds:uri="4a165765-abab-47e8-b183-467eaa5f8791"/>
    <ds:schemaRef ds:uri="ac5c2849-74a1-46d7-ad44-587ab7d0a8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C080F17-AE45-4C85-8C90-2A3E8B76B34D}">
  <ds:schemaRefs>
    <ds:schemaRef ds:uri="4a165765-abab-47e8-b183-467eaa5f8791"/>
    <ds:schemaRef ds:uri="ac5c2849-74a1-46d7-ad44-587ab7d0a8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1_Office Theme</vt:lpstr>
      <vt:lpstr>Office Theme</vt:lpstr>
      <vt:lpstr>PowerPoint Presentation</vt:lpstr>
      <vt:lpstr>Shapes</vt:lpstr>
      <vt:lpstr>Shapes</vt:lpstr>
      <vt:lpstr>Patterns</vt:lpstr>
      <vt:lpstr>Patterns</vt:lpstr>
      <vt:lpstr>Create a repeating pattern tile</vt:lpstr>
      <vt:lpstr>Nets – Maureen Roffey's Doll's House</vt:lpstr>
      <vt:lpstr>PowerPoint Presentation</vt:lpstr>
      <vt:lpstr>PowerPoint Presentation</vt:lpstr>
      <vt:lpstr>Nets - Instructions</vt:lpstr>
      <vt:lpstr>Nets – Design Guide </vt:lpstr>
    </vt:vector>
  </TitlesOfParts>
  <Company>Leeds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Maureen Roffey's Doll's House</dc:title>
  <dc:creator>Hornby, Sarah</dc:creator>
  <cp:revision>58</cp:revision>
  <dcterms:created xsi:type="dcterms:W3CDTF">2025-02-27T13:25:23Z</dcterms:created>
  <dcterms:modified xsi:type="dcterms:W3CDTF">2025-06-02T09:36:24Z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0x0101001B1CE15E5B575949BF957F351B9FD86D</vt:lpwstr>
  </property>
  <property fmtid="{D5CDD505-2E9C-101B-9397-08002B2CF9AE}" pid="3" name="MediaServiceImageTags">
    <vt:lpwstr/>
  </property>
</Properties>
</file>