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ED"/>
    <a:srgbClr val="996633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8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58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18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495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12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66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75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79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3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8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46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88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153C0-D9E1-475C-84F2-78BC5EAF5A8B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7C3C-E3DE-4341-A2DD-4666E1898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9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469899"/>
            <a:ext cx="12192000" cy="7797799"/>
            <a:chOff x="0" y="-469899"/>
            <a:chExt cx="12192000" cy="7797799"/>
          </a:xfrm>
        </p:grpSpPr>
        <p:grpSp>
          <p:nvGrpSpPr>
            <p:cNvPr id="5" name="Group 4"/>
            <p:cNvGrpSpPr/>
            <p:nvPr/>
          </p:nvGrpSpPr>
          <p:grpSpPr>
            <a:xfrm>
              <a:off x="893657" y="0"/>
              <a:ext cx="10404685" cy="6938151"/>
              <a:chOff x="816760" y="0"/>
              <a:chExt cx="10404685" cy="6938151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232293" y="0"/>
                <a:ext cx="9573581" cy="6934312"/>
                <a:chOff x="1310307" y="-34853"/>
                <a:chExt cx="9573581" cy="6934312"/>
              </a:xfrm>
            </p:grpSpPr>
            <p:grpSp>
              <p:nvGrpSpPr>
                <p:cNvPr id="80" name="Group 79"/>
                <p:cNvGrpSpPr/>
                <p:nvPr/>
              </p:nvGrpSpPr>
              <p:grpSpPr>
                <a:xfrm>
                  <a:off x="4198762" y="158921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373" name="Group 372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22" name="Hexagon 42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3" name="Hexagon 42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4" name="Hexagon 42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5" name="Hexagon 42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6" name="Hexagon 42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7" name="Hexagon 42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8" name="Hexagon 42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74" name="Group 373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15" name="Hexagon 41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6" name="Hexagon 41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7" name="Hexagon 41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8" name="Hexagon 41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9" name="Hexagon 41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0" name="Hexagon 41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21" name="Hexagon 42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75" name="Group 374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08" name="Hexagon 40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9" name="Hexagon 40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0" name="Hexagon 40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1" name="Hexagon 41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2" name="Hexagon 41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3" name="Hexagon 41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14" name="Hexagon 41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76" name="Group 375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01" name="Hexagon 40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2" name="Hexagon 40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3" name="Hexagon 40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4" name="Hexagon 40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5" name="Hexagon 40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6" name="Hexagon 40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7" name="Hexagon 40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77" name="Group 376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94" name="Hexagon 39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5" name="Hexagon 39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6" name="Hexagon 39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7" name="Hexagon 39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8" name="Hexagon 39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9" name="Hexagon 39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00" name="Hexagon 39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78" name="Group 377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87" name="Hexagon 3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8" name="Hexagon 38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9" name="Hexagon 38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0" name="Hexagon 38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1" name="Hexagon 39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2" name="Hexagon 39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93" name="Hexagon 39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79" name="Group 378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80" name="Hexagon 37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1" name="Hexagon 38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2" name="Hexagon 38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3" name="Hexagon 38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4" name="Hexagon 38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5" name="Hexagon 38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6" name="Hexagon 38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81" name="Group 80"/>
                <p:cNvGrpSpPr/>
                <p:nvPr/>
              </p:nvGrpSpPr>
              <p:grpSpPr>
                <a:xfrm>
                  <a:off x="1310307" y="-3126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317" name="Group 316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6" name="Hexagon 36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7" name="Hexagon 36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8" name="Hexagon 36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9" name="Hexagon 36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0" name="Hexagon 36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1" name="Hexagon 37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2" name="Hexagon 37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18" name="Group 317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59" name="Hexagon 35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0" name="Hexagon 35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1" name="Hexagon 36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2" name="Hexagon 36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3" name="Hexagon 36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4" name="Hexagon 36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5" name="Hexagon 36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19" name="Group 318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52" name="Hexagon 35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3" name="Hexagon 35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4" name="Hexagon 35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5" name="Hexagon 35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6" name="Hexagon 35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7" name="Hexagon 35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8" name="Hexagon 35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20" name="Group 319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5" name="Hexagon 34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6" name="Hexagon 34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7" name="Hexagon 34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8" name="Hexagon 34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9" name="Hexagon 34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0" name="Hexagon 34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1" name="Hexagon 35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21" name="Group 320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38" name="Hexagon 33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9" name="Hexagon 33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0" name="Hexagon 33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1" name="Hexagon 34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2" name="Hexagon 34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3" name="Hexagon 34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4" name="Hexagon 34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22" name="Group 321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31" name="Hexagon 33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2" name="Hexagon 33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3" name="Hexagon 33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4" name="Hexagon 33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5" name="Hexagon 33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6" name="Hexagon 33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7" name="Hexagon 33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23" name="Group 322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24" name="Hexagon 32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5" name="Hexagon 32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6" name="Hexagon 32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7" name="Hexagon 32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8" name="Hexagon 32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9" name="Hexagon 32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0" name="Hexagon 32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82" name="Group 81"/>
                <p:cNvGrpSpPr/>
                <p:nvPr/>
              </p:nvGrpSpPr>
              <p:grpSpPr>
                <a:xfrm>
                  <a:off x="1319986" y="3210623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261" name="Group 260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0" name="Hexagon 30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1" name="Hexagon 31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2" name="Hexagon 31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3" name="Hexagon 31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4" name="Hexagon 31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5" name="Hexagon 31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6" name="Hexagon 31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62" name="Group 261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03" name="Hexagon 30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4" name="Hexagon 30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5" name="Hexagon 30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6" name="Hexagon 30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7" name="Hexagon 30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8" name="Hexagon 30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9" name="Hexagon 30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63" name="Group 262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6" name="Hexagon 29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7" name="Hexagon 29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8" name="Hexagon 29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9" name="Hexagon 29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0" name="Hexagon 29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1" name="Hexagon 30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2" name="Hexagon 30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64" name="Group 263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89" name="Hexagon 28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0" name="Hexagon 28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1" name="Hexagon 29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2" name="Hexagon 29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3" name="Hexagon 29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4" name="Hexagon 29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5" name="Hexagon 29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65" name="Group 264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82" name="Hexagon 2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3" name="Hexagon 2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4" name="Hexagon 2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5" name="Hexagon 2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6" name="Hexagon 2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7" name="Hexagon 2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8" name="Hexagon 2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66" name="Group 265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75" name="Hexagon 2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6" name="Hexagon 2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7" name="Hexagon 2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8" name="Hexagon 2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9" name="Hexagon 2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0" name="Hexagon 2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1" name="Hexagon 2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67" name="Group 266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68" name="Hexagon 2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9" name="Hexagon 2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0" name="Hexagon 2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1" name="Hexagon 2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2" name="Hexagon 2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3" name="Hexagon 2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4" name="Hexagon 2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83" name="Group 82"/>
                <p:cNvGrpSpPr/>
                <p:nvPr/>
              </p:nvGrpSpPr>
              <p:grpSpPr>
                <a:xfrm>
                  <a:off x="5430425" y="-34853"/>
                  <a:ext cx="1323269" cy="903752"/>
                  <a:chOff x="5229776" y="3323379"/>
                  <a:chExt cx="1323269" cy="903752"/>
                </a:xfrm>
              </p:grpSpPr>
              <p:sp>
                <p:nvSpPr>
                  <p:cNvPr id="257" name="Hexagon 256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8" name="Hexagon 257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9" name="Hexagon 258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60" name="Hexagon 259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84" name="Group 83"/>
                <p:cNvGrpSpPr/>
                <p:nvPr/>
              </p:nvGrpSpPr>
              <p:grpSpPr>
                <a:xfrm>
                  <a:off x="4606656" y="430354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250" name="Hexagon 249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1" name="Hexagon 250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2" name="Hexagon 251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3" name="Hexagon 252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4" name="Hexagon 253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5" name="Hexagon 254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6" name="Hexagon 255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85" name="Group 84"/>
                <p:cNvGrpSpPr/>
                <p:nvPr/>
              </p:nvGrpSpPr>
              <p:grpSpPr>
                <a:xfrm>
                  <a:off x="5844350" y="662067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243" name="Hexagon 242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4" name="Hexagon 243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5" name="Hexagon 244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6" name="Hexagon 245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7" name="Hexagon 246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8" name="Hexagon 247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9" name="Hexagon 248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86" name="Group 85"/>
                <p:cNvGrpSpPr/>
                <p:nvPr/>
              </p:nvGrpSpPr>
              <p:grpSpPr>
                <a:xfrm>
                  <a:off x="4196012" y="-33764"/>
                  <a:ext cx="1323269" cy="671710"/>
                  <a:chOff x="5229776" y="3555421"/>
                  <a:chExt cx="1323269" cy="671710"/>
                </a:xfrm>
              </p:grpSpPr>
              <p:sp>
                <p:nvSpPr>
                  <p:cNvPr id="240" name="Hexagon 239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1" name="Hexagon 240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2" name="Hexagon 241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87" name="Group 86"/>
                <p:cNvGrpSpPr/>
                <p:nvPr/>
              </p:nvGrpSpPr>
              <p:grpSpPr>
                <a:xfrm>
                  <a:off x="6664794" y="-33910"/>
                  <a:ext cx="1325650" cy="1135382"/>
                  <a:chOff x="5227395" y="3091749"/>
                  <a:chExt cx="1325650" cy="1135382"/>
                </a:xfrm>
              </p:grpSpPr>
              <p:sp>
                <p:nvSpPr>
                  <p:cNvPr id="234" name="Hexagon 233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5" name="Hexagon 234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6" name="Hexagon 235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7" name="Hexagon 236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8" name="Hexagon 237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9" name="Hexagon 238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88" name="Group 87"/>
                <p:cNvGrpSpPr/>
                <p:nvPr/>
              </p:nvGrpSpPr>
              <p:grpSpPr>
                <a:xfrm>
                  <a:off x="7079595" y="-31996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178" name="Group 177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27" name="Hexagon 22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8" name="Hexagon 22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9" name="Hexagon 22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0" name="Hexagon 22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1" name="Hexagon 23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2" name="Hexagon 23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3" name="Hexagon 23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79" name="Group 178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20" name="Hexagon 21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1" name="Hexagon 22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2" name="Hexagon 22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3" name="Hexagon 22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4" name="Hexagon 22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5" name="Hexagon 22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6" name="Hexagon 22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0" name="Group 179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13" name="Hexagon 21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4" name="Hexagon 21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5" name="Hexagon 21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6" name="Hexagon 21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7" name="Hexagon 21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8" name="Hexagon 21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9" name="Hexagon 21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1" name="Group 180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06" name="Hexagon 20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7" name="Hexagon 20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8" name="Hexagon 20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9" name="Hexagon 20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0" name="Hexagon 20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1" name="Hexagon 21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2" name="Hexagon 21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2" name="Group 181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99" name="Hexagon 19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0" name="Hexagon 19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1" name="Hexagon 20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2" name="Hexagon 20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3" name="Hexagon 20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4" name="Hexagon 20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5" name="Hexagon 20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3" name="Group 182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92" name="Hexagon 19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3" name="Hexagon 19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4" name="Hexagon 19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5" name="Hexagon 19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6" name="Hexagon 19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7" name="Hexagon 19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8" name="Hexagon 19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4" name="Group 183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85" name="Hexagon 18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6" name="Hexagon 18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7" name="Hexagon 18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8" name="Hexagon 18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9" name="Hexagon 18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0" name="Hexagon 18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1" name="Hexagon 19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89" name="Group 88"/>
                <p:cNvGrpSpPr/>
                <p:nvPr/>
              </p:nvGrpSpPr>
              <p:grpSpPr>
                <a:xfrm>
                  <a:off x="7087075" y="3214990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122" name="Group 121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71" name="Hexagon 17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2" name="Hexagon 17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3" name="Hexagon 17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4" name="Hexagon 17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5" name="Hexagon 17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6" name="Hexagon 17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7" name="Hexagon 17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23" name="Group 122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64" name="Hexagon 16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5" name="Hexagon 16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6" name="Hexagon 16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7" name="Hexagon 16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8" name="Hexagon 16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9" name="Hexagon 16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0" name="Hexagon 16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24" name="Group 123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57" name="Hexagon 15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8" name="Hexagon 15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9" name="Hexagon 15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0" name="Hexagon 15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1" name="Hexagon 16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2" name="Hexagon 16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3" name="Hexagon 16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25" name="Group 124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50" name="Hexagon 14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1" name="Hexagon 15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2" name="Hexagon 15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3" name="Hexagon 15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4" name="Hexagon 15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5" name="Hexagon 15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6" name="Hexagon 15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26" name="Group 125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43" name="Hexagon 14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4" name="Hexagon 14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5" name="Hexagon 14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6" name="Hexagon 14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7" name="Hexagon 14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8" name="Hexagon 14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9" name="Hexagon 14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27" name="Group 126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36" name="Hexagon 13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7" name="Hexagon 13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8" name="Hexagon 13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9" name="Hexagon 13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0" name="Hexagon 13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1" name="Hexagon 14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2" name="Hexagon 14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28" name="Group 127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29" name="Hexagon 12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0" name="Hexagon 12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1" name="Hexagon 13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2" name="Hexagon 13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3" name="Hexagon 13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4" name="Hexagon 13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5" name="Hexagon 13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90" name="Group 89"/>
                <p:cNvGrpSpPr/>
                <p:nvPr/>
              </p:nvGrpSpPr>
              <p:grpSpPr>
                <a:xfrm>
                  <a:off x="5437938" y="5992649"/>
                  <a:ext cx="1324460" cy="903340"/>
                  <a:chOff x="5227395" y="2860531"/>
                  <a:chExt cx="1324460" cy="903340"/>
                </a:xfrm>
              </p:grpSpPr>
              <p:sp>
                <p:nvSpPr>
                  <p:cNvPr id="118" name="Hexagon 11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9" name="Hexagon 118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20" name="Hexagon 119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21" name="Hexagon 120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91" name="Group 90"/>
                <p:cNvGrpSpPr/>
                <p:nvPr/>
              </p:nvGrpSpPr>
              <p:grpSpPr>
                <a:xfrm>
                  <a:off x="6260049" y="5067386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111" name="Hexagon 110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2" name="Hexagon 111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3" name="Hexagon 112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4" name="Hexagon 113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5" name="Hexagon 114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6" name="Hexagon 115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7" name="Hexagon 116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92" name="Group 91"/>
                <p:cNvGrpSpPr/>
                <p:nvPr/>
              </p:nvGrpSpPr>
              <p:grpSpPr>
                <a:xfrm>
                  <a:off x="5024395" y="4836168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104" name="Hexagon 103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5" name="Hexagon 104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6" name="Hexagon 105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7" name="Hexagon 106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8" name="Hexagon 107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9" name="Hexagon 108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0" name="Hexagon 109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93" name="Group 92"/>
                <p:cNvGrpSpPr/>
                <p:nvPr/>
              </p:nvGrpSpPr>
              <p:grpSpPr>
                <a:xfrm>
                  <a:off x="4203525" y="5761696"/>
                  <a:ext cx="1325650" cy="1137763"/>
                  <a:chOff x="5227395" y="2860531"/>
                  <a:chExt cx="1325650" cy="1137763"/>
                </a:xfrm>
              </p:grpSpPr>
              <p:sp>
                <p:nvSpPr>
                  <p:cNvPr id="98" name="Hexagon 9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99" name="Hexagon 98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0" name="Hexagon 99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1" name="Hexagon 100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2" name="Hexagon 101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3" name="Hexagon 102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94" name="Group 93"/>
                <p:cNvGrpSpPr/>
                <p:nvPr/>
              </p:nvGrpSpPr>
              <p:grpSpPr>
                <a:xfrm>
                  <a:off x="6674688" y="6225222"/>
                  <a:ext cx="1324460" cy="673679"/>
                  <a:chOff x="5227395" y="2860531"/>
                  <a:chExt cx="1324460" cy="673679"/>
                </a:xfrm>
              </p:grpSpPr>
              <p:sp>
                <p:nvSpPr>
                  <p:cNvPr id="95" name="Hexagon 94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96" name="Hexagon 95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97" name="Hexagon 96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8" name="Group 7"/>
              <p:cNvGrpSpPr/>
              <p:nvPr/>
            </p:nvGrpSpPr>
            <p:grpSpPr>
              <a:xfrm>
                <a:off x="821410" y="3016639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73" name="Hexagon 72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4" name="Hexagon 73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5" name="Hexagon 74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" name="Hexagon 75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" name="Hexagon 76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8" name="Hexagon 77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" name="Hexagon 78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10298426" y="465001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8" name="Hexagon 67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Hexagon 68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Hexagon 69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" name="Hexagon 70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2" name="Hexagon 71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9887113" y="2547607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1" name="Hexagon 60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Hexagon 61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Hexagon 62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Hexagon 63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Hexagon 64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Hexagon 65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Hexagon 66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10302243" y="3712828"/>
                <a:ext cx="915281" cy="1366600"/>
                <a:chOff x="5227395" y="2860531"/>
                <a:chExt cx="915281" cy="1366600"/>
              </a:xfrm>
            </p:grpSpPr>
            <p:sp>
              <p:nvSpPr>
                <p:cNvPr id="56" name="Hexagon 55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Hexagon 56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Hexagon 57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9" name="Hexagon 5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" name="Hexagon 59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9896985" y="5800388"/>
                <a:ext cx="1324460" cy="1137763"/>
                <a:chOff x="5227395" y="2860531"/>
                <a:chExt cx="1324460" cy="1137763"/>
              </a:xfrm>
            </p:grpSpPr>
            <p:sp>
              <p:nvSpPr>
                <p:cNvPr id="51" name="Hexagon 50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Hexagon 51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Hexagon 52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Hexagon 53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Hexagon 54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816760" y="185738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46" name="Hexagon 4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" name="Hexagon 46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" name="Hexagon 47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" name="Hexagon 4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" name="Hexagon 49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820521" y="3621"/>
                <a:ext cx="1323269" cy="1133413"/>
                <a:chOff x="5229776" y="3093718"/>
                <a:chExt cx="1323269" cy="1133413"/>
              </a:xfrm>
            </p:grpSpPr>
            <p:sp>
              <p:nvSpPr>
                <p:cNvPr id="41" name="Hexagon 40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" name="Hexagon 41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" name="Hexagon 42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Hexagon 43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Hexagon 44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820927" y="930414"/>
                <a:ext cx="502531" cy="902195"/>
                <a:chOff x="6050514" y="3093718"/>
                <a:chExt cx="502531" cy="902195"/>
              </a:xfrm>
            </p:grpSpPr>
            <p:sp>
              <p:nvSpPr>
                <p:cNvPr id="39" name="Hexagon 38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" name="Hexagon 39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833102" y="509649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34" name="Hexagon 33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" name="Hexagon 3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" name="Hexagon 3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" name="Hexagon 36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8" name="Hexagon 37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826169" y="4175516"/>
                <a:ext cx="502531" cy="902195"/>
                <a:chOff x="6050514" y="3093718"/>
                <a:chExt cx="502531" cy="902195"/>
              </a:xfrm>
            </p:grpSpPr>
            <p:sp>
              <p:nvSpPr>
                <p:cNvPr id="32" name="Hexagon 3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3" name="Hexagon 32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" name="Group 17"/>
              <p:cNvGrpSpPr/>
              <p:nvPr/>
            </p:nvGrpSpPr>
            <p:grpSpPr>
              <a:xfrm>
                <a:off x="10712366" y="1854800"/>
                <a:ext cx="503722" cy="906545"/>
                <a:chOff x="5227395" y="3091749"/>
                <a:chExt cx="503722" cy="906545"/>
              </a:xfrm>
            </p:grpSpPr>
            <p:sp>
              <p:nvSpPr>
                <p:cNvPr id="30" name="Hexagon 29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1" name="Hexagon 30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" name="Group 18"/>
              <p:cNvGrpSpPr/>
              <p:nvPr/>
            </p:nvGrpSpPr>
            <p:grpSpPr>
              <a:xfrm>
                <a:off x="10716640" y="5101924"/>
                <a:ext cx="503722" cy="906545"/>
                <a:chOff x="5227395" y="3091749"/>
                <a:chExt cx="503722" cy="906545"/>
              </a:xfrm>
            </p:grpSpPr>
            <p:sp>
              <p:nvSpPr>
                <p:cNvPr id="28" name="Hexagon 27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" name="Hexagon 28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20" name="Hexagon 19"/>
              <p:cNvSpPr/>
              <p:nvPr/>
            </p:nvSpPr>
            <p:spPr>
              <a:xfrm>
                <a:off x="1246610" y="625588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Hexagon 20"/>
              <p:cNvSpPr/>
              <p:nvPr/>
            </p:nvSpPr>
            <p:spPr>
              <a:xfrm>
                <a:off x="9058639" y="4112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Hexagon 21"/>
              <p:cNvSpPr/>
              <p:nvPr/>
            </p:nvSpPr>
            <p:spPr>
              <a:xfrm>
                <a:off x="1659847" y="648680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Hexagon 22"/>
              <p:cNvSpPr/>
              <p:nvPr/>
            </p:nvSpPr>
            <p:spPr>
              <a:xfrm>
                <a:off x="3287841" y="4033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Hexagon 23"/>
              <p:cNvSpPr/>
              <p:nvPr/>
            </p:nvSpPr>
            <p:spPr>
              <a:xfrm>
                <a:off x="9881116" y="8795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Hexagon 24"/>
              <p:cNvSpPr/>
              <p:nvPr/>
            </p:nvSpPr>
            <p:spPr>
              <a:xfrm>
                <a:off x="8248019" y="649035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Hexagon 25"/>
              <p:cNvSpPr/>
              <p:nvPr/>
            </p:nvSpPr>
            <p:spPr>
              <a:xfrm>
                <a:off x="2480930" y="6484581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Hexagon 26"/>
              <p:cNvSpPr/>
              <p:nvPr/>
            </p:nvSpPr>
            <p:spPr>
              <a:xfrm>
                <a:off x="10295740" y="23562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Frame 5"/>
            <p:cNvSpPr/>
            <p:nvPr/>
          </p:nvSpPr>
          <p:spPr>
            <a:xfrm>
              <a:off x="0" y="-469899"/>
              <a:ext cx="12192000" cy="7797799"/>
            </a:xfrm>
            <a:prstGeom prst="fram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31319"/>
            <a:ext cx="9144000" cy="995363"/>
          </a:xfrm>
          <a:solidFill>
            <a:srgbClr val="EDEDED">
              <a:alpha val="69804"/>
            </a:srgbClr>
          </a:solidFill>
          <a:ln>
            <a:noFill/>
          </a:ln>
        </p:spPr>
        <p:txBody>
          <a:bodyPr/>
          <a:lstStyle/>
          <a:p>
            <a:r>
              <a:rPr lang="en-GB" b="1" dirty="0" smtClean="0"/>
              <a:t>Inside the hive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0203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roup 728"/>
          <p:cNvGrpSpPr/>
          <p:nvPr/>
        </p:nvGrpSpPr>
        <p:grpSpPr>
          <a:xfrm>
            <a:off x="0" y="-469899"/>
            <a:ext cx="12192000" cy="7797799"/>
            <a:chOff x="0" y="-469899"/>
            <a:chExt cx="12192000" cy="7797799"/>
          </a:xfrm>
        </p:grpSpPr>
        <p:grpSp>
          <p:nvGrpSpPr>
            <p:cNvPr id="726" name="Group 725"/>
            <p:cNvGrpSpPr/>
            <p:nvPr/>
          </p:nvGrpSpPr>
          <p:grpSpPr>
            <a:xfrm>
              <a:off x="893657" y="0"/>
              <a:ext cx="10404685" cy="6938151"/>
              <a:chOff x="816760" y="0"/>
              <a:chExt cx="10404685" cy="6938151"/>
            </a:xfrm>
          </p:grpSpPr>
          <p:grpSp>
            <p:nvGrpSpPr>
              <p:cNvPr id="634" name="Group 633"/>
              <p:cNvGrpSpPr/>
              <p:nvPr/>
            </p:nvGrpSpPr>
            <p:grpSpPr>
              <a:xfrm>
                <a:off x="1232293" y="0"/>
                <a:ext cx="9573581" cy="6934312"/>
                <a:chOff x="1310307" y="-34853"/>
                <a:chExt cx="9573581" cy="6934312"/>
              </a:xfrm>
            </p:grpSpPr>
            <p:grpSp>
              <p:nvGrpSpPr>
                <p:cNvPr id="274" name="Group 273"/>
                <p:cNvGrpSpPr/>
                <p:nvPr/>
              </p:nvGrpSpPr>
              <p:grpSpPr>
                <a:xfrm>
                  <a:off x="4198762" y="158921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185" name="Group 184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87" name="Hexagon 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2" name="Hexagon 1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3" name="Hexagon 1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4" name="Hexagon 1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6" name="Hexagon 16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8" name="Hexagon 16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6" name="Hexagon 17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6" name="Group 185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87" name="Hexagon 1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8" name="Hexagon 18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9" name="Hexagon 18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0" name="Hexagon 18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1" name="Hexagon 19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2" name="Hexagon 19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3" name="Hexagon 19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94" name="Group 193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95" name="Hexagon 19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6" name="Hexagon 19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7" name="Hexagon 19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8" name="Hexagon 19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9" name="Hexagon 19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0" name="Hexagon 19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1" name="Hexagon 20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02" name="Group 201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03" name="Hexagon 20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4" name="Hexagon 20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5" name="Hexagon 20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6" name="Hexagon 20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7" name="Hexagon 20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8" name="Hexagon 20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9" name="Hexagon 20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10" name="Group 20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11" name="Hexagon 2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2" name="Hexagon 2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3" name="Hexagon 2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4" name="Hexagon 2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5" name="Hexagon 2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6" name="Hexagon 2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7" name="Hexagon 2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26" name="Group 225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27" name="Hexagon 22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8" name="Hexagon 22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9" name="Hexagon 22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0" name="Hexagon 22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1" name="Hexagon 23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2" name="Hexagon 23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3" name="Hexagon 23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58" name="Group 257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59" name="Hexagon 25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0" name="Hexagon 25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1" name="Hexagon 26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2" name="Hexagon 26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3" name="Hexagon 26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4" name="Hexagon 26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5" name="Hexagon 26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275" name="Group 274"/>
                <p:cNvGrpSpPr/>
                <p:nvPr/>
              </p:nvGrpSpPr>
              <p:grpSpPr>
                <a:xfrm>
                  <a:off x="1310307" y="-3126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276" name="Group 275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25" name="Hexagon 3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6" name="Hexagon 3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7" name="Hexagon 3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8" name="Hexagon 3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9" name="Hexagon 3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0" name="Hexagon 3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1" name="Hexagon 3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7" name="Group 276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8" name="Hexagon 3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9" name="Hexagon 3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0" name="Hexagon 3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1" name="Hexagon 3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2" name="Hexagon 3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3" name="Hexagon 3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4" name="Hexagon 3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8" name="Group 277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1" name="Hexagon 3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2" name="Hexagon 3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3" name="Hexagon 3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4" name="Hexagon 3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5" name="Hexagon 3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6" name="Hexagon 3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7" name="Hexagon 3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9" name="Group 278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04" name="Hexagon 30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5" name="Hexagon 30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6" name="Hexagon 30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7" name="Hexagon 30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8" name="Hexagon 30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9" name="Hexagon 30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0" name="Hexagon 30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0" name="Group 27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7" name="Hexagon 29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8" name="Hexagon 29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9" name="Hexagon 29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0" name="Hexagon 29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1" name="Hexagon 30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2" name="Hexagon 30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3" name="Hexagon 30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1" name="Group 280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0" name="Hexagon 28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1" name="Hexagon 29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2" name="Hexagon 29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3" name="Hexagon 29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4" name="Hexagon 29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5" name="Hexagon 29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6" name="Hexagon 29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2" name="Group 281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83" name="Hexagon 28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4" name="Hexagon 28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5" name="Hexagon 28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6" name="Hexagon 28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7" name="Hexagon 28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8" name="Hexagon 28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9" name="Hexagon 28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32" name="Group 331"/>
                <p:cNvGrpSpPr/>
                <p:nvPr/>
              </p:nvGrpSpPr>
              <p:grpSpPr>
                <a:xfrm>
                  <a:off x="1319986" y="3210623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333" name="Group 332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82" name="Hexagon 3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3" name="Hexagon 3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4" name="Hexagon 3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5" name="Hexagon 3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6" name="Hexagon 3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7" name="Hexagon 3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8" name="Hexagon 3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4" name="Group 333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75" name="Hexagon 3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6" name="Hexagon 3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7" name="Hexagon 3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8" name="Hexagon 3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9" name="Hexagon 3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0" name="Hexagon 3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1" name="Hexagon 3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5" name="Group 334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8" name="Hexagon 3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9" name="Hexagon 3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0" name="Hexagon 3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1" name="Hexagon 3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2" name="Hexagon 3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3" name="Hexagon 3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4" name="Hexagon 3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6" name="Group 335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1" name="Hexagon 3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2" name="Hexagon 3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3" name="Hexagon 3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4" name="Hexagon 3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5" name="Hexagon 3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6" name="Hexagon 3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7" name="Hexagon 3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7" name="Group 336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54" name="Hexagon 3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5" name="Hexagon 3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6" name="Hexagon 3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7" name="Hexagon 3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8" name="Hexagon 3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9" name="Hexagon 3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0" name="Hexagon 3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8" name="Group 337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7" name="Hexagon 34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8" name="Hexagon 34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9" name="Hexagon 34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0" name="Hexagon 34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1" name="Hexagon 35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2" name="Hexagon 35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3" name="Hexagon 35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9" name="Group 338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0" name="Hexagon 33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1" name="Hexagon 34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2" name="Hexagon 34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3" name="Hexagon 34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4" name="Hexagon 34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5" name="Hexagon 34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6" name="Hexagon 34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90" name="Group 389"/>
                <p:cNvGrpSpPr/>
                <p:nvPr/>
              </p:nvGrpSpPr>
              <p:grpSpPr>
                <a:xfrm>
                  <a:off x="5430425" y="-34853"/>
                  <a:ext cx="1323269" cy="903752"/>
                  <a:chOff x="5229776" y="3323379"/>
                  <a:chExt cx="1323269" cy="903752"/>
                </a:xfrm>
              </p:grpSpPr>
              <p:sp>
                <p:nvSpPr>
                  <p:cNvPr id="440" name="Hexagon 439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1" name="Hexagon 440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2" name="Hexagon 441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5" name="Hexagon 444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3" name="Group 392"/>
                <p:cNvGrpSpPr/>
                <p:nvPr/>
              </p:nvGrpSpPr>
              <p:grpSpPr>
                <a:xfrm>
                  <a:off x="4606656" y="430354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8" name="Hexagon 41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9" name="Hexagon 418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0" name="Hexagon 419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1" name="Hexagon 420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2" name="Hexagon 42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3" name="Hexagon 42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4" name="Hexagon 423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4" name="Group 393"/>
                <p:cNvGrpSpPr/>
                <p:nvPr/>
              </p:nvGrpSpPr>
              <p:grpSpPr>
                <a:xfrm>
                  <a:off x="5844350" y="662067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1" name="Hexagon 410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2" name="Hexagon 411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3" name="Hexagon 412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4" name="Hexagon 413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5" name="Hexagon 414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6" name="Hexagon 415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7" name="Hexagon 416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5" name="Group 394"/>
                <p:cNvGrpSpPr/>
                <p:nvPr/>
              </p:nvGrpSpPr>
              <p:grpSpPr>
                <a:xfrm>
                  <a:off x="4196012" y="-33764"/>
                  <a:ext cx="1323269" cy="671710"/>
                  <a:chOff x="5229776" y="3555421"/>
                  <a:chExt cx="1323269" cy="671710"/>
                </a:xfrm>
              </p:grpSpPr>
              <p:sp>
                <p:nvSpPr>
                  <p:cNvPr id="405" name="Hexagon 404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7" name="Hexagon 406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0" name="Hexagon 409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6" name="Group 395"/>
                <p:cNvGrpSpPr/>
                <p:nvPr/>
              </p:nvGrpSpPr>
              <p:grpSpPr>
                <a:xfrm>
                  <a:off x="6664794" y="-33910"/>
                  <a:ext cx="1325650" cy="1135382"/>
                  <a:chOff x="5227395" y="3091749"/>
                  <a:chExt cx="1325650" cy="1135382"/>
                </a:xfrm>
              </p:grpSpPr>
              <p:sp>
                <p:nvSpPr>
                  <p:cNvPr id="397" name="Hexagon 396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8" name="Hexagon 397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9" name="Hexagon 398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0" name="Hexagon 399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1" name="Hexagon 400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3" name="Hexagon 402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446" name="Group 445"/>
                <p:cNvGrpSpPr/>
                <p:nvPr/>
              </p:nvGrpSpPr>
              <p:grpSpPr>
                <a:xfrm>
                  <a:off x="7079595" y="-31996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447" name="Group 446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96" name="Hexagon 49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7" name="Hexagon 49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8" name="Hexagon 49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9" name="Hexagon 49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0" name="Hexagon 49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1" name="Hexagon 50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2" name="Hexagon 50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8" name="Group 447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9" name="Hexagon 48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0" name="Hexagon 48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1" name="Hexagon 49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2" name="Hexagon 49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3" name="Hexagon 49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4" name="Hexagon 49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5" name="Hexagon 49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9" name="Group 448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2" name="Hexagon 4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3" name="Hexagon 4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4" name="Hexagon 4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5" name="Hexagon 4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6" name="Hexagon 4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7" name="Hexagon 4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8" name="Hexagon 4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75" name="Hexagon 4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6" name="Hexagon 4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7" name="Hexagon 4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8" name="Hexagon 4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9" name="Hexagon 4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0" name="Hexagon 4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1" name="Hexagon 4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1" name="Group 450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8" name="Hexagon 4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9" name="Hexagon 4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0" name="Hexagon 4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1" name="Hexagon 4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2" name="Hexagon 4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3" name="Hexagon 4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4" name="Hexagon 4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2" name="Group 451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1" name="Hexagon 4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2" name="Hexagon 4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3" name="Hexagon 4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4" name="Hexagon 4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5" name="Hexagon 4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6" name="Hexagon 4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7" name="Hexagon 4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3" name="Group 452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54" name="Hexagon 4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5" name="Hexagon 4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6" name="Hexagon 4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7" name="Hexagon 4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8" name="Hexagon 4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9" name="Hexagon 4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0" name="Hexagon 4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03" name="Group 502"/>
                <p:cNvGrpSpPr/>
                <p:nvPr/>
              </p:nvGrpSpPr>
              <p:grpSpPr>
                <a:xfrm>
                  <a:off x="7087075" y="3214990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504" name="Group 503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53" name="Hexagon 55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4" name="Hexagon 55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5" name="Hexagon 55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6" name="Hexagon 55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7" name="Hexagon 55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8" name="Hexagon 55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9" name="Hexagon 55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5" name="Group 504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46" name="Hexagon 54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7" name="Hexagon 54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8" name="Hexagon 54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9" name="Hexagon 54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0" name="Hexagon 54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1" name="Hexagon 55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2" name="Hexagon 55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6" name="Group 505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9" name="Hexagon 53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0" name="Hexagon 53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1" name="Hexagon 54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2" name="Hexagon 54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3" name="Hexagon 54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4" name="Hexagon 54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5" name="Hexagon 54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7" name="Group 506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2" name="Hexagon 53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3" name="Hexagon 53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4" name="Hexagon 53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5" name="Hexagon 53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6" name="Hexagon 53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7" name="Hexagon 53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8" name="Hexagon 53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8" name="Group 507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25" name="Hexagon 5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6" name="Hexagon 5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7" name="Hexagon 5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8" name="Hexagon 5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9" name="Hexagon 5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0" name="Hexagon 5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1" name="Hexagon 5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9" name="Group 508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8" name="Hexagon 5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9" name="Hexagon 5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0" name="Hexagon 5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1" name="Hexagon 5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2" name="Hexagon 5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3" name="Hexagon 5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4" name="Hexagon 5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10" name="Group 509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1" name="Hexagon 5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2" name="Hexagon 5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3" name="Hexagon 5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4" name="Hexagon 5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5" name="Hexagon 5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6" name="Hexagon 5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7" name="Hexagon 5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61" name="Group 560"/>
                <p:cNvGrpSpPr/>
                <p:nvPr/>
              </p:nvGrpSpPr>
              <p:grpSpPr>
                <a:xfrm>
                  <a:off x="5437938" y="5992649"/>
                  <a:ext cx="1324460" cy="903340"/>
                  <a:chOff x="5227395" y="2860531"/>
                  <a:chExt cx="1324460" cy="903340"/>
                </a:xfrm>
              </p:grpSpPr>
              <p:sp>
                <p:nvSpPr>
                  <p:cNvPr id="610" name="Hexagon 609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2" name="Hexagon 611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4" name="Hexagon 613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5" name="Hexagon 614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2" name="Group 561"/>
                <p:cNvGrpSpPr/>
                <p:nvPr/>
              </p:nvGrpSpPr>
              <p:grpSpPr>
                <a:xfrm>
                  <a:off x="6260049" y="5067386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603" name="Hexagon 602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4" name="Hexagon 603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5" name="Hexagon 604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6" name="Hexagon 605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7" name="Hexagon 606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8" name="Hexagon 607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9" name="Hexagon 608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3" name="Group 562"/>
                <p:cNvGrpSpPr/>
                <p:nvPr/>
              </p:nvGrpSpPr>
              <p:grpSpPr>
                <a:xfrm>
                  <a:off x="5024395" y="4836168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596" name="Hexagon 595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7" name="Hexagon 596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8" name="Hexagon 597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9" name="Hexagon 598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0" name="Hexagon 599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1" name="Hexagon 600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2" name="Hexagon 601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6" name="Group 565"/>
                <p:cNvGrpSpPr/>
                <p:nvPr/>
              </p:nvGrpSpPr>
              <p:grpSpPr>
                <a:xfrm>
                  <a:off x="4203525" y="5761696"/>
                  <a:ext cx="1325650" cy="1137763"/>
                  <a:chOff x="5227395" y="2860531"/>
                  <a:chExt cx="1325650" cy="1137763"/>
                </a:xfrm>
              </p:grpSpPr>
              <p:sp>
                <p:nvSpPr>
                  <p:cNvPr id="575" name="Hexagon 574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7" name="Hexagon 576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8" name="Hexagon 577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9" name="Hexagon 578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0" name="Hexagon 579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1" name="Hexagon 580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7" name="Group 566"/>
                <p:cNvGrpSpPr/>
                <p:nvPr/>
              </p:nvGrpSpPr>
              <p:grpSpPr>
                <a:xfrm>
                  <a:off x="6674688" y="6225222"/>
                  <a:ext cx="1324460" cy="673679"/>
                  <a:chOff x="5227395" y="2860531"/>
                  <a:chExt cx="1324460" cy="673679"/>
                </a:xfrm>
              </p:grpSpPr>
              <p:sp>
                <p:nvSpPr>
                  <p:cNvPr id="568" name="Hexagon 56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2" name="Hexagon 57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3" name="Hexagon 57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618" name="Group 617"/>
              <p:cNvGrpSpPr/>
              <p:nvPr/>
            </p:nvGrpSpPr>
            <p:grpSpPr>
              <a:xfrm>
                <a:off x="821410" y="3016639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19" name="Hexagon 618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Hexagon 619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Hexagon 620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Hexagon 621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3" name="Hexagon 622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4" name="Hexagon 623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Hexagon 624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6" name="Group 625"/>
              <p:cNvGrpSpPr/>
              <p:nvPr/>
            </p:nvGrpSpPr>
            <p:grpSpPr>
              <a:xfrm>
                <a:off x="10298426" y="465001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28" name="Hexagon 627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Hexagon 628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Hexagon 630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Hexagon 631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Hexagon 632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35" name="Group 634"/>
              <p:cNvGrpSpPr/>
              <p:nvPr/>
            </p:nvGrpSpPr>
            <p:grpSpPr>
              <a:xfrm>
                <a:off x="9887113" y="2547607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36" name="Hexagon 63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Hexagon 636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Hexagon 637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Hexagon 63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Hexagon 639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Hexagon 640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Hexagon 641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3" name="Group 642"/>
              <p:cNvGrpSpPr/>
              <p:nvPr/>
            </p:nvGrpSpPr>
            <p:grpSpPr>
              <a:xfrm>
                <a:off x="10302243" y="3712828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45" name="Hexagon 64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6" name="Hexagon 64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Hexagon 647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Hexagon 64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Hexagon 649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1" name="Group 650"/>
              <p:cNvGrpSpPr/>
              <p:nvPr/>
            </p:nvGrpSpPr>
            <p:grpSpPr>
              <a:xfrm>
                <a:off x="9896985" y="5800388"/>
                <a:ext cx="1324460" cy="1137763"/>
                <a:chOff x="5227395" y="2860531"/>
                <a:chExt cx="1324460" cy="1137763"/>
              </a:xfrm>
            </p:grpSpPr>
            <p:sp>
              <p:nvSpPr>
                <p:cNvPr id="652" name="Hexagon 65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Hexagon 653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Hexagon 655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Hexagon 656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Hexagon 657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816760" y="185738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60" name="Hexagon 659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Hexagon 660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Hexagon 661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Hexagon 662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Hexagon 664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20521" y="3621"/>
                <a:ext cx="1323269" cy="1133413"/>
                <a:chOff x="5229776" y="3093718"/>
                <a:chExt cx="1323269" cy="1133413"/>
              </a:xfrm>
            </p:grpSpPr>
            <p:sp>
              <p:nvSpPr>
                <p:cNvPr id="668" name="Hexagon 667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Hexagon 668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Hexagon 669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Hexagon 670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Hexagon 67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75" name="Group 674"/>
              <p:cNvGrpSpPr/>
              <p:nvPr/>
            </p:nvGrpSpPr>
            <p:grpSpPr>
              <a:xfrm>
                <a:off x="820927" y="930414"/>
                <a:ext cx="502531" cy="902195"/>
                <a:chOff x="6050514" y="3093718"/>
                <a:chExt cx="502531" cy="902195"/>
              </a:xfrm>
            </p:grpSpPr>
            <p:sp>
              <p:nvSpPr>
                <p:cNvPr id="676" name="Hexagon 67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Hexagon 67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83" name="Group 682"/>
              <p:cNvGrpSpPr/>
              <p:nvPr/>
            </p:nvGrpSpPr>
            <p:grpSpPr>
              <a:xfrm>
                <a:off x="833102" y="509649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84" name="Hexagon 683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Hexagon 68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Hexagon 68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Hexagon 686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9" name="Hexagon 68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1" name="Group 690"/>
              <p:cNvGrpSpPr/>
              <p:nvPr/>
            </p:nvGrpSpPr>
            <p:grpSpPr>
              <a:xfrm>
                <a:off x="826169" y="4175516"/>
                <a:ext cx="502531" cy="902195"/>
                <a:chOff x="6050514" y="3093718"/>
                <a:chExt cx="502531" cy="902195"/>
              </a:xfrm>
            </p:grpSpPr>
            <p:sp>
              <p:nvSpPr>
                <p:cNvPr id="692" name="Hexagon 69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5" name="Hexagon 694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9" name="Group 698"/>
              <p:cNvGrpSpPr/>
              <p:nvPr/>
            </p:nvGrpSpPr>
            <p:grpSpPr>
              <a:xfrm>
                <a:off x="10712366" y="1854800"/>
                <a:ext cx="503722" cy="906545"/>
                <a:chOff x="5227395" y="3091749"/>
                <a:chExt cx="503722" cy="906545"/>
              </a:xfrm>
            </p:grpSpPr>
            <p:sp>
              <p:nvSpPr>
                <p:cNvPr id="704" name="Hexagon 703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6" name="Hexagon 705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07" name="Group 706"/>
              <p:cNvGrpSpPr/>
              <p:nvPr/>
            </p:nvGrpSpPr>
            <p:grpSpPr>
              <a:xfrm>
                <a:off x="10716640" y="5101924"/>
                <a:ext cx="503722" cy="906545"/>
                <a:chOff x="5227395" y="3091749"/>
                <a:chExt cx="503722" cy="906545"/>
              </a:xfrm>
            </p:grpSpPr>
            <p:sp>
              <p:nvSpPr>
                <p:cNvPr id="712" name="Hexagon 711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4" name="Hexagon 71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16" name="Hexagon 715"/>
              <p:cNvSpPr/>
              <p:nvPr/>
            </p:nvSpPr>
            <p:spPr>
              <a:xfrm>
                <a:off x="1246610" y="625588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7" name="Hexagon 716"/>
              <p:cNvSpPr/>
              <p:nvPr/>
            </p:nvSpPr>
            <p:spPr>
              <a:xfrm>
                <a:off x="9058639" y="4112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8" name="Hexagon 717"/>
              <p:cNvSpPr/>
              <p:nvPr/>
            </p:nvSpPr>
            <p:spPr>
              <a:xfrm>
                <a:off x="1659847" y="648680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Hexagon 718"/>
              <p:cNvSpPr/>
              <p:nvPr/>
            </p:nvSpPr>
            <p:spPr>
              <a:xfrm>
                <a:off x="3287841" y="4033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Hexagon 719"/>
              <p:cNvSpPr/>
              <p:nvPr/>
            </p:nvSpPr>
            <p:spPr>
              <a:xfrm>
                <a:off x="9881116" y="8795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Hexagon 720"/>
              <p:cNvSpPr/>
              <p:nvPr/>
            </p:nvSpPr>
            <p:spPr>
              <a:xfrm>
                <a:off x="8248019" y="649035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Hexagon 721"/>
              <p:cNvSpPr/>
              <p:nvPr/>
            </p:nvSpPr>
            <p:spPr>
              <a:xfrm>
                <a:off x="2480930" y="6484581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Hexagon 722"/>
              <p:cNvSpPr/>
              <p:nvPr/>
            </p:nvSpPr>
            <p:spPr>
              <a:xfrm>
                <a:off x="10295740" y="23562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28" name="Frame 727"/>
            <p:cNvSpPr/>
            <p:nvPr/>
          </p:nvSpPr>
          <p:spPr>
            <a:xfrm>
              <a:off x="0" y="-469899"/>
              <a:ext cx="12192000" cy="7797799"/>
            </a:xfrm>
            <a:prstGeom prst="fram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069665" y="2439847"/>
            <a:ext cx="3391599" cy="3333596"/>
            <a:chOff x="5069665" y="2439847"/>
            <a:chExt cx="3391599" cy="3333596"/>
          </a:xfrm>
        </p:grpSpPr>
        <p:grpSp>
          <p:nvGrpSpPr>
            <p:cNvPr id="775" name="Group 774"/>
            <p:cNvGrpSpPr/>
            <p:nvPr/>
          </p:nvGrpSpPr>
          <p:grpSpPr>
            <a:xfrm>
              <a:off x="5069665" y="2439847"/>
              <a:ext cx="2706461" cy="2079769"/>
              <a:chOff x="5069665" y="2439847"/>
              <a:chExt cx="2706461" cy="2079769"/>
            </a:xfrm>
          </p:grpSpPr>
          <p:sp>
            <p:nvSpPr>
              <p:cNvPr id="730" name="Oval 729"/>
              <p:cNvSpPr/>
              <p:nvPr/>
            </p:nvSpPr>
            <p:spPr>
              <a:xfrm>
                <a:off x="5938553" y="3392696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1" name="Oval 730"/>
              <p:cNvSpPr/>
              <p:nvPr/>
            </p:nvSpPr>
            <p:spPr>
              <a:xfrm>
                <a:off x="5974560" y="3863507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2" name="Oval 731"/>
              <p:cNvSpPr/>
              <p:nvPr/>
            </p:nvSpPr>
            <p:spPr>
              <a:xfrm>
                <a:off x="6357126" y="3620217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3" name="Oval 732"/>
              <p:cNvSpPr/>
              <p:nvPr/>
            </p:nvSpPr>
            <p:spPr>
              <a:xfrm>
                <a:off x="6401324" y="3190043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Oval 733"/>
              <p:cNvSpPr/>
              <p:nvPr/>
            </p:nvSpPr>
            <p:spPr>
              <a:xfrm>
                <a:off x="5951443" y="2960472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Oval 734"/>
              <p:cNvSpPr/>
              <p:nvPr/>
            </p:nvSpPr>
            <p:spPr>
              <a:xfrm>
                <a:off x="5517307" y="3163111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Oval 735"/>
              <p:cNvSpPr/>
              <p:nvPr/>
            </p:nvSpPr>
            <p:spPr>
              <a:xfrm>
                <a:off x="5532390" y="3620217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Oval 736"/>
              <p:cNvSpPr/>
              <p:nvPr/>
            </p:nvSpPr>
            <p:spPr>
              <a:xfrm>
                <a:off x="5517926" y="4102250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Oval 737"/>
              <p:cNvSpPr/>
              <p:nvPr/>
            </p:nvSpPr>
            <p:spPr>
              <a:xfrm>
                <a:off x="5950770" y="4332066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9" name="Oval 738"/>
              <p:cNvSpPr/>
              <p:nvPr/>
            </p:nvSpPr>
            <p:spPr>
              <a:xfrm>
                <a:off x="6370489" y="4103751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Oval 739"/>
              <p:cNvSpPr/>
              <p:nvPr/>
            </p:nvSpPr>
            <p:spPr>
              <a:xfrm>
                <a:off x="6782211" y="3870883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Oval 740"/>
              <p:cNvSpPr/>
              <p:nvPr/>
            </p:nvSpPr>
            <p:spPr>
              <a:xfrm>
                <a:off x="6769567" y="3399404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Oval 741"/>
              <p:cNvSpPr/>
              <p:nvPr/>
            </p:nvSpPr>
            <p:spPr>
              <a:xfrm>
                <a:off x="6758066" y="2951224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Oval 742"/>
              <p:cNvSpPr/>
              <p:nvPr/>
            </p:nvSpPr>
            <p:spPr>
              <a:xfrm>
                <a:off x="6357126" y="2706142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Oval 743"/>
              <p:cNvSpPr/>
              <p:nvPr/>
            </p:nvSpPr>
            <p:spPr>
              <a:xfrm>
                <a:off x="5952838" y="2496907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5" name="Oval 744"/>
              <p:cNvSpPr/>
              <p:nvPr/>
            </p:nvSpPr>
            <p:spPr>
              <a:xfrm>
                <a:off x="5538667" y="2731734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Oval 745"/>
              <p:cNvSpPr/>
              <p:nvPr/>
            </p:nvSpPr>
            <p:spPr>
              <a:xfrm>
                <a:off x="5131968" y="2949152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Oval 746"/>
              <p:cNvSpPr/>
              <p:nvPr/>
            </p:nvSpPr>
            <p:spPr>
              <a:xfrm>
                <a:off x="5125284" y="3425999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8" name="Oval 747"/>
              <p:cNvSpPr/>
              <p:nvPr/>
            </p:nvSpPr>
            <p:spPr>
              <a:xfrm>
                <a:off x="5149043" y="3875161"/>
                <a:ext cx="289560" cy="12554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750" name="Group 749"/>
              <p:cNvGrpSpPr/>
              <p:nvPr/>
            </p:nvGrpSpPr>
            <p:grpSpPr>
              <a:xfrm rot="20425964">
                <a:off x="5960354" y="3554719"/>
                <a:ext cx="1815772" cy="964897"/>
                <a:chOff x="1401774" y="1860673"/>
                <a:chExt cx="2969753" cy="1578120"/>
              </a:xfrm>
            </p:grpSpPr>
            <p:sp>
              <p:nvSpPr>
                <p:cNvPr id="751" name="Oval 750"/>
                <p:cNvSpPr/>
                <p:nvPr/>
              </p:nvSpPr>
              <p:spPr>
                <a:xfrm>
                  <a:off x="1471612" y="2314575"/>
                  <a:ext cx="2243138" cy="781050"/>
                </a:xfrm>
                <a:prstGeom prst="ellipse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52" name="Teardrop 751"/>
                <p:cNvSpPr/>
                <p:nvPr/>
              </p:nvSpPr>
              <p:spPr>
                <a:xfrm rot="4648021">
                  <a:off x="3534881" y="2366963"/>
                  <a:ext cx="728662" cy="728662"/>
                </a:xfrm>
                <a:prstGeom prst="teardrop">
                  <a:avLst>
                    <a:gd name="adj" fmla="val 86955"/>
                  </a:avLst>
                </a:prstGeom>
                <a:solidFill>
                  <a:schemeClr val="bg2">
                    <a:lumMod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53" name="Straight Connector 752"/>
                <p:cNvCxnSpPr>
                  <a:stCxn id="751" idx="1"/>
                  <a:endCxn id="751" idx="3"/>
                </p:cNvCxnSpPr>
                <p:nvPr/>
              </p:nvCxnSpPr>
              <p:spPr>
                <a:xfrm>
                  <a:off x="1800112" y="2428957"/>
                  <a:ext cx="0" cy="552286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4" name="Straight Connector 753"/>
                <p:cNvCxnSpPr>
                  <a:stCxn id="751" idx="0"/>
                  <a:endCxn id="751" idx="4"/>
                </p:cNvCxnSpPr>
                <p:nvPr/>
              </p:nvCxnSpPr>
              <p:spPr>
                <a:xfrm>
                  <a:off x="2593181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5" name="Straight Connector 754"/>
                <p:cNvCxnSpPr/>
                <p:nvPr/>
              </p:nvCxnSpPr>
              <p:spPr>
                <a:xfrm>
                  <a:off x="2063750" y="2365375"/>
                  <a:ext cx="0" cy="676275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6" name="Straight Connector 755"/>
                <p:cNvCxnSpPr/>
                <p:nvPr/>
              </p:nvCxnSpPr>
              <p:spPr>
                <a:xfrm>
                  <a:off x="2338274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7" name="Straight Connector 756"/>
                <p:cNvCxnSpPr/>
                <p:nvPr/>
              </p:nvCxnSpPr>
              <p:spPr>
                <a:xfrm>
                  <a:off x="2846201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8" name="Straight Connector 757"/>
                <p:cNvCxnSpPr/>
                <p:nvPr/>
              </p:nvCxnSpPr>
              <p:spPr>
                <a:xfrm>
                  <a:off x="3100274" y="2365375"/>
                  <a:ext cx="0" cy="676275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59" name="Group 758"/>
                <p:cNvGrpSpPr/>
                <p:nvPr/>
              </p:nvGrpSpPr>
              <p:grpSpPr>
                <a:xfrm>
                  <a:off x="1401774" y="2139734"/>
                  <a:ext cx="2149476" cy="395822"/>
                  <a:chOff x="1464416" y="2185015"/>
                  <a:chExt cx="2149476" cy="395822"/>
                </a:xfrm>
              </p:grpSpPr>
              <p:sp>
                <p:nvSpPr>
                  <p:cNvPr id="772" name="Oval 771"/>
                  <p:cNvSpPr/>
                  <p:nvPr/>
                </p:nvSpPr>
                <p:spPr>
                  <a:xfrm rot="833260">
                    <a:off x="1486484" y="2185015"/>
                    <a:ext cx="2127408" cy="261937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73" name="Oval 772"/>
                  <p:cNvSpPr/>
                  <p:nvPr/>
                </p:nvSpPr>
                <p:spPr>
                  <a:xfrm rot="377128">
                    <a:off x="1464416" y="2295788"/>
                    <a:ext cx="2127408" cy="285049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760" name="Oval 759"/>
                <p:cNvSpPr/>
                <p:nvPr/>
              </p:nvSpPr>
              <p:spPr>
                <a:xfrm>
                  <a:off x="3947650" y="2570162"/>
                  <a:ext cx="182880" cy="266700"/>
                </a:xfrm>
                <a:prstGeom prst="ellipse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1" name="Explosion 2 760"/>
                <p:cNvSpPr/>
                <p:nvPr/>
              </p:nvSpPr>
              <p:spPr>
                <a:xfrm rot="18026187">
                  <a:off x="2907941" y="2154109"/>
                  <a:ext cx="1101162" cy="1027286"/>
                </a:xfrm>
                <a:prstGeom prst="irregularSeal2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2" name="Rectangle 761"/>
                <p:cNvSpPr/>
                <p:nvPr/>
              </p:nvSpPr>
              <p:spPr>
                <a:xfrm rot="3137742">
                  <a:off x="3353848" y="3002151"/>
                  <a:ext cx="763271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3" name="Rectangle 762"/>
                <p:cNvSpPr/>
                <p:nvPr/>
              </p:nvSpPr>
              <p:spPr>
                <a:xfrm rot="8044473">
                  <a:off x="2324458" y="2977716"/>
                  <a:ext cx="876435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4" name="Rectangle 763"/>
                <p:cNvSpPr/>
                <p:nvPr/>
              </p:nvSpPr>
              <p:spPr>
                <a:xfrm rot="6252920">
                  <a:off x="2877516" y="2996811"/>
                  <a:ext cx="722511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5" name="Rectangle 764"/>
                <p:cNvSpPr/>
                <p:nvPr/>
              </p:nvSpPr>
              <p:spPr>
                <a:xfrm rot="4050894">
                  <a:off x="3247556" y="2746136"/>
                  <a:ext cx="227632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6" name="Rectangle 765"/>
                <p:cNvSpPr/>
                <p:nvPr/>
              </p:nvSpPr>
              <p:spPr>
                <a:xfrm rot="1705754">
                  <a:off x="3018502" y="2755897"/>
                  <a:ext cx="395425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7" name="Rectangle 766"/>
                <p:cNvSpPr/>
                <p:nvPr/>
              </p:nvSpPr>
              <p:spPr>
                <a:xfrm rot="7877131">
                  <a:off x="3339895" y="2779968"/>
                  <a:ext cx="227632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8" name="Rectangle 767"/>
                <p:cNvSpPr/>
                <p:nvPr/>
              </p:nvSpPr>
              <p:spPr>
                <a:xfrm>
                  <a:off x="2352068" y="3285270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9" name="Rectangle 768"/>
                <p:cNvSpPr/>
                <p:nvPr/>
              </p:nvSpPr>
              <p:spPr>
                <a:xfrm>
                  <a:off x="3051521" y="3343032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0" name="Rectangle 769"/>
                <p:cNvSpPr/>
                <p:nvPr/>
              </p:nvSpPr>
              <p:spPr>
                <a:xfrm>
                  <a:off x="3945444" y="3288726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pic>
              <p:nvPicPr>
                <p:cNvPr id="771" name="Picture 770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71640">
                  <a:off x="3543181" y="1860673"/>
                  <a:ext cx="828346" cy="828346"/>
                </a:xfrm>
                <a:prstGeom prst="rect">
                  <a:avLst/>
                </a:prstGeom>
              </p:spPr>
            </p:pic>
          </p:grpSp>
          <p:sp>
            <p:nvSpPr>
              <p:cNvPr id="774" name="Circular Arrow 773"/>
              <p:cNvSpPr/>
              <p:nvPr/>
            </p:nvSpPr>
            <p:spPr>
              <a:xfrm rot="17709343" flipH="1">
                <a:off x="5097787" y="2411725"/>
                <a:ext cx="2009780" cy="2066024"/>
              </a:xfrm>
              <a:prstGeom prst="circularArrow">
                <a:avLst>
                  <a:gd name="adj1" fmla="val 4196"/>
                  <a:gd name="adj2" fmla="val 971537"/>
                  <a:gd name="adj3" fmla="val 20560129"/>
                  <a:gd name="adj4" fmla="val 7979554"/>
                  <a:gd name="adj5" fmla="val 9949"/>
                </a:avLst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46" name="Group 845"/>
            <p:cNvGrpSpPr/>
            <p:nvPr/>
          </p:nvGrpSpPr>
          <p:grpSpPr>
            <a:xfrm rot="17480195">
              <a:off x="5348810" y="4850198"/>
              <a:ext cx="1184912" cy="615614"/>
              <a:chOff x="1401774" y="2117171"/>
              <a:chExt cx="2861769" cy="1321622"/>
            </a:xfrm>
          </p:grpSpPr>
          <p:sp>
            <p:nvSpPr>
              <p:cNvPr id="847" name="Oval 846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Teardrop 847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49" name="Straight Connector 848"/>
              <p:cNvCxnSpPr>
                <a:stCxn id="847" idx="1"/>
                <a:endCxn id="847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0" name="Straight Connector 849"/>
              <p:cNvCxnSpPr>
                <a:stCxn id="847" idx="0"/>
                <a:endCxn id="847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1" name="Straight Connector 850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2" name="Straight Connector 851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3" name="Straight Connector 852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4" name="Straight Connector 853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55" name="Group 854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867" name="Oval 866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68" name="Oval 867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56" name="Oval 855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7" name="Explosion 2 856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8" name="Rectangle 857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9" name="Rectangle 858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Rectangle 859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Rectangle 860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Rectangle 861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Rectangle 862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Rectangle 863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5" name="Rectangle 864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Rectangle 865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69" name="Group 868"/>
            <p:cNvGrpSpPr/>
            <p:nvPr/>
          </p:nvGrpSpPr>
          <p:grpSpPr>
            <a:xfrm rot="5400000" flipH="1">
              <a:off x="6555679" y="4873180"/>
              <a:ext cx="1184912" cy="615614"/>
              <a:chOff x="1401774" y="2117171"/>
              <a:chExt cx="2861769" cy="1321622"/>
            </a:xfrm>
          </p:grpSpPr>
          <p:sp>
            <p:nvSpPr>
              <p:cNvPr id="870" name="Oval 869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Teardrop 870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72" name="Straight Connector 871"/>
              <p:cNvCxnSpPr>
                <a:stCxn id="870" idx="1"/>
                <a:endCxn id="870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3" name="Straight Connector 872"/>
              <p:cNvCxnSpPr>
                <a:stCxn id="870" idx="0"/>
                <a:endCxn id="870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4" name="Straight Connector 873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5" name="Straight Connector 874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6" name="Straight Connector 875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7" name="Straight Connector 876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78" name="Group 877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890" name="Oval 889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91" name="Oval 890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79" name="Oval 878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Explosion 2 879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Rectangle 880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Rectangle 881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Rectangle 882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Rectangle 883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Rectangle 884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6" name="Rectangle 885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Rectangle 886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Rectangle 887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Rectangle 888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92" name="Group 891"/>
            <p:cNvGrpSpPr/>
            <p:nvPr/>
          </p:nvGrpSpPr>
          <p:grpSpPr>
            <a:xfrm rot="4119805" flipH="1">
              <a:off x="7561001" y="4315629"/>
              <a:ext cx="1184912" cy="615614"/>
              <a:chOff x="1401774" y="2117171"/>
              <a:chExt cx="2861769" cy="1321622"/>
            </a:xfrm>
          </p:grpSpPr>
          <p:sp>
            <p:nvSpPr>
              <p:cNvPr id="893" name="Oval 892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Teardrop 893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95" name="Straight Connector 894"/>
              <p:cNvCxnSpPr>
                <a:stCxn id="893" idx="1"/>
                <a:endCxn id="893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6" name="Straight Connector 895"/>
              <p:cNvCxnSpPr>
                <a:stCxn id="893" idx="0"/>
                <a:endCxn id="893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7" name="Straight Connector 896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8" name="Straight Connector 897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9" name="Straight Connector 898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0" name="Straight Connector 899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01" name="Group 900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913" name="Oval 912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14" name="Oval 913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02" name="Oval 901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Explosion 2 902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Rectangle 903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Rectangle 904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Rectangle 905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7" name="Rectangle 906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Rectangle 907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Rectangle 908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Rectangle 909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Rectangle 910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Rectangle 911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" name="Rounded Rectangle 2"/>
          <p:cNvSpPr/>
          <p:nvPr/>
        </p:nvSpPr>
        <p:spPr>
          <a:xfrm>
            <a:off x="3312657" y="984847"/>
            <a:ext cx="2668479" cy="1474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The Queen </a:t>
            </a:r>
            <a:r>
              <a:rPr lang="en-GB" dirty="0" smtClean="0"/>
              <a:t>lays eggs in a spiral pattern, beginning from the centre of the comb. Only the Queen can lay eggs.</a:t>
            </a:r>
            <a:endParaRPr lang="en-GB" dirty="0"/>
          </a:p>
        </p:txBody>
      </p:sp>
      <p:sp>
        <p:nvSpPr>
          <p:cNvPr id="560" name="Rounded Rectangle 559"/>
          <p:cNvSpPr/>
          <p:nvPr/>
        </p:nvSpPr>
        <p:spPr>
          <a:xfrm>
            <a:off x="8368245" y="2482150"/>
            <a:ext cx="2554555" cy="17029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She is cared for by special worker bees known as her ‘</a:t>
            </a:r>
            <a:r>
              <a:rPr lang="en-GB" i="1" dirty="0" smtClean="0"/>
              <a:t>retinue</a:t>
            </a:r>
            <a:r>
              <a:rPr lang="en-GB" dirty="0" smtClean="0"/>
              <a:t>’. They feed and clean her.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58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roup 728"/>
          <p:cNvGrpSpPr/>
          <p:nvPr/>
        </p:nvGrpSpPr>
        <p:grpSpPr>
          <a:xfrm>
            <a:off x="0" y="-469899"/>
            <a:ext cx="12192000" cy="7797799"/>
            <a:chOff x="0" y="-469899"/>
            <a:chExt cx="12192000" cy="7797799"/>
          </a:xfrm>
        </p:grpSpPr>
        <p:grpSp>
          <p:nvGrpSpPr>
            <p:cNvPr id="726" name="Group 725"/>
            <p:cNvGrpSpPr/>
            <p:nvPr/>
          </p:nvGrpSpPr>
          <p:grpSpPr>
            <a:xfrm>
              <a:off x="893657" y="0"/>
              <a:ext cx="10404685" cy="6938151"/>
              <a:chOff x="816760" y="0"/>
              <a:chExt cx="10404685" cy="6938151"/>
            </a:xfrm>
          </p:grpSpPr>
          <p:grpSp>
            <p:nvGrpSpPr>
              <p:cNvPr id="634" name="Group 633"/>
              <p:cNvGrpSpPr/>
              <p:nvPr/>
            </p:nvGrpSpPr>
            <p:grpSpPr>
              <a:xfrm>
                <a:off x="1232293" y="0"/>
                <a:ext cx="9573581" cy="6934312"/>
                <a:chOff x="1310307" y="-34853"/>
                <a:chExt cx="9573581" cy="6934312"/>
              </a:xfrm>
            </p:grpSpPr>
            <p:grpSp>
              <p:nvGrpSpPr>
                <p:cNvPr id="274" name="Group 273"/>
                <p:cNvGrpSpPr/>
                <p:nvPr/>
              </p:nvGrpSpPr>
              <p:grpSpPr>
                <a:xfrm>
                  <a:off x="4198762" y="158921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185" name="Group 184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87" name="Hexagon 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2" name="Hexagon 1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3" name="Hexagon 1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4" name="Hexagon 1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6" name="Hexagon 16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8" name="Hexagon 16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6" name="Hexagon 17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6" name="Group 185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87" name="Hexagon 1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8" name="Hexagon 18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9" name="Hexagon 18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0" name="Hexagon 18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1" name="Hexagon 19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2" name="Hexagon 19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3" name="Hexagon 19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94" name="Group 193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95" name="Hexagon 19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6" name="Hexagon 19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7" name="Hexagon 19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8" name="Hexagon 19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9" name="Hexagon 19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0" name="Hexagon 19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1" name="Hexagon 20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02" name="Group 201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03" name="Hexagon 20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4" name="Hexagon 20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5" name="Hexagon 20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6" name="Hexagon 20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7" name="Hexagon 20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8" name="Hexagon 20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9" name="Hexagon 20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10" name="Group 20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11" name="Hexagon 2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2" name="Hexagon 2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3" name="Hexagon 2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4" name="Hexagon 2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5" name="Hexagon 2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6" name="Hexagon 2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7" name="Hexagon 2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26" name="Group 225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27" name="Hexagon 22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8" name="Hexagon 22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9" name="Hexagon 22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0" name="Hexagon 22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1" name="Hexagon 23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2" name="Hexagon 23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3" name="Hexagon 23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58" name="Group 257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59" name="Hexagon 25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0" name="Hexagon 25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1" name="Hexagon 26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2" name="Hexagon 26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3" name="Hexagon 26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4" name="Hexagon 26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5" name="Hexagon 26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275" name="Group 274"/>
                <p:cNvGrpSpPr/>
                <p:nvPr/>
              </p:nvGrpSpPr>
              <p:grpSpPr>
                <a:xfrm>
                  <a:off x="1310307" y="-3126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276" name="Group 275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25" name="Hexagon 3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6" name="Hexagon 3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7" name="Hexagon 3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8" name="Hexagon 3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9" name="Hexagon 3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0" name="Hexagon 3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1" name="Hexagon 3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7" name="Group 276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8" name="Hexagon 3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9" name="Hexagon 3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0" name="Hexagon 3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1" name="Hexagon 3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2" name="Hexagon 3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3" name="Hexagon 3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4" name="Hexagon 3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8" name="Group 277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1" name="Hexagon 3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2" name="Hexagon 3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3" name="Hexagon 3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4" name="Hexagon 3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5" name="Hexagon 3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6" name="Hexagon 3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7" name="Hexagon 3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9" name="Group 278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04" name="Hexagon 30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5" name="Hexagon 30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6" name="Hexagon 30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7" name="Hexagon 30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8" name="Hexagon 30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9" name="Hexagon 30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0" name="Hexagon 30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0" name="Group 27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7" name="Hexagon 29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8" name="Hexagon 29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9" name="Hexagon 29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0" name="Hexagon 29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1" name="Hexagon 30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2" name="Hexagon 30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3" name="Hexagon 30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1" name="Group 280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0" name="Hexagon 28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1" name="Hexagon 29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2" name="Hexagon 29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3" name="Hexagon 29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4" name="Hexagon 29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5" name="Hexagon 29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6" name="Hexagon 29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2" name="Group 281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83" name="Hexagon 28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4" name="Hexagon 28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5" name="Hexagon 28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6" name="Hexagon 28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7" name="Hexagon 28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8" name="Hexagon 28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9" name="Hexagon 28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32" name="Group 331"/>
                <p:cNvGrpSpPr/>
                <p:nvPr/>
              </p:nvGrpSpPr>
              <p:grpSpPr>
                <a:xfrm>
                  <a:off x="1319986" y="3210623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333" name="Group 332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82" name="Hexagon 3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3" name="Hexagon 3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4" name="Hexagon 3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5" name="Hexagon 3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6" name="Hexagon 3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7" name="Hexagon 3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8" name="Hexagon 3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4" name="Group 333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75" name="Hexagon 3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6" name="Hexagon 3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7" name="Hexagon 3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8" name="Hexagon 3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9" name="Hexagon 3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0" name="Hexagon 3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1" name="Hexagon 3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5" name="Group 334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8" name="Hexagon 3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9" name="Hexagon 3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0" name="Hexagon 3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1" name="Hexagon 3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2" name="Hexagon 3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3" name="Hexagon 3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4" name="Hexagon 3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6" name="Group 335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1" name="Hexagon 3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2" name="Hexagon 3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3" name="Hexagon 3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4" name="Hexagon 3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5" name="Hexagon 3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6" name="Hexagon 3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7" name="Hexagon 3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7" name="Group 336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54" name="Hexagon 3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5" name="Hexagon 3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6" name="Hexagon 3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7" name="Hexagon 3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8" name="Hexagon 3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9" name="Hexagon 3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0" name="Hexagon 3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8" name="Group 337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7" name="Hexagon 34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8" name="Hexagon 34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9" name="Hexagon 34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0" name="Hexagon 34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1" name="Hexagon 35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2" name="Hexagon 35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3" name="Hexagon 35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9" name="Group 338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0" name="Hexagon 33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1" name="Hexagon 34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2" name="Hexagon 34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3" name="Hexagon 34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4" name="Hexagon 34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5" name="Hexagon 34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6" name="Hexagon 34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90" name="Group 389"/>
                <p:cNvGrpSpPr/>
                <p:nvPr/>
              </p:nvGrpSpPr>
              <p:grpSpPr>
                <a:xfrm>
                  <a:off x="5430425" y="-34853"/>
                  <a:ext cx="1323269" cy="903752"/>
                  <a:chOff x="5229776" y="3323379"/>
                  <a:chExt cx="1323269" cy="903752"/>
                </a:xfrm>
              </p:grpSpPr>
              <p:sp>
                <p:nvSpPr>
                  <p:cNvPr id="440" name="Hexagon 439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1" name="Hexagon 440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2" name="Hexagon 441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5" name="Hexagon 444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3" name="Group 392"/>
                <p:cNvGrpSpPr/>
                <p:nvPr/>
              </p:nvGrpSpPr>
              <p:grpSpPr>
                <a:xfrm>
                  <a:off x="4606656" y="430354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8" name="Hexagon 41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9" name="Hexagon 418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0" name="Hexagon 419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1" name="Hexagon 420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2" name="Hexagon 42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3" name="Hexagon 42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4" name="Hexagon 423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4" name="Group 393"/>
                <p:cNvGrpSpPr/>
                <p:nvPr/>
              </p:nvGrpSpPr>
              <p:grpSpPr>
                <a:xfrm>
                  <a:off x="5844350" y="662067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1" name="Hexagon 410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2" name="Hexagon 411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3" name="Hexagon 412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4" name="Hexagon 413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5" name="Hexagon 414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6" name="Hexagon 415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7" name="Hexagon 416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5" name="Group 394"/>
                <p:cNvGrpSpPr/>
                <p:nvPr/>
              </p:nvGrpSpPr>
              <p:grpSpPr>
                <a:xfrm>
                  <a:off x="4196012" y="-33764"/>
                  <a:ext cx="1323269" cy="671710"/>
                  <a:chOff x="5229776" y="3555421"/>
                  <a:chExt cx="1323269" cy="671710"/>
                </a:xfrm>
              </p:grpSpPr>
              <p:sp>
                <p:nvSpPr>
                  <p:cNvPr id="405" name="Hexagon 404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7" name="Hexagon 406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0" name="Hexagon 409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6" name="Group 395"/>
                <p:cNvGrpSpPr/>
                <p:nvPr/>
              </p:nvGrpSpPr>
              <p:grpSpPr>
                <a:xfrm>
                  <a:off x="6664794" y="-33910"/>
                  <a:ext cx="1325650" cy="1135382"/>
                  <a:chOff x="5227395" y="3091749"/>
                  <a:chExt cx="1325650" cy="1135382"/>
                </a:xfrm>
              </p:grpSpPr>
              <p:sp>
                <p:nvSpPr>
                  <p:cNvPr id="397" name="Hexagon 396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8" name="Hexagon 397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9" name="Hexagon 398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0" name="Hexagon 399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1" name="Hexagon 400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3" name="Hexagon 402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446" name="Group 445"/>
                <p:cNvGrpSpPr/>
                <p:nvPr/>
              </p:nvGrpSpPr>
              <p:grpSpPr>
                <a:xfrm>
                  <a:off x="7079595" y="-31996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447" name="Group 446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96" name="Hexagon 49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7" name="Hexagon 49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8" name="Hexagon 49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9" name="Hexagon 49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0" name="Hexagon 49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1" name="Hexagon 50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2" name="Hexagon 50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8" name="Group 447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9" name="Hexagon 48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0" name="Hexagon 48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1" name="Hexagon 49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2" name="Hexagon 49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3" name="Hexagon 49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4" name="Hexagon 49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5" name="Hexagon 49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9" name="Group 448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2" name="Hexagon 4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3" name="Hexagon 4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4" name="Hexagon 4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5" name="Hexagon 4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6" name="Hexagon 4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7" name="Hexagon 4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8" name="Hexagon 4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75" name="Hexagon 4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6" name="Hexagon 4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7" name="Hexagon 4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8" name="Hexagon 4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9" name="Hexagon 4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0" name="Hexagon 4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1" name="Hexagon 4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1" name="Group 450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8" name="Hexagon 4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9" name="Hexagon 4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0" name="Hexagon 4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1" name="Hexagon 4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2" name="Hexagon 4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3" name="Hexagon 4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4" name="Hexagon 4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2" name="Group 451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1" name="Hexagon 4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2" name="Hexagon 4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3" name="Hexagon 4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4" name="Hexagon 4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5" name="Hexagon 4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6" name="Hexagon 4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7" name="Hexagon 4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3" name="Group 452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54" name="Hexagon 4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5" name="Hexagon 4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6" name="Hexagon 4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7" name="Hexagon 4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8" name="Hexagon 4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9" name="Hexagon 4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0" name="Hexagon 4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03" name="Group 502"/>
                <p:cNvGrpSpPr/>
                <p:nvPr/>
              </p:nvGrpSpPr>
              <p:grpSpPr>
                <a:xfrm>
                  <a:off x="7087075" y="3214990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504" name="Group 503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53" name="Hexagon 55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4" name="Hexagon 55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5" name="Hexagon 55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6" name="Hexagon 55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7" name="Hexagon 55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8" name="Hexagon 55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9" name="Hexagon 55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5" name="Group 504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46" name="Hexagon 54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7" name="Hexagon 54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8" name="Hexagon 54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9" name="Hexagon 54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0" name="Hexagon 54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1" name="Hexagon 55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2" name="Hexagon 55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6" name="Group 505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9" name="Hexagon 53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0" name="Hexagon 53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1" name="Hexagon 54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2" name="Hexagon 54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3" name="Hexagon 54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4" name="Hexagon 54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5" name="Hexagon 54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7" name="Group 506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2" name="Hexagon 53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3" name="Hexagon 53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4" name="Hexagon 53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5" name="Hexagon 53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6" name="Hexagon 53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7" name="Hexagon 53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8" name="Hexagon 53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8" name="Group 507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25" name="Hexagon 5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6" name="Hexagon 5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7" name="Hexagon 5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8" name="Hexagon 5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9" name="Hexagon 5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0" name="Hexagon 5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1" name="Hexagon 5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9" name="Group 508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8" name="Hexagon 5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9" name="Hexagon 5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0" name="Hexagon 5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1" name="Hexagon 5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2" name="Hexagon 5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3" name="Hexagon 5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4" name="Hexagon 5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10" name="Group 509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1" name="Hexagon 5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2" name="Hexagon 5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3" name="Hexagon 5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4" name="Hexagon 5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5" name="Hexagon 5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6" name="Hexagon 5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7" name="Hexagon 5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61" name="Group 560"/>
                <p:cNvGrpSpPr/>
                <p:nvPr/>
              </p:nvGrpSpPr>
              <p:grpSpPr>
                <a:xfrm>
                  <a:off x="5437938" y="5992649"/>
                  <a:ext cx="1324460" cy="903340"/>
                  <a:chOff x="5227395" y="2860531"/>
                  <a:chExt cx="1324460" cy="903340"/>
                </a:xfrm>
              </p:grpSpPr>
              <p:sp>
                <p:nvSpPr>
                  <p:cNvPr id="610" name="Hexagon 609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2" name="Hexagon 611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4" name="Hexagon 613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5" name="Hexagon 614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2" name="Group 561"/>
                <p:cNvGrpSpPr/>
                <p:nvPr/>
              </p:nvGrpSpPr>
              <p:grpSpPr>
                <a:xfrm>
                  <a:off x="6260049" y="5067386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603" name="Hexagon 602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4" name="Hexagon 603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5" name="Hexagon 604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6" name="Hexagon 605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7" name="Hexagon 606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8" name="Hexagon 607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9" name="Hexagon 608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3" name="Group 562"/>
                <p:cNvGrpSpPr/>
                <p:nvPr/>
              </p:nvGrpSpPr>
              <p:grpSpPr>
                <a:xfrm>
                  <a:off x="5024395" y="4836168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596" name="Hexagon 595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7" name="Hexagon 596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8" name="Hexagon 597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9" name="Hexagon 598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0" name="Hexagon 599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1" name="Hexagon 600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2" name="Hexagon 601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6" name="Group 565"/>
                <p:cNvGrpSpPr/>
                <p:nvPr/>
              </p:nvGrpSpPr>
              <p:grpSpPr>
                <a:xfrm>
                  <a:off x="4203525" y="5761696"/>
                  <a:ext cx="1325650" cy="1137763"/>
                  <a:chOff x="5227395" y="2860531"/>
                  <a:chExt cx="1325650" cy="1137763"/>
                </a:xfrm>
              </p:grpSpPr>
              <p:sp>
                <p:nvSpPr>
                  <p:cNvPr id="575" name="Hexagon 574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7" name="Hexagon 576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8" name="Hexagon 577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9" name="Hexagon 578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0" name="Hexagon 579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1" name="Hexagon 580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7" name="Group 566"/>
                <p:cNvGrpSpPr/>
                <p:nvPr/>
              </p:nvGrpSpPr>
              <p:grpSpPr>
                <a:xfrm>
                  <a:off x="6674688" y="6225222"/>
                  <a:ext cx="1324460" cy="673679"/>
                  <a:chOff x="5227395" y="2860531"/>
                  <a:chExt cx="1324460" cy="673679"/>
                </a:xfrm>
              </p:grpSpPr>
              <p:sp>
                <p:nvSpPr>
                  <p:cNvPr id="568" name="Hexagon 56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2" name="Hexagon 57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3" name="Hexagon 57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618" name="Group 617"/>
              <p:cNvGrpSpPr/>
              <p:nvPr/>
            </p:nvGrpSpPr>
            <p:grpSpPr>
              <a:xfrm>
                <a:off x="821410" y="3016639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19" name="Hexagon 618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Hexagon 619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Hexagon 620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Hexagon 621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3" name="Hexagon 622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4" name="Hexagon 623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Hexagon 624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6" name="Group 625"/>
              <p:cNvGrpSpPr/>
              <p:nvPr/>
            </p:nvGrpSpPr>
            <p:grpSpPr>
              <a:xfrm>
                <a:off x="10298426" y="465001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28" name="Hexagon 627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Hexagon 628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Hexagon 630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Hexagon 631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Hexagon 632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35" name="Group 634"/>
              <p:cNvGrpSpPr/>
              <p:nvPr/>
            </p:nvGrpSpPr>
            <p:grpSpPr>
              <a:xfrm>
                <a:off x="9887113" y="2547607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36" name="Hexagon 63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Hexagon 636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Hexagon 637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Hexagon 63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Hexagon 639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Hexagon 640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Hexagon 641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3" name="Group 642"/>
              <p:cNvGrpSpPr/>
              <p:nvPr/>
            </p:nvGrpSpPr>
            <p:grpSpPr>
              <a:xfrm>
                <a:off x="10302243" y="3712828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45" name="Hexagon 64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6" name="Hexagon 64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Hexagon 647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Hexagon 64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Hexagon 649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1" name="Group 650"/>
              <p:cNvGrpSpPr/>
              <p:nvPr/>
            </p:nvGrpSpPr>
            <p:grpSpPr>
              <a:xfrm>
                <a:off x="9896985" y="5800388"/>
                <a:ext cx="1324460" cy="1137763"/>
                <a:chOff x="5227395" y="2860531"/>
                <a:chExt cx="1324460" cy="1137763"/>
              </a:xfrm>
            </p:grpSpPr>
            <p:sp>
              <p:nvSpPr>
                <p:cNvPr id="652" name="Hexagon 65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Hexagon 653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Hexagon 655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Hexagon 656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Hexagon 657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816760" y="185738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60" name="Hexagon 659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Hexagon 660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Hexagon 661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Hexagon 662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Hexagon 664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20521" y="3621"/>
                <a:ext cx="1323269" cy="1133413"/>
                <a:chOff x="5229776" y="3093718"/>
                <a:chExt cx="1323269" cy="1133413"/>
              </a:xfrm>
            </p:grpSpPr>
            <p:sp>
              <p:nvSpPr>
                <p:cNvPr id="668" name="Hexagon 667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Hexagon 668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Hexagon 669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Hexagon 670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Hexagon 67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75" name="Group 674"/>
              <p:cNvGrpSpPr/>
              <p:nvPr/>
            </p:nvGrpSpPr>
            <p:grpSpPr>
              <a:xfrm>
                <a:off x="820927" y="930414"/>
                <a:ext cx="502531" cy="902195"/>
                <a:chOff x="6050514" y="3093718"/>
                <a:chExt cx="502531" cy="902195"/>
              </a:xfrm>
            </p:grpSpPr>
            <p:sp>
              <p:nvSpPr>
                <p:cNvPr id="676" name="Hexagon 67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Hexagon 67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83" name="Group 682"/>
              <p:cNvGrpSpPr/>
              <p:nvPr/>
            </p:nvGrpSpPr>
            <p:grpSpPr>
              <a:xfrm>
                <a:off x="833102" y="509649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84" name="Hexagon 683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Hexagon 68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Hexagon 68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Hexagon 686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9" name="Hexagon 68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1" name="Group 690"/>
              <p:cNvGrpSpPr/>
              <p:nvPr/>
            </p:nvGrpSpPr>
            <p:grpSpPr>
              <a:xfrm>
                <a:off x="826169" y="4175516"/>
                <a:ext cx="502531" cy="902195"/>
                <a:chOff x="6050514" y="3093718"/>
                <a:chExt cx="502531" cy="902195"/>
              </a:xfrm>
            </p:grpSpPr>
            <p:sp>
              <p:nvSpPr>
                <p:cNvPr id="692" name="Hexagon 69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5" name="Hexagon 694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9" name="Group 698"/>
              <p:cNvGrpSpPr/>
              <p:nvPr/>
            </p:nvGrpSpPr>
            <p:grpSpPr>
              <a:xfrm>
                <a:off x="10712366" y="1854800"/>
                <a:ext cx="503722" cy="906545"/>
                <a:chOff x="5227395" y="3091749"/>
                <a:chExt cx="503722" cy="906545"/>
              </a:xfrm>
            </p:grpSpPr>
            <p:sp>
              <p:nvSpPr>
                <p:cNvPr id="704" name="Hexagon 703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6" name="Hexagon 705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07" name="Group 706"/>
              <p:cNvGrpSpPr/>
              <p:nvPr/>
            </p:nvGrpSpPr>
            <p:grpSpPr>
              <a:xfrm>
                <a:off x="10716640" y="5101924"/>
                <a:ext cx="503722" cy="906545"/>
                <a:chOff x="5227395" y="3091749"/>
                <a:chExt cx="503722" cy="906545"/>
              </a:xfrm>
            </p:grpSpPr>
            <p:sp>
              <p:nvSpPr>
                <p:cNvPr id="712" name="Hexagon 711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4" name="Hexagon 71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16" name="Hexagon 715"/>
              <p:cNvSpPr/>
              <p:nvPr/>
            </p:nvSpPr>
            <p:spPr>
              <a:xfrm>
                <a:off x="1246610" y="625588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7" name="Hexagon 716"/>
              <p:cNvSpPr/>
              <p:nvPr/>
            </p:nvSpPr>
            <p:spPr>
              <a:xfrm>
                <a:off x="9058639" y="4112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8" name="Hexagon 717"/>
              <p:cNvSpPr/>
              <p:nvPr/>
            </p:nvSpPr>
            <p:spPr>
              <a:xfrm>
                <a:off x="1659847" y="648680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Hexagon 718"/>
              <p:cNvSpPr/>
              <p:nvPr/>
            </p:nvSpPr>
            <p:spPr>
              <a:xfrm>
                <a:off x="3287841" y="4033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Hexagon 719"/>
              <p:cNvSpPr/>
              <p:nvPr/>
            </p:nvSpPr>
            <p:spPr>
              <a:xfrm>
                <a:off x="9881116" y="8795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Hexagon 720"/>
              <p:cNvSpPr/>
              <p:nvPr/>
            </p:nvSpPr>
            <p:spPr>
              <a:xfrm>
                <a:off x="8248019" y="649035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Hexagon 721"/>
              <p:cNvSpPr/>
              <p:nvPr/>
            </p:nvSpPr>
            <p:spPr>
              <a:xfrm>
                <a:off x="2480930" y="6484581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Hexagon 722"/>
              <p:cNvSpPr/>
              <p:nvPr/>
            </p:nvSpPr>
            <p:spPr>
              <a:xfrm>
                <a:off x="10295740" y="23562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28" name="Frame 727"/>
            <p:cNvSpPr/>
            <p:nvPr/>
          </p:nvSpPr>
          <p:spPr>
            <a:xfrm>
              <a:off x="0" y="-469899"/>
              <a:ext cx="12192000" cy="7797799"/>
            </a:xfrm>
            <a:prstGeom prst="fram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374489" y="1999938"/>
            <a:ext cx="2893841" cy="2269719"/>
            <a:chOff x="4374489" y="1999938"/>
            <a:chExt cx="2893841" cy="2269719"/>
          </a:xfrm>
        </p:grpSpPr>
        <p:grpSp>
          <p:nvGrpSpPr>
            <p:cNvPr id="697" name="Group 696"/>
            <p:cNvGrpSpPr/>
            <p:nvPr/>
          </p:nvGrpSpPr>
          <p:grpSpPr>
            <a:xfrm rot="1028112" flipH="1">
              <a:off x="6083418" y="2350374"/>
              <a:ext cx="1184912" cy="615614"/>
              <a:chOff x="1401774" y="2117171"/>
              <a:chExt cx="2861769" cy="1321622"/>
            </a:xfrm>
          </p:grpSpPr>
          <p:sp>
            <p:nvSpPr>
              <p:cNvPr id="698" name="Oval 697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0" name="Teardrop 699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01" name="Straight Connector 700"/>
              <p:cNvCxnSpPr>
                <a:stCxn id="698" idx="1"/>
                <a:endCxn id="698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2" name="Straight Connector 701"/>
              <p:cNvCxnSpPr>
                <a:stCxn id="698" idx="0"/>
                <a:endCxn id="698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Straight Connector 702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Straight Connector 704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8" name="Straight Connector 707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Straight Connector 708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10" name="Group 709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850" name="Oval 849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51" name="Oval 850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11" name="Oval 710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3" name="Explosion 2 712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5" name="Rectangle 714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4" name="Rectangle 723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5" name="Rectangle 724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7" name="Rectangle 726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Rectangle 748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Rectangle 845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Rectangle 846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Rectangle 847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9" name="Rectangle 848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75" name="Group 874"/>
            <p:cNvGrpSpPr/>
            <p:nvPr/>
          </p:nvGrpSpPr>
          <p:grpSpPr>
            <a:xfrm rot="20594661">
              <a:off x="5798274" y="3654043"/>
              <a:ext cx="1184912" cy="615614"/>
              <a:chOff x="1401774" y="2117171"/>
              <a:chExt cx="2861769" cy="1321622"/>
            </a:xfrm>
          </p:grpSpPr>
          <p:sp>
            <p:nvSpPr>
              <p:cNvPr id="876" name="Oval 875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7" name="Teardrop 876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78" name="Straight Connector 877"/>
              <p:cNvCxnSpPr>
                <a:stCxn id="876" idx="1"/>
                <a:endCxn id="876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9" name="Straight Connector 878"/>
              <p:cNvCxnSpPr>
                <a:stCxn id="876" idx="0"/>
                <a:endCxn id="876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0" name="Straight Connector 879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1" name="Straight Connector 880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2" name="Straight Connector 881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3" name="Straight Connector 882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84" name="Group 883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896" name="Oval 895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97" name="Oval 896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85" name="Oval 884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6" name="Explosion 2 885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Rectangle 886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Rectangle 887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Rectangle 888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Rectangle 889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1" name="Rectangle 890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Rectangle 891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3" name="Rectangle 892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4" name="Rectangle 893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Rectangle 894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98" name="Group 897"/>
            <p:cNvGrpSpPr/>
            <p:nvPr/>
          </p:nvGrpSpPr>
          <p:grpSpPr>
            <a:xfrm rot="2627906">
              <a:off x="4374489" y="3645163"/>
              <a:ext cx="1184912" cy="615614"/>
              <a:chOff x="1401774" y="2117171"/>
              <a:chExt cx="2861769" cy="1321622"/>
            </a:xfrm>
          </p:grpSpPr>
          <p:sp>
            <p:nvSpPr>
              <p:cNvPr id="899" name="Oval 898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0" name="Teardrop 899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01" name="Straight Connector 900"/>
              <p:cNvCxnSpPr>
                <a:stCxn id="899" idx="1"/>
                <a:endCxn id="899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2" name="Straight Connector 901"/>
              <p:cNvCxnSpPr>
                <a:stCxn id="899" idx="0"/>
                <a:endCxn id="899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3" name="Straight Connector 902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4" name="Straight Connector 903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5" name="Straight Connector 904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6" name="Straight Connector 905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07" name="Group 906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919" name="Oval 918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20" name="Oval 919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08" name="Oval 907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Explosion 2 908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Rectangle 909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Rectangle 910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2" name="Rectangle 911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3" name="Rectangle 912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4" name="Rectangle 913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5" name="Rectangle 914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6" name="Rectangle 915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7" name="Rectangle 916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8" name="Rectangle 917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21" name="Group 920"/>
            <p:cNvGrpSpPr/>
            <p:nvPr/>
          </p:nvGrpSpPr>
          <p:grpSpPr>
            <a:xfrm rot="17480195">
              <a:off x="4388687" y="2284587"/>
              <a:ext cx="1184912" cy="615614"/>
              <a:chOff x="1401774" y="2117171"/>
              <a:chExt cx="2861769" cy="1321622"/>
            </a:xfrm>
          </p:grpSpPr>
          <p:sp>
            <p:nvSpPr>
              <p:cNvPr id="922" name="Oval 921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Teardrop 922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24" name="Straight Connector 923"/>
              <p:cNvCxnSpPr>
                <a:stCxn id="922" idx="1"/>
                <a:endCxn id="922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5" name="Straight Connector 924"/>
              <p:cNvCxnSpPr>
                <a:stCxn id="922" idx="0"/>
                <a:endCxn id="922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6" name="Straight Connector 925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7" name="Straight Connector 926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8" name="Straight Connector 927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9" name="Straight Connector 928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30" name="Group 929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942" name="Oval 941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43" name="Oval 942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31" name="Oval 930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Explosion 2 931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3" name="Rectangle 932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4" name="Rectangle 933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5" name="Rectangle 934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6" name="Rectangle 935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Rectangle 936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Rectangle 937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Rectangle 938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0" name="Rectangle 939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1" name="Rectangle 940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3685268" y="2983603"/>
            <a:ext cx="5295180" cy="2039643"/>
            <a:chOff x="3685268" y="2983603"/>
            <a:chExt cx="5295180" cy="2039643"/>
          </a:xfrm>
        </p:grpSpPr>
        <p:grpSp>
          <p:nvGrpSpPr>
            <p:cNvPr id="852" name="Group 851"/>
            <p:cNvGrpSpPr/>
            <p:nvPr/>
          </p:nvGrpSpPr>
          <p:grpSpPr>
            <a:xfrm rot="486810" flipH="1">
              <a:off x="7750697" y="4103149"/>
              <a:ext cx="1229751" cy="638911"/>
              <a:chOff x="7404903" y="2882902"/>
              <a:chExt cx="1453245" cy="755026"/>
            </a:xfrm>
          </p:grpSpPr>
          <p:sp>
            <p:nvSpPr>
              <p:cNvPr id="853" name="Oval 852"/>
              <p:cNvSpPr/>
              <p:nvPr/>
            </p:nvSpPr>
            <p:spPr>
              <a:xfrm>
                <a:off x="7440368" y="2995676"/>
                <a:ext cx="1139096" cy="44620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4" name="Teardrop 853"/>
              <p:cNvSpPr/>
              <p:nvPr/>
            </p:nvSpPr>
            <p:spPr>
              <a:xfrm rot="4648021">
                <a:off x="8464998" y="3048730"/>
                <a:ext cx="416275" cy="370024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55" name="Straight Connector 854"/>
              <p:cNvCxnSpPr>
                <a:stCxn id="853" idx="1"/>
                <a:endCxn id="853" idx="3"/>
              </p:cNvCxnSpPr>
              <p:nvPr/>
            </p:nvCxnSpPr>
            <p:spPr>
              <a:xfrm>
                <a:off x="7607184" y="3061021"/>
                <a:ext cx="0" cy="315514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6" name="Straight Connector 855"/>
              <p:cNvCxnSpPr>
                <a:stCxn id="853" idx="0"/>
                <a:endCxn id="853" idx="4"/>
              </p:cNvCxnSpPr>
              <p:nvPr/>
            </p:nvCxnSpPr>
            <p:spPr>
              <a:xfrm>
                <a:off x="8009916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7" name="Straight Connector 856"/>
              <p:cNvCxnSpPr/>
              <p:nvPr/>
            </p:nvCxnSpPr>
            <p:spPr>
              <a:xfrm>
                <a:off x="7741063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8" name="Straight Connector 857"/>
              <p:cNvCxnSpPr/>
              <p:nvPr/>
            </p:nvCxnSpPr>
            <p:spPr>
              <a:xfrm>
                <a:off x="7880470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9" name="Straight Connector 858"/>
              <p:cNvCxnSpPr/>
              <p:nvPr/>
            </p:nvCxnSpPr>
            <p:spPr>
              <a:xfrm>
                <a:off x="8138403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0" name="Straight Connector 859"/>
              <p:cNvCxnSpPr/>
              <p:nvPr/>
            </p:nvCxnSpPr>
            <p:spPr>
              <a:xfrm>
                <a:off x="8267424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61" name="Group 860"/>
              <p:cNvGrpSpPr/>
              <p:nvPr/>
            </p:nvGrpSpPr>
            <p:grpSpPr>
              <a:xfrm>
                <a:off x="7404903" y="2895792"/>
                <a:ext cx="1091533" cy="226128"/>
                <a:chOff x="1464416" y="2185015"/>
                <a:chExt cx="2149476" cy="395822"/>
              </a:xfrm>
            </p:grpSpPr>
            <p:sp>
              <p:nvSpPr>
                <p:cNvPr id="873" name="Oval 872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74" name="Oval 873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62" name="Oval 861"/>
              <p:cNvSpPr/>
              <p:nvPr/>
            </p:nvSpPr>
            <p:spPr>
              <a:xfrm>
                <a:off x="8697733" y="3141690"/>
                <a:ext cx="92869" cy="152362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3" name="Explosion 2 862"/>
              <p:cNvSpPr/>
              <p:nvPr/>
            </p:nvSpPr>
            <p:spPr>
              <a:xfrm rot="18026187">
                <a:off x="8134808" y="2936607"/>
                <a:ext cx="629079" cy="521670"/>
              </a:xfrm>
              <a:prstGeom prst="irregularSeal2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4" name="Rectangle 863"/>
              <p:cNvSpPr/>
              <p:nvPr/>
            </p:nvSpPr>
            <p:spPr>
              <a:xfrm rot="3137742">
                <a:off x="8371969" y="3389930"/>
                <a:ext cx="436047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5" name="Rectangle 864"/>
              <p:cNvSpPr/>
              <p:nvPr/>
            </p:nvSpPr>
            <p:spPr>
              <a:xfrm rot="8044473">
                <a:off x="7845639" y="3375971"/>
                <a:ext cx="500696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6" name="Rectangle 865"/>
              <p:cNvSpPr/>
              <p:nvPr/>
            </p:nvSpPr>
            <p:spPr>
              <a:xfrm rot="6252920">
                <a:off x="8131375" y="3386880"/>
                <a:ext cx="412761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Rectangle 866"/>
              <p:cNvSpPr/>
              <p:nvPr/>
            </p:nvSpPr>
            <p:spPr>
              <a:xfrm rot="4050894">
                <a:off x="8334992" y="3243672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Rectangle 867"/>
              <p:cNvSpPr/>
              <p:nvPr/>
            </p:nvSpPr>
            <p:spPr>
              <a:xfrm rot="1705754">
                <a:off x="8225899" y="3247798"/>
                <a:ext cx="200802" cy="261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Rectangle 868"/>
              <p:cNvSpPr/>
              <p:nvPr/>
            </p:nvSpPr>
            <p:spPr>
              <a:xfrm rot="7877131">
                <a:off x="8381883" y="3263000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0" name="Rectangle 869"/>
              <p:cNvSpPr/>
              <p:nvPr/>
            </p:nvSpPr>
            <p:spPr>
              <a:xfrm>
                <a:off x="7887475" y="3550221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1" name="Rectangle 870"/>
              <p:cNvSpPr/>
              <p:nvPr/>
            </p:nvSpPr>
            <p:spPr>
              <a:xfrm>
                <a:off x="8242667" y="3583220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2" name="Rectangle 871"/>
              <p:cNvSpPr/>
              <p:nvPr/>
            </p:nvSpPr>
            <p:spPr>
              <a:xfrm>
                <a:off x="8696613" y="3552196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44" name="Group 943"/>
            <p:cNvGrpSpPr/>
            <p:nvPr/>
          </p:nvGrpSpPr>
          <p:grpSpPr>
            <a:xfrm rot="20909772" flipH="1">
              <a:off x="7686368" y="2983603"/>
              <a:ext cx="1229751" cy="638911"/>
              <a:chOff x="7404903" y="2882902"/>
              <a:chExt cx="1453245" cy="755026"/>
            </a:xfrm>
          </p:grpSpPr>
          <p:sp>
            <p:nvSpPr>
              <p:cNvPr id="945" name="Oval 944"/>
              <p:cNvSpPr/>
              <p:nvPr/>
            </p:nvSpPr>
            <p:spPr>
              <a:xfrm>
                <a:off x="7440368" y="2995676"/>
                <a:ext cx="1139096" cy="44620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Teardrop 945"/>
              <p:cNvSpPr/>
              <p:nvPr/>
            </p:nvSpPr>
            <p:spPr>
              <a:xfrm rot="4648021">
                <a:off x="8464998" y="3048730"/>
                <a:ext cx="416275" cy="370024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47" name="Straight Connector 946"/>
              <p:cNvCxnSpPr>
                <a:stCxn id="945" idx="1"/>
                <a:endCxn id="945" idx="3"/>
              </p:cNvCxnSpPr>
              <p:nvPr/>
            </p:nvCxnSpPr>
            <p:spPr>
              <a:xfrm>
                <a:off x="7607184" y="3061021"/>
                <a:ext cx="0" cy="315514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8" name="Straight Connector 947"/>
              <p:cNvCxnSpPr>
                <a:stCxn id="945" idx="0"/>
                <a:endCxn id="945" idx="4"/>
              </p:cNvCxnSpPr>
              <p:nvPr/>
            </p:nvCxnSpPr>
            <p:spPr>
              <a:xfrm>
                <a:off x="8009916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9" name="Straight Connector 948"/>
              <p:cNvCxnSpPr/>
              <p:nvPr/>
            </p:nvCxnSpPr>
            <p:spPr>
              <a:xfrm>
                <a:off x="7741063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0" name="Straight Connector 949"/>
              <p:cNvCxnSpPr/>
              <p:nvPr/>
            </p:nvCxnSpPr>
            <p:spPr>
              <a:xfrm>
                <a:off x="7880470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1" name="Straight Connector 950"/>
              <p:cNvCxnSpPr/>
              <p:nvPr/>
            </p:nvCxnSpPr>
            <p:spPr>
              <a:xfrm>
                <a:off x="8138403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2" name="Straight Connector 951"/>
              <p:cNvCxnSpPr/>
              <p:nvPr/>
            </p:nvCxnSpPr>
            <p:spPr>
              <a:xfrm>
                <a:off x="8267424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53" name="Group 952"/>
              <p:cNvGrpSpPr/>
              <p:nvPr/>
            </p:nvGrpSpPr>
            <p:grpSpPr>
              <a:xfrm>
                <a:off x="7404903" y="2895792"/>
                <a:ext cx="1091533" cy="226128"/>
                <a:chOff x="1464416" y="2185015"/>
                <a:chExt cx="2149476" cy="395822"/>
              </a:xfrm>
            </p:grpSpPr>
            <p:sp>
              <p:nvSpPr>
                <p:cNvPr id="965" name="Oval 964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66" name="Oval 965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54" name="Oval 953"/>
              <p:cNvSpPr/>
              <p:nvPr/>
            </p:nvSpPr>
            <p:spPr>
              <a:xfrm>
                <a:off x="8697733" y="3141690"/>
                <a:ext cx="92869" cy="152362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5" name="Explosion 2 954"/>
              <p:cNvSpPr/>
              <p:nvPr/>
            </p:nvSpPr>
            <p:spPr>
              <a:xfrm rot="18026187">
                <a:off x="8134808" y="2936607"/>
                <a:ext cx="629079" cy="521670"/>
              </a:xfrm>
              <a:prstGeom prst="irregularSeal2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6" name="Rectangle 955"/>
              <p:cNvSpPr/>
              <p:nvPr/>
            </p:nvSpPr>
            <p:spPr>
              <a:xfrm rot="3137742">
                <a:off x="8371969" y="3389930"/>
                <a:ext cx="436047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7" name="Rectangle 956"/>
              <p:cNvSpPr/>
              <p:nvPr/>
            </p:nvSpPr>
            <p:spPr>
              <a:xfrm rot="8044473">
                <a:off x="7845639" y="3375971"/>
                <a:ext cx="500696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Rectangle 957"/>
              <p:cNvSpPr/>
              <p:nvPr/>
            </p:nvSpPr>
            <p:spPr>
              <a:xfrm rot="6252920">
                <a:off x="8131375" y="3386880"/>
                <a:ext cx="412761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Rectangle 958"/>
              <p:cNvSpPr/>
              <p:nvPr/>
            </p:nvSpPr>
            <p:spPr>
              <a:xfrm rot="4050894">
                <a:off x="8334992" y="3243672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Rectangle 959"/>
              <p:cNvSpPr/>
              <p:nvPr/>
            </p:nvSpPr>
            <p:spPr>
              <a:xfrm rot="1705754">
                <a:off x="8225899" y="3247798"/>
                <a:ext cx="200802" cy="261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1" name="Rectangle 960"/>
              <p:cNvSpPr/>
              <p:nvPr/>
            </p:nvSpPr>
            <p:spPr>
              <a:xfrm rot="7877131">
                <a:off x="8381883" y="3263000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2" name="Rectangle 961"/>
              <p:cNvSpPr/>
              <p:nvPr/>
            </p:nvSpPr>
            <p:spPr>
              <a:xfrm>
                <a:off x="7887475" y="3550221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3" name="Rectangle 962"/>
              <p:cNvSpPr/>
              <p:nvPr/>
            </p:nvSpPr>
            <p:spPr>
              <a:xfrm>
                <a:off x="8242667" y="3583220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4" name="Rectangle 963"/>
              <p:cNvSpPr/>
              <p:nvPr/>
            </p:nvSpPr>
            <p:spPr>
              <a:xfrm>
                <a:off x="8696613" y="3552196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67" name="Group 966"/>
            <p:cNvGrpSpPr/>
            <p:nvPr/>
          </p:nvGrpSpPr>
          <p:grpSpPr>
            <a:xfrm rot="21113190">
              <a:off x="3685268" y="4384335"/>
              <a:ext cx="1229751" cy="638911"/>
              <a:chOff x="7404903" y="2882902"/>
              <a:chExt cx="1453245" cy="755026"/>
            </a:xfrm>
          </p:grpSpPr>
          <p:sp>
            <p:nvSpPr>
              <p:cNvPr id="968" name="Oval 967"/>
              <p:cNvSpPr/>
              <p:nvPr/>
            </p:nvSpPr>
            <p:spPr>
              <a:xfrm>
                <a:off x="7440368" y="2995676"/>
                <a:ext cx="1139096" cy="44620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Teardrop 968"/>
              <p:cNvSpPr/>
              <p:nvPr/>
            </p:nvSpPr>
            <p:spPr>
              <a:xfrm rot="4648021">
                <a:off x="8464998" y="3048730"/>
                <a:ext cx="416275" cy="370024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70" name="Straight Connector 969"/>
              <p:cNvCxnSpPr>
                <a:stCxn id="968" idx="1"/>
                <a:endCxn id="968" idx="3"/>
              </p:cNvCxnSpPr>
              <p:nvPr/>
            </p:nvCxnSpPr>
            <p:spPr>
              <a:xfrm>
                <a:off x="7607184" y="3061021"/>
                <a:ext cx="0" cy="315514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1" name="Straight Connector 970"/>
              <p:cNvCxnSpPr>
                <a:stCxn id="968" idx="0"/>
                <a:endCxn id="968" idx="4"/>
              </p:cNvCxnSpPr>
              <p:nvPr/>
            </p:nvCxnSpPr>
            <p:spPr>
              <a:xfrm>
                <a:off x="8009916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2" name="Straight Connector 971"/>
              <p:cNvCxnSpPr/>
              <p:nvPr/>
            </p:nvCxnSpPr>
            <p:spPr>
              <a:xfrm>
                <a:off x="7741063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3" name="Straight Connector 972"/>
              <p:cNvCxnSpPr/>
              <p:nvPr/>
            </p:nvCxnSpPr>
            <p:spPr>
              <a:xfrm>
                <a:off x="7880470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4" name="Straight Connector 973"/>
              <p:cNvCxnSpPr/>
              <p:nvPr/>
            </p:nvCxnSpPr>
            <p:spPr>
              <a:xfrm>
                <a:off x="8138403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5" name="Straight Connector 974"/>
              <p:cNvCxnSpPr/>
              <p:nvPr/>
            </p:nvCxnSpPr>
            <p:spPr>
              <a:xfrm>
                <a:off x="8267424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76" name="Group 975"/>
              <p:cNvGrpSpPr/>
              <p:nvPr/>
            </p:nvGrpSpPr>
            <p:grpSpPr>
              <a:xfrm>
                <a:off x="7404903" y="2895792"/>
                <a:ext cx="1091533" cy="226128"/>
                <a:chOff x="1464416" y="2185015"/>
                <a:chExt cx="2149476" cy="395822"/>
              </a:xfrm>
            </p:grpSpPr>
            <p:sp>
              <p:nvSpPr>
                <p:cNvPr id="988" name="Oval 987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89" name="Oval 988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77" name="Oval 976"/>
              <p:cNvSpPr/>
              <p:nvPr/>
            </p:nvSpPr>
            <p:spPr>
              <a:xfrm>
                <a:off x="8697733" y="3141690"/>
                <a:ext cx="92869" cy="152362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8" name="Explosion 2 977"/>
              <p:cNvSpPr/>
              <p:nvPr/>
            </p:nvSpPr>
            <p:spPr>
              <a:xfrm rot="18026187">
                <a:off x="8134808" y="2936607"/>
                <a:ext cx="629079" cy="521670"/>
              </a:xfrm>
              <a:prstGeom prst="irregularSeal2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Rectangle 978"/>
              <p:cNvSpPr/>
              <p:nvPr/>
            </p:nvSpPr>
            <p:spPr>
              <a:xfrm rot="3137742">
                <a:off x="8371969" y="3389930"/>
                <a:ext cx="436047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0" name="Rectangle 979"/>
              <p:cNvSpPr/>
              <p:nvPr/>
            </p:nvSpPr>
            <p:spPr>
              <a:xfrm rot="8044473">
                <a:off x="7845639" y="3375971"/>
                <a:ext cx="500696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1" name="Rectangle 980"/>
              <p:cNvSpPr/>
              <p:nvPr/>
            </p:nvSpPr>
            <p:spPr>
              <a:xfrm rot="6252920">
                <a:off x="8131375" y="3386880"/>
                <a:ext cx="412761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2" name="Rectangle 981"/>
              <p:cNvSpPr/>
              <p:nvPr/>
            </p:nvSpPr>
            <p:spPr>
              <a:xfrm rot="4050894">
                <a:off x="8334992" y="3243672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3" name="Rectangle 982"/>
              <p:cNvSpPr/>
              <p:nvPr/>
            </p:nvSpPr>
            <p:spPr>
              <a:xfrm rot="1705754">
                <a:off x="8225899" y="3247798"/>
                <a:ext cx="200802" cy="261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4" name="Rectangle 983"/>
              <p:cNvSpPr/>
              <p:nvPr/>
            </p:nvSpPr>
            <p:spPr>
              <a:xfrm rot="7877131">
                <a:off x="8381883" y="3263000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5" name="Rectangle 984"/>
              <p:cNvSpPr/>
              <p:nvPr/>
            </p:nvSpPr>
            <p:spPr>
              <a:xfrm>
                <a:off x="7887475" y="3550221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Rectangle 985"/>
              <p:cNvSpPr/>
              <p:nvPr/>
            </p:nvSpPr>
            <p:spPr>
              <a:xfrm>
                <a:off x="8242667" y="3583220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Rectangle 986"/>
              <p:cNvSpPr/>
              <p:nvPr/>
            </p:nvSpPr>
            <p:spPr>
              <a:xfrm>
                <a:off x="8696613" y="3552196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" name="Rounded Rectangle 4"/>
          <p:cNvSpPr/>
          <p:nvPr/>
        </p:nvSpPr>
        <p:spPr>
          <a:xfrm>
            <a:off x="2038062" y="1091473"/>
            <a:ext cx="2104293" cy="1445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Nurse bees </a:t>
            </a:r>
            <a:r>
              <a:rPr lang="en-GB" dirty="0" smtClean="0"/>
              <a:t>tend to the brood, feeding the larvae and keeping them healthy.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8059955" y="1081408"/>
            <a:ext cx="2148728" cy="1470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Newly emerged bees </a:t>
            </a:r>
            <a:r>
              <a:rPr lang="en-GB" dirty="0" smtClean="0"/>
              <a:t>begin life as nurses, tending to the brood around them.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502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roup 728"/>
          <p:cNvGrpSpPr/>
          <p:nvPr/>
        </p:nvGrpSpPr>
        <p:grpSpPr>
          <a:xfrm>
            <a:off x="0" y="-469899"/>
            <a:ext cx="12192000" cy="7797799"/>
            <a:chOff x="0" y="-469899"/>
            <a:chExt cx="12192000" cy="7797799"/>
          </a:xfrm>
        </p:grpSpPr>
        <p:grpSp>
          <p:nvGrpSpPr>
            <p:cNvPr id="726" name="Group 725"/>
            <p:cNvGrpSpPr/>
            <p:nvPr/>
          </p:nvGrpSpPr>
          <p:grpSpPr>
            <a:xfrm>
              <a:off x="893657" y="0"/>
              <a:ext cx="10404685" cy="6938151"/>
              <a:chOff x="816760" y="0"/>
              <a:chExt cx="10404685" cy="6938151"/>
            </a:xfrm>
          </p:grpSpPr>
          <p:grpSp>
            <p:nvGrpSpPr>
              <p:cNvPr id="634" name="Group 633"/>
              <p:cNvGrpSpPr/>
              <p:nvPr/>
            </p:nvGrpSpPr>
            <p:grpSpPr>
              <a:xfrm>
                <a:off x="1232293" y="0"/>
                <a:ext cx="9573581" cy="6934312"/>
                <a:chOff x="1310307" y="-34853"/>
                <a:chExt cx="9573581" cy="6934312"/>
              </a:xfrm>
            </p:grpSpPr>
            <p:grpSp>
              <p:nvGrpSpPr>
                <p:cNvPr id="274" name="Group 273"/>
                <p:cNvGrpSpPr/>
                <p:nvPr/>
              </p:nvGrpSpPr>
              <p:grpSpPr>
                <a:xfrm>
                  <a:off x="4198762" y="158921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185" name="Group 184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87" name="Hexagon 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2" name="Hexagon 1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3" name="Hexagon 1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4" name="Hexagon 1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6" name="Hexagon 16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8" name="Hexagon 16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6" name="Hexagon 17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6" name="Group 185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87" name="Hexagon 1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8" name="Hexagon 18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9" name="Hexagon 18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0" name="Hexagon 18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1" name="Hexagon 19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2" name="Hexagon 19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3" name="Hexagon 19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94" name="Group 193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95" name="Hexagon 19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6" name="Hexagon 19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7" name="Hexagon 19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8" name="Hexagon 19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9" name="Hexagon 19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0" name="Hexagon 19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1" name="Hexagon 20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02" name="Group 201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03" name="Hexagon 20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4" name="Hexagon 20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5" name="Hexagon 20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6" name="Hexagon 20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7" name="Hexagon 20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8" name="Hexagon 20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9" name="Hexagon 20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10" name="Group 20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11" name="Hexagon 2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2" name="Hexagon 2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3" name="Hexagon 2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4" name="Hexagon 2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5" name="Hexagon 2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6" name="Hexagon 2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7" name="Hexagon 2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26" name="Group 225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27" name="Hexagon 22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8" name="Hexagon 22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9" name="Hexagon 22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0" name="Hexagon 22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1" name="Hexagon 23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2" name="Hexagon 23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3" name="Hexagon 23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58" name="Group 257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59" name="Hexagon 25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0" name="Hexagon 25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1" name="Hexagon 26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2" name="Hexagon 26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3" name="Hexagon 26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4" name="Hexagon 26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5" name="Hexagon 26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275" name="Group 274"/>
                <p:cNvGrpSpPr/>
                <p:nvPr/>
              </p:nvGrpSpPr>
              <p:grpSpPr>
                <a:xfrm>
                  <a:off x="1310307" y="-3126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276" name="Group 275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25" name="Hexagon 3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6" name="Hexagon 3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7" name="Hexagon 3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8" name="Hexagon 3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9" name="Hexagon 3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0" name="Hexagon 3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1" name="Hexagon 3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7" name="Group 276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8" name="Hexagon 3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9" name="Hexagon 3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0" name="Hexagon 3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1" name="Hexagon 3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2" name="Hexagon 3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3" name="Hexagon 3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4" name="Hexagon 3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8" name="Group 277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1" name="Hexagon 3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2" name="Hexagon 3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3" name="Hexagon 3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4" name="Hexagon 3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5" name="Hexagon 3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6" name="Hexagon 3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7" name="Hexagon 3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9" name="Group 278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04" name="Hexagon 30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5" name="Hexagon 30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6" name="Hexagon 30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7" name="Hexagon 30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8" name="Hexagon 30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9" name="Hexagon 30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0" name="Hexagon 30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0" name="Group 27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7" name="Hexagon 29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8" name="Hexagon 29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9" name="Hexagon 29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0" name="Hexagon 29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1" name="Hexagon 30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2" name="Hexagon 30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3" name="Hexagon 30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1" name="Group 280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0" name="Hexagon 28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1" name="Hexagon 29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2" name="Hexagon 29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3" name="Hexagon 29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4" name="Hexagon 29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5" name="Hexagon 29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6" name="Hexagon 29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2" name="Group 281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83" name="Hexagon 28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4" name="Hexagon 28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5" name="Hexagon 28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6" name="Hexagon 28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7" name="Hexagon 28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8" name="Hexagon 28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9" name="Hexagon 28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32" name="Group 331"/>
                <p:cNvGrpSpPr/>
                <p:nvPr/>
              </p:nvGrpSpPr>
              <p:grpSpPr>
                <a:xfrm>
                  <a:off x="1319986" y="3210623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333" name="Group 332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82" name="Hexagon 3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3" name="Hexagon 3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4" name="Hexagon 3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5" name="Hexagon 3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6" name="Hexagon 3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7" name="Hexagon 3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8" name="Hexagon 3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4" name="Group 333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75" name="Hexagon 3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6" name="Hexagon 3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7" name="Hexagon 3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8" name="Hexagon 3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9" name="Hexagon 3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0" name="Hexagon 3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1" name="Hexagon 3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5" name="Group 334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8" name="Hexagon 3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9" name="Hexagon 3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0" name="Hexagon 3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1" name="Hexagon 3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2" name="Hexagon 3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3" name="Hexagon 3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4" name="Hexagon 3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6" name="Group 335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1" name="Hexagon 3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2" name="Hexagon 3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3" name="Hexagon 3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4" name="Hexagon 3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5" name="Hexagon 3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6" name="Hexagon 3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7" name="Hexagon 3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7" name="Group 336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54" name="Hexagon 3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5" name="Hexagon 3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6" name="Hexagon 3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7" name="Hexagon 3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8" name="Hexagon 3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9" name="Hexagon 3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0" name="Hexagon 3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8" name="Group 337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7" name="Hexagon 34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8" name="Hexagon 34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9" name="Hexagon 34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0" name="Hexagon 34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1" name="Hexagon 35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2" name="Hexagon 35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3" name="Hexagon 35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9" name="Group 338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0" name="Hexagon 33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1" name="Hexagon 34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2" name="Hexagon 34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3" name="Hexagon 34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4" name="Hexagon 34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5" name="Hexagon 34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6" name="Hexagon 34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90" name="Group 389"/>
                <p:cNvGrpSpPr/>
                <p:nvPr/>
              </p:nvGrpSpPr>
              <p:grpSpPr>
                <a:xfrm>
                  <a:off x="5430425" y="-34853"/>
                  <a:ext cx="1323269" cy="903752"/>
                  <a:chOff x="5229776" y="3323379"/>
                  <a:chExt cx="1323269" cy="903752"/>
                </a:xfrm>
              </p:grpSpPr>
              <p:sp>
                <p:nvSpPr>
                  <p:cNvPr id="440" name="Hexagon 439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1" name="Hexagon 440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2" name="Hexagon 441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5" name="Hexagon 444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3" name="Group 392"/>
                <p:cNvGrpSpPr/>
                <p:nvPr/>
              </p:nvGrpSpPr>
              <p:grpSpPr>
                <a:xfrm>
                  <a:off x="4606656" y="430354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8" name="Hexagon 41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9" name="Hexagon 418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0" name="Hexagon 419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1" name="Hexagon 420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2" name="Hexagon 42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3" name="Hexagon 42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4" name="Hexagon 423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4" name="Group 393"/>
                <p:cNvGrpSpPr/>
                <p:nvPr/>
              </p:nvGrpSpPr>
              <p:grpSpPr>
                <a:xfrm>
                  <a:off x="5844350" y="662067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1" name="Hexagon 410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2" name="Hexagon 411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3" name="Hexagon 412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4" name="Hexagon 413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5" name="Hexagon 414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6" name="Hexagon 415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7" name="Hexagon 416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5" name="Group 394"/>
                <p:cNvGrpSpPr/>
                <p:nvPr/>
              </p:nvGrpSpPr>
              <p:grpSpPr>
                <a:xfrm>
                  <a:off x="4196012" y="-33764"/>
                  <a:ext cx="1323269" cy="671710"/>
                  <a:chOff x="5229776" y="3555421"/>
                  <a:chExt cx="1323269" cy="671710"/>
                </a:xfrm>
              </p:grpSpPr>
              <p:sp>
                <p:nvSpPr>
                  <p:cNvPr id="405" name="Hexagon 404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7" name="Hexagon 406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0" name="Hexagon 409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6" name="Group 395"/>
                <p:cNvGrpSpPr/>
                <p:nvPr/>
              </p:nvGrpSpPr>
              <p:grpSpPr>
                <a:xfrm>
                  <a:off x="6664794" y="-33910"/>
                  <a:ext cx="1325650" cy="1135382"/>
                  <a:chOff x="5227395" y="3091749"/>
                  <a:chExt cx="1325650" cy="1135382"/>
                </a:xfrm>
              </p:grpSpPr>
              <p:sp>
                <p:nvSpPr>
                  <p:cNvPr id="397" name="Hexagon 396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8" name="Hexagon 397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9" name="Hexagon 398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0" name="Hexagon 399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1" name="Hexagon 400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3" name="Hexagon 402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446" name="Group 445"/>
                <p:cNvGrpSpPr/>
                <p:nvPr/>
              </p:nvGrpSpPr>
              <p:grpSpPr>
                <a:xfrm>
                  <a:off x="7079595" y="-31996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447" name="Group 446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96" name="Hexagon 49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7" name="Hexagon 49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8" name="Hexagon 49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9" name="Hexagon 49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0" name="Hexagon 49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1" name="Hexagon 50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2" name="Hexagon 50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8" name="Group 447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9" name="Hexagon 48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0" name="Hexagon 48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1" name="Hexagon 49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2" name="Hexagon 49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3" name="Hexagon 49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4" name="Hexagon 49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5" name="Hexagon 49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9" name="Group 448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2" name="Hexagon 4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3" name="Hexagon 4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4" name="Hexagon 4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5" name="Hexagon 4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6" name="Hexagon 4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7" name="Hexagon 4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8" name="Hexagon 4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75" name="Hexagon 4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6" name="Hexagon 4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7" name="Hexagon 4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8" name="Hexagon 4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9" name="Hexagon 4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0" name="Hexagon 4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1" name="Hexagon 4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1" name="Group 450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8" name="Hexagon 4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9" name="Hexagon 4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0" name="Hexagon 4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1" name="Hexagon 4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2" name="Hexagon 4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3" name="Hexagon 4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4" name="Hexagon 4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2" name="Group 451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1" name="Hexagon 4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2" name="Hexagon 4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3" name="Hexagon 4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4" name="Hexagon 4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5" name="Hexagon 4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6" name="Hexagon 4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7" name="Hexagon 4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3" name="Group 452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54" name="Hexagon 4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5" name="Hexagon 4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6" name="Hexagon 4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7" name="Hexagon 4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8" name="Hexagon 4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9" name="Hexagon 4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0" name="Hexagon 4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03" name="Group 502"/>
                <p:cNvGrpSpPr/>
                <p:nvPr/>
              </p:nvGrpSpPr>
              <p:grpSpPr>
                <a:xfrm>
                  <a:off x="7087075" y="3214990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504" name="Group 503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53" name="Hexagon 55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4" name="Hexagon 55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5" name="Hexagon 55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6" name="Hexagon 55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7" name="Hexagon 55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8" name="Hexagon 55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9" name="Hexagon 55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5" name="Group 504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46" name="Hexagon 54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7" name="Hexagon 54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8" name="Hexagon 54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9" name="Hexagon 54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0" name="Hexagon 54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1" name="Hexagon 55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2" name="Hexagon 55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6" name="Group 505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9" name="Hexagon 53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0" name="Hexagon 53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1" name="Hexagon 54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2" name="Hexagon 54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3" name="Hexagon 54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4" name="Hexagon 54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5" name="Hexagon 54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7" name="Group 506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2" name="Hexagon 53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3" name="Hexagon 53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4" name="Hexagon 53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5" name="Hexagon 53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6" name="Hexagon 53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7" name="Hexagon 53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8" name="Hexagon 53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8" name="Group 507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25" name="Hexagon 5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6" name="Hexagon 5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7" name="Hexagon 5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8" name="Hexagon 5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9" name="Hexagon 5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0" name="Hexagon 5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1" name="Hexagon 5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9" name="Group 508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8" name="Hexagon 5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9" name="Hexagon 5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0" name="Hexagon 5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1" name="Hexagon 5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2" name="Hexagon 5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3" name="Hexagon 5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4" name="Hexagon 5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10" name="Group 509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1" name="Hexagon 5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2" name="Hexagon 5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3" name="Hexagon 5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4" name="Hexagon 5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5" name="Hexagon 5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6" name="Hexagon 5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7" name="Hexagon 5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61" name="Group 560"/>
                <p:cNvGrpSpPr/>
                <p:nvPr/>
              </p:nvGrpSpPr>
              <p:grpSpPr>
                <a:xfrm>
                  <a:off x="5437938" y="5992649"/>
                  <a:ext cx="1324460" cy="903340"/>
                  <a:chOff x="5227395" y="2860531"/>
                  <a:chExt cx="1324460" cy="903340"/>
                </a:xfrm>
              </p:grpSpPr>
              <p:sp>
                <p:nvSpPr>
                  <p:cNvPr id="610" name="Hexagon 609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2" name="Hexagon 611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4" name="Hexagon 613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5" name="Hexagon 614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2" name="Group 561"/>
                <p:cNvGrpSpPr/>
                <p:nvPr/>
              </p:nvGrpSpPr>
              <p:grpSpPr>
                <a:xfrm>
                  <a:off x="6260049" y="5067386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603" name="Hexagon 602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4" name="Hexagon 603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5" name="Hexagon 604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6" name="Hexagon 605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7" name="Hexagon 606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8" name="Hexagon 607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9" name="Hexagon 608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3" name="Group 562"/>
                <p:cNvGrpSpPr/>
                <p:nvPr/>
              </p:nvGrpSpPr>
              <p:grpSpPr>
                <a:xfrm>
                  <a:off x="5024395" y="4836168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596" name="Hexagon 595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7" name="Hexagon 596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8" name="Hexagon 597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9" name="Hexagon 598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0" name="Hexagon 599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1" name="Hexagon 600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2" name="Hexagon 601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6" name="Group 565"/>
                <p:cNvGrpSpPr/>
                <p:nvPr/>
              </p:nvGrpSpPr>
              <p:grpSpPr>
                <a:xfrm>
                  <a:off x="4203525" y="5761696"/>
                  <a:ext cx="1325650" cy="1137763"/>
                  <a:chOff x="5227395" y="2860531"/>
                  <a:chExt cx="1325650" cy="1137763"/>
                </a:xfrm>
              </p:grpSpPr>
              <p:sp>
                <p:nvSpPr>
                  <p:cNvPr id="575" name="Hexagon 574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7" name="Hexagon 576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8" name="Hexagon 577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9" name="Hexagon 578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0" name="Hexagon 579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1" name="Hexagon 580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7" name="Group 566"/>
                <p:cNvGrpSpPr/>
                <p:nvPr/>
              </p:nvGrpSpPr>
              <p:grpSpPr>
                <a:xfrm>
                  <a:off x="6674688" y="6225222"/>
                  <a:ext cx="1324460" cy="673679"/>
                  <a:chOff x="5227395" y="2860531"/>
                  <a:chExt cx="1324460" cy="673679"/>
                </a:xfrm>
              </p:grpSpPr>
              <p:sp>
                <p:nvSpPr>
                  <p:cNvPr id="568" name="Hexagon 56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2" name="Hexagon 57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3" name="Hexagon 57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618" name="Group 617"/>
              <p:cNvGrpSpPr/>
              <p:nvPr/>
            </p:nvGrpSpPr>
            <p:grpSpPr>
              <a:xfrm>
                <a:off x="821410" y="3016639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19" name="Hexagon 618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Hexagon 619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Hexagon 620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Hexagon 621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3" name="Hexagon 622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4" name="Hexagon 623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Hexagon 624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6" name="Group 625"/>
              <p:cNvGrpSpPr/>
              <p:nvPr/>
            </p:nvGrpSpPr>
            <p:grpSpPr>
              <a:xfrm>
                <a:off x="10298426" y="465001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28" name="Hexagon 627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Hexagon 628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Hexagon 630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Hexagon 631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Hexagon 632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35" name="Group 634"/>
              <p:cNvGrpSpPr/>
              <p:nvPr/>
            </p:nvGrpSpPr>
            <p:grpSpPr>
              <a:xfrm>
                <a:off x="9887113" y="2547607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36" name="Hexagon 63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Hexagon 636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Hexagon 637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Hexagon 63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Hexagon 639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Hexagon 640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Hexagon 641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3" name="Group 642"/>
              <p:cNvGrpSpPr/>
              <p:nvPr/>
            </p:nvGrpSpPr>
            <p:grpSpPr>
              <a:xfrm>
                <a:off x="10302243" y="3712828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45" name="Hexagon 64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6" name="Hexagon 64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Hexagon 647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Hexagon 64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Hexagon 649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1" name="Group 650"/>
              <p:cNvGrpSpPr/>
              <p:nvPr/>
            </p:nvGrpSpPr>
            <p:grpSpPr>
              <a:xfrm>
                <a:off x="9896985" y="5800388"/>
                <a:ext cx="1324460" cy="1137763"/>
                <a:chOff x="5227395" y="2860531"/>
                <a:chExt cx="1324460" cy="1137763"/>
              </a:xfrm>
            </p:grpSpPr>
            <p:sp>
              <p:nvSpPr>
                <p:cNvPr id="652" name="Hexagon 65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Hexagon 653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Hexagon 655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Hexagon 656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Hexagon 657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816760" y="185738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60" name="Hexagon 659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Hexagon 660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Hexagon 661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Hexagon 662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Hexagon 664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20521" y="3621"/>
                <a:ext cx="1323269" cy="1133413"/>
                <a:chOff x="5229776" y="3093718"/>
                <a:chExt cx="1323269" cy="1133413"/>
              </a:xfrm>
            </p:grpSpPr>
            <p:sp>
              <p:nvSpPr>
                <p:cNvPr id="668" name="Hexagon 667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Hexagon 668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Hexagon 669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Hexagon 670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Hexagon 67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75" name="Group 674"/>
              <p:cNvGrpSpPr/>
              <p:nvPr/>
            </p:nvGrpSpPr>
            <p:grpSpPr>
              <a:xfrm>
                <a:off x="820927" y="930414"/>
                <a:ext cx="502531" cy="902195"/>
                <a:chOff x="6050514" y="3093718"/>
                <a:chExt cx="502531" cy="902195"/>
              </a:xfrm>
            </p:grpSpPr>
            <p:sp>
              <p:nvSpPr>
                <p:cNvPr id="676" name="Hexagon 67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Hexagon 67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83" name="Group 682"/>
              <p:cNvGrpSpPr/>
              <p:nvPr/>
            </p:nvGrpSpPr>
            <p:grpSpPr>
              <a:xfrm>
                <a:off x="833102" y="509649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84" name="Hexagon 683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Hexagon 68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Hexagon 68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Hexagon 686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9" name="Hexagon 68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1" name="Group 690"/>
              <p:cNvGrpSpPr/>
              <p:nvPr/>
            </p:nvGrpSpPr>
            <p:grpSpPr>
              <a:xfrm>
                <a:off x="826169" y="4175516"/>
                <a:ext cx="502531" cy="902195"/>
                <a:chOff x="6050514" y="3093718"/>
                <a:chExt cx="502531" cy="902195"/>
              </a:xfrm>
            </p:grpSpPr>
            <p:sp>
              <p:nvSpPr>
                <p:cNvPr id="692" name="Hexagon 69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5" name="Hexagon 694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9" name="Group 698"/>
              <p:cNvGrpSpPr/>
              <p:nvPr/>
            </p:nvGrpSpPr>
            <p:grpSpPr>
              <a:xfrm>
                <a:off x="10712366" y="1854800"/>
                <a:ext cx="503722" cy="906545"/>
                <a:chOff x="5227395" y="3091749"/>
                <a:chExt cx="503722" cy="906545"/>
              </a:xfrm>
            </p:grpSpPr>
            <p:sp>
              <p:nvSpPr>
                <p:cNvPr id="704" name="Hexagon 703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6" name="Hexagon 705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07" name="Group 706"/>
              <p:cNvGrpSpPr/>
              <p:nvPr/>
            </p:nvGrpSpPr>
            <p:grpSpPr>
              <a:xfrm>
                <a:off x="10716640" y="5101924"/>
                <a:ext cx="503722" cy="906545"/>
                <a:chOff x="5227395" y="3091749"/>
                <a:chExt cx="503722" cy="906545"/>
              </a:xfrm>
            </p:grpSpPr>
            <p:sp>
              <p:nvSpPr>
                <p:cNvPr id="712" name="Hexagon 711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4" name="Hexagon 71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16" name="Hexagon 715"/>
              <p:cNvSpPr/>
              <p:nvPr/>
            </p:nvSpPr>
            <p:spPr>
              <a:xfrm>
                <a:off x="1246610" y="6255886"/>
                <a:ext cx="501341" cy="440492"/>
              </a:xfrm>
              <a:prstGeom prst="hexagon">
                <a:avLst/>
              </a:prstGeom>
              <a:solidFill>
                <a:srgbClr val="FFCC00"/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7" name="Hexagon 716"/>
              <p:cNvSpPr/>
              <p:nvPr/>
            </p:nvSpPr>
            <p:spPr>
              <a:xfrm>
                <a:off x="9058639" y="4112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8" name="Hexagon 717"/>
              <p:cNvSpPr/>
              <p:nvPr/>
            </p:nvSpPr>
            <p:spPr>
              <a:xfrm>
                <a:off x="1659847" y="648680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Hexagon 718"/>
              <p:cNvSpPr/>
              <p:nvPr/>
            </p:nvSpPr>
            <p:spPr>
              <a:xfrm>
                <a:off x="3287841" y="4033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Hexagon 719"/>
              <p:cNvSpPr/>
              <p:nvPr/>
            </p:nvSpPr>
            <p:spPr>
              <a:xfrm>
                <a:off x="9881116" y="8795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Hexagon 720"/>
              <p:cNvSpPr/>
              <p:nvPr/>
            </p:nvSpPr>
            <p:spPr>
              <a:xfrm>
                <a:off x="8248019" y="649035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Hexagon 721"/>
              <p:cNvSpPr/>
              <p:nvPr/>
            </p:nvSpPr>
            <p:spPr>
              <a:xfrm>
                <a:off x="2480930" y="6484581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Hexagon 722"/>
              <p:cNvSpPr/>
              <p:nvPr/>
            </p:nvSpPr>
            <p:spPr>
              <a:xfrm>
                <a:off x="10295740" y="235620"/>
                <a:ext cx="501341" cy="440492"/>
              </a:xfrm>
              <a:prstGeom prst="hexagon">
                <a:avLst/>
              </a:prstGeom>
              <a:solidFill>
                <a:srgbClr val="996633"/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28" name="Frame 727"/>
            <p:cNvSpPr/>
            <p:nvPr/>
          </p:nvSpPr>
          <p:spPr>
            <a:xfrm>
              <a:off x="0" y="-469899"/>
              <a:ext cx="12192000" cy="7797799"/>
            </a:xfrm>
            <a:prstGeom prst="fram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" name="Double Wave 3"/>
          <p:cNvSpPr/>
          <p:nvPr/>
        </p:nvSpPr>
        <p:spPr>
          <a:xfrm rot="18189842">
            <a:off x="1103661" y="2932051"/>
            <a:ext cx="9913646" cy="1018213"/>
          </a:xfrm>
          <a:prstGeom prst="doubleWav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1625690" y="1249976"/>
            <a:ext cx="1252860" cy="3422142"/>
            <a:chOff x="1625690" y="1249976"/>
            <a:chExt cx="1252860" cy="3422142"/>
          </a:xfrm>
        </p:grpSpPr>
        <p:grpSp>
          <p:nvGrpSpPr>
            <p:cNvPr id="740" name="Group 739"/>
            <p:cNvGrpSpPr/>
            <p:nvPr/>
          </p:nvGrpSpPr>
          <p:grpSpPr>
            <a:xfrm rot="17480195">
              <a:off x="1552188" y="1534625"/>
              <a:ext cx="1184912" cy="615614"/>
              <a:chOff x="1401774" y="2117171"/>
              <a:chExt cx="2861769" cy="1321622"/>
            </a:xfrm>
          </p:grpSpPr>
          <p:sp>
            <p:nvSpPr>
              <p:cNvPr id="741" name="Oval 740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Teardrop 741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43" name="Straight Connector 742"/>
              <p:cNvCxnSpPr>
                <a:stCxn id="741" idx="1"/>
                <a:endCxn id="741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4" name="Straight Connector 743"/>
              <p:cNvCxnSpPr>
                <a:stCxn id="741" idx="0"/>
                <a:endCxn id="741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5" name="Straight Connector 744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6" name="Straight Connector 745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7" name="Straight Connector 746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8" name="Straight Connector 747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50" name="Group 749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762" name="Oval 761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3" name="Oval 762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51" name="Oval 750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Explosion 2 751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Rectangle 752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4" name="Rectangle 753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5" name="Rectangle 754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6" name="Rectangle 755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7" name="Rectangle 756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Rectangle 757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Rectangle 758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0" name="Rectangle 759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Rectangle 760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64" name="Group 763"/>
            <p:cNvGrpSpPr/>
            <p:nvPr/>
          </p:nvGrpSpPr>
          <p:grpSpPr>
            <a:xfrm rot="20598400">
              <a:off x="1625690" y="2797981"/>
              <a:ext cx="1184912" cy="615614"/>
              <a:chOff x="1401774" y="2117171"/>
              <a:chExt cx="2861769" cy="1321622"/>
            </a:xfrm>
          </p:grpSpPr>
          <p:sp>
            <p:nvSpPr>
              <p:cNvPr id="765" name="Oval 764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Teardrop 765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67" name="Straight Connector 766"/>
              <p:cNvCxnSpPr>
                <a:stCxn id="765" idx="1"/>
                <a:endCxn id="765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8" name="Straight Connector 767"/>
              <p:cNvCxnSpPr>
                <a:stCxn id="765" idx="0"/>
                <a:endCxn id="765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9" name="Straight Connector 768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0" name="Straight Connector 769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1" name="Straight Connector 770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2" name="Straight Connector 771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3" name="Group 772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785" name="Oval 784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86" name="Oval 785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74" name="Oval 773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5" name="Explosion 2 774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6" name="Rectangle 775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7" name="Rectangle 776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8" name="Rectangle 777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9" name="Rectangle 778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0" name="Rectangle 779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1" name="Rectangle 780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2" name="Rectangle 781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3" name="Rectangle 782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4" name="Rectangle 783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87" name="Group 786"/>
            <p:cNvGrpSpPr/>
            <p:nvPr/>
          </p:nvGrpSpPr>
          <p:grpSpPr>
            <a:xfrm rot="2208535">
              <a:off x="1693638" y="4056504"/>
              <a:ext cx="1184912" cy="615614"/>
              <a:chOff x="1401774" y="2117171"/>
              <a:chExt cx="2861769" cy="1321622"/>
            </a:xfrm>
          </p:grpSpPr>
          <p:sp>
            <p:nvSpPr>
              <p:cNvPr id="788" name="Oval 787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9" name="Teardrop 788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90" name="Straight Connector 789"/>
              <p:cNvCxnSpPr>
                <a:stCxn id="788" idx="1"/>
                <a:endCxn id="788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1" name="Straight Connector 790"/>
              <p:cNvCxnSpPr>
                <a:stCxn id="788" idx="0"/>
                <a:endCxn id="788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2" name="Straight Connector 791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3" name="Straight Connector 792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4" name="Straight Connector 793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5" name="Straight Connector 794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96" name="Group 795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808" name="Oval 807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9" name="Oval 808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97" name="Oval 796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Explosion 2 797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Rectangle 798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0" name="Rectangle 799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1" name="Rectangle 800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2" name="Rectangle 801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3" name="Rectangle 802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Rectangle 803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Rectangle 804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Rectangle 805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7" name="Rectangle 806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8948325" y="1433174"/>
            <a:ext cx="1571601" cy="4151379"/>
            <a:chOff x="8948325" y="1433174"/>
            <a:chExt cx="1571601" cy="4151379"/>
          </a:xfrm>
        </p:grpSpPr>
        <p:grpSp>
          <p:nvGrpSpPr>
            <p:cNvPr id="810" name="Group 809"/>
            <p:cNvGrpSpPr/>
            <p:nvPr/>
          </p:nvGrpSpPr>
          <p:grpSpPr>
            <a:xfrm rot="3191047" flipH="1">
              <a:off x="9198517" y="1717823"/>
              <a:ext cx="1184912" cy="615614"/>
              <a:chOff x="1401774" y="2117171"/>
              <a:chExt cx="2861769" cy="1321622"/>
            </a:xfrm>
          </p:grpSpPr>
          <p:sp>
            <p:nvSpPr>
              <p:cNvPr id="811" name="Oval 810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Teardrop 811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13" name="Straight Connector 812"/>
              <p:cNvCxnSpPr>
                <a:stCxn id="811" idx="1"/>
                <a:endCxn id="811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4" name="Straight Connector 813"/>
              <p:cNvCxnSpPr>
                <a:stCxn id="811" idx="0"/>
                <a:endCxn id="811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5" name="Straight Connector 814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6" name="Straight Connector 815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7" name="Straight Connector 816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8" name="Straight Connector 817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9" name="Group 818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831" name="Oval 830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32" name="Oval 831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20" name="Oval 819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1" name="Explosion 2 820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2" name="Rectangle 821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3" name="Rectangle 822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4" name="Rectangle 823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5" name="Rectangle 824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6" name="Rectangle 825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7" name="Rectangle 826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8" name="Rectangle 827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9" name="Rectangle 828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0" name="Rectangle 829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33" name="Group 832"/>
            <p:cNvGrpSpPr/>
            <p:nvPr/>
          </p:nvGrpSpPr>
          <p:grpSpPr>
            <a:xfrm rot="1001600" flipH="1">
              <a:off x="9335014" y="3323993"/>
              <a:ext cx="1184912" cy="615614"/>
              <a:chOff x="1401774" y="2117171"/>
              <a:chExt cx="2861769" cy="1321622"/>
            </a:xfrm>
          </p:grpSpPr>
          <p:sp>
            <p:nvSpPr>
              <p:cNvPr id="834" name="Oval 833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5" name="Teardrop 834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36" name="Straight Connector 835"/>
              <p:cNvCxnSpPr>
                <a:stCxn id="834" idx="1"/>
                <a:endCxn id="834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7" name="Straight Connector 836"/>
              <p:cNvCxnSpPr>
                <a:stCxn id="834" idx="0"/>
                <a:endCxn id="834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8" name="Straight Connector 837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9" name="Straight Connector 838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0" name="Straight Connector 839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1" name="Straight Connector 840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42" name="Group 841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975" name="Oval 974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76" name="Oval 975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43" name="Oval 842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4" name="Explosion 2 843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5" name="Rectangle 844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Rectangle 966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8" name="Rectangle 967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9" name="Rectangle 968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0" name="Rectangle 969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1" name="Rectangle 970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Rectangle 971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Rectangle 972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Rectangle 973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77" name="Group 976"/>
            <p:cNvGrpSpPr/>
            <p:nvPr/>
          </p:nvGrpSpPr>
          <p:grpSpPr>
            <a:xfrm rot="20086855" flipH="1">
              <a:off x="8948325" y="4968939"/>
              <a:ext cx="1184912" cy="615614"/>
              <a:chOff x="1401774" y="2117171"/>
              <a:chExt cx="2861769" cy="1321622"/>
            </a:xfrm>
          </p:grpSpPr>
          <p:sp>
            <p:nvSpPr>
              <p:cNvPr id="978" name="Oval 977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9" name="Teardrop 978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80" name="Straight Connector 979"/>
              <p:cNvCxnSpPr>
                <a:stCxn id="978" idx="1"/>
                <a:endCxn id="978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1" name="Straight Connector 980"/>
              <p:cNvCxnSpPr>
                <a:stCxn id="978" idx="0"/>
                <a:endCxn id="978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2" name="Straight Connector 981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3" name="Straight Connector 982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4" name="Straight Connector 983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5" name="Straight Connector 984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86" name="Group 985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998" name="Oval 997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99" name="Oval 998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87" name="Oval 986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Explosion 2 987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9" name="Rectangle 988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0" name="Rectangle 989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1" name="Rectangle 990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2" name="Rectangle 991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Rectangle 992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Rectangle 993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Rectangle 994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6" name="Rectangle 995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7" name="Rectangle 996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" name="Rounded Rectangle 4"/>
          <p:cNvSpPr/>
          <p:nvPr/>
        </p:nvSpPr>
        <p:spPr>
          <a:xfrm>
            <a:off x="2751077" y="926504"/>
            <a:ext cx="2218709" cy="1625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As they grow older, </a:t>
            </a:r>
            <a:r>
              <a:rPr lang="en-GB" b="1" dirty="0" smtClean="0"/>
              <a:t>worker bees </a:t>
            </a:r>
            <a:r>
              <a:rPr lang="en-GB" dirty="0" smtClean="0"/>
              <a:t>begin to produce honey and help to keep the hive clean.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6764323" y="4529257"/>
            <a:ext cx="2065960" cy="1611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Other </a:t>
            </a:r>
            <a:r>
              <a:rPr lang="en-GB" b="1" dirty="0" smtClean="0"/>
              <a:t>workers</a:t>
            </a:r>
            <a:r>
              <a:rPr lang="en-GB" dirty="0" smtClean="0"/>
              <a:t> seal the filled honey stores with wax to keep it fresh until it is needed.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4906360" y="2682703"/>
            <a:ext cx="2379281" cy="1518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food stores are arranged around the brood chambers to make feeding larvae easier.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96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roup 728"/>
          <p:cNvGrpSpPr/>
          <p:nvPr/>
        </p:nvGrpSpPr>
        <p:grpSpPr>
          <a:xfrm>
            <a:off x="0" y="-469899"/>
            <a:ext cx="12192000" cy="7797799"/>
            <a:chOff x="0" y="-469899"/>
            <a:chExt cx="12192000" cy="7797799"/>
          </a:xfrm>
        </p:grpSpPr>
        <p:grpSp>
          <p:nvGrpSpPr>
            <p:cNvPr id="726" name="Group 725"/>
            <p:cNvGrpSpPr/>
            <p:nvPr/>
          </p:nvGrpSpPr>
          <p:grpSpPr>
            <a:xfrm>
              <a:off x="893657" y="0"/>
              <a:ext cx="10404685" cy="6938151"/>
              <a:chOff x="816760" y="0"/>
              <a:chExt cx="10404685" cy="6938151"/>
            </a:xfrm>
          </p:grpSpPr>
          <p:grpSp>
            <p:nvGrpSpPr>
              <p:cNvPr id="634" name="Group 633"/>
              <p:cNvGrpSpPr/>
              <p:nvPr/>
            </p:nvGrpSpPr>
            <p:grpSpPr>
              <a:xfrm>
                <a:off x="1232293" y="0"/>
                <a:ext cx="9573581" cy="6934312"/>
                <a:chOff x="1310307" y="-34853"/>
                <a:chExt cx="9573581" cy="6934312"/>
              </a:xfrm>
            </p:grpSpPr>
            <p:grpSp>
              <p:nvGrpSpPr>
                <p:cNvPr id="274" name="Group 273"/>
                <p:cNvGrpSpPr/>
                <p:nvPr/>
              </p:nvGrpSpPr>
              <p:grpSpPr>
                <a:xfrm>
                  <a:off x="4198762" y="158921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185" name="Group 184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87" name="Hexagon 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2" name="Hexagon 1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3" name="Hexagon 1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4" name="Hexagon 1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6" name="Hexagon 16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8" name="Hexagon 16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6" name="Hexagon 17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6" name="Group 185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87" name="Hexagon 1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8" name="Hexagon 18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9" name="Hexagon 18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0" name="Hexagon 18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1" name="Hexagon 19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2" name="Hexagon 19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3" name="Hexagon 19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94" name="Group 193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95" name="Hexagon 19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6" name="Hexagon 19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7" name="Hexagon 19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8" name="Hexagon 19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9" name="Hexagon 19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0" name="Hexagon 19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1" name="Hexagon 20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02" name="Group 201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03" name="Hexagon 20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4" name="Hexagon 20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5" name="Hexagon 20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6" name="Hexagon 20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7" name="Hexagon 20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8" name="Hexagon 20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9" name="Hexagon 20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10" name="Group 20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11" name="Hexagon 2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2" name="Hexagon 2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3" name="Hexagon 2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4" name="Hexagon 2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5" name="Hexagon 2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6" name="Hexagon 2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7" name="Hexagon 2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26" name="Group 225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27" name="Hexagon 22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8" name="Hexagon 22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9" name="Hexagon 22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0" name="Hexagon 22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1" name="Hexagon 23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2" name="Hexagon 23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3" name="Hexagon 23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58" name="Group 257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59" name="Hexagon 25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0" name="Hexagon 25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1" name="Hexagon 26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2" name="Hexagon 26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3" name="Hexagon 26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4" name="Hexagon 26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5" name="Hexagon 26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275" name="Group 274"/>
                <p:cNvGrpSpPr/>
                <p:nvPr/>
              </p:nvGrpSpPr>
              <p:grpSpPr>
                <a:xfrm>
                  <a:off x="1310307" y="-3126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276" name="Group 275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25" name="Hexagon 3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6" name="Hexagon 3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7" name="Hexagon 3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8" name="Hexagon 3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9" name="Hexagon 3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0" name="Hexagon 3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1" name="Hexagon 3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7" name="Group 276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8" name="Hexagon 3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9" name="Hexagon 3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0" name="Hexagon 3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1" name="Hexagon 3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2" name="Hexagon 3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3" name="Hexagon 3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4" name="Hexagon 3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8" name="Group 277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1" name="Hexagon 3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2" name="Hexagon 3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3" name="Hexagon 3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4" name="Hexagon 3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5" name="Hexagon 3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6" name="Hexagon 3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7" name="Hexagon 3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9" name="Group 278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04" name="Hexagon 30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5" name="Hexagon 30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6" name="Hexagon 30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7" name="Hexagon 30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8" name="Hexagon 30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9" name="Hexagon 30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0" name="Hexagon 30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0" name="Group 27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7" name="Hexagon 29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8" name="Hexagon 29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9" name="Hexagon 29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0" name="Hexagon 29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1" name="Hexagon 30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2" name="Hexagon 30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3" name="Hexagon 30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1" name="Group 280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0" name="Hexagon 28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1" name="Hexagon 29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2" name="Hexagon 29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3" name="Hexagon 29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4" name="Hexagon 29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5" name="Hexagon 29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6" name="Hexagon 29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2" name="Group 281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83" name="Hexagon 28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4" name="Hexagon 28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5" name="Hexagon 28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6" name="Hexagon 28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7" name="Hexagon 28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8" name="Hexagon 28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9" name="Hexagon 28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32" name="Group 331"/>
                <p:cNvGrpSpPr/>
                <p:nvPr/>
              </p:nvGrpSpPr>
              <p:grpSpPr>
                <a:xfrm>
                  <a:off x="1319986" y="3210623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333" name="Group 332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82" name="Hexagon 3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3" name="Hexagon 3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4" name="Hexagon 3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5" name="Hexagon 3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6" name="Hexagon 3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7" name="Hexagon 3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8" name="Hexagon 3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4" name="Group 333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75" name="Hexagon 3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6" name="Hexagon 3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7" name="Hexagon 3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8" name="Hexagon 3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9" name="Hexagon 3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0" name="Hexagon 3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1" name="Hexagon 3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5" name="Group 334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8" name="Hexagon 3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9" name="Hexagon 3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0" name="Hexagon 3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1" name="Hexagon 3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2" name="Hexagon 3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3" name="Hexagon 3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4" name="Hexagon 3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6" name="Group 335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1" name="Hexagon 3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2" name="Hexagon 3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3" name="Hexagon 3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4" name="Hexagon 3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5" name="Hexagon 3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6" name="Hexagon 3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7" name="Hexagon 3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7" name="Group 336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54" name="Hexagon 3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5" name="Hexagon 3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6" name="Hexagon 3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7" name="Hexagon 3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8" name="Hexagon 3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9" name="Hexagon 3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0" name="Hexagon 3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8" name="Group 337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7" name="Hexagon 34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8" name="Hexagon 34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9" name="Hexagon 34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0" name="Hexagon 34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1" name="Hexagon 35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2" name="Hexagon 35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3" name="Hexagon 35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9" name="Group 338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0" name="Hexagon 33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1" name="Hexagon 34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2" name="Hexagon 34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3" name="Hexagon 34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4" name="Hexagon 34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5" name="Hexagon 34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6" name="Hexagon 34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FFCC00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90" name="Group 389"/>
                <p:cNvGrpSpPr/>
                <p:nvPr/>
              </p:nvGrpSpPr>
              <p:grpSpPr>
                <a:xfrm>
                  <a:off x="5430425" y="-34853"/>
                  <a:ext cx="1323269" cy="903752"/>
                  <a:chOff x="5229776" y="3323379"/>
                  <a:chExt cx="1323269" cy="903752"/>
                </a:xfrm>
              </p:grpSpPr>
              <p:sp>
                <p:nvSpPr>
                  <p:cNvPr id="440" name="Hexagon 439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1" name="Hexagon 440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2" name="Hexagon 441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5" name="Hexagon 444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3" name="Group 392"/>
                <p:cNvGrpSpPr/>
                <p:nvPr/>
              </p:nvGrpSpPr>
              <p:grpSpPr>
                <a:xfrm>
                  <a:off x="4606656" y="430354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8" name="Hexagon 41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9" name="Hexagon 418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0" name="Hexagon 419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1" name="Hexagon 420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2" name="Hexagon 42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3" name="Hexagon 42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4" name="Hexagon 423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4" name="Group 393"/>
                <p:cNvGrpSpPr/>
                <p:nvPr/>
              </p:nvGrpSpPr>
              <p:grpSpPr>
                <a:xfrm>
                  <a:off x="5844350" y="662067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1" name="Hexagon 410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2" name="Hexagon 411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3" name="Hexagon 412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4" name="Hexagon 413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5" name="Hexagon 414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6" name="Hexagon 415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7" name="Hexagon 416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5" name="Group 394"/>
                <p:cNvGrpSpPr/>
                <p:nvPr/>
              </p:nvGrpSpPr>
              <p:grpSpPr>
                <a:xfrm>
                  <a:off x="4196012" y="-33764"/>
                  <a:ext cx="1323269" cy="671710"/>
                  <a:chOff x="5229776" y="3555421"/>
                  <a:chExt cx="1323269" cy="671710"/>
                </a:xfrm>
              </p:grpSpPr>
              <p:sp>
                <p:nvSpPr>
                  <p:cNvPr id="405" name="Hexagon 404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7" name="Hexagon 406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0" name="Hexagon 409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6" name="Group 395"/>
                <p:cNvGrpSpPr/>
                <p:nvPr/>
              </p:nvGrpSpPr>
              <p:grpSpPr>
                <a:xfrm>
                  <a:off x="6664794" y="-33910"/>
                  <a:ext cx="1325650" cy="1135382"/>
                  <a:chOff x="5227395" y="3091749"/>
                  <a:chExt cx="1325650" cy="1135382"/>
                </a:xfrm>
              </p:grpSpPr>
              <p:sp>
                <p:nvSpPr>
                  <p:cNvPr id="397" name="Hexagon 396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8" name="Hexagon 397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9" name="Hexagon 398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0" name="Hexagon 399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1" name="Hexagon 400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3" name="Hexagon 402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FFCC00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446" name="Group 445"/>
                <p:cNvGrpSpPr/>
                <p:nvPr/>
              </p:nvGrpSpPr>
              <p:grpSpPr>
                <a:xfrm>
                  <a:off x="7079595" y="-31996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447" name="Group 446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96" name="Hexagon 49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7" name="Hexagon 49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8" name="Hexagon 49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9" name="Hexagon 49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0" name="Hexagon 49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1" name="Hexagon 50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2" name="Hexagon 50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8" name="Group 447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9" name="Hexagon 48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0" name="Hexagon 48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1" name="Hexagon 49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2" name="Hexagon 49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3" name="Hexagon 49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4" name="Hexagon 49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5" name="Hexagon 49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9" name="Group 448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2" name="Hexagon 4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3" name="Hexagon 4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4" name="Hexagon 4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5" name="Hexagon 4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6" name="Hexagon 4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7" name="Hexagon 4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8" name="Hexagon 4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75" name="Hexagon 4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6" name="Hexagon 4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7" name="Hexagon 4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8" name="Hexagon 4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9" name="Hexagon 4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0" name="Hexagon 4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1" name="Hexagon 4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1" name="Group 450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8" name="Hexagon 4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9" name="Hexagon 4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0" name="Hexagon 4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1" name="Hexagon 4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2" name="Hexagon 4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3" name="Hexagon 4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4" name="Hexagon 4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2" name="Group 451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1" name="Hexagon 4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2" name="Hexagon 4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3" name="Hexagon 4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4" name="Hexagon 4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5" name="Hexagon 4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6" name="Hexagon 4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7" name="Hexagon 4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3" name="Group 452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54" name="Hexagon 4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5" name="Hexagon 4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6" name="Hexagon 4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7" name="Hexagon 4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8" name="Hexagon 4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9" name="Hexagon 4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0" name="Hexagon 4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03" name="Group 502"/>
                <p:cNvGrpSpPr/>
                <p:nvPr/>
              </p:nvGrpSpPr>
              <p:grpSpPr>
                <a:xfrm>
                  <a:off x="7087075" y="3214990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504" name="Group 503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53" name="Hexagon 55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4" name="Hexagon 55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5" name="Hexagon 55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6" name="Hexagon 55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7" name="Hexagon 55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8" name="Hexagon 55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9" name="Hexagon 55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5" name="Group 504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46" name="Hexagon 54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7" name="Hexagon 54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8" name="Hexagon 54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9" name="Hexagon 54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0" name="Hexagon 54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1" name="Hexagon 55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2" name="Hexagon 55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6" name="Group 505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9" name="Hexagon 53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0" name="Hexagon 53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1" name="Hexagon 54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2" name="Hexagon 54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3" name="Hexagon 54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4" name="Hexagon 54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5" name="Hexagon 54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7" name="Group 506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2" name="Hexagon 53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3" name="Hexagon 53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4" name="Hexagon 53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5" name="Hexagon 53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6" name="Hexagon 53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7" name="Hexagon 53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8" name="Hexagon 53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8" name="Group 507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25" name="Hexagon 5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6" name="Hexagon 5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7" name="Hexagon 5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8" name="Hexagon 5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9" name="Hexagon 5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0" name="Hexagon 5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1" name="Hexagon 5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9" name="Group 508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8" name="Hexagon 5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9" name="Hexagon 5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0" name="Hexagon 5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1" name="Hexagon 5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2" name="Hexagon 5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3" name="Hexagon 5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4" name="Hexagon 5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10" name="Group 509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1" name="Hexagon 5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2" name="Hexagon 5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3" name="Hexagon 5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4" name="Hexagon 5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5" name="Hexagon 5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6" name="Hexagon 5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7" name="Hexagon 5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61" name="Group 560"/>
                <p:cNvGrpSpPr/>
                <p:nvPr/>
              </p:nvGrpSpPr>
              <p:grpSpPr>
                <a:xfrm>
                  <a:off x="5437938" y="5992649"/>
                  <a:ext cx="1324460" cy="903340"/>
                  <a:chOff x="5227395" y="2860531"/>
                  <a:chExt cx="1324460" cy="903340"/>
                </a:xfrm>
              </p:grpSpPr>
              <p:sp>
                <p:nvSpPr>
                  <p:cNvPr id="610" name="Hexagon 609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2" name="Hexagon 611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4" name="Hexagon 613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5" name="Hexagon 614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2" name="Group 561"/>
                <p:cNvGrpSpPr/>
                <p:nvPr/>
              </p:nvGrpSpPr>
              <p:grpSpPr>
                <a:xfrm>
                  <a:off x="6260049" y="5067386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603" name="Hexagon 602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4" name="Hexagon 603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5" name="Hexagon 604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6" name="Hexagon 605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7" name="Hexagon 606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8" name="Hexagon 607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9" name="Hexagon 608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3" name="Group 562"/>
                <p:cNvGrpSpPr/>
                <p:nvPr/>
              </p:nvGrpSpPr>
              <p:grpSpPr>
                <a:xfrm>
                  <a:off x="5024395" y="4836168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596" name="Hexagon 595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7" name="Hexagon 596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8" name="Hexagon 597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9" name="Hexagon 598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0" name="Hexagon 599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1" name="Hexagon 600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2" name="Hexagon 601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6" name="Group 565"/>
                <p:cNvGrpSpPr/>
                <p:nvPr/>
              </p:nvGrpSpPr>
              <p:grpSpPr>
                <a:xfrm>
                  <a:off x="4203525" y="5761696"/>
                  <a:ext cx="1325650" cy="1137763"/>
                  <a:chOff x="5227395" y="2860531"/>
                  <a:chExt cx="1325650" cy="1137763"/>
                </a:xfrm>
              </p:grpSpPr>
              <p:sp>
                <p:nvSpPr>
                  <p:cNvPr id="575" name="Hexagon 574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7" name="Hexagon 576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8" name="Hexagon 577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9" name="Hexagon 578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0" name="Hexagon 579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1" name="Hexagon 580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7" name="Group 566"/>
                <p:cNvGrpSpPr/>
                <p:nvPr/>
              </p:nvGrpSpPr>
              <p:grpSpPr>
                <a:xfrm>
                  <a:off x="6674688" y="6225222"/>
                  <a:ext cx="1324460" cy="673679"/>
                  <a:chOff x="5227395" y="2860531"/>
                  <a:chExt cx="1324460" cy="673679"/>
                </a:xfrm>
              </p:grpSpPr>
              <p:sp>
                <p:nvSpPr>
                  <p:cNvPr id="568" name="Hexagon 56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2" name="Hexagon 57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3" name="Hexagon 57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rgbClr val="996633"/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618" name="Group 617"/>
              <p:cNvGrpSpPr/>
              <p:nvPr/>
            </p:nvGrpSpPr>
            <p:grpSpPr>
              <a:xfrm>
                <a:off x="821410" y="3016639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19" name="Hexagon 618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Hexagon 619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Hexagon 620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Hexagon 621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3" name="Hexagon 622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4" name="Hexagon 623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Hexagon 624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6" name="Group 625"/>
              <p:cNvGrpSpPr/>
              <p:nvPr/>
            </p:nvGrpSpPr>
            <p:grpSpPr>
              <a:xfrm>
                <a:off x="10298426" y="465001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28" name="Hexagon 627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Hexagon 628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Hexagon 630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Hexagon 631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Hexagon 632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35" name="Group 634"/>
              <p:cNvGrpSpPr/>
              <p:nvPr/>
            </p:nvGrpSpPr>
            <p:grpSpPr>
              <a:xfrm>
                <a:off x="9887113" y="2547607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36" name="Hexagon 63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Hexagon 636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Hexagon 637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Hexagon 63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Hexagon 639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Hexagon 640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Hexagon 641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3" name="Group 642"/>
              <p:cNvGrpSpPr/>
              <p:nvPr/>
            </p:nvGrpSpPr>
            <p:grpSpPr>
              <a:xfrm>
                <a:off x="10302243" y="3712828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45" name="Hexagon 64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6" name="Hexagon 64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Hexagon 647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Hexagon 64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Hexagon 649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1" name="Group 650"/>
              <p:cNvGrpSpPr/>
              <p:nvPr/>
            </p:nvGrpSpPr>
            <p:grpSpPr>
              <a:xfrm>
                <a:off x="9896985" y="5800388"/>
                <a:ext cx="1324460" cy="1137763"/>
                <a:chOff x="5227395" y="2860531"/>
                <a:chExt cx="1324460" cy="1137763"/>
              </a:xfrm>
            </p:grpSpPr>
            <p:sp>
              <p:nvSpPr>
                <p:cNvPr id="652" name="Hexagon 65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Hexagon 653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Hexagon 655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Hexagon 656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Hexagon 657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816760" y="185738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60" name="Hexagon 659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Hexagon 660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Hexagon 661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Hexagon 662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Hexagon 664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20521" y="3621"/>
                <a:ext cx="1323269" cy="1133413"/>
                <a:chOff x="5229776" y="3093718"/>
                <a:chExt cx="1323269" cy="1133413"/>
              </a:xfrm>
            </p:grpSpPr>
            <p:sp>
              <p:nvSpPr>
                <p:cNvPr id="668" name="Hexagon 667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Hexagon 668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Hexagon 669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Hexagon 670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Hexagon 67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75" name="Group 674"/>
              <p:cNvGrpSpPr/>
              <p:nvPr/>
            </p:nvGrpSpPr>
            <p:grpSpPr>
              <a:xfrm>
                <a:off x="820927" y="930414"/>
                <a:ext cx="502531" cy="902195"/>
                <a:chOff x="6050514" y="3093718"/>
                <a:chExt cx="502531" cy="902195"/>
              </a:xfrm>
            </p:grpSpPr>
            <p:sp>
              <p:nvSpPr>
                <p:cNvPr id="676" name="Hexagon 67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Hexagon 67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83" name="Group 682"/>
              <p:cNvGrpSpPr/>
              <p:nvPr/>
            </p:nvGrpSpPr>
            <p:grpSpPr>
              <a:xfrm>
                <a:off x="833102" y="509649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84" name="Hexagon 683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Hexagon 68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Hexagon 68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Hexagon 686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9" name="Hexagon 68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1" name="Group 690"/>
              <p:cNvGrpSpPr/>
              <p:nvPr/>
            </p:nvGrpSpPr>
            <p:grpSpPr>
              <a:xfrm>
                <a:off x="826169" y="4175516"/>
                <a:ext cx="502531" cy="902195"/>
                <a:chOff x="6050514" y="3093718"/>
                <a:chExt cx="502531" cy="902195"/>
              </a:xfrm>
            </p:grpSpPr>
            <p:sp>
              <p:nvSpPr>
                <p:cNvPr id="692" name="Hexagon 69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5" name="Hexagon 694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rgbClr val="FFCC00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9" name="Group 698"/>
              <p:cNvGrpSpPr/>
              <p:nvPr/>
            </p:nvGrpSpPr>
            <p:grpSpPr>
              <a:xfrm>
                <a:off x="10712366" y="1854800"/>
                <a:ext cx="503722" cy="906545"/>
                <a:chOff x="5227395" y="3091749"/>
                <a:chExt cx="503722" cy="906545"/>
              </a:xfrm>
            </p:grpSpPr>
            <p:sp>
              <p:nvSpPr>
                <p:cNvPr id="704" name="Hexagon 703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6" name="Hexagon 705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07" name="Group 706"/>
              <p:cNvGrpSpPr/>
              <p:nvPr/>
            </p:nvGrpSpPr>
            <p:grpSpPr>
              <a:xfrm>
                <a:off x="10716640" y="5101924"/>
                <a:ext cx="503722" cy="906545"/>
                <a:chOff x="5227395" y="3091749"/>
                <a:chExt cx="503722" cy="906545"/>
              </a:xfrm>
            </p:grpSpPr>
            <p:sp>
              <p:nvSpPr>
                <p:cNvPr id="712" name="Hexagon 711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4" name="Hexagon 71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rgbClr val="996633"/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16" name="Hexagon 715"/>
              <p:cNvSpPr/>
              <p:nvPr/>
            </p:nvSpPr>
            <p:spPr>
              <a:xfrm>
                <a:off x="1246610" y="6255886"/>
                <a:ext cx="501341" cy="440492"/>
              </a:xfrm>
              <a:prstGeom prst="hexagon">
                <a:avLst/>
              </a:prstGeom>
              <a:solidFill>
                <a:srgbClr val="FFCC00"/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7" name="Hexagon 716"/>
              <p:cNvSpPr/>
              <p:nvPr/>
            </p:nvSpPr>
            <p:spPr>
              <a:xfrm>
                <a:off x="9058639" y="4112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8" name="Hexagon 717"/>
              <p:cNvSpPr/>
              <p:nvPr/>
            </p:nvSpPr>
            <p:spPr>
              <a:xfrm>
                <a:off x="1659847" y="648680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Hexagon 718"/>
              <p:cNvSpPr/>
              <p:nvPr/>
            </p:nvSpPr>
            <p:spPr>
              <a:xfrm>
                <a:off x="3287841" y="4033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Hexagon 719"/>
              <p:cNvSpPr/>
              <p:nvPr/>
            </p:nvSpPr>
            <p:spPr>
              <a:xfrm>
                <a:off x="9881116" y="8795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Hexagon 720"/>
              <p:cNvSpPr/>
              <p:nvPr/>
            </p:nvSpPr>
            <p:spPr>
              <a:xfrm>
                <a:off x="8248019" y="649035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Hexagon 721"/>
              <p:cNvSpPr/>
              <p:nvPr/>
            </p:nvSpPr>
            <p:spPr>
              <a:xfrm>
                <a:off x="2480930" y="6484581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Hexagon 722"/>
              <p:cNvSpPr/>
              <p:nvPr/>
            </p:nvSpPr>
            <p:spPr>
              <a:xfrm>
                <a:off x="10295740" y="235620"/>
                <a:ext cx="501341" cy="440492"/>
              </a:xfrm>
              <a:prstGeom prst="hexagon">
                <a:avLst/>
              </a:prstGeom>
              <a:solidFill>
                <a:srgbClr val="996633"/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28" name="Frame 727"/>
            <p:cNvSpPr/>
            <p:nvPr/>
          </p:nvSpPr>
          <p:spPr>
            <a:xfrm>
              <a:off x="0" y="-469899"/>
              <a:ext cx="12192000" cy="7797799"/>
            </a:xfrm>
            <a:prstGeom prst="fram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953657" y="-469899"/>
            <a:ext cx="8251043" cy="7810500"/>
            <a:chOff x="3940957" y="-469899"/>
            <a:chExt cx="8251043" cy="779779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" name="Flowchart: Card 1"/>
            <p:cNvSpPr/>
            <p:nvPr/>
          </p:nvSpPr>
          <p:spPr>
            <a:xfrm>
              <a:off x="7340599" y="-469899"/>
              <a:ext cx="4851401" cy="7797799"/>
            </a:xfrm>
            <a:prstGeom prst="flowChartPunchedCar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9" name="Flowchart: Card 568"/>
            <p:cNvSpPr/>
            <p:nvPr/>
          </p:nvSpPr>
          <p:spPr>
            <a:xfrm>
              <a:off x="5941585" y="2090573"/>
              <a:ext cx="2783572" cy="5237327"/>
            </a:xfrm>
            <a:prstGeom prst="flowChartPunchedCar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Parallelogram 2"/>
            <p:cNvSpPr/>
            <p:nvPr/>
          </p:nvSpPr>
          <p:spPr>
            <a:xfrm>
              <a:off x="3940957" y="4384634"/>
              <a:ext cx="3399642" cy="2940910"/>
            </a:xfrm>
            <a:prstGeom prst="parallelogram">
              <a:avLst>
                <a:gd name="adj" fmla="val 449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631817" y="5665156"/>
            <a:ext cx="9174095" cy="2179914"/>
            <a:chOff x="3783373" y="5956560"/>
            <a:chExt cx="9174095" cy="1919844"/>
          </a:xfrm>
        </p:grpSpPr>
        <p:sp>
          <p:nvSpPr>
            <p:cNvPr id="8" name="Oval 7"/>
            <p:cNvSpPr/>
            <p:nvPr/>
          </p:nvSpPr>
          <p:spPr>
            <a:xfrm>
              <a:off x="3783373" y="6522529"/>
              <a:ext cx="3036280" cy="135387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2" name="Oval 581"/>
            <p:cNvSpPr/>
            <p:nvPr/>
          </p:nvSpPr>
          <p:spPr>
            <a:xfrm>
              <a:off x="8467872" y="6268635"/>
              <a:ext cx="2561866" cy="135387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3" name="Oval 582"/>
            <p:cNvSpPr/>
            <p:nvPr/>
          </p:nvSpPr>
          <p:spPr>
            <a:xfrm>
              <a:off x="6245538" y="5956560"/>
              <a:ext cx="3036280" cy="175338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4" name="Oval 583"/>
            <p:cNvSpPr/>
            <p:nvPr/>
          </p:nvSpPr>
          <p:spPr>
            <a:xfrm>
              <a:off x="9921188" y="6522529"/>
              <a:ext cx="3036280" cy="135387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160334" y="2393921"/>
            <a:ext cx="3122933" cy="4119718"/>
            <a:chOff x="7160334" y="2393921"/>
            <a:chExt cx="3122933" cy="4119718"/>
          </a:xfrm>
        </p:grpSpPr>
        <p:sp>
          <p:nvSpPr>
            <p:cNvPr id="12" name="Rectangle 11"/>
            <p:cNvSpPr/>
            <p:nvPr/>
          </p:nvSpPr>
          <p:spPr>
            <a:xfrm>
              <a:off x="8573612" y="4077052"/>
              <a:ext cx="436457" cy="2436587"/>
            </a:xfrm>
            <a:prstGeom prst="rect">
              <a:avLst/>
            </a:prstGeom>
            <a:solidFill>
              <a:srgbClr val="996633"/>
            </a:solid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7160334" y="2393921"/>
              <a:ext cx="3122933" cy="2578159"/>
              <a:chOff x="7071434" y="2393921"/>
              <a:chExt cx="3122933" cy="2578159"/>
            </a:xfrm>
          </p:grpSpPr>
          <p:sp>
            <p:nvSpPr>
              <p:cNvPr id="13" name="Teardrop 12"/>
              <p:cNvSpPr/>
              <p:nvPr/>
            </p:nvSpPr>
            <p:spPr>
              <a:xfrm rot="11277227">
                <a:off x="9279967" y="3256811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8" name="Teardrop 587"/>
              <p:cNvSpPr/>
              <p:nvPr/>
            </p:nvSpPr>
            <p:spPr>
              <a:xfrm rot="14640476">
                <a:off x="9193568" y="4020137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9" name="Teardrop 588"/>
              <p:cNvSpPr/>
              <p:nvPr/>
            </p:nvSpPr>
            <p:spPr>
              <a:xfrm rot="16200000">
                <a:off x="8682795" y="3881838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0" name="Teardrop 589"/>
              <p:cNvSpPr/>
              <p:nvPr/>
            </p:nvSpPr>
            <p:spPr>
              <a:xfrm rot="2730322">
                <a:off x="7439223" y="3470457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1" name="Teardrop 590"/>
              <p:cNvSpPr/>
              <p:nvPr/>
            </p:nvSpPr>
            <p:spPr>
              <a:xfrm>
                <a:off x="7857850" y="3840707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3" name="Teardrop 592"/>
              <p:cNvSpPr/>
              <p:nvPr/>
            </p:nvSpPr>
            <p:spPr>
              <a:xfrm rot="12080059">
                <a:off x="7707615" y="2953258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4" name="Teardrop 593"/>
              <p:cNvSpPr/>
              <p:nvPr/>
            </p:nvSpPr>
            <p:spPr>
              <a:xfrm rot="9419747">
                <a:off x="8392231" y="2647504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5" name="Teardrop 594"/>
              <p:cNvSpPr/>
              <p:nvPr/>
            </p:nvSpPr>
            <p:spPr>
              <a:xfrm rot="4919408">
                <a:off x="7618371" y="2393921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1" name="Teardrop 610"/>
              <p:cNvSpPr/>
              <p:nvPr/>
            </p:nvSpPr>
            <p:spPr>
              <a:xfrm rot="9970151">
                <a:off x="9003961" y="2647690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3" name="Teardrop 612"/>
              <p:cNvSpPr/>
              <p:nvPr/>
            </p:nvSpPr>
            <p:spPr>
              <a:xfrm>
                <a:off x="8520453" y="3141965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6" name="Teardrop 615"/>
              <p:cNvSpPr/>
              <p:nvPr/>
            </p:nvSpPr>
            <p:spPr>
              <a:xfrm>
                <a:off x="7314467" y="4057680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7" name="Teardrop 616"/>
              <p:cNvSpPr/>
              <p:nvPr/>
            </p:nvSpPr>
            <p:spPr>
              <a:xfrm>
                <a:off x="7071434" y="3042569"/>
                <a:ext cx="914400" cy="914400"/>
              </a:xfrm>
              <a:prstGeom prst="teardrop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5506461" y="5732859"/>
            <a:ext cx="7007262" cy="1237980"/>
            <a:chOff x="5564668" y="5850613"/>
            <a:chExt cx="7007262" cy="1237980"/>
          </a:xfrm>
        </p:grpSpPr>
        <p:sp>
          <p:nvSpPr>
            <p:cNvPr id="10" name="Explosion 2 9"/>
            <p:cNvSpPr/>
            <p:nvPr/>
          </p:nvSpPr>
          <p:spPr>
            <a:xfrm rot="2131540">
              <a:off x="5564668" y="6104326"/>
              <a:ext cx="914400" cy="914400"/>
            </a:xfrm>
            <a:prstGeom prst="irregularSeal2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5" name="Explosion 2 584"/>
            <p:cNvSpPr/>
            <p:nvPr/>
          </p:nvSpPr>
          <p:spPr>
            <a:xfrm rot="2131540">
              <a:off x="9096803" y="5850613"/>
              <a:ext cx="914400" cy="914400"/>
            </a:xfrm>
            <a:prstGeom prst="irregularSeal2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6" name="Explosion 2 585"/>
            <p:cNvSpPr/>
            <p:nvPr/>
          </p:nvSpPr>
          <p:spPr>
            <a:xfrm rot="2131540">
              <a:off x="8696890" y="5962491"/>
              <a:ext cx="914400" cy="914400"/>
            </a:xfrm>
            <a:prstGeom prst="irregularSeal2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7" name="Explosion 2 586"/>
            <p:cNvSpPr/>
            <p:nvPr/>
          </p:nvSpPr>
          <p:spPr>
            <a:xfrm rot="2131540">
              <a:off x="11657530" y="6174193"/>
              <a:ext cx="914400" cy="914400"/>
            </a:xfrm>
            <a:prstGeom prst="irregularSeal2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92" name="Teardrop 591"/>
          <p:cNvSpPr/>
          <p:nvPr/>
        </p:nvSpPr>
        <p:spPr>
          <a:xfrm>
            <a:off x="8177238" y="3181358"/>
            <a:ext cx="914400" cy="914400"/>
          </a:xfrm>
          <a:prstGeom prst="teardrop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 flipV="1">
            <a:off x="5762795" y="6273508"/>
            <a:ext cx="69729" cy="69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7" name="Oval 626"/>
          <p:cNvSpPr/>
          <p:nvPr/>
        </p:nvSpPr>
        <p:spPr>
          <a:xfrm flipV="1">
            <a:off x="5725547" y="6453649"/>
            <a:ext cx="69729" cy="69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0" name="Oval 629"/>
          <p:cNvSpPr/>
          <p:nvPr/>
        </p:nvSpPr>
        <p:spPr>
          <a:xfrm flipV="1">
            <a:off x="6016373" y="6267072"/>
            <a:ext cx="69729" cy="69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4" name="Oval 643"/>
          <p:cNvSpPr/>
          <p:nvPr/>
        </p:nvSpPr>
        <p:spPr>
          <a:xfrm flipV="1">
            <a:off x="5889623" y="6398628"/>
            <a:ext cx="69729" cy="69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7" name="Oval 646"/>
          <p:cNvSpPr/>
          <p:nvPr/>
        </p:nvSpPr>
        <p:spPr>
          <a:xfrm flipV="1">
            <a:off x="5927770" y="6556942"/>
            <a:ext cx="69729" cy="69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3" name="Oval 652"/>
          <p:cNvSpPr/>
          <p:nvPr/>
        </p:nvSpPr>
        <p:spPr>
          <a:xfrm flipV="1">
            <a:off x="6095321" y="6416946"/>
            <a:ext cx="69729" cy="697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5" name="Oval 654"/>
          <p:cNvSpPr/>
          <p:nvPr/>
        </p:nvSpPr>
        <p:spPr>
          <a:xfrm flipV="1">
            <a:off x="8831877" y="6246702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4" name="Oval 663"/>
          <p:cNvSpPr/>
          <p:nvPr/>
        </p:nvSpPr>
        <p:spPr>
          <a:xfrm flipV="1">
            <a:off x="9015027" y="6222884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6" name="Oval 665"/>
          <p:cNvSpPr/>
          <p:nvPr/>
        </p:nvSpPr>
        <p:spPr>
          <a:xfrm flipV="1">
            <a:off x="8954841" y="6382081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2" name="Oval 671"/>
          <p:cNvSpPr/>
          <p:nvPr/>
        </p:nvSpPr>
        <p:spPr>
          <a:xfrm flipV="1">
            <a:off x="8870055" y="6076422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3" name="Oval 672"/>
          <p:cNvSpPr/>
          <p:nvPr/>
        </p:nvSpPr>
        <p:spPr>
          <a:xfrm flipV="1">
            <a:off x="9173333" y="6111286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7" name="Oval 676"/>
          <p:cNvSpPr/>
          <p:nvPr/>
        </p:nvSpPr>
        <p:spPr>
          <a:xfrm flipV="1">
            <a:off x="9212598" y="6371921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8" name="Oval 677"/>
          <p:cNvSpPr/>
          <p:nvPr/>
        </p:nvSpPr>
        <p:spPr>
          <a:xfrm flipV="1">
            <a:off x="9349266" y="6056946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0" name="Oval 679"/>
          <p:cNvSpPr/>
          <p:nvPr/>
        </p:nvSpPr>
        <p:spPr>
          <a:xfrm flipV="1">
            <a:off x="9289378" y="6238643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1" name="Oval 680"/>
          <p:cNvSpPr/>
          <p:nvPr/>
        </p:nvSpPr>
        <p:spPr>
          <a:xfrm flipV="1">
            <a:off x="9539420" y="6126160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2" name="Oval 681"/>
          <p:cNvSpPr/>
          <p:nvPr/>
        </p:nvSpPr>
        <p:spPr>
          <a:xfrm flipV="1">
            <a:off x="9584467" y="6266654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8" name="Oval 687"/>
          <p:cNvSpPr/>
          <p:nvPr/>
        </p:nvSpPr>
        <p:spPr>
          <a:xfrm flipV="1">
            <a:off x="9568250" y="5973193"/>
            <a:ext cx="69729" cy="69729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0" name="Oval 689"/>
          <p:cNvSpPr/>
          <p:nvPr/>
        </p:nvSpPr>
        <p:spPr>
          <a:xfrm flipV="1">
            <a:off x="11869743" y="6328899"/>
            <a:ext cx="69729" cy="6972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6" name="Oval 695"/>
          <p:cNvSpPr/>
          <p:nvPr/>
        </p:nvSpPr>
        <p:spPr>
          <a:xfrm flipV="1">
            <a:off x="12022143" y="6481299"/>
            <a:ext cx="69729" cy="6972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7" name="Oval 696"/>
          <p:cNvSpPr/>
          <p:nvPr/>
        </p:nvSpPr>
        <p:spPr>
          <a:xfrm flipV="1">
            <a:off x="11769331" y="6523378"/>
            <a:ext cx="69729" cy="6972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8" name="Oval 697"/>
          <p:cNvSpPr/>
          <p:nvPr/>
        </p:nvSpPr>
        <p:spPr>
          <a:xfrm flipV="1">
            <a:off x="12221015" y="6523378"/>
            <a:ext cx="69729" cy="6972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946751" y="-668003"/>
            <a:ext cx="5103333" cy="2261072"/>
            <a:chOff x="7946751" y="-668003"/>
            <a:chExt cx="5103333" cy="2261072"/>
          </a:xfrm>
        </p:grpSpPr>
        <p:sp>
          <p:nvSpPr>
            <p:cNvPr id="6" name="Cloud 5"/>
            <p:cNvSpPr/>
            <p:nvPr/>
          </p:nvSpPr>
          <p:spPr>
            <a:xfrm>
              <a:off x="10488578" y="-668003"/>
              <a:ext cx="2561506" cy="914400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6" name="Cloud 575"/>
            <p:cNvSpPr/>
            <p:nvPr/>
          </p:nvSpPr>
          <p:spPr>
            <a:xfrm flipV="1">
              <a:off x="7946751" y="-159841"/>
              <a:ext cx="2581240" cy="825562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3" name="Cloud 692"/>
            <p:cNvSpPr/>
            <p:nvPr/>
          </p:nvSpPr>
          <p:spPr>
            <a:xfrm flipV="1">
              <a:off x="8864539" y="767507"/>
              <a:ext cx="4185545" cy="825562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Double Wave 3"/>
          <p:cNvSpPr/>
          <p:nvPr/>
        </p:nvSpPr>
        <p:spPr>
          <a:xfrm rot="18189842">
            <a:off x="1103661" y="2932051"/>
            <a:ext cx="9913646" cy="1018213"/>
          </a:xfrm>
          <a:prstGeom prst="doubleWav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/>
        </p:nvGrpSpPr>
        <p:grpSpPr>
          <a:xfrm>
            <a:off x="4017412" y="4160520"/>
            <a:ext cx="7818529" cy="2667249"/>
            <a:chOff x="4017412" y="4160520"/>
            <a:chExt cx="7818529" cy="2667249"/>
          </a:xfrm>
        </p:grpSpPr>
        <p:grpSp>
          <p:nvGrpSpPr>
            <p:cNvPr id="867" name="Group 866"/>
            <p:cNvGrpSpPr/>
            <p:nvPr/>
          </p:nvGrpSpPr>
          <p:grpSpPr>
            <a:xfrm rot="2638554">
              <a:off x="7669494" y="5378829"/>
              <a:ext cx="1184912" cy="615614"/>
              <a:chOff x="1401774" y="2117171"/>
              <a:chExt cx="2861769" cy="1321622"/>
            </a:xfrm>
          </p:grpSpPr>
          <p:sp>
            <p:nvSpPr>
              <p:cNvPr id="868" name="Oval 867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Teardrop 868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70" name="Straight Connector 869"/>
              <p:cNvCxnSpPr>
                <a:stCxn id="868" idx="1"/>
                <a:endCxn id="868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1" name="Straight Connector 870"/>
              <p:cNvCxnSpPr>
                <a:stCxn id="868" idx="0"/>
                <a:endCxn id="868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2" name="Straight Connector 871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3" name="Straight Connector 872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4" name="Straight Connector 873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5" name="Straight Connector 874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76" name="Group 875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888" name="Oval 887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89" name="Oval 888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77" name="Oval 876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8" name="Explosion 2 877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9" name="Rectangle 878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0" name="Rectangle 879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Rectangle 880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Rectangle 881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Rectangle 882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4" name="Rectangle 883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5" name="Rectangle 884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6" name="Rectangle 885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7" name="Rectangle 886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890" name="Group 889"/>
            <p:cNvGrpSpPr/>
            <p:nvPr/>
          </p:nvGrpSpPr>
          <p:grpSpPr>
            <a:xfrm rot="20508142">
              <a:off x="10651029" y="6212155"/>
              <a:ext cx="1184912" cy="615614"/>
              <a:chOff x="1401774" y="2117171"/>
              <a:chExt cx="2861769" cy="1321622"/>
            </a:xfrm>
          </p:grpSpPr>
          <p:sp>
            <p:nvSpPr>
              <p:cNvPr id="891" name="Oval 890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2" name="Teardrop 891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93" name="Straight Connector 892"/>
              <p:cNvCxnSpPr>
                <a:stCxn id="891" idx="1"/>
                <a:endCxn id="891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4" name="Straight Connector 893"/>
              <p:cNvCxnSpPr>
                <a:stCxn id="891" idx="0"/>
                <a:endCxn id="891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5" name="Straight Connector 894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6" name="Straight Connector 895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7" name="Straight Connector 896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8" name="Straight Connector 897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99" name="Group 898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911" name="Oval 910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12" name="Oval 911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00" name="Oval 899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1" name="Explosion 2 900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Rectangle 901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Rectangle 902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Rectangle 903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5" name="Rectangle 904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6" name="Rectangle 905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7" name="Rectangle 906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8" name="Rectangle 907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Rectangle 908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Rectangle 909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" name="Freeform 20"/>
            <p:cNvSpPr/>
            <p:nvPr/>
          </p:nvSpPr>
          <p:spPr>
            <a:xfrm>
              <a:off x="4017412" y="4160520"/>
              <a:ext cx="3815948" cy="1153324"/>
            </a:xfrm>
            <a:custGeom>
              <a:avLst/>
              <a:gdLst>
                <a:gd name="connsiteX0" fmla="*/ 3815948 w 3815948"/>
                <a:gd name="connsiteY0" fmla="*/ 1043940 h 1153324"/>
                <a:gd name="connsiteX1" fmla="*/ 3404468 w 3815948"/>
                <a:gd name="connsiteY1" fmla="*/ 693420 h 1153324"/>
                <a:gd name="connsiteX2" fmla="*/ 2817728 w 3815948"/>
                <a:gd name="connsiteY2" fmla="*/ 678180 h 1153324"/>
                <a:gd name="connsiteX3" fmla="*/ 2642468 w 3815948"/>
                <a:gd name="connsiteY3" fmla="*/ 1005840 h 1153324"/>
                <a:gd name="connsiteX4" fmla="*/ 2947268 w 3815948"/>
                <a:gd name="connsiteY4" fmla="*/ 1150620 h 1153324"/>
                <a:gd name="connsiteX5" fmla="*/ 3122528 w 3815948"/>
                <a:gd name="connsiteY5" fmla="*/ 891540 h 1153324"/>
                <a:gd name="connsiteX6" fmla="*/ 2977748 w 3815948"/>
                <a:gd name="connsiteY6" fmla="*/ 716280 h 1153324"/>
                <a:gd name="connsiteX7" fmla="*/ 2726288 w 3815948"/>
                <a:gd name="connsiteY7" fmla="*/ 525780 h 1153324"/>
                <a:gd name="connsiteX8" fmla="*/ 2291948 w 3815948"/>
                <a:gd name="connsiteY8" fmla="*/ 213360 h 1153324"/>
                <a:gd name="connsiteX9" fmla="*/ 1773788 w 3815948"/>
                <a:gd name="connsiteY9" fmla="*/ 68580 h 1153324"/>
                <a:gd name="connsiteX10" fmla="*/ 889868 w 3815948"/>
                <a:gd name="connsiteY10" fmla="*/ 15240 h 1153324"/>
                <a:gd name="connsiteX11" fmla="*/ 120248 w 3815948"/>
                <a:gd name="connsiteY11" fmla="*/ 7620 h 1153324"/>
                <a:gd name="connsiteX12" fmla="*/ 13568 w 3815948"/>
                <a:gd name="connsiteY12" fmla="*/ 0 h 1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948" h="1153324">
                  <a:moveTo>
                    <a:pt x="3815948" y="1043940"/>
                  </a:moveTo>
                  <a:cubicBezTo>
                    <a:pt x="3693393" y="899160"/>
                    <a:pt x="3570838" y="754380"/>
                    <a:pt x="3404468" y="693420"/>
                  </a:cubicBezTo>
                  <a:cubicBezTo>
                    <a:pt x="3238098" y="632460"/>
                    <a:pt x="2944728" y="626110"/>
                    <a:pt x="2817728" y="678180"/>
                  </a:cubicBezTo>
                  <a:cubicBezTo>
                    <a:pt x="2690728" y="730250"/>
                    <a:pt x="2620878" y="927100"/>
                    <a:pt x="2642468" y="1005840"/>
                  </a:cubicBezTo>
                  <a:cubicBezTo>
                    <a:pt x="2664058" y="1084580"/>
                    <a:pt x="2867258" y="1169670"/>
                    <a:pt x="2947268" y="1150620"/>
                  </a:cubicBezTo>
                  <a:cubicBezTo>
                    <a:pt x="3027278" y="1131570"/>
                    <a:pt x="3117448" y="963930"/>
                    <a:pt x="3122528" y="891540"/>
                  </a:cubicBezTo>
                  <a:cubicBezTo>
                    <a:pt x="3127608" y="819150"/>
                    <a:pt x="3043788" y="777240"/>
                    <a:pt x="2977748" y="716280"/>
                  </a:cubicBezTo>
                  <a:cubicBezTo>
                    <a:pt x="2911708" y="655320"/>
                    <a:pt x="2840588" y="609600"/>
                    <a:pt x="2726288" y="525780"/>
                  </a:cubicBezTo>
                  <a:cubicBezTo>
                    <a:pt x="2611988" y="441960"/>
                    <a:pt x="2450698" y="289560"/>
                    <a:pt x="2291948" y="213360"/>
                  </a:cubicBezTo>
                  <a:cubicBezTo>
                    <a:pt x="2133198" y="137160"/>
                    <a:pt x="2007468" y="101600"/>
                    <a:pt x="1773788" y="68580"/>
                  </a:cubicBezTo>
                  <a:cubicBezTo>
                    <a:pt x="1540108" y="35560"/>
                    <a:pt x="1165458" y="25400"/>
                    <a:pt x="889868" y="15240"/>
                  </a:cubicBezTo>
                  <a:cubicBezTo>
                    <a:pt x="614278" y="5080"/>
                    <a:pt x="266298" y="10160"/>
                    <a:pt x="120248" y="7620"/>
                  </a:cubicBezTo>
                  <a:cubicBezTo>
                    <a:pt x="-25802" y="5080"/>
                    <a:pt x="-6117" y="2540"/>
                    <a:pt x="13568" y="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128229" y="4076163"/>
            <a:ext cx="6644255" cy="2619524"/>
            <a:chOff x="2128229" y="4076163"/>
            <a:chExt cx="6644255" cy="2619524"/>
          </a:xfrm>
        </p:grpSpPr>
        <p:grpSp>
          <p:nvGrpSpPr>
            <p:cNvPr id="19" name="Group 18"/>
            <p:cNvGrpSpPr/>
            <p:nvPr/>
          </p:nvGrpSpPr>
          <p:grpSpPr>
            <a:xfrm>
              <a:off x="2128229" y="4076163"/>
              <a:ext cx="2507732" cy="1455161"/>
              <a:chOff x="2128229" y="4076163"/>
              <a:chExt cx="2507732" cy="1455161"/>
            </a:xfrm>
          </p:grpSpPr>
          <p:grpSp>
            <p:nvGrpSpPr>
              <p:cNvPr id="700" name="Group 699"/>
              <p:cNvGrpSpPr/>
              <p:nvPr/>
            </p:nvGrpSpPr>
            <p:grpSpPr>
              <a:xfrm rot="1696739" flipH="1">
                <a:off x="3451049" y="4915710"/>
                <a:ext cx="1184912" cy="615614"/>
                <a:chOff x="1401774" y="2117171"/>
                <a:chExt cx="2861769" cy="1321622"/>
              </a:xfrm>
            </p:grpSpPr>
            <p:sp>
              <p:nvSpPr>
                <p:cNvPr id="701" name="Oval 700"/>
                <p:cNvSpPr/>
                <p:nvPr/>
              </p:nvSpPr>
              <p:spPr>
                <a:xfrm>
                  <a:off x="1471612" y="2314575"/>
                  <a:ext cx="2243138" cy="781050"/>
                </a:xfrm>
                <a:prstGeom prst="ellipse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2" name="Teardrop 701"/>
                <p:cNvSpPr/>
                <p:nvPr/>
              </p:nvSpPr>
              <p:spPr>
                <a:xfrm rot="4648021">
                  <a:off x="3534881" y="2366963"/>
                  <a:ext cx="728662" cy="728662"/>
                </a:xfrm>
                <a:prstGeom prst="teardrop">
                  <a:avLst>
                    <a:gd name="adj" fmla="val 86955"/>
                  </a:avLst>
                </a:prstGeom>
                <a:solidFill>
                  <a:schemeClr val="bg2">
                    <a:lumMod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03" name="Straight Connector 702"/>
                <p:cNvCxnSpPr>
                  <a:stCxn id="701" idx="1"/>
                  <a:endCxn id="701" idx="3"/>
                </p:cNvCxnSpPr>
                <p:nvPr/>
              </p:nvCxnSpPr>
              <p:spPr>
                <a:xfrm>
                  <a:off x="1800112" y="2428957"/>
                  <a:ext cx="0" cy="552286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5" name="Straight Connector 704"/>
                <p:cNvCxnSpPr>
                  <a:stCxn id="701" idx="0"/>
                  <a:endCxn id="701" idx="4"/>
                </p:cNvCxnSpPr>
                <p:nvPr/>
              </p:nvCxnSpPr>
              <p:spPr>
                <a:xfrm>
                  <a:off x="2593181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/>
                <p:cNvCxnSpPr/>
                <p:nvPr/>
              </p:nvCxnSpPr>
              <p:spPr>
                <a:xfrm>
                  <a:off x="2063750" y="2365375"/>
                  <a:ext cx="0" cy="676275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Straight Connector 708"/>
                <p:cNvCxnSpPr/>
                <p:nvPr/>
              </p:nvCxnSpPr>
              <p:spPr>
                <a:xfrm>
                  <a:off x="2338274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Straight Connector 709"/>
                <p:cNvCxnSpPr/>
                <p:nvPr/>
              </p:nvCxnSpPr>
              <p:spPr>
                <a:xfrm>
                  <a:off x="2846201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Straight Connector 710"/>
                <p:cNvCxnSpPr/>
                <p:nvPr/>
              </p:nvCxnSpPr>
              <p:spPr>
                <a:xfrm>
                  <a:off x="3100274" y="2365375"/>
                  <a:ext cx="0" cy="676275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13" name="Group 712"/>
                <p:cNvGrpSpPr/>
                <p:nvPr/>
              </p:nvGrpSpPr>
              <p:grpSpPr>
                <a:xfrm>
                  <a:off x="1401774" y="2139734"/>
                  <a:ext cx="2149476" cy="395822"/>
                  <a:chOff x="1464416" y="2185015"/>
                  <a:chExt cx="2149476" cy="395822"/>
                </a:xfrm>
              </p:grpSpPr>
              <p:sp>
                <p:nvSpPr>
                  <p:cNvPr id="737" name="Oval 736"/>
                  <p:cNvSpPr/>
                  <p:nvPr/>
                </p:nvSpPr>
                <p:spPr>
                  <a:xfrm rot="833260">
                    <a:off x="1486484" y="2185015"/>
                    <a:ext cx="2127408" cy="261937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738" name="Oval 737"/>
                  <p:cNvSpPr/>
                  <p:nvPr/>
                </p:nvSpPr>
                <p:spPr>
                  <a:xfrm rot="377128">
                    <a:off x="1464416" y="2295788"/>
                    <a:ext cx="2127408" cy="285049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715" name="Oval 714"/>
                <p:cNvSpPr/>
                <p:nvPr/>
              </p:nvSpPr>
              <p:spPr>
                <a:xfrm>
                  <a:off x="3947650" y="2570162"/>
                  <a:ext cx="182880" cy="266700"/>
                </a:xfrm>
                <a:prstGeom prst="ellipse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24" name="Explosion 2 723"/>
                <p:cNvSpPr/>
                <p:nvPr/>
              </p:nvSpPr>
              <p:spPr>
                <a:xfrm rot="18026187">
                  <a:off x="2907941" y="2154109"/>
                  <a:ext cx="1101162" cy="1027286"/>
                </a:xfrm>
                <a:prstGeom prst="irregularSeal2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25" name="Rectangle 724"/>
                <p:cNvSpPr/>
                <p:nvPr/>
              </p:nvSpPr>
              <p:spPr>
                <a:xfrm rot="3137742">
                  <a:off x="3353848" y="3002151"/>
                  <a:ext cx="763271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27" name="Rectangle 726"/>
                <p:cNvSpPr/>
                <p:nvPr/>
              </p:nvSpPr>
              <p:spPr>
                <a:xfrm rot="8044473">
                  <a:off x="2324458" y="2977716"/>
                  <a:ext cx="876435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0" name="Rectangle 729"/>
                <p:cNvSpPr/>
                <p:nvPr/>
              </p:nvSpPr>
              <p:spPr>
                <a:xfrm rot="6252920">
                  <a:off x="2877516" y="2996811"/>
                  <a:ext cx="722511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1" name="Rectangle 730"/>
                <p:cNvSpPr/>
                <p:nvPr/>
              </p:nvSpPr>
              <p:spPr>
                <a:xfrm rot="4050894">
                  <a:off x="3247556" y="2746136"/>
                  <a:ext cx="227632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2" name="Rectangle 731"/>
                <p:cNvSpPr/>
                <p:nvPr/>
              </p:nvSpPr>
              <p:spPr>
                <a:xfrm rot="1705754">
                  <a:off x="3018502" y="2755897"/>
                  <a:ext cx="395425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3" name="Rectangle 732"/>
                <p:cNvSpPr/>
                <p:nvPr/>
              </p:nvSpPr>
              <p:spPr>
                <a:xfrm rot="7877131">
                  <a:off x="3339895" y="2779968"/>
                  <a:ext cx="227632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4" name="Rectangle 733"/>
                <p:cNvSpPr/>
                <p:nvPr/>
              </p:nvSpPr>
              <p:spPr>
                <a:xfrm>
                  <a:off x="2352068" y="3285270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5" name="Rectangle 734"/>
                <p:cNvSpPr/>
                <p:nvPr/>
              </p:nvSpPr>
              <p:spPr>
                <a:xfrm>
                  <a:off x="3051521" y="3343032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6" name="Rectangle 735"/>
                <p:cNvSpPr/>
                <p:nvPr/>
              </p:nvSpPr>
              <p:spPr>
                <a:xfrm>
                  <a:off x="3945444" y="3288726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39" name="Group 738"/>
              <p:cNvGrpSpPr/>
              <p:nvPr/>
            </p:nvGrpSpPr>
            <p:grpSpPr>
              <a:xfrm>
                <a:off x="2128229" y="4494669"/>
                <a:ext cx="1184912" cy="615614"/>
                <a:chOff x="1401774" y="2117171"/>
                <a:chExt cx="2861769" cy="1321622"/>
              </a:xfrm>
            </p:grpSpPr>
            <p:sp>
              <p:nvSpPr>
                <p:cNvPr id="749" name="Oval 748"/>
                <p:cNvSpPr/>
                <p:nvPr/>
              </p:nvSpPr>
              <p:spPr>
                <a:xfrm>
                  <a:off x="1471612" y="2314575"/>
                  <a:ext cx="2243138" cy="781050"/>
                </a:xfrm>
                <a:prstGeom prst="ellipse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46" name="Teardrop 845"/>
                <p:cNvSpPr/>
                <p:nvPr/>
              </p:nvSpPr>
              <p:spPr>
                <a:xfrm rot="4648021">
                  <a:off x="3534881" y="2366963"/>
                  <a:ext cx="728662" cy="728662"/>
                </a:xfrm>
                <a:prstGeom prst="teardrop">
                  <a:avLst>
                    <a:gd name="adj" fmla="val 86955"/>
                  </a:avLst>
                </a:prstGeom>
                <a:solidFill>
                  <a:schemeClr val="bg2">
                    <a:lumMod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847" name="Straight Connector 846"/>
                <p:cNvCxnSpPr>
                  <a:stCxn id="749" idx="1"/>
                  <a:endCxn id="749" idx="3"/>
                </p:cNvCxnSpPr>
                <p:nvPr/>
              </p:nvCxnSpPr>
              <p:spPr>
                <a:xfrm>
                  <a:off x="1800112" y="2428957"/>
                  <a:ext cx="0" cy="552286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8" name="Straight Connector 847"/>
                <p:cNvCxnSpPr>
                  <a:stCxn id="749" idx="0"/>
                  <a:endCxn id="749" idx="4"/>
                </p:cNvCxnSpPr>
                <p:nvPr/>
              </p:nvCxnSpPr>
              <p:spPr>
                <a:xfrm>
                  <a:off x="2593181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9" name="Straight Connector 848"/>
                <p:cNvCxnSpPr/>
                <p:nvPr/>
              </p:nvCxnSpPr>
              <p:spPr>
                <a:xfrm>
                  <a:off x="2063750" y="2365375"/>
                  <a:ext cx="0" cy="676275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0" name="Straight Connector 849"/>
                <p:cNvCxnSpPr/>
                <p:nvPr/>
              </p:nvCxnSpPr>
              <p:spPr>
                <a:xfrm>
                  <a:off x="2338274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1" name="Straight Connector 850"/>
                <p:cNvCxnSpPr/>
                <p:nvPr/>
              </p:nvCxnSpPr>
              <p:spPr>
                <a:xfrm>
                  <a:off x="2846201" y="2314575"/>
                  <a:ext cx="0" cy="78105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2" name="Straight Connector 851"/>
                <p:cNvCxnSpPr/>
                <p:nvPr/>
              </p:nvCxnSpPr>
              <p:spPr>
                <a:xfrm>
                  <a:off x="3100274" y="2365375"/>
                  <a:ext cx="0" cy="676275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53" name="Group 852"/>
                <p:cNvGrpSpPr/>
                <p:nvPr/>
              </p:nvGrpSpPr>
              <p:grpSpPr>
                <a:xfrm>
                  <a:off x="1401774" y="2139734"/>
                  <a:ext cx="2149476" cy="395822"/>
                  <a:chOff x="1464416" y="2185015"/>
                  <a:chExt cx="2149476" cy="395822"/>
                </a:xfrm>
              </p:grpSpPr>
              <p:sp>
                <p:nvSpPr>
                  <p:cNvPr id="865" name="Oval 864"/>
                  <p:cNvSpPr/>
                  <p:nvPr/>
                </p:nvSpPr>
                <p:spPr>
                  <a:xfrm rot="833260">
                    <a:off x="1486484" y="2185015"/>
                    <a:ext cx="2127408" cy="261937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866" name="Oval 865"/>
                  <p:cNvSpPr/>
                  <p:nvPr/>
                </p:nvSpPr>
                <p:spPr>
                  <a:xfrm rot="377128">
                    <a:off x="1464416" y="2295788"/>
                    <a:ext cx="2127408" cy="285049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854" name="Oval 853"/>
                <p:cNvSpPr/>
                <p:nvPr/>
              </p:nvSpPr>
              <p:spPr>
                <a:xfrm>
                  <a:off x="3947650" y="2570162"/>
                  <a:ext cx="182880" cy="266700"/>
                </a:xfrm>
                <a:prstGeom prst="ellipse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55" name="Explosion 2 854"/>
                <p:cNvSpPr/>
                <p:nvPr/>
              </p:nvSpPr>
              <p:spPr>
                <a:xfrm rot="18026187">
                  <a:off x="2907941" y="2154109"/>
                  <a:ext cx="1101162" cy="1027286"/>
                </a:xfrm>
                <a:prstGeom prst="irregularSeal2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56" name="Rectangle 855"/>
                <p:cNvSpPr/>
                <p:nvPr/>
              </p:nvSpPr>
              <p:spPr>
                <a:xfrm rot="3137742">
                  <a:off x="3353848" y="3002151"/>
                  <a:ext cx="763271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57" name="Rectangle 856"/>
                <p:cNvSpPr/>
                <p:nvPr/>
              </p:nvSpPr>
              <p:spPr>
                <a:xfrm rot="8044473">
                  <a:off x="2324458" y="2977716"/>
                  <a:ext cx="876435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58" name="Rectangle 857"/>
                <p:cNvSpPr/>
                <p:nvPr/>
              </p:nvSpPr>
              <p:spPr>
                <a:xfrm rot="6252920">
                  <a:off x="2877516" y="2996811"/>
                  <a:ext cx="722511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59" name="Rectangle 858"/>
                <p:cNvSpPr/>
                <p:nvPr/>
              </p:nvSpPr>
              <p:spPr>
                <a:xfrm rot="4050894">
                  <a:off x="3247556" y="2746136"/>
                  <a:ext cx="227632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60" name="Rectangle 859"/>
                <p:cNvSpPr/>
                <p:nvPr/>
              </p:nvSpPr>
              <p:spPr>
                <a:xfrm rot="1705754">
                  <a:off x="3018502" y="2755897"/>
                  <a:ext cx="395425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61" name="Rectangle 860"/>
                <p:cNvSpPr/>
                <p:nvPr/>
              </p:nvSpPr>
              <p:spPr>
                <a:xfrm rot="7877131">
                  <a:off x="3339895" y="2779968"/>
                  <a:ext cx="227632" cy="45719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62" name="Rectangle 861"/>
                <p:cNvSpPr/>
                <p:nvPr/>
              </p:nvSpPr>
              <p:spPr>
                <a:xfrm>
                  <a:off x="2352068" y="3285270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63" name="Rectangle 862"/>
                <p:cNvSpPr/>
                <p:nvPr/>
              </p:nvSpPr>
              <p:spPr>
                <a:xfrm>
                  <a:off x="3051521" y="3343032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64" name="Rectangle 863"/>
                <p:cNvSpPr/>
                <p:nvPr/>
              </p:nvSpPr>
              <p:spPr>
                <a:xfrm>
                  <a:off x="3945444" y="3288726"/>
                  <a:ext cx="122041" cy="46038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8" name="Circular Arrow 17"/>
              <p:cNvSpPr/>
              <p:nvPr/>
            </p:nvSpPr>
            <p:spPr>
              <a:xfrm rot="246262" flipH="1">
                <a:off x="3042010" y="4076163"/>
                <a:ext cx="952249" cy="1024476"/>
              </a:xfrm>
              <a:prstGeom prst="circularArrow">
                <a:avLst>
                  <a:gd name="adj1" fmla="val 7357"/>
                  <a:gd name="adj2" fmla="val 1089816"/>
                  <a:gd name="adj3" fmla="val 20482002"/>
                  <a:gd name="adj4" fmla="val 8679960"/>
                  <a:gd name="adj5" fmla="val 12500"/>
                </a:avLst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" name="Freeform 21"/>
            <p:cNvSpPr/>
            <p:nvPr/>
          </p:nvSpPr>
          <p:spPr>
            <a:xfrm>
              <a:off x="4648200" y="5524500"/>
              <a:ext cx="4124284" cy="1171187"/>
            </a:xfrm>
            <a:custGeom>
              <a:avLst/>
              <a:gdLst>
                <a:gd name="connsiteX0" fmla="*/ 0 w 4431888"/>
                <a:gd name="connsiteY0" fmla="*/ 0 h 1171187"/>
                <a:gd name="connsiteX1" fmla="*/ 1244600 w 4431888"/>
                <a:gd name="connsiteY1" fmla="*/ 965200 h 1171187"/>
                <a:gd name="connsiteX2" fmla="*/ 2832100 w 4431888"/>
                <a:gd name="connsiteY2" fmla="*/ 1168400 h 1171187"/>
                <a:gd name="connsiteX3" fmla="*/ 4216400 w 4431888"/>
                <a:gd name="connsiteY3" fmla="*/ 1066800 h 1171187"/>
                <a:gd name="connsiteX4" fmla="*/ 4406900 w 4431888"/>
                <a:gd name="connsiteY4" fmla="*/ 838200 h 1171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1888" h="1171187">
                  <a:moveTo>
                    <a:pt x="0" y="0"/>
                  </a:moveTo>
                  <a:cubicBezTo>
                    <a:pt x="386291" y="385233"/>
                    <a:pt x="772583" y="770467"/>
                    <a:pt x="1244600" y="965200"/>
                  </a:cubicBezTo>
                  <a:cubicBezTo>
                    <a:pt x="1716617" y="1159933"/>
                    <a:pt x="2336800" y="1151467"/>
                    <a:pt x="2832100" y="1168400"/>
                  </a:cubicBezTo>
                  <a:cubicBezTo>
                    <a:pt x="3327400" y="1185333"/>
                    <a:pt x="3953933" y="1121833"/>
                    <a:pt x="4216400" y="1066800"/>
                  </a:cubicBezTo>
                  <a:cubicBezTo>
                    <a:pt x="4478867" y="1011767"/>
                    <a:pt x="4442883" y="924983"/>
                    <a:pt x="4406900" y="83820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3081895" y="2652539"/>
            <a:ext cx="1488163" cy="1228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oldest bees become </a:t>
            </a:r>
            <a:r>
              <a:rPr lang="en-GB" b="1" dirty="0" smtClean="0"/>
              <a:t>foragers. </a:t>
            </a:r>
            <a:endParaRPr lang="en-GB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8689671" y="4570127"/>
            <a:ext cx="2078641" cy="1155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Foragers</a:t>
            </a:r>
            <a:r>
              <a:rPr lang="en-GB" dirty="0" smtClean="0"/>
              <a:t> leave the hive in search of nectar, which is found in flowers.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667361" y="5223500"/>
            <a:ext cx="2459020" cy="14206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</a:t>
            </a:r>
            <a:r>
              <a:rPr lang="en-GB" b="1" dirty="0" smtClean="0"/>
              <a:t>foragers</a:t>
            </a:r>
            <a:r>
              <a:rPr lang="en-GB" dirty="0" smtClean="0"/>
              <a:t> return to the hive and pass the nectar on to the </a:t>
            </a:r>
            <a:r>
              <a:rPr lang="en-GB" b="1" dirty="0" smtClean="0"/>
              <a:t>workers</a:t>
            </a:r>
            <a:r>
              <a:rPr lang="en-GB" dirty="0" smtClean="0"/>
              <a:t>, who use it to make more honey.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55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roup 728"/>
          <p:cNvGrpSpPr/>
          <p:nvPr/>
        </p:nvGrpSpPr>
        <p:grpSpPr>
          <a:xfrm>
            <a:off x="0" y="-469899"/>
            <a:ext cx="12192000" cy="7797799"/>
            <a:chOff x="0" y="-469899"/>
            <a:chExt cx="12192000" cy="7797799"/>
          </a:xfrm>
        </p:grpSpPr>
        <p:grpSp>
          <p:nvGrpSpPr>
            <p:cNvPr id="726" name="Group 725"/>
            <p:cNvGrpSpPr/>
            <p:nvPr/>
          </p:nvGrpSpPr>
          <p:grpSpPr>
            <a:xfrm>
              <a:off x="893657" y="0"/>
              <a:ext cx="10404685" cy="6938151"/>
              <a:chOff x="816760" y="0"/>
              <a:chExt cx="10404685" cy="6938151"/>
            </a:xfrm>
          </p:grpSpPr>
          <p:grpSp>
            <p:nvGrpSpPr>
              <p:cNvPr id="634" name="Group 633"/>
              <p:cNvGrpSpPr/>
              <p:nvPr/>
            </p:nvGrpSpPr>
            <p:grpSpPr>
              <a:xfrm>
                <a:off x="1232293" y="0"/>
                <a:ext cx="9573581" cy="6934312"/>
                <a:chOff x="1310307" y="-34853"/>
                <a:chExt cx="9573581" cy="6934312"/>
              </a:xfrm>
            </p:grpSpPr>
            <p:grpSp>
              <p:nvGrpSpPr>
                <p:cNvPr id="274" name="Group 273"/>
                <p:cNvGrpSpPr/>
                <p:nvPr/>
              </p:nvGrpSpPr>
              <p:grpSpPr>
                <a:xfrm>
                  <a:off x="4198762" y="158921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185" name="Group 184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87" name="Hexagon 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2" name="Hexagon 1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3" name="Hexagon 1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4" name="Hexagon 1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6" name="Hexagon 16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8" name="Hexagon 16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6" name="Hexagon 17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86" name="Group 185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87" name="Hexagon 18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8" name="Hexagon 18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9" name="Hexagon 18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0" name="Hexagon 18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1" name="Hexagon 19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2" name="Hexagon 19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3" name="Hexagon 19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94" name="Group 193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195" name="Hexagon 19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6" name="Hexagon 19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7" name="Hexagon 19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8" name="Hexagon 19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9" name="Hexagon 19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0" name="Hexagon 19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1" name="Hexagon 20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02" name="Group 201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03" name="Hexagon 20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4" name="Hexagon 20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5" name="Hexagon 20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6" name="Hexagon 20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7" name="Hexagon 20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8" name="Hexagon 20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9" name="Hexagon 20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10" name="Group 20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11" name="Hexagon 2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2" name="Hexagon 2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3" name="Hexagon 2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4" name="Hexagon 2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5" name="Hexagon 2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6" name="Hexagon 2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7" name="Hexagon 2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26" name="Group 225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27" name="Hexagon 22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8" name="Hexagon 22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29" name="Hexagon 22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0" name="Hexagon 22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1" name="Hexagon 23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2" name="Hexagon 23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33" name="Hexagon 23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58" name="Group 257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59" name="Hexagon 25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0" name="Hexagon 25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1" name="Hexagon 26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2" name="Hexagon 26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3" name="Hexagon 26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4" name="Hexagon 26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65" name="Hexagon 26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275" name="Group 274"/>
                <p:cNvGrpSpPr/>
                <p:nvPr/>
              </p:nvGrpSpPr>
              <p:grpSpPr>
                <a:xfrm>
                  <a:off x="1310307" y="-31269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276" name="Group 275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25" name="Hexagon 3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6" name="Hexagon 3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7" name="Hexagon 3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8" name="Hexagon 3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9" name="Hexagon 3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0" name="Hexagon 3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1" name="Hexagon 3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7" name="Group 276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8" name="Hexagon 3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9" name="Hexagon 3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0" name="Hexagon 3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1" name="Hexagon 3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2" name="Hexagon 3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3" name="Hexagon 3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24" name="Hexagon 3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8" name="Group 277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11" name="Hexagon 3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2" name="Hexagon 3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3" name="Hexagon 3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4" name="Hexagon 3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5" name="Hexagon 3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6" name="Hexagon 3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7" name="Hexagon 3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9" name="Group 278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04" name="Hexagon 30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5" name="Hexagon 30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6" name="Hexagon 30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7" name="Hexagon 30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8" name="Hexagon 30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9" name="Hexagon 30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10" name="Hexagon 30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0" name="Group 279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7" name="Hexagon 29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8" name="Hexagon 29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9" name="Hexagon 29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0" name="Hexagon 29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1" name="Hexagon 30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2" name="Hexagon 30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3" name="Hexagon 30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1" name="Group 280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90" name="Hexagon 28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1" name="Hexagon 29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2" name="Hexagon 29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3" name="Hexagon 29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4" name="Hexagon 29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5" name="Hexagon 29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96" name="Hexagon 29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82" name="Group 281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283" name="Hexagon 28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4" name="Hexagon 28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5" name="Hexagon 28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6" name="Hexagon 28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7" name="Hexagon 28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8" name="Hexagon 28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89" name="Hexagon 28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32" name="Group 331"/>
                <p:cNvGrpSpPr/>
                <p:nvPr/>
              </p:nvGrpSpPr>
              <p:grpSpPr>
                <a:xfrm>
                  <a:off x="1319986" y="3210623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333" name="Group 332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82" name="Hexagon 3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3" name="Hexagon 3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4" name="Hexagon 3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5" name="Hexagon 3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6" name="Hexagon 3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7" name="Hexagon 3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8" name="Hexagon 3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4" name="Group 333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75" name="Hexagon 3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6" name="Hexagon 3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7" name="Hexagon 3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8" name="Hexagon 3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9" name="Hexagon 3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0" name="Hexagon 3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81" name="Hexagon 3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5" name="Group 334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8" name="Hexagon 3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9" name="Hexagon 3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0" name="Hexagon 3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1" name="Hexagon 3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2" name="Hexagon 3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3" name="Hexagon 3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74" name="Hexagon 3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6" name="Group 335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61" name="Hexagon 3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2" name="Hexagon 3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3" name="Hexagon 3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4" name="Hexagon 3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5" name="Hexagon 3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6" name="Hexagon 3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7" name="Hexagon 3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7" name="Group 336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54" name="Hexagon 3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5" name="Hexagon 3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6" name="Hexagon 3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7" name="Hexagon 3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8" name="Hexagon 3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9" name="Hexagon 3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60" name="Hexagon 3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8" name="Group 337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7" name="Hexagon 346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8" name="Hexagon 347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9" name="Hexagon 348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0" name="Hexagon 349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1" name="Hexagon 350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2" name="Hexagon 351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53" name="Hexagon 352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9" name="Group 338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340" name="Hexagon 339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1" name="Hexagon 340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2" name="Hexagon 341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3" name="Hexagon 342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4" name="Hexagon 343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5" name="Hexagon 344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46" name="Hexagon 345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390" name="Group 389"/>
                <p:cNvGrpSpPr/>
                <p:nvPr/>
              </p:nvGrpSpPr>
              <p:grpSpPr>
                <a:xfrm>
                  <a:off x="5430425" y="-34853"/>
                  <a:ext cx="1323269" cy="903752"/>
                  <a:chOff x="5229776" y="3323379"/>
                  <a:chExt cx="1323269" cy="903752"/>
                </a:xfrm>
              </p:grpSpPr>
              <p:sp>
                <p:nvSpPr>
                  <p:cNvPr id="440" name="Hexagon 439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1" name="Hexagon 440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2" name="Hexagon 441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5" name="Hexagon 444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3" name="Group 392"/>
                <p:cNvGrpSpPr/>
                <p:nvPr/>
              </p:nvGrpSpPr>
              <p:grpSpPr>
                <a:xfrm>
                  <a:off x="4606656" y="430354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8" name="Hexagon 41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9" name="Hexagon 418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0" name="Hexagon 419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1" name="Hexagon 420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2" name="Hexagon 42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3" name="Hexagon 42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24" name="Hexagon 423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4" name="Group 393"/>
                <p:cNvGrpSpPr/>
                <p:nvPr/>
              </p:nvGrpSpPr>
              <p:grpSpPr>
                <a:xfrm>
                  <a:off x="5844350" y="662067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411" name="Hexagon 410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2" name="Hexagon 411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3" name="Hexagon 412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4" name="Hexagon 413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5" name="Hexagon 414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6" name="Hexagon 415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7" name="Hexagon 416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5" name="Group 394"/>
                <p:cNvGrpSpPr/>
                <p:nvPr/>
              </p:nvGrpSpPr>
              <p:grpSpPr>
                <a:xfrm>
                  <a:off x="4196012" y="-33764"/>
                  <a:ext cx="1323269" cy="671710"/>
                  <a:chOff x="5229776" y="3555421"/>
                  <a:chExt cx="1323269" cy="671710"/>
                </a:xfrm>
              </p:grpSpPr>
              <p:sp>
                <p:nvSpPr>
                  <p:cNvPr id="405" name="Hexagon 404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7" name="Hexagon 406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0" name="Hexagon 409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396" name="Group 395"/>
                <p:cNvGrpSpPr/>
                <p:nvPr/>
              </p:nvGrpSpPr>
              <p:grpSpPr>
                <a:xfrm>
                  <a:off x="6664794" y="-33910"/>
                  <a:ext cx="1325650" cy="1135382"/>
                  <a:chOff x="5227395" y="3091749"/>
                  <a:chExt cx="1325650" cy="1135382"/>
                </a:xfrm>
              </p:grpSpPr>
              <p:sp>
                <p:nvSpPr>
                  <p:cNvPr id="397" name="Hexagon 396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8" name="Hexagon 397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399" name="Hexagon 398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0" name="Hexagon 399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1" name="Hexagon 400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3" name="Hexagon 402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446" name="Group 445"/>
                <p:cNvGrpSpPr/>
                <p:nvPr/>
              </p:nvGrpSpPr>
              <p:grpSpPr>
                <a:xfrm>
                  <a:off x="7079595" y="-31996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447" name="Group 446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96" name="Hexagon 49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7" name="Hexagon 49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8" name="Hexagon 49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9" name="Hexagon 49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0" name="Hexagon 49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1" name="Hexagon 50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02" name="Hexagon 50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8" name="Group 447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9" name="Hexagon 48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0" name="Hexagon 48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1" name="Hexagon 49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2" name="Hexagon 49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3" name="Hexagon 49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4" name="Hexagon 49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95" name="Hexagon 49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49" name="Group 448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82" name="Hexagon 48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3" name="Hexagon 48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4" name="Hexagon 48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5" name="Hexagon 48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6" name="Hexagon 48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7" name="Hexagon 48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8" name="Hexagon 48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0" name="Group 449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75" name="Hexagon 47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6" name="Hexagon 47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7" name="Hexagon 47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8" name="Hexagon 47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9" name="Hexagon 47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0" name="Hexagon 47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81" name="Hexagon 48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1" name="Group 450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8" name="Hexagon 46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9" name="Hexagon 46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0" name="Hexagon 46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1" name="Hexagon 47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2" name="Hexagon 47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3" name="Hexagon 47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74" name="Hexagon 47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2" name="Group 451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61" name="Hexagon 46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2" name="Hexagon 46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3" name="Hexagon 46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4" name="Hexagon 46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5" name="Hexagon 46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6" name="Hexagon 46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7" name="Hexagon 46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453" name="Group 452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454" name="Hexagon 453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5" name="Hexagon 454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6" name="Hexagon 455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7" name="Hexagon 456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8" name="Hexagon 457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59" name="Hexagon 458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460" name="Hexagon 459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03" name="Group 502"/>
                <p:cNvGrpSpPr/>
                <p:nvPr/>
              </p:nvGrpSpPr>
              <p:grpSpPr>
                <a:xfrm>
                  <a:off x="7087075" y="3214990"/>
                  <a:ext cx="3796813" cy="3682849"/>
                  <a:chOff x="4198762" y="1589219"/>
                  <a:chExt cx="3796813" cy="3682849"/>
                </a:xfrm>
              </p:grpSpPr>
              <p:grpSp>
                <p:nvGrpSpPr>
                  <p:cNvPr id="504" name="Group 503"/>
                  <p:cNvGrpSpPr/>
                  <p:nvPr/>
                </p:nvGrpSpPr>
                <p:grpSpPr>
                  <a:xfrm>
                    <a:off x="5433175" y="2745700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53" name="Hexagon 552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4" name="Hexagon 553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5" name="Hexagon 554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6" name="Hexagon 555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7" name="Hexagon 556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8" name="Hexagon 557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9" name="Hexagon 558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5" name="Group 504"/>
                  <p:cNvGrpSpPr/>
                  <p:nvPr/>
                </p:nvGrpSpPr>
                <p:grpSpPr>
                  <a:xfrm>
                    <a:off x="6255286" y="182043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46" name="Hexagon 545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7" name="Hexagon 546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8" name="Hexagon 547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9" name="Hexagon 548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0" name="Hexagon 549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1" name="Hexagon 550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52" name="Hexagon 551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6" name="Group 505"/>
                  <p:cNvGrpSpPr/>
                  <p:nvPr/>
                </p:nvGrpSpPr>
                <p:grpSpPr>
                  <a:xfrm>
                    <a:off x="5019632" y="1589219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9" name="Hexagon 538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0" name="Hexagon 539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1" name="Hexagon 540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2" name="Hexagon 541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3" name="Hexagon 542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4" name="Hexagon 543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45" name="Hexagon 544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7" name="Group 506"/>
                  <p:cNvGrpSpPr/>
                  <p:nvPr/>
                </p:nvGrpSpPr>
                <p:grpSpPr>
                  <a:xfrm>
                    <a:off x="4611787" y="3673755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32" name="Hexagon 531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3" name="Hexagon 532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4" name="Hexagon 533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5" name="Hexagon 534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6" name="Hexagon 535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7" name="Hexagon 536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8" name="Hexagon 537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8" name="Group 507"/>
                  <p:cNvGrpSpPr/>
                  <p:nvPr/>
                </p:nvGrpSpPr>
                <p:grpSpPr>
                  <a:xfrm>
                    <a:off x="5849481" y="3905468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25" name="Hexagon 524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6" name="Hexagon 525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7" name="Hexagon 526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8" name="Hexagon 527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9" name="Hexagon 528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0" name="Hexagon 529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31" name="Hexagon 530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09" name="Group 508"/>
                  <p:cNvGrpSpPr/>
                  <p:nvPr/>
                </p:nvGrpSpPr>
                <p:grpSpPr>
                  <a:xfrm>
                    <a:off x="4198762" y="2514747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8" name="Hexagon 517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9" name="Hexagon 518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0" name="Hexagon 519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1" name="Hexagon 520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2" name="Hexagon 521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3" name="Hexagon 522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24" name="Hexagon 523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10" name="Group 509"/>
                  <p:cNvGrpSpPr/>
                  <p:nvPr/>
                </p:nvGrpSpPr>
                <p:grpSpPr>
                  <a:xfrm>
                    <a:off x="6669925" y="2978273"/>
                    <a:ext cx="1325650" cy="1366600"/>
                    <a:chOff x="5227395" y="2860531"/>
                    <a:chExt cx="1325650" cy="1366600"/>
                  </a:xfrm>
                </p:grpSpPr>
                <p:sp>
                  <p:nvSpPr>
                    <p:cNvPr id="511" name="Hexagon 510"/>
                    <p:cNvSpPr/>
                    <p:nvPr/>
                  </p:nvSpPr>
                  <p:spPr>
                    <a:xfrm>
                      <a:off x="6050514" y="3093718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2" name="Hexagon 511"/>
                    <p:cNvSpPr/>
                    <p:nvPr/>
                  </p:nvSpPr>
                  <p:spPr>
                    <a:xfrm>
                      <a:off x="5641335" y="378663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3" name="Hexagon 512"/>
                    <p:cNvSpPr/>
                    <p:nvPr/>
                  </p:nvSpPr>
                  <p:spPr>
                    <a:xfrm>
                      <a:off x="5638954" y="332337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4" name="Hexagon 513"/>
                    <p:cNvSpPr/>
                    <p:nvPr/>
                  </p:nvSpPr>
                  <p:spPr>
                    <a:xfrm>
                      <a:off x="6051704" y="355542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5" name="Hexagon 514"/>
                    <p:cNvSpPr/>
                    <p:nvPr/>
                  </p:nvSpPr>
                  <p:spPr>
                    <a:xfrm>
                      <a:off x="5227395" y="3091749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6" name="Hexagon 515"/>
                    <p:cNvSpPr/>
                    <p:nvPr/>
                  </p:nvSpPr>
                  <p:spPr>
                    <a:xfrm>
                      <a:off x="5640145" y="2860531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17" name="Hexagon 516"/>
                    <p:cNvSpPr/>
                    <p:nvPr/>
                  </p:nvSpPr>
                  <p:spPr>
                    <a:xfrm>
                      <a:off x="5229776" y="3557802"/>
                      <a:ext cx="501341" cy="440492"/>
                    </a:xfrm>
                    <a:prstGeom prst="hexagon">
                      <a:avLst/>
                    </a:prstGeom>
                    <a:solidFill>
                      <a:schemeClr val="accent4">
                        <a:lumMod val="40000"/>
                        <a:lumOff val="60000"/>
                      </a:schemeClr>
                    </a:solidFill>
                    <a:ln w="1270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  <p:grpSp>
              <p:nvGrpSpPr>
                <p:cNvPr id="561" name="Group 560"/>
                <p:cNvGrpSpPr/>
                <p:nvPr/>
              </p:nvGrpSpPr>
              <p:grpSpPr>
                <a:xfrm>
                  <a:off x="5437938" y="5992649"/>
                  <a:ext cx="1324460" cy="903340"/>
                  <a:chOff x="5227395" y="2860531"/>
                  <a:chExt cx="1324460" cy="903340"/>
                </a:xfrm>
              </p:grpSpPr>
              <p:sp>
                <p:nvSpPr>
                  <p:cNvPr id="610" name="Hexagon 609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2" name="Hexagon 611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4" name="Hexagon 613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15" name="Hexagon 614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2" name="Group 561"/>
                <p:cNvGrpSpPr/>
                <p:nvPr/>
              </p:nvGrpSpPr>
              <p:grpSpPr>
                <a:xfrm>
                  <a:off x="6260049" y="5067386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603" name="Hexagon 602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4" name="Hexagon 603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5" name="Hexagon 604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6" name="Hexagon 605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7" name="Hexagon 606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8" name="Hexagon 607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9" name="Hexagon 608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3" name="Group 562"/>
                <p:cNvGrpSpPr/>
                <p:nvPr/>
              </p:nvGrpSpPr>
              <p:grpSpPr>
                <a:xfrm>
                  <a:off x="5024395" y="4836168"/>
                  <a:ext cx="1325650" cy="1366600"/>
                  <a:chOff x="5227395" y="2860531"/>
                  <a:chExt cx="1325650" cy="1366600"/>
                </a:xfrm>
              </p:grpSpPr>
              <p:sp>
                <p:nvSpPr>
                  <p:cNvPr id="596" name="Hexagon 595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7" name="Hexagon 596"/>
                  <p:cNvSpPr/>
                  <p:nvPr/>
                </p:nvSpPr>
                <p:spPr>
                  <a:xfrm>
                    <a:off x="5641335" y="378663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8" name="Hexagon 597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99" name="Hexagon 598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0" name="Hexagon 599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1" name="Hexagon 600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602" name="Hexagon 601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6" name="Group 565"/>
                <p:cNvGrpSpPr/>
                <p:nvPr/>
              </p:nvGrpSpPr>
              <p:grpSpPr>
                <a:xfrm>
                  <a:off x="4203525" y="5761696"/>
                  <a:ext cx="1325650" cy="1137763"/>
                  <a:chOff x="5227395" y="2860531"/>
                  <a:chExt cx="1325650" cy="1137763"/>
                </a:xfrm>
              </p:grpSpPr>
              <p:sp>
                <p:nvSpPr>
                  <p:cNvPr id="575" name="Hexagon 574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7" name="Hexagon 576"/>
                  <p:cNvSpPr/>
                  <p:nvPr/>
                </p:nvSpPr>
                <p:spPr>
                  <a:xfrm>
                    <a:off x="5638954" y="332337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8" name="Hexagon 577"/>
                  <p:cNvSpPr/>
                  <p:nvPr/>
                </p:nvSpPr>
                <p:spPr>
                  <a:xfrm>
                    <a:off x="6051704" y="355542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9" name="Hexagon 578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0" name="Hexagon 579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81" name="Hexagon 580"/>
                  <p:cNvSpPr/>
                  <p:nvPr/>
                </p:nvSpPr>
                <p:spPr>
                  <a:xfrm>
                    <a:off x="5229776" y="3557802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567" name="Group 566"/>
                <p:cNvGrpSpPr/>
                <p:nvPr/>
              </p:nvGrpSpPr>
              <p:grpSpPr>
                <a:xfrm>
                  <a:off x="6674688" y="6225222"/>
                  <a:ext cx="1324460" cy="673679"/>
                  <a:chOff x="5227395" y="2860531"/>
                  <a:chExt cx="1324460" cy="673679"/>
                </a:xfrm>
              </p:grpSpPr>
              <p:sp>
                <p:nvSpPr>
                  <p:cNvPr id="568" name="Hexagon 567"/>
                  <p:cNvSpPr/>
                  <p:nvPr/>
                </p:nvSpPr>
                <p:spPr>
                  <a:xfrm>
                    <a:off x="6050514" y="3093718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2" name="Hexagon 571"/>
                  <p:cNvSpPr/>
                  <p:nvPr/>
                </p:nvSpPr>
                <p:spPr>
                  <a:xfrm>
                    <a:off x="5227395" y="3091749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3" name="Hexagon 572"/>
                  <p:cNvSpPr/>
                  <p:nvPr/>
                </p:nvSpPr>
                <p:spPr>
                  <a:xfrm>
                    <a:off x="5640145" y="2860531"/>
                    <a:ext cx="501341" cy="440492"/>
                  </a:xfrm>
                  <a:prstGeom prst="hexagon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1270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618" name="Group 617"/>
              <p:cNvGrpSpPr/>
              <p:nvPr/>
            </p:nvGrpSpPr>
            <p:grpSpPr>
              <a:xfrm>
                <a:off x="821410" y="3016639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19" name="Hexagon 618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0" name="Hexagon 619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1" name="Hexagon 620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2" name="Hexagon 621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3" name="Hexagon 622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4" name="Hexagon 623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5" name="Hexagon 624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26" name="Group 625"/>
              <p:cNvGrpSpPr/>
              <p:nvPr/>
            </p:nvGrpSpPr>
            <p:grpSpPr>
              <a:xfrm>
                <a:off x="10298426" y="465001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28" name="Hexagon 627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9" name="Hexagon 628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1" name="Hexagon 630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2" name="Hexagon 631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3" name="Hexagon 632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35" name="Group 634"/>
              <p:cNvGrpSpPr/>
              <p:nvPr/>
            </p:nvGrpSpPr>
            <p:grpSpPr>
              <a:xfrm>
                <a:off x="9887113" y="2547607"/>
                <a:ext cx="1325650" cy="1366600"/>
                <a:chOff x="5227395" y="2860531"/>
                <a:chExt cx="1325650" cy="1366600"/>
              </a:xfrm>
            </p:grpSpPr>
            <p:sp>
              <p:nvSpPr>
                <p:cNvPr id="636" name="Hexagon 63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7" name="Hexagon 636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8" name="Hexagon 637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9" name="Hexagon 63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0" name="Hexagon 639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1" name="Hexagon 640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2" name="Hexagon 641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43" name="Group 642"/>
              <p:cNvGrpSpPr/>
              <p:nvPr/>
            </p:nvGrpSpPr>
            <p:grpSpPr>
              <a:xfrm>
                <a:off x="10302243" y="3712828"/>
                <a:ext cx="915281" cy="1366600"/>
                <a:chOff x="5227395" y="2860531"/>
                <a:chExt cx="915281" cy="1366600"/>
              </a:xfrm>
            </p:grpSpPr>
            <p:sp>
              <p:nvSpPr>
                <p:cNvPr id="645" name="Hexagon 64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6" name="Hexagon 64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8" name="Hexagon 647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9" name="Hexagon 64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0" name="Hexagon 649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1" name="Group 650"/>
              <p:cNvGrpSpPr/>
              <p:nvPr/>
            </p:nvGrpSpPr>
            <p:grpSpPr>
              <a:xfrm>
                <a:off x="9896985" y="5800388"/>
                <a:ext cx="1324460" cy="1137763"/>
                <a:chOff x="5227395" y="2860531"/>
                <a:chExt cx="1324460" cy="1137763"/>
              </a:xfrm>
            </p:grpSpPr>
            <p:sp>
              <p:nvSpPr>
                <p:cNvPr id="652" name="Hexagon 65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4" name="Hexagon 653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6" name="Hexagon 655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7" name="Hexagon 656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8" name="Hexagon 657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816760" y="185738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60" name="Hexagon 659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1" name="Hexagon 660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2" name="Hexagon 661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3" name="Hexagon 662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5" name="Hexagon 664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67" name="Group 666"/>
              <p:cNvGrpSpPr/>
              <p:nvPr/>
            </p:nvGrpSpPr>
            <p:grpSpPr>
              <a:xfrm>
                <a:off x="820521" y="3621"/>
                <a:ext cx="1323269" cy="1133413"/>
                <a:chOff x="5229776" y="3093718"/>
                <a:chExt cx="1323269" cy="1133413"/>
              </a:xfrm>
            </p:grpSpPr>
            <p:sp>
              <p:nvSpPr>
                <p:cNvPr id="668" name="Hexagon 667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9" name="Hexagon 668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0" name="Hexagon 669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1" name="Hexagon 670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4" name="Hexagon 67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75" name="Group 674"/>
              <p:cNvGrpSpPr/>
              <p:nvPr/>
            </p:nvGrpSpPr>
            <p:grpSpPr>
              <a:xfrm>
                <a:off x="820927" y="930414"/>
                <a:ext cx="502531" cy="902195"/>
                <a:chOff x="6050514" y="3093718"/>
                <a:chExt cx="502531" cy="902195"/>
              </a:xfrm>
            </p:grpSpPr>
            <p:sp>
              <p:nvSpPr>
                <p:cNvPr id="676" name="Hexagon 675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9" name="Hexagon 678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83" name="Group 682"/>
              <p:cNvGrpSpPr/>
              <p:nvPr/>
            </p:nvGrpSpPr>
            <p:grpSpPr>
              <a:xfrm>
                <a:off x="833102" y="5096496"/>
                <a:ext cx="914091" cy="1366600"/>
                <a:chOff x="5638954" y="2860531"/>
                <a:chExt cx="914091" cy="1366600"/>
              </a:xfrm>
            </p:grpSpPr>
            <p:sp>
              <p:nvSpPr>
                <p:cNvPr id="684" name="Hexagon 683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5" name="Hexagon 684"/>
                <p:cNvSpPr/>
                <p:nvPr/>
              </p:nvSpPr>
              <p:spPr>
                <a:xfrm>
                  <a:off x="5641335" y="378663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6" name="Hexagon 685"/>
                <p:cNvSpPr/>
                <p:nvPr/>
              </p:nvSpPr>
              <p:spPr>
                <a:xfrm>
                  <a:off x="5638954" y="332337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7" name="Hexagon 686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9" name="Hexagon 688"/>
                <p:cNvSpPr/>
                <p:nvPr/>
              </p:nvSpPr>
              <p:spPr>
                <a:xfrm>
                  <a:off x="5640145" y="286053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1" name="Group 690"/>
              <p:cNvGrpSpPr/>
              <p:nvPr/>
            </p:nvGrpSpPr>
            <p:grpSpPr>
              <a:xfrm>
                <a:off x="826169" y="4175516"/>
                <a:ext cx="502531" cy="902195"/>
                <a:chOff x="6050514" y="3093718"/>
                <a:chExt cx="502531" cy="902195"/>
              </a:xfrm>
            </p:grpSpPr>
            <p:sp>
              <p:nvSpPr>
                <p:cNvPr id="692" name="Hexagon 691"/>
                <p:cNvSpPr/>
                <p:nvPr/>
              </p:nvSpPr>
              <p:spPr>
                <a:xfrm>
                  <a:off x="6050514" y="3093718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5" name="Hexagon 694"/>
                <p:cNvSpPr/>
                <p:nvPr/>
              </p:nvSpPr>
              <p:spPr>
                <a:xfrm>
                  <a:off x="6051704" y="3555421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99" name="Group 698"/>
              <p:cNvGrpSpPr/>
              <p:nvPr/>
            </p:nvGrpSpPr>
            <p:grpSpPr>
              <a:xfrm>
                <a:off x="10712366" y="1854800"/>
                <a:ext cx="503722" cy="906545"/>
                <a:chOff x="5227395" y="3091749"/>
                <a:chExt cx="503722" cy="906545"/>
              </a:xfrm>
            </p:grpSpPr>
            <p:sp>
              <p:nvSpPr>
                <p:cNvPr id="704" name="Hexagon 703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6" name="Hexagon 705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07" name="Group 706"/>
              <p:cNvGrpSpPr/>
              <p:nvPr/>
            </p:nvGrpSpPr>
            <p:grpSpPr>
              <a:xfrm>
                <a:off x="10716640" y="5101924"/>
                <a:ext cx="503722" cy="906545"/>
                <a:chOff x="5227395" y="3091749"/>
                <a:chExt cx="503722" cy="906545"/>
              </a:xfrm>
            </p:grpSpPr>
            <p:sp>
              <p:nvSpPr>
                <p:cNvPr id="712" name="Hexagon 711"/>
                <p:cNvSpPr/>
                <p:nvPr/>
              </p:nvSpPr>
              <p:spPr>
                <a:xfrm>
                  <a:off x="5227395" y="3091749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4" name="Hexagon 713"/>
                <p:cNvSpPr/>
                <p:nvPr/>
              </p:nvSpPr>
              <p:spPr>
                <a:xfrm>
                  <a:off x="5229776" y="3557802"/>
                  <a:ext cx="501341" cy="440492"/>
                </a:xfrm>
                <a:prstGeom prst="hexagon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16" name="Hexagon 715"/>
              <p:cNvSpPr/>
              <p:nvPr/>
            </p:nvSpPr>
            <p:spPr>
              <a:xfrm>
                <a:off x="1246610" y="625588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7" name="Hexagon 716"/>
              <p:cNvSpPr/>
              <p:nvPr/>
            </p:nvSpPr>
            <p:spPr>
              <a:xfrm>
                <a:off x="9058639" y="4112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8" name="Hexagon 717"/>
              <p:cNvSpPr/>
              <p:nvPr/>
            </p:nvSpPr>
            <p:spPr>
              <a:xfrm>
                <a:off x="1659847" y="6486806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9" name="Hexagon 718"/>
              <p:cNvSpPr/>
              <p:nvPr/>
            </p:nvSpPr>
            <p:spPr>
              <a:xfrm>
                <a:off x="3287841" y="4033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0" name="Hexagon 719"/>
              <p:cNvSpPr/>
              <p:nvPr/>
            </p:nvSpPr>
            <p:spPr>
              <a:xfrm>
                <a:off x="9881116" y="8795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1" name="Hexagon 720"/>
              <p:cNvSpPr/>
              <p:nvPr/>
            </p:nvSpPr>
            <p:spPr>
              <a:xfrm>
                <a:off x="8248019" y="649035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Hexagon 721"/>
              <p:cNvSpPr/>
              <p:nvPr/>
            </p:nvSpPr>
            <p:spPr>
              <a:xfrm>
                <a:off x="2480930" y="6484581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Hexagon 722"/>
              <p:cNvSpPr/>
              <p:nvPr/>
            </p:nvSpPr>
            <p:spPr>
              <a:xfrm>
                <a:off x="10295740" y="235620"/>
                <a:ext cx="501341" cy="440492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28" name="Frame 727"/>
            <p:cNvSpPr/>
            <p:nvPr/>
          </p:nvSpPr>
          <p:spPr>
            <a:xfrm>
              <a:off x="0" y="-469899"/>
              <a:ext cx="12192000" cy="7797799"/>
            </a:xfrm>
            <a:prstGeom prst="fram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398848" y="3114310"/>
            <a:ext cx="1840044" cy="1235314"/>
            <a:chOff x="3398848" y="3114310"/>
            <a:chExt cx="1840044" cy="1235314"/>
          </a:xfrm>
        </p:grpSpPr>
        <p:grpSp>
          <p:nvGrpSpPr>
            <p:cNvPr id="666" name="Group 665"/>
            <p:cNvGrpSpPr/>
            <p:nvPr/>
          </p:nvGrpSpPr>
          <p:grpSpPr>
            <a:xfrm rot="21113190">
              <a:off x="4023077" y="3114310"/>
              <a:ext cx="1145289" cy="595029"/>
              <a:chOff x="7404903" y="2882902"/>
              <a:chExt cx="1453245" cy="755026"/>
            </a:xfrm>
          </p:grpSpPr>
          <p:sp>
            <p:nvSpPr>
              <p:cNvPr id="672" name="Oval 671"/>
              <p:cNvSpPr/>
              <p:nvPr/>
            </p:nvSpPr>
            <p:spPr>
              <a:xfrm>
                <a:off x="7440368" y="2995676"/>
                <a:ext cx="1139096" cy="44620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3" name="Teardrop 672"/>
              <p:cNvSpPr/>
              <p:nvPr/>
            </p:nvSpPr>
            <p:spPr>
              <a:xfrm rot="4648021">
                <a:off x="8464998" y="3048730"/>
                <a:ext cx="416275" cy="370024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77" name="Straight Connector 676"/>
              <p:cNvCxnSpPr>
                <a:stCxn id="672" idx="1"/>
                <a:endCxn id="672" idx="3"/>
              </p:cNvCxnSpPr>
              <p:nvPr/>
            </p:nvCxnSpPr>
            <p:spPr>
              <a:xfrm>
                <a:off x="7607184" y="3061021"/>
                <a:ext cx="0" cy="315514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8" name="Straight Connector 677"/>
              <p:cNvCxnSpPr>
                <a:stCxn id="672" idx="0"/>
                <a:endCxn id="672" idx="4"/>
              </p:cNvCxnSpPr>
              <p:nvPr/>
            </p:nvCxnSpPr>
            <p:spPr>
              <a:xfrm>
                <a:off x="8009916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0" name="Straight Connector 679"/>
              <p:cNvCxnSpPr/>
              <p:nvPr/>
            </p:nvCxnSpPr>
            <p:spPr>
              <a:xfrm>
                <a:off x="7741063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1" name="Straight Connector 680"/>
              <p:cNvCxnSpPr/>
              <p:nvPr/>
            </p:nvCxnSpPr>
            <p:spPr>
              <a:xfrm>
                <a:off x="7880470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2" name="Straight Connector 681"/>
              <p:cNvCxnSpPr/>
              <p:nvPr/>
            </p:nvCxnSpPr>
            <p:spPr>
              <a:xfrm>
                <a:off x="8138403" y="2995676"/>
                <a:ext cx="0" cy="44620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8" name="Straight Connector 687"/>
              <p:cNvCxnSpPr/>
              <p:nvPr/>
            </p:nvCxnSpPr>
            <p:spPr>
              <a:xfrm>
                <a:off x="8267424" y="3024698"/>
                <a:ext cx="0" cy="38634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0" name="Group 689"/>
              <p:cNvGrpSpPr/>
              <p:nvPr/>
            </p:nvGrpSpPr>
            <p:grpSpPr>
              <a:xfrm>
                <a:off x="7404903" y="2895792"/>
                <a:ext cx="1091533" cy="226128"/>
                <a:chOff x="1464416" y="2185015"/>
                <a:chExt cx="2149476" cy="395822"/>
              </a:xfrm>
            </p:grpSpPr>
            <p:sp>
              <p:nvSpPr>
                <p:cNvPr id="709" name="Oval 708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10" name="Oval 709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693" name="Oval 692"/>
              <p:cNvSpPr/>
              <p:nvPr/>
            </p:nvSpPr>
            <p:spPr>
              <a:xfrm>
                <a:off x="8697733" y="3141690"/>
                <a:ext cx="92869" cy="152362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4" name="Explosion 2 693"/>
              <p:cNvSpPr/>
              <p:nvPr/>
            </p:nvSpPr>
            <p:spPr>
              <a:xfrm rot="18026187">
                <a:off x="8134808" y="2936607"/>
                <a:ext cx="629079" cy="521670"/>
              </a:xfrm>
              <a:prstGeom prst="irregularSeal2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6" name="Rectangle 695"/>
              <p:cNvSpPr/>
              <p:nvPr/>
            </p:nvSpPr>
            <p:spPr>
              <a:xfrm rot="3137742">
                <a:off x="8371969" y="3389930"/>
                <a:ext cx="436047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7" name="Rectangle 696"/>
              <p:cNvSpPr/>
              <p:nvPr/>
            </p:nvSpPr>
            <p:spPr>
              <a:xfrm rot="8044473">
                <a:off x="7845639" y="3375971"/>
                <a:ext cx="500696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8" name="Rectangle 697"/>
              <p:cNvSpPr/>
              <p:nvPr/>
            </p:nvSpPr>
            <p:spPr>
              <a:xfrm rot="6252920">
                <a:off x="8131375" y="3386880"/>
                <a:ext cx="412761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0" name="Rectangle 699"/>
              <p:cNvSpPr/>
              <p:nvPr/>
            </p:nvSpPr>
            <p:spPr>
              <a:xfrm rot="4050894">
                <a:off x="8334992" y="3243672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1" name="Rectangle 700"/>
              <p:cNvSpPr/>
              <p:nvPr/>
            </p:nvSpPr>
            <p:spPr>
              <a:xfrm rot="1705754">
                <a:off x="8225899" y="3247798"/>
                <a:ext cx="200802" cy="261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2" name="Rectangle 701"/>
              <p:cNvSpPr/>
              <p:nvPr/>
            </p:nvSpPr>
            <p:spPr>
              <a:xfrm rot="7877131">
                <a:off x="8381883" y="3263000"/>
                <a:ext cx="130043" cy="2321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3" name="Rectangle 702"/>
              <p:cNvSpPr/>
              <p:nvPr/>
            </p:nvSpPr>
            <p:spPr>
              <a:xfrm>
                <a:off x="7887475" y="3550221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5" name="Rectangle 704"/>
              <p:cNvSpPr/>
              <p:nvPr/>
            </p:nvSpPr>
            <p:spPr>
              <a:xfrm>
                <a:off x="8242667" y="3583220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8" name="Rectangle 707"/>
              <p:cNvSpPr/>
              <p:nvPr/>
            </p:nvSpPr>
            <p:spPr>
              <a:xfrm>
                <a:off x="8696613" y="3552196"/>
                <a:ext cx="61974" cy="26301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70" name="Right Arrow 769"/>
            <p:cNvSpPr/>
            <p:nvPr/>
          </p:nvSpPr>
          <p:spPr>
            <a:xfrm>
              <a:off x="3398848" y="3240690"/>
              <a:ext cx="564447" cy="279586"/>
            </a:xfrm>
            <a:prstGeom prst="rightArrow">
              <a:avLst>
                <a:gd name="adj1" fmla="val 27790"/>
                <a:gd name="adj2" fmla="val 5000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0" name="Rounded Rectangle 789"/>
            <p:cNvSpPr/>
            <p:nvPr/>
          </p:nvSpPr>
          <p:spPr>
            <a:xfrm>
              <a:off x="4151989" y="3845189"/>
              <a:ext cx="1086903" cy="504435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Newly emerged</a:t>
              </a:r>
              <a:endParaRPr lang="en-GB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922425" y="3089230"/>
            <a:ext cx="1841433" cy="1192326"/>
            <a:chOff x="6922425" y="3089230"/>
            <a:chExt cx="1841433" cy="1192326"/>
          </a:xfrm>
        </p:grpSpPr>
        <p:grpSp>
          <p:nvGrpSpPr>
            <p:cNvPr id="711" name="Group 710"/>
            <p:cNvGrpSpPr/>
            <p:nvPr/>
          </p:nvGrpSpPr>
          <p:grpSpPr>
            <a:xfrm rot="20170678">
              <a:off x="7660328" y="3089230"/>
              <a:ext cx="1103530" cy="573332"/>
              <a:chOff x="1401774" y="2117171"/>
              <a:chExt cx="2861769" cy="1321622"/>
            </a:xfrm>
          </p:grpSpPr>
          <p:sp>
            <p:nvSpPr>
              <p:cNvPr id="713" name="Oval 712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5" name="Teardrop 714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24" name="Straight Connector 723"/>
              <p:cNvCxnSpPr>
                <a:stCxn id="713" idx="1"/>
                <a:endCxn id="713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5" name="Straight Connector 724"/>
              <p:cNvCxnSpPr>
                <a:stCxn id="713" idx="0"/>
                <a:endCxn id="713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Straight Connector 726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0" name="Straight Connector 729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Straight Connector 730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2" name="Straight Connector 731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33" name="Group 732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745" name="Oval 744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46" name="Oval 745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34" name="Oval 733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Explosion 2 734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6" name="Rectangle 735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7" name="Rectangle 736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8" name="Rectangle 737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9" name="Rectangle 738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Rectangle 739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Rectangle 740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2" name="Rectangle 741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3" name="Rectangle 742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4" name="Rectangle 743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72" name="Right Arrow 771"/>
            <p:cNvSpPr/>
            <p:nvPr/>
          </p:nvSpPr>
          <p:spPr>
            <a:xfrm>
              <a:off x="6922425" y="3228498"/>
              <a:ext cx="564447" cy="279586"/>
            </a:xfrm>
            <a:prstGeom prst="rightArrow">
              <a:avLst>
                <a:gd name="adj1" fmla="val 27790"/>
                <a:gd name="adj2" fmla="val 5000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2" name="Rounded Rectangle 791"/>
            <p:cNvSpPr/>
            <p:nvPr/>
          </p:nvSpPr>
          <p:spPr>
            <a:xfrm>
              <a:off x="7742477" y="3857721"/>
              <a:ext cx="913235" cy="423835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Worker</a:t>
              </a:r>
              <a:endParaRPr lang="en-GB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931159" y="3096392"/>
            <a:ext cx="1776877" cy="1193565"/>
            <a:chOff x="8931159" y="3096392"/>
            <a:chExt cx="1776877" cy="1193565"/>
          </a:xfrm>
        </p:grpSpPr>
        <p:grpSp>
          <p:nvGrpSpPr>
            <p:cNvPr id="747" name="Group 746"/>
            <p:cNvGrpSpPr/>
            <p:nvPr/>
          </p:nvGrpSpPr>
          <p:grpSpPr>
            <a:xfrm rot="227951">
              <a:off x="9604506" y="3096392"/>
              <a:ext cx="1103530" cy="573332"/>
              <a:chOff x="1401774" y="2117171"/>
              <a:chExt cx="2861769" cy="1321622"/>
            </a:xfrm>
          </p:grpSpPr>
          <p:sp>
            <p:nvSpPr>
              <p:cNvPr id="748" name="Oval 747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9" name="Teardrop 748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50" name="Straight Connector 749"/>
              <p:cNvCxnSpPr>
                <a:stCxn id="748" idx="1"/>
                <a:endCxn id="748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1" name="Straight Connector 750"/>
              <p:cNvCxnSpPr>
                <a:stCxn id="748" idx="0"/>
                <a:endCxn id="748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2" name="Straight Connector 751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3" name="Straight Connector 752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4" name="Straight Connector 753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5" name="Straight Connector 754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56" name="Group 755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768" name="Oval 767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9" name="Oval 768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57" name="Oval 756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8" name="Explosion 2 757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9" name="Rectangle 758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0" name="Rectangle 759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1" name="Rectangle 760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2" name="Rectangle 761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3" name="Rectangle 762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4" name="Rectangle 763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5" name="Rectangle 764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6" name="Rectangle 765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7" name="Rectangle 766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73" name="Right Arrow 772"/>
            <p:cNvSpPr/>
            <p:nvPr/>
          </p:nvSpPr>
          <p:spPr>
            <a:xfrm>
              <a:off x="8931159" y="3211354"/>
              <a:ext cx="564447" cy="279586"/>
            </a:xfrm>
            <a:prstGeom prst="rightArrow">
              <a:avLst>
                <a:gd name="adj1" fmla="val 27790"/>
                <a:gd name="adj2" fmla="val 5000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3" name="Rounded Rectangle 792"/>
            <p:cNvSpPr/>
            <p:nvPr/>
          </p:nvSpPr>
          <p:spPr>
            <a:xfrm>
              <a:off x="9703450" y="3866122"/>
              <a:ext cx="961196" cy="423835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Forager</a:t>
              </a:r>
              <a:endParaRPr lang="en-GB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260087" y="3054895"/>
            <a:ext cx="1743467" cy="1294571"/>
            <a:chOff x="5260087" y="3054895"/>
            <a:chExt cx="1743467" cy="1294571"/>
          </a:xfrm>
        </p:grpSpPr>
        <p:grpSp>
          <p:nvGrpSpPr>
            <p:cNvPr id="584" name="Group 583"/>
            <p:cNvGrpSpPr/>
            <p:nvPr/>
          </p:nvGrpSpPr>
          <p:grpSpPr>
            <a:xfrm rot="1613158">
              <a:off x="5758131" y="3054895"/>
              <a:ext cx="1103530" cy="573332"/>
              <a:chOff x="1401774" y="2117171"/>
              <a:chExt cx="2861769" cy="1321622"/>
            </a:xfrm>
          </p:grpSpPr>
          <p:sp>
            <p:nvSpPr>
              <p:cNvPr id="585" name="Oval 584"/>
              <p:cNvSpPr/>
              <p:nvPr/>
            </p:nvSpPr>
            <p:spPr>
              <a:xfrm>
                <a:off x="1471612" y="2314575"/>
                <a:ext cx="2243138" cy="781050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6" name="Teardrop 585"/>
              <p:cNvSpPr/>
              <p:nvPr/>
            </p:nvSpPr>
            <p:spPr>
              <a:xfrm rot="4648021">
                <a:off x="3534881" y="2366963"/>
                <a:ext cx="728662" cy="728662"/>
              </a:xfrm>
              <a:prstGeom prst="teardrop">
                <a:avLst>
                  <a:gd name="adj" fmla="val 86955"/>
                </a:avLst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87" name="Straight Connector 586"/>
              <p:cNvCxnSpPr>
                <a:stCxn id="585" idx="1"/>
                <a:endCxn id="585" idx="3"/>
              </p:cNvCxnSpPr>
              <p:nvPr/>
            </p:nvCxnSpPr>
            <p:spPr>
              <a:xfrm>
                <a:off x="1800112" y="2428957"/>
                <a:ext cx="0" cy="55228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>
                <a:stCxn id="585" idx="0"/>
                <a:endCxn id="585" idx="4"/>
              </p:cNvCxnSpPr>
              <p:nvPr/>
            </p:nvCxnSpPr>
            <p:spPr>
              <a:xfrm>
                <a:off x="259318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/>
              <p:cNvCxnSpPr/>
              <p:nvPr/>
            </p:nvCxnSpPr>
            <p:spPr>
              <a:xfrm>
                <a:off x="2063750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>
                <a:off x="2338274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/>
              <p:cNvCxnSpPr/>
              <p:nvPr/>
            </p:nvCxnSpPr>
            <p:spPr>
              <a:xfrm>
                <a:off x="2846201" y="2314575"/>
                <a:ext cx="0" cy="7810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>
                <a:off x="3100274" y="2365375"/>
                <a:ext cx="0" cy="67627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93" name="Group 592"/>
              <p:cNvGrpSpPr/>
              <p:nvPr/>
            </p:nvGrpSpPr>
            <p:grpSpPr>
              <a:xfrm>
                <a:off x="1401774" y="2139734"/>
                <a:ext cx="2149476" cy="395822"/>
                <a:chOff x="1464416" y="2185015"/>
                <a:chExt cx="2149476" cy="395822"/>
              </a:xfrm>
            </p:grpSpPr>
            <p:sp>
              <p:nvSpPr>
                <p:cNvPr id="655" name="Oval 654"/>
                <p:cNvSpPr/>
                <p:nvPr/>
              </p:nvSpPr>
              <p:spPr>
                <a:xfrm rot="833260">
                  <a:off x="1486484" y="2185015"/>
                  <a:ext cx="2127408" cy="261937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4" name="Oval 663"/>
                <p:cNvSpPr/>
                <p:nvPr/>
              </p:nvSpPr>
              <p:spPr>
                <a:xfrm rot="377128">
                  <a:off x="1464416" y="2295788"/>
                  <a:ext cx="2127408" cy="285049"/>
                </a:xfrm>
                <a:prstGeom prst="ellipse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594" name="Oval 593"/>
              <p:cNvSpPr/>
              <p:nvPr/>
            </p:nvSpPr>
            <p:spPr>
              <a:xfrm>
                <a:off x="3947650" y="2570162"/>
                <a:ext cx="182880" cy="2667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5" name="Explosion 2 594"/>
              <p:cNvSpPr/>
              <p:nvPr/>
            </p:nvSpPr>
            <p:spPr>
              <a:xfrm rot="18026187">
                <a:off x="2907941" y="2154109"/>
                <a:ext cx="1101162" cy="1027286"/>
              </a:xfrm>
              <a:prstGeom prst="irregularSeal2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1" name="Rectangle 610"/>
              <p:cNvSpPr/>
              <p:nvPr/>
            </p:nvSpPr>
            <p:spPr>
              <a:xfrm rot="3137742">
                <a:off x="3353848" y="3002151"/>
                <a:ext cx="76327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3" name="Rectangle 612"/>
              <p:cNvSpPr/>
              <p:nvPr/>
            </p:nvSpPr>
            <p:spPr>
              <a:xfrm rot="8044473">
                <a:off x="2324458" y="2977716"/>
                <a:ext cx="87643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6" name="Rectangle 615"/>
              <p:cNvSpPr/>
              <p:nvPr/>
            </p:nvSpPr>
            <p:spPr>
              <a:xfrm rot="6252920">
                <a:off x="2877516" y="2996811"/>
                <a:ext cx="722511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7" name="Rectangle 616"/>
              <p:cNvSpPr/>
              <p:nvPr/>
            </p:nvSpPr>
            <p:spPr>
              <a:xfrm rot="4050894">
                <a:off x="3247556" y="2746136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7" name="Rectangle 626"/>
              <p:cNvSpPr/>
              <p:nvPr/>
            </p:nvSpPr>
            <p:spPr>
              <a:xfrm rot="1705754">
                <a:off x="3018502" y="2755897"/>
                <a:ext cx="395425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0" name="Rectangle 629"/>
              <p:cNvSpPr/>
              <p:nvPr/>
            </p:nvSpPr>
            <p:spPr>
              <a:xfrm rot="7877131">
                <a:off x="3339895" y="2779968"/>
                <a:ext cx="227632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4" name="Rectangle 643"/>
              <p:cNvSpPr/>
              <p:nvPr/>
            </p:nvSpPr>
            <p:spPr>
              <a:xfrm>
                <a:off x="2352068" y="3285270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7" name="Rectangle 646"/>
              <p:cNvSpPr/>
              <p:nvPr/>
            </p:nvSpPr>
            <p:spPr>
              <a:xfrm>
                <a:off x="3051521" y="3343032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3" name="Rectangle 652"/>
              <p:cNvSpPr/>
              <p:nvPr/>
            </p:nvSpPr>
            <p:spPr>
              <a:xfrm>
                <a:off x="3945444" y="3288726"/>
                <a:ext cx="122041" cy="46038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71" name="Right Arrow 770"/>
            <p:cNvSpPr/>
            <p:nvPr/>
          </p:nvSpPr>
          <p:spPr>
            <a:xfrm>
              <a:off x="5260087" y="3228498"/>
              <a:ext cx="564447" cy="279586"/>
            </a:xfrm>
            <a:prstGeom prst="rightArrow">
              <a:avLst>
                <a:gd name="adj1" fmla="val 27790"/>
                <a:gd name="adj2" fmla="val 5000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6" name="Rounded Rectangle 795"/>
            <p:cNvSpPr/>
            <p:nvPr/>
          </p:nvSpPr>
          <p:spPr>
            <a:xfrm>
              <a:off x="5916651" y="3845031"/>
              <a:ext cx="1086903" cy="504435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Nurse &amp; Retinue</a:t>
              </a:r>
              <a:endParaRPr lang="en-GB" dirty="0"/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4373347" y="982641"/>
            <a:ext cx="3445306" cy="10482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Throughout their lives, worker bees will have many different jobs as they grow older. This is called ‘</a:t>
            </a:r>
            <a:r>
              <a:rPr lang="en-GB" b="1" dirty="0" smtClean="0"/>
              <a:t>Division of Labour’</a:t>
            </a:r>
            <a:r>
              <a:rPr lang="en-GB" dirty="0" smtClean="0"/>
              <a:t>.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1115302" y="1049493"/>
            <a:ext cx="2203853" cy="4467318"/>
            <a:chOff x="1115302" y="1049493"/>
            <a:chExt cx="2203853" cy="4467318"/>
          </a:xfrm>
        </p:grpSpPr>
        <p:grpSp>
          <p:nvGrpSpPr>
            <p:cNvPr id="18" name="Group 17"/>
            <p:cNvGrpSpPr/>
            <p:nvPr/>
          </p:nvGrpSpPr>
          <p:grpSpPr>
            <a:xfrm>
              <a:off x="1865938" y="2407077"/>
              <a:ext cx="1433347" cy="1859213"/>
              <a:chOff x="1865938" y="2407077"/>
              <a:chExt cx="1433347" cy="1859213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1865938" y="2407077"/>
                <a:ext cx="1348286" cy="1287781"/>
                <a:chOff x="1865938" y="2407077"/>
                <a:chExt cx="1348286" cy="1287781"/>
              </a:xfrm>
            </p:grpSpPr>
            <p:sp>
              <p:nvSpPr>
                <p:cNvPr id="2" name="Hexagon 1"/>
                <p:cNvSpPr/>
                <p:nvPr/>
              </p:nvSpPr>
              <p:spPr>
                <a:xfrm>
                  <a:off x="2498747" y="3078068"/>
                  <a:ext cx="715477" cy="616790"/>
                </a:xfrm>
                <a:prstGeom prst="hexagon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" name="Right Arrow 2"/>
                <p:cNvSpPr/>
                <p:nvPr/>
              </p:nvSpPr>
              <p:spPr>
                <a:xfrm>
                  <a:off x="1865938" y="3244204"/>
                  <a:ext cx="564447" cy="279586"/>
                </a:xfrm>
                <a:prstGeom prst="rightArrow">
                  <a:avLst>
                    <a:gd name="adj1" fmla="val 27790"/>
                    <a:gd name="adj2" fmla="val 500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7" name="Right Arrow 776"/>
                <p:cNvSpPr/>
                <p:nvPr/>
              </p:nvSpPr>
              <p:spPr>
                <a:xfrm rot="16200000">
                  <a:off x="2576572" y="2549508"/>
                  <a:ext cx="564448" cy="279586"/>
                </a:xfrm>
                <a:prstGeom prst="rightArrow">
                  <a:avLst>
                    <a:gd name="adj1" fmla="val 27790"/>
                    <a:gd name="adj2" fmla="val 50000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789" name="Rounded Rectangle 788"/>
              <p:cNvSpPr/>
              <p:nvPr/>
            </p:nvSpPr>
            <p:spPr>
              <a:xfrm>
                <a:off x="2386050" y="3842455"/>
                <a:ext cx="913235" cy="423835"/>
              </a:xfrm>
              <a:prstGeom prst="roundRect">
                <a:avLst/>
              </a:prstGeom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smtClean="0"/>
                  <a:t>Larvae</a:t>
                </a:r>
                <a:endParaRPr lang="en-GB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1115302" y="1049493"/>
              <a:ext cx="1893555" cy="3206371"/>
              <a:chOff x="1115302" y="1049493"/>
              <a:chExt cx="1893555" cy="3206371"/>
            </a:xfrm>
          </p:grpSpPr>
          <p:sp>
            <p:nvSpPr>
              <p:cNvPr id="788" name="Rounded Rectangle 787"/>
              <p:cNvSpPr/>
              <p:nvPr/>
            </p:nvSpPr>
            <p:spPr>
              <a:xfrm>
                <a:off x="1115302" y="3832029"/>
                <a:ext cx="913235" cy="423835"/>
              </a:xfrm>
              <a:prstGeom prst="roundRect">
                <a:avLst/>
              </a:prstGeom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smtClean="0"/>
                  <a:t>Egg</a:t>
                </a:r>
                <a:endParaRPr lang="en-GB" dirty="0"/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483965" y="1049493"/>
                <a:ext cx="1524892" cy="2596288"/>
                <a:chOff x="1483965" y="1049493"/>
                <a:chExt cx="1524892" cy="2596288"/>
              </a:xfrm>
            </p:grpSpPr>
            <p:grpSp>
              <p:nvGrpSpPr>
                <p:cNvPr id="428" name="Group 427"/>
                <p:cNvGrpSpPr/>
                <p:nvPr/>
              </p:nvGrpSpPr>
              <p:grpSpPr>
                <a:xfrm>
                  <a:off x="1483965" y="1593926"/>
                  <a:ext cx="1524892" cy="810325"/>
                  <a:chOff x="1401774" y="1860673"/>
                  <a:chExt cx="2969753" cy="1578120"/>
                </a:xfrm>
              </p:grpSpPr>
              <p:sp>
                <p:nvSpPr>
                  <p:cNvPr id="429" name="Oval 428"/>
                  <p:cNvSpPr/>
                  <p:nvPr/>
                </p:nvSpPr>
                <p:spPr>
                  <a:xfrm>
                    <a:off x="1471612" y="2314575"/>
                    <a:ext cx="2243138" cy="781050"/>
                  </a:xfrm>
                  <a:prstGeom prst="ellipse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30" name="Teardrop 429"/>
                  <p:cNvSpPr/>
                  <p:nvPr/>
                </p:nvSpPr>
                <p:spPr>
                  <a:xfrm rot="4648021">
                    <a:off x="3534881" y="2366963"/>
                    <a:ext cx="728662" cy="728662"/>
                  </a:xfrm>
                  <a:prstGeom prst="teardrop">
                    <a:avLst>
                      <a:gd name="adj" fmla="val 86955"/>
                    </a:avLst>
                  </a:prstGeom>
                  <a:solidFill>
                    <a:schemeClr val="bg2">
                      <a:lumMod val="2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cxnSp>
                <p:nvCxnSpPr>
                  <p:cNvPr id="431" name="Straight Connector 430"/>
                  <p:cNvCxnSpPr>
                    <a:stCxn id="429" idx="1"/>
                    <a:endCxn id="429" idx="3"/>
                  </p:cNvCxnSpPr>
                  <p:nvPr/>
                </p:nvCxnSpPr>
                <p:spPr>
                  <a:xfrm>
                    <a:off x="1800112" y="2428957"/>
                    <a:ext cx="0" cy="552286"/>
                  </a:xfrm>
                  <a:prstGeom prst="line">
                    <a:avLst/>
                  </a:prstGeom>
                  <a:ln w="762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2" name="Straight Connector 431"/>
                  <p:cNvCxnSpPr>
                    <a:stCxn id="429" idx="0"/>
                    <a:endCxn id="429" idx="4"/>
                  </p:cNvCxnSpPr>
                  <p:nvPr/>
                </p:nvCxnSpPr>
                <p:spPr>
                  <a:xfrm>
                    <a:off x="2593181" y="2314575"/>
                    <a:ext cx="0" cy="781050"/>
                  </a:xfrm>
                  <a:prstGeom prst="line">
                    <a:avLst/>
                  </a:prstGeom>
                  <a:ln w="762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3" name="Straight Connector 432"/>
                  <p:cNvCxnSpPr/>
                  <p:nvPr/>
                </p:nvCxnSpPr>
                <p:spPr>
                  <a:xfrm>
                    <a:off x="2063750" y="2365375"/>
                    <a:ext cx="0" cy="676275"/>
                  </a:xfrm>
                  <a:prstGeom prst="line">
                    <a:avLst/>
                  </a:prstGeom>
                  <a:ln w="762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4" name="Straight Connector 433"/>
                  <p:cNvCxnSpPr/>
                  <p:nvPr/>
                </p:nvCxnSpPr>
                <p:spPr>
                  <a:xfrm>
                    <a:off x="2338274" y="2314575"/>
                    <a:ext cx="0" cy="781050"/>
                  </a:xfrm>
                  <a:prstGeom prst="line">
                    <a:avLst/>
                  </a:prstGeom>
                  <a:ln w="762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5" name="Straight Connector 434"/>
                  <p:cNvCxnSpPr/>
                  <p:nvPr/>
                </p:nvCxnSpPr>
                <p:spPr>
                  <a:xfrm>
                    <a:off x="2846201" y="2314575"/>
                    <a:ext cx="0" cy="781050"/>
                  </a:xfrm>
                  <a:prstGeom prst="line">
                    <a:avLst/>
                  </a:prstGeom>
                  <a:ln w="762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6" name="Straight Connector 435"/>
                  <p:cNvCxnSpPr/>
                  <p:nvPr/>
                </p:nvCxnSpPr>
                <p:spPr>
                  <a:xfrm>
                    <a:off x="3100274" y="2365375"/>
                    <a:ext cx="0" cy="676275"/>
                  </a:xfrm>
                  <a:prstGeom prst="line">
                    <a:avLst/>
                  </a:prstGeom>
                  <a:ln w="762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437" name="Group 436"/>
                  <p:cNvGrpSpPr/>
                  <p:nvPr/>
                </p:nvGrpSpPr>
                <p:grpSpPr>
                  <a:xfrm>
                    <a:off x="1401774" y="2139734"/>
                    <a:ext cx="2149476" cy="395822"/>
                    <a:chOff x="1464416" y="2185015"/>
                    <a:chExt cx="2149476" cy="395822"/>
                  </a:xfrm>
                </p:grpSpPr>
                <p:sp>
                  <p:nvSpPr>
                    <p:cNvPr id="582" name="Oval 581"/>
                    <p:cNvSpPr/>
                    <p:nvPr/>
                  </p:nvSpPr>
                  <p:spPr>
                    <a:xfrm rot="833260">
                      <a:off x="1486484" y="2185015"/>
                      <a:ext cx="2127408" cy="261937"/>
                    </a:xfrm>
                    <a:prstGeom prst="ellipse">
                      <a:avLst/>
                    </a:prstGeom>
                    <a:solidFill>
                      <a:schemeClr val="bg2">
                        <a:lumMod val="7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83" name="Oval 582"/>
                    <p:cNvSpPr/>
                    <p:nvPr/>
                  </p:nvSpPr>
                  <p:spPr>
                    <a:xfrm rot="377128">
                      <a:off x="1464416" y="2295788"/>
                      <a:ext cx="2127408" cy="285049"/>
                    </a:xfrm>
                    <a:prstGeom prst="ellipse">
                      <a:avLst/>
                    </a:prstGeom>
                    <a:solidFill>
                      <a:schemeClr val="bg2">
                        <a:lumMod val="7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sp>
                <p:nvSpPr>
                  <p:cNvPr id="438" name="Oval 437"/>
                  <p:cNvSpPr/>
                  <p:nvPr/>
                </p:nvSpPr>
                <p:spPr>
                  <a:xfrm>
                    <a:off x="3947650" y="2570162"/>
                    <a:ext cx="182880" cy="266700"/>
                  </a:xfrm>
                  <a:prstGeom prst="ellipse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39" name="Explosion 2 438"/>
                  <p:cNvSpPr/>
                  <p:nvPr/>
                </p:nvSpPr>
                <p:spPr>
                  <a:xfrm rot="18026187">
                    <a:off x="2907941" y="2154109"/>
                    <a:ext cx="1101162" cy="1027286"/>
                  </a:xfrm>
                  <a:prstGeom prst="irregularSeal2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3" name="Rectangle 442"/>
                  <p:cNvSpPr/>
                  <p:nvPr/>
                </p:nvSpPr>
                <p:spPr>
                  <a:xfrm rot="3137742">
                    <a:off x="3353848" y="3002151"/>
                    <a:ext cx="763271" cy="45719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4" name="Rectangle 443"/>
                  <p:cNvSpPr/>
                  <p:nvPr/>
                </p:nvSpPr>
                <p:spPr>
                  <a:xfrm rot="8044473">
                    <a:off x="2324458" y="2977716"/>
                    <a:ext cx="876435" cy="45719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60" name="Rectangle 559"/>
                  <p:cNvSpPr/>
                  <p:nvPr/>
                </p:nvSpPr>
                <p:spPr>
                  <a:xfrm rot="6252920">
                    <a:off x="2877516" y="2996811"/>
                    <a:ext cx="722511" cy="45719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64" name="Rectangle 563"/>
                  <p:cNvSpPr/>
                  <p:nvPr/>
                </p:nvSpPr>
                <p:spPr>
                  <a:xfrm rot="4050894">
                    <a:off x="3247556" y="2746136"/>
                    <a:ext cx="227632" cy="45719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65" name="Rectangle 564"/>
                  <p:cNvSpPr/>
                  <p:nvPr/>
                </p:nvSpPr>
                <p:spPr>
                  <a:xfrm rot="1705754">
                    <a:off x="3018502" y="2755897"/>
                    <a:ext cx="395425" cy="45719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69" name="Rectangle 568"/>
                  <p:cNvSpPr/>
                  <p:nvPr/>
                </p:nvSpPr>
                <p:spPr>
                  <a:xfrm rot="7877131">
                    <a:off x="3339895" y="2779968"/>
                    <a:ext cx="227632" cy="45719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0" name="Rectangle 569"/>
                  <p:cNvSpPr/>
                  <p:nvPr/>
                </p:nvSpPr>
                <p:spPr>
                  <a:xfrm>
                    <a:off x="2352068" y="3285270"/>
                    <a:ext cx="122041" cy="46038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1" name="Rectangle 570"/>
                  <p:cNvSpPr/>
                  <p:nvPr/>
                </p:nvSpPr>
                <p:spPr>
                  <a:xfrm>
                    <a:off x="3051521" y="3343032"/>
                    <a:ext cx="122041" cy="46038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74" name="Rectangle 573"/>
                  <p:cNvSpPr/>
                  <p:nvPr/>
                </p:nvSpPr>
                <p:spPr>
                  <a:xfrm>
                    <a:off x="3945444" y="3288726"/>
                    <a:ext cx="122041" cy="46038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pic>
                <p:nvPicPr>
                  <p:cNvPr id="576" name="Picture 575"/>
                  <p:cNvPicPr>
                    <a:picLocks noChangeAspect="1"/>
                  </p:cNvPicPr>
                  <p:nvPr/>
                </p:nvPicPr>
                <p:blipFill>
                  <a:blip r:embed="rId2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571640">
                    <a:off x="3543181" y="1860673"/>
                    <a:ext cx="828346" cy="828346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427" name="Oval 426"/>
                <p:cNvSpPr/>
                <p:nvPr/>
              </p:nvSpPr>
              <p:spPr>
                <a:xfrm rot="18862624">
                  <a:off x="1378805" y="3314343"/>
                  <a:ext cx="462397" cy="2004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6" name="Right Arrow 775"/>
                <p:cNvSpPr/>
                <p:nvPr/>
              </p:nvSpPr>
              <p:spPr>
                <a:xfrm rot="5400000">
                  <a:off x="1358606" y="2550726"/>
                  <a:ext cx="564448" cy="279586"/>
                </a:xfrm>
                <a:prstGeom prst="rightArrow">
                  <a:avLst>
                    <a:gd name="adj1" fmla="val 27790"/>
                    <a:gd name="adj2" fmla="val 50000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5" name="Rounded Rectangle 794"/>
                <p:cNvSpPr/>
                <p:nvPr/>
              </p:nvSpPr>
              <p:spPr>
                <a:xfrm>
                  <a:off x="1827422" y="1049493"/>
                  <a:ext cx="913235" cy="423835"/>
                </a:xfrm>
                <a:prstGeom prst="roundRect">
                  <a:avLst/>
                </a:prstGeom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dirty="0" smtClean="0"/>
                    <a:t>Queen</a:t>
                  </a:r>
                  <a:endParaRPr lang="en-GB" dirty="0"/>
                </a:p>
              </p:txBody>
            </p:sp>
          </p:grpSp>
        </p:grpSp>
        <p:sp>
          <p:nvSpPr>
            <p:cNvPr id="774" name="Rounded Rectangle 773"/>
            <p:cNvSpPr/>
            <p:nvPr/>
          </p:nvSpPr>
          <p:spPr>
            <a:xfrm>
              <a:off x="1152922" y="4531730"/>
              <a:ext cx="2166233" cy="98508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The Queen lays the eggs, which develop into larvae.</a:t>
              </a:r>
              <a:endParaRPr lang="en-GB" dirty="0"/>
            </a:p>
          </p:txBody>
        </p:sp>
      </p:grpSp>
      <p:sp>
        <p:nvSpPr>
          <p:cNvPr id="778" name="Rounded Rectangle 777"/>
          <p:cNvSpPr/>
          <p:nvPr/>
        </p:nvSpPr>
        <p:spPr>
          <a:xfrm>
            <a:off x="4503470" y="4490775"/>
            <a:ext cx="2085350" cy="17039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Newly emerged bees start off by nursing the brood around </a:t>
            </a:r>
            <a:r>
              <a:rPr lang="en-GB" dirty="0" smtClean="0"/>
              <a:t>them, or assisting the Queen.</a:t>
            </a:r>
            <a:endParaRPr lang="en-GB" dirty="0"/>
          </a:p>
        </p:txBody>
      </p:sp>
      <p:sp>
        <p:nvSpPr>
          <p:cNvPr id="779" name="Rounded Rectangle 778"/>
          <p:cNvSpPr/>
          <p:nvPr/>
        </p:nvSpPr>
        <p:spPr>
          <a:xfrm>
            <a:off x="7201662" y="4481885"/>
            <a:ext cx="2055767" cy="1759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Older workers produce honey, keep the hive clean and remove the dead.</a:t>
            </a:r>
            <a:endParaRPr lang="en-GB" dirty="0"/>
          </a:p>
        </p:txBody>
      </p:sp>
      <p:sp>
        <p:nvSpPr>
          <p:cNvPr id="780" name="Rounded Rectangle 779"/>
          <p:cNvSpPr/>
          <p:nvPr/>
        </p:nvSpPr>
        <p:spPr>
          <a:xfrm>
            <a:off x="9359316" y="4496979"/>
            <a:ext cx="1727199" cy="174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most experienced bees become foragers, collecting food for the hive.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67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78" grpId="0" animBg="1"/>
      <p:bldP spid="779" grpId="0" animBg="1"/>
      <p:bldP spid="78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262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Inside the hive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Leeds City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Phillips, Milo</dc:creator>
  <cp:lastModifiedBy>Phillips, Milo</cp:lastModifiedBy>
  <cp:revision>52</cp:revision>
  <dcterms:created xsi:type="dcterms:W3CDTF">2020-02-14T12:34:58Z</dcterms:created>
  <dcterms:modified xsi:type="dcterms:W3CDTF">2020-02-27T13:35:02Z</dcterms:modified>
</cp:coreProperties>
</file>