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5"/>
  </p:notesMasterIdLst>
  <p:sldIdLst>
    <p:sldId id="258" r:id="rId2"/>
    <p:sldId id="266" r:id="rId3"/>
    <p:sldId id="273" r:id="rId4"/>
    <p:sldId id="323" r:id="rId5"/>
    <p:sldId id="260" r:id="rId6"/>
    <p:sldId id="306" r:id="rId7"/>
    <p:sldId id="307" r:id="rId8"/>
    <p:sldId id="308" r:id="rId9"/>
    <p:sldId id="300" r:id="rId10"/>
    <p:sldId id="294" r:id="rId11"/>
    <p:sldId id="270" r:id="rId12"/>
    <p:sldId id="281" r:id="rId13"/>
    <p:sldId id="275" r:id="rId14"/>
    <p:sldId id="279" r:id="rId15"/>
    <p:sldId id="280" r:id="rId16"/>
    <p:sldId id="296" r:id="rId17"/>
    <p:sldId id="291" r:id="rId18"/>
    <p:sldId id="292" r:id="rId19"/>
    <p:sldId id="290" r:id="rId20"/>
    <p:sldId id="272" r:id="rId21"/>
    <p:sldId id="274" r:id="rId22"/>
    <p:sldId id="325" r:id="rId23"/>
    <p:sldId id="268" r:id="rId24"/>
    <p:sldId id="324" r:id="rId25"/>
    <p:sldId id="303" r:id="rId26"/>
    <p:sldId id="299" r:id="rId27"/>
    <p:sldId id="295" r:id="rId28"/>
    <p:sldId id="298" r:id="rId29"/>
    <p:sldId id="302" r:id="rId30"/>
    <p:sldId id="304" r:id="rId31"/>
    <p:sldId id="305" r:id="rId32"/>
    <p:sldId id="283" r:id="rId33"/>
    <p:sldId id="326" r:id="rId3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89CC4E-72DD-2248-B57E-7B5E13C1FAC8}">
          <p14:sldIdLst>
            <p14:sldId id="258"/>
          </p14:sldIdLst>
        </p14:section>
        <p14:section name="Teachers Notes" id="{7CBE8697-DE38-C540-A65A-F4963E83B1C7}">
          <p14:sldIdLst>
            <p14:sldId id="266"/>
            <p14:sldId id="273"/>
            <p14:sldId id="323"/>
            <p14:sldId id="260"/>
            <p14:sldId id="306"/>
            <p14:sldId id="307"/>
            <p14:sldId id="308"/>
            <p14:sldId id="300"/>
            <p14:sldId id="294"/>
            <p14:sldId id="270"/>
            <p14:sldId id="281"/>
            <p14:sldId id="275"/>
            <p14:sldId id="279"/>
            <p14:sldId id="280"/>
            <p14:sldId id="296"/>
          </p14:sldIdLst>
        </p14:section>
        <p14:section name="Slides for using on whiteboard with students" id="{F0D1A94E-F0C5-3A42-9DC4-C9E4C4A7C2A1}">
          <p14:sldIdLst>
            <p14:sldId id="291"/>
            <p14:sldId id="292"/>
            <p14:sldId id="290"/>
            <p14:sldId id="272"/>
            <p14:sldId id="274"/>
            <p14:sldId id="325"/>
            <p14:sldId id="268"/>
          </p14:sldIdLst>
        </p14:section>
        <p14:section name="Handouts for Students" id="{E342F18C-F1AB-824E-8072-CB7DC240F365}">
          <p14:sldIdLst>
            <p14:sldId id="324"/>
            <p14:sldId id="303"/>
            <p14:sldId id="299"/>
            <p14:sldId id="295"/>
            <p14:sldId id="298"/>
            <p14:sldId id="302"/>
            <p14:sldId id="304"/>
            <p14:sldId id="305"/>
            <p14:sldId id="283"/>
            <p14:sldId id="3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Melville" initials="RM" lastIdx="1" clrIdx="0">
    <p:extLst>
      <p:ext uri="{19B8F6BF-5375-455C-9EA6-DF929625EA0E}">
        <p15:presenceInfo xmlns:p15="http://schemas.microsoft.com/office/powerpoint/2012/main" userId="59cc1f4403eae848" providerId="Windows Live"/>
      </p:ext>
    </p:extLst>
  </p:cmAuthor>
  <p:cmAuthor id="2" name="Jael Williams" initials="JW" lastIdx="1" clrIdx="1">
    <p:extLst>
      <p:ext uri="{19B8F6BF-5375-455C-9EA6-DF929625EA0E}">
        <p15:presenceInfo xmlns:p15="http://schemas.microsoft.com/office/powerpoint/2012/main" userId="Jael Willi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C8970E"/>
    <a:srgbClr val="231417"/>
    <a:srgbClr val="4FC1C1"/>
    <a:srgbClr val="4697F4"/>
    <a:srgbClr val="C7D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90123" autoAdjust="0"/>
  </p:normalViewPr>
  <p:slideViewPr>
    <p:cSldViewPr snapToGrid="0" snapToObjects="1">
      <p:cViewPr varScale="1">
        <p:scale>
          <a:sx n="68" d="100"/>
          <a:sy n="68" d="100"/>
        </p:scale>
        <p:origin x="129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44840-4252-48B5-A11C-3E55A1445BE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6DB5900-7075-4DA0-AF81-BA64FFC9EBDD}">
      <dgm:prSet custT="1"/>
      <dgm:spPr/>
      <dgm:t>
        <a:bodyPr/>
        <a:lstStyle/>
        <a:p>
          <a:pPr>
            <a:defRPr cap="all"/>
          </a:pPr>
          <a:r>
            <a:rPr lang="en-US" sz="1200" dirty="0"/>
            <a:t>The uniqueness of this resource is the collaboration between Theatre Company Blah Blah Blah, Leeds Museums and Galleries and Jael Williams Consultants – a combination of creative learning, participatory drama, storytelling, object based learning and critical thinking specialists.</a:t>
          </a:r>
        </a:p>
      </dgm:t>
    </dgm:pt>
    <dgm:pt modelId="{90752901-BAAA-48A3-AFA3-29B1328AFE66}" type="parTrans" cxnId="{BB36B949-EC61-4B77-9A04-49ED0AC38670}">
      <dgm:prSet/>
      <dgm:spPr/>
      <dgm:t>
        <a:bodyPr/>
        <a:lstStyle/>
        <a:p>
          <a:endParaRPr lang="en-US" sz="1600"/>
        </a:p>
      </dgm:t>
    </dgm:pt>
    <dgm:pt modelId="{24D3BEBE-AC7A-4DAA-AF39-4150F3CADF2B}" type="sibTrans" cxnId="{BB36B949-EC61-4B77-9A04-49ED0AC38670}">
      <dgm:prSet/>
      <dgm:spPr/>
      <dgm:t>
        <a:bodyPr/>
        <a:lstStyle/>
        <a:p>
          <a:endParaRPr lang="en-US" sz="1600"/>
        </a:p>
      </dgm:t>
    </dgm:pt>
    <dgm:pt modelId="{7E1742C5-C5DB-4F6B-B682-F7B32D214E85}">
      <dgm:prSet custT="1"/>
      <dgm:spPr/>
      <dgm:t>
        <a:bodyPr/>
        <a:lstStyle/>
        <a:p>
          <a:pPr>
            <a:defRPr cap="all"/>
          </a:pPr>
          <a:r>
            <a:rPr lang="en-US" sz="1200" dirty="0"/>
            <a:t>We want to create a set of resources that you can draw from to deliver a number of distinct curriculum areas as well as enabling cross curricular learning and skills development including English Literacy, History, Geography.</a:t>
          </a:r>
        </a:p>
      </dgm:t>
    </dgm:pt>
    <dgm:pt modelId="{5977C1C8-7440-4EA7-A634-2D993A328E46}" type="parTrans" cxnId="{82EAC9C3-0665-4B65-9D5D-D531D2D98CEE}">
      <dgm:prSet/>
      <dgm:spPr/>
      <dgm:t>
        <a:bodyPr/>
        <a:lstStyle/>
        <a:p>
          <a:endParaRPr lang="en-US" sz="1600"/>
        </a:p>
      </dgm:t>
    </dgm:pt>
    <dgm:pt modelId="{CB9E6124-6CE8-4DF9-9D9A-20FBCE42EF75}" type="sibTrans" cxnId="{82EAC9C3-0665-4B65-9D5D-D531D2D98CEE}">
      <dgm:prSet/>
      <dgm:spPr/>
      <dgm:t>
        <a:bodyPr/>
        <a:lstStyle/>
        <a:p>
          <a:endParaRPr lang="en-US" sz="1600"/>
        </a:p>
      </dgm:t>
    </dgm:pt>
    <dgm:pt modelId="{E756A887-107D-47EC-8D5C-998D6C55AFAE}">
      <dgm:prSet custT="1"/>
      <dgm:spPr/>
      <dgm:t>
        <a:bodyPr/>
        <a:lstStyle/>
        <a:p>
          <a:pPr>
            <a:defRPr cap="all"/>
          </a:pPr>
          <a:r>
            <a:rPr lang="en-US" sz="1200" dirty="0"/>
            <a:t>The resources will also be a rich source of teaching and learning to support wider social, moral, spiritual, cultural and emotional learning.</a:t>
          </a:r>
        </a:p>
      </dgm:t>
    </dgm:pt>
    <dgm:pt modelId="{FAA1B688-7421-4FE3-9205-DDB996A84B4D}" type="parTrans" cxnId="{05CBC38C-B4B5-4B4B-86F6-03F36AF8B726}">
      <dgm:prSet/>
      <dgm:spPr/>
      <dgm:t>
        <a:bodyPr/>
        <a:lstStyle/>
        <a:p>
          <a:endParaRPr lang="en-US" sz="1600"/>
        </a:p>
      </dgm:t>
    </dgm:pt>
    <dgm:pt modelId="{E0C3C968-185E-4A13-966D-A9CDDEC51179}" type="sibTrans" cxnId="{05CBC38C-B4B5-4B4B-86F6-03F36AF8B726}">
      <dgm:prSet/>
      <dgm:spPr/>
      <dgm:t>
        <a:bodyPr/>
        <a:lstStyle/>
        <a:p>
          <a:endParaRPr lang="en-US" sz="1600"/>
        </a:p>
      </dgm:t>
    </dgm:pt>
    <dgm:pt modelId="{52EB02A8-B2DB-4F9A-BF46-17D67A8E9225}">
      <dgm:prSet custT="1"/>
      <dgm:spPr/>
      <dgm:t>
        <a:bodyPr/>
        <a:lstStyle/>
        <a:p>
          <a:pPr>
            <a:defRPr cap="all"/>
          </a:pPr>
          <a:r>
            <a:rPr lang="en-US" sz="1200"/>
            <a:t>The resource will give inspirational ideas for generating an immersive and captivating learning environment within the classroom – taking children to a series of other places, spaces and perspectives.</a:t>
          </a:r>
        </a:p>
      </dgm:t>
    </dgm:pt>
    <dgm:pt modelId="{078B1B72-4918-455C-AEA7-5C08FAD77951}" type="parTrans" cxnId="{5D3228E3-7F36-4D55-91AC-36392D5C9707}">
      <dgm:prSet/>
      <dgm:spPr/>
      <dgm:t>
        <a:bodyPr/>
        <a:lstStyle/>
        <a:p>
          <a:endParaRPr lang="en-US" sz="1600"/>
        </a:p>
      </dgm:t>
    </dgm:pt>
    <dgm:pt modelId="{06BF6DC0-1A12-485E-8628-F2F4F0EBB429}" type="sibTrans" cxnId="{5D3228E3-7F36-4D55-91AC-36392D5C9707}">
      <dgm:prSet/>
      <dgm:spPr/>
      <dgm:t>
        <a:bodyPr/>
        <a:lstStyle/>
        <a:p>
          <a:endParaRPr lang="en-US" sz="1600"/>
        </a:p>
      </dgm:t>
    </dgm:pt>
    <dgm:pt modelId="{D53D75BE-4EF0-D746-BB9A-CFA17754BFA3}" type="pres">
      <dgm:prSet presAssocID="{2D844840-4252-48B5-A11C-3E55A1445BE1}" presName="linear" presStyleCnt="0">
        <dgm:presLayoutVars>
          <dgm:animLvl val="lvl"/>
          <dgm:resizeHandles val="exact"/>
        </dgm:presLayoutVars>
      </dgm:prSet>
      <dgm:spPr/>
      <dgm:t>
        <a:bodyPr/>
        <a:lstStyle/>
        <a:p>
          <a:endParaRPr lang="en-GB"/>
        </a:p>
      </dgm:t>
    </dgm:pt>
    <dgm:pt modelId="{5D56570B-4D3F-8E46-861E-1B5F94245A26}" type="pres">
      <dgm:prSet presAssocID="{26DB5900-7075-4DA0-AF81-BA64FFC9EBDD}" presName="parentText" presStyleLbl="node1" presStyleIdx="0" presStyleCnt="4">
        <dgm:presLayoutVars>
          <dgm:chMax val="0"/>
          <dgm:bulletEnabled val="1"/>
        </dgm:presLayoutVars>
      </dgm:prSet>
      <dgm:spPr/>
      <dgm:t>
        <a:bodyPr/>
        <a:lstStyle/>
        <a:p>
          <a:endParaRPr lang="en-GB"/>
        </a:p>
      </dgm:t>
    </dgm:pt>
    <dgm:pt modelId="{9007037A-8AA6-D14B-B0DF-A3D6B67C3F90}" type="pres">
      <dgm:prSet presAssocID="{24D3BEBE-AC7A-4DAA-AF39-4150F3CADF2B}" presName="spacer" presStyleCnt="0"/>
      <dgm:spPr/>
    </dgm:pt>
    <dgm:pt modelId="{4F4304CF-7573-8343-B9DB-5C4DA0D76053}" type="pres">
      <dgm:prSet presAssocID="{7E1742C5-C5DB-4F6B-B682-F7B32D214E85}" presName="parentText" presStyleLbl="node1" presStyleIdx="1" presStyleCnt="4">
        <dgm:presLayoutVars>
          <dgm:chMax val="0"/>
          <dgm:bulletEnabled val="1"/>
        </dgm:presLayoutVars>
      </dgm:prSet>
      <dgm:spPr/>
      <dgm:t>
        <a:bodyPr/>
        <a:lstStyle/>
        <a:p>
          <a:endParaRPr lang="en-GB"/>
        </a:p>
      </dgm:t>
    </dgm:pt>
    <dgm:pt modelId="{49B55CB2-0929-0540-9EA6-A39E3F4EF827}" type="pres">
      <dgm:prSet presAssocID="{CB9E6124-6CE8-4DF9-9D9A-20FBCE42EF75}" presName="spacer" presStyleCnt="0"/>
      <dgm:spPr/>
    </dgm:pt>
    <dgm:pt modelId="{6510F8F4-2CC0-264C-8B0D-5056370E4289}" type="pres">
      <dgm:prSet presAssocID="{E756A887-107D-47EC-8D5C-998D6C55AFAE}" presName="parentText" presStyleLbl="node1" presStyleIdx="2" presStyleCnt="4">
        <dgm:presLayoutVars>
          <dgm:chMax val="0"/>
          <dgm:bulletEnabled val="1"/>
        </dgm:presLayoutVars>
      </dgm:prSet>
      <dgm:spPr/>
      <dgm:t>
        <a:bodyPr/>
        <a:lstStyle/>
        <a:p>
          <a:endParaRPr lang="en-GB"/>
        </a:p>
      </dgm:t>
    </dgm:pt>
    <dgm:pt modelId="{0CE7E9A5-18A9-FF44-B115-291D650613DD}" type="pres">
      <dgm:prSet presAssocID="{E0C3C968-185E-4A13-966D-A9CDDEC51179}" presName="spacer" presStyleCnt="0"/>
      <dgm:spPr/>
    </dgm:pt>
    <dgm:pt modelId="{FDF365BC-BC57-0D48-A613-94C15A142571}" type="pres">
      <dgm:prSet presAssocID="{52EB02A8-B2DB-4F9A-BF46-17D67A8E9225}" presName="parentText" presStyleLbl="node1" presStyleIdx="3" presStyleCnt="4">
        <dgm:presLayoutVars>
          <dgm:chMax val="0"/>
          <dgm:bulletEnabled val="1"/>
        </dgm:presLayoutVars>
      </dgm:prSet>
      <dgm:spPr/>
      <dgm:t>
        <a:bodyPr/>
        <a:lstStyle/>
        <a:p>
          <a:endParaRPr lang="en-GB"/>
        </a:p>
      </dgm:t>
    </dgm:pt>
  </dgm:ptLst>
  <dgm:cxnLst>
    <dgm:cxn modelId="{97DEAEBF-56E6-4742-8D68-D6C136328330}" type="presOf" srcId="{2D844840-4252-48B5-A11C-3E55A1445BE1}" destId="{D53D75BE-4EF0-D746-BB9A-CFA17754BFA3}" srcOrd="0" destOrd="0" presId="urn:microsoft.com/office/officeart/2005/8/layout/vList2"/>
    <dgm:cxn modelId="{BB36B949-EC61-4B77-9A04-49ED0AC38670}" srcId="{2D844840-4252-48B5-A11C-3E55A1445BE1}" destId="{26DB5900-7075-4DA0-AF81-BA64FFC9EBDD}" srcOrd="0" destOrd="0" parTransId="{90752901-BAAA-48A3-AFA3-29B1328AFE66}" sibTransId="{24D3BEBE-AC7A-4DAA-AF39-4150F3CADF2B}"/>
    <dgm:cxn modelId="{5940B949-98AD-134B-A6DE-F62D4EB101A7}" type="presOf" srcId="{26DB5900-7075-4DA0-AF81-BA64FFC9EBDD}" destId="{5D56570B-4D3F-8E46-861E-1B5F94245A26}" srcOrd="0" destOrd="0" presId="urn:microsoft.com/office/officeart/2005/8/layout/vList2"/>
    <dgm:cxn modelId="{5D3228E3-7F36-4D55-91AC-36392D5C9707}" srcId="{2D844840-4252-48B5-A11C-3E55A1445BE1}" destId="{52EB02A8-B2DB-4F9A-BF46-17D67A8E9225}" srcOrd="3" destOrd="0" parTransId="{078B1B72-4918-455C-AEA7-5C08FAD77951}" sibTransId="{06BF6DC0-1A12-485E-8628-F2F4F0EBB429}"/>
    <dgm:cxn modelId="{82EAC9C3-0665-4B65-9D5D-D531D2D98CEE}" srcId="{2D844840-4252-48B5-A11C-3E55A1445BE1}" destId="{7E1742C5-C5DB-4F6B-B682-F7B32D214E85}" srcOrd="1" destOrd="0" parTransId="{5977C1C8-7440-4EA7-A634-2D993A328E46}" sibTransId="{CB9E6124-6CE8-4DF9-9D9A-20FBCE42EF75}"/>
    <dgm:cxn modelId="{1C8F2C0D-FDBA-C441-81B7-6ED2DF80380E}" type="presOf" srcId="{52EB02A8-B2DB-4F9A-BF46-17D67A8E9225}" destId="{FDF365BC-BC57-0D48-A613-94C15A142571}" srcOrd="0" destOrd="0" presId="urn:microsoft.com/office/officeart/2005/8/layout/vList2"/>
    <dgm:cxn modelId="{05CBC38C-B4B5-4B4B-86F6-03F36AF8B726}" srcId="{2D844840-4252-48B5-A11C-3E55A1445BE1}" destId="{E756A887-107D-47EC-8D5C-998D6C55AFAE}" srcOrd="2" destOrd="0" parTransId="{FAA1B688-7421-4FE3-9205-DDB996A84B4D}" sibTransId="{E0C3C968-185E-4A13-966D-A9CDDEC51179}"/>
    <dgm:cxn modelId="{92CA3CB5-77AB-2947-87B8-D3863BE4F65D}" type="presOf" srcId="{E756A887-107D-47EC-8D5C-998D6C55AFAE}" destId="{6510F8F4-2CC0-264C-8B0D-5056370E4289}" srcOrd="0" destOrd="0" presId="urn:microsoft.com/office/officeart/2005/8/layout/vList2"/>
    <dgm:cxn modelId="{5344FB7E-1B6B-AD49-BA39-0BEA0D896B1C}" type="presOf" srcId="{7E1742C5-C5DB-4F6B-B682-F7B32D214E85}" destId="{4F4304CF-7573-8343-B9DB-5C4DA0D76053}" srcOrd="0" destOrd="0" presId="urn:microsoft.com/office/officeart/2005/8/layout/vList2"/>
    <dgm:cxn modelId="{43CD346C-3EB8-1142-81E9-8E155EB2D87E}" type="presParOf" srcId="{D53D75BE-4EF0-D746-BB9A-CFA17754BFA3}" destId="{5D56570B-4D3F-8E46-861E-1B5F94245A26}" srcOrd="0" destOrd="0" presId="urn:microsoft.com/office/officeart/2005/8/layout/vList2"/>
    <dgm:cxn modelId="{16EE237D-1CDB-0643-BFB5-F9BF9F5E915D}" type="presParOf" srcId="{D53D75BE-4EF0-D746-BB9A-CFA17754BFA3}" destId="{9007037A-8AA6-D14B-B0DF-A3D6B67C3F90}" srcOrd="1" destOrd="0" presId="urn:microsoft.com/office/officeart/2005/8/layout/vList2"/>
    <dgm:cxn modelId="{DF88E6E8-3498-744E-A0A8-285BE4BFC0AC}" type="presParOf" srcId="{D53D75BE-4EF0-D746-BB9A-CFA17754BFA3}" destId="{4F4304CF-7573-8343-B9DB-5C4DA0D76053}" srcOrd="2" destOrd="0" presId="urn:microsoft.com/office/officeart/2005/8/layout/vList2"/>
    <dgm:cxn modelId="{1CB8F6A5-0784-064C-B39C-09112C142107}" type="presParOf" srcId="{D53D75BE-4EF0-D746-BB9A-CFA17754BFA3}" destId="{49B55CB2-0929-0540-9EA6-A39E3F4EF827}" srcOrd="3" destOrd="0" presId="urn:microsoft.com/office/officeart/2005/8/layout/vList2"/>
    <dgm:cxn modelId="{E549B40D-F576-7D4E-B063-B90F4EF78C70}" type="presParOf" srcId="{D53D75BE-4EF0-D746-BB9A-CFA17754BFA3}" destId="{6510F8F4-2CC0-264C-8B0D-5056370E4289}" srcOrd="4" destOrd="0" presId="urn:microsoft.com/office/officeart/2005/8/layout/vList2"/>
    <dgm:cxn modelId="{ADCACEAA-6C68-824B-8B37-A7D4297F976A}" type="presParOf" srcId="{D53D75BE-4EF0-D746-BB9A-CFA17754BFA3}" destId="{0CE7E9A5-18A9-FF44-B115-291D650613DD}" srcOrd="5" destOrd="0" presId="urn:microsoft.com/office/officeart/2005/8/layout/vList2"/>
    <dgm:cxn modelId="{21F6382E-A22E-8F41-B981-2FB1DFDCBFE5}" type="presParOf" srcId="{D53D75BE-4EF0-D746-BB9A-CFA17754BFA3}" destId="{FDF365BC-BC57-0D48-A613-94C15A14257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088B21-B618-DF4D-A132-75CA3A7C901C}"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lang="en-GB"/>
        </a:p>
      </dgm:t>
    </dgm:pt>
    <dgm:pt modelId="{F76D07BC-70DF-9247-9AAB-DA8526CEA7D7}">
      <dgm:prSet phldrT="[Text]"/>
      <dgm:spPr/>
      <dgm:t>
        <a:bodyPr/>
        <a:lstStyle/>
        <a:p>
          <a:r>
            <a:rPr lang="en-GB" b="1">
              <a:latin typeface="+mj-lt"/>
            </a:rPr>
            <a:t>Seti I Shabti</a:t>
          </a:r>
        </a:p>
      </dgm:t>
    </dgm:pt>
    <dgm:pt modelId="{B4DFEFE0-DE92-9F4D-9FFF-1CEE90BD565D}" type="parTrans" cxnId="{85B3901E-F354-FB41-AE79-DF51E372B63C}">
      <dgm:prSet/>
      <dgm:spPr/>
      <dgm:t>
        <a:bodyPr/>
        <a:lstStyle/>
        <a:p>
          <a:endParaRPr lang="en-GB" sz="1600"/>
        </a:p>
      </dgm:t>
    </dgm:pt>
    <dgm:pt modelId="{873C0E1B-5CB7-D946-97A1-FF345DB98F42}" type="sibTrans" cxnId="{85B3901E-F354-FB41-AE79-DF51E372B63C}">
      <dgm:prSet/>
      <dgm:spPr/>
      <dgm:t>
        <a:bodyPr/>
        <a:lstStyle/>
        <a:p>
          <a:endParaRPr lang="en-GB"/>
        </a:p>
      </dgm:t>
    </dgm:pt>
    <dgm:pt modelId="{CF905F8D-BD88-0C49-BE65-D85C52635A37}">
      <dgm:prSet phldrT="[Text]"/>
      <dgm:spPr/>
      <dgm:t>
        <a:bodyPr/>
        <a:lstStyle/>
        <a:p>
          <a:r>
            <a:rPr lang="en-GB"/>
            <a:t>Creating an immersive learning environment</a:t>
          </a:r>
        </a:p>
      </dgm:t>
    </dgm:pt>
    <dgm:pt modelId="{74F7EB9B-057C-8841-912C-1ACC02378487}" type="parTrans" cxnId="{8068F69F-A541-8144-870B-EE3728906FE5}">
      <dgm:prSet/>
      <dgm:spPr/>
      <dgm:t>
        <a:bodyPr/>
        <a:lstStyle/>
        <a:p>
          <a:endParaRPr lang="en-GB" sz="1600"/>
        </a:p>
      </dgm:t>
    </dgm:pt>
    <dgm:pt modelId="{281D14FA-5ABF-B94B-ACD4-AC86E613C3CB}" type="sibTrans" cxnId="{8068F69F-A541-8144-870B-EE3728906FE5}">
      <dgm:prSet/>
      <dgm:spPr/>
      <dgm:t>
        <a:bodyPr/>
        <a:lstStyle/>
        <a:p>
          <a:endParaRPr lang="en-GB"/>
        </a:p>
      </dgm:t>
    </dgm:pt>
    <dgm:pt modelId="{96A9601C-357A-E84F-8219-E7BAFC8B16F5}">
      <dgm:prSet phldrT="[Text]"/>
      <dgm:spPr/>
      <dgm:t>
        <a:bodyPr/>
        <a:lstStyle/>
        <a:p>
          <a:r>
            <a:rPr lang="en-GB"/>
            <a:t>Using objects for learning</a:t>
          </a:r>
        </a:p>
      </dgm:t>
    </dgm:pt>
    <dgm:pt modelId="{F20B76B9-D6EF-854A-B072-21141F58B76E}" type="parTrans" cxnId="{82EC6707-4798-7F4B-9E6B-3FE499277D87}">
      <dgm:prSet/>
      <dgm:spPr/>
      <dgm:t>
        <a:bodyPr/>
        <a:lstStyle/>
        <a:p>
          <a:endParaRPr lang="en-GB" sz="1600"/>
        </a:p>
      </dgm:t>
    </dgm:pt>
    <dgm:pt modelId="{3DF00B8E-B605-F94F-88A2-8C58A71A332E}" type="sibTrans" cxnId="{82EC6707-4798-7F4B-9E6B-3FE499277D87}">
      <dgm:prSet/>
      <dgm:spPr/>
      <dgm:t>
        <a:bodyPr/>
        <a:lstStyle/>
        <a:p>
          <a:endParaRPr lang="en-GB"/>
        </a:p>
      </dgm:t>
    </dgm:pt>
    <dgm:pt modelId="{669680AA-E174-EF4F-83B7-000CB9419702}">
      <dgm:prSet phldrT="[Text]"/>
      <dgm:spPr/>
      <dgm:t>
        <a:bodyPr/>
        <a:lstStyle/>
        <a:p>
          <a:r>
            <a:rPr lang="en-GB"/>
            <a:t>Using stories for learning</a:t>
          </a:r>
        </a:p>
      </dgm:t>
    </dgm:pt>
    <dgm:pt modelId="{99E06525-BAE9-4A4F-AC5D-176AC39493D1}" type="parTrans" cxnId="{58208BEC-12CE-4A43-96BA-F3B848E669F1}">
      <dgm:prSet/>
      <dgm:spPr/>
      <dgm:t>
        <a:bodyPr/>
        <a:lstStyle/>
        <a:p>
          <a:endParaRPr lang="en-GB" sz="1600"/>
        </a:p>
      </dgm:t>
    </dgm:pt>
    <dgm:pt modelId="{FF64B698-7163-DD4A-8698-AFF9EA9A35C9}" type="sibTrans" cxnId="{58208BEC-12CE-4A43-96BA-F3B848E669F1}">
      <dgm:prSet/>
      <dgm:spPr/>
      <dgm:t>
        <a:bodyPr/>
        <a:lstStyle/>
        <a:p>
          <a:endParaRPr lang="en-GB"/>
        </a:p>
      </dgm:t>
    </dgm:pt>
    <dgm:pt modelId="{5D262D08-F646-644B-916A-26F222BED533}">
      <dgm:prSet/>
      <dgm:spPr/>
      <dgm:t>
        <a:bodyPr/>
        <a:lstStyle/>
        <a:p>
          <a:r>
            <a:rPr lang="en-GB"/>
            <a:t>Using drama for learning</a:t>
          </a:r>
        </a:p>
      </dgm:t>
    </dgm:pt>
    <dgm:pt modelId="{1F4F216D-7A79-E24A-BA78-DCD92709E6C0}" type="parTrans" cxnId="{749B2037-DCF4-9A46-ADCB-6A321F8B205A}">
      <dgm:prSet/>
      <dgm:spPr/>
      <dgm:t>
        <a:bodyPr/>
        <a:lstStyle/>
        <a:p>
          <a:endParaRPr lang="en-GB" sz="1600"/>
        </a:p>
      </dgm:t>
    </dgm:pt>
    <dgm:pt modelId="{F59E6206-925C-6041-9741-2C3822983772}" type="sibTrans" cxnId="{749B2037-DCF4-9A46-ADCB-6A321F8B205A}">
      <dgm:prSet/>
      <dgm:spPr/>
      <dgm:t>
        <a:bodyPr/>
        <a:lstStyle/>
        <a:p>
          <a:endParaRPr lang="en-GB"/>
        </a:p>
      </dgm:t>
    </dgm:pt>
    <dgm:pt modelId="{DD01DBEB-71F3-2B4A-95D7-CBBDB82E82E9}">
      <dgm:prSet phldrT="[Text]"/>
      <dgm:spPr/>
      <dgm:t>
        <a:bodyPr/>
        <a:lstStyle/>
        <a:p>
          <a:r>
            <a:rPr lang="en-GB"/>
            <a:t>Using philosophical enquiry for learning</a:t>
          </a:r>
        </a:p>
      </dgm:t>
    </dgm:pt>
    <dgm:pt modelId="{79D35A3F-000A-7049-8857-655D85B1F08B}" type="parTrans" cxnId="{AAC5EDDF-6668-1D4B-A1C8-FD3BF6CA0A40}">
      <dgm:prSet/>
      <dgm:spPr/>
      <dgm:t>
        <a:bodyPr/>
        <a:lstStyle/>
        <a:p>
          <a:endParaRPr lang="en-GB" sz="1600"/>
        </a:p>
      </dgm:t>
    </dgm:pt>
    <dgm:pt modelId="{CC9BF0D1-1698-5540-B36E-42CA48D184F9}" type="sibTrans" cxnId="{AAC5EDDF-6668-1D4B-A1C8-FD3BF6CA0A40}">
      <dgm:prSet/>
      <dgm:spPr/>
      <dgm:t>
        <a:bodyPr/>
        <a:lstStyle/>
        <a:p>
          <a:endParaRPr lang="en-GB"/>
        </a:p>
      </dgm:t>
    </dgm:pt>
    <dgm:pt modelId="{4B4A373D-F052-094F-B9B0-11A005D3F5A6}">
      <dgm:prSet phldrT="[Text]"/>
      <dgm:spPr/>
      <dgm:t>
        <a:bodyPr/>
        <a:lstStyle/>
        <a:p>
          <a:r>
            <a:rPr lang="en-GB" dirty="0"/>
            <a:t>Using Geography and History for learning</a:t>
          </a:r>
        </a:p>
      </dgm:t>
    </dgm:pt>
    <dgm:pt modelId="{5F9BD9D6-D8C4-B14B-93A9-D1C68CB73200}" type="parTrans" cxnId="{AA9964B6-4D24-E946-BB98-1EA6AA76DF48}">
      <dgm:prSet/>
      <dgm:spPr/>
      <dgm:t>
        <a:bodyPr/>
        <a:lstStyle/>
        <a:p>
          <a:endParaRPr lang="en-GB"/>
        </a:p>
      </dgm:t>
    </dgm:pt>
    <dgm:pt modelId="{5FAEA3B4-8AD7-0940-95C6-3B2AD049347E}" type="sibTrans" cxnId="{AA9964B6-4D24-E946-BB98-1EA6AA76DF48}">
      <dgm:prSet/>
      <dgm:spPr/>
      <dgm:t>
        <a:bodyPr/>
        <a:lstStyle/>
        <a:p>
          <a:endParaRPr lang="en-GB"/>
        </a:p>
      </dgm:t>
    </dgm:pt>
    <dgm:pt modelId="{717F84FE-FC2B-164E-8E44-0ABDB630497A}" type="pres">
      <dgm:prSet presAssocID="{E3088B21-B618-DF4D-A132-75CA3A7C901C}" presName="composite" presStyleCnt="0">
        <dgm:presLayoutVars>
          <dgm:chMax val="1"/>
          <dgm:dir/>
          <dgm:resizeHandles val="exact"/>
        </dgm:presLayoutVars>
      </dgm:prSet>
      <dgm:spPr/>
      <dgm:t>
        <a:bodyPr/>
        <a:lstStyle/>
        <a:p>
          <a:endParaRPr lang="en-GB"/>
        </a:p>
      </dgm:t>
    </dgm:pt>
    <dgm:pt modelId="{5DAF63CA-2022-DE48-8DF9-6D02601B9877}" type="pres">
      <dgm:prSet presAssocID="{E3088B21-B618-DF4D-A132-75CA3A7C901C}" presName="radial" presStyleCnt="0">
        <dgm:presLayoutVars>
          <dgm:animLvl val="ctr"/>
        </dgm:presLayoutVars>
      </dgm:prSet>
      <dgm:spPr/>
    </dgm:pt>
    <dgm:pt modelId="{6BCD6F76-6583-CD4D-94F5-9F06868DE4A0}" type="pres">
      <dgm:prSet presAssocID="{F76D07BC-70DF-9247-9AAB-DA8526CEA7D7}" presName="centerShape" presStyleLbl="vennNode1" presStyleIdx="0" presStyleCnt="7"/>
      <dgm:spPr/>
      <dgm:t>
        <a:bodyPr/>
        <a:lstStyle/>
        <a:p>
          <a:endParaRPr lang="en-GB"/>
        </a:p>
      </dgm:t>
    </dgm:pt>
    <dgm:pt modelId="{A740F33C-B00F-A548-8868-07D8434AD4D6}" type="pres">
      <dgm:prSet presAssocID="{CF905F8D-BD88-0C49-BE65-D85C52635A37}" presName="node" presStyleLbl="vennNode1" presStyleIdx="1" presStyleCnt="7">
        <dgm:presLayoutVars>
          <dgm:bulletEnabled val="1"/>
        </dgm:presLayoutVars>
      </dgm:prSet>
      <dgm:spPr/>
      <dgm:t>
        <a:bodyPr/>
        <a:lstStyle/>
        <a:p>
          <a:endParaRPr lang="en-GB"/>
        </a:p>
      </dgm:t>
    </dgm:pt>
    <dgm:pt modelId="{C605490D-F5FA-694A-90BB-78BA44A32EA3}" type="pres">
      <dgm:prSet presAssocID="{5D262D08-F646-644B-916A-26F222BED533}" presName="node" presStyleLbl="vennNode1" presStyleIdx="2" presStyleCnt="7">
        <dgm:presLayoutVars>
          <dgm:bulletEnabled val="1"/>
        </dgm:presLayoutVars>
      </dgm:prSet>
      <dgm:spPr/>
      <dgm:t>
        <a:bodyPr/>
        <a:lstStyle/>
        <a:p>
          <a:endParaRPr lang="en-GB"/>
        </a:p>
      </dgm:t>
    </dgm:pt>
    <dgm:pt modelId="{90662DAC-B737-014B-A347-D79DF9BD78F7}" type="pres">
      <dgm:prSet presAssocID="{96A9601C-357A-E84F-8219-E7BAFC8B16F5}" presName="node" presStyleLbl="vennNode1" presStyleIdx="3" presStyleCnt="7">
        <dgm:presLayoutVars>
          <dgm:bulletEnabled val="1"/>
        </dgm:presLayoutVars>
      </dgm:prSet>
      <dgm:spPr/>
      <dgm:t>
        <a:bodyPr/>
        <a:lstStyle/>
        <a:p>
          <a:endParaRPr lang="en-GB"/>
        </a:p>
      </dgm:t>
    </dgm:pt>
    <dgm:pt modelId="{D8A2763E-1A39-034A-B087-8AA5D3089784}" type="pres">
      <dgm:prSet presAssocID="{4B4A373D-F052-094F-B9B0-11A005D3F5A6}" presName="node" presStyleLbl="vennNode1" presStyleIdx="4" presStyleCnt="7">
        <dgm:presLayoutVars>
          <dgm:bulletEnabled val="1"/>
        </dgm:presLayoutVars>
      </dgm:prSet>
      <dgm:spPr/>
      <dgm:t>
        <a:bodyPr/>
        <a:lstStyle/>
        <a:p>
          <a:endParaRPr lang="en-GB"/>
        </a:p>
      </dgm:t>
    </dgm:pt>
    <dgm:pt modelId="{8D0C8BB7-ACD3-534E-8FD1-3BF276831479}" type="pres">
      <dgm:prSet presAssocID="{DD01DBEB-71F3-2B4A-95D7-CBBDB82E82E9}" presName="node" presStyleLbl="vennNode1" presStyleIdx="5" presStyleCnt="7">
        <dgm:presLayoutVars>
          <dgm:bulletEnabled val="1"/>
        </dgm:presLayoutVars>
      </dgm:prSet>
      <dgm:spPr/>
      <dgm:t>
        <a:bodyPr/>
        <a:lstStyle/>
        <a:p>
          <a:endParaRPr lang="en-GB"/>
        </a:p>
      </dgm:t>
    </dgm:pt>
    <dgm:pt modelId="{D39D5955-2988-1C48-966E-EA2960EEE009}" type="pres">
      <dgm:prSet presAssocID="{669680AA-E174-EF4F-83B7-000CB9419702}" presName="node" presStyleLbl="vennNode1" presStyleIdx="6" presStyleCnt="7">
        <dgm:presLayoutVars>
          <dgm:bulletEnabled val="1"/>
        </dgm:presLayoutVars>
      </dgm:prSet>
      <dgm:spPr/>
      <dgm:t>
        <a:bodyPr/>
        <a:lstStyle/>
        <a:p>
          <a:endParaRPr lang="en-GB"/>
        </a:p>
      </dgm:t>
    </dgm:pt>
  </dgm:ptLst>
  <dgm:cxnLst>
    <dgm:cxn modelId="{54DBA931-FBE5-7A49-B062-DCD36F871667}" type="presOf" srcId="{CF905F8D-BD88-0C49-BE65-D85C52635A37}" destId="{A740F33C-B00F-A548-8868-07D8434AD4D6}" srcOrd="0" destOrd="0" presId="urn:microsoft.com/office/officeart/2005/8/layout/radial3"/>
    <dgm:cxn modelId="{11CB09CC-ADF6-A241-A643-416C7A7FA04B}" type="presOf" srcId="{F76D07BC-70DF-9247-9AAB-DA8526CEA7D7}" destId="{6BCD6F76-6583-CD4D-94F5-9F06868DE4A0}" srcOrd="0" destOrd="0" presId="urn:microsoft.com/office/officeart/2005/8/layout/radial3"/>
    <dgm:cxn modelId="{75CF36DA-33B1-6049-9963-199C397D1050}" type="presOf" srcId="{DD01DBEB-71F3-2B4A-95D7-CBBDB82E82E9}" destId="{8D0C8BB7-ACD3-534E-8FD1-3BF276831479}" srcOrd="0" destOrd="0" presId="urn:microsoft.com/office/officeart/2005/8/layout/radial3"/>
    <dgm:cxn modelId="{8068F69F-A541-8144-870B-EE3728906FE5}" srcId="{F76D07BC-70DF-9247-9AAB-DA8526CEA7D7}" destId="{CF905F8D-BD88-0C49-BE65-D85C52635A37}" srcOrd="0" destOrd="0" parTransId="{74F7EB9B-057C-8841-912C-1ACC02378487}" sibTransId="{281D14FA-5ABF-B94B-ACD4-AC86E613C3CB}"/>
    <dgm:cxn modelId="{82EC6707-4798-7F4B-9E6B-3FE499277D87}" srcId="{F76D07BC-70DF-9247-9AAB-DA8526CEA7D7}" destId="{96A9601C-357A-E84F-8219-E7BAFC8B16F5}" srcOrd="2" destOrd="0" parTransId="{F20B76B9-D6EF-854A-B072-21141F58B76E}" sibTransId="{3DF00B8E-B605-F94F-88A2-8C58A71A332E}"/>
    <dgm:cxn modelId="{AA9964B6-4D24-E946-BB98-1EA6AA76DF48}" srcId="{F76D07BC-70DF-9247-9AAB-DA8526CEA7D7}" destId="{4B4A373D-F052-094F-B9B0-11A005D3F5A6}" srcOrd="3" destOrd="0" parTransId="{5F9BD9D6-D8C4-B14B-93A9-D1C68CB73200}" sibTransId="{5FAEA3B4-8AD7-0940-95C6-3B2AD049347E}"/>
    <dgm:cxn modelId="{E40CFC6F-45DE-3C49-9330-2319A1A0C5C6}" type="presOf" srcId="{5D262D08-F646-644B-916A-26F222BED533}" destId="{C605490D-F5FA-694A-90BB-78BA44A32EA3}" srcOrd="0" destOrd="0" presId="urn:microsoft.com/office/officeart/2005/8/layout/radial3"/>
    <dgm:cxn modelId="{749B2037-DCF4-9A46-ADCB-6A321F8B205A}" srcId="{F76D07BC-70DF-9247-9AAB-DA8526CEA7D7}" destId="{5D262D08-F646-644B-916A-26F222BED533}" srcOrd="1" destOrd="0" parTransId="{1F4F216D-7A79-E24A-BA78-DCD92709E6C0}" sibTransId="{F59E6206-925C-6041-9741-2C3822983772}"/>
    <dgm:cxn modelId="{58208BEC-12CE-4A43-96BA-F3B848E669F1}" srcId="{F76D07BC-70DF-9247-9AAB-DA8526CEA7D7}" destId="{669680AA-E174-EF4F-83B7-000CB9419702}" srcOrd="5" destOrd="0" parTransId="{99E06525-BAE9-4A4F-AC5D-176AC39493D1}" sibTransId="{FF64B698-7163-DD4A-8698-AFF9EA9A35C9}"/>
    <dgm:cxn modelId="{F6F70C82-D0F7-3D48-ABA2-15BFF53014DD}" type="presOf" srcId="{E3088B21-B618-DF4D-A132-75CA3A7C901C}" destId="{717F84FE-FC2B-164E-8E44-0ABDB630497A}" srcOrd="0" destOrd="0" presId="urn:microsoft.com/office/officeart/2005/8/layout/radial3"/>
    <dgm:cxn modelId="{19D23892-BC45-BD43-B0D6-EB4ED277F91C}" type="presOf" srcId="{96A9601C-357A-E84F-8219-E7BAFC8B16F5}" destId="{90662DAC-B737-014B-A347-D79DF9BD78F7}" srcOrd="0" destOrd="0" presId="urn:microsoft.com/office/officeart/2005/8/layout/radial3"/>
    <dgm:cxn modelId="{6CDEA9D9-30A6-B943-BF05-2CE6877F650A}" type="presOf" srcId="{669680AA-E174-EF4F-83B7-000CB9419702}" destId="{D39D5955-2988-1C48-966E-EA2960EEE009}" srcOrd="0" destOrd="0" presId="urn:microsoft.com/office/officeart/2005/8/layout/radial3"/>
    <dgm:cxn modelId="{20C9D988-0D2C-474B-A8AC-E29E99F2A6CD}" type="presOf" srcId="{4B4A373D-F052-094F-B9B0-11A005D3F5A6}" destId="{D8A2763E-1A39-034A-B087-8AA5D3089784}" srcOrd="0" destOrd="0" presId="urn:microsoft.com/office/officeart/2005/8/layout/radial3"/>
    <dgm:cxn modelId="{AAC5EDDF-6668-1D4B-A1C8-FD3BF6CA0A40}" srcId="{F76D07BC-70DF-9247-9AAB-DA8526CEA7D7}" destId="{DD01DBEB-71F3-2B4A-95D7-CBBDB82E82E9}" srcOrd="4" destOrd="0" parTransId="{79D35A3F-000A-7049-8857-655D85B1F08B}" sibTransId="{CC9BF0D1-1698-5540-B36E-42CA48D184F9}"/>
    <dgm:cxn modelId="{85B3901E-F354-FB41-AE79-DF51E372B63C}" srcId="{E3088B21-B618-DF4D-A132-75CA3A7C901C}" destId="{F76D07BC-70DF-9247-9AAB-DA8526CEA7D7}" srcOrd="0" destOrd="0" parTransId="{B4DFEFE0-DE92-9F4D-9FFF-1CEE90BD565D}" sibTransId="{873C0E1B-5CB7-D946-97A1-FF345DB98F42}"/>
    <dgm:cxn modelId="{84769DB1-C7A6-2B4E-90EF-392834A8CA3B}" type="presParOf" srcId="{717F84FE-FC2B-164E-8E44-0ABDB630497A}" destId="{5DAF63CA-2022-DE48-8DF9-6D02601B9877}" srcOrd="0" destOrd="0" presId="urn:microsoft.com/office/officeart/2005/8/layout/radial3"/>
    <dgm:cxn modelId="{0907331E-9097-4043-8439-B2D86CAC9E4F}" type="presParOf" srcId="{5DAF63CA-2022-DE48-8DF9-6D02601B9877}" destId="{6BCD6F76-6583-CD4D-94F5-9F06868DE4A0}" srcOrd="0" destOrd="0" presId="urn:microsoft.com/office/officeart/2005/8/layout/radial3"/>
    <dgm:cxn modelId="{21953A37-5394-7045-9294-9CE03F60C3E1}" type="presParOf" srcId="{5DAF63CA-2022-DE48-8DF9-6D02601B9877}" destId="{A740F33C-B00F-A548-8868-07D8434AD4D6}" srcOrd="1" destOrd="0" presId="urn:microsoft.com/office/officeart/2005/8/layout/radial3"/>
    <dgm:cxn modelId="{6E14A01A-32B3-2B48-ABC8-8057C9FA2A9B}" type="presParOf" srcId="{5DAF63CA-2022-DE48-8DF9-6D02601B9877}" destId="{C605490D-F5FA-694A-90BB-78BA44A32EA3}" srcOrd="2" destOrd="0" presId="urn:microsoft.com/office/officeart/2005/8/layout/radial3"/>
    <dgm:cxn modelId="{35E2976A-40CE-9546-A54A-69DA530D6C93}" type="presParOf" srcId="{5DAF63CA-2022-DE48-8DF9-6D02601B9877}" destId="{90662DAC-B737-014B-A347-D79DF9BD78F7}" srcOrd="3" destOrd="0" presId="urn:microsoft.com/office/officeart/2005/8/layout/radial3"/>
    <dgm:cxn modelId="{ED8083B2-826D-BF4C-A07C-B7A263FE8EDB}" type="presParOf" srcId="{5DAF63CA-2022-DE48-8DF9-6D02601B9877}" destId="{D8A2763E-1A39-034A-B087-8AA5D3089784}" srcOrd="4" destOrd="0" presId="urn:microsoft.com/office/officeart/2005/8/layout/radial3"/>
    <dgm:cxn modelId="{0E61C480-8510-C941-BBE0-9EBCBB2AAB81}" type="presParOf" srcId="{5DAF63CA-2022-DE48-8DF9-6D02601B9877}" destId="{8D0C8BB7-ACD3-534E-8FD1-3BF276831479}" srcOrd="5" destOrd="0" presId="urn:microsoft.com/office/officeart/2005/8/layout/radial3"/>
    <dgm:cxn modelId="{93B35549-DE72-D44B-B783-6820BA462892}" type="presParOf" srcId="{5DAF63CA-2022-DE48-8DF9-6D02601B9877}" destId="{D39D5955-2988-1C48-966E-EA2960EEE009}"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D51538-5711-422B-83F0-CAD9260C063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AD9B119-D9D2-4DEA-A005-AA3F28CF8586}">
      <dgm:prSet/>
      <dgm:spPr/>
      <dgm:t>
        <a:bodyPr/>
        <a:lstStyle/>
        <a:p>
          <a:r>
            <a:rPr lang="en-US" dirty="0" err="1">
              <a:latin typeface="+mj-lt"/>
            </a:rPr>
            <a:t>Ipi’s</a:t>
          </a:r>
          <a:r>
            <a:rPr lang="en-US" dirty="0">
              <a:latin typeface="+mj-lt"/>
            </a:rPr>
            <a:t> Story</a:t>
          </a:r>
        </a:p>
      </dgm:t>
    </dgm:pt>
    <dgm:pt modelId="{F56162B7-0BEE-40BD-89B2-8FA0AD501298}" type="parTrans" cxnId="{A7CD0174-50CF-4D19-9567-31EB4D410115}">
      <dgm:prSet/>
      <dgm:spPr/>
      <dgm:t>
        <a:bodyPr/>
        <a:lstStyle/>
        <a:p>
          <a:endParaRPr lang="en-US">
            <a:latin typeface="+mj-lt"/>
          </a:endParaRPr>
        </a:p>
      </dgm:t>
    </dgm:pt>
    <dgm:pt modelId="{0EE3F679-5579-44F0-B850-7852E28DD846}" type="sibTrans" cxnId="{A7CD0174-50CF-4D19-9567-31EB4D410115}">
      <dgm:prSet/>
      <dgm:spPr/>
      <dgm:t>
        <a:bodyPr/>
        <a:lstStyle/>
        <a:p>
          <a:endParaRPr lang="en-US">
            <a:latin typeface="+mj-lt"/>
          </a:endParaRPr>
        </a:p>
      </dgm:t>
    </dgm:pt>
    <dgm:pt modelId="{CEF509AE-2B1F-4162-B977-C2CCB871AC86}">
      <dgm:prSet/>
      <dgm:spPr/>
      <dgm:t>
        <a:bodyPr/>
        <a:lstStyle/>
        <a:p>
          <a:r>
            <a:rPr lang="en-US" dirty="0">
              <a:latin typeface="+mj-lt"/>
            </a:rPr>
            <a:t>Amelia’s Story</a:t>
          </a:r>
        </a:p>
      </dgm:t>
    </dgm:pt>
    <dgm:pt modelId="{1375B05A-75C8-4135-A7EA-FD5AC761DD39}" type="parTrans" cxnId="{EDFDB3D4-C71D-4FE4-BC34-C7DE106F1B95}">
      <dgm:prSet/>
      <dgm:spPr/>
      <dgm:t>
        <a:bodyPr/>
        <a:lstStyle/>
        <a:p>
          <a:endParaRPr lang="en-US">
            <a:latin typeface="+mj-lt"/>
          </a:endParaRPr>
        </a:p>
      </dgm:t>
    </dgm:pt>
    <dgm:pt modelId="{6178F4DA-F195-4815-BE1A-6704F5C8194F}" type="sibTrans" cxnId="{EDFDB3D4-C71D-4FE4-BC34-C7DE106F1B95}">
      <dgm:prSet/>
      <dgm:spPr/>
      <dgm:t>
        <a:bodyPr/>
        <a:lstStyle/>
        <a:p>
          <a:endParaRPr lang="en-US">
            <a:latin typeface="+mj-lt"/>
          </a:endParaRPr>
        </a:p>
      </dgm:t>
    </dgm:pt>
    <dgm:pt modelId="{05EE824B-9D9F-457E-9C68-0602D2A18B85}">
      <dgm:prSet/>
      <dgm:spPr/>
      <dgm:t>
        <a:bodyPr/>
        <a:lstStyle/>
        <a:p>
          <a:r>
            <a:rPr lang="en-US">
              <a:latin typeface="+mj-lt"/>
            </a:rPr>
            <a:t>The Shabti’s Story </a:t>
          </a:r>
        </a:p>
      </dgm:t>
    </dgm:pt>
    <dgm:pt modelId="{1A88F450-B041-4DC5-A22D-DE371B3A3430}" type="parTrans" cxnId="{28DF82E2-2D99-44A3-8FC1-0177157EF3BA}">
      <dgm:prSet/>
      <dgm:spPr/>
      <dgm:t>
        <a:bodyPr/>
        <a:lstStyle/>
        <a:p>
          <a:endParaRPr lang="en-US">
            <a:latin typeface="+mj-lt"/>
          </a:endParaRPr>
        </a:p>
      </dgm:t>
    </dgm:pt>
    <dgm:pt modelId="{8399419D-F42F-4FB7-A708-D285372F5EAC}" type="sibTrans" cxnId="{28DF82E2-2D99-44A3-8FC1-0177157EF3BA}">
      <dgm:prSet/>
      <dgm:spPr/>
      <dgm:t>
        <a:bodyPr/>
        <a:lstStyle/>
        <a:p>
          <a:endParaRPr lang="en-US">
            <a:latin typeface="+mj-lt"/>
          </a:endParaRPr>
        </a:p>
      </dgm:t>
    </dgm:pt>
    <dgm:pt modelId="{8AD6C421-7A13-425D-BC32-7FDB4890AA6C}">
      <dgm:prSet/>
      <dgm:spPr/>
      <dgm:t>
        <a:bodyPr/>
        <a:lstStyle/>
        <a:p>
          <a:r>
            <a:rPr lang="en-US" dirty="0">
              <a:latin typeface="+mj-lt"/>
            </a:rPr>
            <a:t>Jess’s Story</a:t>
          </a:r>
        </a:p>
      </dgm:t>
    </dgm:pt>
    <dgm:pt modelId="{6AAA3877-367C-4923-B118-B7EEB0CCE137}" type="parTrans" cxnId="{9B24D61E-C555-4E19-BE2D-0DB15CF8246D}">
      <dgm:prSet/>
      <dgm:spPr/>
      <dgm:t>
        <a:bodyPr/>
        <a:lstStyle/>
        <a:p>
          <a:endParaRPr lang="en-US">
            <a:latin typeface="+mj-lt"/>
          </a:endParaRPr>
        </a:p>
      </dgm:t>
    </dgm:pt>
    <dgm:pt modelId="{D57ED508-D216-43C0-9F8F-35DF9921A784}" type="sibTrans" cxnId="{9B24D61E-C555-4E19-BE2D-0DB15CF8246D}">
      <dgm:prSet/>
      <dgm:spPr/>
      <dgm:t>
        <a:bodyPr/>
        <a:lstStyle/>
        <a:p>
          <a:endParaRPr lang="en-US">
            <a:latin typeface="+mj-lt"/>
          </a:endParaRPr>
        </a:p>
      </dgm:t>
    </dgm:pt>
    <dgm:pt modelId="{CDEB7AC0-84D5-7D4A-B2DB-B9DD848CC26C}" type="pres">
      <dgm:prSet presAssocID="{C4D51538-5711-422B-83F0-CAD9260C0636}" presName="vert0" presStyleCnt="0">
        <dgm:presLayoutVars>
          <dgm:dir/>
          <dgm:animOne val="branch"/>
          <dgm:animLvl val="lvl"/>
        </dgm:presLayoutVars>
      </dgm:prSet>
      <dgm:spPr/>
      <dgm:t>
        <a:bodyPr/>
        <a:lstStyle/>
        <a:p>
          <a:endParaRPr lang="en-GB"/>
        </a:p>
      </dgm:t>
    </dgm:pt>
    <dgm:pt modelId="{438B1BD2-8F5F-6147-BBED-16DC2B94C56F}" type="pres">
      <dgm:prSet presAssocID="{9AD9B119-D9D2-4DEA-A005-AA3F28CF8586}" presName="thickLine" presStyleLbl="alignNode1" presStyleIdx="0" presStyleCnt="4"/>
      <dgm:spPr/>
    </dgm:pt>
    <dgm:pt modelId="{AED84BBC-D44C-CC4F-8865-5215A040416A}" type="pres">
      <dgm:prSet presAssocID="{9AD9B119-D9D2-4DEA-A005-AA3F28CF8586}" presName="horz1" presStyleCnt="0"/>
      <dgm:spPr/>
    </dgm:pt>
    <dgm:pt modelId="{2068C4EF-EDD4-0849-AD0A-ECD191E5E532}" type="pres">
      <dgm:prSet presAssocID="{9AD9B119-D9D2-4DEA-A005-AA3F28CF8586}" presName="tx1" presStyleLbl="revTx" presStyleIdx="0" presStyleCnt="4"/>
      <dgm:spPr/>
      <dgm:t>
        <a:bodyPr/>
        <a:lstStyle/>
        <a:p>
          <a:endParaRPr lang="en-GB"/>
        </a:p>
      </dgm:t>
    </dgm:pt>
    <dgm:pt modelId="{B39681FE-BC7E-3346-A08E-C40CBF397A6A}" type="pres">
      <dgm:prSet presAssocID="{9AD9B119-D9D2-4DEA-A005-AA3F28CF8586}" presName="vert1" presStyleCnt="0"/>
      <dgm:spPr/>
    </dgm:pt>
    <dgm:pt modelId="{DD580BCB-9836-C149-A63E-3CF12EB1894F}" type="pres">
      <dgm:prSet presAssocID="{CEF509AE-2B1F-4162-B977-C2CCB871AC86}" presName="thickLine" presStyleLbl="alignNode1" presStyleIdx="1" presStyleCnt="4"/>
      <dgm:spPr/>
    </dgm:pt>
    <dgm:pt modelId="{24E55C0F-E66A-894F-8DFD-9A44F228C1C8}" type="pres">
      <dgm:prSet presAssocID="{CEF509AE-2B1F-4162-B977-C2CCB871AC86}" presName="horz1" presStyleCnt="0"/>
      <dgm:spPr/>
    </dgm:pt>
    <dgm:pt modelId="{64638676-8C31-A946-A125-5BD5525D8144}" type="pres">
      <dgm:prSet presAssocID="{CEF509AE-2B1F-4162-B977-C2CCB871AC86}" presName="tx1" presStyleLbl="revTx" presStyleIdx="1" presStyleCnt="4"/>
      <dgm:spPr/>
      <dgm:t>
        <a:bodyPr/>
        <a:lstStyle/>
        <a:p>
          <a:endParaRPr lang="en-GB"/>
        </a:p>
      </dgm:t>
    </dgm:pt>
    <dgm:pt modelId="{97A51D9F-AA9A-3541-9207-C3BAC53D5CD4}" type="pres">
      <dgm:prSet presAssocID="{CEF509AE-2B1F-4162-B977-C2CCB871AC86}" presName="vert1" presStyleCnt="0"/>
      <dgm:spPr/>
    </dgm:pt>
    <dgm:pt modelId="{6D84599D-5E64-2C4F-B9A4-FB5DDD7CDBE1}" type="pres">
      <dgm:prSet presAssocID="{05EE824B-9D9F-457E-9C68-0602D2A18B85}" presName="thickLine" presStyleLbl="alignNode1" presStyleIdx="2" presStyleCnt="4"/>
      <dgm:spPr/>
    </dgm:pt>
    <dgm:pt modelId="{E734EE79-A42B-9A4B-803C-8CD02588BF61}" type="pres">
      <dgm:prSet presAssocID="{05EE824B-9D9F-457E-9C68-0602D2A18B85}" presName="horz1" presStyleCnt="0"/>
      <dgm:spPr/>
    </dgm:pt>
    <dgm:pt modelId="{B5868C0E-C3D5-0C40-9908-2A04DADB8BA3}" type="pres">
      <dgm:prSet presAssocID="{05EE824B-9D9F-457E-9C68-0602D2A18B85}" presName="tx1" presStyleLbl="revTx" presStyleIdx="2" presStyleCnt="4"/>
      <dgm:spPr/>
      <dgm:t>
        <a:bodyPr/>
        <a:lstStyle/>
        <a:p>
          <a:endParaRPr lang="en-GB"/>
        </a:p>
      </dgm:t>
    </dgm:pt>
    <dgm:pt modelId="{DBEC79FD-D800-E94C-B586-68B1550B9158}" type="pres">
      <dgm:prSet presAssocID="{05EE824B-9D9F-457E-9C68-0602D2A18B85}" presName="vert1" presStyleCnt="0"/>
      <dgm:spPr/>
    </dgm:pt>
    <dgm:pt modelId="{C2C63455-B3CC-4E4D-A60D-C3B7366BA904}" type="pres">
      <dgm:prSet presAssocID="{8AD6C421-7A13-425D-BC32-7FDB4890AA6C}" presName="thickLine" presStyleLbl="alignNode1" presStyleIdx="3" presStyleCnt="4"/>
      <dgm:spPr/>
    </dgm:pt>
    <dgm:pt modelId="{93DB886C-AE05-9D4D-8F68-625A6EF0E139}" type="pres">
      <dgm:prSet presAssocID="{8AD6C421-7A13-425D-BC32-7FDB4890AA6C}" presName="horz1" presStyleCnt="0"/>
      <dgm:spPr/>
    </dgm:pt>
    <dgm:pt modelId="{D4468AAC-A13D-3249-9E71-921B21ED6875}" type="pres">
      <dgm:prSet presAssocID="{8AD6C421-7A13-425D-BC32-7FDB4890AA6C}" presName="tx1" presStyleLbl="revTx" presStyleIdx="3" presStyleCnt="4"/>
      <dgm:spPr/>
      <dgm:t>
        <a:bodyPr/>
        <a:lstStyle/>
        <a:p>
          <a:endParaRPr lang="en-GB"/>
        </a:p>
      </dgm:t>
    </dgm:pt>
    <dgm:pt modelId="{B8156361-A7E1-AE40-BB06-718837BBA8F8}" type="pres">
      <dgm:prSet presAssocID="{8AD6C421-7A13-425D-BC32-7FDB4890AA6C}" presName="vert1" presStyleCnt="0"/>
      <dgm:spPr/>
    </dgm:pt>
  </dgm:ptLst>
  <dgm:cxnLst>
    <dgm:cxn modelId="{EDFDB3D4-C71D-4FE4-BC34-C7DE106F1B95}" srcId="{C4D51538-5711-422B-83F0-CAD9260C0636}" destId="{CEF509AE-2B1F-4162-B977-C2CCB871AC86}" srcOrd="1" destOrd="0" parTransId="{1375B05A-75C8-4135-A7EA-FD5AC761DD39}" sibTransId="{6178F4DA-F195-4815-BE1A-6704F5C8194F}"/>
    <dgm:cxn modelId="{58E01F2C-5155-5743-8A05-E22CB4E49C9F}" type="presOf" srcId="{9AD9B119-D9D2-4DEA-A005-AA3F28CF8586}" destId="{2068C4EF-EDD4-0849-AD0A-ECD191E5E532}" srcOrd="0" destOrd="0" presId="urn:microsoft.com/office/officeart/2008/layout/LinedList"/>
    <dgm:cxn modelId="{7BC8D739-C8C9-A542-8C22-4F036FCA2260}" type="presOf" srcId="{05EE824B-9D9F-457E-9C68-0602D2A18B85}" destId="{B5868C0E-C3D5-0C40-9908-2A04DADB8BA3}" srcOrd="0" destOrd="0" presId="urn:microsoft.com/office/officeart/2008/layout/LinedList"/>
    <dgm:cxn modelId="{9B24D61E-C555-4E19-BE2D-0DB15CF8246D}" srcId="{C4D51538-5711-422B-83F0-CAD9260C0636}" destId="{8AD6C421-7A13-425D-BC32-7FDB4890AA6C}" srcOrd="3" destOrd="0" parTransId="{6AAA3877-367C-4923-B118-B7EEB0CCE137}" sibTransId="{D57ED508-D216-43C0-9F8F-35DF9921A784}"/>
    <dgm:cxn modelId="{5DD0D634-DD43-8E4F-A14D-C81692D1FC16}" type="presOf" srcId="{8AD6C421-7A13-425D-BC32-7FDB4890AA6C}" destId="{D4468AAC-A13D-3249-9E71-921B21ED6875}" srcOrd="0" destOrd="0" presId="urn:microsoft.com/office/officeart/2008/layout/LinedList"/>
    <dgm:cxn modelId="{9F3F22F1-77BA-2847-8FA4-8BE8A44354E4}" type="presOf" srcId="{C4D51538-5711-422B-83F0-CAD9260C0636}" destId="{CDEB7AC0-84D5-7D4A-B2DB-B9DD848CC26C}" srcOrd="0" destOrd="0" presId="urn:microsoft.com/office/officeart/2008/layout/LinedList"/>
    <dgm:cxn modelId="{28DF82E2-2D99-44A3-8FC1-0177157EF3BA}" srcId="{C4D51538-5711-422B-83F0-CAD9260C0636}" destId="{05EE824B-9D9F-457E-9C68-0602D2A18B85}" srcOrd="2" destOrd="0" parTransId="{1A88F450-B041-4DC5-A22D-DE371B3A3430}" sibTransId="{8399419D-F42F-4FB7-A708-D285372F5EAC}"/>
    <dgm:cxn modelId="{A7CD0174-50CF-4D19-9567-31EB4D410115}" srcId="{C4D51538-5711-422B-83F0-CAD9260C0636}" destId="{9AD9B119-D9D2-4DEA-A005-AA3F28CF8586}" srcOrd="0" destOrd="0" parTransId="{F56162B7-0BEE-40BD-89B2-8FA0AD501298}" sibTransId="{0EE3F679-5579-44F0-B850-7852E28DD846}"/>
    <dgm:cxn modelId="{81C02313-4F41-AF45-BE6A-AC6908BF7E1A}" type="presOf" srcId="{CEF509AE-2B1F-4162-B977-C2CCB871AC86}" destId="{64638676-8C31-A946-A125-5BD5525D8144}" srcOrd="0" destOrd="0" presId="urn:microsoft.com/office/officeart/2008/layout/LinedList"/>
    <dgm:cxn modelId="{D642427A-90DA-8A4D-9DB8-D68365B643C2}" type="presParOf" srcId="{CDEB7AC0-84D5-7D4A-B2DB-B9DD848CC26C}" destId="{438B1BD2-8F5F-6147-BBED-16DC2B94C56F}" srcOrd="0" destOrd="0" presId="urn:microsoft.com/office/officeart/2008/layout/LinedList"/>
    <dgm:cxn modelId="{2F9990ED-4A5D-FD45-AEE1-B620722C17B2}" type="presParOf" srcId="{CDEB7AC0-84D5-7D4A-B2DB-B9DD848CC26C}" destId="{AED84BBC-D44C-CC4F-8865-5215A040416A}" srcOrd="1" destOrd="0" presId="urn:microsoft.com/office/officeart/2008/layout/LinedList"/>
    <dgm:cxn modelId="{917A085D-3687-054E-8158-A37B4005CB20}" type="presParOf" srcId="{AED84BBC-D44C-CC4F-8865-5215A040416A}" destId="{2068C4EF-EDD4-0849-AD0A-ECD191E5E532}" srcOrd="0" destOrd="0" presId="urn:microsoft.com/office/officeart/2008/layout/LinedList"/>
    <dgm:cxn modelId="{9364DA74-A0BC-D041-8B0F-3249364D9ACA}" type="presParOf" srcId="{AED84BBC-D44C-CC4F-8865-5215A040416A}" destId="{B39681FE-BC7E-3346-A08E-C40CBF397A6A}" srcOrd="1" destOrd="0" presId="urn:microsoft.com/office/officeart/2008/layout/LinedList"/>
    <dgm:cxn modelId="{97FC3C42-DF06-2B4E-A9EC-6157F08D787A}" type="presParOf" srcId="{CDEB7AC0-84D5-7D4A-B2DB-B9DD848CC26C}" destId="{DD580BCB-9836-C149-A63E-3CF12EB1894F}" srcOrd="2" destOrd="0" presId="urn:microsoft.com/office/officeart/2008/layout/LinedList"/>
    <dgm:cxn modelId="{1742E9B4-4B8E-B64A-98C1-5D043A14E2C6}" type="presParOf" srcId="{CDEB7AC0-84D5-7D4A-B2DB-B9DD848CC26C}" destId="{24E55C0F-E66A-894F-8DFD-9A44F228C1C8}" srcOrd="3" destOrd="0" presId="urn:microsoft.com/office/officeart/2008/layout/LinedList"/>
    <dgm:cxn modelId="{0ECFD1F9-587A-BB43-9548-BC34CD2651BD}" type="presParOf" srcId="{24E55C0F-E66A-894F-8DFD-9A44F228C1C8}" destId="{64638676-8C31-A946-A125-5BD5525D8144}" srcOrd="0" destOrd="0" presId="urn:microsoft.com/office/officeart/2008/layout/LinedList"/>
    <dgm:cxn modelId="{2B8AA0A4-B85B-4F4C-8599-9464D3890BA5}" type="presParOf" srcId="{24E55C0F-E66A-894F-8DFD-9A44F228C1C8}" destId="{97A51D9F-AA9A-3541-9207-C3BAC53D5CD4}" srcOrd="1" destOrd="0" presId="urn:microsoft.com/office/officeart/2008/layout/LinedList"/>
    <dgm:cxn modelId="{0E3EC5C9-4AFB-0F4D-B000-C142F77EAB27}" type="presParOf" srcId="{CDEB7AC0-84D5-7D4A-B2DB-B9DD848CC26C}" destId="{6D84599D-5E64-2C4F-B9A4-FB5DDD7CDBE1}" srcOrd="4" destOrd="0" presId="urn:microsoft.com/office/officeart/2008/layout/LinedList"/>
    <dgm:cxn modelId="{A4319866-72F0-5747-8D35-4817C54C5C7E}" type="presParOf" srcId="{CDEB7AC0-84D5-7D4A-B2DB-B9DD848CC26C}" destId="{E734EE79-A42B-9A4B-803C-8CD02588BF61}" srcOrd="5" destOrd="0" presId="urn:microsoft.com/office/officeart/2008/layout/LinedList"/>
    <dgm:cxn modelId="{C197C8D6-D092-1341-B680-1BFAA6549362}" type="presParOf" srcId="{E734EE79-A42B-9A4B-803C-8CD02588BF61}" destId="{B5868C0E-C3D5-0C40-9908-2A04DADB8BA3}" srcOrd="0" destOrd="0" presId="urn:microsoft.com/office/officeart/2008/layout/LinedList"/>
    <dgm:cxn modelId="{84713F65-489E-3948-B7CF-08449CBF8E80}" type="presParOf" srcId="{E734EE79-A42B-9A4B-803C-8CD02588BF61}" destId="{DBEC79FD-D800-E94C-B586-68B1550B9158}" srcOrd="1" destOrd="0" presId="urn:microsoft.com/office/officeart/2008/layout/LinedList"/>
    <dgm:cxn modelId="{28D48A30-5F3E-E942-B477-EFA305A9898D}" type="presParOf" srcId="{CDEB7AC0-84D5-7D4A-B2DB-B9DD848CC26C}" destId="{C2C63455-B3CC-4E4D-A60D-C3B7366BA904}" srcOrd="6" destOrd="0" presId="urn:microsoft.com/office/officeart/2008/layout/LinedList"/>
    <dgm:cxn modelId="{16E0A982-6143-A645-BCF2-3F4A0F29A462}" type="presParOf" srcId="{CDEB7AC0-84D5-7D4A-B2DB-B9DD848CC26C}" destId="{93DB886C-AE05-9D4D-8F68-625A6EF0E139}" srcOrd="7" destOrd="0" presId="urn:microsoft.com/office/officeart/2008/layout/LinedList"/>
    <dgm:cxn modelId="{1D91ADE6-1655-5248-8B90-F1783A97C22C}" type="presParOf" srcId="{93DB886C-AE05-9D4D-8F68-625A6EF0E139}" destId="{D4468AAC-A13D-3249-9E71-921B21ED6875}" srcOrd="0" destOrd="0" presId="urn:microsoft.com/office/officeart/2008/layout/LinedList"/>
    <dgm:cxn modelId="{D06FB296-6598-CD40-A757-D49A470FE9AB}" type="presParOf" srcId="{93DB886C-AE05-9D4D-8F68-625A6EF0E139}" destId="{B8156361-A7E1-AE40-BB06-718837BBA8F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E57747-5E0D-2643-AC97-70A26BA66E47}" type="doc">
      <dgm:prSet loTypeId="urn:microsoft.com/office/officeart/2005/8/layout/cycle2" loCatId="" qsTypeId="urn:microsoft.com/office/officeart/2005/8/quickstyle/simple1" qsCatId="simple" csTypeId="urn:microsoft.com/office/officeart/2005/8/colors/accent3_2" csCatId="accent3" phldr="1"/>
      <dgm:spPr/>
      <dgm:t>
        <a:bodyPr/>
        <a:lstStyle/>
        <a:p>
          <a:endParaRPr lang="en-GB"/>
        </a:p>
      </dgm:t>
    </dgm:pt>
    <dgm:pt modelId="{24869E8C-0E79-A249-9A5E-0E386616164E}">
      <dgm:prSet phldrT="[Text]" custT="1"/>
      <dgm:spPr>
        <a:solidFill>
          <a:schemeClr val="accent3">
            <a:hueOff val="0"/>
            <a:satOff val="0"/>
            <a:lumOff val="0"/>
            <a:alpha val="36000"/>
          </a:schemeClr>
        </a:solidFill>
      </dgm:spPr>
      <dgm:t>
        <a:bodyPr/>
        <a:lstStyle/>
        <a:p>
          <a:r>
            <a:rPr lang="en-GB" sz="1050" dirty="0">
              <a:solidFill>
                <a:schemeClr val="accent2"/>
              </a:solidFill>
            </a:rPr>
            <a:t>Introduction and  warm up activity</a:t>
          </a:r>
        </a:p>
      </dgm:t>
    </dgm:pt>
    <dgm:pt modelId="{5595491C-2DD5-4943-A22D-F6AE5A15E46E}" type="parTrans" cxnId="{EA978337-1D7C-4A47-94D4-3D822BFB3060}">
      <dgm:prSet/>
      <dgm:spPr/>
      <dgm:t>
        <a:bodyPr/>
        <a:lstStyle/>
        <a:p>
          <a:endParaRPr lang="en-GB"/>
        </a:p>
      </dgm:t>
    </dgm:pt>
    <dgm:pt modelId="{A33C83C7-4B1C-444C-BB09-7FEA60E5ABD6}" type="sibTrans" cxnId="{EA978337-1D7C-4A47-94D4-3D822BFB3060}">
      <dgm:prSet/>
      <dgm:spPr/>
      <dgm:t>
        <a:bodyPr/>
        <a:lstStyle/>
        <a:p>
          <a:endParaRPr lang="en-GB"/>
        </a:p>
      </dgm:t>
    </dgm:pt>
    <dgm:pt modelId="{74AB6B1E-5B88-3641-BE8A-3D44634687F5}">
      <dgm:prSet phldrT="[Text]" custT="1"/>
      <dgm:spPr>
        <a:solidFill>
          <a:schemeClr val="accent3">
            <a:hueOff val="0"/>
            <a:satOff val="0"/>
            <a:lumOff val="0"/>
            <a:alpha val="36000"/>
          </a:schemeClr>
        </a:solidFill>
      </dgm:spPr>
      <dgm:t>
        <a:bodyPr/>
        <a:lstStyle/>
        <a:p>
          <a:r>
            <a:rPr lang="en-GB" sz="1050" dirty="0">
              <a:solidFill>
                <a:schemeClr val="accent2"/>
              </a:solidFill>
            </a:rPr>
            <a:t>Stimulus</a:t>
          </a:r>
        </a:p>
      </dgm:t>
    </dgm:pt>
    <dgm:pt modelId="{C9772834-C87C-D94F-AA61-BDF0F0B23629}" type="parTrans" cxnId="{8955D50C-A400-E340-A767-928965722B57}">
      <dgm:prSet/>
      <dgm:spPr/>
      <dgm:t>
        <a:bodyPr/>
        <a:lstStyle/>
        <a:p>
          <a:endParaRPr lang="en-GB"/>
        </a:p>
      </dgm:t>
    </dgm:pt>
    <dgm:pt modelId="{93E094F4-BFA0-9143-8011-53A610EDE6B7}" type="sibTrans" cxnId="{8955D50C-A400-E340-A767-928965722B57}">
      <dgm:prSet/>
      <dgm:spPr/>
      <dgm:t>
        <a:bodyPr/>
        <a:lstStyle/>
        <a:p>
          <a:endParaRPr lang="en-GB"/>
        </a:p>
      </dgm:t>
    </dgm:pt>
    <dgm:pt modelId="{5806608F-1584-504A-AF15-F9C146C46DDE}">
      <dgm:prSet phldrT="[Text]" custT="1"/>
      <dgm:spPr>
        <a:solidFill>
          <a:schemeClr val="accent3">
            <a:hueOff val="0"/>
            <a:satOff val="0"/>
            <a:lumOff val="0"/>
            <a:alpha val="36000"/>
          </a:schemeClr>
        </a:solidFill>
      </dgm:spPr>
      <dgm:t>
        <a:bodyPr/>
        <a:lstStyle/>
        <a:p>
          <a:r>
            <a:rPr lang="en-GB" sz="1050" dirty="0">
              <a:solidFill>
                <a:schemeClr val="accent2"/>
              </a:solidFill>
            </a:rPr>
            <a:t>Thinking Time</a:t>
          </a:r>
        </a:p>
      </dgm:t>
    </dgm:pt>
    <dgm:pt modelId="{B12260CE-C3E5-7045-BE67-1D19D785D881}" type="parTrans" cxnId="{12BE624E-21C3-3040-925C-8891F670D13E}">
      <dgm:prSet/>
      <dgm:spPr/>
      <dgm:t>
        <a:bodyPr/>
        <a:lstStyle/>
        <a:p>
          <a:endParaRPr lang="en-GB"/>
        </a:p>
      </dgm:t>
    </dgm:pt>
    <dgm:pt modelId="{806C6748-BADC-174F-982E-7CB9151BF4B7}" type="sibTrans" cxnId="{12BE624E-21C3-3040-925C-8891F670D13E}">
      <dgm:prSet/>
      <dgm:spPr/>
      <dgm:t>
        <a:bodyPr/>
        <a:lstStyle/>
        <a:p>
          <a:endParaRPr lang="en-GB"/>
        </a:p>
      </dgm:t>
    </dgm:pt>
    <dgm:pt modelId="{4045E4D9-1E01-0F4E-AFAB-E6603F6D78DD}">
      <dgm:prSet phldrT="[Text]" custT="1"/>
      <dgm:spPr>
        <a:solidFill>
          <a:schemeClr val="accent3">
            <a:hueOff val="0"/>
            <a:satOff val="0"/>
            <a:lumOff val="0"/>
            <a:alpha val="36000"/>
          </a:schemeClr>
        </a:solidFill>
      </dgm:spPr>
      <dgm:t>
        <a:bodyPr/>
        <a:lstStyle/>
        <a:p>
          <a:r>
            <a:rPr lang="en-GB" sz="1050" dirty="0">
              <a:solidFill>
                <a:schemeClr val="accent2"/>
              </a:solidFill>
            </a:rPr>
            <a:t>Question</a:t>
          </a:r>
          <a:r>
            <a:rPr lang="en-GB" sz="1100" dirty="0">
              <a:solidFill>
                <a:schemeClr val="accent2"/>
              </a:solidFill>
            </a:rPr>
            <a:t> Creation</a:t>
          </a:r>
        </a:p>
      </dgm:t>
    </dgm:pt>
    <dgm:pt modelId="{A4A0591E-6402-614D-8867-5102EB6E47F7}" type="parTrans" cxnId="{799253F7-F330-8442-A694-514640F82690}">
      <dgm:prSet/>
      <dgm:spPr/>
      <dgm:t>
        <a:bodyPr/>
        <a:lstStyle/>
        <a:p>
          <a:endParaRPr lang="en-GB"/>
        </a:p>
      </dgm:t>
    </dgm:pt>
    <dgm:pt modelId="{F69439FA-EE6B-6C4A-8A95-9DC962709BD5}" type="sibTrans" cxnId="{799253F7-F330-8442-A694-514640F82690}">
      <dgm:prSet/>
      <dgm:spPr/>
      <dgm:t>
        <a:bodyPr/>
        <a:lstStyle/>
        <a:p>
          <a:endParaRPr lang="en-GB"/>
        </a:p>
      </dgm:t>
    </dgm:pt>
    <dgm:pt modelId="{2D16E0BB-2987-BF4D-A7AF-772D56C8A80C}">
      <dgm:prSet phldrT="[Text]" custT="1"/>
      <dgm:spPr>
        <a:solidFill>
          <a:schemeClr val="accent3">
            <a:hueOff val="0"/>
            <a:satOff val="0"/>
            <a:lumOff val="0"/>
            <a:alpha val="36000"/>
          </a:schemeClr>
        </a:solidFill>
      </dgm:spPr>
      <dgm:t>
        <a:bodyPr/>
        <a:lstStyle/>
        <a:p>
          <a:r>
            <a:rPr lang="en-GB" sz="1050" kern="1200" dirty="0">
              <a:solidFill>
                <a:schemeClr val="accent2"/>
              </a:solidFill>
            </a:rPr>
            <a:t>Sharing</a:t>
          </a:r>
          <a:r>
            <a:rPr lang="en-GB" sz="1050" kern="1200" dirty="0"/>
            <a:t> </a:t>
          </a:r>
          <a:r>
            <a:rPr lang="en-GB" sz="1050" kern="1200" dirty="0">
              <a:solidFill>
                <a:srgbClr val="ED7D31"/>
              </a:solidFill>
              <a:latin typeface="Calibri" panose="020F0502020204030204"/>
              <a:ea typeface="+mn-ea"/>
              <a:cs typeface="+mn-cs"/>
            </a:rPr>
            <a:t>Questions</a:t>
          </a:r>
        </a:p>
      </dgm:t>
    </dgm:pt>
    <dgm:pt modelId="{0FFED9D3-4C53-EE44-A6ED-874BE3BBC086}" type="parTrans" cxnId="{0A1D212D-7979-DE4A-BDF1-61E7CE0B0442}">
      <dgm:prSet/>
      <dgm:spPr/>
      <dgm:t>
        <a:bodyPr/>
        <a:lstStyle/>
        <a:p>
          <a:endParaRPr lang="en-GB"/>
        </a:p>
      </dgm:t>
    </dgm:pt>
    <dgm:pt modelId="{A7E9A9FE-52A5-4945-99AE-97D6613A8EDE}" type="sibTrans" cxnId="{0A1D212D-7979-DE4A-BDF1-61E7CE0B0442}">
      <dgm:prSet/>
      <dgm:spPr/>
      <dgm:t>
        <a:bodyPr/>
        <a:lstStyle/>
        <a:p>
          <a:endParaRPr lang="en-GB"/>
        </a:p>
      </dgm:t>
    </dgm:pt>
    <dgm:pt modelId="{11975295-D708-AC42-8E94-97F807E34575}">
      <dgm:prSet custT="1"/>
      <dgm:spPr>
        <a:solidFill>
          <a:srgbClr val="A5A5A5">
            <a:hueOff val="0"/>
            <a:satOff val="0"/>
            <a:lumOff val="0"/>
            <a:alpha val="36000"/>
          </a:srgbClr>
        </a:solidFill>
        <a:ln w="1270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en-GB" sz="1050" kern="1200" dirty="0">
              <a:solidFill>
                <a:srgbClr val="ED7D31"/>
              </a:solidFill>
              <a:latin typeface="Calibri" panose="020F0502020204030204"/>
              <a:ea typeface="+mn-ea"/>
              <a:cs typeface="+mn-cs"/>
            </a:rPr>
            <a:t>Voting</a:t>
          </a:r>
        </a:p>
      </dgm:t>
    </dgm:pt>
    <dgm:pt modelId="{1C903F3E-0994-2E40-8892-5AD03485586B}" type="parTrans" cxnId="{A91600D1-7463-DB44-9CD8-8B328E3E973F}">
      <dgm:prSet/>
      <dgm:spPr/>
      <dgm:t>
        <a:bodyPr/>
        <a:lstStyle/>
        <a:p>
          <a:endParaRPr lang="en-GB"/>
        </a:p>
      </dgm:t>
    </dgm:pt>
    <dgm:pt modelId="{E6113B94-7C9B-2641-AB42-F3716407BCF4}" type="sibTrans" cxnId="{A91600D1-7463-DB44-9CD8-8B328E3E973F}">
      <dgm:prSet/>
      <dgm:spPr/>
      <dgm:t>
        <a:bodyPr/>
        <a:lstStyle/>
        <a:p>
          <a:endParaRPr lang="en-GB"/>
        </a:p>
      </dgm:t>
    </dgm:pt>
    <dgm:pt modelId="{BD711B7D-78F0-1845-BCD4-150854C7AC9E}">
      <dgm:prSet custT="1"/>
      <dgm:spPr>
        <a:solidFill>
          <a:srgbClr val="A5A5A5">
            <a:hueOff val="0"/>
            <a:satOff val="0"/>
            <a:lumOff val="0"/>
            <a:alpha val="36000"/>
          </a:srgbClr>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en-GB" sz="1050" kern="1200" dirty="0">
              <a:solidFill>
                <a:srgbClr val="ED7D31"/>
              </a:solidFill>
              <a:latin typeface="Calibri" panose="020F0502020204030204"/>
              <a:ea typeface="+mn-ea"/>
              <a:cs typeface="+mn-cs"/>
            </a:rPr>
            <a:t>Dialogue</a:t>
          </a:r>
        </a:p>
      </dgm:t>
    </dgm:pt>
    <dgm:pt modelId="{50396934-F58D-4144-94AD-C7F56FEC7ED0}" type="parTrans" cxnId="{6128A7FD-B4C3-FD46-AF25-66E3B5985552}">
      <dgm:prSet/>
      <dgm:spPr/>
      <dgm:t>
        <a:bodyPr/>
        <a:lstStyle/>
        <a:p>
          <a:endParaRPr lang="en-GB"/>
        </a:p>
      </dgm:t>
    </dgm:pt>
    <dgm:pt modelId="{13161661-31ED-184B-91E0-FDC3C61C0FFE}" type="sibTrans" cxnId="{6128A7FD-B4C3-FD46-AF25-66E3B5985552}">
      <dgm:prSet/>
      <dgm:spPr/>
      <dgm:t>
        <a:bodyPr/>
        <a:lstStyle/>
        <a:p>
          <a:endParaRPr lang="en-GB"/>
        </a:p>
      </dgm:t>
    </dgm:pt>
    <dgm:pt modelId="{45AB1D00-3DF4-4548-8B33-B0CD9053CBE7}">
      <dgm:prSet custT="1"/>
      <dgm:spPr>
        <a:solidFill>
          <a:srgbClr val="A5A5A5">
            <a:hueOff val="0"/>
            <a:satOff val="0"/>
            <a:lumOff val="0"/>
            <a:alpha val="36000"/>
          </a:srgbClr>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en-GB" sz="1050" kern="1200" dirty="0">
              <a:solidFill>
                <a:srgbClr val="ED7D31"/>
              </a:solidFill>
              <a:latin typeface="Calibri" panose="020F0502020204030204"/>
              <a:ea typeface="+mn-ea"/>
              <a:cs typeface="+mn-cs"/>
            </a:rPr>
            <a:t>More Thinking Time</a:t>
          </a:r>
        </a:p>
      </dgm:t>
    </dgm:pt>
    <dgm:pt modelId="{3D4A24A9-FB50-8B4F-A75F-36277D56B8EF}" type="parTrans" cxnId="{F0686E10-4BD5-3743-90D0-1B37A83E9447}">
      <dgm:prSet/>
      <dgm:spPr/>
      <dgm:t>
        <a:bodyPr/>
        <a:lstStyle/>
        <a:p>
          <a:endParaRPr lang="en-GB"/>
        </a:p>
      </dgm:t>
    </dgm:pt>
    <dgm:pt modelId="{5A7325BD-35F6-5C43-BC76-B6E189AB2E88}" type="sibTrans" cxnId="{F0686E10-4BD5-3743-90D0-1B37A83E9447}">
      <dgm:prSet/>
      <dgm:spPr/>
      <dgm:t>
        <a:bodyPr/>
        <a:lstStyle/>
        <a:p>
          <a:endParaRPr lang="en-GB"/>
        </a:p>
      </dgm:t>
    </dgm:pt>
    <dgm:pt modelId="{F04FDE78-2554-4241-A503-EB423F35C4B5}">
      <dgm:prSet custT="1"/>
      <dgm:spPr>
        <a:solidFill>
          <a:srgbClr val="A5A5A5">
            <a:hueOff val="0"/>
            <a:satOff val="0"/>
            <a:lumOff val="0"/>
            <a:alpha val="36000"/>
          </a:srgbClr>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311150">
            <a:lnSpc>
              <a:spcPct val="90000"/>
            </a:lnSpc>
            <a:spcBef>
              <a:spcPct val="0"/>
            </a:spcBef>
            <a:spcAft>
              <a:spcPct val="35000"/>
            </a:spcAft>
            <a:buNone/>
          </a:pPr>
          <a:r>
            <a:rPr lang="en-GB" sz="1050" kern="1200" dirty="0">
              <a:solidFill>
                <a:srgbClr val="ED7D31"/>
              </a:solidFill>
              <a:latin typeface="Calibri" panose="020F0502020204030204"/>
              <a:ea typeface="+mn-ea"/>
              <a:cs typeface="+mn-cs"/>
            </a:rPr>
            <a:t>Final  Thoughts</a:t>
          </a:r>
        </a:p>
      </dgm:t>
    </dgm:pt>
    <dgm:pt modelId="{C0A9050E-1603-0C4A-854A-D50ED97529A5}" type="parTrans" cxnId="{9D1A3790-720B-4846-AF47-0343DA993763}">
      <dgm:prSet/>
      <dgm:spPr/>
      <dgm:t>
        <a:bodyPr/>
        <a:lstStyle/>
        <a:p>
          <a:endParaRPr lang="en-GB"/>
        </a:p>
      </dgm:t>
    </dgm:pt>
    <dgm:pt modelId="{8DF207D3-3F28-9044-966D-4951753722DF}" type="sibTrans" cxnId="{9D1A3790-720B-4846-AF47-0343DA993763}">
      <dgm:prSet/>
      <dgm:spPr/>
      <dgm:t>
        <a:bodyPr/>
        <a:lstStyle/>
        <a:p>
          <a:endParaRPr lang="en-GB"/>
        </a:p>
      </dgm:t>
    </dgm:pt>
    <dgm:pt modelId="{F1EE7983-8AFD-8B4D-8EDA-286A17B4D225}">
      <dgm:prSet custT="1"/>
      <dgm:spPr>
        <a:solidFill>
          <a:srgbClr val="A5A5A5">
            <a:hueOff val="0"/>
            <a:satOff val="0"/>
            <a:lumOff val="0"/>
            <a:alpha val="36000"/>
          </a:srgbClr>
        </a:solidFill>
        <a:ln w="12700" cap="flat" cmpd="sng" algn="ctr">
          <a:solidFill>
            <a:prstClr val="white">
              <a:hueOff val="0"/>
              <a:satOff val="0"/>
              <a:lumOff val="0"/>
              <a:alphaOff val="0"/>
            </a:prstClr>
          </a:solidFill>
          <a:prstDash val="solid"/>
          <a:miter lim="800000"/>
        </a:ln>
        <a:effectLst/>
      </dgm:spPr>
      <dgm:t>
        <a:bodyPr spcFirstLastPara="0" vert="horz" wrap="square" lIns="13970" tIns="13970" rIns="13970" bIns="13970" numCol="1" spcCol="1270" anchor="ctr" anchorCtr="0"/>
        <a:lstStyle/>
        <a:p>
          <a:pPr marL="0" lvl="0" indent="0" algn="ctr" defTabSz="466725">
            <a:lnSpc>
              <a:spcPct val="90000"/>
            </a:lnSpc>
            <a:spcBef>
              <a:spcPct val="0"/>
            </a:spcBef>
            <a:spcAft>
              <a:spcPct val="35000"/>
            </a:spcAft>
            <a:buNone/>
          </a:pPr>
          <a:r>
            <a:rPr lang="en-GB" sz="1050" kern="1200" dirty="0">
              <a:solidFill>
                <a:srgbClr val="ED7D31"/>
              </a:solidFill>
              <a:latin typeface="Calibri" panose="020F0502020204030204"/>
              <a:ea typeface="+mn-ea"/>
              <a:cs typeface="+mn-cs"/>
            </a:rPr>
            <a:t>Gathering the key themes</a:t>
          </a:r>
        </a:p>
      </dgm:t>
    </dgm:pt>
    <dgm:pt modelId="{78FBE815-2CE1-DB40-A549-36CB67C3F6A3}" type="parTrans" cxnId="{12998FBB-3808-2048-A73F-1A727C047432}">
      <dgm:prSet/>
      <dgm:spPr/>
      <dgm:t>
        <a:bodyPr/>
        <a:lstStyle/>
        <a:p>
          <a:endParaRPr lang="en-GB"/>
        </a:p>
      </dgm:t>
    </dgm:pt>
    <dgm:pt modelId="{836B7DAC-737E-8049-A65C-0E548451BF45}" type="sibTrans" cxnId="{12998FBB-3808-2048-A73F-1A727C047432}">
      <dgm:prSet/>
      <dgm:spPr/>
      <dgm:t>
        <a:bodyPr/>
        <a:lstStyle/>
        <a:p>
          <a:endParaRPr lang="en-GB"/>
        </a:p>
      </dgm:t>
    </dgm:pt>
    <dgm:pt modelId="{7C84C2AD-211D-BE45-83A5-B3DDC80E2A3B}">
      <dgm:prSet custT="1"/>
      <dgm:spPr>
        <a:solidFill>
          <a:srgbClr val="A5A5A5">
            <a:hueOff val="0"/>
            <a:satOff val="0"/>
            <a:lumOff val="0"/>
            <a:alpha val="36000"/>
          </a:srgbClr>
        </a:solidFill>
        <a:ln w="12700" cap="flat" cmpd="sng" algn="ctr">
          <a:solidFill>
            <a:prstClr val="white">
              <a:hueOff val="0"/>
              <a:satOff val="0"/>
              <a:lumOff val="0"/>
              <a:alphaOff val="0"/>
            </a:prstClr>
          </a:solidFill>
          <a:prstDash val="solid"/>
          <a:miter lim="800000"/>
        </a:ln>
        <a:effectLst/>
      </dgm:spPr>
      <dgm:t>
        <a:bodyPr spcFirstLastPara="0" vert="horz" wrap="square" lIns="13970" tIns="13970" rIns="13970" bIns="13970" numCol="1" spcCol="1270" anchor="ctr" anchorCtr="0"/>
        <a:lstStyle/>
        <a:p>
          <a:pPr marL="0" lvl="0" indent="0" algn="ctr" defTabSz="466725">
            <a:lnSpc>
              <a:spcPct val="90000"/>
            </a:lnSpc>
            <a:spcBef>
              <a:spcPct val="0"/>
            </a:spcBef>
            <a:spcAft>
              <a:spcPct val="35000"/>
            </a:spcAft>
            <a:buNone/>
          </a:pPr>
          <a:r>
            <a:rPr lang="en-GB" sz="1050" kern="1200" dirty="0">
              <a:solidFill>
                <a:srgbClr val="ED7D31"/>
              </a:solidFill>
              <a:latin typeface="Calibri" panose="020F0502020204030204"/>
              <a:ea typeface="+mn-ea"/>
              <a:cs typeface="+mn-cs"/>
            </a:rPr>
            <a:t>Warm up</a:t>
          </a:r>
        </a:p>
      </dgm:t>
    </dgm:pt>
    <dgm:pt modelId="{28ABAFF4-E1A6-544F-BF7A-1F33CF3CF2E8}" type="parTrans" cxnId="{E000BB4A-952A-6B45-89AD-52B237C0EB30}">
      <dgm:prSet/>
      <dgm:spPr/>
      <dgm:t>
        <a:bodyPr/>
        <a:lstStyle/>
        <a:p>
          <a:endParaRPr lang="en-GB"/>
        </a:p>
      </dgm:t>
    </dgm:pt>
    <dgm:pt modelId="{21016DBB-E1C4-8546-BE23-C1F0330B28A1}" type="sibTrans" cxnId="{E000BB4A-952A-6B45-89AD-52B237C0EB30}">
      <dgm:prSet/>
      <dgm:spPr/>
      <dgm:t>
        <a:bodyPr/>
        <a:lstStyle/>
        <a:p>
          <a:endParaRPr lang="en-GB"/>
        </a:p>
      </dgm:t>
    </dgm:pt>
    <dgm:pt modelId="{2082A0BC-5188-0447-9DF1-1B4F665A8C84}" type="pres">
      <dgm:prSet presAssocID="{6CE57747-5E0D-2643-AC97-70A26BA66E47}" presName="cycle" presStyleCnt="0">
        <dgm:presLayoutVars>
          <dgm:dir/>
          <dgm:resizeHandles val="exact"/>
        </dgm:presLayoutVars>
      </dgm:prSet>
      <dgm:spPr/>
      <dgm:t>
        <a:bodyPr/>
        <a:lstStyle/>
        <a:p>
          <a:endParaRPr lang="en-GB"/>
        </a:p>
      </dgm:t>
    </dgm:pt>
    <dgm:pt modelId="{2217E48B-A75A-6D43-8D35-48524AC0AE21}" type="pres">
      <dgm:prSet presAssocID="{24869E8C-0E79-A249-9A5E-0E386616164E}" presName="node" presStyleLbl="node1" presStyleIdx="0" presStyleCnt="11" custScaleX="142698" custScaleY="118871">
        <dgm:presLayoutVars>
          <dgm:bulletEnabled val="1"/>
        </dgm:presLayoutVars>
      </dgm:prSet>
      <dgm:spPr/>
      <dgm:t>
        <a:bodyPr/>
        <a:lstStyle/>
        <a:p>
          <a:endParaRPr lang="en-GB"/>
        </a:p>
      </dgm:t>
    </dgm:pt>
    <dgm:pt modelId="{67694755-5E81-D547-BA60-EC2309797062}" type="pres">
      <dgm:prSet presAssocID="{A33C83C7-4B1C-444C-BB09-7FEA60E5ABD6}" presName="sibTrans" presStyleLbl="sibTrans2D1" presStyleIdx="0" presStyleCnt="11"/>
      <dgm:spPr/>
      <dgm:t>
        <a:bodyPr/>
        <a:lstStyle/>
        <a:p>
          <a:endParaRPr lang="en-GB"/>
        </a:p>
      </dgm:t>
    </dgm:pt>
    <dgm:pt modelId="{FEF0BD59-819F-764C-9C3B-6AFFB4AF899C}" type="pres">
      <dgm:prSet presAssocID="{A33C83C7-4B1C-444C-BB09-7FEA60E5ABD6}" presName="connectorText" presStyleLbl="sibTrans2D1" presStyleIdx="0" presStyleCnt="11"/>
      <dgm:spPr/>
      <dgm:t>
        <a:bodyPr/>
        <a:lstStyle/>
        <a:p>
          <a:endParaRPr lang="en-GB"/>
        </a:p>
      </dgm:t>
    </dgm:pt>
    <dgm:pt modelId="{D1F19A95-89EC-B344-A344-F34C2C01A603}" type="pres">
      <dgm:prSet presAssocID="{7C84C2AD-211D-BE45-83A5-B3DDC80E2A3B}" presName="node" presStyleLbl="node1" presStyleIdx="1" presStyleCnt="11" custScaleX="123698" custRadScaleRad="99700" custRadScaleInc="12199">
        <dgm:presLayoutVars>
          <dgm:bulletEnabled val="1"/>
        </dgm:presLayoutVars>
      </dgm:prSet>
      <dgm:spPr>
        <a:xfrm>
          <a:off x="4929897" y="449617"/>
          <a:ext cx="698783" cy="698783"/>
        </a:xfrm>
        <a:prstGeom prst="ellipse">
          <a:avLst/>
        </a:prstGeom>
      </dgm:spPr>
      <dgm:t>
        <a:bodyPr/>
        <a:lstStyle/>
        <a:p>
          <a:endParaRPr lang="en-GB"/>
        </a:p>
      </dgm:t>
    </dgm:pt>
    <dgm:pt modelId="{3EC52EDA-30E2-5341-8B42-779A0DB291B1}" type="pres">
      <dgm:prSet presAssocID="{21016DBB-E1C4-8546-BE23-C1F0330B28A1}" presName="sibTrans" presStyleLbl="sibTrans2D1" presStyleIdx="1" presStyleCnt="11"/>
      <dgm:spPr/>
      <dgm:t>
        <a:bodyPr/>
        <a:lstStyle/>
        <a:p>
          <a:endParaRPr lang="en-GB"/>
        </a:p>
      </dgm:t>
    </dgm:pt>
    <dgm:pt modelId="{8B535126-9FDC-A841-8022-40BA7E4B94C7}" type="pres">
      <dgm:prSet presAssocID="{21016DBB-E1C4-8546-BE23-C1F0330B28A1}" presName="connectorText" presStyleLbl="sibTrans2D1" presStyleIdx="1" presStyleCnt="11"/>
      <dgm:spPr/>
      <dgm:t>
        <a:bodyPr/>
        <a:lstStyle/>
        <a:p>
          <a:endParaRPr lang="en-GB"/>
        </a:p>
      </dgm:t>
    </dgm:pt>
    <dgm:pt modelId="{B2BFD0F2-7D24-5C41-A3A2-ECE8328AF929}" type="pres">
      <dgm:prSet presAssocID="{74AB6B1E-5B88-3641-BE8A-3D44634687F5}" presName="node" presStyleLbl="node1" presStyleIdx="2" presStyleCnt="11" custScaleX="124663">
        <dgm:presLayoutVars>
          <dgm:bulletEnabled val="1"/>
        </dgm:presLayoutVars>
      </dgm:prSet>
      <dgm:spPr/>
      <dgm:t>
        <a:bodyPr/>
        <a:lstStyle/>
        <a:p>
          <a:endParaRPr lang="en-GB"/>
        </a:p>
      </dgm:t>
    </dgm:pt>
    <dgm:pt modelId="{E7746037-5B65-7F44-9EB0-F768B8D166AA}" type="pres">
      <dgm:prSet presAssocID="{93E094F4-BFA0-9143-8011-53A610EDE6B7}" presName="sibTrans" presStyleLbl="sibTrans2D1" presStyleIdx="2" presStyleCnt="11"/>
      <dgm:spPr/>
      <dgm:t>
        <a:bodyPr/>
        <a:lstStyle/>
        <a:p>
          <a:endParaRPr lang="en-GB"/>
        </a:p>
      </dgm:t>
    </dgm:pt>
    <dgm:pt modelId="{D2623875-60CB-B74F-BF3C-55C366C3BEBF}" type="pres">
      <dgm:prSet presAssocID="{93E094F4-BFA0-9143-8011-53A610EDE6B7}" presName="connectorText" presStyleLbl="sibTrans2D1" presStyleIdx="2" presStyleCnt="11"/>
      <dgm:spPr/>
      <dgm:t>
        <a:bodyPr/>
        <a:lstStyle/>
        <a:p>
          <a:endParaRPr lang="en-GB"/>
        </a:p>
      </dgm:t>
    </dgm:pt>
    <dgm:pt modelId="{55170892-9C16-FC4D-AEB7-384765E9EC63}" type="pres">
      <dgm:prSet presAssocID="{5806608F-1584-504A-AF15-F9C146C46DDE}" presName="node" presStyleLbl="node1" presStyleIdx="3" presStyleCnt="11" custScaleX="125519">
        <dgm:presLayoutVars>
          <dgm:bulletEnabled val="1"/>
        </dgm:presLayoutVars>
      </dgm:prSet>
      <dgm:spPr/>
      <dgm:t>
        <a:bodyPr/>
        <a:lstStyle/>
        <a:p>
          <a:endParaRPr lang="en-GB"/>
        </a:p>
      </dgm:t>
    </dgm:pt>
    <dgm:pt modelId="{19CB1D9C-7553-4D41-AC3F-6D8AA6748047}" type="pres">
      <dgm:prSet presAssocID="{806C6748-BADC-174F-982E-7CB9151BF4B7}" presName="sibTrans" presStyleLbl="sibTrans2D1" presStyleIdx="3" presStyleCnt="11"/>
      <dgm:spPr/>
      <dgm:t>
        <a:bodyPr/>
        <a:lstStyle/>
        <a:p>
          <a:endParaRPr lang="en-GB"/>
        </a:p>
      </dgm:t>
    </dgm:pt>
    <dgm:pt modelId="{11DE0251-0757-7441-A44A-97634982C322}" type="pres">
      <dgm:prSet presAssocID="{806C6748-BADC-174F-982E-7CB9151BF4B7}" presName="connectorText" presStyleLbl="sibTrans2D1" presStyleIdx="3" presStyleCnt="11"/>
      <dgm:spPr/>
      <dgm:t>
        <a:bodyPr/>
        <a:lstStyle/>
        <a:p>
          <a:endParaRPr lang="en-GB"/>
        </a:p>
      </dgm:t>
    </dgm:pt>
    <dgm:pt modelId="{BCEA89C7-8865-2B4B-8DEA-0F2C1B7D39EE}" type="pres">
      <dgm:prSet presAssocID="{F1EE7983-8AFD-8B4D-8EDA-286A17B4D225}" presName="node" presStyleLbl="node1" presStyleIdx="4" presStyleCnt="11" custScaleX="139306">
        <dgm:presLayoutVars>
          <dgm:bulletEnabled val="1"/>
        </dgm:presLayoutVars>
      </dgm:prSet>
      <dgm:spPr>
        <a:xfrm>
          <a:off x="5615638" y="2524229"/>
          <a:ext cx="742587" cy="742587"/>
        </a:xfrm>
        <a:prstGeom prst="ellipse">
          <a:avLst/>
        </a:prstGeom>
      </dgm:spPr>
      <dgm:t>
        <a:bodyPr/>
        <a:lstStyle/>
        <a:p>
          <a:endParaRPr lang="en-GB"/>
        </a:p>
      </dgm:t>
    </dgm:pt>
    <dgm:pt modelId="{11B7505F-FDCB-254C-BD5E-9E451F0AF64E}" type="pres">
      <dgm:prSet presAssocID="{836B7DAC-737E-8049-A65C-0E548451BF45}" presName="sibTrans" presStyleLbl="sibTrans2D1" presStyleIdx="4" presStyleCnt="11"/>
      <dgm:spPr/>
      <dgm:t>
        <a:bodyPr/>
        <a:lstStyle/>
        <a:p>
          <a:endParaRPr lang="en-GB"/>
        </a:p>
      </dgm:t>
    </dgm:pt>
    <dgm:pt modelId="{7B643E5C-1B79-8B42-9EE2-1012DE3A03AF}" type="pres">
      <dgm:prSet presAssocID="{836B7DAC-737E-8049-A65C-0E548451BF45}" presName="connectorText" presStyleLbl="sibTrans2D1" presStyleIdx="4" presStyleCnt="11"/>
      <dgm:spPr/>
      <dgm:t>
        <a:bodyPr/>
        <a:lstStyle/>
        <a:p>
          <a:endParaRPr lang="en-GB"/>
        </a:p>
      </dgm:t>
    </dgm:pt>
    <dgm:pt modelId="{AE1B5A3C-A7FD-3B4F-A920-34B041646E0F}" type="pres">
      <dgm:prSet presAssocID="{4045E4D9-1E01-0F4E-AFAB-E6603F6D78DD}" presName="node" presStyleLbl="node1" presStyleIdx="5" presStyleCnt="11" custScaleX="130374">
        <dgm:presLayoutVars>
          <dgm:bulletEnabled val="1"/>
        </dgm:presLayoutVars>
      </dgm:prSet>
      <dgm:spPr/>
      <dgm:t>
        <a:bodyPr/>
        <a:lstStyle/>
        <a:p>
          <a:endParaRPr lang="en-GB"/>
        </a:p>
      </dgm:t>
    </dgm:pt>
    <dgm:pt modelId="{79BB2AA8-4B4A-5245-9DAE-14002332AC22}" type="pres">
      <dgm:prSet presAssocID="{F69439FA-EE6B-6C4A-8A95-9DC962709BD5}" presName="sibTrans" presStyleLbl="sibTrans2D1" presStyleIdx="5" presStyleCnt="11"/>
      <dgm:spPr/>
      <dgm:t>
        <a:bodyPr/>
        <a:lstStyle/>
        <a:p>
          <a:endParaRPr lang="en-GB"/>
        </a:p>
      </dgm:t>
    </dgm:pt>
    <dgm:pt modelId="{EA0B1DAB-7209-4F42-908A-6468AC7C2A2A}" type="pres">
      <dgm:prSet presAssocID="{F69439FA-EE6B-6C4A-8A95-9DC962709BD5}" presName="connectorText" presStyleLbl="sibTrans2D1" presStyleIdx="5" presStyleCnt="11"/>
      <dgm:spPr/>
      <dgm:t>
        <a:bodyPr/>
        <a:lstStyle/>
        <a:p>
          <a:endParaRPr lang="en-GB"/>
        </a:p>
      </dgm:t>
    </dgm:pt>
    <dgm:pt modelId="{B1ABE486-0B83-6D4B-8CD8-6D213E96FCE1}" type="pres">
      <dgm:prSet presAssocID="{2D16E0BB-2987-BF4D-A7AF-772D56C8A80C}" presName="node" presStyleLbl="node1" presStyleIdx="6" presStyleCnt="11" custScaleX="116800">
        <dgm:presLayoutVars>
          <dgm:bulletEnabled val="1"/>
        </dgm:presLayoutVars>
      </dgm:prSet>
      <dgm:spPr/>
      <dgm:t>
        <a:bodyPr/>
        <a:lstStyle/>
        <a:p>
          <a:endParaRPr lang="en-GB"/>
        </a:p>
      </dgm:t>
    </dgm:pt>
    <dgm:pt modelId="{C7E1C299-4AC6-7145-9E41-7933EDA4C2A2}" type="pres">
      <dgm:prSet presAssocID="{A7E9A9FE-52A5-4945-99AE-97D6613A8EDE}" presName="sibTrans" presStyleLbl="sibTrans2D1" presStyleIdx="6" presStyleCnt="11"/>
      <dgm:spPr/>
      <dgm:t>
        <a:bodyPr/>
        <a:lstStyle/>
        <a:p>
          <a:endParaRPr lang="en-GB"/>
        </a:p>
      </dgm:t>
    </dgm:pt>
    <dgm:pt modelId="{FFA3C5A4-1539-9F49-B90E-2F58120B9D65}" type="pres">
      <dgm:prSet presAssocID="{A7E9A9FE-52A5-4945-99AE-97D6613A8EDE}" presName="connectorText" presStyleLbl="sibTrans2D1" presStyleIdx="6" presStyleCnt="11"/>
      <dgm:spPr/>
      <dgm:t>
        <a:bodyPr/>
        <a:lstStyle/>
        <a:p>
          <a:endParaRPr lang="en-GB"/>
        </a:p>
      </dgm:t>
    </dgm:pt>
    <dgm:pt modelId="{E48C8722-C504-564C-B5A3-615EEED832C7}" type="pres">
      <dgm:prSet presAssocID="{11975295-D708-AC42-8E94-97F807E34575}" presName="node" presStyleLbl="node1" presStyleIdx="7" presStyleCnt="11" custScaleX="121321">
        <dgm:presLayoutVars>
          <dgm:bulletEnabled val="1"/>
        </dgm:presLayoutVars>
      </dgm:prSet>
      <dgm:spPr>
        <a:xfrm>
          <a:off x="2316398" y="816963"/>
          <a:ext cx="1086763" cy="1086763"/>
        </a:xfrm>
        <a:prstGeom prst="ellipse">
          <a:avLst/>
        </a:prstGeom>
      </dgm:spPr>
      <dgm:t>
        <a:bodyPr/>
        <a:lstStyle/>
        <a:p>
          <a:endParaRPr lang="en-GB"/>
        </a:p>
      </dgm:t>
    </dgm:pt>
    <dgm:pt modelId="{CBC449CA-A5E5-FD45-B60A-E5DB949493A0}" type="pres">
      <dgm:prSet presAssocID="{E6113B94-7C9B-2641-AB42-F3716407BCF4}" presName="sibTrans" presStyleLbl="sibTrans2D1" presStyleIdx="7" presStyleCnt="11"/>
      <dgm:spPr/>
      <dgm:t>
        <a:bodyPr/>
        <a:lstStyle/>
        <a:p>
          <a:endParaRPr lang="en-GB"/>
        </a:p>
      </dgm:t>
    </dgm:pt>
    <dgm:pt modelId="{4E65FE61-0B9E-1D45-8BE0-B29E452D8DDE}" type="pres">
      <dgm:prSet presAssocID="{E6113B94-7C9B-2641-AB42-F3716407BCF4}" presName="connectorText" presStyleLbl="sibTrans2D1" presStyleIdx="7" presStyleCnt="11"/>
      <dgm:spPr/>
      <dgm:t>
        <a:bodyPr/>
        <a:lstStyle/>
        <a:p>
          <a:endParaRPr lang="en-GB"/>
        </a:p>
      </dgm:t>
    </dgm:pt>
    <dgm:pt modelId="{9FDB29CF-18EF-4A4E-B41D-25D6067DCB72}" type="pres">
      <dgm:prSet presAssocID="{BD711B7D-78F0-1845-BCD4-150854C7AC9E}" presName="node" presStyleLbl="node1" presStyleIdx="8" presStyleCnt="11" custScaleX="116375">
        <dgm:presLayoutVars>
          <dgm:bulletEnabled val="1"/>
        </dgm:presLayoutVars>
      </dgm:prSet>
      <dgm:spPr>
        <a:xfrm>
          <a:off x="2286719" y="2724287"/>
          <a:ext cx="827066" cy="827066"/>
        </a:xfrm>
        <a:prstGeom prst="ellipse">
          <a:avLst/>
        </a:prstGeom>
      </dgm:spPr>
      <dgm:t>
        <a:bodyPr/>
        <a:lstStyle/>
        <a:p>
          <a:endParaRPr lang="en-GB"/>
        </a:p>
      </dgm:t>
    </dgm:pt>
    <dgm:pt modelId="{9E7A0926-20FA-0744-8328-D1DF1958030D}" type="pres">
      <dgm:prSet presAssocID="{13161661-31ED-184B-91E0-FDC3C61C0FFE}" presName="sibTrans" presStyleLbl="sibTrans2D1" presStyleIdx="8" presStyleCnt="11"/>
      <dgm:spPr/>
      <dgm:t>
        <a:bodyPr/>
        <a:lstStyle/>
        <a:p>
          <a:endParaRPr lang="en-GB"/>
        </a:p>
      </dgm:t>
    </dgm:pt>
    <dgm:pt modelId="{032B5088-A9C9-6B42-AF8D-E5C542E5BB47}" type="pres">
      <dgm:prSet presAssocID="{13161661-31ED-184B-91E0-FDC3C61C0FFE}" presName="connectorText" presStyleLbl="sibTrans2D1" presStyleIdx="8" presStyleCnt="11"/>
      <dgm:spPr/>
      <dgm:t>
        <a:bodyPr/>
        <a:lstStyle/>
        <a:p>
          <a:endParaRPr lang="en-GB"/>
        </a:p>
      </dgm:t>
    </dgm:pt>
    <dgm:pt modelId="{673C2BB7-5AEB-5748-B8A3-41BF3169446C}" type="pres">
      <dgm:prSet presAssocID="{45AB1D00-3DF4-4548-8B33-B0CD9053CBE7}" presName="node" presStyleLbl="node1" presStyleIdx="9" presStyleCnt="11" custScaleX="117767">
        <dgm:presLayoutVars>
          <dgm:bulletEnabled val="1"/>
        </dgm:presLayoutVars>
      </dgm:prSet>
      <dgm:spPr>
        <a:xfrm>
          <a:off x="2071146" y="1501713"/>
          <a:ext cx="827066" cy="827066"/>
        </a:xfrm>
        <a:prstGeom prst="ellipse">
          <a:avLst/>
        </a:prstGeom>
      </dgm:spPr>
      <dgm:t>
        <a:bodyPr/>
        <a:lstStyle/>
        <a:p>
          <a:endParaRPr lang="en-GB"/>
        </a:p>
      </dgm:t>
    </dgm:pt>
    <dgm:pt modelId="{DA0C6F37-701D-CF4E-9C54-37D5D96BCA75}" type="pres">
      <dgm:prSet presAssocID="{5A7325BD-35F6-5C43-BC76-B6E189AB2E88}" presName="sibTrans" presStyleLbl="sibTrans2D1" presStyleIdx="9" presStyleCnt="11"/>
      <dgm:spPr/>
      <dgm:t>
        <a:bodyPr/>
        <a:lstStyle/>
        <a:p>
          <a:endParaRPr lang="en-GB"/>
        </a:p>
      </dgm:t>
    </dgm:pt>
    <dgm:pt modelId="{B7665E38-F74E-8745-8F66-D9654B4B609A}" type="pres">
      <dgm:prSet presAssocID="{5A7325BD-35F6-5C43-BC76-B6E189AB2E88}" presName="connectorText" presStyleLbl="sibTrans2D1" presStyleIdx="9" presStyleCnt="11"/>
      <dgm:spPr/>
      <dgm:t>
        <a:bodyPr/>
        <a:lstStyle/>
        <a:p>
          <a:endParaRPr lang="en-GB"/>
        </a:p>
      </dgm:t>
    </dgm:pt>
    <dgm:pt modelId="{86CA1FC4-5DD0-524D-8622-0B727FB65468}" type="pres">
      <dgm:prSet presAssocID="{F04FDE78-2554-4241-A503-EB423F35C4B5}" presName="node" presStyleLbl="node1" presStyleIdx="10" presStyleCnt="11" custScaleX="128440" custRadScaleRad="99700" custRadScaleInc="-12199">
        <dgm:presLayoutVars>
          <dgm:bulletEnabled val="1"/>
        </dgm:presLayoutVars>
      </dgm:prSet>
      <dgm:spPr>
        <a:xfrm>
          <a:off x="2691863" y="426601"/>
          <a:ext cx="827066" cy="827066"/>
        </a:xfrm>
        <a:prstGeom prst="ellipse">
          <a:avLst/>
        </a:prstGeom>
      </dgm:spPr>
      <dgm:t>
        <a:bodyPr/>
        <a:lstStyle/>
        <a:p>
          <a:endParaRPr lang="en-GB"/>
        </a:p>
      </dgm:t>
    </dgm:pt>
    <dgm:pt modelId="{76E4E396-B710-AA47-B280-1F728201AA11}" type="pres">
      <dgm:prSet presAssocID="{8DF207D3-3F28-9044-966D-4951753722DF}" presName="sibTrans" presStyleLbl="sibTrans2D1" presStyleIdx="10" presStyleCnt="11"/>
      <dgm:spPr/>
      <dgm:t>
        <a:bodyPr/>
        <a:lstStyle/>
        <a:p>
          <a:endParaRPr lang="en-GB"/>
        </a:p>
      </dgm:t>
    </dgm:pt>
    <dgm:pt modelId="{3AC9DE81-3702-B744-8501-5FDAB4A59328}" type="pres">
      <dgm:prSet presAssocID="{8DF207D3-3F28-9044-966D-4951753722DF}" presName="connectorText" presStyleLbl="sibTrans2D1" presStyleIdx="10" presStyleCnt="11"/>
      <dgm:spPr/>
      <dgm:t>
        <a:bodyPr/>
        <a:lstStyle/>
        <a:p>
          <a:endParaRPr lang="en-GB"/>
        </a:p>
      </dgm:t>
    </dgm:pt>
  </dgm:ptLst>
  <dgm:cxnLst>
    <dgm:cxn modelId="{30C707F4-6EA5-1F49-808F-3BC30D876E09}" type="presOf" srcId="{5806608F-1584-504A-AF15-F9C146C46DDE}" destId="{55170892-9C16-FC4D-AEB7-384765E9EC63}" srcOrd="0" destOrd="0" presId="urn:microsoft.com/office/officeart/2005/8/layout/cycle2"/>
    <dgm:cxn modelId="{F73A4901-3B24-154D-BF89-F800D4B2A517}" type="presOf" srcId="{836B7DAC-737E-8049-A65C-0E548451BF45}" destId="{11B7505F-FDCB-254C-BD5E-9E451F0AF64E}" srcOrd="0" destOrd="0" presId="urn:microsoft.com/office/officeart/2005/8/layout/cycle2"/>
    <dgm:cxn modelId="{DC2B9387-A919-0348-B109-C1519827A7E5}" type="presOf" srcId="{806C6748-BADC-174F-982E-7CB9151BF4B7}" destId="{11DE0251-0757-7441-A44A-97634982C322}" srcOrd="1" destOrd="0" presId="urn:microsoft.com/office/officeart/2005/8/layout/cycle2"/>
    <dgm:cxn modelId="{8332FC79-6A52-E740-9796-9E1D301762D1}" type="presOf" srcId="{4045E4D9-1E01-0F4E-AFAB-E6603F6D78DD}" destId="{AE1B5A3C-A7FD-3B4F-A920-34B041646E0F}" srcOrd="0" destOrd="0" presId="urn:microsoft.com/office/officeart/2005/8/layout/cycle2"/>
    <dgm:cxn modelId="{12998FBB-3808-2048-A73F-1A727C047432}" srcId="{6CE57747-5E0D-2643-AC97-70A26BA66E47}" destId="{F1EE7983-8AFD-8B4D-8EDA-286A17B4D225}" srcOrd="4" destOrd="0" parTransId="{78FBE815-2CE1-DB40-A549-36CB67C3F6A3}" sibTransId="{836B7DAC-737E-8049-A65C-0E548451BF45}"/>
    <dgm:cxn modelId="{569E6986-E1F0-BA4B-830F-F67BB5FCEFFE}" type="presOf" srcId="{74AB6B1E-5B88-3641-BE8A-3D44634687F5}" destId="{B2BFD0F2-7D24-5C41-A3A2-ECE8328AF929}" srcOrd="0" destOrd="0" presId="urn:microsoft.com/office/officeart/2005/8/layout/cycle2"/>
    <dgm:cxn modelId="{6128A7FD-B4C3-FD46-AF25-66E3B5985552}" srcId="{6CE57747-5E0D-2643-AC97-70A26BA66E47}" destId="{BD711B7D-78F0-1845-BCD4-150854C7AC9E}" srcOrd="8" destOrd="0" parTransId="{50396934-F58D-4144-94AD-C7F56FEC7ED0}" sibTransId="{13161661-31ED-184B-91E0-FDC3C61C0FFE}"/>
    <dgm:cxn modelId="{294A2221-9A30-FE49-8060-84F9DC6B4AC4}" type="presOf" srcId="{21016DBB-E1C4-8546-BE23-C1F0330B28A1}" destId="{3EC52EDA-30E2-5341-8B42-779A0DB291B1}" srcOrd="0" destOrd="0" presId="urn:microsoft.com/office/officeart/2005/8/layout/cycle2"/>
    <dgm:cxn modelId="{8955D50C-A400-E340-A767-928965722B57}" srcId="{6CE57747-5E0D-2643-AC97-70A26BA66E47}" destId="{74AB6B1E-5B88-3641-BE8A-3D44634687F5}" srcOrd="2" destOrd="0" parTransId="{C9772834-C87C-D94F-AA61-BDF0F0B23629}" sibTransId="{93E094F4-BFA0-9143-8011-53A610EDE6B7}"/>
    <dgm:cxn modelId="{F756EE9A-5418-7F45-B502-1A148DFECD71}" type="presOf" srcId="{13161661-31ED-184B-91E0-FDC3C61C0FFE}" destId="{032B5088-A9C9-6B42-AF8D-E5C542E5BB47}" srcOrd="1" destOrd="0" presId="urn:microsoft.com/office/officeart/2005/8/layout/cycle2"/>
    <dgm:cxn modelId="{9D1A3790-720B-4846-AF47-0343DA993763}" srcId="{6CE57747-5E0D-2643-AC97-70A26BA66E47}" destId="{F04FDE78-2554-4241-A503-EB423F35C4B5}" srcOrd="10" destOrd="0" parTransId="{C0A9050E-1603-0C4A-854A-D50ED97529A5}" sibTransId="{8DF207D3-3F28-9044-966D-4951753722DF}"/>
    <dgm:cxn modelId="{4F4E1A70-2DE0-1946-85FA-A368F59A3B14}" type="presOf" srcId="{A7E9A9FE-52A5-4945-99AE-97D6613A8EDE}" destId="{FFA3C5A4-1539-9F49-B90E-2F58120B9D65}" srcOrd="1" destOrd="0" presId="urn:microsoft.com/office/officeart/2005/8/layout/cycle2"/>
    <dgm:cxn modelId="{869B7F94-7F3E-D743-9590-B542AAE3A90C}" type="presOf" srcId="{806C6748-BADC-174F-982E-7CB9151BF4B7}" destId="{19CB1D9C-7553-4D41-AC3F-6D8AA6748047}" srcOrd="0" destOrd="0" presId="urn:microsoft.com/office/officeart/2005/8/layout/cycle2"/>
    <dgm:cxn modelId="{11A73BAE-2AFC-5B48-BBCA-0E5B1F2151B7}" type="presOf" srcId="{8DF207D3-3F28-9044-966D-4951753722DF}" destId="{76E4E396-B710-AA47-B280-1F728201AA11}" srcOrd="0" destOrd="0" presId="urn:microsoft.com/office/officeart/2005/8/layout/cycle2"/>
    <dgm:cxn modelId="{BEE06034-705E-1A42-B40B-7B15D618C124}" type="presOf" srcId="{7C84C2AD-211D-BE45-83A5-B3DDC80E2A3B}" destId="{D1F19A95-89EC-B344-A344-F34C2C01A603}" srcOrd="0" destOrd="0" presId="urn:microsoft.com/office/officeart/2005/8/layout/cycle2"/>
    <dgm:cxn modelId="{29B881EB-2974-C54F-ABF7-EB68952EC9ED}" type="presOf" srcId="{E6113B94-7C9B-2641-AB42-F3716407BCF4}" destId="{4E65FE61-0B9E-1D45-8BE0-B29E452D8DDE}" srcOrd="1" destOrd="0" presId="urn:microsoft.com/office/officeart/2005/8/layout/cycle2"/>
    <dgm:cxn modelId="{1A83DEB4-9D6F-C940-B724-BCF3275E2EDD}" type="presOf" srcId="{F1EE7983-8AFD-8B4D-8EDA-286A17B4D225}" destId="{BCEA89C7-8865-2B4B-8DEA-0F2C1B7D39EE}" srcOrd="0" destOrd="0" presId="urn:microsoft.com/office/officeart/2005/8/layout/cycle2"/>
    <dgm:cxn modelId="{F53FF153-CC78-C941-9588-4F41ADCC64FC}" type="presOf" srcId="{BD711B7D-78F0-1845-BCD4-150854C7AC9E}" destId="{9FDB29CF-18EF-4A4E-B41D-25D6067DCB72}" srcOrd="0" destOrd="0" presId="urn:microsoft.com/office/officeart/2005/8/layout/cycle2"/>
    <dgm:cxn modelId="{4A34E021-B569-3445-9433-C9763D1F56D9}" type="presOf" srcId="{A33C83C7-4B1C-444C-BB09-7FEA60E5ABD6}" destId="{FEF0BD59-819F-764C-9C3B-6AFFB4AF899C}" srcOrd="1" destOrd="0" presId="urn:microsoft.com/office/officeart/2005/8/layout/cycle2"/>
    <dgm:cxn modelId="{5A957908-DEC7-9D4C-BDA1-418C4A50E399}" type="presOf" srcId="{836B7DAC-737E-8049-A65C-0E548451BF45}" destId="{7B643E5C-1B79-8B42-9EE2-1012DE3A03AF}" srcOrd="1" destOrd="0" presId="urn:microsoft.com/office/officeart/2005/8/layout/cycle2"/>
    <dgm:cxn modelId="{8792C627-2F59-1440-9DFB-63A82B18E4F4}" type="presOf" srcId="{5A7325BD-35F6-5C43-BC76-B6E189AB2E88}" destId="{B7665E38-F74E-8745-8F66-D9654B4B609A}" srcOrd="1" destOrd="0" presId="urn:microsoft.com/office/officeart/2005/8/layout/cycle2"/>
    <dgm:cxn modelId="{8FD18526-8A07-4746-9797-A8AA1635DD9D}" type="presOf" srcId="{F69439FA-EE6B-6C4A-8A95-9DC962709BD5}" destId="{EA0B1DAB-7209-4F42-908A-6468AC7C2A2A}" srcOrd="1" destOrd="0" presId="urn:microsoft.com/office/officeart/2005/8/layout/cycle2"/>
    <dgm:cxn modelId="{C3410139-5926-2543-AF32-2745EFDC67CD}" type="presOf" srcId="{A33C83C7-4B1C-444C-BB09-7FEA60E5ABD6}" destId="{67694755-5E81-D547-BA60-EC2309797062}" srcOrd="0" destOrd="0" presId="urn:microsoft.com/office/officeart/2005/8/layout/cycle2"/>
    <dgm:cxn modelId="{FB3ACCD2-D7FE-F044-9D5E-3007061C23A8}" type="presOf" srcId="{11975295-D708-AC42-8E94-97F807E34575}" destId="{E48C8722-C504-564C-B5A3-615EEED832C7}" srcOrd="0" destOrd="0" presId="urn:microsoft.com/office/officeart/2005/8/layout/cycle2"/>
    <dgm:cxn modelId="{E000BB4A-952A-6B45-89AD-52B237C0EB30}" srcId="{6CE57747-5E0D-2643-AC97-70A26BA66E47}" destId="{7C84C2AD-211D-BE45-83A5-B3DDC80E2A3B}" srcOrd="1" destOrd="0" parTransId="{28ABAFF4-E1A6-544F-BF7A-1F33CF3CF2E8}" sibTransId="{21016DBB-E1C4-8546-BE23-C1F0330B28A1}"/>
    <dgm:cxn modelId="{EA978337-1D7C-4A47-94D4-3D822BFB3060}" srcId="{6CE57747-5E0D-2643-AC97-70A26BA66E47}" destId="{24869E8C-0E79-A249-9A5E-0E386616164E}" srcOrd="0" destOrd="0" parTransId="{5595491C-2DD5-4943-A22D-F6AE5A15E46E}" sibTransId="{A33C83C7-4B1C-444C-BB09-7FEA60E5ABD6}"/>
    <dgm:cxn modelId="{DB6BB400-F851-9149-99F8-ACDFB754DAC7}" type="presOf" srcId="{24869E8C-0E79-A249-9A5E-0E386616164E}" destId="{2217E48B-A75A-6D43-8D35-48524AC0AE21}" srcOrd="0" destOrd="0" presId="urn:microsoft.com/office/officeart/2005/8/layout/cycle2"/>
    <dgm:cxn modelId="{2AF5CF58-E4FF-2345-8EA4-1642C47F15FB}" type="presOf" srcId="{A7E9A9FE-52A5-4945-99AE-97D6613A8EDE}" destId="{C7E1C299-4AC6-7145-9E41-7933EDA4C2A2}" srcOrd="0" destOrd="0" presId="urn:microsoft.com/office/officeart/2005/8/layout/cycle2"/>
    <dgm:cxn modelId="{AF108FD9-3029-734F-8D9C-0EEAB2B021A3}" type="presOf" srcId="{F04FDE78-2554-4241-A503-EB423F35C4B5}" destId="{86CA1FC4-5DD0-524D-8622-0B727FB65468}" srcOrd="0" destOrd="0" presId="urn:microsoft.com/office/officeart/2005/8/layout/cycle2"/>
    <dgm:cxn modelId="{0A1D212D-7979-DE4A-BDF1-61E7CE0B0442}" srcId="{6CE57747-5E0D-2643-AC97-70A26BA66E47}" destId="{2D16E0BB-2987-BF4D-A7AF-772D56C8A80C}" srcOrd="6" destOrd="0" parTransId="{0FFED9D3-4C53-EE44-A6ED-874BE3BBC086}" sibTransId="{A7E9A9FE-52A5-4945-99AE-97D6613A8EDE}"/>
    <dgm:cxn modelId="{23F8B682-F8FE-7647-824C-EC28DB38401E}" type="presOf" srcId="{8DF207D3-3F28-9044-966D-4951753722DF}" destId="{3AC9DE81-3702-B744-8501-5FDAB4A59328}" srcOrd="1" destOrd="0" presId="urn:microsoft.com/office/officeart/2005/8/layout/cycle2"/>
    <dgm:cxn modelId="{799253F7-F330-8442-A694-514640F82690}" srcId="{6CE57747-5E0D-2643-AC97-70A26BA66E47}" destId="{4045E4D9-1E01-0F4E-AFAB-E6603F6D78DD}" srcOrd="5" destOrd="0" parTransId="{A4A0591E-6402-614D-8867-5102EB6E47F7}" sibTransId="{F69439FA-EE6B-6C4A-8A95-9DC962709BD5}"/>
    <dgm:cxn modelId="{A91600D1-7463-DB44-9CD8-8B328E3E973F}" srcId="{6CE57747-5E0D-2643-AC97-70A26BA66E47}" destId="{11975295-D708-AC42-8E94-97F807E34575}" srcOrd="7" destOrd="0" parTransId="{1C903F3E-0994-2E40-8892-5AD03485586B}" sibTransId="{E6113B94-7C9B-2641-AB42-F3716407BCF4}"/>
    <dgm:cxn modelId="{44F8A1D1-89BB-734C-8E42-1A8B7100B221}" type="presOf" srcId="{5A7325BD-35F6-5C43-BC76-B6E189AB2E88}" destId="{DA0C6F37-701D-CF4E-9C54-37D5D96BCA75}" srcOrd="0" destOrd="0" presId="urn:microsoft.com/office/officeart/2005/8/layout/cycle2"/>
    <dgm:cxn modelId="{D915BBFF-E93B-1742-AACC-149C53D3C2CD}" type="presOf" srcId="{93E094F4-BFA0-9143-8011-53A610EDE6B7}" destId="{D2623875-60CB-B74F-BF3C-55C366C3BEBF}" srcOrd="1" destOrd="0" presId="urn:microsoft.com/office/officeart/2005/8/layout/cycle2"/>
    <dgm:cxn modelId="{DC87514C-4836-DE4C-815C-BAD1339013D3}" type="presOf" srcId="{6CE57747-5E0D-2643-AC97-70A26BA66E47}" destId="{2082A0BC-5188-0447-9DF1-1B4F665A8C84}" srcOrd="0" destOrd="0" presId="urn:microsoft.com/office/officeart/2005/8/layout/cycle2"/>
    <dgm:cxn modelId="{55AF718C-3D98-3440-9244-F8E9C3ED7859}" type="presOf" srcId="{2D16E0BB-2987-BF4D-A7AF-772D56C8A80C}" destId="{B1ABE486-0B83-6D4B-8CD8-6D213E96FCE1}" srcOrd="0" destOrd="0" presId="urn:microsoft.com/office/officeart/2005/8/layout/cycle2"/>
    <dgm:cxn modelId="{F0686E10-4BD5-3743-90D0-1B37A83E9447}" srcId="{6CE57747-5E0D-2643-AC97-70A26BA66E47}" destId="{45AB1D00-3DF4-4548-8B33-B0CD9053CBE7}" srcOrd="9" destOrd="0" parTransId="{3D4A24A9-FB50-8B4F-A75F-36277D56B8EF}" sibTransId="{5A7325BD-35F6-5C43-BC76-B6E189AB2E88}"/>
    <dgm:cxn modelId="{41E33FF7-1AF1-9140-926C-49FE718CC12B}" type="presOf" srcId="{F69439FA-EE6B-6C4A-8A95-9DC962709BD5}" destId="{79BB2AA8-4B4A-5245-9DAE-14002332AC22}" srcOrd="0" destOrd="0" presId="urn:microsoft.com/office/officeart/2005/8/layout/cycle2"/>
    <dgm:cxn modelId="{8111A0E0-EF42-BD4E-B12E-2C8841474554}" type="presOf" srcId="{E6113B94-7C9B-2641-AB42-F3716407BCF4}" destId="{CBC449CA-A5E5-FD45-B60A-E5DB949493A0}" srcOrd="0" destOrd="0" presId="urn:microsoft.com/office/officeart/2005/8/layout/cycle2"/>
    <dgm:cxn modelId="{12BE624E-21C3-3040-925C-8891F670D13E}" srcId="{6CE57747-5E0D-2643-AC97-70A26BA66E47}" destId="{5806608F-1584-504A-AF15-F9C146C46DDE}" srcOrd="3" destOrd="0" parTransId="{B12260CE-C3E5-7045-BE67-1D19D785D881}" sibTransId="{806C6748-BADC-174F-982E-7CB9151BF4B7}"/>
    <dgm:cxn modelId="{33D3D5E2-7757-3C48-8E37-C6B1753862CF}" type="presOf" srcId="{21016DBB-E1C4-8546-BE23-C1F0330B28A1}" destId="{8B535126-9FDC-A841-8022-40BA7E4B94C7}" srcOrd="1" destOrd="0" presId="urn:microsoft.com/office/officeart/2005/8/layout/cycle2"/>
    <dgm:cxn modelId="{34936704-5FAC-574E-A0E5-07C7401CF26A}" type="presOf" srcId="{93E094F4-BFA0-9143-8011-53A610EDE6B7}" destId="{E7746037-5B65-7F44-9EB0-F768B8D166AA}" srcOrd="0" destOrd="0" presId="urn:microsoft.com/office/officeart/2005/8/layout/cycle2"/>
    <dgm:cxn modelId="{2E8E3CDB-0CA1-524B-B96A-3A1BEE324AF4}" type="presOf" srcId="{45AB1D00-3DF4-4548-8B33-B0CD9053CBE7}" destId="{673C2BB7-5AEB-5748-B8A3-41BF3169446C}" srcOrd="0" destOrd="0" presId="urn:microsoft.com/office/officeart/2005/8/layout/cycle2"/>
    <dgm:cxn modelId="{6700402B-4A88-5242-B657-D248B5BD775E}" type="presOf" srcId="{13161661-31ED-184B-91E0-FDC3C61C0FFE}" destId="{9E7A0926-20FA-0744-8328-D1DF1958030D}" srcOrd="0" destOrd="0" presId="urn:microsoft.com/office/officeart/2005/8/layout/cycle2"/>
    <dgm:cxn modelId="{1025217C-62E1-CF47-884C-09B6F7A5D28D}" type="presParOf" srcId="{2082A0BC-5188-0447-9DF1-1B4F665A8C84}" destId="{2217E48B-A75A-6D43-8D35-48524AC0AE21}" srcOrd="0" destOrd="0" presId="urn:microsoft.com/office/officeart/2005/8/layout/cycle2"/>
    <dgm:cxn modelId="{DBE1DB15-F784-9341-9534-4D659A680B30}" type="presParOf" srcId="{2082A0BC-5188-0447-9DF1-1B4F665A8C84}" destId="{67694755-5E81-D547-BA60-EC2309797062}" srcOrd="1" destOrd="0" presId="urn:microsoft.com/office/officeart/2005/8/layout/cycle2"/>
    <dgm:cxn modelId="{3211D96F-D6C3-2047-BDC4-358106BD4EA4}" type="presParOf" srcId="{67694755-5E81-D547-BA60-EC2309797062}" destId="{FEF0BD59-819F-764C-9C3B-6AFFB4AF899C}" srcOrd="0" destOrd="0" presId="urn:microsoft.com/office/officeart/2005/8/layout/cycle2"/>
    <dgm:cxn modelId="{410CB8A4-D394-C045-99DF-A3DF856D8288}" type="presParOf" srcId="{2082A0BC-5188-0447-9DF1-1B4F665A8C84}" destId="{D1F19A95-89EC-B344-A344-F34C2C01A603}" srcOrd="2" destOrd="0" presId="urn:microsoft.com/office/officeart/2005/8/layout/cycle2"/>
    <dgm:cxn modelId="{1F59FFB8-7C56-074E-81E5-E2F688491F80}" type="presParOf" srcId="{2082A0BC-5188-0447-9DF1-1B4F665A8C84}" destId="{3EC52EDA-30E2-5341-8B42-779A0DB291B1}" srcOrd="3" destOrd="0" presId="urn:microsoft.com/office/officeart/2005/8/layout/cycle2"/>
    <dgm:cxn modelId="{72DCE8DA-AFA5-9F4B-81BF-25A7B9ADF868}" type="presParOf" srcId="{3EC52EDA-30E2-5341-8B42-779A0DB291B1}" destId="{8B535126-9FDC-A841-8022-40BA7E4B94C7}" srcOrd="0" destOrd="0" presId="urn:microsoft.com/office/officeart/2005/8/layout/cycle2"/>
    <dgm:cxn modelId="{E10C7257-B503-E749-8052-7268C7568202}" type="presParOf" srcId="{2082A0BC-5188-0447-9DF1-1B4F665A8C84}" destId="{B2BFD0F2-7D24-5C41-A3A2-ECE8328AF929}" srcOrd="4" destOrd="0" presId="urn:microsoft.com/office/officeart/2005/8/layout/cycle2"/>
    <dgm:cxn modelId="{ADF1F074-FA7D-3C40-8ADC-BBD7B9FA5057}" type="presParOf" srcId="{2082A0BC-5188-0447-9DF1-1B4F665A8C84}" destId="{E7746037-5B65-7F44-9EB0-F768B8D166AA}" srcOrd="5" destOrd="0" presId="urn:microsoft.com/office/officeart/2005/8/layout/cycle2"/>
    <dgm:cxn modelId="{817C9D7D-4EF6-C140-BCF4-2BC8B950EF27}" type="presParOf" srcId="{E7746037-5B65-7F44-9EB0-F768B8D166AA}" destId="{D2623875-60CB-B74F-BF3C-55C366C3BEBF}" srcOrd="0" destOrd="0" presId="urn:microsoft.com/office/officeart/2005/8/layout/cycle2"/>
    <dgm:cxn modelId="{3F74A172-72BD-304A-B490-1C6721CFE94B}" type="presParOf" srcId="{2082A0BC-5188-0447-9DF1-1B4F665A8C84}" destId="{55170892-9C16-FC4D-AEB7-384765E9EC63}" srcOrd="6" destOrd="0" presId="urn:microsoft.com/office/officeart/2005/8/layout/cycle2"/>
    <dgm:cxn modelId="{2F08E33E-0E5D-544B-BDA0-97E74152ADC7}" type="presParOf" srcId="{2082A0BC-5188-0447-9DF1-1B4F665A8C84}" destId="{19CB1D9C-7553-4D41-AC3F-6D8AA6748047}" srcOrd="7" destOrd="0" presId="urn:microsoft.com/office/officeart/2005/8/layout/cycle2"/>
    <dgm:cxn modelId="{EBF87988-51AB-C34C-979F-16C4629DADD8}" type="presParOf" srcId="{19CB1D9C-7553-4D41-AC3F-6D8AA6748047}" destId="{11DE0251-0757-7441-A44A-97634982C322}" srcOrd="0" destOrd="0" presId="urn:microsoft.com/office/officeart/2005/8/layout/cycle2"/>
    <dgm:cxn modelId="{861F19E3-F5B8-CC4C-A0DD-F404D6A77B32}" type="presParOf" srcId="{2082A0BC-5188-0447-9DF1-1B4F665A8C84}" destId="{BCEA89C7-8865-2B4B-8DEA-0F2C1B7D39EE}" srcOrd="8" destOrd="0" presId="urn:microsoft.com/office/officeart/2005/8/layout/cycle2"/>
    <dgm:cxn modelId="{F9707A58-6F70-5B45-B69F-DCB55946E4A5}" type="presParOf" srcId="{2082A0BC-5188-0447-9DF1-1B4F665A8C84}" destId="{11B7505F-FDCB-254C-BD5E-9E451F0AF64E}" srcOrd="9" destOrd="0" presId="urn:microsoft.com/office/officeart/2005/8/layout/cycle2"/>
    <dgm:cxn modelId="{7F2429E0-BC1F-E84D-875B-E97760897BE9}" type="presParOf" srcId="{11B7505F-FDCB-254C-BD5E-9E451F0AF64E}" destId="{7B643E5C-1B79-8B42-9EE2-1012DE3A03AF}" srcOrd="0" destOrd="0" presId="urn:microsoft.com/office/officeart/2005/8/layout/cycle2"/>
    <dgm:cxn modelId="{1E3895F2-13FD-DC43-A6C9-31AB70256ED1}" type="presParOf" srcId="{2082A0BC-5188-0447-9DF1-1B4F665A8C84}" destId="{AE1B5A3C-A7FD-3B4F-A920-34B041646E0F}" srcOrd="10" destOrd="0" presId="urn:microsoft.com/office/officeart/2005/8/layout/cycle2"/>
    <dgm:cxn modelId="{F6985ECD-8A47-F24A-AEC5-A13861C74066}" type="presParOf" srcId="{2082A0BC-5188-0447-9DF1-1B4F665A8C84}" destId="{79BB2AA8-4B4A-5245-9DAE-14002332AC22}" srcOrd="11" destOrd="0" presId="urn:microsoft.com/office/officeart/2005/8/layout/cycle2"/>
    <dgm:cxn modelId="{F30B528E-1CB8-8648-B1C7-0578E04E74FB}" type="presParOf" srcId="{79BB2AA8-4B4A-5245-9DAE-14002332AC22}" destId="{EA0B1DAB-7209-4F42-908A-6468AC7C2A2A}" srcOrd="0" destOrd="0" presId="urn:microsoft.com/office/officeart/2005/8/layout/cycle2"/>
    <dgm:cxn modelId="{80A6E2A3-BD62-194F-BB14-47E7F4450A4B}" type="presParOf" srcId="{2082A0BC-5188-0447-9DF1-1B4F665A8C84}" destId="{B1ABE486-0B83-6D4B-8CD8-6D213E96FCE1}" srcOrd="12" destOrd="0" presId="urn:microsoft.com/office/officeart/2005/8/layout/cycle2"/>
    <dgm:cxn modelId="{25EB4DB9-BAE7-924A-99CE-3C202DA6258C}" type="presParOf" srcId="{2082A0BC-5188-0447-9DF1-1B4F665A8C84}" destId="{C7E1C299-4AC6-7145-9E41-7933EDA4C2A2}" srcOrd="13" destOrd="0" presId="urn:microsoft.com/office/officeart/2005/8/layout/cycle2"/>
    <dgm:cxn modelId="{20499E53-287A-ED4E-BC18-5635DB676666}" type="presParOf" srcId="{C7E1C299-4AC6-7145-9E41-7933EDA4C2A2}" destId="{FFA3C5A4-1539-9F49-B90E-2F58120B9D65}" srcOrd="0" destOrd="0" presId="urn:microsoft.com/office/officeart/2005/8/layout/cycle2"/>
    <dgm:cxn modelId="{1C13C876-B9A7-D04C-82BE-F547E11D81FF}" type="presParOf" srcId="{2082A0BC-5188-0447-9DF1-1B4F665A8C84}" destId="{E48C8722-C504-564C-B5A3-615EEED832C7}" srcOrd="14" destOrd="0" presId="urn:microsoft.com/office/officeart/2005/8/layout/cycle2"/>
    <dgm:cxn modelId="{484B4E87-E721-1F49-B8CC-1487E4CC67D5}" type="presParOf" srcId="{2082A0BC-5188-0447-9DF1-1B4F665A8C84}" destId="{CBC449CA-A5E5-FD45-B60A-E5DB949493A0}" srcOrd="15" destOrd="0" presId="urn:microsoft.com/office/officeart/2005/8/layout/cycle2"/>
    <dgm:cxn modelId="{495EB398-2B5D-5B46-A286-69DFB65EB42B}" type="presParOf" srcId="{CBC449CA-A5E5-FD45-B60A-E5DB949493A0}" destId="{4E65FE61-0B9E-1D45-8BE0-B29E452D8DDE}" srcOrd="0" destOrd="0" presId="urn:microsoft.com/office/officeart/2005/8/layout/cycle2"/>
    <dgm:cxn modelId="{DC8CADFA-A599-1E4C-A584-05284DCF08E0}" type="presParOf" srcId="{2082A0BC-5188-0447-9DF1-1B4F665A8C84}" destId="{9FDB29CF-18EF-4A4E-B41D-25D6067DCB72}" srcOrd="16" destOrd="0" presId="urn:microsoft.com/office/officeart/2005/8/layout/cycle2"/>
    <dgm:cxn modelId="{15B14CEC-ABA8-5349-ABD2-E92F9A02B1F1}" type="presParOf" srcId="{2082A0BC-5188-0447-9DF1-1B4F665A8C84}" destId="{9E7A0926-20FA-0744-8328-D1DF1958030D}" srcOrd="17" destOrd="0" presId="urn:microsoft.com/office/officeart/2005/8/layout/cycle2"/>
    <dgm:cxn modelId="{5269088B-8E9E-9744-BA51-5D5E1E59FC2F}" type="presParOf" srcId="{9E7A0926-20FA-0744-8328-D1DF1958030D}" destId="{032B5088-A9C9-6B42-AF8D-E5C542E5BB47}" srcOrd="0" destOrd="0" presId="urn:microsoft.com/office/officeart/2005/8/layout/cycle2"/>
    <dgm:cxn modelId="{68D7A672-CD8E-F346-B492-4BEBDF0510ED}" type="presParOf" srcId="{2082A0BC-5188-0447-9DF1-1B4F665A8C84}" destId="{673C2BB7-5AEB-5748-B8A3-41BF3169446C}" srcOrd="18" destOrd="0" presId="urn:microsoft.com/office/officeart/2005/8/layout/cycle2"/>
    <dgm:cxn modelId="{66ACEF9E-9B98-1E42-B8C3-BA7E5E86E69D}" type="presParOf" srcId="{2082A0BC-5188-0447-9DF1-1B4F665A8C84}" destId="{DA0C6F37-701D-CF4E-9C54-37D5D96BCA75}" srcOrd="19" destOrd="0" presId="urn:microsoft.com/office/officeart/2005/8/layout/cycle2"/>
    <dgm:cxn modelId="{AB820383-1377-F544-B1DC-D116A7040EF2}" type="presParOf" srcId="{DA0C6F37-701D-CF4E-9C54-37D5D96BCA75}" destId="{B7665E38-F74E-8745-8F66-D9654B4B609A}" srcOrd="0" destOrd="0" presId="urn:microsoft.com/office/officeart/2005/8/layout/cycle2"/>
    <dgm:cxn modelId="{AB98CC46-DE83-B942-9F16-DBCB977CE172}" type="presParOf" srcId="{2082A0BC-5188-0447-9DF1-1B4F665A8C84}" destId="{86CA1FC4-5DD0-524D-8622-0B727FB65468}" srcOrd="20" destOrd="0" presId="urn:microsoft.com/office/officeart/2005/8/layout/cycle2"/>
    <dgm:cxn modelId="{BCC116C4-CA07-EF49-B351-960D5DE44FD9}" type="presParOf" srcId="{2082A0BC-5188-0447-9DF1-1B4F665A8C84}" destId="{76E4E396-B710-AA47-B280-1F728201AA11}" srcOrd="21" destOrd="0" presId="urn:microsoft.com/office/officeart/2005/8/layout/cycle2"/>
    <dgm:cxn modelId="{C48C9DD8-E718-BB44-A5FB-CAF22EC57110}" type="presParOf" srcId="{76E4E396-B710-AA47-B280-1F728201AA11}" destId="{3AC9DE81-3702-B744-8501-5FDAB4A59328}"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D51538-5711-422B-83F0-CAD9260C063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AD9B119-D9D2-4DEA-A005-AA3F28CF8586}">
      <dgm:prSet/>
      <dgm:spPr/>
      <dgm:t>
        <a:bodyPr/>
        <a:lstStyle/>
        <a:p>
          <a:r>
            <a:rPr lang="en-US" b="0" dirty="0">
              <a:latin typeface="+mj-lt"/>
            </a:rPr>
            <a:t>gender</a:t>
          </a:r>
        </a:p>
      </dgm:t>
    </dgm:pt>
    <dgm:pt modelId="{F56162B7-0BEE-40BD-89B2-8FA0AD501298}" type="parTrans" cxnId="{A7CD0174-50CF-4D19-9567-31EB4D410115}">
      <dgm:prSet/>
      <dgm:spPr/>
      <dgm:t>
        <a:bodyPr/>
        <a:lstStyle/>
        <a:p>
          <a:endParaRPr lang="en-US" b="0">
            <a:latin typeface="+mj-lt"/>
          </a:endParaRPr>
        </a:p>
      </dgm:t>
    </dgm:pt>
    <dgm:pt modelId="{0EE3F679-5579-44F0-B850-7852E28DD846}" type="sibTrans" cxnId="{A7CD0174-50CF-4D19-9567-31EB4D410115}">
      <dgm:prSet/>
      <dgm:spPr/>
      <dgm:t>
        <a:bodyPr/>
        <a:lstStyle/>
        <a:p>
          <a:endParaRPr lang="en-US" b="0">
            <a:latin typeface="+mj-lt"/>
          </a:endParaRPr>
        </a:p>
      </dgm:t>
    </dgm:pt>
    <dgm:pt modelId="{CEF509AE-2B1F-4162-B977-C2CCB871AC86}">
      <dgm:prSet/>
      <dgm:spPr/>
      <dgm:t>
        <a:bodyPr/>
        <a:lstStyle/>
        <a:p>
          <a:r>
            <a:rPr lang="en-US" b="0" dirty="0">
              <a:latin typeface="+mj-lt"/>
            </a:rPr>
            <a:t>relationships</a:t>
          </a:r>
        </a:p>
      </dgm:t>
    </dgm:pt>
    <dgm:pt modelId="{1375B05A-75C8-4135-A7EA-FD5AC761DD39}" type="parTrans" cxnId="{EDFDB3D4-C71D-4FE4-BC34-C7DE106F1B95}">
      <dgm:prSet/>
      <dgm:spPr/>
      <dgm:t>
        <a:bodyPr/>
        <a:lstStyle/>
        <a:p>
          <a:endParaRPr lang="en-US" b="0">
            <a:latin typeface="+mj-lt"/>
          </a:endParaRPr>
        </a:p>
      </dgm:t>
    </dgm:pt>
    <dgm:pt modelId="{6178F4DA-F195-4815-BE1A-6704F5C8194F}" type="sibTrans" cxnId="{EDFDB3D4-C71D-4FE4-BC34-C7DE106F1B95}">
      <dgm:prSet/>
      <dgm:spPr/>
      <dgm:t>
        <a:bodyPr/>
        <a:lstStyle/>
        <a:p>
          <a:endParaRPr lang="en-US" b="0">
            <a:latin typeface="+mj-lt"/>
          </a:endParaRPr>
        </a:p>
      </dgm:t>
    </dgm:pt>
    <dgm:pt modelId="{8AD6C421-7A13-425D-BC32-7FDB4890AA6C}">
      <dgm:prSet/>
      <dgm:spPr/>
      <dgm:t>
        <a:bodyPr/>
        <a:lstStyle/>
        <a:p>
          <a:r>
            <a:rPr lang="en-US" b="0" dirty="0">
              <a:latin typeface="+mj-lt"/>
            </a:rPr>
            <a:t>ownership</a:t>
          </a:r>
        </a:p>
      </dgm:t>
    </dgm:pt>
    <dgm:pt modelId="{6AAA3877-367C-4923-B118-B7EEB0CCE137}" type="parTrans" cxnId="{9B24D61E-C555-4E19-BE2D-0DB15CF8246D}">
      <dgm:prSet/>
      <dgm:spPr/>
      <dgm:t>
        <a:bodyPr/>
        <a:lstStyle/>
        <a:p>
          <a:endParaRPr lang="en-US" b="0">
            <a:latin typeface="+mj-lt"/>
          </a:endParaRPr>
        </a:p>
      </dgm:t>
    </dgm:pt>
    <dgm:pt modelId="{D57ED508-D216-43C0-9F8F-35DF9921A784}" type="sibTrans" cxnId="{9B24D61E-C555-4E19-BE2D-0DB15CF8246D}">
      <dgm:prSet/>
      <dgm:spPr/>
      <dgm:t>
        <a:bodyPr/>
        <a:lstStyle/>
        <a:p>
          <a:endParaRPr lang="en-US" b="0">
            <a:latin typeface="+mj-lt"/>
          </a:endParaRPr>
        </a:p>
      </dgm:t>
    </dgm:pt>
    <dgm:pt modelId="{15214036-3475-D445-A9E4-097D2951AD7E}">
      <dgm:prSet/>
      <dgm:spPr/>
      <dgm:t>
        <a:bodyPr/>
        <a:lstStyle/>
        <a:p>
          <a:r>
            <a:rPr lang="en-GB" b="0" dirty="0">
              <a:latin typeface="+mj-lt"/>
            </a:rPr>
            <a:t>value</a:t>
          </a:r>
        </a:p>
      </dgm:t>
    </dgm:pt>
    <dgm:pt modelId="{5EC117E8-246D-5042-B112-E26451641028}" type="parTrans" cxnId="{04778FAA-4A56-C342-A2F0-E0965D4F5C5F}">
      <dgm:prSet/>
      <dgm:spPr/>
      <dgm:t>
        <a:bodyPr/>
        <a:lstStyle/>
        <a:p>
          <a:endParaRPr lang="en-GB" b="0">
            <a:latin typeface="+mj-lt"/>
          </a:endParaRPr>
        </a:p>
      </dgm:t>
    </dgm:pt>
    <dgm:pt modelId="{9BA19C25-65E6-144D-9A6C-363734B02D35}" type="sibTrans" cxnId="{04778FAA-4A56-C342-A2F0-E0965D4F5C5F}">
      <dgm:prSet/>
      <dgm:spPr/>
      <dgm:t>
        <a:bodyPr/>
        <a:lstStyle/>
        <a:p>
          <a:endParaRPr lang="en-GB" b="0">
            <a:latin typeface="+mj-lt"/>
          </a:endParaRPr>
        </a:p>
      </dgm:t>
    </dgm:pt>
    <dgm:pt modelId="{AD25916B-EA59-1543-92E3-45BF74C0C51E}">
      <dgm:prSet/>
      <dgm:spPr/>
      <dgm:t>
        <a:bodyPr/>
        <a:lstStyle/>
        <a:p>
          <a:r>
            <a:rPr lang="en-GB" b="0" dirty="0">
              <a:latin typeface="+mj-lt"/>
            </a:rPr>
            <a:t>culture</a:t>
          </a:r>
        </a:p>
      </dgm:t>
    </dgm:pt>
    <dgm:pt modelId="{DD3E3D9F-C6E2-4B4B-BCEA-22A4757456AB}" type="parTrans" cxnId="{3BC16FB5-F9FE-CD4E-BBE9-1C43253F6B6D}">
      <dgm:prSet/>
      <dgm:spPr/>
      <dgm:t>
        <a:bodyPr/>
        <a:lstStyle/>
        <a:p>
          <a:endParaRPr lang="en-GB" b="0">
            <a:latin typeface="+mj-lt"/>
          </a:endParaRPr>
        </a:p>
      </dgm:t>
    </dgm:pt>
    <dgm:pt modelId="{AE6D1F3B-5BD7-C549-8B4B-737D9F8DB9BF}" type="sibTrans" cxnId="{3BC16FB5-F9FE-CD4E-BBE9-1C43253F6B6D}">
      <dgm:prSet/>
      <dgm:spPr/>
      <dgm:t>
        <a:bodyPr/>
        <a:lstStyle/>
        <a:p>
          <a:endParaRPr lang="en-GB" b="0">
            <a:latin typeface="+mj-lt"/>
          </a:endParaRPr>
        </a:p>
      </dgm:t>
    </dgm:pt>
    <dgm:pt modelId="{FFF1091D-2098-0147-8B1B-59167C7236C7}">
      <dgm:prSet/>
      <dgm:spPr/>
      <dgm:t>
        <a:bodyPr/>
        <a:lstStyle/>
        <a:p>
          <a:r>
            <a:rPr lang="en-GB" b="0" dirty="0">
              <a:latin typeface="+mj-lt"/>
            </a:rPr>
            <a:t>conservation</a:t>
          </a:r>
        </a:p>
      </dgm:t>
    </dgm:pt>
    <dgm:pt modelId="{6AB09D9F-0021-2C41-9007-B2A608575E26}" type="parTrans" cxnId="{6049FD7D-DE0F-5C40-8D2E-09B07E1066CD}">
      <dgm:prSet/>
      <dgm:spPr/>
      <dgm:t>
        <a:bodyPr/>
        <a:lstStyle/>
        <a:p>
          <a:endParaRPr lang="en-GB" b="0">
            <a:latin typeface="+mj-lt"/>
          </a:endParaRPr>
        </a:p>
      </dgm:t>
    </dgm:pt>
    <dgm:pt modelId="{8A3EBCF5-E5EC-DF49-8CCA-58164D16BEBD}" type="sibTrans" cxnId="{6049FD7D-DE0F-5C40-8D2E-09B07E1066CD}">
      <dgm:prSet/>
      <dgm:spPr/>
      <dgm:t>
        <a:bodyPr/>
        <a:lstStyle/>
        <a:p>
          <a:endParaRPr lang="en-GB" b="0">
            <a:latin typeface="+mj-lt"/>
          </a:endParaRPr>
        </a:p>
      </dgm:t>
    </dgm:pt>
    <dgm:pt modelId="{E273EDD5-FD45-6B4A-8986-D78DAE054E8D}">
      <dgm:prSet/>
      <dgm:spPr/>
      <dgm:t>
        <a:bodyPr/>
        <a:lstStyle/>
        <a:p>
          <a:r>
            <a:rPr lang="en-GB" b="0" dirty="0">
              <a:latin typeface="+mj-lt"/>
            </a:rPr>
            <a:t>knowledge and understanding </a:t>
          </a:r>
        </a:p>
      </dgm:t>
    </dgm:pt>
    <dgm:pt modelId="{9C88C70F-7D4F-2342-ABCE-50D1E9533003}" type="parTrans" cxnId="{355179B1-BA1C-5043-BFA7-D40E7C62DE7A}">
      <dgm:prSet/>
      <dgm:spPr/>
      <dgm:t>
        <a:bodyPr/>
        <a:lstStyle/>
        <a:p>
          <a:endParaRPr lang="en-GB" b="0">
            <a:latin typeface="+mj-lt"/>
          </a:endParaRPr>
        </a:p>
      </dgm:t>
    </dgm:pt>
    <dgm:pt modelId="{F2A7D185-C3A9-D74C-981F-4E32622180A2}" type="sibTrans" cxnId="{355179B1-BA1C-5043-BFA7-D40E7C62DE7A}">
      <dgm:prSet/>
      <dgm:spPr/>
      <dgm:t>
        <a:bodyPr/>
        <a:lstStyle/>
        <a:p>
          <a:endParaRPr lang="en-GB" b="0">
            <a:latin typeface="+mj-lt"/>
          </a:endParaRPr>
        </a:p>
      </dgm:t>
    </dgm:pt>
    <dgm:pt modelId="{3DC27CD6-BC7A-0045-B73D-D710297D6275}">
      <dgm:prSet/>
      <dgm:spPr/>
      <dgm:t>
        <a:bodyPr/>
        <a:lstStyle/>
        <a:p>
          <a:r>
            <a:rPr lang="en-GB" b="0" dirty="0">
              <a:latin typeface="+mj-lt"/>
            </a:rPr>
            <a:t>power and colonialism</a:t>
          </a:r>
        </a:p>
      </dgm:t>
    </dgm:pt>
    <dgm:pt modelId="{B6BE1D52-B468-3640-AC61-72AAE22394FB}" type="parTrans" cxnId="{9391BEED-A6FA-D74D-9DF3-628F4F05A630}">
      <dgm:prSet/>
      <dgm:spPr/>
      <dgm:t>
        <a:bodyPr/>
        <a:lstStyle/>
        <a:p>
          <a:endParaRPr lang="en-GB" b="0">
            <a:latin typeface="+mj-lt"/>
          </a:endParaRPr>
        </a:p>
      </dgm:t>
    </dgm:pt>
    <dgm:pt modelId="{70F80FAA-0216-8442-BEB0-155A9F142157}" type="sibTrans" cxnId="{9391BEED-A6FA-D74D-9DF3-628F4F05A630}">
      <dgm:prSet/>
      <dgm:spPr/>
      <dgm:t>
        <a:bodyPr/>
        <a:lstStyle/>
        <a:p>
          <a:endParaRPr lang="en-GB" b="0">
            <a:latin typeface="+mj-lt"/>
          </a:endParaRPr>
        </a:p>
      </dgm:t>
    </dgm:pt>
    <dgm:pt modelId="{B65913A8-CBAC-9443-A66B-AE4DEBE5EBE0}">
      <dgm:prSet/>
      <dgm:spPr/>
      <dgm:t>
        <a:bodyPr/>
        <a:lstStyle/>
        <a:p>
          <a:r>
            <a:rPr lang="en-GB" b="0" dirty="0">
              <a:latin typeface="+mj-lt"/>
            </a:rPr>
            <a:t>perfection</a:t>
          </a:r>
        </a:p>
      </dgm:t>
    </dgm:pt>
    <dgm:pt modelId="{34D2DF47-7DC9-8848-9943-F98A856BDBCD}" type="parTrans" cxnId="{D5D610BA-B108-B74F-8B07-43756245957E}">
      <dgm:prSet/>
      <dgm:spPr/>
      <dgm:t>
        <a:bodyPr/>
        <a:lstStyle/>
        <a:p>
          <a:endParaRPr lang="en-GB" b="0">
            <a:latin typeface="+mj-lt"/>
          </a:endParaRPr>
        </a:p>
      </dgm:t>
    </dgm:pt>
    <dgm:pt modelId="{2FE1FD4A-8DF8-7342-BDD6-D56A28500EF2}" type="sibTrans" cxnId="{D5D610BA-B108-B74F-8B07-43756245957E}">
      <dgm:prSet/>
      <dgm:spPr/>
      <dgm:t>
        <a:bodyPr/>
        <a:lstStyle/>
        <a:p>
          <a:endParaRPr lang="en-GB" b="0">
            <a:latin typeface="+mj-lt"/>
          </a:endParaRPr>
        </a:p>
      </dgm:t>
    </dgm:pt>
    <dgm:pt modelId="{39652FDF-2599-084D-8E89-901A553A3280}">
      <dgm:prSet/>
      <dgm:spPr/>
      <dgm:t>
        <a:bodyPr/>
        <a:lstStyle/>
        <a:p>
          <a:r>
            <a:rPr lang="en-GB" b="0" dirty="0">
              <a:latin typeface="+mj-lt"/>
            </a:rPr>
            <a:t>belonging</a:t>
          </a:r>
        </a:p>
      </dgm:t>
    </dgm:pt>
    <dgm:pt modelId="{D7148011-2FBF-8947-83F1-0D139F52195F}" type="parTrans" cxnId="{2AEFE198-9C74-C848-B9A7-20376704213A}">
      <dgm:prSet/>
      <dgm:spPr/>
      <dgm:t>
        <a:bodyPr/>
        <a:lstStyle/>
        <a:p>
          <a:endParaRPr lang="en-GB" b="0">
            <a:latin typeface="+mj-lt"/>
          </a:endParaRPr>
        </a:p>
      </dgm:t>
    </dgm:pt>
    <dgm:pt modelId="{93E33B6D-26A7-E149-85A3-8B01016312F4}" type="sibTrans" cxnId="{2AEFE198-9C74-C848-B9A7-20376704213A}">
      <dgm:prSet/>
      <dgm:spPr/>
      <dgm:t>
        <a:bodyPr/>
        <a:lstStyle/>
        <a:p>
          <a:endParaRPr lang="en-GB" b="0">
            <a:latin typeface="+mj-lt"/>
          </a:endParaRPr>
        </a:p>
      </dgm:t>
    </dgm:pt>
    <dgm:pt modelId="{844C1D57-57A8-884C-9399-56F79B0FA7C9}">
      <dgm:prSet/>
      <dgm:spPr/>
      <dgm:t>
        <a:bodyPr/>
        <a:lstStyle/>
        <a:p>
          <a:r>
            <a:rPr lang="en-GB" b="0" dirty="0">
              <a:latin typeface="+mj-lt"/>
            </a:rPr>
            <a:t>creativity</a:t>
          </a:r>
        </a:p>
      </dgm:t>
    </dgm:pt>
    <dgm:pt modelId="{B33910E5-35D4-8541-9838-958055B64BE4}" type="parTrans" cxnId="{76D776E8-B683-ED4E-A673-A933BBDED8DF}">
      <dgm:prSet/>
      <dgm:spPr/>
      <dgm:t>
        <a:bodyPr/>
        <a:lstStyle/>
        <a:p>
          <a:endParaRPr lang="en-GB" b="0">
            <a:latin typeface="+mj-lt"/>
          </a:endParaRPr>
        </a:p>
      </dgm:t>
    </dgm:pt>
    <dgm:pt modelId="{A46AE402-65E6-DF4F-86A9-D18513F6F447}" type="sibTrans" cxnId="{76D776E8-B683-ED4E-A673-A933BBDED8DF}">
      <dgm:prSet/>
      <dgm:spPr/>
      <dgm:t>
        <a:bodyPr/>
        <a:lstStyle/>
        <a:p>
          <a:endParaRPr lang="en-GB" b="0">
            <a:latin typeface="+mj-lt"/>
          </a:endParaRPr>
        </a:p>
      </dgm:t>
    </dgm:pt>
    <dgm:pt modelId="{1D4A6B57-3C3F-DD4C-82B6-F3408295E44C}">
      <dgm:prSet/>
      <dgm:spPr/>
      <dgm:t>
        <a:bodyPr/>
        <a:lstStyle/>
        <a:p>
          <a:r>
            <a:rPr lang="en-GB" b="0" dirty="0">
              <a:latin typeface="+mj-lt"/>
            </a:rPr>
            <a:t>ego</a:t>
          </a:r>
        </a:p>
      </dgm:t>
    </dgm:pt>
    <dgm:pt modelId="{471FDCE3-181F-3244-969E-3E8511ABECF1}" type="parTrans" cxnId="{856AB860-EDE0-AE4C-8633-49DD3E9A7095}">
      <dgm:prSet/>
      <dgm:spPr/>
      <dgm:t>
        <a:bodyPr/>
        <a:lstStyle/>
        <a:p>
          <a:endParaRPr lang="en-GB" b="0">
            <a:latin typeface="+mj-lt"/>
          </a:endParaRPr>
        </a:p>
      </dgm:t>
    </dgm:pt>
    <dgm:pt modelId="{11BB0FDE-B262-B946-8802-9FC4D7A5CDFE}" type="sibTrans" cxnId="{856AB860-EDE0-AE4C-8633-49DD3E9A7095}">
      <dgm:prSet/>
      <dgm:spPr/>
      <dgm:t>
        <a:bodyPr/>
        <a:lstStyle/>
        <a:p>
          <a:endParaRPr lang="en-GB" b="0">
            <a:latin typeface="+mj-lt"/>
          </a:endParaRPr>
        </a:p>
      </dgm:t>
    </dgm:pt>
    <dgm:pt modelId="{DB76D77C-C933-BC4D-8DF6-F5D16A5E3A64}">
      <dgm:prSet/>
      <dgm:spPr/>
      <dgm:t>
        <a:bodyPr/>
        <a:lstStyle/>
        <a:p>
          <a:r>
            <a:rPr lang="en-GB" b="0" dirty="0">
              <a:latin typeface="+mj-lt"/>
            </a:rPr>
            <a:t>exploration and discovery</a:t>
          </a:r>
        </a:p>
      </dgm:t>
    </dgm:pt>
    <dgm:pt modelId="{1468CA1E-0B42-AC4D-9243-F3A9F250D3D1}" type="parTrans" cxnId="{20CC0210-C35E-B94D-96AA-D56BB7653280}">
      <dgm:prSet/>
      <dgm:spPr/>
      <dgm:t>
        <a:bodyPr/>
        <a:lstStyle/>
        <a:p>
          <a:endParaRPr lang="en-GB" b="0">
            <a:latin typeface="+mj-lt"/>
          </a:endParaRPr>
        </a:p>
      </dgm:t>
    </dgm:pt>
    <dgm:pt modelId="{B72E9D49-EFBC-104B-99A5-3FFA65878EA8}" type="sibTrans" cxnId="{20CC0210-C35E-B94D-96AA-D56BB7653280}">
      <dgm:prSet/>
      <dgm:spPr/>
      <dgm:t>
        <a:bodyPr/>
        <a:lstStyle/>
        <a:p>
          <a:endParaRPr lang="en-GB" b="0">
            <a:latin typeface="+mj-lt"/>
          </a:endParaRPr>
        </a:p>
      </dgm:t>
    </dgm:pt>
    <dgm:pt modelId="{1F20E701-CE1E-A34A-9FA9-C301F9123AB8}">
      <dgm:prSet/>
      <dgm:spPr/>
      <dgm:t>
        <a:bodyPr/>
        <a:lstStyle/>
        <a:p>
          <a:r>
            <a:rPr lang="en-GB" b="0" dirty="0">
              <a:latin typeface="+mj-lt"/>
            </a:rPr>
            <a:t>religion</a:t>
          </a:r>
        </a:p>
      </dgm:t>
    </dgm:pt>
    <dgm:pt modelId="{5AF0576A-3589-7244-A499-ECCDA4F15E59}" type="parTrans" cxnId="{3B88EEEA-F122-A648-9FB8-9F60DAF87755}">
      <dgm:prSet/>
      <dgm:spPr/>
      <dgm:t>
        <a:bodyPr/>
        <a:lstStyle/>
        <a:p>
          <a:endParaRPr lang="en-GB" b="0">
            <a:latin typeface="+mj-lt"/>
          </a:endParaRPr>
        </a:p>
      </dgm:t>
    </dgm:pt>
    <dgm:pt modelId="{239CBAA6-BD27-974B-A245-1F2A2D371E17}" type="sibTrans" cxnId="{3B88EEEA-F122-A648-9FB8-9F60DAF87755}">
      <dgm:prSet/>
      <dgm:spPr/>
      <dgm:t>
        <a:bodyPr/>
        <a:lstStyle/>
        <a:p>
          <a:endParaRPr lang="en-GB" b="0">
            <a:latin typeface="+mj-lt"/>
          </a:endParaRPr>
        </a:p>
      </dgm:t>
    </dgm:pt>
    <dgm:pt modelId="{0D5D702D-BF2B-AF45-AD50-B1BB7571F702}">
      <dgm:prSet/>
      <dgm:spPr/>
      <dgm:t>
        <a:bodyPr/>
        <a:lstStyle/>
        <a:p>
          <a:r>
            <a:rPr lang="en-GB" b="0" dirty="0">
              <a:latin typeface="+mj-lt"/>
            </a:rPr>
            <a:t>science</a:t>
          </a:r>
        </a:p>
      </dgm:t>
    </dgm:pt>
    <dgm:pt modelId="{EF483F0D-2183-A34D-9CA3-8E285CF10D0E}" type="parTrans" cxnId="{28FE40F7-A0FC-334B-9C94-8688C54BDF69}">
      <dgm:prSet/>
      <dgm:spPr/>
      <dgm:t>
        <a:bodyPr/>
        <a:lstStyle/>
        <a:p>
          <a:endParaRPr lang="en-GB" b="0">
            <a:latin typeface="+mj-lt"/>
          </a:endParaRPr>
        </a:p>
      </dgm:t>
    </dgm:pt>
    <dgm:pt modelId="{0C5FBEF8-932D-D84D-93B1-E23AB6F6599D}" type="sibTrans" cxnId="{28FE40F7-A0FC-334B-9C94-8688C54BDF69}">
      <dgm:prSet/>
      <dgm:spPr/>
      <dgm:t>
        <a:bodyPr/>
        <a:lstStyle/>
        <a:p>
          <a:endParaRPr lang="en-GB" b="0">
            <a:latin typeface="+mj-lt"/>
          </a:endParaRPr>
        </a:p>
      </dgm:t>
    </dgm:pt>
    <dgm:pt modelId="{9758480F-7824-C340-9AC4-4929187D0D93}">
      <dgm:prSet/>
      <dgm:spPr/>
      <dgm:t>
        <a:bodyPr/>
        <a:lstStyle/>
        <a:p>
          <a:r>
            <a:rPr lang="en-GB" b="0" dirty="0">
              <a:latin typeface="+mj-lt"/>
            </a:rPr>
            <a:t>theft</a:t>
          </a:r>
        </a:p>
      </dgm:t>
    </dgm:pt>
    <dgm:pt modelId="{38B86D91-1C8B-AE4B-B5F2-8A2133BA2D36}" type="parTrans" cxnId="{E0B53F15-6690-0C49-9A73-8CFF350E3294}">
      <dgm:prSet/>
      <dgm:spPr/>
      <dgm:t>
        <a:bodyPr/>
        <a:lstStyle/>
        <a:p>
          <a:endParaRPr lang="en-GB" b="0">
            <a:latin typeface="+mj-lt"/>
          </a:endParaRPr>
        </a:p>
      </dgm:t>
    </dgm:pt>
    <dgm:pt modelId="{0970106E-15EC-C64E-A8A9-5C4D08AC9054}" type="sibTrans" cxnId="{E0B53F15-6690-0C49-9A73-8CFF350E3294}">
      <dgm:prSet/>
      <dgm:spPr/>
      <dgm:t>
        <a:bodyPr/>
        <a:lstStyle/>
        <a:p>
          <a:endParaRPr lang="en-GB" b="0">
            <a:latin typeface="+mj-lt"/>
          </a:endParaRPr>
        </a:p>
      </dgm:t>
    </dgm:pt>
    <dgm:pt modelId="{CDEB7AC0-84D5-7D4A-B2DB-B9DD848CC26C}" type="pres">
      <dgm:prSet presAssocID="{C4D51538-5711-422B-83F0-CAD9260C0636}" presName="vert0" presStyleCnt="0">
        <dgm:presLayoutVars>
          <dgm:dir/>
          <dgm:animOne val="branch"/>
          <dgm:animLvl val="lvl"/>
        </dgm:presLayoutVars>
      </dgm:prSet>
      <dgm:spPr/>
      <dgm:t>
        <a:bodyPr/>
        <a:lstStyle/>
        <a:p>
          <a:endParaRPr lang="en-GB"/>
        </a:p>
      </dgm:t>
    </dgm:pt>
    <dgm:pt modelId="{438B1BD2-8F5F-6147-BBED-16DC2B94C56F}" type="pres">
      <dgm:prSet presAssocID="{9AD9B119-D9D2-4DEA-A005-AA3F28CF8586}" presName="thickLine" presStyleLbl="alignNode1" presStyleIdx="0" presStyleCnt="16"/>
      <dgm:spPr/>
    </dgm:pt>
    <dgm:pt modelId="{AED84BBC-D44C-CC4F-8865-5215A040416A}" type="pres">
      <dgm:prSet presAssocID="{9AD9B119-D9D2-4DEA-A005-AA3F28CF8586}" presName="horz1" presStyleCnt="0"/>
      <dgm:spPr/>
    </dgm:pt>
    <dgm:pt modelId="{2068C4EF-EDD4-0849-AD0A-ECD191E5E532}" type="pres">
      <dgm:prSet presAssocID="{9AD9B119-D9D2-4DEA-A005-AA3F28CF8586}" presName="tx1" presStyleLbl="revTx" presStyleIdx="0" presStyleCnt="16"/>
      <dgm:spPr/>
      <dgm:t>
        <a:bodyPr/>
        <a:lstStyle/>
        <a:p>
          <a:endParaRPr lang="en-GB"/>
        </a:p>
      </dgm:t>
    </dgm:pt>
    <dgm:pt modelId="{B39681FE-BC7E-3346-A08E-C40CBF397A6A}" type="pres">
      <dgm:prSet presAssocID="{9AD9B119-D9D2-4DEA-A005-AA3F28CF8586}" presName="vert1" presStyleCnt="0"/>
      <dgm:spPr/>
    </dgm:pt>
    <dgm:pt modelId="{DD580BCB-9836-C149-A63E-3CF12EB1894F}" type="pres">
      <dgm:prSet presAssocID="{CEF509AE-2B1F-4162-B977-C2CCB871AC86}" presName="thickLine" presStyleLbl="alignNode1" presStyleIdx="1" presStyleCnt="16"/>
      <dgm:spPr/>
    </dgm:pt>
    <dgm:pt modelId="{24E55C0F-E66A-894F-8DFD-9A44F228C1C8}" type="pres">
      <dgm:prSet presAssocID="{CEF509AE-2B1F-4162-B977-C2CCB871AC86}" presName="horz1" presStyleCnt="0"/>
      <dgm:spPr/>
    </dgm:pt>
    <dgm:pt modelId="{64638676-8C31-A946-A125-5BD5525D8144}" type="pres">
      <dgm:prSet presAssocID="{CEF509AE-2B1F-4162-B977-C2CCB871AC86}" presName="tx1" presStyleLbl="revTx" presStyleIdx="1" presStyleCnt="16"/>
      <dgm:spPr/>
      <dgm:t>
        <a:bodyPr/>
        <a:lstStyle/>
        <a:p>
          <a:endParaRPr lang="en-GB"/>
        </a:p>
      </dgm:t>
    </dgm:pt>
    <dgm:pt modelId="{97A51D9F-AA9A-3541-9207-C3BAC53D5CD4}" type="pres">
      <dgm:prSet presAssocID="{CEF509AE-2B1F-4162-B977-C2CCB871AC86}" presName="vert1" presStyleCnt="0"/>
      <dgm:spPr/>
    </dgm:pt>
    <dgm:pt modelId="{C2C63455-B3CC-4E4D-A60D-C3B7366BA904}" type="pres">
      <dgm:prSet presAssocID="{8AD6C421-7A13-425D-BC32-7FDB4890AA6C}" presName="thickLine" presStyleLbl="alignNode1" presStyleIdx="2" presStyleCnt="16"/>
      <dgm:spPr/>
    </dgm:pt>
    <dgm:pt modelId="{93DB886C-AE05-9D4D-8F68-625A6EF0E139}" type="pres">
      <dgm:prSet presAssocID="{8AD6C421-7A13-425D-BC32-7FDB4890AA6C}" presName="horz1" presStyleCnt="0"/>
      <dgm:spPr/>
    </dgm:pt>
    <dgm:pt modelId="{D4468AAC-A13D-3249-9E71-921B21ED6875}" type="pres">
      <dgm:prSet presAssocID="{8AD6C421-7A13-425D-BC32-7FDB4890AA6C}" presName="tx1" presStyleLbl="revTx" presStyleIdx="2" presStyleCnt="16"/>
      <dgm:spPr/>
      <dgm:t>
        <a:bodyPr/>
        <a:lstStyle/>
        <a:p>
          <a:endParaRPr lang="en-GB"/>
        </a:p>
      </dgm:t>
    </dgm:pt>
    <dgm:pt modelId="{B8156361-A7E1-AE40-BB06-718837BBA8F8}" type="pres">
      <dgm:prSet presAssocID="{8AD6C421-7A13-425D-BC32-7FDB4890AA6C}" presName="vert1" presStyleCnt="0"/>
      <dgm:spPr/>
    </dgm:pt>
    <dgm:pt modelId="{982689F9-3545-C84F-9204-836B39242407}" type="pres">
      <dgm:prSet presAssocID="{15214036-3475-D445-A9E4-097D2951AD7E}" presName="thickLine" presStyleLbl="alignNode1" presStyleIdx="3" presStyleCnt="16"/>
      <dgm:spPr/>
    </dgm:pt>
    <dgm:pt modelId="{AA72FEA7-71D8-4747-920F-157B85B94E2D}" type="pres">
      <dgm:prSet presAssocID="{15214036-3475-D445-A9E4-097D2951AD7E}" presName="horz1" presStyleCnt="0"/>
      <dgm:spPr/>
    </dgm:pt>
    <dgm:pt modelId="{731F543D-95C2-C64B-9F55-2419FFA54037}" type="pres">
      <dgm:prSet presAssocID="{15214036-3475-D445-A9E4-097D2951AD7E}" presName="tx1" presStyleLbl="revTx" presStyleIdx="3" presStyleCnt="16"/>
      <dgm:spPr/>
      <dgm:t>
        <a:bodyPr/>
        <a:lstStyle/>
        <a:p>
          <a:endParaRPr lang="en-GB"/>
        </a:p>
      </dgm:t>
    </dgm:pt>
    <dgm:pt modelId="{B59525C0-35BE-2241-89A7-BFBE182BAA7B}" type="pres">
      <dgm:prSet presAssocID="{15214036-3475-D445-A9E4-097D2951AD7E}" presName="vert1" presStyleCnt="0"/>
      <dgm:spPr/>
    </dgm:pt>
    <dgm:pt modelId="{3EDF87C4-6EE8-BB4E-919E-90961800F9C0}" type="pres">
      <dgm:prSet presAssocID="{AD25916B-EA59-1543-92E3-45BF74C0C51E}" presName="thickLine" presStyleLbl="alignNode1" presStyleIdx="4" presStyleCnt="16"/>
      <dgm:spPr/>
    </dgm:pt>
    <dgm:pt modelId="{B578B160-F1CE-5446-A176-9CDC808EABD5}" type="pres">
      <dgm:prSet presAssocID="{AD25916B-EA59-1543-92E3-45BF74C0C51E}" presName="horz1" presStyleCnt="0"/>
      <dgm:spPr/>
    </dgm:pt>
    <dgm:pt modelId="{32700313-0AD7-5A44-803D-D7DCB088A2AC}" type="pres">
      <dgm:prSet presAssocID="{AD25916B-EA59-1543-92E3-45BF74C0C51E}" presName="tx1" presStyleLbl="revTx" presStyleIdx="4" presStyleCnt="16"/>
      <dgm:spPr/>
      <dgm:t>
        <a:bodyPr/>
        <a:lstStyle/>
        <a:p>
          <a:endParaRPr lang="en-GB"/>
        </a:p>
      </dgm:t>
    </dgm:pt>
    <dgm:pt modelId="{E9CDB820-D08D-8645-8F3C-DD0663719A2E}" type="pres">
      <dgm:prSet presAssocID="{AD25916B-EA59-1543-92E3-45BF74C0C51E}" presName="vert1" presStyleCnt="0"/>
      <dgm:spPr/>
    </dgm:pt>
    <dgm:pt modelId="{A10BB2FD-456B-0B40-BC6A-C642EEE4FA0D}" type="pres">
      <dgm:prSet presAssocID="{FFF1091D-2098-0147-8B1B-59167C7236C7}" presName="thickLine" presStyleLbl="alignNode1" presStyleIdx="5" presStyleCnt="16"/>
      <dgm:spPr/>
    </dgm:pt>
    <dgm:pt modelId="{D2B16B1A-53C7-8E4B-BBA8-F4D601F9F338}" type="pres">
      <dgm:prSet presAssocID="{FFF1091D-2098-0147-8B1B-59167C7236C7}" presName="horz1" presStyleCnt="0"/>
      <dgm:spPr/>
    </dgm:pt>
    <dgm:pt modelId="{54EEECFF-6780-BA40-A8ED-C47D09E39A0E}" type="pres">
      <dgm:prSet presAssocID="{FFF1091D-2098-0147-8B1B-59167C7236C7}" presName="tx1" presStyleLbl="revTx" presStyleIdx="5" presStyleCnt="16"/>
      <dgm:spPr/>
      <dgm:t>
        <a:bodyPr/>
        <a:lstStyle/>
        <a:p>
          <a:endParaRPr lang="en-GB"/>
        </a:p>
      </dgm:t>
    </dgm:pt>
    <dgm:pt modelId="{B51C405E-F04F-554E-BCC1-8FF6164BA10D}" type="pres">
      <dgm:prSet presAssocID="{FFF1091D-2098-0147-8B1B-59167C7236C7}" presName="vert1" presStyleCnt="0"/>
      <dgm:spPr/>
    </dgm:pt>
    <dgm:pt modelId="{E3208521-8144-1644-BDAF-693C22B6050C}" type="pres">
      <dgm:prSet presAssocID="{E273EDD5-FD45-6B4A-8986-D78DAE054E8D}" presName="thickLine" presStyleLbl="alignNode1" presStyleIdx="6" presStyleCnt="16"/>
      <dgm:spPr/>
    </dgm:pt>
    <dgm:pt modelId="{3E3351A2-3882-724F-893C-858E9735462C}" type="pres">
      <dgm:prSet presAssocID="{E273EDD5-FD45-6B4A-8986-D78DAE054E8D}" presName="horz1" presStyleCnt="0"/>
      <dgm:spPr/>
    </dgm:pt>
    <dgm:pt modelId="{6C76DAB1-1DDB-9845-8F64-EE52C907E895}" type="pres">
      <dgm:prSet presAssocID="{E273EDD5-FD45-6B4A-8986-D78DAE054E8D}" presName="tx1" presStyleLbl="revTx" presStyleIdx="6" presStyleCnt="16"/>
      <dgm:spPr/>
      <dgm:t>
        <a:bodyPr/>
        <a:lstStyle/>
        <a:p>
          <a:endParaRPr lang="en-GB"/>
        </a:p>
      </dgm:t>
    </dgm:pt>
    <dgm:pt modelId="{CC6EDBD8-8701-C24B-A79F-CA991B92DCA6}" type="pres">
      <dgm:prSet presAssocID="{E273EDD5-FD45-6B4A-8986-D78DAE054E8D}" presName="vert1" presStyleCnt="0"/>
      <dgm:spPr/>
    </dgm:pt>
    <dgm:pt modelId="{3DD1F112-7B36-0D47-94E0-A4103E6FEC36}" type="pres">
      <dgm:prSet presAssocID="{3DC27CD6-BC7A-0045-B73D-D710297D6275}" presName="thickLine" presStyleLbl="alignNode1" presStyleIdx="7" presStyleCnt="16"/>
      <dgm:spPr/>
    </dgm:pt>
    <dgm:pt modelId="{2227B61F-DEAE-9549-8B8F-43D5B8B76CC1}" type="pres">
      <dgm:prSet presAssocID="{3DC27CD6-BC7A-0045-B73D-D710297D6275}" presName="horz1" presStyleCnt="0"/>
      <dgm:spPr/>
    </dgm:pt>
    <dgm:pt modelId="{FDF57A20-8EFA-2C4E-815B-E3634C5DBE5C}" type="pres">
      <dgm:prSet presAssocID="{3DC27CD6-BC7A-0045-B73D-D710297D6275}" presName="tx1" presStyleLbl="revTx" presStyleIdx="7" presStyleCnt="16"/>
      <dgm:spPr/>
      <dgm:t>
        <a:bodyPr/>
        <a:lstStyle/>
        <a:p>
          <a:endParaRPr lang="en-GB"/>
        </a:p>
      </dgm:t>
    </dgm:pt>
    <dgm:pt modelId="{D46D6F94-099E-2C41-80EA-94F3FA45FCF8}" type="pres">
      <dgm:prSet presAssocID="{3DC27CD6-BC7A-0045-B73D-D710297D6275}" presName="vert1" presStyleCnt="0"/>
      <dgm:spPr/>
    </dgm:pt>
    <dgm:pt modelId="{B8A79953-2031-7D40-B272-E57B4FC9E730}" type="pres">
      <dgm:prSet presAssocID="{B65913A8-CBAC-9443-A66B-AE4DEBE5EBE0}" presName="thickLine" presStyleLbl="alignNode1" presStyleIdx="8" presStyleCnt="16"/>
      <dgm:spPr/>
    </dgm:pt>
    <dgm:pt modelId="{4AA8A6B3-E5FE-0340-9C9F-989D6C037543}" type="pres">
      <dgm:prSet presAssocID="{B65913A8-CBAC-9443-A66B-AE4DEBE5EBE0}" presName="horz1" presStyleCnt="0"/>
      <dgm:spPr/>
    </dgm:pt>
    <dgm:pt modelId="{8837AB07-1005-C24B-AE9F-A190816925E6}" type="pres">
      <dgm:prSet presAssocID="{B65913A8-CBAC-9443-A66B-AE4DEBE5EBE0}" presName="tx1" presStyleLbl="revTx" presStyleIdx="8" presStyleCnt="16"/>
      <dgm:spPr/>
      <dgm:t>
        <a:bodyPr/>
        <a:lstStyle/>
        <a:p>
          <a:endParaRPr lang="en-GB"/>
        </a:p>
      </dgm:t>
    </dgm:pt>
    <dgm:pt modelId="{7A3C9F76-D450-054E-BDE1-1F594929FBAB}" type="pres">
      <dgm:prSet presAssocID="{B65913A8-CBAC-9443-A66B-AE4DEBE5EBE0}" presName="vert1" presStyleCnt="0"/>
      <dgm:spPr/>
    </dgm:pt>
    <dgm:pt modelId="{DA904098-301D-C448-9CE1-7312767F79C5}" type="pres">
      <dgm:prSet presAssocID="{39652FDF-2599-084D-8E89-901A553A3280}" presName="thickLine" presStyleLbl="alignNode1" presStyleIdx="9" presStyleCnt="16"/>
      <dgm:spPr/>
    </dgm:pt>
    <dgm:pt modelId="{BA06682C-8145-F647-A361-441B2D449ACB}" type="pres">
      <dgm:prSet presAssocID="{39652FDF-2599-084D-8E89-901A553A3280}" presName="horz1" presStyleCnt="0"/>
      <dgm:spPr/>
    </dgm:pt>
    <dgm:pt modelId="{23113685-A0E1-AB48-B094-13B3E955A0D1}" type="pres">
      <dgm:prSet presAssocID="{39652FDF-2599-084D-8E89-901A553A3280}" presName="tx1" presStyleLbl="revTx" presStyleIdx="9" presStyleCnt="16"/>
      <dgm:spPr/>
      <dgm:t>
        <a:bodyPr/>
        <a:lstStyle/>
        <a:p>
          <a:endParaRPr lang="en-GB"/>
        </a:p>
      </dgm:t>
    </dgm:pt>
    <dgm:pt modelId="{A08E0D42-7490-7F4E-A2D2-CD47F8FCA873}" type="pres">
      <dgm:prSet presAssocID="{39652FDF-2599-084D-8E89-901A553A3280}" presName="vert1" presStyleCnt="0"/>
      <dgm:spPr/>
    </dgm:pt>
    <dgm:pt modelId="{C5CCE8C2-6BFA-E84B-A8A3-9F995AC6BF70}" type="pres">
      <dgm:prSet presAssocID="{844C1D57-57A8-884C-9399-56F79B0FA7C9}" presName="thickLine" presStyleLbl="alignNode1" presStyleIdx="10" presStyleCnt="16"/>
      <dgm:spPr/>
    </dgm:pt>
    <dgm:pt modelId="{BB5DB9E0-14AF-9246-9694-88FBFDFA7615}" type="pres">
      <dgm:prSet presAssocID="{844C1D57-57A8-884C-9399-56F79B0FA7C9}" presName="horz1" presStyleCnt="0"/>
      <dgm:spPr/>
    </dgm:pt>
    <dgm:pt modelId="{84268543-EC7A-1D46-99A4-2AEE10F50754}" type="pres">
      <dgm:prSet presAssocID="{844C1D57-57A8-884C-9399-56F79B0FA7C9}" presName="tx1" presStyleLbl="revTx" presStyleIdx="10" presStyleCnt="16"/>
      <dgm:spPr/>
      <dgm:t>
        <a:bodyPr/>
        <a:lstStyle/>
        <a:p>
          <a:endParaRPr lang="en-GB"/>
        </a:p>
      </dgm:t>
    </dgm:pt>
    <dgm:pt modelId="{F4685E75-609A-7744-A498-FBE9518A59D0}" type="pres">
      <dgm:prSet presAssocID="{844C1D57-57A8-884C-9399-56F79B0FA7C9}" presName="vert1" presStyleCnt="0"/>
      <dgm:spPr/>
    </dgm:pt>
    <dgm:pt modelId="{FECC86DD-5A29-DE40-94A8-52184FBD8C66}" type="pres">
      <dgm:prSet presAssocID="{1D4A6B57-3C3F-DD4C-82B6-F3408295E44C}" presName="thickLine" presStyleLbl="alignNode1" presStyleIdx="11" presStyleCnt="16"/>
      <dgm:spPr/>
    </dgm:pt>
    <dgm:pt modelId="{0C802E96-73FA-2543-8374-8EE0CAE15177}" type="pres">
      <dgm:prSet presAssocID="{1D4A6B57-3C3F-DD4C-82B6-F3408295E44C}" presName="horz1" presStyleCnt="0"/>
      <dgm:spPr/>
    </dgm:pt>
    <dgm:pt modelId="{1DA976F0-787C-A147-A6F6-8A211359310C}" type="pres">
      <dgm:prSet presAssocID="{1D4A6B57-3C3F-DD4C-82B6-F3408295E44C}" presName="tx1" presStyleLbl="revTx" presStyleIdx="11" presStyleCnt="16"/>
      <dgm:spPr/>
      <dgm:t>
        <a:bodyPr/>
        <a:lstStyle/>
        <a:p>
          <a:endParaRPr lang="en-GB"/>
        </a:p>
      </dgm:t>
    </dgm:pt>
    <dgm:pt modelId="{397CD623-1F0E-2047-9315-526FD1E927DE}" type="pres">
      <dgm:prSet presAssocID="{1D4A6B57-3C3F-DD4C-82B6-F3408295E44C}" presName="vert1" presStyleCnt="0"/>
      <dgm:spPr/>
    </dgm:pt>
    <dgm:pt modelId="{34E599CC-C30C-8641-83F9-D0B0F17AF675}" type="pres">
      <dgm:prSet presAssocID="{DB76D77C-C933-BC4D-8DF6-F5D16A5E3A64}" presName="thickLine" presStyleLbl="alignNode1" presStyleIdx="12" presStyleCnt="16"/>
      <dgm:spPr/>
    </dgm:pt>
    <dgm:pt modelId="{72059EA0-69AC-834F-B695-01F7B1B3710E}" type="pres">
      <dgm:prSet presAssocID="{DB76D77C-C933-BC4D-8DF6-F5D16A5E3A64}" presName="horz1" presStyleCnt="0"/>
      <dgm:spPr/>
    </dgm:pt>
    <dgm:pt modelId="{C4097779-7ECD-BD4F-9F72-6A3F513ACE5D}" type="pres">
      <dgm:prSet presAssocID="{DB76D77C-C933-BC4D-8DF6-F5D16A5E3A64}" presName="tx1" presStyleLbl="revTx" presStyleIdx="12" presStyleCnt="16"/>
      <dgm:spPr/>
      <dgm:t>
        <a:bodyPr/>
        <a:lstStyle/>
        <a:p>
          <a:endParaRPr lang="en-GB"/>
        </a:p>
      </dgm:t>
    </dgm:pt>
    <dgm:pt modelId="{7208DB92-9909-1940-A5E3-0D27836FF5BD}" type="pres">
      <dgm:prSet presAssocID="{DB76D77C-C933-BC4D-8DF6-F5D16A5E3A64}" presName="vert1" presStyleCnt="0"/>
      <dgm:spPr/>
    </dgm:pt>
    <dgm:pt modelId="{93C21B93-BD94-AA41-801C-590F26D42A25}" type="pres">
      <dgm:prSet presAssocID="{1F20E701-CE1E-A34A-9FA9-C301F9123AB8}" presName="thickLine" presStyleLbl="alignNode1" presStyleIdx="13" presStyleCnt="16"/>
      <dgm:spPr/>
    </dgm:pt>
    <dgm:pt modelId="{7BBAB99E-EDA4-B747-8773-3778C6FA2F58}" type="pres">
      <dgm:prSet presAssocID="{1F20E701-CE1E-A34A-9FA9-C301F9123AB8}" presName="horz1" presStyleCnt="0"/>
      <dgm:spPr/>
    </dgm:pt>
    <dgm:pt modelId="{69A566F1-6F66-DF47-940F-DC1164CA3882}" type="pres">
      <dgm:prSet presAssocID="{1F20E701-CE1E-A34A-9FA9-C301F9123AB8}" presName="tx1" presStyleLbl="revTx" presStyleIdx="13" presStyleCnt="16"/>
      <dgm:spPr/>
      <dgm:t>
        <a:bodyPr/>
        <a:lstStyle/>
        <a:p>
          <a:endParaRPr lang="en-GB"/>
        </a:p>
      </dgm:t>
    </dgm:pt>
    <dgm:pt modelId="{15C8179D-DDD0-C648-941F-DD037B8A1C54}" type="pres">
      <dgm:prSet presAssocID="{1F20E701-CE1E-A34A-9FA9-C301F9123AB8}" presName="vert1" presStyleCnt="0"/>
      <dgm:spPr/>
    </dgm:pt>
    <dgm:pt modelId="{9BC53C33-E528-7E45-86F4-52C62B371FA3}" type="pres">
      <dgm:prSet presAssocID="{0D5D702D-BF2B-AF45-AD50-B1BB7571F702}" presName="thickLine" presStyleLbl="alignNode1" presStyleIdx="14" presStyleCnt="16"/>
      <dgm:spPr/>
    </dgm:pt>
    <dgm:pt modelId="{9B8A4CB3-48A8-D747-AB10-84624163BCBC}" type="pres">
      <dgm:prSet presAssocID="{0D5D702D-BF2B-AF45-AD50-B1BB7571F702}" presName="horz1" presStyleCnt="0"/>
      <dgm:spPr/>
    </dgm:pt>
    <dgm:pt modelId="{5C811DF7-F456-8B48-8FC8-C0086D6E3820}" type="pres">
      <dgm:prSet presAssocID="{0D5D702D-BF2B-AF45-AD50-B1BB7571F702}" presName="tx1" presStyleLbl="revTx" presStyleIdx="14" presStyleCnt="16"/>
      <dgm:spPr/>
      <dgm:t>
        <a:bodyPr/>
        <a:lstStyle/>
        <a:p>
          <a:endParaRPr lang="en-GB"/>
        </a:p>
      </dgm:t>
    </dgm:pt>
    <dgm:pt modelId="{CEF43403-18EB-3947-84A1-E1CC947DE86F}" type="pres">
      <dgm:prSet presAssocID="{0D5D702D-BF2B-AF45-AD50-B1BB7571F702}" presName="vert1" presStyleCnt="0"/>
      <dgm:spPr/>
    </dgm:pt>
    <dgm:pt modelId="{562B9CCF-EDFD-0E4B-894E-6DB6D3D1DC61}" type="pres">
      <dgm:prSet presAssocID="{9758480F-7824-C340-9AC4-4929187D0D93}" presName="thickLine" presStyleLbl="alignNode1" presStyleIdx="15" presStyleCnt="16"/>
      <dgm:spPr/>
    </dgm:pt>
    <dgm:pt modelId="{D042CEE6-5EEE-BE4D-B8A4-2A05BC44186C}" type="pres">
      <dgm:prSet presAssocID="{9758480F-7824-C340-9AC4-4929187D0D93}" presName="horz1" presStyleCnt="0"/>
      <dgm:spPr/>
    </dgm:pt>
    <dgm:pt modelId="{3748DFED-E91E-FA42-BE26-55878BFC9781}" type="pres">
      <dgm:prSet presAssocID="{9758480F-7824-C340-9AC4-4929187D0D93}" presName="tx1" presStyleLbl="revTx" presStyleIdx="15" presStyleCnt="16"/>
      <dgm:spPr/>
      <dgm:t>
        <a:bodyPr/>
        <a:lstStyle/>
        <a:p>
          <a:endParaRPr lang="en-GB"/>
        </a:p>
      </dgm:t>
    </dgm:pt>
    <dgm:pt modelId="{05EE285B-D672-D246-BEAA-2E4DE14906EC}" type="pres">
      <dgm:prSet presAssocID="{9758480F-7824-C340-9AC4-4929187D0D93}" presName="vert1" presStyleCnt="0"/>
      <dgm:spPr/>
    </dgm:pt>
  </dgm:ptLst>
  <dgm:cxnLst>
    <dgm:cxn modelId="{E0B53F15-6690-0C49-9A73-8CFF350E3294}" srcId="{C4D51538-5711-422B-83F0-CAD9260C0636}" destId="{9758480F-7824-C340-9AC4-4929187D0D93}" srcOrd="15" destOrd="0" parTransId="{38B86D91-1C8B-AE4B-B5F2-8A2133BA2D36}" sibTransId="{0970106E-15EC-C64E-A8A9-5C4D08AC9054}"/>
    <dgm:cxn modelId="{F153F035-3E95-ED46-B72C-4B6425CF9C02}" type="presOf" srcId="{AD25916B-EA59-1543-92E3-45BF74C0C51E}" destId="{32700313-0AD7-5A44-803D-D7DCB088A2AC}" srcOrd="0" destOrd="0" presId="urn:microsoft.com/office/officeart/2008/layout/LinedList"/>
    <dgm:cxn modelId="{2AEFE198-9C74-C848-B9A7-20376704213A}" srcId="{C4D51538-5711-422B-83F0-CAD9260C0636}" destId="{39652FDF-2599-084D-8E89-901A553A3280}" srcOrd="9" destOrd="0" parTransId="{D7148011-2FBF-8947-83F1-0D139F52195F}" sibTransId="{93E33B6D-26A7-E149-85A3-8B01016312F4}"/>
    <dgm:cxn modelId="{04778FAA-4A56-C342-A2F0-E0965D4F5C5F}" srcId="{C4D51538-5711-422B-83F0-CAD9260C0636}" destId="{15214036-3475-D445-A9E4-097D2951AD7E}" srcOrd="3" destOrd="0" parTransId="{5EC117E8-246D-5042-B112-E26451641028}" sibTransId="{9BA19C25-65E6-144D-9A6C-363734B02D35}"/>
    <dgm:cxn modelId="{20CC0210-C35E-B94D-96AA-D56BB7653280}" srcId="{C4D51538-5711-422B-83F0-CAD9260C0636}" destId="{DB76D77C-C933-BC4D-8DF6-F5D16A5E3A64}" srcOrd="12" destOrd="0" parTransId="{1468CA1E-0B42-AC4D-9243-F3A9F250D3D1}" sibTransId="{B72E9D49-EFBC-104B-99A5-3FFA65878EA8}"/>
    <dgm:cxn modelId="{8C784FFC-8961-D547-A74C-555A97F7152A}" type="presOf" srcId="{3DC27CD6-BC7A-0045-B73D-D710297D6275}" destId="{FDF57A20-8EFA-2C4E-815B-E3634C5DBE5C}" srcOrd="0" destOrd="0" presId="urn:microsoft.com/office/officeart/2008/layout/LinedList"/>
    <dgm:cxn modelId="{D1469481-DE9E-6145-B85C-6CFC0DD14394}" type="presOf" srcId="{844C1D57-57A8-884C-9399-56F79B0FA7C9}" destId="{84268543-EC7A-1D46-99A4-2AEE10F50754}" srcOrd="0" destOrd="0" presId="urn:microsoft.com/office/officeart/2008/layout/LinedList"/>
    <dgm:cxn modelId="{B83054F7-A953-3D4A-80D1-218653CE5CD9}" type="presOf" srcId="{15214036-3475-D445-A9E4-097D2951AD7E}" destId="{731F543D-95C2-C64B-9F55-2419FFA54037}" srcOrd="0" destOrd="0" presId="urn:microsoft.com/office/officeart/2008/layout/LinedList"/>
    <dgm:cxn modelId="{81C02313-4F41-AF45-BE6A-AC6908BF7E1A}" type="presOf" srcId="{CEF509AE-2B1F-4162-B977-C2CCB871AC86}" destId="{64638676-8C31-A946-A125-5BD5525D8144}" srcOrd="0" destOrd="0" presId="urn:microsoft.com/office/officeart/2008/layout/LinedList"/>
    <dgm:cxn modelId="{355179B1-BA1C-5043-BFA7-D40E7C62DE7A}" srcId="{C4D51538-5711-422B-83F0-CAD9260C0636}" destId="{E273EDD5-FD45-6B4A-8986-D78DAE054E8D}" srcOrd="6" destOrd="0" parTransId="{9C88C70F-7D4F-2342-ABCE-50D1E9533003}" sibTransId="{F2A7D185-C3A9-D74C-981F-4E32622180A2}"/>
    <dgm:cxn modelId="{3BC16FB5-F9FE-CD4E-BBE9-1C43253F6B6D}" srcId="{C4D51538-5711-422B-83F0-CAD9260C0636}" destId="{AD25916B-EA59-1543-92E3-45BF74C0C51E}" srcOrd="4" destOrd="0" parTransId="{DD3E3D9F-C6E2-4B4B-BCEA-22A4757456AB}" sibTransId="{AE6D1F3B-5BD7-C549-8B4B-737D9F8DB9BF}"/>
    <dgm:cxn modelId="{28FE40F7-A0FC-334B-9C94-8688C54BDF69}" srcId="{C4D51538-5711-422B-83F0-CAD9260C0636}" destId="{0D5D702D-BF2B-AF45-AD50-B1BB7571F702}" srcOrd="14" destOrd="0" parTransId="{EF483F0D-2183-A34D-9CA3-8E285CF10D0E}" sibTransId="{0C5FBEF8-932D-D84D-93B1-E23AB6F6599D}"/>
    <dgm:cxn modelId="{856AB860-EDE0-AE4C-8633-49DD3E9A7095}" srcId="{C4D51538-5711-422B-83F0-CAD9260C0636}" destId="{1D4A6B57-3C3F-DD4C-82B6-F3408295E44C}" srcOrd="11" destOrd="0" parTransId="{471FDCE3-181F-3244-969E-3E8511ABECF1}" sibTransId="{11BB0FDE-B262-B946-8802-9FC4D7A5CDFE}"/>
    <dgm:cxn modelId="{72F02738-BDC3-8742-BA23-9DBDDD736563}" type="presOf" srcId="{1F20E701-CE1E-A34A-9FA9-C301F9123AB8}" destId="{69A566F1-6F66-DF47-940F-DC1164CA3882}" srcOrd="0" destOrd="0" presId="urn:microsoft.com/office/officeart/2008/layout/LinedList"/>
    <dgm:cxn modelId="{640D5F43-7C13-1D4B-9C06-C903C4027C54}" type="presOf" srcId="{E273EDD5-FD45-6B4A-8986-D78DAE054E8D}" destId="{6C76DAB1-1DDB-9845-8F64-EE52C907E895}" srcOrd="0" destOrd="0" presId="urn:microsoft.com/office/officeart/2008/layout/LinedList"/>
    <dgm:cxn modelId="{6049FD7D-DE0F-5C40-8D2E-09B07E1066CD}" srcId="{C4D51538-5711-422B-83F0-CAD9260C0636}" destId="{FFF1091D-2098-0147-8B1B-59167C7236C7}" srcOrd="5" destOrd="0" parTransId="{6AB09D9F-0021-2C41-9007-B2A608575E26}" sibTransId="{8A3EBCF5-E5EC-DF49-8CCA-58164D16BEBD}"/>
    <dgm:cxn modelId="{76D776E8-B683-ED4E-A673-A933BBDED8DF}" srcId="{C4D51538-5711-422B-83F0-CAD9260C0636}" destId="{844C1D57-57A8-884C-9399-56F79B0FA7C9}" srcOrd="10" destOrd="0" parTransId="{B33910E5-35D4-8541-9838-958055B64BE4}" sibTransId="{A46AE402-65E6-DF4F-86A9-D18513F6F447}"/>
    <dgm:cxn modelId="{9B24D61E-C555-4E19-BE2D-0DB15CF8246D}" srcId="{C4D51538-5711-422B-83F0-CAD9260C0636}" destId="{8AD6C421-7A13-425D-BC32-7FDB4890AA6C}" srcOrd="2" destOrd="0" parTransId="{6AAA3877-367C-4923-B118-B7EEB0CCE137}" sibTransId="{D57ED508-D216-43C0-9F8F-35DF9921A784}"/>
    <dgm:cxn modelId="{9F3F22F1-77BA-2847-8FA4-8BE8A44354E4}" type="presOf" srcId="{C4D51538-5711-422B-83F0-CAD9260C0636}" destId="{CDEB7AC0-84D5-7D4A-B2DB-B9DD848CC26C}" srcOrd="0" destOrd="0" presId="urn:microsoft.com/office/officeart/2008/layout/LinedList"/>
    <dgm:cxn modelId="{D5D610BA-B108-B74F-8B07-43756245957E}" srcId="{C4D51538-5711-422B-83F0-CAD9260C0636}" destId="{B65913A8-CBAC-9443-A66B-AE4DEBE5EBE0}" srcOrd="8" destOrd="0" parTransId="{34D2DF47-7DC9-8848-9943-F98A856BDBCD}" sibTransId="{2FE1FD4A-8DF8-7342-BDD6-D56A28500EF2}"/>
    <dgm:cxn modelId="{58E01F2C-5155-5743-8A05-E22CB4E49C9F}" type="presOf" srcId="{9AD9B119-D9D2-4DEA-A005-AA3F28CF8586}" destId="{2068C4EF-EDD4-0849-AD0A-ECD191E5E532}" srcOrd="0" destOrd="0" presId="urn:microsoft.com/office/officeart/2008/layout/LinedList"/>
    <dgm:cxn modelId="{EDFDB3D4-C71D-4FE4-BC34-C7DE106F1B95}" srcId="{C4D51538-5711-422B-83F0-CAD9260C0636}" destId="{CEF509AE-2B1F-4162-B977-C2CCB871AC86}" srcOrd="1" destOrd="0" parTransId="{1375B05A-75C8-4135-A7EA-FD5AC761DD39}" sibTransId="{6178F4DA-F195-4815-BE1A-6704F5C8194F}"/>
    <dgm:cxn modelId="{74E65E8C-9E22-F846-AE6B-EB16174F5327}" type="presOf" srcId="{9758480F-7824-C340-9AC4-4929187D0D93}" destId="{3748DFED-E91E-FA42-BE26-55878BFC9781}" srcOrd="0" destOrd="0" presId="urn:microsoft.com/office/officeart/2008/layout/LinedList"/>
    <dgm:cxn modelId="{9391BEED-A6FA-D74D-9DF3-628F4F05A630}" srcId="{C4D51538-5711-422B-83F0-CAD9260C0636}" destId="{3DC27CD6-BC7A-0045-B73D-D710297D6275}" srcOrd="7" destOrd="0" parTransId="{B6BE1D52-B468-3640-AC61-72AAE22394FB}" sibTransId="{70F80FAA-0216-8442-BEB0-155A9F142157}"/>
    <dgm:cxn modelId="{A7CD0174-50CF-4D19-9567-31EB4D410115}" srcId="{C4D51538-5711-422B-83F0-CAD9260C0636}" destId="{9AD9B119-D9D2-4DEA-A005-AA3F28CF8586}" srcOrd="0" destOrd="0" parTransId="{F56162B7-0BEE-40BD-89B2-8FA0AD501298}" sibTransId="{0EE3F679-5579-44F0-B850-7852E28DD846}"/>
    <dgm:cxn modelId="{78D8CA7E-3BA7-8543-B294-C52C0C2ADB65}" type="presOf" srcId="{DB76D77C-C933-BC4D-8DF6-F5D16A5E3A64}" destId="{C4097779-7ECD-BD4F-9F72-6A3F513ACE5D}" srcOrd="0" destOrd="0" presId="urn:microsoft.com/office/officeart/2008/layout/LinedList"/>
    <dgm:cxn modelId="{2DED4FE0-7983-8749-9672-C2A39C1F8AD1}" type="presOf" srcId="{FFF1091D-2098-0147-8B1B-59167C7236C7}" destId="{54EEECFF-6780-BA40-A8ED-C47D09E39A0E}" srcOrd="0" destOrd="0" presId="urn:microsoft.com/office/officeart/2008/layout/LinedList"/>
    <dgm:cxn modelId="{31AD4AA2-06EA-F040-A86C-29B7FBF7285E}" type="presOf" srcId="{1D4A6B57-3C3F-DD4C-82B6-F3408295E44C}" destId="{1DA976F0-787C-A147-A6F6-8A211359310C}" srcOrd="0" destOrd="0" presId="urn:microsoft.com/office/officeart/2008/layout/LinedList"/>
    <dgm:cxn modelId="{BEADB892-D857-6A47-BF48-5CAC414D840C}" type="presOf" srcId="{0D5D702D-BF2B-AF45-AD50-B1BB7571F702}" destId="{5C811DF7-F456-8B48-8FC8-C0086D6E3820}" srcOrd="0" destOrd="0" presId="urn:microsoft.com/office/officeart/2008/layout/LinedList"/>
    <dgm:cxn modelId="{5DD0D634-DD43-8E4F-A14D-C81692D1FC16}" type="presOf" srcId="{8AD6C421-7A13-425D-BC32-7FDB4890AA6C}" destId="{D4468AAC-A13D-3249-9E71-921B21ED6875}" srcOrd="0" destOrd="0" presId="urn:microsoft.com/office/officeart/2008/layout/LinedList"/>
    <dgm:cxn modelId="{A577DE09-BF2B-6640-A375-82CC65C4B11E}" type="presOf" srcId="{B65913A8-CBAC-9443-A66B-AE4DEBE5EBE0}" destId="{8837AB07-1005-C24B-AE9F-A190816925E6}" srcOrd="0" destOrd="0" presId="urn:microsoft.com/office/officeart/2008/layout/LinedList"/>
    <dgm:cxn modelId="{3B88EEEA-F122-A648-9FB8-9F60DAF87755}" srcId="{C4D51538-5711-422B-83F0-CAD9260C0636}" destId="{1F20E701-CE1E-A34A-9FA9-C301F9123AB8}" srcOrd="13" destOrd="0" parTransId="{5AF0576A-3589-7244-A499-ECCDA4F15E59}" sibTransId="{239CBAA6-BD27-974B-A245-1F2A2D371E17}"/>
    <dgm:cxn modelId="{B52A4648-4A8B-9E4A-A1D9-06304DC76B6C}" type="presOf" srcId="{39652FDF-2599-084D-8E89-901A553A3280}" destId="{23113685-A0E1-AB48-B094-13B3E955A0D1}" srcOrd="0" destOrd="0" presId="urn:microsoft.com/office/officeart/2008/layout/LinedList"/>
    <dgm:cxn modelId="{D642427A-90DA-8A4D-9DB8-D68365B643C2}" type="presParOf" srcId="{CDEB7AC0-84D5-7D4A-B2DB-B9DD848CC26C}" destId="{438B1BD2-8F5F-6147-BBED-16DC2B94C56F}" srcOrd="0" destOrd="0" presId="urn:microsoft.com/office/officeart/2008/layout/LinedList"/>
    <dgm:cxn modelId="{2F9990ED-4A5D-FD45-AEE1-B620722C17B2}" type="presParOf" srcId="{CDEB7AC0-84D5-7D4A-B2DB-B9DD848CC26C}" destId="{AED84BBC-D44C-CC4F-8865-5215A040416A}" srcOrd="1" destOrd="0" presId="urn:microsoft.com/office/officeart/2008/layout/LinedList"/>
    <dgm:cxn modelId="{917A085D-3687-054E-8158-A37B4005CB20}" type="presParOf" srcId="{AED84BBC-D44C-CC4F-8865-5215A040416A}" destId="{2068C4EF-EDD4-0849-AD0A-ECD191E5E532}" srcOrd="0" destOrd="0" presId="urn:microsoft.com/office/officeart/2008/layout/LinedList"/>
    <dgm:cxn modelId="{9364DA74-A0BC-D041-8B0F-3249364D9ACA}" type="presParOf" srcId="{AED84BBC-D44C-CC4F-8865-5215A040416A}" destId="{B39681FE-BC7E-3346-A08E-C40CBF397A6A}" srcOrd="1" destOrd="0" presId="urn:microsoft.com/office/officeart/2008/layout/LinedList"/>
    <dgm:cxn modelId="{97FC3C42-DF06-2B4E-A9EC-6157F08D787A}" type="presParOf" srcId="{CDEB7AC0-84D5-7D4A-B2DB-B9DD848CC26C}" destId="{DD580BCB-9836-C149-A63E-3CF12EB1894F}" srcOrd="2" destOrd="0" presId="urn:microsoft.com/office/officeart/2008/layout/LinedList"/>
    <dgm:cxn modelId="{1742E9B4-4B8E-B64A-98C1-5D043A14E2C6}" type="presParOf" srcId="{CDEB7AC0-84D5-7D4A-B2DB-B9DD848CC26C}" destId="{24E55C0F-E66A-894F-8DFD-9A44F228C1C8}" srcOrd="3" destOrd="0" presId="urn:microsoft.com/office/officeart/2008/layout/LinedList"/>
    <dgm:cxn modelId="{0ECFD1F9-587A-BB43-9548-BC34CD2651BD}" type="presParOf" srcId="{24E55C0F-E66A-894F-8DFD-9A44F228C1C8}" destId="{64638676-8C31-A946-A125-5BD5525D8144}" srcOrd="0" destOrd="0" presId="urn:microsoft.com/office/officeart/2008/layout/LinedList"/>
    <dgm:cxn modelId="{2B8AA0A4-B85B-4F4C-8599-9464D3890BA5}" type="presParOf" srcId="{24E55C0F-E66A-894F-8DFD-9A44F228C1C8}" destId="{97A51D9F-AA9A-3541-9207-C3BAC53D5CD4}" srcOrd="1" destOrd="0" presId="urn:microsoft.com/office/officeart/2008/layout/LinedList"/>
    <dgm:cxn modelId="{28D48A30-5F3E-E942-B477-EFA305A9898D}" type="presParOf" srcId="{CDEB7AC0-84D5-7D4A-B2DB-B9DD848CC26C}" destId="{C2C63455-B3CC-4E4D-A60D-C3B7366BA904}" srcOrd="4" destOrd="0" presId="urn:microsoft.com/office/officeart/2008/layout/LinedList"/>
    <dgm:cxn modelId="{16E0A982-6143-A645-BCF2-3F4A0F29A462}" type="presParOf" srcId="{CDEB7AC0-84D5-7D4A-B2DB-B9DD848CC26C}" destId="{93DB886C-AE05-9D4D-8F68-625A6EF0E139}" srcOrd="5" destOrd="0" presId="urn:microsoft.com/office/officeart/2008/layout/LinedList"/>
    <dgm:cxn modelId="{1D91ADE6-1655-5248-8B90-F1783A97C22C}" type="presParOf" srcId="{93DB886C-AE05-9D4D-8F68-625A6EF0E139}" destId="{D4468AAC-A13D-3249-9E71-921B21ED6875}" srcOrd="0" destOrd="0" presId="urn:microsoft.com/office/officeart/2008/layout/LinedList"/>
    <dgm:cxn modelId="{D06FB296-6598-CD40-A757-D49A470FE9AB}" type="presParOf" srcId="{93DB886C-AE05-9D4D-8F68-625A6EF0E139}" destId="{B8156361-A7E1-AE40-BB06-718837BBA8F8}" srcOrd="1" destOrd="0" presId="urn:microsoft.com/office/officeart/2008/layout/LinedList"/>
    <dgm:cxn modelId="{314A275A-BE68-4D4A-B45E-3D470A348EFC}" type="presParOf" srcId="{CDEB7AC0-84D5-7D4A-B2DB-B9DD848CC26C}" destId="{982689F9-3545-C84F-9204-836B39242407}" srcOrd="6" destOrd="0" presId="urn:microsoft.com/office/officeart/2008/layout/LinedList"/>
    <dgm:cxn modelId="{C855AEE1-28AA-C84C-AADA-C3D6F9DFBCF9}" type="presParOf" srcId="{CDEB7AC0-84D5-7D4A-B2DB-B9DD848CC26C}" destId="{AA72FEA7-71D8-4747-920F-157B85B94E2D}" srcOrd="7" destOrd="0" presId="urn:microsoft.com/office/officeart/2008/layout/LinedList"/>
    <dgm:cxn modelId="{810BAC39-147F-1A4B-B567-5E8BEE2CEE31}" type="presParOf" srcId="{AA72FEA7-71D8-4747-920F-157B85B94E2D}" destId="{731F543D-95C2-C64B-9F55-2419FFA54037}" srcOrd="0" destOrd="0" presId="urn:microsoft.com/office/officeart/2008/layout/LinedList"/>
    <dgm:cxn modelId="{8E644317-6DB6-7847-A637-90D50D67B385}" type="presParOf" srcId="{AA72FEA7-71D8-4747-920F-157B85B94E2D}" destId="{B59525C0-35BE-2241-89A7-BFBE182BAA7B}" srcOrd="1" destOrd="0" presId="urn:microsoft.com/office/officeart/2008/layout/LinedList"/>
    <dgm:cxn modelId="{62AC5AA5-8235-1645-A1A8-87E648818A86}" type="presParOf" srcId="{CDEB7AC0-84D5-7D4A-B2DB-B9DD848CC26C}" destId="{3EDF87C4-6EE8-BB4E-919E-90961800F9C0}" srcOrd="8" destOrd="0" presId="urn:microsoft.com/office/officeart/2008/layout/LinedList"/>
    <dgm:cxn modelId="{16593FDB-221F-3641-870B-93B8A58EC610}" type="presParOf" srcId="{CDEB7AC0-84D5-7D4A-B2DB-B9DD848CC26C}" destId="{B578B160-F1CE-5446-A176-9CDC808EABD5}" srcOrd="9" destOrd="0" presId="urn:microsoft.com/office/officeart/2008/layout/LinedList"/>
    <dgm:cxn modelId="{B3520600-7263-A94F-8107-CF8D22D60856}" type="presParOf" srcId="{B578B160-F1CE-5446-A176-9CDC808EABD5}" destId="{32700313-0AD7-5A44-803D-D7DCB088A2AC}" srcOrd="0" destOrd="0" presId="urn:microsoft.com/office/officeart/2008/layout/LinedList"/>
    <dgm:cxn modelId="{608130D0-ACC3-9D40-B272-A7801AA38CD6}" type="presParOf" srcId="{B578B160-F1CE-5446-A176-9CDC808EABD5}" destId="{E9CDB820-D08D-8645-8F3C-DD0663719A2E}" srcOrd="1" destOrd="0" presId="urn:microsoft.com/office/officeart/2008/layout/LinedList"/>
    <dgm:cxn modelId="{4EDC659F-4F80-AB4A-BFD3-44C40BAA2E7B}" type="presParOf" srcId="{CDEB7AC0-84D5-7D4A-B2DB-B9DD848CC26C}" destId="{A10BB2FD-456B-0B40-BC6A-C642EEE4FA0D}" srcOrd="10" destOrd="0" presId="urn:microsoft.com/office/officeart/2008/layout/LinedList"/>
    <dgm:cxn modelId="{9AB3E05C-CFC7-5B47-9AF7-406A73E24115}" type="presParOf" srcId="{CDEB7AC0-84D5-7D4A-B2DB-B9DD848CC26C}" destId="{D2B16B1A-53C7-8E4B-BBA8-F4D601F9F338}" srcOrd="11" destOrd="0" presId="urn:microsoft.com/office/officeart/2008/layout/LinedList"/>
    <dgm:cxn modelId="{DC1AE663-061E-EA4C-AD04-97F4CABCCDCD}" type="presParOf" srcId="{D2B16B1A-53C7-8E4B-BBA8-F4D601F9F338}" destId="{54EEECFF-6780-BA40-A8ED-C47D09E39A0E}" srcOrd="0" destOrd="0" presId="urn:microsoft.com/office/officeart/2008/layout/LinedList"/>
    <dgm:cxn modelId="{D2B99C75-B367-D049-A284-35DB891CC134}" type="presParOf" srcId="{D2B16B1A-53C7-8E4B-BBA8-F4D601F9F338}" destId="{B51C405E-F04F-554E-BCC1-8FF6164BA10D}" srcOrd="1" destOrd="0" presId="urn:microsoft.com/office/officeart/2008/layout/LinedList"/>
    <dgm:cxn modelId="{30476D0C-8091-024A-BBAD-D776FA5D5F1C}" type="presParOf" srcId="{CDEB7AC0-84D5-7D4A-B2DB-B9DD848CC26C}" destId="{E3208521-8144-1644-BDAF-693C22B6050C}" srcOrd="12" destOrd="0" presId="urn:microsoft.com/office/officeart/2008/layout/LinedList"/>
    <dgm:cxn modelId="{FF585AB4-63DA-D643-A55B-3F4C8D366751}" type="presParOf" srcId="{CDEB7AC0-84D5-7D4A-B2DB-B9DD848CC26C}" destId="{3E3351A2-3882-724F-893C-858E9735462C}" srcOrd="13" destOrd="0" presId="urn:microsoft.com/office/officeart/2008/layout/LinedList"/>
    <dgm:cxn modelId="{BAC30988-9428-F547-B16E-C3F6D69D5308}" type="presParOf" srcId="{3E3351A2-3882-724F-893C-858E9735462C}" destId="{6C76DAB1-1DDB-9845-8F64-EE52C907E895}" srcOrd="0" destOrd="0" presId="urn:microsoft.com/office/officeart/2008/layout/LinedList"/>
    <dgm:cxn modelId="{A97A64D1-51AD-834D-B64B-D67978658FD8}" type="presParOf" srcId="{3E3351A2-3882-724F-893C-858E9735462C}" destId="{CC6EDBD8-8701-C24B-A79F-CA991B92DCA6}" srcOrd="1" destOrd="0" presId="urn:microsoft.com/office/officeart/2008/layout/LinedList"/>
    <dgm:cxn modelId="{A65C2750-9D51-F941-B224-4F0E6EDAF7BE}" type="presParOf" srcId="{CDEB7AC0-84D5-7D4A-B2DB-B9DD848CC26C}" destId="{3DD1F112-7B36-0D47-94E0-A4103E6FEC36}" srcOrd="14" destOrd="0" presId="urn:microsoft.com/office/officeart/2008/layout/LinedList"/>
    <dgm:cxn modelId="{C56EB5D6-2433-204B-A0FB-FB1D39821952}" type="presParOf" srcId="{CDEB7AC0-84D5-7D4A-B2DB-B9DD848CC26C}" destId="{2227B61F-DEAE-9549-8B8F-43D5B8B76CC1}" srcOrd="15" destOrd="0" presId="urn:microsoft.com/office/officeart/2008/layout/LinedList"/>
    <dgm:cxn modelId="{568D8F2A-EC47-0245-9BB8-E7EA1F521868}" type="presParOf" srcId="{2227B61F-DEAE-9549-8B8F-43D5B8B76CC1}" destId="{FDF57A20-8EFA-2C4E-815B-E3634C5DBE5C}" srcOrd="0" destOrd="0" presId="urn:microsoft.com/office/officeart/2008/layout/LinedList"/>
    <dgm:cxn modelId="{37F2DA3D-A85A-B64A-A2F6-E2C4A91D0AFE}" type="presParOf" srcId="{2227B61F-DEAE-9549-8B8F-43D5B8B76CC1}" destId="{D46D6F94-099E-2C41-80EA-94F3FA45FCF8}" srcOrd="1" destOrd="0" presId="urn:microsoft.com/office/officeart/2008/layout/LinedList"/>
    <dgm:cxn modelId="{AA144F37-F2F7-234B-A9BE-27E806C78D41}" type="presParOf" srcId="{CDEB7AC0-84D5-7D4A-B2DB-B9DD848CC26C}" destId="{B8A79953-2031-7D40-B272-E57B4FC9E730}" srcOrd="16" destOrd="0" presId="urn:microsoft.com/office/officeart/2008/layout/LinedList"/>
    <dgm:cxn modelId="{078F3819-0A82-C04C-B47B-B05E00E4A402}" type="presParOf" srcId="{CDEB7AC0-84D5-7D4A-B2DB-B9DD848CC26C}" destId="{4AA8A6B3-E5FE-0340-9C9F-989D6C037543}" srcOrd="17" destOrd="0" presId="urn:microsoft.com/office/officeart/2008/layout/LinedList"/>
    <dgm:cxn modelId="{A1F74D4F-2994-3144-AB42-280257C938EB}" type="presParOf" srcId="{4AA8A6B3-E5FE-0340-9C9F-989D6C037543}" destId="{8837AB07-1005-C24B-AE9F-A190816925E6}" srcOrd="0" destOrd="0" presId="urn:microsoft.com/office/officeart/2008/layout/LinedList"/>
    <dgm:cxn modelId="{E3FDD5C5-3078-7347-BC21-F7E9E9CE67E1}" type="presParOf" srcId="{4AA8A6B3-E5FE-0340-9C9F-989D6C037543}" destId="{7A3C9F76-D450-054E-BDE1-1F594929FBAB}" srcOrd="1" destOrd="0" presId="urn:microsoft.com/office/officeart/2008/layout/LinedList"/>
    <dgm:cxn modelId="{F21BD92F-8FE6-1F43-BFA4-AA37F29C7C5E}" type="presParOf" srcId="{CDEB7AC0-84D5-7D4A-B2DB-B9DD848CC26C}" destId="{DA904098-301D-C448-9CE1-7312767F79C5}" srcOrd="18" destOrd="0" presId="urn:microsoft.com/office/officeart/2008/layout/LinedList"/>
    <dgm:cxn modelId="{089260B7-9EB8-F245-A099-4839D1DC806C}" type="presParOf" srcId="{CDEB7AC0-84D5-7D4A-B2DB-B9DD848CC26C}" destId="{BA06682C-8145-F647-A361-441B2D449ACB}" srcOrd="19" destOrd="0" presId="urn:microsoft.com/office/officeart/2008/layout/LinedList"/>
    <dgm:cxn modelId="{957DF62C-6E1E-4244-80C3-32491A0AD958}" type="presParOf" srcId="{BA06682C-8145-F647-A361-441B2D449ACB}" destId="{23113685-A0E1-AB48-B094-13B3E955A0D1}" srcOrd="0" destOrd="0" presId="urn:microsoft.com/office/officeart/2008/layout/LinedList"/>
    <dgm:cxn modelId="{523E2AE4-EE2C-8844-B517-FA979E98334D}" type="presParOf" srcId="{BA06682C-8145-F647-A361-441B2D449ACB}" destId="{A08E0D42-7490-7F4E-A2D2-CD47F8FCA873}" srcOrd="1" destOrd="0" presId="urn:microsoft.com/office/officeart/2008/layout/LinedList"/>
    <dgm:cxn modelId="{3EC71318-9AC9-A249-ABC3-40F2A2F8D463}" type="presParOf" srcId="{CDEB7AC0-84D5-7D4A-B2DB-B9DD848CC26C}" destId="{C5CCE8C2-6BFA-E84B-A8A3-9F995AC6BF70}" srcOrd="20" destOrd="0" presId="urn:microsoft.com/office/officeart/2008/layout/LinedList"/>
    <dgm:cxn modelId="{56D657E9-A4BA-2548-BA05-406B9B88C0F8}" type="presParOf" srcId="{CDEB7AC0-84D5-7D4A-B2DB-B9DD848CC26C}" destId="{BB5DB9E0-14AF-9246-9694-88FBFDFA7615}" srcOrd="21" destOrd="0" presId="urn:microsoft.com/office/officeart/2008/layout/LinedList"/>
    <dgm:cxn modelId="{DDCE9FAF-C4EB-384D-83E1-12A02B743FA4}" type="presParOf" srcId="{BB5DB9E0-14AF-9246-9694-88FBFDFA7615}" destId="{84268543-EC7A-1D46-99A4-2AEE10F50754}" srcOrd="0" destOrd="0" presId="urn:microsoft.com/office/officeart/2008/layout/LinedList"/>
    <dgm:cxn modelId="{06E1B084-9181-4740-98AA-ACDC0A37054B}" type="presParOf" srcId="{BB5DB9E0-14AF-9246-9694-88FBFDFA7615}" destId="{F4685E75-609A-7744-A498-FBE9518A59D0}" srcOrd="1" destOrd="0" presId="urn:microsoft.com/office/officeart/2008/layout/LinedList"/>
    <dgm:cxn modelId="{7F209AE2-9108-0B4D-AFFD-7DEB5C68D2AE}" type="presParOf" srcId="{CDEB7AC0-84D5-7D4A-B2DB-B9DD848CC26C}" destId="{FECC86DD-5A29-DE40-94A8-52184FBD8C66}" srcOrd="22" destOrd="0" presId="urn:microsoft.com/office/officeart/2008/layout/LinedList"/>
    <dgm:cxn modelId="{A56E5691-68F2-F94E-82BF-AC3180345CF1}" type="presParOf" srcId="{CDEB7AC0-84D5-7D4A-B2DB-B9DD848CC26C}" destId="{0C802E96-73FA-2543-8374-8EE0CAE15177}" srcOrd="23" destOrd="0" presId="urn:microsoft.com/office/officeart/2008/layout/LinedList"/>
    <dgm:cxn modelId="{207D4332-AC75-E842-8551-DB08FF9A82E8}" type="presParOf" srcId="{0C802E96-73FA-2543-8374-8EE0CAE15177}" destId="{1DA976F0-787C-A147-A6F6-8A211359310C}" srcOrd="0" destOrd="0" presId="urn:microsoft.com/office/officeart/2008/layout/LinedList"/>
    <dgm:cxn modelId="{8D02ACAF-0E88-0D49-A207-818288E1F2A3}" type="presParOf" srcId="{0C802E96-73FA-2543-8374-8EE0CAE15177}" destId="{397CD623-1F0E-2047-9315-526FD1E927DE}" srcOrd="1" destOrd="0" presId="urn:microsoft.com/office/officeart/2008/layout/LinedList"/>
    <dgm:cxn modelId="{E8659FB4-FE51-B74F-B4FA-8400AD1AC3F7}" type="presParOf" srcId="{CDEB7AC0-84D5-7D4A-B2DB-B9DD848CC26C}" destId="{34E599CC-C30C-8641-83F9-D0B0F17AF675}" srcOrd="24" destOrd="0" presId="urn:microsoft.com/office/officeart/2008/layout/LinedList"/>
    <dgm:cxn modelId="{38495AB1-E8C2-DD4B-AA15-3F17168130F9}" type="presParOf" srcId="{CDEB7AC0-84D5-7D4A-B2DB-B9DD848CC26C}" destId="{72059EA0-69AC-834F-B695-01F7B1B3710E}" srcOrd="25" destOrd="0" presId="urn:microsoft.com/office/officeart/2008/layout/LinedList"/>
    <dgm:cxn modelId="{7B849BDE-E965-AF49-8540-61C2190A0E58}" type="presParOf" srcId="{72059EA0-69AC-834F-B695-01F7B1B3710E}" destId="{C4097779-7ECD-BD4F-9F72-6A3F513ACE5D}" srcOrd="0" destOrd="0" presId="urn:microsoft.com/office/officeart/2008/layout/LinedList"/>
    <dgm:cxn modelId="{5D48AEEB-391C-E245-858A-530A9CD3E61C}" type="presParOf" srcId="{72059EA0-69AC-834F-B695-01F7B1B3710E}" destId="{7208DB92-9909-1940-A5E3-0D27836FF5BD}" srcOrd="1" destOrd="0" presId="urn:microsoft.com/office/officeart/2008/layout/LinedList"/>
    <dgm:cxn modelId="{0643C046-4034-0F44-B22C-AC50B66D45F2}" type="presParOf" srcId="{CDEB7AC0-84D5-7D4A-B2DB-B9DD848CC26C}" destId="{93C21B93-BD94-AA41-801C-590F26D42A25}" srcOrd="26" destOrd="0" presId="urn:microsoft.com/office/officeart/2008/layout/LinedList"/>
    <dgm:cxn modelId="{BEFB43EA-0BA9-6A4A-8479-0806175126BF}" type="presParOf" srcId="{CDEB7AC0-84D5-7D4A-B2DB-B9DD848CC26C}" destId="{7BBAB99E-EDA4-B747-8773-3778C6FA2F58}" srcOrd="27" destOrd="0" presId="urn:microsoft.com/office/officeart/2008/layout/LinedList"/>
    <dgm:cxn modelId="{866E13AA-3A35-4B4F-91FF-EC285569C030}" type="presParOf" srcId="{7BBAB99E-EDA4-B747-8773-3778C6FA2F58}" destId="{69A566F1-6F66-DF47-940F-DC1164CA3882}" srcOrd="0" destOrd="0" presId="urn:microsoft.com/office/officeart/2008/layout/LinedList"/>
    <dgm:cxn modelId="{2A7842A1-5752-3949-81E4-B340A731E99A}" type="presParOf" srcId="{7BBAB99E-EDA4-B747-8773-3778C6FA2F58}" destId="{15C8179D-DDD0-C648-941F-DD037B8A1C54}" srcOrd="1" destOrd="0" presId="urn:microsoft.com/office/officeart/2008/layout/LinedList"/>
    <dgm:cxn modelId="{92E61420-9DD8-A841-BAD4-0F33015CF7F0}" type="presParOf" srcId="{CDEB7AC0-84D5-7D4A-B2DB-B9DD848CC26C}" destId="{9BC53C33-E528-7E45-86F4-52C62B371FA3}" srcOrd="28" destOrd="0" presId="urn:microsoft.com/office/officeart/2008/layout/LinedList"/>
    <dgm:cxn modelId="{5CF8EE3C-B9D0-4E45-8748-F72FFBD9F2D8}" type="presParOf" srcId="{CDEB7AC0-84D5-7D4A-B2DB-B9DD848CC26C}" destId="{9B8A4CB3-48A8-D747-AB10-84624163BCBC}" srcOrd="29" destOrd="0" presId="urn:microsoft.com/office/officeart/2008/layout/LinedList"/>
    <dgm:cxn modelId="{72B7A3F7-0A9F-A642-A472-CF8E45529B1C}" type="presParOf" srcId="{9B8A4CB3-48A8-D747-AB10-84624163BCBC}" destId="{5C811DF7-F456-8B48-8FC8-C0086D6E3820}" srcOrd="0" destOrd="0" presId="urn:microsoft.com/office/officeart/2008/layout/LinedList"/>
    <dgm:cxn modelId="{8A4B1D3C-EBB6-D147-8BAC-2D151CD85F72}" type="presParOf" srcId="{9B8A4CB3-48A8-D747-AB10-84624163BCBC}" destId="{CEF43403-18EB-3947-84A1-E1CC947DE86F}" srcOrd="1" destOrd="0" presId="urn:microsoft.com/office/officeart/2008/layout/LinedList"/>
    <dgm:cxn modelId="{C2A9114D-73F2-5F4A-8F48-BA1F912907CB}" type="presParOf" srcId="{CDEB7AC0-84D5-7D4A-B2DB-B9DD848CC26C}" destId="{562B9CCF-EDFD-0E4B-894E-6DB6D3D1DC61}" srcOrd="30" destOrd="0" presId="urn:microsoft.com/office/officeart/2008/layout/LinedList"/>
    <dgm:cxn modelId="{7C63DD0E-FB8B-B446-BE24-2A6BC5F2D745}" type="presParOf" srcId="{CDEB7AC0-84D5-7D4A-B2DB-B9DD848CC26C}" destId="{D042CEE6-5EEE-BE4D-B8A4-2A05BC44186C}" srcOrd="31" destOrd="0" presId="urn:microsoft.com/office/officeart/2008/layout/LinedList"/>
    <dgm:cxn modelId="{3F7A4CA1-8975-BA46-9FEE-24744F0DCE81}" type="presParOf" srcId="{D042CEE6-5EEE-BE4D-B8A4-2A05BC44186C}" destId="{3748DFED-E91E-FA42-BE26-55878BFC9781}" srcOrd="0" destOrd="0" presId="urn:microsoft.com/office/officeart/2008/layout/LinedList"/>
    <dgm:cxn modelId="{81F9E9E1-BADA-4C48-8C17-D6E94A8E71C6}" type="presParOf" srcId="{D042CEE6-5EEE-BE4D-B8A4-2A05BC44186C}" destId="{05EE285B-D672-D246-BEAA-2E4DE14906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400C8C-7AEE-784C-8DFD-0BB7C1D628E7}" type="doc">
      <dgm:prSet loTypeId="urn:microsoft.com/office/officeart/2005/8/layout/matrix2" loCatId="" qsTypeId="urn:microsoft.com/office/officeart/2005/8/quickstyle/simple1" qsCatId="simple" csTypeId="urn:microsoft.com/office/officeart/2005/8/colors/colorful1" csCatId="colorful" phldr="1"/>
      <dgm:spPr/>
      <dgm:t>
        <a:bodyPr/>
        <a:lstStyle/>
        <a:p>
          <a:endParaRPr lang="en-GB"/>
        </a:p>
      </dgm:t>
    </dgm:pt>
    <dgm:pt modelId="{8A879EBD-C19F-1D4E-8673-53CBBE98D2F7}">
      <dgm:prSet phldrT="[Text]"/>
      <dgm:spPr/>
      <dgm:t>
        <a:bodyPr/>
        <a:lstStyle/>
        <a:p>
          <a:r>
            <a:rPr lang="en-GB" dirty="0"/>
            <a:t>Factual comprehension: You can see/hear the answers to these questions: “Who/What/Where/When?”  E.g. “What is the name of this object?”</a:t>
          </a:r>
        </a:p>
      </dgm:t>
    </dgm:pt>
    <dgm:pt modelId="{C852061A-0A5C-F34C-A74F-7F2E2F11108C}" type="parTrans" cxnId="{F891558B-57A2-244D-B386-F7B4AC0D6D2A}">
      <dgm:prSet/>
      <dgm:spPr/>
      <dgm:t>
        <a:bodyPr/>
        <a:lstStyle/>
        <a:p>
          <a:endParaRPr lang="en-GB"/>
        </a:p>
      </dgm:t>
    </dgm:pt>
    <dgm:pt modelId="{2C42413B-3863-AA48-AD40-C70458EEC905}" type="sibTrans" cxnId="{F891558B-57A2-244D-B386-F7B4AC0D6D2A}">
      <dgm:prSet/>
      <dgm:spPr/>
      <dgm:t>
        <a:bodyPr/>
        <a:lstStyle/>
        <a:p>
          <a:endParaRPr lang="en-GB"/>
        </a:p>
      </dgm:t>
    </dgm:pt>
    <dgm:pt modelId="{2B30450E-CF6E-E345-88DC-69F92A8845A3}">
      <dgm:prSet phldrT="[Text]"/>
      <dgm:spPr/>
      <dgm:t>
        <a:bodyPr/>
        <a:lstStyle/>
        <a:p>
          <a:r>
            <a:rPr lang="en-GB" dirty="0"/>
            <a:t>Imaginative/Empathetic: You can use your imagination to answer these questions: “Why/What if?” E.g. “What if all Shabtis could talk?”</a:t>
          </a:r>
        </a:p>
      </dgm:t>
    </dgm:pt>
    <dgm:pt modelId="{DF31BC26-BAB9-BA41-BA57-F20808DDDA74}" type="parTrans" cxnId="{2FDE50E2-9EC3-CC40-889B-68203263574E}">
      <dgm:prSet/>
      <dgm:spPr/>
      <dgm:t>
        <a:bodyPr/>
        <a:lstStyle/>
        <a:p>
          <a:endParaRPr lang="en-GB"/>
        </a:p>
      </dgm:t>
    </dgm:pt>
    <dgm:pt modelId="{F87B079F-FEAA-4041-88B3-BBB717D2D18D}" type="sibTrans" cxnId="{2FDE50E2-9EC3-CC40-889B-68203263574E}">
      <dgm:prSet/>
      <dgm:spPr/>
      <dgm:t>
        <a:bodyPr/>
        <a:lstStyle/>
        <a:p>
          <a:endParaRPr lang="en-GB"/>
        </a:p>
      </dgm:t>
    </dgm:pt>
    <dgm:pt modelId="{E0D09743-0DC3-7B4F-B095-4DF1D8D0FDC4}">
      <dgm:prSet phldrT="[Text]"/>
      <dgm:spPr/>
      <dgm:t>
        <a:bodyPr/>
        <a:lstStyle/>
        <a:p>
          <a:r>
            <a:rPr lang="en-GB" dirty="0"/>
            <a:t>Factual clarification: You can research the answers to these questions: E.g. “How did the Shabti end up in Leeds?”</a:t>
          </a:r>
        </a:p>
      </dgm:t>
    </dgm:pt>
    <dgm:pt modelId="{8082D7ED-EFCF-6E42-8477-0C5A2ED2C7FF}" type="parTrans" cxnId="{5BDBCF6A-4931-374B-9912-58311D90CF8A}">
      <dgm:prSet/>
      <dgm:spPr/>
      <dgm:t>
        <a:bodyPr/>
        <a:lstStyle/>
        <a:p>
          <a:endParaRPr lang="en-GB"/>
        </a:p>
      </dgm:t>
    </dgm:pt>
    <dgm:pt modelId="{C675A5DB-F885-644C-9015-2EF52BC5FB1E}" type="sibTrans" cxnId="{5BDBCF6A-4931-374B-9912-58311D90CF8A}">
      <dgm:prSet/>
      <dgm:spPr/>
      <dgm:t>
        <a:bodyPr/>
        <a:lstStyle/>
        <a:p>
          <a:endParaRPr lang="en-GB"/>
        </a:p>
      </dgm:t>
    </dgm:pt>
    <dgm:pt modelId="{CCD119AE-80F6-4A42-8898-09558EB38BEC}">
      <dgm:prSet phldrT="[Text]"/>
      <dgm:spPr/>
      <dgm:t>
        <a:bodyPr/>
        <a:lstStyle/>
        <a:p>
          <a:r>
            <a:rPr lang="en-GB" dirty="0"/>
            <a:t>Philosophical: There can be a number of possible answers to these questions, arrived at through discussion: “Why/Should/Could/Would?” E.g. “Should explorers bring objects back from other countries?”</a:t>
          </a:r>
        </a:p>
      </dgm:t>
    </dgm:pt>
    <dgm:pt modelId="{A3550656-8BBE-E04F-86A0-95755048F443}" type="parTrans" cxnId="{EA507AD8-CFAD-B844-A39C-67E80E3E887E}">
      <dgm:prSet/>
      <dgm:spPr/>
      <dgm:t>
        <a:bodyPr/>
        <a:lstStyle/>
        <a:p>
          <a:endParaRPr lang="en-GB"/>
        </a:p>
      </dgm:t>
    </dgm:pt>
    <dgm:pt modelId="{E3F5B6AB-A3F1-BE41-8D98-77E17E0DAABD}" type="sibTrans" cxnId="{EA507AD8-CFAD-B844-A39C-67E80E3E887E}">
      <dgm:prSet/>
      <dgm:spPr/>
      <dgm:t>
        <a:bodyPr/>
        <a:lstStyle/>
        <a:p>
          <a:endParaRPr lang="en-GB"/>
        </a:p>
      </dgm:t>
    </dgm:pt>
    <dgm:pt modelId="{A6648EB0-F281-414A-A3B0-751092DF66A3}">
      <dgm:prSet phldrT="[Text]"/>
      <dgm:spPr/>
      <dgm:t>
        <a:bodyPr/>
        <a:lstStyle/>
        <a:p>
          <a:endParaRPr lang="en-GB"/>
        </a:p>
      </dgm:t>
    </dgm:pt>
    <dgm:pt modelId="{007C9D93-5D69-EA45-80DD-03FBE01AC586}" type="parTrans" cxnId="{C242CB11-7D2A-784F-BE59-E06C0201E7B5}">
      <dgm:prSet/>
      <dgm:spPr/>
      <dgm:t>
        <a:bodyPr/>
        <a:lstStyle/>
        <a:p>
          <a:endParaRPr lang="en-GB"/>
        </a:p>
      </dgm:t>
    </dgm:pt>
    <dgm:pt modelId="{DA38FC7D-7B5C-3343-BC83-7A0545F5D817}" type="sibTrans" cxnId="{C242CB11-7D2A-784F-BE59-E06C0201E7B5}">
      <dgm:prSet/>
      <dgm:spPr/>
      <dgm:t>
        <a:bodyPr/>
        <a:lstStyle/>
        <a:p>
          <a:endParaRPr lang="en-GB"/>
        </a:p>
      </dgm:t>
    </dgm:pt>
    <dgm:pt modelId="{69CF8AF1-4400-0A4B-9555-9546DD892564}" type="pres">
      <dgm:prSet presAssocID="{37400C8C-7AEE-784C-8DFD-0BB7C1D628E7}" presName="matrix" presStyleCnt="0">
        <dgm:presLayoutVars>
          <dgm:chMax val="1"/>
          <dgm:dir/>
          <dgm:resizeHandles val="exact"/>
        </dgm:presLayoutVars>
      </dgm:prSet>
      <dgm:spPr/>
      <dgm:t>
        <a:bodyPr/>
        <a:lstStyle/>
        <a:p>
          <a:endParaRPr lang="en-GB"/>
        </a:p>
      </dgm:t>
    </dgm:pt>
    <dgm:pt modelId="{AACDEA8B-4821-7F40-8E04-6E765493F339}" type="pres">
      <dgm:prSet presAssocID="{37400C8C-7AEE-784C-8DFD-0BB7C1D628E7}" presName="axisShape" presStyleLbl="bgShp" presStyleIdx="0" presStyleCnt="1"/>
      <dgm:spPr>
        <a:ln>
          <a:solidFill>
            <a:schemeClr val="accent1"/>
          </a:solidFill>
        </a:ln>
      </dgm:spPr>
    </dgm:pt>
    <dgm:pt modelId="{6FBCFA98-9B5A-2741-B24F-C4CCA54CE114}" type="pres">
      <dgm:prSet presAssocID="{37400C8C-7AEE-784C-8DFD-0BB7C1D628E7}" presName="rect1" presStyleLbl="node1" presStyleIdx="0" presStyleCnt="4">
        <dgm:presLayoutVars>
          <dgm:chMax val="0"/>
          <dgm:chPref val="0"/>
          <dgm:bulletEnabled val="1"/>
        </dgm:presLayoutVars>
      </dgm:prSet>
      <dgm:spPr/>
      <dgm:t>
        <a:bodyPr/>
        <a:lstStyle/>
        <a:p>
          <a:endParaRPr lang="en-GB"/>
        </a:p>
      </dgm:t>
    </dgm:pt>
    <dgm:pt modelId="{FD1B3E97-967B-AE43-8F3E-5CF6BC657FCD}" type="pres">
      <dgm:prSet presAssocID="{37400C8C-7AEE-784C-8DFD-0BB7C1D628E7}" presName="rect2" presStyleLbl="node1" presStyleIdx="1" presStyleCnt="4">
        <dgm:presLayoutVars>
          <dgm:chMax val="0"/>
          <dgm:chPref val="0"/>
          <dgm:bulletEnabled val="1"/>
        </dgm:presLayoutVars>
      </dgm:prSet>
      <dgm:spPr/>
      <dgm:t>
        <a:bodyPr/>
        <a:lstStyle/>
        <a:p>
          <a:endParaRPr lang="en-GB"/>
        </a:p>
      </dgm:t>
    </dgm:pt>
    <dgm:pt modelId="{8E2446C1-BA4B-6143-91B0-B8646DA98A00}" type="pres">
      <dgm:prSet presAssocID="{37400C8C-7AEE-784C-8DFD-0BB7C1D628E7}" presName="rect3" presStyleLbl="node1" presStyleIdx="2" presStyleCnt="4">
        <dgm:presLayoutVars>
          <dgm:chMax val="0"/>
          <dgm:chPref val="0"/>
          <dgm:bulletEnabled val="1"/>
        </dgm:presLayoutVars>
      </dgm:prSet>
      <dgm:spPr/>
      <dgm:t>
        <a:bodyPr/>
        <a:lstStyle/>
        <a:p>
          <a:endParaRPr lang="en-GB"/>
        </a:p>
      </dgm:t>
    </dgm:pt>
    <dgm:pt modelId="{56E004BF-BCFC-F04D-8943-9065A13FBF98}" type="pres">
      <dgm:prSet presAssocID="{37400C8C-7AEE-784C-8DFD-0BB7C1D628E7}" presName="rect4" presStyleLbl="node1" presStyleIdx="3" presStyleCnt="4">
        <dgm:presLayoutVars>
          <dgm:chMax val="0"/>
          <dgm:chPref val="0"/>
          <dgm:bulletEnabled val="1"/>
        </dgm:presLayoutVars>
      </dgm:prSet>
      <dgm:spPr/>
      <dgm:t>
        <a:bodyPr/>
        <a:lstStyle/>
        <a:p>
          <a:endParaRPr lang="en-GB"/>
        </a:p>
      </dgm:t>
    </dgm:pt>
  </dgm:ptLst>
  <dgm:cxnLst>
    <dgm:cxn modelId="{F49F8D93-40D8-2C4B-8D70-0081965B5305}" type="presOf" srcId="{2B30450E-CF6E-E345-88DC-69F92A8845A3}" destId="{FD1B3E97-967B-AE43-8F3E-5CF6BC657FCD}" srcOrd="0" destOrd="0" presId="urn:microsoft.com/office/officeart/2005/8/layout/matrix2"/>
    <dgm:cxn modelId="{F891558B-57A2-244D-B386-F7B4AC0D6D2A}" srcId="{37400C8C-7AEE-784C-8DFD-0BB7C1D628E7}" destId="{8A879EBD-C19F-1D4E-8673-53CBBE98D2F7}" srcOrd="0" destOrd="0" parTransId="{C852061A-0A5C-F34C-A74F-7F2E2F11108C}" sibTransId="{2C42413B-3863-AA48-AD40-C70458EEC905}"/>
    <dgm:cxn modelId="{C242CB11-7D2A-784F-BE59-E06C0201E7B5}" srcId="{37400C8C-7AEE-784C-8DFD-0BB7C1D628E7}" destId="{A6648EB0-F281-414A-A3B0-751092DF66A3}" srcOrd="4" destOrd="0" parTransId="{007C9D93-5D69-EA45-80DD-03FBE01AC586}" sibTransId="{DA38FC7D-7B5C-3343-BC83-7A0545F5D817}"/>
    <dgm:cxn modelId="{A13C1919-139E-E842-8D47-3326958863B3}" type="presOf" srcId="{37400C8C-7AEE-784C-8DFD-0BB7C1D628E7}" destId="{69CF8AF1-4400-0A4B-9555-9546DD892564}" srcOrd="0" destOrd="0" presId="urn:microsoft.com/office/officeart/2005/8/layout/matrix2"/>
    <dgm:cxn modelId="{FAF7BBB7-0F09-BC41-9D52-D63BEFD3229B}" type="presOf" srcId="{CCD119AE-80F6-4A42-8898-09558EB38BEC}" destId="{56E004BF-BCFC-F04D-8943-9065A13FBF98}" srcOrd="0" destOrd="0" presId="urn:microsoft.com/office/officeart/2005/8/layout/matrix2"/>
    <dgm:cxn modelId="{5BDBCF6A-4931-374B-9912-58311D90CF8A}" srcId="{37400C8C-7AEE-784C-8DFD-0BB7C1D628E7}" destId="{E0D09743-0DC3-7B4F-B095-4DF1D8D0FDC4}" srcOrd="2" destOrd="0" parTransId="{8082D7ED-EFCF-6E42-8477-0C5A2ED2C7FF}" sibTransId="{C675A5DB-F885-644C-9015-2EF52BC5FB1E}"/>
    <dgm:cxn modelId="{741AF921-717C-3F49-B883-28C45D1F1358}" type="presOf" srcId="{8A879EBD-C19F-1D4E-8673-53CBBE98D2F7}" destId="{6FBCFA98-9B5A-2741-B24F-C4CCA54CE114}" srcOrd="0" destOrd="0" presId="urn:microsoft.com/office/officeart/2005/8/layout/matrix2"/>
    <dgm:cxn modelId="{E68B85B1-F54E-5B49-98E4-00525C86B01E}" type="presOf" srcId="{E0D09743-0DC3-7B4F-B095-4DF1D8D0FDC4}" destId="{8E2446C1-BA4B-6143-91B0-B8646DA98A00}" srcOrd="0" destOrd="0" presId="urn:microsoft.com/office/officeart/2005/8/layout/matrix2"/>
    <dgm:cxn modelId="{EA507AD8-CFAD-B844-A39C-67E80E3E887E}" srcId="{37400C8C-7AEE-784C-8DFD-0BB7C1D628E7}" destId="{CCD119AE-80F6-4A42-8898-09558EB38BEC}" srcOrd="3" destOrd="0" parTransId="{A3550656-8BBE-E04F-86A0-95755048F443}" sibTransId="{E3F5B6AB-A3F1-BE41-8D98-77E17E0DAABD}"/>
    <dgm:cxn modelId="{2FDE50E2-9EC3-CC40-889B-68203263574E}" srcId="{37400C8C-7AEE-784C-8DFD-0BB7C1D628E7}" destId="{2B30450E-CF6E-E345-88DC-69F92A8845A3}" srcOrd="1" destOrd="0" parTransId="{DF31BC26-BAB9-BA41-BA57-F20808DDDA74}" sibTransId="{F87B079F-FEAA-4041-88B3-BBB717D2D18D}"/>
    <dgm:cxn modelId="{601FB517-D8BF-0547-9739-060FB16E2D3D}" type="presParOf" srcId="{69CF8AF1-4400-0A4B-9555-9546DD892564}" destId="{AACDEA8B-4821-7F40-8E04-6E765493F339}" srcOrd="0" destOrd="0" presId="urn:microsoft.com/office/officeart/2005/8/layout/matrix2"/>
    <dgm:cxn modelId="{63267223-0AB2-2848-8480-CBD8078233D8}" type="presParOf" srcId="{69CF8AF1-4400-0A4B-9555-9546DD892564}" destId="{6FBCFA98-9B5A-2741-B24F-C4CCA54CE114}" srcOrd="1" destOrd="0" presId="urn:microsoft.com/office/officeart/2005/8/layout/matrix2"/>
    <dgm:cxn modelId="{97338B65-0141-B44F-8587-7857220D9DDD}" type="presParOf" srcId="{69CF8AF1-4400-0A4B-9555-9546DD892564}" destId="{FD1B3E97-967B-AE43-8F3E-5CF6BC657FCD}" srcOrd="2" destOrd="0" presId="urn:microsoft.com/office/officeart/2005/8/layout/matrix2"/>
    <dgm:cxn modelId="{FA5F6A71-0D45-9C41-85D4-B5BB8DE789D7}" type="presParOf" srcId="{69CF8AF1-4400-0A4B-9555-9546DD892564}" destId="{8E2446C1-BA4B-6143-91B0-B8646DA98A00}" srcOrd="3" destOrd="0" presId="urn:microsoft.com/office/officeart/2005/8/layout/matrix2"/>
    <dgm:cxn modelId="{C14DC9D0-D401-8548-9BB2-2C546E9A4022}" type="presParOf" srcId="{69CF8AF1-4400-0A4B-9555-9546DD892564}" destId="{56E004BF-BCFC-F04D-8943-9065A13FBF9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D51538-5711-422B-83F0-CAD9260C063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C2E9FF2-054E-4647-834F-0D7EEBAE806C}">
      <dgm:prSet custT="1"/>
      <dgm:spPr/>
      <dgm:t>
        <a:bodyPr/>
        <a:lstStyle/>
        <a:p>
          <a:endParaRPr lang="en-GB" sz="1200" dirty="0">
            <a:latin typeface="+mj-lt"/>
          </a:endParaRPr>
        </a:p>
      </dgm:t>
    </dgm:pt>
    <dgm:pt modelId="{8EBB87F7-A126-CF41-B979-9A089D5F1345}" type="parTrans" cxnId="{D4551039-5E4B-4344-929A-ABE827062F5C}">
      <dgm:prSet/>
      <dgm:spPr/>
      <dgm:t>
        <a:bodyPr/>
        <a:lstStyle/>
        <a:p>
          <a:endParaRPr lang="en-GB" sz="1200">
            <a:latin typeface="+mj-lt"/>
          </a:endParaRPr>
        </a:p>
      </dgm:t>
    </dgm:pt>
    <dgm:pt modelId="{D3CD8828-5FE1-EF47-9927-79C697395F4F}" type="sibTrans" cxnId="{D4551039-5E4B-4344-929A-ABE827062F5C}">
      <dgm:prSet/>
      <dgm:spPr/>
      <dgm:t>
        <a:bodyPr/>
        <a:lstStyle/>
        <a:p>
          <a:endParaRPr lang="en-GB" sz="1200">
            <a:latin typeface="+mj-lt"/>
          </a:endParaRPr>
        </a:p>
      </dgm:t>
    </dgm:pt>
    <dgm:pt modelId="{87637ED1-822C-D745-9C7C-21C218974FF1}">
      <dgm:prSet custT="1"/>
      <dgm:spPr/>
      <dgm:t>
        <a:bodyPr/>
        <a:lstStyle/>
        <a:p>
          <a:pPr>
            <a:buFont typeface="Symbol" pitchFamily="2" charset="2"/>
            <a:buChar char=""/>
          </a:pPr>
          <a:r>
            <a:rPr lang="en-GB" sz="1200" dirty="0"/>
            <a:t>Watch the video, Jess’s story. What should Jess do? What should she say to Mrs </a:t>
          </a:r>
          <a:r>
            <a:rPr lang="en-GB" sz="1200" dirty="0" err="1"/>
            <a:t>Bletherswick</a:t>
          </a:r>
          <a:r>
            <a:rPr lang="en-GB" sz="1200" dirty="0"/>
            <a:t>?</a:t>
          </a:r>
        </a:p>
      </dgm:t>
    </dgm:pt>
    <dgm:pt modelId="{55AAA335-1A71-B046-A611-C32E4DB0440F}" type="parTrans" cxnId="{F74F0057-D451-4340-8724-B888D0D1C045}">
      <dgm:prSet/>
      <dgm:spPr/>
      <dgm:t>
        <a:bodyPr/>
        <a:lstStyle/>
        <a:p>
          <a:endParaRPr lang="en-GB" sz="1200"/>
        </a:p>
      </dgm:t>
    </dgm:pt>
    <dgm:pt modelId="{79472433-ECE3-774D-AF4B-D03C07A84969}" type="sibTrans" cxnId="{F74F0057-D451-4340-8724-B888D0D1C045}">
      <dgm:prSet/>
      <dgm:spPr/>
      <dgm:t>
        <a:bodyPr/>
        <a:lstStyle/>
        <a:p>
          <a:endParaRPr lang="en-GB" sz="1200"/>
        </a:p>
      </dgm:t>
    </dgm:pt>
    <dgm:pt modelId="{8C0497D0-00D4-3444-AA01-5FDAD41BF539}">
      <dgm:prSet custT="1"/>
      <dgm:spPr/>
      <dgm:t>
        <a:bodyPr/>
        <a:lstStyle/>
        <a:p>
          <a:pPr>
            <a:buFont typeface="Symbol" pitchFamily="2" charset="2"/>
            <a:buChar char=""/>
          </a:pPr>
          <a:r>
            <a:rPr lang="en-GB" sz="1200" dirty="0"/>
            <a:t>Should museum objects be sent back to their country of origin?</a:t>
          </a:r>
        </a:p>
      </dgm:t>
    </dgm:pt>
    <dgm:pt modelId="{58279206-88C6-3145-B21C-51148FCAFBAB}" type="parTrans" cxnId="{BD4AE6F7-1342-F74C-AFDE-27392ADA54A7}">
      <dgm:prSet/>
      <dgm:spPr/>
      <dgm:t>
        <a:bodyPr/>
        <a:lstStyle/>
        <a:p>
          <a:endParaRPr lang="en-GB" sz="1200"/>
        </a:p>
      </dgm:t>
    </dgm:pt>
    <dgm:pt modelId="{D0558C28-D9DC-9F47-AA9F-EEDC0321DC87}" type="sibTrans" cxnId="{BD4AE6F7-1342-F74C-AFDE-27392ADA54A7}">
      <dgm:prSet/>
      <dgm:spPr/>
      <dgm:t>
        <a:bodyPr/>
        <a:lstStyle/>
        <a:p>
          <a:endParaRPr lang="en-GB" sz="1200"/>
        </a:p>
      </dgm:t>
    </dgm:pt>
    <dgm:pt modelId="{90094B09-F763-FB42-8216-70E39147DBD5}">
      <dgm:prSet custT="1"/>
      <dgm:spPr/>
      <dgm:t>
        <a:bodyPr/>
        <a:lstStyle/>
        <a:p>
          <a:pPr>
            <a:buFont typeface="Symbol" pitchFamily="2" charset="2"/>
            <a:buChar char=""/>
          </a:pPr>
          <a:r>
            <a:rPr lang="en-GB" sz="1200" dirty="0"/>
            <a:t>Watch the video ‘Amelia’s story’. Imagine if Reverend Aquila didn’t allow Amelia to present the shabti? Amelia says that Aquila should be more interested in ‘scholarship over showmanship’. What does she mean and why is this important? Why would something that is common be of interest to anyone? </a:t>
          </a:r>
        </a:p>
      </dgm:t>
    </dgm:pt>
    <dgm:pt modelId="{55930116-815A-F741-A26C-C8FC9629F0EB}" type="parTrans" cxnId="{CC2E1E3E-2EFE-3A41-8C48-0CC79B27EB6E}">
      <dgm:prSet/>
      <dgm:spPr/>
      <dgm:t>
        <a:bodyPr/>
        <a:lstStyle/>
        <a:p>
          <a:endParaRPr lang="en-GB" sz="1200"/>
        </a:p>
      </dgm:t>
    </dgm:pt>
    <dgm:pt modelId="{EEE0DA28-8603-8F48-9962-88C34312C395}" type="sibTrans" cxnId="{CC2E1E3E-2EFE-3A41-8C48-0CC79B27EB6E}">
      <dgm:prSet/>
      <dgm:spPr/>
      <dgm:t>
        <a:bodyPr/>
        <a:lstStyle/>
        <a:p>
          <a:endParaRPr lang="en-GB" sz="1200"/>
        </a:p>
      </dgm:t>
    </dgm:pt>
    <dgm:pt modelId="{360C63A6-1163-4A4C-9441-B0B835C36346}">
      <dgm:prSet custT="1"/>
      <dgm:spPr/>
      <dgm:t>
        <a:bodyPr/>
        <a:lstStyle/>
        <a:p>
          <a:pPr>
            <a:buFont typeface="Symbol" pitchFamily="2" charset="2"/>
            <a:buChar char=""/>
          </a:pPr>
          <a:r>
            <a:rPr lang="en-GB" sz="1200" dirty="0"/>
            <a:t>Should we preserve ancient objects and keep them locked away or share them with everyone?</a:t>
          </a:r>
        </a:p>
      </dgm:t>
    </dgm:pt>
    <dgm:pt modelId="{FA74D025-09EB-B84B-A225-57AF61B7BBBD}" type="parTrans" cxnId="{5C221014-FB01-714C-9376-CDF0A35EFA56}">
      <dgm:prSet/>
      <dgm:spPr/>
      <dgm:t>
        <a:bodyPr/>
        <a:lstStyle/>
        <a:p>
          <a:endParaRPr lang="en-GB" sz="1200"/>
        </a:p>
      </dgm:t>
    </dgm:pt>
    <dgm:pt modelId="{39C4FF0C-B67E-D04E-8212-6C443967B92E}" type="sibTrans" cxnId="{5C221014-FB01-714C-9376-CDF0A35EFA56}">
      <dgm:prSet/>
      <dgm:spPr/>
      <dgm:t>
        <a:bodyPr/>
        <a:lstStyle/>
        <a:p>
          <a:endParaRPr lang="en-GB" sz="1200"/>
        </a:p>
      </dgm:t>
    </dgm:pt>
    <dgm:pt modelId="{4C498704-4EB3-2E44-8BBA-AE4083E597AB}">
      <dgm:prSet custT="1"/>
      <dgm:spPr/>
      <dgm:t>
        <a:bodyPr/>
        <a:lstStyle/>
        <a:p>
          <a:pPr>
            <a:buFont typeface="Symbol" pitchFamily="2" charset="2"/>
            <a:buChar char=""/>
          </a:pPr>
          <a:r>
            <a:rPr lang="en-GB" sz="1200" dirty="0"/>
            <a:t>Should people be allowed to sell ancient artefacts?</a:t>
          </a:r>
        </a:p>
      </dgm:t>
    </dgm:pt>
    <dgm:pt modelId="{31CA326D-FF0F-3E45-A68B-BE250D5EC723}" type="parTrans" cxnId="{C4F670C0-AC50-F044-8F98-2DEBA045FFF7}">
      <dgm:prSet/>
      <dgm:spPr/>
      <dgm:t>
        <a:bodyPr/>
        <a:lstStyle/>
        <a:p>
          <a:endParaRPr lang="en-GB" sz="1200"/>
        </a:p>
      </dgm:t>
    </dgm:pt>
    <dgm:pt modelId="{A88A2418-777E-1641-B105-25B8F890A4CF}" type="sibTrans" cxnId="{C4F670C0-AC50-F044-8F98-2DEBA045FFF7}">
      <dgm:prSet/>
      <dgm:spPr/>
      <dgm:t>
        <a:bodyPr/>
        <a:lstStyle/>
        <a:p>
          <a:endParaRPr lang="en-GB" sz="1200"/>
        </a:p>
      </dgm:t>
    </dgm:pt>
    <dgm:pt modelId="{D18C7F2C-D5C1-134A-8E13-3326AB6FCA95}">
      <dgm:prSet custT="1"/>
      <dgm:spPr/>
      <dgm:t>
        <a:bodyPr/>
        <a:lstStyle/>
        <a:p>
          <a:pPr>
            <a:buFont typeface="Symbol" pitchFamily="2" charset="2"/>
            <a:buChar char=""/>
          </a:pPr>
          <a:r>
            <a:rPr lang="en-GB" sz="1200" dirty="0"/>
            <a:t>Which objects are worth keeping in museums?</a:t>
          </a:r>
        </a:p>
      </dgm:t>
    </dgm:pt>
    <dgm:pt modelId="{72FC3902-0108-1947-82A0-F65337F4FEE9}" type="parTrans" cxnId="{2A33D733-1B8C-454A-B5B1-2639E50F3CAA}">
      <dgm:prSet/>
      <dgm:spPr/>
      <dgm:t>
        <a:bodyPr/>
        <a:lstStyle/>
        <a:p>
          <a:endParaRPr lang="en-GB" sz="1200"/>
        </a:p>
      </dgm:t>
    </dgm:pt>
    <dgm:pt modelId="{488A391B-3878-E343-85D8-33F85A7626AE}" type="sibTrans" cxnId="{2A33D733-1B8C-454A-B5B1-2639E50F3CAA}">
      <dgm:prSet/>
      <dgm:spPr/>
      <dgm:t>
        <a:bodyPr/>
        <a:lstStyle/>
        <a:p>
          <a:endParaRPr lang="en-GB" sz="1200"/>
        </a:p>
      </dgm:t>
    </dgm:pt>
    <dgm:pt modelId="{D976376D-6C2A-9C49-AEEF-21B9FED885DE}">
      <dgm:prSet custT="1"/>
      <dgm:spPr/>
      <dgm:t>
        <a:bodyPr/>
        <a:lstStyle/>
        <a:p>
          <a:pPr>
            <a:buFont typeface="Symbol" pitchFamily="2" charset="2"/>
            <a:buChar char=""/>
          </a:pPr>
          <a:r>
            <a:rPr lang="en-GB" sz="1200" dirty="0"/>
            <a:t>Should Egyptian objects be exhibited in Leeds Museums?</a:t>
          </a:r>
        </a:p>
      </dgm:t>
    </dgm:pt>
    <dgm:pt modelId="{531454EA-F98C-BF40-B825-60B1253C8C0E}" type="parTrans" cxnId="{A57DDD7B-5764-EB43-A9F8-56C4DA9C7A7E}">
      <dgm:prSet/>
      <dgm:spPr/>
      <dgm:t>
        <a:bodyPr/>
        <a:lstStyle/>
        <a:p>
          <a:endParaRPr lang="en-GB" sz="1200"/>
        </a:p>
      </dgm:t>
    </dgm:pt>
    <dgm:pt modelId="{BF96CC5D-2434-3A40-9A2C-C6EDA0347282}" type="sibTrans" cxnId="{A57DDD7B-5764-EB43-A9F8-56C4DA9C7A7E}">
      <dgm:prSet/>
      <dgm:spPr/>
      <dgm:t>
        <a:bodyPr/>
        <a:lstStyle/>
        <a:p>
          <a:endParaRPr lang="en-GB" sz="1200"/>
        </a:p>
      </dgm:t>
    </dgm:pt>
    <dgm:pt modelId="{4935D274-7635-8242-90CB-1A998F4A352E}">
      <dgm:prSet custT="1"/>
      <dgm:spPr/>
      <dgm:t>
        <a:bodyPr/>
        <a:lstStyle/>
        <a:p>
          <a:pPr>
            <a:buFont typeface="Symbol" pitchFamily="2" charset="2"/>
            <a:buChar char=""/>
          </a:pPr>
          <a:r>
            <a:rPr lang="en-GB" sz="1200" dirty="0"/>
            <a:t>Should people be allowed to have private collections?</a:t>
          </a:r>
        </a:p>
      </dgm:t>
    </dgm:pt>
    <dgm:pt modelId="{196BFE0E-1DC0-1147-99F9-472E0FC1D87D}" type="parTrans" cxnId="{8F08F578-E4E3-5241-B0A4-2E5D067ECB7B}">
      <dgm:prSet/>
      <dgm:spPr/>
      <dgm:t>
        <a:bodyPr/>
        <a:lstStyle/>
        <a:p>
          <a:endParaRPr lang="en-GB" sz="1200"/>
        </a:p>
      </dgm:t>
    </dgm:pt>
    <dgm:pt modelId="{A5B209D7-46EB-7D45-86D4-343042A41355}" type="sibTrans" cxnId="{8F08F578-E4E3-5241-B0A4-2E5D067ECB7B}">
      <dgm:prSet/>
      <dgm:spPr/>
      <dgm:t>
        <a:bodyPr/>
        <a:lstStyle/>
        <a:p>
          <a:endParaRPr lang="en-GB" sz="1200"/>
        </a:p>
      </dgm:t>
    </dgm:pt>
    <dgm:pt modelId="{4C9F3822-AB54-0948-88EC-2D2C4EC1C3FA}">
      <dgm:prSet custT="1"/>
      <dgm:spPr/>
      <dgm:t>
        <a:bodyPr/>
        <a:lstStyle/>
        <a:p>
          <a:pPr>
            <a:buFont typeface="Symbol" pitchFamily="2" charset="2"/>
            <a:buChar char=""/>
          </a:pPr>
          <a:r>
            <a:rPr lang="en-GB" sz="1200" dirty="0"/>
            <a:t>What does stolen mean? Are all archaeological finds in museums stolen?</a:t>
          </a:r>
        </a:p>
      </dgm:t>
    </dgm:pt>
    <dgm:pt modelId="{70C9402C-65B5-E449-90CE-DE17D458E63D}" type="parTrans" cxnId="{09B58638-3163-8845-929C-817D0E7AB51F}">
      <dgm:prSet/>
      <dgm:spPr/>
      <dgm:t>
        <a:bodyPr/>
        <a:lstStyle/>
        <a:p>
          <a:endParaRPr lang="en-GB" sz="1200"/>
        </a:p>
      </dgm:t>
    </dgm:pt>
    <dgm:pt modelId="{48F1FDBF-E58B-3649-B378-DB6D66958711}" type="sibTrans" cxnId="{09B58638-3163-8845-929C-817D0E7AB51F}">
      <dgm:prSet/>
      <dgm:spPr/>
      <dgm:t>
        <a:bodyPr/>
        <a:lstStyle/>
        <a:p>
          <a:endParaRPr lang="en-GB" sz="1200"/>
        </a:p>
      </dgm:t>
    </dgm:pt>
    <dgm:pt modelId="{947B0819-63F7-1E4C-A0A3-17C657C63EC4}">
      <dgm:prSet custT="1"/>
      <dgm:spPr/>
      <dgm:t>
        <a:bodyPr/>
        <a:lstStyle/>
        <a:p>
          <a:pPr>
            <a:buFont typeface="Symbol" pitchFamily="2" charset="2"/>
            <a:buChar char=""/>
          </a:pPr>
          <a:r>
            <a:rPr lang="en-GB" sz="1200" dirty="0"/>
            <a:t>How do we decide who owns anything that’s been buried for thousands of years? Is it the archaeologist who finds it – or the person who’s paying the archaeologist to dig? Is it the person who owns the land, or the whole country where the dig takes place? Or simply the person who can offer the most money for it?</a:t>
          </a:r>
        </a:p>
      </dgm:t>
    </dgm:pt>
    <dgm:pt modelId="{63063AA1-A91A-A842-A450-7D2BBF0F8E91}" type="parTrans" cxnId="{2620B790-E11B-9E47-8A50-C6B7332B8B75}">
      <dgm:prSet/>
      <dgm:spPr/>
      <dgm:t>
        <a:bodyPr/>
        <a:lstStyle/>
        <a:p>
          <a:endParaRPr lang="en-GB" sz="1200"/>
        </a:p>
      </dgm:t>
    </dgm:pt>
    <dgm:pt modelId="{E5E31F82-7B0A-BB4E-A527-4DE6F6F920EA}" type="sibTrans" cxnId="{2620B790-E11B-9E47-8A50-C6B7332B8B75}">
      <dgm:prSet/>
      <dgm:spPr/>
      <dgm:t>
        <a:bodyPr/>
        <a:lstStyle/>
        <a:p>
          <a:endParaRPr lang="en-GB" sz="1200"/>
        </a:p>
      </dgm:t>
    </dgm:pt>
    <dgm:pt modelId="{CDEB7AC0-84D5-7D4A-B2DB-B9DD848CC26C}" type="pres">
      <dgm:prSet presAssocID="{C4D51538-5711-422B-83F0-CAD9260C0636}" presName="vert0" presStyleCnt="0">
        <dgm:presLayoutVars>
          <dgm:dir/>
          <dgm:animOne val="branch"/>
          <dgm:animLvl val="lvl"/>
        </dgm:presLayoutVars>
      </dgm:prSet>
      <dgm:spPr/>
      <dgm:t>
        <a:bodyPr/>
        <a:lstStyle/>
        <a:p>
          <a:endParaRPr lang="en-GB"/>
        </a:p>
      </dgm:t>
    </dgm:pt>
    <dgm:pt modelId="{D2CEE97C-E0DA-A443-8CDC-6C75DF07B3D9}" type="pres">
      <dgm:prSet presAssocID="{BC2E9FF2-054E-4647-834F-0D7EEBAE806C}" presName="thickLine" presStyleLbl="alignNode1" presStyleIdx="0" presStyleCnt="1"/>
      <dgm:spPr/>
    </dgm:pt>
    <dgm:pt modelId="{496C3F10-C161-C74F-8675-32623EC7C0B4}" type="pres">
      <dgm:prSet presAssocID="{BC2E9FF2-054E-4647-834F-0D7EEBAE806C}" presName="horz1" presStyleCnt="0"/>
      <dgm:spPr/>
    </dgm:pt>
    <dgm:pt modelId="{F9761740-7975-EA40-9D53-A45CF88E9945}" type="pres">
      <dgm:prSet presAssocID="{BC2E9FF2-054E-4647-834F-0D7EEBAE806C}" presName="tx1" presStyleLbl="revTx" presStyleIdx="0" presStyleCnt="11"/>
      <dgm:spPr/>
      <dgm:t>
        <a:bodyPr/>
        <a:lstStyle/>
        <a:p>
          <a:endParaRPr lang="en-GB"/>
        </a:p>
      </dgm:t>
    </dgm:pt>
    <dgm:pt modelId="{810A141E-D562-1842-9D5E-DA5FE6D69F00}" type="pres">
      <dgm:prSet presAssocID="{BC2E9FF2-054E-4647-834F-0D7EEBAE806C}" presName="vert1" presStyleCnt="0"/>
      <dgm:spPr/>
    </dgm:pt>
    <dgm:pt modelId="{532FB0EE-4C7F-D747-BB90-DFA7632A86F4}" type="pres">
      <dgm:prSet presAssocID="{87637ED1-822C-D745-9C7C-21C218974FF1}" presName="vertSpace2a" presStyleCnt="0"/>
      <dgm:spPr/>
    </dgm:pt>
    <dgm:pt modelId="{9D601347-40FB-C04E-A201-75FF0512BFF1}" type="pres">
      <dgm:prSet presAssocID="{87637ED1-822C-D745-9C7C-21C218974FF1}" presName="horz2" presStyleCnt="0"/>
      <dgm:spPr/>
    </dgm:pt>
    <dgm:pt modelId="{C8B93FC1-73C0-7C47-88E7-40499BAE3CF7}" type="pres">
      <dgm:prSet presAssocID="{87637ED1-822C-D745-9C7C-21C218974FF1}" presName="horzSpace2" presStyleCnt="0"/>
      <dgm:spPr/>
    </dgm:pt>
    <dgm:pt modelId="{A3E07776-39E8-414A-9275-D6635B863388}" type="pres">
      <dgm:prSet presAssocID="{87637ED1-822C-D745-9C7C-21C218974FF1}" presName="tx2" presStyleLbl="revTx" presStyleIdx="1" presStyleCnt="11"/>
      <dgm:spPr/>
      <dgm:t>
        <a:bodyPr/>
        <a:lstStyle/>
        <a:p>
          <a:endParaRPr lang="en-GB"/>
        </a:p>
      </dgm:t>
    </dgm:pt>
    <dgm:pt modelId="{0DE381BE-1433-7F47-A573-FED847C0C070}" type="pres">
      <dgm:prSet presAssocID="{87637ED1-822C-D745-9C7C-21C218974FF1}" presName="vert2" presStyleCnt="0"/>
      <dgm:spPr/>
    </dgm:pt>
    <dgm:pt modelId="{19235A69-4E98-AF41-9CA3-26576FEDCE08}" type="pres">
      <dgm:prSet presAssocID="{87637ED1-822C-D745-9C7C-21C218974FF1}" presName="thinLine2b" presStyleLbl="callout" presStyleIdx="0" presStyleCnt="10"/>
      <dgm:spPr/>
    </dgm:pt>
    <dgm:pt modelId="{FDB4F5DE-1205-F540-B062-095810CE7F46}" type="pres">
      <dgm:prSet presAssocID="{87637ED1-822C-D745-9C7C-21C218974FF1}" presName="vertSpace2b" presStyleCnt="0"/>
      <dgm:spPr/>
    </dgm:pt>
    <dgm:pt modelId="{43D6E888-FED5-A643-AC64-45C97CEAC93D}" type="pres">
      <dgm:prSet presAssocID="{90094B09-F763-FB42-8216-70E39147DBD5}" presName="horz2" presStyleCnt="0"/>
      <dgm:spPr/>
    </dgm:pt>
    <dgm:pt modelId="{F1BEC5EC-4B8E-DB4D-80CA-1B7E59FE13C1}" type="pres">
      <dgm:prSet presAssocID="{90094B09-F763-FB42-8216-70E39147DBD5}" presName="horzSpace2" presStyleCnt="0"/>
      <dgm:spPr/>
    </dgm:pt>
    <dgm:pt modelId="{14F29DC5-5DAD-364A-87F6-6FE38DB9D3D3}" type="pres">
      <dgm:prSet presAssocID="{90094B09-F763-FB42-8216-70E39147DBD5}" presName="tx2" presStyleLbl="revTx" presStyleIdx="2" presStyleCnt="11"/>
      <dgm:spPr/>
      <dgm:t>
        <a:bodyPr/>
        <a:lstStyle/>
        <a:p>
          <a:endParaRPr lang="en-GB"/>
        </a:p>
      </dgm:t>
    </dgm:pt>
    <dgm:pt modelId="{0A43F13D-5D24-F047-A1C7-06493F4996C7}" type="pres">
      <dgm:prSet presAssocID="{90094B09-F763-FB42-8216-70E39147DBD5}" presName="vert2" presStyleCnt="0"/>
      <dgm:spPr/>
    </dgm:pt>
    <dgm:pt modelId="{188870DB-4FC6-DC47-9A8A-7BC9D780E452}" type="pres">
      <dgm:prSet presAssocID="{90094B09-F763-FB42-8216-70E39147DBD5}" presName="thinLine2b" presStyleLbl="callout" presStyleIdx="1" presStyleCnt="10"/>
      <dgm:spPr/>
    </dgm:pt>
    <dgm:pt modelId="{D44B5629-9E8D-A649-A2FB-808835CC7394}" type="pres">
      <dgm:prSet presAssocID="{90094B09-F763-FB42-8216-70E39147DBD5}" presName="vertSpace2b" presStyleCnt="0"/>
      <dgm:spPr/>
    </dgm:pt>
    <dgm:pt modelId="{FD3613A7-96BC-074E-81EC-29670885A720}" type="pres">
      <dgm:prSet presAssocID="{8C0497D0-00D4-3444-AA01-5FDAD41BF539}" presName="horz2" presStyleCnt="0"/>
      <dgm:spPr/>
    </dgm:pt>
    <dgm:pt modelId="{5A4654E9-E05A-6A4B-89F6-9D1E83227E38}" type="pres">
      <dgm:prSet presAssocID="{8C0497D0-00D4-3444-AA01-5FDAD41BF539}" presName="horzSpace2" presStyleCnt="0"/>
      <dgm:spPr/>
    </dgm:pt>
    <dgm:pt modelId="{BE91FD44-E812-3C49-A7AA-93221189EA43}" type="pres">
      <dgm:prSet presAssocID="{8C0497D0-00D4-3444-AA01-5FDAD41BF539}" presName="tx2" presStyleLbl="revTx" presStyleIdx="3" presStyleCnt="11" custScaleY="60514"/>
      <dgm:spPr/>
      <dgm:t>
        <a:bodyPr/>
        <a:lstStyle/>
        <a:p>
          <a:endParaRPr lang="en-GB"/>
        </a:p>
      </dgm:t>
    </dgm:pt>
    <dgm:pt modelId="{19D517F7-5BFB-ED4A-8883-B1172BA38C1B}" type="pres">
      <dgm:prSet presAssocID="{8C0497D0-00D4-3444-AA01-5FDAD41BF539}" presName="vert2" presStyleCnt="0"/>
      <dgm:spPr/>
    </dgm:pt>
    <dgm:pt modelId="{24EE4423-A1A9-4749-9F73-34A08F88763D}" type="pres">
      <dgm:prSet presAssocID="{8C0497D0-00D4-3444-AA01-5FDAD41BF539}" presName="thinLine2b" presStyleLbl="callout" presStyleIdx="2" presStyleCnt="10"/>
      <dgm:spPr/>
    </dgm:pt>
    <dgm:pt modelId="{5FC3C247-36E1-9B4C-AB9D-54B338AED217}" type="pres">
      <dgm:prSet presAssocID="{8C0497D0-00D4-3444-AA01-5FDAD41BF539}" presName="vertSpace2b" presStyleCnt="0"/>
      <dgm:spPr/>
    </dgm:pt>
    <dgm:pt modelId="{8BE48D07-66DF-1A40-9FDA-AD850944B4BD}" type="pres">
      <dgm:prSet presAssocID="{360C63A6-1163-4A4C-9441-B0B835C36346}" presName="horz2" presStyleCnt="0"/>
      <dgm:spPr/>
    </dgm:pt>
    <dgm:pt modelId="{27127D02-C637-754A-809B-76603710014C}" type="pres">
      <dgm:prSet presAssocID="{360C63A6-1163-4A4C-9441-B0B835C36346}" presName="horzSpace2" presStyleCnt="0"/>
      <dgm:spPr/>
    </dgm:pt>
    <dgm:pt modelId="{70FAF72E-3C84-A54B-899A-8502B4F0BA18}" type="pres">
      <dgm:prSet presAssocID="{360C63A6-1163-4A4C-9441-B0B835C36346}" presName="tx2" presStyleLbl="revTx" presStyleIdx="4" presStyleCnt="11" custScaleY="75227"/>
      <dgm:spPr/>
      <dgm:t>
        <a:bodyPr/>
        <a:lstStyle/>
        <a:p>
          <a:endParaRPr lang="en-GB"/>
        </a:p>
      </dgm:t>
    </dgm:pt>
    <dgm:pt modelId="{8723EE31-FB28-AA48-95DF-69AF572B440A}" type="pres">
      <dgm:prSet presAssocID="{360C63A6-1163-4A4C-9441-B0B835C36346}" presName="vert2" presStyleCnt="0"/>
      <dgm:spPr/>
    </dgm:pt>
    <dgm:pt modelId="{13D8CAD3-16FE-D047-B25E-B8D7D4E81297}" type="pres">
      <dgm:prSet presAssocID="{360C63A6-1163-4A4C-9441-B0B835C36346}" presName="thinLine2b" presStyleLbl="callout" presStyleIdx="3" presStyleCnt="10"/>
      <dgm:spPr/>
    </dgm:pt>
    <dgm:pt modelId="{A5971ADA-9FFE-B64C-BB28-1ED58C529854}" type="pres">
      <dgm:prSet presAssocID="{360C63A6-1163-4A4C-9441-B0B835C36346}" presName="vertSpace2b" presStyleCnt="0"/>
      <dgm:spPr/>
    </dgm:pt>
    <dgm:pt modelId="{0719C461-474E-8349-93D0-ED028CE3B6ED}" type="pres">
      <dgm:prSet presAssocID="{4C498704-4EB3-2E44-8BBA-AE4083E597AB}" presName="horz2" presStyleCnt="0"/>
      <dgm:spPr/>
    </dgm:pt>
    <dgm:pt modelId="{B020173D-4C67-A84F-A910-5950F98580ED}" type="pres">
      <dgm:prSet presAssocID="{4C498704-4EB3-2E44-8BBA-AE4083E597AB}" presName="horzSpace2" presStyleCnt="0"/>
      <dgm:spPr/>
    </dgm:pt>
    <dgm:pt modelId="{D633E932-62CD-E24B-B6D7-69C7C6BE660D}" type="pres">
      <dgm:prSet presAssocID="{4C498704-4EB3-2E44-8BBA-AE4083E597AB}" presName="tx2" presStyleLbl="revTx" presStyleIdx="5" presStyleCnt="11" custScaleY="72339"/>
      <dgm:spPr/>
      <dgm:t>
        <a:bodyPr/>
        <a:lstStyle/>
        <a:p>
          <a:endParaRPr lang="en-GB"/>
        </a:p>
      </dgm:t>
    </dgm:pt>
    <dgm:pt modelId="{5DDE536C-A935-E742-BDD9-5DCAB1FD2C89}" type="pres">
      <dgm:prSet presAssocID="{4C498704-4EB3-2E44-8BBA-AE4083E597AB}" presName="vert2" presStyleCnt="0"/>
      <dgm:spPr/>
    </dgm:pt>
    <dgm:pt modelId="{93885A54-1880-1441-8657-D82C8AE941F7}" type="pres">
      <dgm:prSet presAssocID="{4C498704-4EB3-2E44-8BBA-AE4083E597AB}" presName="thinLine2b" presStyleLbl="callout" presStyleIdx="4" presStyleCnt="10"/>
      <dgm:spPr/>
    </dgm:pt>
    <dgm:pt modelId="{301DEDAA-FACF-B545-99A7-A127B3035D62}" type="pres">
      <dgm:prSet presAssocID="{4C498704-4EB3-2E44-8BBA-AE4083E597AB}" presName="vertSpace2b" presStyleCnt="0"/>
      <dgm:spPr/>
    </dgm:pt>
    <dgm:pt modelId="{EB52A610-ABBA-B045-9CD7-FD0345F24D09}" type="pres">
      <dgm:prSet presAssocID="{D18C7F2C-D5C1-134A-8E13-3326AB6FCA95}" presName="horz2" presStyleCnt="0"/>
      <dgm:spPr/>
    </dgm:pt>
    <dgm:pt modelId="{64DE5D00-53A8-9346-A64F-56EFF2E0F16C}" type="pres">
      <dgm:prSet presAssocID="{D18C7F2C-D5C1-134A-8E13-3326AB6FCA95}" presName="horzSpace2" presStyleCnt="0"/>
      <dgm:spPr/>
    </dgm:pt>
    <dgm:pt modelId="{66FF2B99-D019-CC42-B15F-F57031C4676F}" type="pres">
      <dgm:prSet presAssocID="{D18C7F2C-D5C1-134A-8E13-3326AB6FCA95}" presName="tx2" presStyleLbl="revTx" presStyleIdx="6" presStyleCnt="11" custScaleY="80981"/>
      <dgm:spPr/>
      <dgm:t>
        <a:bodyPr/>
        <a:lstStyle/>
        <a:p>
          <a:endParaRPr lang="en-GB"/>
        </a:p>
      </dgm:t>
    </dgm:pt>
    <dgm:pt modelId="{C435622A-BBF8-D84E-9D6B-FB3306B2EB97}" type="pres">
      <dgm:prSet presAssocID="{D18C7F2C-D5C1-134A-8E13-3326AB6FCA95}" presName="vert2" presStyleCnt="0"/>
      <dgm:spPr/>
    </dgm:pt>
    <dgm:pt modelId="{DB13D05D-171C-1D42-9B39-B013CFBE0BEA}" type="pres">
      <dgm:prSet presAssocID="{D18C7F2C-D5C1-134A-8E13-3326AB6FCA95}" presName="thinLine2b" presStyleLbl="callout" presStyleIdx="5" presStyleCnt="10"/>
      <dgm:spPr/>
    </dgm:pt>
    <dgm:pt modelId="{41D734E0-DE59-0B44-8DA0-F3E5EB745EE7}" type="pres">
      <dgm:prSet presAssocID="{D18C7F2C-D5C1-134A-8E13-3326AB6FCA95}" presName="vertSpace2b" presStyleCnt="0"/>
      <dgm:spPr/>
    </dgm:pt>
    <dgm:pt modelId="{02BF44B8-1F9E-864C-B417-4ED3D2E084F7}" type="pres">
      <dgm:prSet presAssocID="{D976376D-6C2A-9C49-AEEF-21B9FED885DE}" presName="horz2" presStyleCnt="0"/>
      <dgm:spPr/>
    </dgm:pt>
    <dgm:pt modelId="{5A407436-9A59-524A-9A72-910E63D0530D}" type="pres">
      <dgm:prSet presAssocID="{D976376D-6C2A-9C49-AEEF-21B9FED885DE}" presName="horzSpace2" presStyleCnt="0"/>
      <dgm:spPr/>
    </dgm:pt>
    <dgm:pt modelId="{04BF948C-0673-CF4F-AECA-EE6039AC81B4}" type="pres">
      <dgm:prSet presAssocID="{D976376D-6C2A-9C49-AEEF-21B9FED885DE}" presName="tx2" presStyleLbl="revTx" presStyleIdx="7" presStyleCnt="11" custScaleY="75200"/>
      <dgm:spPr/>
      <dgm:t>
        <a:bodyPr/>
        <a:lstStyle/>
        <a:p>
          <a:endParaRPr lang="en-GB"/>
        </a:p>
      </dgm:t>
    </dgm:pt>
    <dgm:pt modelId="{B39D9432-D645-9544-8406-00E0E22DACD8}" type="pres">
      <dgm:prSet presAssocID="{D976376D-6C2A-9C49-AEEF-21B9FED885DE}" presName="vert2" presStyleCnt="0"/>
      <dgm:spPr/>
    </dgm:pt>
    <dgm:pt modelId="{EFC8E9CA-F060-764F-A781-A33C17C24817}" type="pres">
      <dgm:prSet presAssocID="{D976376D-6C2A-9C49-AEEF-21B9FED885DE}" presName="thinLine2b" presStyleLbl="callout" presStyleIdx="6" presStyleCnt="10"/>
      <dgm:spPr/>
    </dgm:pt>
    <dgm:pt modelId="{34712D0F-F6EC-0C47-932D-7FC9B846BFDA}" type="pres">
      <dgm:prSet presAssocID="{D976376D-6C2A-9C49-AEEF-21B9FED885DE}" presName="vertSpace2b" presStyleCnt="0"/>
      <dgm:spPr/>
    </dgm:pt>
    <dgm:pt modelId="{AE576743-A88D-6C45-82CB-36CA3B4F9066}" type="pres">
      <dgm:prSet presAssocID="{4935D274-7635-8242-90CB-1A998F4A352E}" presName="horz2" presStyleCnt="0"/>
      <dgm:spPr/>
    </dgm:pt>
    <dgm:pt modelId="{6BEF1825-EC57-0048-B14C-30219355DC02}" type="pres">
      <dgm:prSet presAssocID="{4935D274-7635-8242-90CB-1A998F4A352E}" presName="horzSpace2" presStyleCnt="0"/>
      <dgm:spPr/>
    </dgm:pt>
    <dgm:pt modelId="{A24C5157-006A-F54D-BFD1-C8837FCFCE84}" type="pres">
      <dgm:prSet presAssocID="{4935D274-7635-8242-90CB-1A998F4A352E}" presName="tx2" presStyleLbl="revTx" presStyleIdx="8" presStyleCnt="11" custScaleY="80282"/>
      <dgm:spPr/>
      <dgm:t>
        <a:bodyPr/>
        <a:lstStyle/>
        <a:p>
          <a:endParaRPr lang="en-GB"/>
        </a:p>
      </dgm:t>
    </dgm:pt>
    <dgm:pt modelId="{9CE6528A-2738-9E45-AAC3-E4130B9B1F97}" type="pres">
      <dgm:prSet presAssocID="{4935D274-7635-8242-90CB-1A998F4A352E}" presName="vert2" presStyleCnt="0"/>
      <dgm:spPr/>
    </dgm:pt>
    <dgm:pt modelId="{14E69174-B2D1-794F-9A19-AFA78D727BFB}" type="pres">
      <dgm:prSet presAssocID="{4935D274-7635-8242-90CB-1A998F4A352E}" presName="thinLine2b" presStyleLbl="callout" presStyleIdx="7" presStyleCnt="10"/>
      <dgm:spPr/>
    </dgm:pt>
    <dgm:pt modelId="{0FBBB3E5-305D-4E44-92FC-4B1D4B69EC87}" type="pres">
      <dgm:prSet presAssocID="{4935D274-7635-8242-90CB-1A998F4A352E}" presName="vertSpace2b" presStyleCnt="0"/>
      <dgm:spPr/>
    </dgm:pt>
    <dgm:pt modelId="{7B36E001-1F92-1848-BB75-624B329BEDD4}" type="pres">
      <dgm:prSet presAssocID="{4C9F3822-AB54-0948-88EC-2D2C4EC1C3FA}" presName="horz2" presStyleCnt="0"/>
      <dgm:spPr/>
    </dgm:pt>
    <dgm:pt modelId="{58709A48-F64C-7C4C-ADB1-0C9C00BBF615}" type="pres">
      <dgm:prSet presAssocID="{4C9F3822-AB54-0948-88EC-2D2C4EC1C3FA}" presName="horzSpace2" presStyleCnt="0"/>
      <dgm:spPr/>
    </dgm:pt>
    <dgm:pt modelId="{445ABB57-4D67-504C-9E2F-F25F66E59AB3}" type="pres">
      <dgm:prSet presAssocID="{4C9F3822-AB54-0948-88EC-2D2C4EC1C3FA}" presName="tx2" presStyleLbl="revTx" presStyleIdx="9" presStyleCnt="11" custScaleY="75832"/>
      <dgm:spPr/>
      <dgm:t>
        <a:bodyPr/>
        <a:lstStyle/>
        <a:p>
          <a:endParaRPr lang="en-GB"/>
        </a:p>
      </dgm:t>
    </dgm:pt>
    <dgm:pt modelId="{5C83B8FE-FC95-0149-B246-6CEF1F6CAF81}" type="pres">
      <dgm:prSet presAssocID="{4C9F3822-AB54-0948-88EC-2D2C4EC1C3FA}" presName="vert2" presStyleCnt="0"/>
      <dgm:spPr/>
    </dgm:pt>
    <dgm:pt modelId="{9A9E4FCF-BD8C-7448-9290-61806640AF02}" type="pres">
      <dgm:prSet presAssocID="{4C9F3822-AB54-0948-88EC-2D2C4EC1C3FA}" presName="thinLine2b" presStyleLbl="callout" presStyleIdx="8" presStyleCnt="10"/>
      <dgm:spPr/>
    </dgm:pt>
    <dgm:pt modelId="{70926841-C8E2-4F4F-8DD7-31096342641A}" type="pres">
      <dgm:prSet presAssocID="{4C9F3822-AB54-0948-88EC-2D2C4EC1C3FA}" presName="vertSpace2b" presStyleCnt="0"/>
      <dgm:spPr/>
    </dgm:pt>
    <dgm:pt modelId="{50846755-CDBB-0747-9F0A-78D36C1E682B}" type="pres">
      <dgm:prSet presAssocID="{947B0819-63F7-1E4C-A0A3-17C657C63EC4}" presName="horz2" presStyleCnt="0"/>
      <dgm:spPr/>
    </dgm:pt>
    <dgm:pt modelId="{DB7A7D22-3CA0-EA48-A050-1429BE4B80A5}" type="pres">
      <dgm:prSet presAssocID="{947B0819-63F7-1E4C-A0A3-17C657C63EC4}" presName="horzSpace2" presStyleCnt="0"/>
      <dgm:spPr/>
    </dgm:pt>
    <dgm:pt modelId="{5C3D6F80-6C92-994A-9337-9F663B4BD279}" type="pres">
      <dgm:prSet presAssocID="{947B0819-63F7-1E4C-A0A3-17C657C63EC4}" presName="tx2" presStyleLbl="revTx" presStyleIdx="10" presStyleCnt="11" custScaleY="112501"/>
      <dgm:spPr/>
      <dgm:t>
        <a:bodyPr/>
        <a:lstStyle/>
        <a:p>
          <a:endParaRPr lang="en-GB"/>
        </a:p>
      </dgm:t>
    </dgm:pt>
    <dgm:pt modelId="{FFD1099C-41E3-C543-9640-096C3D7DC72A}" type="pres">
      <dgm:prSet presAssocID="{947B0819-63F7-1E4C-A0A3-17C657C63EC4}" presName="vert2" presStyleCnt="0"/>
      <dgm:spPr/>
    </dgm:pt>
    <dgm:pt modelId="{2BB1615D-3A7C-A240-995D-48A1AE1A1F9B}" type="pres">
      <dgm:prSet presAssocID="{947B0819-63F7-1E4C-A0A3-17C657C63EC4}" presName="thinLine2b" presStyleLbl="callout" presStyleIdx="9" presStyleCnt="10"/>
      <dgm:spPr/>
    </dgm:pt>
    <dgm:pt modelId="{131A8222-D65E-C841-9919-EFB663B094CA}" type="pres">
      <dgm:prSet presAssocID="{947B0819-63F7-1E4C-A0A3-17C657C63EC4}" presName="vertSpace2b" presStyleCnt="0"/>
      <dgm:spPr/>
    </dgm:pt>
  </dgm:ptLst>
  <dgm:cxnLst>
    <dgm:cxn modelId="{223A99C1-13C8-E04A-AAA5-C6188C5E1547}" type="presOf" srcId="{D976376D-6C2A-9C49-AEEF-21B9FED885DE}" destId="{04BF948C-0673-CF4F-AECA-EE6039AC81B4}" srcOrd="0" destOrd="0" presId="urn:microsoft.com/office/officeart/2008/layout/LinedList"/>
    <dgm:cxn modelId="{10683EAD-B96A-0243-90AF-6FB868B91D79}" type="presOf" srcId="{D18C7F2C-D5C1-134A-8E13-3326AB6FCA95}" destId="{66FF2B99-D019-CC42-B15F-F57031C4676F}" srcOrd="0" destOrd="0" presId="urn:microsoft.com/office/officeart/2008/layout/LinedList"/>
    <dgm:cxn modelId="{5AB54CFA-47EE-524D-A4BD-B037C7DFDADF}" type="presOf" srcId="{360C63A6-1163-4A4C-9441-B0B835C36346}" destId="{70FAF72E-3C84-A54B-899A-8502B4F0BA18}" srcOrd="0" destOrd="0" presId="urn:microsoft.com/office/officeart/2008/layout/LinedList"/>
    <dgm:cxn modelId="{3A23EDF2-4DE2-074C-BDFE-A5E583127484}" type="presOf" srcId="{4935D274-7635-8242-90CB-1A998F4A352E}" destId="{A24C5157-006A-F54D-BFD1-C8837FCFCE84}" srcOrd="0" destOrd="0" presId="urn:microsoft.com/office/officeart/2008/layout/LinedList"/>
    <dgm:cxn modelId="{7DA54BE7-8C69-9A4B-A866-49C471F8BDB4}" type="presOf" srcId="{87637ED1-822C-D745-9C7C-21C218974FF1}" destId="{A3E07776-39E8-414A-9275-D6635B863388}" srcOrd="0" destOrd="0" presId="urn:microsoft.com/office/officeart/2008/layout/LinedList"/>
    <dgm:cxn modelId="{4B29A2C8-4941-AD4E-B2BB-2FEA9F8E0009}" type="presOf" srcId="{90094B09-F763-FB42-8216-70E39147DBD5}" destId="{14F29DC5-5DAD-364A-87F6-6FE38DB9D3D3}" srcOrd="0" destOrd="0" presId="urn:microsoft.com/office/officeart/2008/layout/LinedList"/>
    <dgm:cxn modelId="{BD4AE6F7-1342-F74C-AFDE-27392ADA54A7}" srcId="{BC2E9FF2-054E-4647-834F-0D7EEBAE806C}" destId="{8C0497D0-00D4-3444-AA01-5FDAD41BF539}" srcOrd="2" destOrd="0" parTransId="{58279206-88C6-3145-B21C-51148FCAFBAB}" sibTransId="{D0558C28-D9DC-9F47-AA9F-EEDC0321DC87}"/>
    <dgm:cxn modelId="{D4551039-5E4B-4344-929A-ABE827062F5C}" srcId="{C4D51538-5711-422B-83F0-CAD9260C0636}" destId="{BC2E9FF2-054E-4647-834F-0D7EEBAE806C}" srcOrd="0" destOrd="0" parTransId="{8EBB87F7-A126-CF41-B979-9A089D5F1345}" sibTransId="{D3CD8828-5FE1-EF47-9927-79C697395F4F}"/>
    <dgm:cxn modelId="{2620B790-E11B-9E47-8A50-C6B7332B8B75}" srcId="{BC2E9FF2-054E-4647-834F-0D7EEBAE806C}" destId="{947B0819-63F7-1E4C-A0A3-17C657C63EC4}" srcOrd="9" destOrd="0" parTransId="{63063AA1-A91A-A842-A450-7D2BBF0F8E91}" sibTransId="{E5E31F82-7B0A-BB4E-A527-4DE6F6F920EA}"/>
    <dgm:cxn modelId="{C10AA7B2-6C88-E244-B1D9-C6FF94510608}" type="presOf" srcId="{4C498704-4EB3-2E44-8BBA-AE4083E597AB}" destId="{D633E932-62CD-E24B-B6D7-69C7C6BE660D}" srcOrd="0" destOrd="0" presId="urn:microsoft.com/office/officeart/2008/layout/LinedList"/>
    <dgm:cxn modelId="{A57DDD7B-5764-EB43-A9F8-56C4DA9C7A7E}" srcId="{BC2E9FF2-054E-4647-834F-0D7EEBAE806C}" destId="{D976376D-6C2A-9C49-AEEF-21B9FED885DE}" srcOrd="6" destOrd="0" parTransId="{531454EA-F98C-BF40-B825-60B1253C8C0E}" sibTransId="{BF96CC5D-2434-3A40-9A2C-C6EDA0347282}"/>
    <dgm:cxn modelId="{B6EEDA33-B3C3-5B40-BAF4-28E2797D9EDD}" type="presOf" srcId="{8C0497D0-00D4-3444-AA01-5FDAD41BF539}" destId="{BE91FD44-E812-3C49-A7AA-93221189EA43}" srcOrd="0" destOrd="0" presId="urn:microsoft.com/office/officeart/2008/layout/LinedList"/>
    <dgm:cxn modelId="{9F3F22F1-77BA-2847-8FA4-8BE8A44354E4}" type="presOf" srcId="{C4D51538-5711-422B-83F0-CAD9260C0636}" destId="{CDEB7AC0-84D5-7D4A-B2DB-B9DD848CC26C}" srcOrd="0" destOrd="0" presId="urn:microsoft.com/office/officeart/2008/layout/LinedList"/>
    <dgm:cxn modelId="{CC2E1E3E-2EFE-3A41-8C48-0CC79B27EB6E}" srcId="{BC2E9FF2-054E-4647-834F-0D7EEBAE806C}" destId="{90094B09-F763-FB42-8216-70E39147DBD5}" srcOrd="1" destOrd="0" parTransId="{55930116-815A-F741-A26C-C8FC9629F0EB}" sibTransId="{EEE0DA28-8603-8F48-9962-88C34312C395}"/>
    <dgm:cxn modelId="{4F1DB7F0-1EA0-D048-99A1-6D7E97A09D53}" type="presOf" srcId="{947B0819-63F7-1E4C-A0A3-17C657C63EC4}" destId="{5C3D6F80-6C92-994A-9337-9F663B4BD279}" srcOrd="0" destOrd="0" presId="urn:microsoft.com/office/officeart/2008/layout/LinedList"/>
    <dgm:cxn modelId="{4DD12FDB-2A1F-7445-BF9E-CE8EFB966566}" type="presOf" srcId="{4C9F3822-AB54-0948-88EC-2D2C4EC1C3FA}" destId="{445ABB57-4D67-504C-9E2F-F25F66E59AB3}" srcOrd="0" destOrd="0" presId="urn:microsoft.com/office/officeart/2008/layout/LinedList"/>
    <dgm:cxn modelId="{09E71B15-C039-0A46-B3AE-9FCBABDB1079}" type="presOf" srcId="{BC2E9FF2-054E-4647-834F-0D7EEBAE806C}" destId="{F9761740-7975-EA40-9D53-A45CF88E9945}" srcOrd="0" destOrd="0" presId="urn:microsoft.com/office/officeart/2008/layout/LinedList"/>
    <dgm:cxn modelId="{F74F0057-D451-4340-8724-B888D0D1C045}" srcId="{BC2E9FF2-054E-4647-834F-0D7EEBAE806C}" destId="{87637ED1-822C-D745-9C7C-21C218974FF1}" srcOrd="0" destOrd="0" parTransId="{55AAA335-1A71-B046-A611-C32E4DB0440F}" sibTransId="{79472433-ECE3-774D-AF4B-D03C07A84969}"/>
    <dgm:cxn modelId="{09B58638-3163-8845-929C-817D0E7AB51F}" srcId="{BC2E9FF2-054E-4647-834F-0D7EEBAE806C}" destId="{4C9F3822-AB54-0948-88EC-2D2C4EC1C3FA}" srcOrd="8" destOrd="0" parTransId="{70C9402C-65B5-E449-90CE-DE17D458E63D}" sibTransId="{48F1FDBF-E58B-3649-B378-DB6D66958711}"/>
    <dgm:cxn modelId="{5C221014-FB01-714C-9376-CDF0A35EFA56}" srcId="{BC2E9FF2-054E-4647-834F-0D7EEBAE806C}" destId="{360C63A6-1163-4A4C-9441-B0B835C36346}" srcOrd="3" destOrd="0" parTransId="{FA74D025-09EB-B84B-A225-57AF61B7BBBD}" sibTransId="{39C4FF0C-B67E-D04E-8212-6C443967B92E}"/>
    <dgm:cxn modelId="{C4F670C0-AC50-F044-8F98-2DEBA045FFF7}" srcId="{BC2E9FF2-054E-4647-834F-0D7EEBAE806C}" destId="{4C498704-4EB3-2E44-8BBA-AE4083E597AB}" srcOrd="4" destOrd="0" parTransId="{31CA326D-FF0F-3E45-A68B-BE250D5EC723}" sibTransId="{A88A2418-777E-1641-B105-25B8F890A4CF}"/>
    <dgm:cxn modelId="{2A33D733-1B8C-454A-B5B1-2639E50F3CAA}" srcId="{BC2E9FF2-054E-4647-834F-0D7EEBAE806C}" destId="{D18C7F2C-D5C1-134A-8E13-3326AB6FCA95}" srcOrd="5" destOrd="0" parTransId="{72FC3902-0108-1947-82A0-F65337F4FEE9}" sibTransId="{488A391B-3878-E343-85D8-33F85A7626AE}"/>
    <dgm:cxn modelId="{8F08F578-E4E3-5241-B0A4-2E5D067ECB7B}" srcId="{BC2E9FF2-054E-4647-834F-0D7EEBAE806C}" destId="{4935D274-7635-8242-90CB-1A998F4A352E}" srcOrd="7" destOrd="0" parTransId="{196BFE0E-1DC0-1147-99F9-472E0FC1D87D}" sibTransId="{A5B209D7-46EB-7D45-86D4-343042A41355}"/>
    <dgm:cxn modelId="{4554EE5D-F567-FC4E-88D4-5B5000781118}" type="presParOf" srcId="{CDEB7AC0-84D5-7D4A-B2DB-B9DD848CC26C}" destId="{D2CEE97C-E0DA-A443-8CDC-6C75DF07B3D9}" srcOrd="0" destOrd="0" presId="urn:microsoft.com/office/officeart/2008/layout/LinedList"/>
    <dgm:cxn modelId="{8BE212AC-DBA8-A24F-A287-90F9C0EC3B72}" type="presParOf" srcId="{CDEB7AC0-84D5-7D4A-B2DB-B9DD848CC26C}" destId="{496C3F10-C161-C74F-8675-32623EC7C0B4}" srcOrd="1" destOrd="0" presId="urn:microsoft.com/office/officeart/2008/layout/LinedList"/>
    <dgm:cxn modelId="{DEFC1B2A-4585-7142-B4D7-83947CCE554E}" type="presParOf" srcId="{496C3F10-C161-C74F-8675-32623EC7C0B4}" destId="{F9761740-7975-EA40-9D53-A45CF88E9945}" srcOrd="0" destOrd="0" presId="urn:microsoft.com/office/officeart/2008/layout/LinedList"/>
    <dgm:cxn modelId="{9EA06F59-597F-E747-B06C-899861DA52B6}" type="presParOf" srcId="{496C3F10-C161-C74F-8675-32623EC7C0B4}" destId="{810A141E-D562-1842-9D5E-DA5FE6D69F00}" srcOrd="1" destOrd="0" presId="urn:microsoft.com/office/officeart/2008/layout/LinedList"/>
    <dgm:cxn modelId="{3D9E2592-FC20-3649-B315-716087507AD5}" type="presParOf" srcId="{810A141E-D562-1842-9D5E-DA5FE6D69F00}" destId="{532FB0EE-4C7F-D747-BB90-DFA7632A86F4}" srcOrd="0" destOrd="0" presId="urn:microsoft.com/office/officeart/2008/layout/LinedList"/>
    <dgm:cxn modelId="{693329F6-3974-EC4D-89EB-75604BCA4ACE}" type="presParOf" srcId="{810A141E-D562-1842-9D5E-DA5FE6D69F00}" destId="{9D601347-40FB-C04E-A201-75FF0512BFF1}" srcOrd="1" destOrd="0" presId="urn:microsoft.com/office/officeart/2008/layout/LinedList"/>
    <dgm:cxn modelId="{60B7AFA3-B079-364E-9ACF-1D2A8F26DD35}" type="presParOf" srcId="{9D601347-40FB-C04E-A201-75FF0512BFF1}" destId="{C8B93FC1-73C0-7C47-88E7-40499BAE3CF7}" srcOrd="0" destOrd="0" presId="urn:microsoft.com/office/officeart/2008/layout/LinedList"/>
    <dgm:cxn modelId="{F404990F-00AE-EC44-9B3D-71C9A6E1454D}" type="presParOf" srcId="{9D601347-40FB-C04E-A201-75FF0512BFF1}" destId="{A3E07776-39E8-414A-9275-D6635B863388}" srcOrd="1" destOrd="0" presId="urn:microsoft.com/office/officeart/2008/layout/LinedList"/>
    <dgm:cxn modelId="{06FC7FEA-04C9-7646-8913-8C1760B01655}" type="presParOf" srcId="{9D601347-40FB-C04E-A201-75FF0512BFF1}" destId="{0DE381BE-1433-7F47-A573-FED847C0C070}" srcOrd="2" destOrd="0" presId="urn:microsoft.com/office/officeart/2008/layout/LinedList"/>
    <dgm:cxn modelId="{46E8D312-91D3-3843-ADA6-600378B49E72}" type="presParOf" srcId="{810A141E-D562-1842-9D5E-DA5FE6D69F00}" destId="{19235A69-4E98-AF41-9CA3-26576FEDCE08}" srcOrd="2" destOrd="0" presId="urn:microsoft.com/office/officeart/2008/layout/LinedList"/>
    <dgm:cxn modelId="{6AE253E8-AE14-5043-8FBC-569033FA33E7}" type="presParOf" srcId="{810A141E-D562-1842-9D5E-DA5FE6D69F00}" destId="{FDB4F5DE-1205-F540-B062-095810CE7F46}" srcOrd="3" destOrd="0" presId="urn:microsoft.com/office/officeart/2008/layout/LinedList"/>
    <dgm:cxn modelId="{EA47051C-2F8A-BD48-9955-02E2208F77D4}" type="presParOf" srcId="{810A141E-D562-1842-9D5E-DA5FE6D69F00}" destId="{43D6E888-FED5-A643-AC64-45C97CEAC93D}" srcOrd="4" destOrd="0" presId="urn:microsoft.com/office/officeart/2008/layout/LinedList"/>
    <dgm:cxn modelId="{A2DB1F23-B324-EF49-8EA5-B4F8543E346A}" type="presParOf" srcId="{43D6E888-FED5-A643-AC64-45C97CEAC93D}" destId="{F1BEC5EC-4B8E-DB4D-80CA-1B7E59FE13C1}" srcOrd="0" destOrd="0" presId="urn:microsoft.com/office/officeart/2008/layout/LinedList"/>
    <dgm:cxn modelId="{E53611B9-75C1-D14F-BE26-92CF0D4FEF17}" type="presParOf" srcId="{43D6E888-FED5-A643-AC64-45C97CEAC93D}" destId="{14F29DC5-5DAD-364A-87F6-6FE38DB9D3D3}" srcOrd="1" destOrd="0" presId="urn:microsoft.com/office/officeart/2008/layout/LinedList"/>
    <dgm:cxn modelId="{DD59C3B7-AB4A-864B-87A3-8A4B7E9086B7}" type="presParOf" srcId="{43D6E888-FED5-A643-AC64-45C97CEAC93D}" destId="{0A43F13D-5D24-F047-A1C7-06493F4996C7}" srcOrd="2" destOrd="0" presId="urn:microsoft.com/office/officeart/2008/layout/LinedList"/>
    <dgm:cxn modelId="{EDE9B4FD-E16A-4F4D-9BA7-C7F8B04C49A4}" type="presParOf" srcId="{810A141E-D562-1842-9D5E-DA5FE6D69F00}" destId="{188870DB-4FC6-DC47-9A8A-7BC9D780E452}" srcOrd="5" destOrd="0" presId="urn:microsoft.com/office/officeart/2008/layout/LinedList"/>
    <dgm:cxn modelId="{50DE8E38-C089-0E43-9FB4-43C57968C647}" type="presParOf" srcId="{810A141E-D562-1842-9D5E-DA5FE6D69F00}" destId="{D44B5629-9E8D-A649-A2FB-808835CC7394}" srcOrd="6" destOrd="0" presId="urn:microsoft.com/office/officeart/2008/layout/LinedList"/>
    <dgm:cxn modelId="{869695FD-9806-254C-A22D-39FC179E3E86}" type="presParOf" srcId="{810A141E-D562-1842-9D5E-DA5FE6D69F00}" destId="{FD3613A7-96BC-074E-81EC-29670885A720}" srcOrd="7" destOrd="0" presId="urn:microsoft.com/office/officeart/2008/layout/LinedList"/>
    <dgm:cxn modelId="{18684E59-BF93-0849-9DEE-4792954E5F4A}" type="presParOf" srcId="{FD3613A7-96BC-074E-81EC-29670885A720}" destId="{5A4654E9-E05A-6A4B-89F6-9D1E83227E38}" srcOrd="0" destOrd="0" presId="urn:microsoft.com/office/officeart/2008/layout/LinedList"/>
    <dgm:cxn modelId="{0C7984A9-A0A9-4340-A41B-F00CCB7C5AB1}" type="presParOf" srcId="{FD3613A7-96BC-074E-81EC-29670885A720}" destId="{BE91FD44-E812-3C49-A7AA-93221189EA43}" srcOrd="1" destOrd="0" presId="urn:microsoft.com/office/officeart/2008/layout/LinedList"/>
    <dgm:cxn modelId="{E6C85F2E-9E21-7240-A809-A0B21AC4E80A}" type="presParOf" srcId="{FD3613A7-96BC-074E-81EC-29670885A720}" destId="{19D517F7-5BFB-ED4A-8883-B1172BA38C1B}" srcOrd="2" destOrd="0" presId="urn:microsoft.com/office/officeart/2008/layout/LinedList"/>
    <dgm:cxn modelId="{3E8868AA-A96D-8847-915C-029D0685DB33}" type="presParOf" srcId="{810A141E-D562-1842-9D5E-DA5FE6D69F00}" destId="{24EE4423-A1A9-4749-9F73-34A08F88763D}" srcOrd="8" destOrd="0" presId="urn:microsoft.com/office/officeart/2008/layout/LinedList"/>
    <dgm:cxn modelId="{A34E97D4-0761-F042-B2F7-292A42DA2D5C}" type="presParOf" srcId="{810A141E-D562-1842-9D5E-DA5FE6D69F00}" destId="{5FC3C247-36E1-9B4C-AB9D-54B338AED217}" srcOrd="9" destOrd="0" presId="urn:microsoft.com/office/officeart/2008/layout/LinedList"/>
    <dgm:cxn modelId="{77FB32D2-AE16-C841-8234-6E6A5B8BD126}" type="presParOf" srcId="{810A141E-D562-1842-9D5E-DA5FE6D69F00}" destId="{8BE48D07-66DF-1A40-9FDA-AD850944B4BD}" srcOrd="10" destOrd="0" presId="urn:microsoft.com/office/officeart/2008/layout/LinedList"/>
    <dgm:cxn modelId="{E867E73A-9AAF-D34C-B561-705695DD6DF6}" type="presParOf" srcId="{8BE48D07-66DF-1A40-9FDA-AD850944B4BD}" destId="{27127D02-C637-754A-809B-76603710014C}" srcOrd="0" destOrd="0" presId="urn:microsoft.com/office/officeart/2008/layout/LinedList"/>
    <dgm:cxn modelId="{30BE7D58-CCA9-2044-817A-12A54F7678B1}" type="presParOf" srcId="{8BE48D07-66DF-1A40-9FDA-AD850944B4BD}" destId="{70FAF72E-3C84-A54B-899A-8502B4F0BA18}" srcOrd="1" destOrd="0" presId="urn:microsoft.com/office/officeart/2008/layout/LinedList"/>
    <dgm:cxn modelId="{2BCD4C9D-DC5A-5049-8ED7-D11E7226EE71}" type="presParOf" srcId="{8BE48D07-66DF-1A40-9FDA-AD850944B4BD}" destId="{8723EE31-FB28-AA48-95DF-69AF572B440A}" srcOrd="2" destOrd="0" presId="urn:microsoft.com/office/officeart/2008/layout/LinedList"/>
    <dgm:cxn modelId="{7FC54EAE-AD2A-5540-8ABC-E48D048438B9}" type="presParOf" srcId="{810A141E-D562-1842-9D5E-DA5FE6D69F00}" destId="{13D8CAD3-16FE-D047-B25E-B8D7D4E81297}" srcOrd="11" destOrd="0" presId="urn:microsoft.com/office/officeart/2008/layout/LinedList"/>
    <dgm:cxn modelId="{2B568583-CD8C-9241-874B-4D161A6A1D65}" type="presParOf" srcId="{810A141E-D562-1842-9D5E-DA5FE6D69F00}" destId="{A5971ADA-9FFE-B64C-BB28-1ED58C529854}" srcOrd="12" destOrd="0" presId="urn:microsoft.com/office/officeart/2008/layout/LinedList"/>
    <dgm:cxn modelId="{0A6C2ECE-D978-2740-A624-B2191AFEB832}" type="presParOf" srcId="{810A141E-D562-1842-9D5E-DA5FE6D69F00}" destId="{0719C461-474E-8349-93D0-ED028CE3B6ED}" srcOrd="13" destOrd="0" presId="urn:microsoft.com/office/officeart/2008/layout/LinedList"/>
    <dgm:cxn modelId="{F2DF41FA-846E-104C-A67E-38692189C6F2}" type="presParOf" srcId="{0719C461-474E-8349-93D0-ED028CE3B6ED}" destId="{B020173D-4C67-A84F-A910-5950F98580ED}" srcOrd="0" destOrd="0" presId="urn:microsoft.com/office/officeart/2008/layout/LinedList"/>
    <dgm:cxn modelId="{D79406B0-53BE-0C4D-90F6-75ACB63A8C54}" type="presParOf" srcId="{0719C461-474E-8349-93D0-ED028CE3B6ED}" destId="{D633E932-62CD-E24B-B6D7-69C7C6BE660D}" srcOrd="1" destOrd="0" presId="urn:microsoft.com/office/officeart/2008/layout/LinedList"/>
    <dgm:cxn modelId="{C9CAF824-BA82-1D41-8F8E-D8F6B4964D46}" type="presParOf" srcId="{0719C461-474E-8349-93D0-ED028CE3B6ED}" destId="{5DDE536C-A935-E742-BDD9-5DCAB1FD2C89}" srcOrd="2" destOrd="0" presId="urn:microsoft.com/office/officeart/2008/layout/LinedList"/>
    <dgm:cxn modelId="{312DB7AA-33E3-4241-9151-D9413B2CC616}" type="presParOf" srcId="{810A141E-D562-1842-9D5E-DA5FE6D69F00}" destId="{93885A54-1880-1441-8657-D82C8AE941F7}" srcOrd="14" destOrd="0" presId="urn:microsoft.com/office/officeart/2008/layout/LinedList"/>
    <dgm:cxn modelId="{54BA15BF-E9EC-854E-95A6-7C64EE6AF2AB}" type="presParOf" srcId="{810A141E-D562-1842-9D5E-DA5FE6D69F00}" destId="{301DEDAA-FACF-B545-99A7-A127B3035D62}" srcOrd="15" destOrd="0" presId="urn:microsoft.com/office/officeart/2008/layout/LinedList"/>
    <dgm:cxn modelId="{DAD208FB-664B-B34C-9451-0C16D1608CBD}" type="presParOf" srcId="{810A141E-D562-1842-9D5E-DA5FE6D69F00}" destId="{EB52A610-ABBA-B045-9CD7-FD0345F24D09}" srcOrd="16" destOrd="0" presId="urn:microsoft.com/office/officeart/2008/layout/LinedList"/>
    <dgm:cxn modelId="{6910519A-7B23-DB48-83DD-D5CCA98D11BB}" type="presParOf" srcId="{EB52A610-ABBA-B045-9CD7-FD0345F24D09}" destId="{64DE5D00-53A8-9346-A64F-56EFF2E0F16C}" srcOrd="0" destOrd="0" presId="urn:microsoft.com/office/officeart/2008/layout/LinedList"/>
    <dgm:cxn modelId="{2DE5CEC6-25A1-2F4F-963C-3EF3798FC15C}" type="presParOf" srcId="{EB52A610-ABBA-B045-9CD7-FD0345F24D09}" destId="{66FF2B99-D019-CC42-B15F-F57031C4676F}" srcOrd="1" destOrd="0" presId="urn:microsoft.com/office/officeart/2008/layout/LinedList"/>
    <dgm:cxn modelId="{0E5341B0-6897-7747-9A05-07FD19A7E7EE}" type="presParOf" srcId="{EB52A610-ABBA-B045-9CD7-FD0345F24D09}" destId="{C435622A-BBF8-D84E-9D6B-FB3306B2EB97}" srcOrd="2" destOrd="0" presId="urn:microsoft.com/office/officeart/2008/layout/LinedList"/>
    <dgm:cxn modelId="{E73E2E83-B4EE-3044-B1F2-C02849A8496C}" type="presParOf" srcId="{810A141E-D562-1842-9D5E-DA5FE6D69F00}" destId="{DB13D05D-171C-1D42-9B39-B013CFBE0BEA}" srcOrd="17" destOrd="0" presId="urn:microsoft.com/office/officeart/2008/layout/LinedList"/>
    <dgm:cxn modelId="{4417F100-06C5-4E42-AEB9-CC3597CE3476}" type="presParOf" srcId="{810A141E-D562-1842-9D5E-DA5FE6D69F00}" destId="{41D734E0-DE59-0B44-8DA0-F3E5EB745EE7}" srcOrd="18" destOrd="0" presId="urn:microsoft.com/office/officeart/2008/layout/LinedList"/>
    <dgm:cxn modelId="{8DF4617F-B014-244A-8129-9A4DDD8D5F1E}" type="presParOf" srcId="{810A141E-D562-1842-9D5E-DA5FE6D69F00}" destId="{02BF44B8-1F9E-864C-B417-4ED3D2E084F7}" srcOrd="19" destOrd="0" presId="urn:microsoft.com/office/officeart/2008/layout/LinedList"/>
    <dgm:cxn modelId="{281BDA4B-CF6F-444F-9E25-CEAF4CFE73CE}" type="presParOf" srcId="{02BF44B8-1F9E-864C-B417-4ED3D2E084F7}" destId="{5A407436-9A59-524A-9A72-910E63D0530D}" srcOrd="0" destOrd="0" presId="urn:microsoft.com/office/officeart/2008/layout/LinedList"/>
    <dgm:cxn modelId="{744156E5-B749-EC43-87B6-83F12BD38DE1}" type="presParOf" srcId="{02BF44B8-1F9E-864C-B417-4ED3D2E084F7}" destId="{04BF948C-0673-CF4F-AECA-EE6039AC81B4}" srcOrd="1" destOrd="0" presId="urn:microsoft.com/office/officeart/2008/layout/LinedList"/>
    <dgm:cxn modelId="{1D7CFA0C-B432-144C-BB3A-720554DC01B2}" type="presParOf" srcId="{02BF44B8-1F9E-864C-B417-4ED3D2E084F7}" destId="{B39D9432-D645-9544-8406-00E0E22DACD8}" srcOrd="2" destOrd="0" presId="urn:microsoft.com/office/officeart/2008/layout/LinedList"/>
    <dgm:cxn modelId="{2511BC21-18E7-A94F-A464-6DE3403F3978}" type="presParOf" srcId="{810A141E-D562-1842-9D5E-DA5FE6D69F00}" destId="{EFC8E9CA-F060-764F-A781-A33C17C24817}" srcOrd="20" destOrd="0" presId="urn:microsoft.com/office/officeart/2008/layout/LinedList"/>
    <dgm:cxn modelId="{4F4DA060-1CB4-4544-9AD5-2552D9F1646C}" type="presParOf" srcId="{810A141E-D562-1842-9D5E-DA5FE6D69F00}" destId="{34712D0F-F6EC-0C47-932D-7FC9B846BFDA}" srcOrd="21" destOrd="0" presId="urn:microsoft.com/office/officeart/2008/layout/LinedList"/>
    <dgm:cxn modelId="{A967C86F-FC6A-214A-A04F-AED6836E6C8C}" type="presParOf" srcId="{810A141E-D562-1842-9D5E-DA5FE6D69F00}" destId="{AE576743-A88D-6C45-82CB-36CA3B4F9066}" srcOrd="22" destOrd="0" presId="urn:microsoft.com/office/officeart/2008/layout/LinedList"/>
    <dgm:cxn modelId="{B78B0AAE-7E80-4E48-998F-666546770EC9}" type="presParOf" srcId="{AE576743-A88D-6C45-82CB-36CA3B4F9066}" destId="{6BEF1825-EC57-0048-B14C-30219355DC02}" srcOrd="0" destOrd="0" presId="urn:microsoft.com/office/officeart/2008/layout/LinedList"/>
    <dgm:cxn modelId="{CE629B29-35B2-364D-A1B8-EE074C1AEFF6}" type="presParOf" srcId="{AE576743-A88D-6C45-82CB-36CA3B4F9066}" destId="{A24C5157-006A-F54D-BFD1-C8837FCFCE84}" srcOrd="1" destOrd="0" presId="urn:microsoft.com/office/officeart/2008/layout/LinedList"/>
    <dgm:cxn modelId="{63DB47AB-3B7D-1D48-978C-FDD4732CA40C}" type="presParOf" srcId="{AE576743-A88D-6C45-82CB-36CA3B4F9066}" destId="{9CE6528A-2738-9E45-AAC3-E4130B9B1F97}" srcOrd="2" destOrd="0" presId="urn:microsoft.com/office/officeart/2008/layout/LinedList"/>
    <dgm:cxn modelId="{8A5230A1-14DC-2140-8F72-C3A07053DAE9}" type="presParOf" srcId="{810A141E-D562-1842-9D5E-DA5FE6D69F00}" destId="{14E69174-B2D1-794F-9A19-AFA78D727BFB}" srcOrd="23" destOrd="0" presId="urn:microsoft.com/office/officeart/2008/layout/LinedList"/>
    <dgm:cxn modelId="{D77B3EE1-7C70-4544-A4F2-8FD3B98BE144}" type="presParOf" srcId="{810A141E-D562-1842-9D5E-DA5FE6D69F00}" destId="{0FBBB3E5-305D-4E44-92FC-4B1D4B69EC87}" srcOrd="24" destOrd="0" presId="urn:microsoft.com/office/officeart/2008/layout/LinedList"/>
    <dgm:cxn modelId="{26362171-409C-0A46-930B-99D4CBED9F43}" type="presParOf" srcId="{810A141E-D562-1842-9D5E-DA5FE6D69F00}" destId="{7B36E001-1F92-1848-BB75-624B329BEDD4}" srcOrd="25" destOrd="0" presId="urn:microsoft.com/office/officeart/2008/layout/LinedList"/>
    <dgm:cxn modelId="{35403677-3912-4B4D-9716-4A139F51B176}" type="presParOf" srcId="{7B36E001-1F92-1848-BB75-624B329BEDD4}" destId="{58709A48-F64C-7C4C-ADB1-0C9C00BBF615}" srcOrd="0" destOrd="0" presId="urn:microsoft.com/office/officeart/2008/layout/LinedList"/>
    <dgm:cxn modelId="{8A5F18B3-F7DF-6343-8378-7B028C19DB02}" type="presParOf" srcId="{7B36E001-1F92-1848-BB75-624B329BEDD4}" destId="{445ABB57-4D67-504C-9E2F-F25F66E59AB3}" srcOrd="1" destOrd="0" presId="urn:microsoft.com/office/officeart/2008/layout/LinedList"/>
    <dgm:cxn modelId="{9C8D7554-5FDE-8241-867F-AEFA761C2944}" type="presParOf" srcId="{7B36E001-1F92-1848-BB75-624B329BEDD4}" destId="{5C83B8FE-FC95-0149-B246-6CEF1F6CAF81}" srcOrd="2" destOrd="0" presId="urn:microsoft.com/office/officeart/2008/layout/LinedList"/>
    <dgm:cxn modelId="{6E668C0E-EF19-EB40-A737-E67795BA3A92}" type="presParOf" srcId="{810A141E-D562-1842-9D5E-DA5FE6D69F00}" destId="{9A9E4FCF-BD8C-7448-9290-61806640AF02}" srcOrd="26" destOrd="0" presId="urn:microsoft.com/office/officeart/2008/layout/LinedList"/>
    <dgm:cxn modelId="{4B84DB9D-FF31-5A40-B837-A086C7D2597E}" type="presParOf" srcId="{810A141E-D562-1842-9D5E-DA5FE6D69F00}" destId="{70926841-C8E2-4F4F-8DD7-31096342641A}" srcOrd="27" destOrd="0" presId="urn:microsoft.com/office/officeart/2008/layout/LinedList"/>
    <dgm:cxn modelId="{7CA7E0A7-B0B0-B443-9033-73A83465C2DC}" type="presParOf" srcId="{810A141E-D562-1842-9D5E-DA5FE6D69F00}" destId="{50846755-CDBB-0747-9F0A-78D36C1E682B}" srcOrd="28" destOrd="0" presId="urn:microsoft.com/office/officeart/2008/layout/LinedList"/>
    <dgm:cxn modelId="{479F7421-C5D6-B34A-80BA-2CB7CAB18710}" type="presParOf" srcId="{50846755-CDBB-0747-9F0A-78D36C1E682B}" destId="{DB7A7D22-3CA0-EA48-A050-1429BE4B80A5}" srcOrd="0" destOrd="0" presId="urn:microsoft.com/office/officeart/2008/layout/LinedList"/>
    <dgm:cxn modelId="{80AAB72A-3220-1D48-99BD-0CD546997F53}" type="presParOf" srcId="{50846755-CDBB-0747-9F0A-78D36C1E682B}" destId="{5C3D6F80-6C92-994A-9337-9F663B4BD279}" srcOrd="1" destOrd="0" presId="urn:microsoft.com/office/officeart/2008/layout/LinedList"/>
    <dgm:cxn modelId="{F90C9A64-BCCB-7548-A8C9-89146EA752CC}" type="presParOf" srcId="{50846755-CDBB-0747-9F0A-78D36C1E682B}" destId="{FFD1099C-41E3-C543-9640-096C3D7DC72A}" srcOrd="2" destOrd="0" presId="urn:microsoft.com/office/officeart/2008/layout/LinedList"/>
    <dgm:cxn modelId="{E96B81AA-504E-0546-A464-007EEE85DE7D}" type="presParOf" srcId="{810A141E-D562-1842-9D5E-DA5FE6D69F00}" destId="{2BB1615D-3A7C-A240-995D-48A1AE1A1F9B}" srcOrd="29" destOrd="0" presId="urn:microsoft.com/office/officeart/2008/layout/LinedList"/>
    <dgm:cxn modelId="{CF60BD4A-B6F7-EB49-9F44-AFF03B99B0C3}" type="presParOf" srcId="{810A141E-D562-1842-9D5E-DA5FE6D69F00}" destId="{131A8222-D65E-C841-9919-EFB663B094CA}"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D51538-5711-422B-83F0-CAD9260C063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F34F2AD-CB04-484F-AA01-77A51749B336}">
      <dgm:prSet/>
      <dgm:spPr/>
      <dgm:t>
        <a:bodyPr/>
        <a:lstStyle/>
        <a:p>
          <a:pPr>
            <a:buFont typeface="Symbol" pitchFamily="2" charset="2"/>
            <a:buChar char=""/>
          </a:pPr>
          <a:r>
            <a:rPr lang="en-GB" dirty="0"/>
            <a:t>The Shabti is now considered a treasure. Should treasures be in places where everyone can see and touch them?</a:t>
          </a:r>
        </a:p>
      </dgm:t>
    </dgm:pt>
    <dgm:pt modelId="{4ACB1757-B12C-3246-9614-3076C62183B9}" type="parTrans" cxnId="{20BFCFB0-7354-0F41-9DC5-57E11EE0C91A}">
      <dgm:prSet/>
      <dgm:spPr/>
      <dgm:t>
        <a:bodyPr/>
        <a:lstStyle/>
        <a:p>
          <a:endParaRPr lang="en-GB"/>
        </a:p>
      </dgm:t>
    </dgm:pt>
    <dgm:pt modelId="{94C75FA9-3565-CB4A-8EF2-A958E69C870F}" type="sibTrans" cxnId="{20BFCFB0-7354-0F41-9DC5-57E11EE0C91A}">
      <dgm:prSet/>
      <dgm:spPr/>
      <dgm:t>
        <a:bodyPr/>
        <a:lstStyle/>
        <a:p>
          <a:endParaRPr lang="en-GB"/>
        </a:p>
      </dgm:t>
    </dgm:pt>
    <dgm:pt modelId="{DDE86408-7F18-0A47-985F-8A03680FFDBD}">
      <dgm:prSet/>
      <dgm:spPr/>
      <dgm:t>
        <a:bodyPr/>
        <a:lstStyle/>
        <a:p>
          <a:pPr>
            <a:buFont typeface="Symbol" pitchFamily="2" charset="2"/>
            <a:buChar char=""/>
          </a:pPr>
          <a:r>
            <a:rPr lang="en-GB" dirty="0"/>
            <a:t>What about the people who made the shabti. Were they poor? Were they recognised then? Were they important? What is the difference in the value of people’s activities in the past and today?</a:t>
          </a:r>
        </a:p>
      </dgm:t>
    </dgm:pt>
    <dgm:pt modelId="{4C40E19F-E226-1243-8BFC-7A70E36FF82A}" type="parTrans" cxnId="{87FADC23-F11F-204C-86DA-909FC9C01547}">
      <dgm:prSet/>
      <dgm:spPr/>
      <dgm:t>
        <a:bodyPr/>
        <a:lstStyle/>
        <a:p>
          <a:endParaRPr lang="en-GB"/>
        </a:p>
      </dgm:t>
    </dgm:pt>
    <dgm:pt modelId="{0F7C013E-BEC2-7148-AC5A-3680CB851D52}" type="sibTrans" cxnId="{87FADC23-F11F-204C-86DA-909FC9C01547}">
      <dgm:prSet/>
      <dgm:spPr/>
      <dgm:t>
        <a:bodyPr/>
        <a:lstStyle/>
        <a:p>
          <a:endParaRPr lang="en-GB"/>
        </a:p>
      </dgm:t>
    </dgm:pt>
    <dgm:pt modelId="{35C17E5D-62DD-824E-88CE-290088C568E0}">
      <dgm:prSet/>
      <dgm:spPr/>
      <dgm:t>
        <a:bodyPr/>
        <a:lstStyle/>
        <a:p>
          <a:pPr>
            <a:buFont typeface="Symbol" pitchFamily="2" charset="2"/>
            <a:buChar char=""/>
          </a:pPr>
          <a:r>
            <a:rPr lang="en-GB" dirty="0"/>
            <a:t>Could a woman have made the shabti? Should women be treated differently to men?</a:t>
          </a:r>
        </a:p>
      </dgm:t>
    </dgm:pt>
    <dgm:pt modelId="{9DE6CC5E-B39C-E045-A136-4D776C7D6907}" type="parTrans" cxnId="{2175CDE1-78ED-7947-9158-122E589DCCF2}">
      <dgm:prSet/>
      <dgm:spPr/>
      <dgm:t>
        <a:bodyPr/>
        <a:lstStyle/>
        <a:p>
          <a:endParaRPr lang="en-GB"/>
        </a:p>
      </dgm:t>
    </dgm:pt>
    <dgm:pt modelId="{AFBDA57D-0128-3D48-B3AA-3ECF93D32828}" type="sibTrans" cxnId="{2175CDE1-78ED-7947-9158-122E589DCCF2}">
      <dgm:prSet/>
      <dgm:spPr/>
      <dgm:t>
        <a:bodyPr/>
        <a:lstStyle/>
        <a:p>
          <a:endParaRPr lang="en-GB"/>
        </a:p>
      </dgm:t>
    </dgm:pt>
    <dgm:pt modelId="{CF52FB5D-484B-4646-B7B7-E023F8CC557A}">
      <dgm:prSet/>
      <dgm:spPr/>
      <dgm:t>
        <a:bodyPr/>
        <a:lstStyle/>
        <a:p>
          <a:pPr>
            <a:buFont typeface="Symbol" pitchFamily="2" charset="2"/>
            <a:buChar char=""/>
          </a:pPr>
          <a:r>
            <a:rPr lang="en-GB"/>
            <a:t>What might be the equivalent to a shabti now? Why do people believe in an ‘afterlife’?</a:t>
          </a:r>
        </a:p>
      </dgm:t>
    </dgm:pt>
    <dgm:pt modelId="{1DC0B4CC-1A1E-634E-B6DB-93E8EEF2BB12}" type="parTrans" cxnId="{13578F50-2169-714C-B5D3-5AE0D1E80BA9}">
      <dgm:prSet/>
      <dgm:spPr/>
      <dgm:t>
        <a:bodyPr/>
        <a:lstStyle/>
        <a:p>
          <a:endParaRPr lang="en-GB"/>
        </a:p>
      </dgm:t>
    </dgm:pt>
    <dgm:pt modelId="{DF8537A8-032B-6747-9359-6C6712AAB1F8}" type="sibTrans" cxnId="{13578F50-2169-714C-B5D3-5AE0D1E80BA9}">
      <dgm:prSet/>
      <dgm:spPr/>
      <dgm:t>
        <a:bodyPr/>
        <a:lstStyle/>
        <a:p>
          <a:endParaRPr lang="en-GB"/>
        </a:p>
      </dgm:t>
    </dgm:pt>
    <dgm:pt modelId="{0B2E87C5-E643-3140-B69E-0670FDC1F651}">
      <dgm:prSet/>
      <dgm:spPr/>
      <dgm:t>
        <a:bodyPr/>
        <a:lstStyle/>
        <a:p>
          <a:pPr>
            <a:buFont typeface="Symbol" pitchFamily="2" charset="2"/>
            <a:buChar char=""/>
          </a:pPr>
          <a:r>
            <a:rPr lang="en-GB" dirty="0" err="1"/>
            <a:t>Ipi</a:t>
          </a:r>
          <a:r>
            <a:rPr lang="en-GB" dirty="0"/>
            <a:t> worked in workshop making hundreds of Shabtis everyday. This type of production is now called a supply chain. Should children work? </a:t>
          </a:r>
        </a:p>
      </dgm:t>
    </dgm:pt>
    <dgm:pt modelId="{A57BCCAA-1939-FE49-9A6A-6FFDBBD380EF}" type="sibTrans" cxnId="{35EA3A0A-7A2A-0042-BA2E-460AD8A5A724}">
      <dgm:prSet/>
      <dgm:spPr/>
      <dgm:t>
        <a:bodyPr/>
        <a:lstStyle/>
        <a:p>
          <a:endParaRPr lang="en-GB"/>
        </a:p>
      </dgm:t>
    </dgm:pt>
    <dgm:pt modelId="{34E66950-3D8C-9D4F-8F7C-51313488A9F5}" type="parTrans" cxnId="{35EA3A0A-7A2A-0042-BA2E-460AD8A5A724}">
      <dgm:prSet/>
      <dgm:spPr/>
      <dgm:t>
        <a:bodyPr/>
        <a:lstStyle/>
        <a:p>
          <a:endParaRPr lang="en-GB"/>
        </a:p>
      </dgm:t>
    </dgm:pt>
    <dgm:pt modelId="{1116FC39-B5D7-A745-AAE4-F53E754468B5}">
      <dgm:prSet/>
      <dgm:spPr/>
      <dgm:t>
        <a:bodyPr/>
        <a:lstStyle/>
        <a:p>
          <a:pPr>
            <a:buFont typeface="Symbol" pitchFamily="2" charset="2"/>
            <a:buChar char=""/>
          </a:pPr>
          <a:r>
            <a:rPr lang="en-GB"/>
            <a:t>What make you proud? Is being proud good? Should you be proud of where you live?</a:t>
          </a:r>
          <a:endParaRPr lang="en-GB" dirty="0"/>
        </a:p>
      </dgm:t>
    </dgm:pt>
    <dgm:pt modelId="{F7CE47D4-C397-044B-A0D2-13DD66BCACA4}" type="parTrans" cxnId="{E58EA0A3-A60A-364F-8B03-68CA7E175E4C}">
      <dgm:prSet/>
      <dgm:spPr/>
      <dgm:t>
        <a:bodyPr/>
        <a:lstStyle/>
        <a:p>
          <a:endParaRPr lang="en-GB"/>
        </a:p>
      </dgm:t>
    </dgm:pt>
    <dgm:pt modelId="{F93AC000-E613-0146-B840-495979C067C1}" type="sibTrans" cxnId="{E58EA0A3-A60A-364F-8B03-68CA7E175E4C}">
      <dgm:prSet/>
      <dgm:spPr/>
      <dgm:t>
        <a:bodyPr/>
        <a:lstStyle/>
        <a:p>
          <a:endParaRPr lang="en-GB"/>
        </a:p>
      </dgm:t>
    </dgm:pt>
    <dgm:pt modelId="{6E0D7E37-FA58-BB42-BFFB-8A4B77E57EB8}">
      <dgm:prSet/>
      <dgm:spPr/>
      <dgm:t>
        <a:bodyPr/>
        <a:lstStyle/>
        <a:p>
          <a:pPr>
            <a:buFont typeface="Symbol" pitchFamily="2" charset="2"/>
            <a:buChar char=""/>
          </a:pPr>
          <a:r>
            <a:rPr lang="en-GB"/>
            <a:t>Is an object still valuable if its damaged?</a:t>
          </a:r>
        </a:p>
      </dgm:t>
    </dgm:pt>
    <dgm:pt modelId="{55215F2C-9497-9C40-95D5-0B30B0783127}" type="parTrans" cxnId="{C0B5E1A7-7D94-1245-B537-A3A2CAF5A5CB}">
      <dgm:prSet/>
      <dgm:spPr/>
      <dgm:t>
        <a:bodyPr/>
        <a:lstStyle/>
        <a:p>
          <a:endParaRPr lang="en-GB"/>
        </a:p>
      </dgm:t>
    </dgm:pt>
    <dgm:pt modelId="{CC1AB750-23A5-5A48-B9AE-DC78F93569EC}" type="sibTrans" cxnId="{C0B5E1A7-7D94-1245-B537-A3A2CAF5A5CB}">
      <dgm:prSet/>
      <dgm:spPr/>
      <dgm:t>
        <a:bodyPr/>
        <a:lstStyle/>
        <a:p>
          <a:endParaRPr lang="en-GB"/>
        </a:p>
      </dgm:t>
    </dgm:pt>
    <dgm:pt modelId="{821C81B8-F411-CB45-83EE-40EF1F174AA7}">
      <dgm:prSet/>
      <dgm:spPr/>
      <dgm:t>
        <a:bodyPr/>
        <a:lstStyle/>
        <a:p>
          <a:pPr>
            <a:buFont typeface="Symbol" pitchFamily="2" charset="2"/>
            <a:buChar char=""/>
          </a:pPr>
          <a:r>
            <a:rPr lang="en-GB" dirty="0"/>
            <a:t>Does being different matter?</a:t>
          </a:r>
        </a:p>
      </dgm:t>
    </dgm:pt>
    <dgm:pt modelId="{40A50D91-3256-8443-8C25-10CF85FFCAB4}" type="parTrans" cxnId="{D8D7955D-FFE2-804B-8454-61912034031F}">
      <dgm:prSet/>
      <dgm:spPr/>
      <dgm:t>
        <a:bodyPr/>
        <a:lstStyle/>
        <a:p>
          <a:endParaRPr lang="en-GB"/>
        </a:p>
      </dgm:t>
    </dgm:pt>
    <dgm:pt modelId="{4C9A977F-3827-994D-88EC-EFC8844A92AA}" type="sibTrans" cxnId="{D8D7955D-FFE2-804B-8454-61912034031F}">
      <dgm:prSet/>
      <dgm:spPr/>
      <dgm:t>
        <a:bodyPr/>
        <a:lstStyle/>
        <a:p>
          <a:endParaRPr lang="en-GB"/>
        </a:p>
      </dgm:t>
    </dgm:pt>
    <dgm:pt modelId="{589892EE-8041-B84D-A20A-ABA12DD3A2D6}">
      <dgm:prSet/>
      <dgm:spPr/>
      <dgm:t>
        <a:bodyPr/>
        <a:lstStyle/>
        <a:p>
          <a:pPr>
            <a:buFont typeface="Symbol" pitchFamily="2" charset="2"/>
            <a:buNone/>
          </a:pPr>
          <a:endParaRPr lang="en-GB" dirty="0"/>
        </a:p>
      </dgm:t>
    </dgm:pt>
    <dgm:pt modelId="{5A60B96A-C5ED-3B4A-B3A4-69EE0A06581E}" type="sibTrans" cxnId="{28DD7FCA-9B7B-8E4C-8775-ADB72748B6A2}">
      <dgm:prSet/>
      <dgm:spPr/>
      <dgm:t>
        <a:bodyPr/>
        <a:lstStyle/>
        <a:p>
          <a:endParaRPr lang="en-GB"/>
        </a:p>
      </dgm:t>
    </dgm:pt>
    <dgm:pt modelId="{943A9989-F6A0-F341-9FFA-3F9034C84A74}" type="parTrans" cxnId="{28DD7FCA-9B7B-8E4C-8775-ADB72748B6A2}">
      <dgm:prSet/>
      <dgm:spPr/>
      <dgm:t>
        <a:bodyPr/>
        <a:lstStyle/>
        <a:p>
          <a:endParaRPr lang="en-GB"/>
        </a:p>
      </dgm:t>
    </dgm:pt>
    <dgm:pt modelId="{97B246D4-082E-3C48-B105-F6F38A4C2D65}">
      <dgm:prSet/>
      <dgm:spPr/>
      <dgm:t>
        <a:bodyPr/>
        <a:lstStyle/>
        <a:p>
          <a:pPr>
            <a:buFont typeface="Symbol" pitchFamily="2" charset="2"/>
            <a:buChar char=""/>
          </a:pPr>
          <a:r>
            <a:rPr lang="en-GB" dirty="0"/>
            <a:t>What is art?</a:t>
          </a:r>
        </a:p>
      </dgm:t>
    </dgm:pt>
    <dgm:pt modelId="{5E3698D6-52EA-004A-B21A-783F63771C1E}" type="parTrans" cxnId="{A1378DCD-3FD0-5742-A4C7-79EF9C474598}">
      <dgm:prSet/>
      <dgm:spPr/>
      <dgm:t>
        <a:bodyPr/>
        <a:lstStyle/>
        <a:p>
          <a:endParaRPr lang="en-GB"/>
        </a:p>
      </dgm:t>
    </dgm:pt>
    <dgm:pt modelId="{D8B44CD9-12F5-D740-92FD-D097F52CDC6B}" type="sibTrans" cxnId="{A1378DCD-3FD0-5742-A4C7-79EF9C474598}">
      <dgm:prSet/>
      <dgm:spPr/>
      <dgm:t>
        <a:bodyPr/>
        <a:lstStyle/>
        <a:p>
          <a:endParaRPr lang="en-GB"/>
        </a:p>
      </dgm:t>
    </dgm:pt>
    <dgm:pt modelId="{50668E9E-24B5-6C4E-8396-37E33EC65CD9}">
      <dgm:prSet/>
      <dgm:spPr/>
      <dgm:t>
        <a:bodyPr/>
        <a:lstStyle/>
        <a:p>
          <a:r>
            <a:rPr lang="en-GB" dirty="0"/>
            <a:t>Listen to </a:t>
          </a:r>
          <a:r>
            <a:rPr lang="en-GB" dirty="0" err="1"/>
            <a:t>Ipi's</a:t>
          </a:r>
          <a:r>
            <a:rPr lang="en-GB" dirty="0"/>
            <a:t> story. Old </a:t>
          </a:r>
          <a:r>
            <a:rPr lang="en-GB" dirty="0" err="1"/>
            <a:t>Ipi</a:t>
          </a:r>
          <a:r>
            <a:rPr lang="en-GB" dirty="0"/>
            <a:t> says that beauty is never about perfection.  It’s the imperfections that make something beautiful.’ Do you agree?</a:t>
          </a:r>
        </a:p>
      </dgm:t>
    </dgm:pt>
    <dgm:pt modelId="{25132F9C-ED1F-944F-B317-541309F007BB}" type="parTrans" cxnId="{97E8C8EE-0AFA-DF43-BF6E-8B999CD5BE63}">
      <dgm:prSet/>
      <dgm:spPr/>
      <dgm:t>
        <a:bodyPr/>
        <a:lstStyle/>
        <a:p>
          <a:endParaRPr lang="en-GB"/>
        </a:p>
      </dgm:t>
    </dgm:pt>
    <dgm:pt modelId="{D7AE2044-E95B-3543-9641-B7947F8CE187}" type="sibTrans" cxnId="{97E8C8EE-0AFA-DF43-BF6E-8B999CD5BE63}">
      <dgm:prSet/>
      <dgm:spPr/>
      <dgm:t>
        <a:bodyPr/>
        <a:lstStyle/>
        <a:p>
          <a:endParaRPr lang="en-GB"/>
        </a:p>
      </dgm:t>
    </dgm:pt>
    <dgm:pt modelId="{CDEB7AC0-84D5-7D4A-B2DB-B9DD848CC26C}" type="pres">
      <dgm:prSet presAssocID="{C4D51538-5711-422B-83F0-CAD9260C0636}" presName="vert0" presStyleCnt="0">
        <dgm:presLayoutVars>
          <dgm:dir/>
          <dgm:animOne val="branch"/>
          <dgm:animLvl val="lvl"/>
        </dgm:presLayoutVars>
      </dgm:prSet>
      <dgm:spPr/>
      <dgm:t>
        <a:bodyPr/>
        <a:lstStyle/>
        <a:p>
          <a:endParaRPr lang="en-GB"/>
        </a:p>
      </dgm:t>
    </dgm:pt>
    <dgm:pt modelId="{BFB02DDE-1795-5C41-88AB-85F2B5DE0D61}" type="pres">
      <dgm:prSet presAssocID="{589892EE-8041-B84D-A20A-ABA12DD3A2D6}" presName="thickLine" presStyleLbl="alignNode1" presStyleIdx="0" presStyleCnt="1"/>
      <dgm:spPr/>
    </dgm:pt>
    <dgm:pt modelId="{2DBB2DBB-70DB-1340-8057-4F4ABE7BDE7B}" type="pres">
      <dgm:prSet presAssocID="{589892EE-8041-B84D-A20A-ABA12DD3A2D6}" presName="horz1" presStyleCnt="0"/>
      <dgm:spPr/>
    </dgm:pt>
    <dgm:pt modelId="{8D977B82-92C0-7740-BEAC-D87FABDFE06D}" type="pres">
      <dgm:prSet presAssocID="{589892EE-8041-B84D-A20A-ABA12DD3A2D6}" presName="tx1" presStyleLbl="revTx" presStyleIdx="0" presStyleCnt="11"/>
      <dgm:spPr/>
      <dgm:t>
        <a:bodyPr/>
        <a:lstStyle/>
        <a:p>
          <a:endParaRPr lang="en-GB"/>
        </a:p>
      </dgm:t>
    </dgm:pt>
    <dgm:pt modelId="{33A5D2C3-6565-0C4D-B399-26ED7AB372B0}" type="pres">
      <dgm:prSet presAssocID="{589892EE-8041-B84D-A20A-ABA12DD3A2D6}" presName="vert1" presStyleCnt="0"/>
      <dgm:spPr/>
    </dgm:pt>
    <dgm:pt modelId="{63CFC7B2-1A7D-6046-8D68-AAF5DC3D0C7E}" type="pres">
      <dgm:prSet presAssocID="{7F34F2AD-CB04-484F-AA01-77A51749B336}" presName="vertSpace2a" presStyleCnt="0"/>
      <dgm:spPr/>
    </dgm:pt>
    <dgm:pt modelId="{88FB1797-F53D-284E-BBEB-F56DF0D63D0F}" type="pres">
      <dgm:prSet presAssocID="{7F34F2AD-CB04-484F-AA01-77A51749B336}" presName="horz2" presStyleCnt="0"/>
      <dgm:spPr/>
    </dgm:pt>
    <dgm:pt modelId="{D7D4B4DF-E40F-9241-9927-503728F1290A}" type="pres">
      <dgm:prSet presAssocID="{7F34F2AD-CB04-484F-AA01-77A51749B336}" presName="horzSpace2" presStyleCnt="0"/>
      <dgm:spPr/>
    </dgm:pt>
    <dgm:pt modelId="{DDFBA0C0-7D46-004B-B6C1-B8A4DE8D21E6}" type="pres">
      <dgm:prSet presAssocID="{7F34F2AD-CB04-484F-AA01-77A51749B336}" presName="tx2" presStyleLbl="revTx" presStyleIdx="1" presStyleCnt="11"/>
      <dgm:spPr/>
      <dgm:t>
        <a:bodyPr/>
        <a:lstStyle/>
        <a:p>
          <a:endParaRPr lang="en-GB"/>
        </a:p>
      </dgm:t>
    </dgm:pt>
    <dgm:pt modelId="{8A32F776-7818-4A43-AF7F-8C6D7294E742}" type="pres">
      <dgm:prSet presAssocID="{7F34F2AD-CB04-484F-AA01-77A51749B336}" presName="vert2" presStyleCnt="0"/>
      <dgm:spPr/>
    </dgm:pt>
    <dgm:pt modelId="{70AFEB29-3336-9E44-862D-609CB68B92A6}" type="pres">
      <dgm:prSet presAssocID="{7F34F2AD-CB04-484F-AA01-77A51749B336}" presName="thinLine2b" presStyleLbl="callout" presStyleIdx="0" presStyleCnt="10"/>
      <dgm:spPr/>
    </dgm:pt>
    <dgm:pt modelId="{9FD3B0AE-3ED0-A440-B48D-39594F510520}" type="pres">
      <dgm:prSet presAssocID="{7F34F2AD-CB04-484F-AA01-77A51749B336}" presName="vertSpace2b" presStyleCnt="0"/>
      <dgm:spPr/>
    </dgm:pt>
    <dgm:pt modelId="{E723C10C-9ED6-E046-B0D1-F3E22600F143}" type="pres">
      <dgm:prSet presAssocID="{50668E9E-24B5-6C4E-8396-37E33EC65CD9}" presName="horz2" presStyleCnt="0"/>
      <dgm:spPr/>
    </dgm:pt>
    <dgm:pt modelId="{61CA5137-E20D-0648-9204-C76CCDF7FAFB}" type="pres">
      <dgm:prSet presAssocID="{50668E9E-24B5-6C4E-8396-37E33EC65CD9}" presName="horzSpace2" presStyleCnt="0"/>
      <dgm:spPr/>
    </dgm:pt>
    <dgm:pt modelId="{CDD8E7EA-E76A-BB42-9DF1-7FD689497F4B}" type="pres">
      <dgm:prSet presAssocID="{50668E9E-24B5-6C4E-8396-37E33EC65CD9}" presName="tx2" presStyleLbl="revTx" presStyleIdx="2" presStyleCnt="11"/>
      <dgm:spPr/>
      <dgm:t>
        <a:bodyPr/>
        <a:lstStyle/>
        <a:p>
          <a:endParaRPr lang="en-GB"/>
        </a:p>
      </dgm:t>
    </dgm:pt>
    <dgm:pt modelId="{D84CF462-253F-984A-9F17-1E014C032464}" type="pres">
      <dgm:prSet presAssocID="{50668E9E-24B5-6C4E-8396-37E33EC65CD9}" presName="vert2" presStyleCnt="0"/>
      <dgm:spPr/>
    </dgm:pt>
    <dgm:pt modelId="{13260596-B5E6-DD4D-898C-484C4982A21A}" type="pres">
      <dgm:prSet presAssocID="{50668E9E-24B5-6C4E-8396-37E33EC65CD9}" presName="thinLine2b" presStyleLbl="callout" presStyleIdx="1" presStyleCnt="10"/>
      <dgm:spPr/>
    </dgm:pt>
    <dgm:pt modelId="{D6C7E32D-A807-2040-8E5E-37ADBD492D85}" type="pres">
      <dgm:prSet presAssocID="{50668E9E-24B5-6C4E-8396-37E33EC65CD9}" presName="vertSpace2b" presStyleCnt="0"/>
      <dgm:spPr/>
    </dgm:pt>
    <dgm:pt modelId="{31561CDD-F1DC-7A49-B78A-A2C6DB020317}" type="pres">
      <dgm:prSet presAssocID="{821C81B8-F411-CB45-83EE-40EF1F174AA7}" presName="horz2" presStyleCnt="0"/>
      <dgm:spPr/>
    </dgm:pt>
    <dgm:pt modelId="{58098D02-5131-BC47-8AD4-B9681F4F3DBD}" type="pres">
      <dgm:prSet presAssocID="{821C81B8-F411-CB45-83EE-40EF1F174AA7}" presName="horzSpace2" presStyleCnt="0"/>
      <dgm:spPr/>
    </dgm:pt>
    <dgm:pt modelId="{1A095568-7690-5241-AF08-8D5BEE2C5EB7}" type="pres">
      <dgm:prSet presAssocID="{821C81B8-F411-CB45-83EE-40EF1F174AA7}" presName="tx2" presStyleLbl="revTx" presStyleIdx="3" presStyleCnt="11" custScaleY="61306"/>
      <dgm:spPr/>
      <dgm:t>
        <a:bodyPr/>
        <a:lstStyle/>
        <a:p>
          <a:endParaRPr lang="en-GB"/>
        </a:p>
      </dgm:t>
    </dgm:pt>
    <dgm:pt modelId="{FCCA3709-8E55-6A46-AD1F-5480F78AAFD1}" type="pres">
      <dgm:prSet presAssocID="{821C81B8-F411-CB45-83EE-40EF1F174AA7}" presName="vert2" presStyleCnt="0"/>
      <dgm:spPr/>
    </dgm:pt>
    <dgm:pt modelId="{27CBF714-DCF4-7E45-BFC5-0D560C0480AA}" type="pres">
      <dgm:prSet presAssocID="{821C81B8-F411-CB45-83EE-40EF1F174AA7}" presName="thinLine2b" presStyleLbl="callout" presStyleIdx="2" presStyleCnt="10"/>
      <dgm:spPr/>
    </dgm:pt>
    <dgm:pt modelId="{0DAF4CA7-B567-0241-AF39-1AD9326455A6}" type="pres">
      <dgm:prSet presAssocID="{821C81B8-F411-CB45-83EE-40EF1F174AA7}" presName="vertSpace2b" presStyleCnt="0"/>
      <dgm:spPr/>
    </dgm:pt>
    <dgm:pt modelId="{F754FA0A-5F13-554C-B9FA-AE6DF5F0D03F}" type="pres">
      <dgm:prSet presAssocID="{97B246D4-082E-3C48-B105-F6F38A4C2D65}" presName="horz2" presStyleCnt="0"/>
      <dgm:spPr/>
    </dgm:pt>
    <dgm:pt modelId="{1A735B29-ADCA-CB43-8073-C8CD293952CA}" type="pres">
      <dgm:prSet presAssocID="{97B246D4-082E-3C48-B105-F6F38A4C2D65}" presName="horzSpace2" presStyleCnt="0"/>
      <dgm:spPr/>
    </dgm:pt>
    <dgm:pt modelId="{FAB38FB4-62E7-8F4C-A641-503CB9468DAA}" type="pres">
      <dgm:prSet presAssocID="{97B246D4-082E-3C48-B105-F6F38A4C2D65}" presName="tx2" presStyleLbl="revTx" presStyleIdx="4" presStyleCnt="11" custScaleY="59824"/>
      <dgm:spPr/>
      <dgm:t>
        <a:bodyPr/>
        <a:lstStyle/>
        <a:p>
          <a:endParaRPr lang="en-GB"/>
        </a:p>
      </dgm:t>
    </dgm:pt>
    <dgm:pt modelId="{543E1C91-C981-424F-8FB5-000F5D9AF753}" type="pres">
      <dgm:prSet presAssocID="{97B246D4-082E-3C48-B105-F6F38A4C2D65}" presName="vert2" presStyleCnt="0"/>
      <dgm:spPr/>
    </dgm:pt>
    <dgm:pt modelId="{7830A6C2-4F08-E24B-96D8-F88A602122DD}" type="pres">
      <dgm:prSet presAssocID="{97B246D4-082E-3C48-B105-F6F38A4C2D65}" presName="thinLine2b" presStyleLbl="callout" presStyleIdx="3" presStyleCnt="10"/>
      <dgm:spPr/>
    </dgm:pt>
    <dgm:pt modelId="{EECF94E0-EE59-7248-A966-E11C62292774}" type="pres">
      <dgm:prSet presAssocID="{97B246D4-082E-3C48-B105-F6F38A4C2D65}" presName="vertSpace2b" presStyleCnt="0"/>
      <dgm:spPr/>
    </dgm:pt>
    <dgm:pt modelId="{ECB610D8-ABCA-D640-BEE0-D190EEAD7CDE}" type="pres">
      <dgm:prSet presAssocID="{DDE86408-7F18-0A47-985F-8A03680FFDBD}" presName="horz2" presStyleCnt="0"/>
      <dgm:spPr/>
    </dgm:pt>
    <dgm:pt modelId="{72ED07E3-9828-E04A-B93B-D1F471C8DEDA}" type="pres">
      <dgm:prSet presAssocID="{DDE86408-7F18-0A47-985F-8A03680FFDBD}" presName="horzSpace2" presStyleCnt="0"/>
      <dgm:spPr/>
    </dgm:pt>
    <dgm:pt modelId="{B602C96E-280C-2243-984E-3F5212E956B9}" type="pres">
      <dgm:prSet presAssocID="{DDE86408-7F18-0A47-985F-8A03680FFDBD}" presName="tx2" presStyleLbl="revTx" presStyleIdx="5" presStyleCnt="11"/>
      <dgm:spPr/>
      <dgm:t>
        <a:bodyPr/>
        <a:lstStyle/>
        <a:p>
          <a:endParaRPr lang="en-GB"/>
        </a:p>
      </dgm:t>
    </dgm:pt>
    <dgm:pt modelId="{3BD97E8C-B318-F448-BABF-F76AC06DDFE5}" type="pres">
      <dgm:prSet presAssocID="{DDE86408-7F18-0A47-985F-8A03680FFDBD}" presName="vert2" presStyleCnt="0"/>
      <dgm:spPr/>
    </dgm:pt>
    <dgm:pt modelId="{FDAC4439-C516-1545-A36E-598D0C2B99D4}" type="pres">
      <dgm:prSet presAssocID="{DDE86408-7F18-0A47-985F-8A03680FFDBD}" presName="thinLine2b" presStyleLbl="callout" presStyleIdx="4" presStyleCnt="10"/>
      <dgm:spPr/>
    </dgm:pt>
    <dgm:pt modelId="{895F2883-1320-0843-AFF9-21AFD9313B68}" type="pres">
      <dgm:prSet presAssocID="{DDE86408-7F18-0A47-985F-8A03680FFDBD}" presName="vertSpace2b" presStyleCnt="0"/>
      <dgm:spPr/>
    </dgm:pt>
    <dgm:pt modelId="{2116480A-19A8-CE4B-8F21-64693A65159F}" type="pres">
      <dgm:prSet presAssocID="{0B2E87C5-E643-3140-B69E-0670FDC1F651}" presName="horz2" presStyleCnt="0"/>
      <dgm:spPr/>
    </dgm:pt>
    <dgm:pt modelId="{0E5067A4-54A5-554D-9037-72DF8D62D7E5}" type="pres">
      <dgm:prSet presAssocID="{0B2E87C5-E643-3140-B69E-0670FDC1F651}" presName="horzSpace2" presStyleCnt="0"/>
      <dgm:spPr/>
    </dgm:pt>
    <dgm:pt modelId="{3638ED20-ACB3-504B-A4B7-E8FC9FE4A499}" type="pres">
      <dgm:prSet presAssocID="{0B2E87C5-E643-3140-B69E-0670FDC1F651}" presName="tx2" presStyleLbl="revTx" presStyleIdx="6" presStyleCnt="11"/>
      <dgm:spPr/>
      <dgm:t>
        <a:bodyPr/>
        <a:lstStyle/>
        <a:p>
          <a:endParaRPr lang="en-GB"/>
        </a:p>
      </dgm:t>
    </dgm:pt>
    <dgm:pt modelId="{8F9BB7A6-8ADC-5E46-B19B-BB63109A0C98}" type="pres">
      <dgm:prSet presAssocID="{0B2E87C5-E643-3140-B69E-0670FDC1F651}" presName="vert2" presStyleCnt="0"/>
      <dgm:spPr/>
    </dgm:pt>
    <dgm:pt modelId="{49F72471-BF19-634E-B39C-2254C70C0B71}" type="pres">
      <dgm:prSet presAssocID="{0B2E87C5-E643-3140-B69E-0670FDC1F651}" presName="thinLine2b" presStyleLbl="callout" presStyleIdx="5" presStyleCnt="10"/>
      <dgm:spPr/>
    </dgm:pt>
    <dgm:pt modelId="{5BF4E647-70E5-EF4D-9507-B005F1DF54D0}" type="pres">
      <dgm:prSet presAssocID="{0B2E87C5-E643-3140-B69E-0670FDC1F651}" presName="vertSpace2b" presStyleCnt="0"/>
      <dgm:spPr/>
    </dgm:pt>
    <dgm:pt modelId="{B92049E2-B692-B44F-9234-1D7CE438BD0C}" type="pres">
      <dgm:prSet presAssocID="{35C17E5D-62DD-824E-88CE-290088C568E0}" presName="horz2" presStyleCnt="0"/>
      <dgm:spPr/>
    </dgm:pt>
    <dgm:pt modelId="{6C5006D7-FBC4-3D4A-AB82-7DE5787AEF56}" type="pres">
      <dgm:prSet presAssocID="{35C17E5D-62DD-824E-88CE-290088C568E0}" presName="horzSpace2" presStyleCnt="0"/>
      <dgm:spPr/>
    </dgm:pt>
    <dgm:pt modelId="{2D5C5EAD-E3E1-1242-BBCA-61A1195B8918}" type="pres">
      <dgm:prSet presAssocID="{35C17E5D-62DD-824E-88CE-290088C568E0}" presName="tx2" presStyleLbl="revTx" presStyleIdx="7" presStyleCnt="11"/>
      <dgm:spPr/>
      <dgm:t>
        <a:bodyPr/>
        <a:lstStyle/>
        <a:p>
          <a:endParaRPr lang="en-GB"/>
        </a:p>
      </dgm:t>
    </dgm:pt>
    <dgm:pt modelId="{B41A2154-AD3D-E34E-A3EE-4126D427D737}" type="pres">
      <dgm:prSet presAssocID="{35C17E5D-62DD-824E-88CE-290088C568E0}" presName="vert2" presStyleCnt="0"/>
      <dgm:spPr/>
    </dgm:pt>
    <dgm:pt modelId="{35A3C670-F626-9846-81E0-EF7C3AEFF83A}" type="pres">
      <dgm:prSet presAssocID="{35C17E5D-62DD-824E-88CE-290088C568E0}" presName="thinLine2b" presStyleLbl="callout" presStyleIdx="6" presStyleCnt="10"/>
      <dgm:spPr/>
    </dgm:pt>
    <dgm:pt modelId="{B9383FE8-A16F-C24B-AA5A-CA7D6A9AF4C7}" type="pres">
      <dgm:prSet presAssocID="{35C17E5D-62DD-824E-88CE-290088C568E0}" presName="vertSpace2b" presStyleCnt="0"/>
      <dgm:spPr/>
    </dgm:pt>
    <dgm:pt modelId="{F24C2BD0-8DA5-E849-8C98-9B6089E5EE8E}" type="pres">
      <dgm:prSet presAssocID="{CF52FB5D-484B-4646-B7B7-E023F8CC557A}" presName="horz2" presStyleCnt="0"/>
      <dgm:spPr/>
    </dgm:pt>
    <dgm:pt modelId="{2BC231D0-71D4-9049-A58D-3FA0D3AF3E8F}" type="pres">
      <dgm:prSet presAssocID="{CF52FB5D-484B-4646-B7B7-E023F8CC557A}" presName="horzSpace2" presStyleCnt="0"/>
      <dgm:spPr/>
    </dgm:pt>
    <dgm:pt modelId="{5D181940-FB43-934B-9837-51C14B769DB1}" type="pres">
      <dgm:prSet presAssocID="{CF52FB5D-484B-4646-B7B7-E023F8CC557A}" presName="tx2" presStyleLbl="revTx" presStyleIdx="8" presStyleCnt="11"/>
      <dgm:spPr/>
      <dgm:t>
        <a:bodyPr/>
        <a:lstStyle/>
        <a:p>
          <a:endParaRPr lang="en-GB"/>
        </a:p>
      </dgm:t>
    </dgm:pt>
    <dgm:pt modelId="{F04D5DA8-86D8-964A-9D92-4527E44060F7}" type="pres">
      <dgm:prSet presAssocID="{CF52FB5D-484B-4646-B7B7-E023F8CC557A}" presName="vert2" presStyleCnt="0"/>
      <dgm:spPr/>
    </dgm:pt>
    <dgm:pt modelId="{C95336B5-E348-8F48-A5FC-CD3D749FBA49}" type="pres">
      <dgm:prSet presAssocID="{CF52FB5D-484B-4646-B7B7-E023F8CC557A}" presName="thinLine2b" presStyleLbl="callout" presStyleIdx="7" presStyleCnt="10"/>
      <dgm:spPr/>
    </dgm:pt>
    <dgm:pt modelId="{E396E0AA-8F96-9B40-A9CE-29C80E8048BD}" type="pres">
      <dgm:prSet presAssocID="{CF52FB5D-484B-4646-B7B7-E023F8CC557A}" presName="vertSpace2b" presStyleCnt="0"/>
      <dgm:spPr/>
    </dgm:pt>
    <dgm:pt modelId="{D6511057-069E-3F43-87AB-DEEE2557EFCF}" type="pres">
      <dgm:prSet presAssocID="{1116FC39-B5D7-A745-AAE4-F53E754468B5}" presName="horz2" presStyleCnt="0"/>
      <dgm:spPr/>
    </dgm:pt>
    <dgm:pt modelId="{0C740547-1CCD-A441-A79E-CF2FE35C9303}" type="pres">
      <dgm:prSet presAssocID="{1116FC39-B5D7-A745-AAE4-F53E754468B5}" presName="horzSpace2" presStyleCnt="0"/>
      <dgm:spPr/>
    </dgm:pt>
    <dgm:pt modelId="{401B3336-6719-7145-8D64-353AFD9E9B9B}" type="pres">
      <dgm:prSet presAssocID="{1116FC39-B5D7-A745-AAE4-F53E754468B5}" presName="tx2" presStyleLbl="revTx" presStyleIdx="9" presStyleCnt="11"/>
      <dgm:spPr/>
      <dgm:t>
        <a:bodyPr/>
        <a:lstStyle/>
        <a:p>
          <a:endParaRPr lang="en-GB"/>
        </a:p>
      </dgm:t>
    </dgm:pt>
    <dgm:pt modelId="{4E1822C1-D869-E54C-A7A6-3EBE899C1B4F}" type="pres">
      <dgm:prSet presAssocID="{1116FC39-B5D7-A745-AAE4-F53E754468B5}" presName="vert2" presStyleCnt="0"/>
      <dgm:spPr/>
    </dgm:pt>
    <dgm:pt modelId="{0747121D-17AC-4042-847D-D84E92693003}" type="pres">
      <dgm:prSet presAssocID="{1116FC39-B5D7-A745-AAE4-F53E754468B5}" presName="thinLine2b" presStyleLbl="callout" presStyleIdx="8" presStyleCnt="10"/>
      <dgm:spPr/>
    </dgm:pt>
    <dgm:pt modelId="{F4B27801-D74D-8C4B-966C-BF25BE22F976}" type="pres">
      <dgm:prSet presAssocID="{1116FC39-B5D7-A745-AAE4-F53E754468B5}" presName="vertSpace2b" presStyleCnt="0"/>
      <dgm:spPr/>
    </dgm:pt>
    <dgm:pt modelId="{FB1E0854-5A7D-6A43-81A8-737BA70947F9}" type="pres">
      <dgm:prSet presAssocID="{6E0D7E37-FA58-BB42-BFFB-8A4B77E57EB8}" presName="horz2" presStyleCnt="0"/>
      <dgm:spPr/>
    </dgm:pt>
    <dgm:pt modelId="{71EA5A7C-5C45-504A-956F-58440C09004B}" type="pres">
      <dgm:prSet presAssocID="{6E0D7E37-FA58-BB42-BFFB-8A4B77E57EB8}" presName="horzSpace2" presStyleCnt="0"/>
      <dgm:spPr/>
    </dgm:pt>
    <dgm:pt modelId="{E803B7B8-3F1F-6641-8183-D3E694ECFBFB}" type="pres">
      <dgm:prSet presAssocID="{6E0D7E37-FA58-BB42-BFFB-8A4B77E57EB8}" presName="tx2" presStyleLbl="revTx" presStyleIdx="10" presStyleCnt="11"/>
      <dgm:spPr/>
      <dgm:t>
        <a:bodyPr/>
        <a:lstStyle/>
        <a:p>
          <a:endParaRPr lang="en-GB"/>
        </a:p>
      </dgm:t>
    </dgm:pt>
    <dgm:pt modelId="{5CF62F1A-3B36-3341-B261-9B7B0A174CA5}" type="pres">
      <dgm:prSet presAssocID="{6E0D7E37-FA58-BB42-BFFB-8A4B77E57EB8}" presName="vert2" presStyleCnt="0"/>
      <dgm:spPr/>
    </dgm:pt>
    <dgm:pt modelId="{BCEB619F-13C1-3F47-A42C-6C637BE1D9E7}" type="pres">
      <dgm:prSet presAssocID="{6E0D7E37-FA58-BB42-BFFB-8A4B77E57EB8}" presName="thinLine2b" presStyleLbl="callout" presStyleIdx="9" presStyleCnt="10"/>
      <dgm:spPr/>
    </dgm:pt>
    <dgm:pt modelId="{CC4C4250-AF7E-2849-955B-1C813F2B08E0}" type="pres">
      <dgm:prSet presAssocID="{6E0D7E37-FA58-BB42-BFFB-8A4B77E57EB8}" presName="vertSpace2b" presStyleCnt="0"/>
      <dgm:spPr/>
    </dgm:pt>
  </dgm:ptLst>
  <dgm:cxnLst>
    <dgm:cxn modelId="{2175CDE1-78ED-7947-9158-122E589DCCF2}" srcId="{589892EE-8041-B84D-A20A-ABA12DD3A2D6}" destId="{35C17E5D-62DD-824E-88CE-290088C568E0}" srcOrd="6" destOrd="0" parTransId="{9DE6CC5E-B39C-E045-A136-4D776C7D6907}" sibTransId="{AFBDA57D-0128-3D48-B3AA-3ECF93D32828}"/>
    <dgm:cxn modelId="{9585A956-AB63-6048-A9FA-E10D44F5E9EF}" type="presOf" srcId="{7F34F2AD-CB04-484F-AA01-77A51749B336}" destId="{DDFBA0C0-7D46-004B-B6C1-B8A4DE8D21E6}" srcOrd="0" destOrd="0" presId="urn:microsoft.com/office/officeart/2008/layout/LinedList"/>
    <dgm:cxn modelId="{1D957918-8E1B-B443-8F78-C56C033618B2}" type="presOf" srcId="{821C81B8-F411-CB45-83EE-40EF1F174AA7}" destId="{1A095568-7690-5241-AF08-8D5BEE2C5EB7}" srcOrd="0" destOrd="0" presId="urn:microsoft.com/office/officeart/2008/layout/LinedList"/>
    <dgm:cxn modelId="{A1378DCD-3FD0-5742-A4C7-79EF9C474598}" srcId="{589892EE-8041-B84D-A20A-ABA12DD3A2D6}" destId="{97B246D4-082E-3C48-B105-F6F38A4C2D65}" srcOrd="3" destOrd="0" parTransId="{5E3698D6-52EA-004A-B21A-783F63771C1E}" sibTransId="{D8B44CD9-12F5-D740-92FD-D097F52CDC6B}"/>
    <dgm:cxn modelId="{98F83B6F-8F41-1A4F-ABCD-BD47BD69E8A4}" type="presOf" srcId="{DDE86408-7F18-0A47-985F-8A03680FFDBD}" destId="{B602C96E-280C-2243-984E-3F5212E956B9}" srcOrd="0" destOrd="0" presId="urn:microsoft.com/office/officeart/2008/layout/LinedList"/>
    <dgm:cxn modelId="{35EA3A0A-7A2A-0042-BA2E-460AD8A5A724}" srcId="{589892EE-8041-B84D-A20A-ABA12DD3A2D6}" destId="{0B2E87C5-E643-3140-B69E-0670FDC1F651}" srcOrd="5" destOrd="0" parTransId="{34E66950-3D8C-9D4F-8F7C-51313488A9F5}" sibTransId="{A57BCCAA-1939-FE49-9A6A-6FFDBBD380EF}"/>
    <dgm:cxn modelId="{A80D0F78-CB3C-D644-9F80-836A2DF3D9AE}" type="presOf" srcId="{97B246D4-082E-3C48-B105-F6F38A4C2D65}" destId="{FAB38FB4-62E7-8F4C-A641-503CB9468DAA}" srcOrd="0" destOrd="0" presId="urn:microsoft.com/office/officeart/2008/layout/LinedList"/>
    <dgm:cxn modelId="{E58EA0A3-A60A-364F-8B03-68CA7E175E4C}" srcId="{589892EE-8041-B84D-A20A-ABA12DD3A2D6}" destId="{1116FC39-B5D7-A745-AAE4-F53E754468B5}" srcOrd="8" destOrd="0" parTransId="{F7CE47D4-C397-044B-A0D2-13DD66BCACA4}" sibTransId="{F93AC000-E613-0146-B840-495979C067C1}"/>
    <dgm:cxn modelId="{6A439D4E-626B-4741-B75B-EB19D3B35882}" type="presOf" srcId="{589892EE-8041-B84D-A20A-ABA12DD3A2D6}" destId="{8D977B82-92C0-7740-BEAC-D87FABDFE06D}" srcOrd="0" destOrd="0" presId="urn:microsoft.com/office/officeart/2008/layout/LinedList"/>
    <dgm:cxn modelId="{97E8C8EE-0AFA-DF43-BF6E-8B999CD5BE63}" srcId="{589892EE-8041-B84D-A20A-ABA12DD3A2D6}" destId="{50668E9E-24B5-6C4E-8396-37E33EC65CD9}" srcOrd="1" destOrd="0" parTransId="{25132F9C-ED1F-944F-B317-541309F007BB}" sibTransId="{D7AE2044-E95B-3543-9641-B7947F8CE187}"/>
    <dgm:cxn modelId="{28DD7FCA-9B7B-8E4C-8775-ADB72748B6A2}" srcId="{C4D51538-5711-422B-83F0-CAD9260C0636}" destId="{589892EE-8041-B84D-A20A-ABA12DD3A2D6}" srcOrd="0" destOrd="0" parTransId="{943A9989-F6A0-F341-9FFA-3F9034C84A74}" sibTransId="{5A60B96A-C5ED-3B4A-B3A4-69EE0A06581E}"/>
    <dgm:cxn modelId="{9F3F22F1-77BA-2847-8FA4-8BE8A44354E4}" type="presOf" srcId="{C4D51538-5711-422B-83F0-CAD9260C0636}" destId="{CDEB7AC0-84D5-7D4A-B2DB-B9DD848CC26C}" srcOrd="0" destOrd="0" presId="urn:microsoft.com/office/officeart/2008/layout/LinedList"/>
    <dgm:cxn modelId="{06BB36DD-1F53-104F-BFC3-1CD93EC8CD48}" type="presOf" srcId="{1116FC39-B5D7-A745-AAE4-F53E754468B5}" destId="{401B3336-6719-7145-8D64-353AFD9E9B9B}" srcOrd="0" destOrd="0" presId="urn:microsoft.com/office/officeart/2008/layout/LinedList"/>
    <dgm:cxn modelId="{A7B9133F-0593-6A42-8663-D2CA60F8EFD8}" type="presOf" srcId="{50668E9E-24B5-6C4E-8396-37E33EC65CD9}" destId="{CDD8E7EA-E76A-BB42-9DF1-7FD689497F4B}" srcOrd="0" destOrd="0" presId="urn:microsoft.com/office/officeart/2008/layout/LinedList"/>
    <dgm:cxn modelId="{D8D7955D-FFE2-804B-8454-61912034031F}" srcId="{589892EE-8041-B84D-A20A-ABA12DD3A2D6}" destId="{821C81B8-F411-CB45-83EE-40EF1F174AA7}" srcOrd="2" destOrd="0" parTransId="{40A50D91-3256-8443-8C25-10CF85FFCAB4}" sibTransId="{4C9A977F-3827-994D-88EC-EFC8844A92AA}"/>
    <dgm:cxn modelId="{87FADC23-F11F-204C-86DA-909FC9C01547}" srcId="{589892EE-8041-B84D-A20A-ABA12DD3A2D6}" destId="{DDE86408-7F18-0A47-985F-8A03680FFDBD}" srcOrd="4" destOrd="0" parTransId="{4C40E19F-E226-1243-8BFC-7A70E36FF82A}" sibTransId="{0F7C013E-BEC2-7148-AC5A-3680CB851D52}"/>
    <dgm:cxn modelId="{3D92F891-F2B4-2C4A-9FA5-34B09C3D5A7F}" type="presOf" srcId="{CF52FB5D-484B-4646-B7B7-E023F8CC557A}" destId="{5D181940-FB43-934B-9837-51C14B769DB1}" srcOrd="0" destOrd="0" presId="urn:microsoft.com/office/officeart/2008/layout/LinedList"/>
    <dgm:cxn modelId="{C0B5E1A7-7D94-1245-B537-A3A2CAF5A5CB}" srcId="{589892EE-8041-B84D-A20A-ABA12DD3A2D6}" destId="{6E0D7E37-FA58-BB42-BFFB-8A4B77E57EB8}" srcOrd="9" destOrd="0" parTransId="{55215F2C-9497-9C40-95D5-0B30B0783127}" sibTransId="{CC1AB750-23A5-5A48-B9AE-DC78F93569EC}"/>
    <dgm:cxn modelId="{B6103815-EEA8-1046-9252-B976BF681311}" type="presOf" srcId="{0B2E87C5-E643-3140-B69E-0670FDC1F651}" destId="{3638ED20-ACB3-504B-A4B7-E8FC9FE4A499}" srcOrd="0" destOrd="0" presId="urn:microsoft.com/office/officeart/2008/layout/LinedList"/>
    <dgm:cxn modelId="{5D114EB7-774D-EE41-ADFF-BD518FA73C10}" type="presOf" srcId="{6E0D7E37-FA58-BB42-BFFB-8A4B77E57EB8}" destId="{E803B7B8-3F1F-6641-8183-D3E694ECFBFB}" srcOrd="0" destOrd="0" presId="urn:microsoft.com/office/officeart/2008/layout/LinedList"/>
    <dgm:cxn modelId="{20BFCFB0-7354-0F41-9DC5-57E11EE0C91A}" srcId="{589892EE-8041-B84D-A20A-ABA12DD3A2D6}" destId="{7F34F2AD-CB04-484F-AA01-77A51749B336}" srcOrd="0" destOrd="0" parTransId="{4ACB1757-B12C-3246-9614-3076C62183B9}" sibTransId="{94C75FA9-3565-CB4A-8EF2-A958E69C870F}"/>
    <dgm:cxn modelId="{CD8DC33A-E29B-9046-80AD-26B41D1F3E8F}" type="presOf" srcId="{35C17E5D-62DD-824E-88CE-290088C568E0}" destId="{2D5C5EAD-E3E1-1242-BBCA-61A1195B8918}" srcOrd="0" destOrd="0" presId="urn:microsoft.com/office/officeart/2008/layout/LinedList"/>
    <dgm:cxn modelId="{13578F50-2169-714C-B5D3-5AE0D1E80BA9}" srcId="{589892EE-8041-B84D-A20A-ABA12DD3A2D6}" destId="{CF52FB5D-484B-4646-B7B7-E023F8CC557A}" srcOrd="7" destOrd="0" parTransId="{1DC0B4CC-1A1E-634E-B6DB-93E8EEF2BB12}" sibTransId="{DF8537A8-032B-6747-9359-6C6712AAB1F8}"/>
    <dgm:cxn modelId="{8B125B59-7688-4E4E-B816-CF96250AFC17}" type="presParOf" srcId="{CDEB7AC0-84D5-7D4A-B2DB-B9DD848CC26C}" destId="{BFB02DDE-1795-5C41-88AB-85F2B5DE0D61}" srcOrd="0" destOrd="0" presId="urn:microsoft.com/office/officeart/2008/layout/LinedList"/>
    <dgm:cxn modelId="{F8D0AA7E-1DAA-2447-A4C8-7375C9717EF3}" type="presParOf" srcId="{CDEB7AC0-84D5-7D4A-B2DB-B9DD848CC26C}" destId="{2DBB2DBB-70DB-1340-8057-4F4ABE7BDE7B}" srcOrd="1" destOrd="0" presId="urn:microsoft.com/office/officeart/2008/layout/LinedList"/>
    <dgm:cxn modelId="{72BB6AD3-95A5-2644-8B46-1AC4D07C89EE}" type="presParOf" srcId="{2DBB2DBB-70DB-1340-8057-4F4ABE7BDE7B}" destId="{8D977B82-92C0-7740-BEAC-D87FABDFE06D}" srcOrd="0" destOrd="0" presId="urn:microsoft.com/office/officeart/2008/layout/LinedList"/>
    <dgm:cxn modelId="{BEA9FC07-BFFC-304C-A064-3BC1A7151035}" type="presParOf" srcId="{2DBB2DBB-70DB-1340-8057-4F4ABE7BDE7B}" destId="{33A5D2C3-6565-0C4D-B399-26ED7AB372B0}" srcOrd="1" destOrd="0" presId="urn:microsoft.com/office/officeart/2008/layout/LinedList"/>
    <dgm:cxn modelId="{A0B52F76-537C-8047-AC0F-2D23B3335638}" type="presParOf" srcId="{33A5D2C3-6565-0C4D-B399-26ED7AB372B0}" destId="{63CFC7B2-1A7D-6046-8D68-AAF5DC3D0C7E}" srcOrd="0" destOrd="0" presId="urn:microsoft.com/office/officeart/2008/layout/LinedList"/>
    <dgm:cxn modelId="{722D151D-44E1-0A42-B41F-6169108C19E2}" type="presParOf" srcId="{33A5D2C3-6565-0C4D-B399-26ED7AB372B0}" destId="{88FB1797-F53D-284E-BBEB-F56DF0D63D0F}" srcOrd="1" destOrd="0" presId="urn:microsoft.com/office/officeart/2008/layout/LinedList"/>
    <dgm:cxn modelId="{B67856CE-1974-6444-BE16-505372B6998A}" type="presParOf" srcId="{88FB1797-F53D-284E-BBEB-F56DF0D63D0F}" destId="{D7D4B4DF-E40F-9241-9927-503728F1290A}" srcOrd="0" destOrd="0" presId="urn:microsoft.com/office/officeart/2008/layout/LinedList"/>
    <dgm:cxn modelId="{0E1704C0-EE2C-9D46-AA22-C275B0838377}" type="presParOf" srcId="{88FB1797-F53D-284E-BBEB-F56DF0D63D0F}" destId="{DDFBA0C0-7D46-004B-B6C1-B8A4DE8D21E6}" srcOrd="1" destOrd="0" presId="urn:microsoft.com/office/officeart/2008/layout/LinedList"/>
    <dgm:cxn modelId="{561E6926-9B97-6D49-A115-A2C8820F9EAB}" type="presParOf" srcId="{88FB1797-F53D-284E-BBEB-F56DF0D63D0F}" destId="{8A32F776-7818-4A43-AF7F-8C6D7294E742}" srcOrd="2" destOrd="0" presId="urn:microsoft.com/office/officeart/2008/layout/LinedList"/>
    <dgm:cxn modelId="{725E0A31-F15E-DE47-8F3B-8A1EA3F1FB62}" type="presParOf" srcId="{33A5D2C3-6565-0C4D-B399-26ED7AB372B0}" destId="{70AFEB29-3336-9E44-862D-609CB68B92A6}" srcOrd="2" destOrd="0" presId="urn:microsoft.com/office/officeart/2008/layout/LinedList"/>
    <dgm:cxn modelId="{A8EB0589-3B5B-F946-820D-5DA055642838}" type="presParOf" srcId="{33A5D2C3-6565-0C4D-B399-26ED7AB372B0}" destId="{9FD3B0AE-3ED0-A440-B48D-39594F510520}" srcOrd="3" destOrd="0" presId="urn:microsoft.com/office/officeart/2008/layout/LinedList"/>
    <dgm:cxn modelId="{C2881DC1-C256-D846-B005-740721F66288}" type="presParOf" srcId="{33A5D2C3-6565-0C4D-B399-26ED7AB372B0}" destId="{E723C10C-9ED6-E046-B0D1-F3E22600F143}" srcOrd="4" destOrd="0" presId="urn:microsoft.com/office/officeart/2008/layout/LinedList"/>
    <dgm:cxn modelId="{88D857AD-E596-5043-94D0-C0BCC3F30003}" type="presParOf" srcId="{E723C10C-9ED6-E046-B0D1-F3E22600F143}" destId="{61CA5137-E20D-0648-9204-C76CCDF7FAFB}" srcOrd="0" destOrd="0" presId="urn:microsoft.com/office/officeart/2008/layout/LinedList"/>
    <dgm:cxn modelId="{8D1616CA-DB91-D342-A93C-263A619E87B9}" type="presParOf" srcId="{E723C10C-9ED6-E046-B0D1-F3E22600F143}" destId="{CDD8E7EA-E76A-BB42-9DF1-7FD689497F4B}" srcOrd="1" destOrd="0" presId="urn:microsoft.com/office/officeart/2008/layout/LinedList"/>
    <dgm:cxn modelId="{5668435F-4332-804E-ADF0-1A7AAE098F70}" type="presParOf" srcId="{E723C10C-9ED6-E046-B0D1-F3E22600F143}" destId="{D84CF462-253F-984A-9F17-1E014C032464}" srcOrd="2" destOrd="0" presId="urn:microsoft.com/office/officeart/2008/layout/LinedList"/>
    <dgm:cxn modelId="{685B342C-D77C-9D46-889C-A4579D1162F9}" type="presParOf" srcId="{33A5D2C3-6565-0C4D-B399-26ED7AB372B0}" destId="{13260596-B5E6-DD4D-898C-484C4982A21A}" srcOrd="5" destOrd="0" presId="urn:microsoft.com/office/officeart/2008/layout/LinedList"/>
    <dgm:cxn modelId="{BED97395-3D23-8C4B-B383-F467062AD94D}" type="presParOf" srcId="{33A5D2C3-6565-0C4D-B399-26ED7AB372B0}" destId="{D6C7E32D-A807-2040-8E5E-37ADBD492D85}" srcOrd="6" destOrd="0" presId="urn:microsoft.com/office/officeart/2008/layout/LinedList"/>
    <dgm:cxn modelId="{9CDF462D-42C5-8944-88AB-0A1EC4BB9098}" type="presParOf" srcId="{33A5D2C3-6565-0C4D-B399-26ED7AB372B0}" destId="{31561CDD-F1DC-7A49-B78A-A2C6DB020317}" srcOrd="7" destOrd="0" presId="urn:microsoft.com/office/officeart/2008/layout/LinedList"/>
    <dgm:cxn modelId="{DE31E706-57F5-0347-A302-708453F8DF28}" type="presParOf" srcId="{31561CDD-F1DC-7A49-B78A-A2C6DB020317}" destId="{58098D02-5131-BC47-8AD4-B9681F4F3DBD}" srcOrd="0" destOrd="0" presId="urn:microsoft.com/office/officeart/2008/layout/LinedList"/>
    <dgm:cxn modelId="{76CAA347-0C49-9849-93B3-1A6BAA8437C0}" type="presParOf" srcId="{31561CDD-F1DC-7A49-B78A-A2C6DB020317}" destId="{1A095568-7690-5241-AF08-8D5BEE2C5EB7}" srcOrd="1" destOrd="0" presId="urn:microsoft.com/office/officeart/2008/layout/LinedList"/>
    <dgm:cxn modelId="{2052E312-9616-8644-9077-B1917D237549}" type="presParOf" srcId="{31561CDD-F1DC-7A49-B78A-A2C6DB020317}" destId="{FCCA3709-8E55-6A46-AD1F-5480F78AAFD1}" srcOrd="2" destOrd="0" presId="urn:microsoft.com/office/officeart/2008/layout/LinedList"/>
    <dgm:cxn modelId="{751E8926-880A-A047-820B-617A69CE8D83}" type="presParOf" srcId="{33A5D2C3-6565-0C4D-B399-26ED7AB372B0}" destId="{27CBF714-DCF4-7E45-BFC5-0D560C0480AA}" srcOrd="8" destOrd="0" presId="urn:microsoft.com/office/officeart/2008/layout/LinedList"/>
    <dgm:cxn modelId="{28E6474F-2A69-3D44-9187-881CE77ABA38}" type="presParOf" srcId="{33A5D2C3-6565-0C4D-B399-26ED7AB372B0}" destId="{0DAF4CA7-B567-0241-AF39-1AD9326455A6}" srcOrd="9" destOrd="0" presId="urn:microsoft.com/office/officeart/2008/layout/LinedList"/>
    <dgm:cxn modelId="{5A9B9CC5-533F-FF46-92C3-FAE1BC7EAED7}" type="presParOf" srcId="{33A5D2C3-6565-0C4D-B399-26ED7AB372B0}" destId="{F754FA0A-5F13-554C-B9FA-AE6DF5F0D03F}" srcOrd="10" destOrd="0" presId="urn:microsoft.com/office/officeart/2008/layout/LinedList"/>
    <dgm:cxn modelId="{64B1E650-DF6A-1146-8748-FBBE00B5C5B7}" type="presParOf" srcId="{F754FA0A-5F13-554C-B9FA-AE6DF5F0D03F}" destId="{1A735B29-ADCA-CB43-8073-C8CD293952CA}" srcOrd="0" destOrd="0" presId="urn:microsoft.com/office/officeart/2008/layout/LinedList"/>
    <dgm:cxn modelId="{2264EBA7-365A-D341-A985-B279271B1AF5}" type="presParOf" srcId="{F754FA0A-5F13-554C-B9FA-AE6DF5F0D03F}" destId="{FAB38FB4-62E7-8F4C-A641-503CB9468DAA}" srcOrd="1" destOrd="0" presId="urn:microsoft.com/office/officeart/2008/layout/LinedList"/>
    <dgm:cxn modelId="{1B772318-B5E2-4B4E-9B87-841537BF2378}" type="presParOf" srcId="{F754FA0A-5F13-554C-B9FA-AE6DF5F0D03F}" destId="{543E1C91-C981-424F-8FB5-000F5D9AF753}" srcOrd="2" destOrd="0" presId="urn:microsoft.com/office/officeart/2008/layout/LinedList"/>
    <dgm:cxn modelId="{504C1902-F24E-3542-B660-6DED85AEF7DE}" type="presParOf" srcId="{33A5D2C3-6565-0C4D-B399-26ED7AB372B0}" destId="{7830A6C2-4F08-E24B-96D8-F88A602122DD}" srcOrd="11" destOrd="0" presId="urn:microsoft.com/office/officeart/2008/layout/LinedList"/>
    <dgm:cxn modelId="{BC784A44-4393-0246-8832-F87D987562E6}" type="presParOf" srcId="{33A5D2C3-6565-0C4D-B399-26ED7AB372B0}" destId="{EECF94E0-EE59-7248-A966-E11C62292774}" srcOrd="12" destOrd="0" presId="urn:microsoft.com/office/officeart/2008/layout/LinedList"/>
    <dgm:cxn modelId="{8EDE89B3-9E87-494C-BC5F-D1E535AA7005}" type="presParOf" srcId="{33A5D2C3-6565-0C4D-B399-26ED7AB372B0}" destId="{ECB610D8-ABCA-D640-BEE0-D190EEAD7CDE}" srcOrd="13" destOrd="0" presId="urn:microsoft.com/office/officeart/2008/layout/LinedList"/>
    <dgm:cxn modelId="{C5544D2C-7681-3546-A1C7-0FF787918407}" type="presParOf" srcId="{ECB610D8-ABCA-D640-BEE0-D190EEAD7CDE}" destId="{72ED07E3-9828-E04A-B93B-D1F471C8DEDA}" srcOrd="0" destOrd="0" presId="urn:microsoft.com/office/officeart/2008/layout/LinedList"/>
    <dgm:cxn modelId="{CFF6C96B-02BB-E145-A5F9-78F8A4B91CA6}" type="presParOf" srcId="{ECB610D8-ABCA-D640-BEE0-D190EEAD7CDE}" destId="{B602C96E-280C-2243-984E-3F5212E956B9}" srcOrd="1" destOrd="0" presId="urn:microsoft.com/office/officeart/2008/layout/LinedList"/>
    <dgm:cxn modelId="{7F536B4A-20F5-DC4F-B700-837344BABBEE}" type="presParOf" srcId="{ECB610D8-ABCA-D640-BEE0-D190EEAD7CDE}" destId="{3BD97E8C-B318-F448-BABF-F76AC06DDFE5}" srcOrd="2" destOrd="0" presId="urn:microsoft.com/office/officeart/2008/layout/LinedList"/>
    <dgm:cxn modelId="{A1CB3F51-DCC2-0D44-9CD5-6117503FBD28}" type="presParOf" srcId="{33A5D2C3-6565-0C4D-B399-26ED7AB372B0}" destId="{FDAC4439-C516-1545-A36E-598D0C2B99D4}" srcOrd="14" destOrd="0" presId="urn:microsoft.com/office/officeart/2008/layout/LinedList"/>
    <dgm:cxn modelId="{ADABF38E-EC00-0643-87AD-9E6333D30EF1}" type="presParOf" srcId="{33A5D2C3-6565-0C4D-B399-26ED7AB372B0}" destId="{895F2883-1320-0843-AFF9-21AFD9313B68}" srcOrd="15" destOrd="0" presId="urn:microsoft.com/office/officeart/2008/layout/LinedList"/>
    <dgm:cxn modelId="{566FFFA2-C4E3-3C4E-8E3A-04962A0B678B}" type="presParOf" srcId="{33A5D2C3-6565-0C4D-B399-26ED7AB372B0}" destId="{2116480A-19A8-CE4B-8F21-64693A65159F}" srcOrd="16" destOrd="0" presId="urn:microsoft.com/office/officeart/2008/layout/LinedList"/>
    <dgm:cxn modelId="{A95B52DE-8CCE-2B41-AE20-FB3E70E38A11}" type="presParOf" srcId="{2116480A-19A8-CE4B-8F21-64693A65159F}" destId="{0E5067A4-54A5-554D-9037-72DF8D62D7E5}" srcOrd="0" destOrd="0" presId="urn:microsoft.com/office/officeart/2008/layout/LinedList"/>
    <dgm:cxn modelId="{7AFFC61C-9DF2-4F46-AD27-A7B645E4369E}" type="presParOf" srcId="{2116480A-19A8-CE4B-8F21-64693A65159F}" destId="{3638ED20-ACB3-504B-A4B7-E8FC9FE4A499}" srcOrd="1" destOrd="0" presId="urn:microsoft.com/office/officeart/2008/layout/LinedList"/>
    <dgm:cxn modelId="{9BFD3C72-6151-CA46-A882-64BCE9226864}" type="presParOf" srcId="{2116480A-19A8-CE4B-8F21-64693A65159F}" destId="{8F9BB7A6-8ADC-5E46-B19B-BB63109A0C98}" srcOrd="2" destOrd="0" presId="urn:microsoft.com/office/officeart/2008/layout/LinedList"/>
    <dgm:cxn modelId="{081A8E34-1CE8-EE47-9E33-58A2F3BE6056}" type="presParOf" srcId="{33A5D2C3-6565-0C4D-B399-26ED7AB372B0}" destId="{49F72471-BF19-634E-B39C-2254C70C0B71}" srcOrd="17" destOrd="0" presId="urn:microsoft.com/office/officeart/2008/layout/LinedList"/>
    <dgm:cxn modelId="{8230EBE1-006F-3D4F-A757-22AFAB0B1256}" type="presParOf" srcId="{33A5D2C3-6565-0C4D-B399-26ED7AB372B0}" destId="{5BF4E647-70E5-EF4D-9507-B005F1DF54D0}" srcOrd="18" destOrd="0" presId="urn:microsoft.com/office/officeart/2008/layout/LinedList"/>
    <dgm:cxn modelId="{826D2C52-909F-DD41-9453-9756F48335DB}" type="presParOf" srcId="{33A5D2C3-6565-0C4D-B399-26ED7AB372B0}" destId="{B92049E2-B692-B44F-9234-1D7CE438BD0C}" srcOrd="19" destOrd="0" presId="urn:microsoft.com/office/officeart/2008/layout/LinedList"/>
    <dgm:cxn modelId="{5C018605-3903-D344-A32E-5AE9AEC8D05C}" type="presParOf" srcId="{B92049E2-B692-B44F-9234-1D7CE438BD0C}" destId="{6C5006D7-FBC4-3D4A-AB82-7DE5787AEF56}" srcOrd="0" destOrd="0" presId="urn:microsoft.com/office/officeart/2008/layout/LinedList"/>
    <dgm:cxn modelId="{8301D2DF-7573-7E4B-AD23-C92D712B48DA}" type="presParOf" srcId="{B92049E2-B692-B44F-9234-1D7CE438BD0C}" destId="{2D5C5EAD-E3E1-1242-BBCA-61A1195B8918}" srcOrd="1" destOrd="0" presId="urn:microsoft.com/office/officeart/2008/layout/LinedList"/>
    <dgm:cxn modelId="{75C595B2-16E4-2548-BD6F-1C0DBB3CF593}" type="presParOf" srcId="{B92049E2-B692-B44F-9234-1D7CE438BD0C}" destId="{B41A2154-AD3D-E34E-A3EE-4126D427D737}" srcOrd="2" destOrd="0" presId="urn:microsoft.com/office/officeart/2008/layout/LinedList"/>
    <dgm:cxn modelId="{AAB60886-CF4F-7D4C-AC2D-B96224C69533}" type="presParOf" srcId="{33A5D2C3-6565-0C4D-B399-26ED7AB372B0}" destId="{35A3C670-F626-9846-81E0-EF7C3AEFF83A}" srcOrd="20" destOrd="0" presId="urn:microsoft.com/office/officeart/2008/layout/LinedList"/>
    <dgm:cxn modelId="{049817DE-7A03-554F-B280-C6D9624CD29D}" type="presParOf" srcId="{33A5D2C3-6565-0C4D-B399-26ED7AB372B0}" destId="{B9383FE8-A16F-C24B-AA5A-CA7D6A9AF4C7}" srcOrd="21" destOrd="0" presId="urn:microsoft.com/office/officeart/2008/layout/LinedList"/>
    <dgm:cxn modelId="{3765003F-4DE9-E443-9E52-71EC81226A66}" type="presParOf" srcId="{33A5D2C3-6565-0C4D-B399-26ED7AB372B0}" destId="{F24C2BD0-8DA5-E849-8C98-9B6089E5EE8E}" srcOrd="22" destOrd="0" presId="urn:microsoft.com/office/officeart/2008/layout/LinedList"/>
    <dgm:cxn modelId="{A954F8E3-DA35-554C-891C-D76E982C1158}" type="presParOf" srcId="{F24C2BD0-8DA5-E849-8C98-9B6089E5EE8E}" destId="{2BC231D0-71D4-9049-A58D-3FA0D3AF3E8F}" srcOrd="0" destOrd="0" presId="urn:microsoft.com/office/officeart/2008/layout/LinedList"/>
    <dgm:cxn modelId="{73DDCF4C-509E-8646-B013-B8F17E09DDA6}" type="presParOf" srcId="{F24C2BD0-8DA5-E849-8C98-9B6089E5EE8E}" destId="{5D181940-FB43-934B-9837-51C14B769DB1}" srcOrd="1" destOrd="0" presId="urn:microsoft.com/office/officeart/2008/layout/LinedList"/>
    <dgm:cxn modelId="{248685B5-D133-1445-A5A2-BF427ADB40FF}" type="presParOf" srcId="{F24C2BD0-8DA5-E849-8C98-9B6089E5EE8E}" destId="{F04D5DA8-86D8-964A-9D92-4527E44060F7}" srcOrd="2" destOrd="0" presId="urn:microsoft.com/office/officeart/2008/layout/LinedList"/>
    <dgm:cxn modelId="{BC857ECB-942F-4D44-A9E3-3CD06073F1D1}" type="presParOf" srcId="{33A5D2C3-6565-0C4D-B399-26ED7AB372B0}" destId="{C95336B5-E348-8F48-A5FC-CD3D749FBA49}" srcOrd="23" destOrd="0" presId="urn:microsoft.com/office/officeart/2008/layout/LinedList"/>
    <dgm:cxn modelId="{A9DE3E49-4B1B-9C46-8946-16E95355006B}" type="presParOf" srcId="{33A5D2C3-6565-0C4D-B399-26ED7AB372B0}" destId="{E396E0AA-8F96-9B40-A9CE-29C80E8048BD}" srcOrd="24" destOrd="0" presId="urn:microsoft.com/office/officeart/2008/layout/LinedList"/>
    <dgm:cxn modelId="{40572777-4353-E747-8697-446E31393825}" type="presParOf" srcId="{33A5D2C3-6565-0C4D-B399-26ED7AB372B0}" destId="{D6511057-069E-3F43-87AB-DEEE2557EFCF}" srcOrd="25" destOrd="0" presId="urn:microsoft.com/office/officeart/2008/layout/LinedList"/>
    <dgm:cxn modelId="{2FB43101-E855-7940-88E1-F609A9A4A094}" type="presParOf" srcId="{D6511057-069E-3F43-87AB-DEEE2557EFCF}" destId="{0C740547-1CCD-A441-A79E-CF2FE35C9303}" srcOrd="0" destOrd="0" presId="urn:microsoft.com/office/officeart/2008/layout/LinedList"/>
    <dgm:cxn modelId="{77E832B1-052D-5C4C-BC30-397095132F73}" type="presParOf" srcId="{D6511057-069E-3F43-87AB-DEEE2557EFCF}" destId="{401B3336-6719-7145-8D64-353AFD9E9B9B}" srcOrd="1" destOrd="0" presId="urn:microsoft.com/office/officeart/2008/layout/LinedList"/>
    <dgm:cxn modelId="{F295E96B-5D7B-BD46-9DDC-CD1433930E53}" type="presParOf" srcId="{D6511057-069E-3F43-87AB-DEEE2557EFCF}" destId="{4E1822C1-D869-E54C-A7A6-3EBE899C1B4F}" srcOrd="2" destOrd="0" presId="urn:microsoft.com/office/officeart/2008/layout/LinedList"/>
    <dgm:cxn modelId="{3542F07D-C5C8-EE47-892E-381C245FF1D1}" type="presParOf" srcId="{33A5D2C3-6565-0C4D-B399-26ED7AB372B0}" destId="{0747121D-17AC-4042-847D-D84E92693003}" srcOrd="26" destOrd="0" presId="urn:microsoft.com/office/officeart/2008/layout/LinedList"/>
    <dgm:cxn modelId="{77C6A413-9673-804E-BDA0-DB5CF7D71463}" type="presParOf" srcId="{33A5D2C3-6565-0C4D-B399-26ED7AB372B0}" destId="{F4B27801-D74D-8C4B-966C-BF25BE22F976}" srcOrd="27" destOrd="0" presId="urn:microsoft.com/office/officeart/2008/layout/LinedList"/>
    <dgm:cxn modelId="{BE6EF5C5-AEA6-9F48-BBED-B40FCC3F9845}" type="presParOf" srcId="{33A5D2C3-6565-0C4D-B399-26ED7AB372B0}" destId="{FB1E0854-5A7D-6A43-81A8-737BA70947F9}" srcOrd="28" destOrd="0" presId="urn:microsoft.com/office/officeart/2008/layout/LinedList"/>
    <dgm:cxn modelId="{283BB937-B9B8-E843-B2F7-7E3A48EAC504}" type="presParOf" srcId="{FB1E0854-5A7D-6A43-81A8-737BA70947F9}" destId="{71EA5A7C-5C45-504A-956F-58440C09004B}" srcOrd="0" destOrd="0" presId="urn:microsoft.com/office/officeart/2008/layout/LinedList"/>
    <dgm:cxn modelId="{BC5D6C00-14F0-5A42-8F86-119BBD183573}" type="presParOf" srcId="{FB1E0854-5A7D-6A43-81A8-737BA70947F9}" destId="{E803B7B8-3F1F-6641-8183-D3E694ECFBFB}" srcOrd="1" destOrd="0" presId="urn:microsoft.com/office/officeart/2008/layout/LinedList"/>
    <dgm:cxn modelId="{590E0E92-807D-6948-B84D-E4421AFB513D}" type="presParOf" srcId="{FB1E0854-5A7D-6A43-81A8-737BA70947F9}" destId="{5CF62F1A-3B36-3341-B261-9B7B0A174CA5}" srcOrd="2" destOrd="0" presId="urn:microsoft.com/office/officeart/2008/layout/LinedList"/>
    <dgm:cxn modelId="{22E0474B-94F9-2042-951B-BC3313428987}" type="presParOf" srcId="{33A5D2C3-6565-0C4D-B399-26ED7AB372B0}" destId="{BCEB619F-13C1-3F47-A42C-6C637BE1D9E7}" srcOrd="29" destOrd="0" presId="urn:microsoft.com/office/officeart/2008/layout/LinedList"/>
    <dgm:cxn modelId="{06031349-275C-4F46-AA96-C8CAA15A1A6A}" type="presParOf" srcId="{33A5D2C3-6565-0C4D-B399-26ED7AB372B0}" destId="{CC4C4250-AF7E-2849-955B-1C813F2B08E0}" srcOrd="3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99BF44-64A0-43C4-9933-65C6C231ECF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068919A-907D-4850-AA47-7461AC72EEBF}">
      <dgm:prSet/>
      <dgm:spPr/>
      <dgm:t>
        <a:bodyPr/>
        <a:lstStyle/>
        <a:p>
          <a:r>
            <a:rPr lang="en-US"/>
            <a:t>Place three markers on the timeline to show when Seti I, was born, ruled Egypt and died?</a:t>
          </a:r>
        </a:p>
      </dgm:t>
    </dgm:pt>
    <dgm:pt modelId="{42EB4A0F-1FAA-459B-8526-E83BBF53DA74}" type="parTrans" cxnId="{5F1FC472-4362-41BC-8925-96DA43A205EB}">
      <dgm:prSet/>
      <dgm:spPr/>
      <dgm:t>
        <a:bodyPr/>
        <a:lstStyle/>
        <a:p>
          <a:endParaRPr lang="en-US"/>
        </a:p>
      </dgm:t>
    </dgm:pt>
    <dgm:pt modelId="{9B4C8CE2-9DF8-4FF4-93D6-BB179BABE2B7}" type="sibTrans" cxnId="{5F1FC472-4362-41BC-8925-96DA43A205EB}">
      <dgm:prSet/>
      <dgm:spPr/>
      <dgm:t>
        <a:bodyPr/>
        <a:lstStyle/>
        <a:p>
          <a:endParaRPr lang="en-US"/>
        </a:p>
      </dgm:t>
    </dgm:pt>
    <dgm:pt modelId="{2C19427E-1C44-4070-BC8E-65507E9E0199}">
      <dgm:prSet/>
      <dgm:spPr/>
      <dgm:t>
        <a:bodyPr/>
        <a:lstStyle/>
        <a:p>
          <a:r>
            <a:rPr lang="en-US" dirty="0"/>
            <a:t>Place a marker on the timeline when Giovanni Belzoni discovered </a:t>
          </a:r>
          <a:r>
            <a:rPr lang="en-US" dirty="0" err="1"/>
            <a:t>Seti’s</a:t>
          </a:r>
          <a:r>
            <a:rPr lang="en-US" dirty="0"/>
            <a:t> tomb first discovered.</a:t>
          </a:r>
        </a:p>
      </dgm:t>
    </dgm:pt>
    <dgm:pt modelId="{C268CD2E-7444-4ECC-8F01-CFAE73F4F6F8}" type="parTrans" cxnId="{BF7D2CFB-F38A-417E-BDED-52954217B3DE}">
      <dgm:prSet/>
      <dgm:spPr/>
      <dgm:t>
        <a:bodyPr/>
        <a:lstStyle/>
        <a:p>
          <a:endParaRPr lang="en-US"/>
        </a:p>
      </dgm:t>
    </dgm:pt>
    <dgm:pt modelId="{00FF8F2D-B071-414D-9917-D01FC0D30A2F}" type="sibTrans" cxnId="{BF7D2CFB-F38A-417E-BDED-52954217B3DE}">
      <dgm:prSet/>
      <dgm:spPr/>
      <dgm:t>
        <a:bodyPr/>
        <a:lstStyle/>
        <a:p>
          <a:endParaRPr lang="en-US"/>
        </a:p>
      </dgm:t>
    </dgm:pt>
    <dgm:pt modelId="{8C5A242F-D325-4898-B183-235EE88775F8}">
      <dgm:prSet/>
      <dgm:spPr/>
      <dgm:t>
        <a:bodyPr/>
        <a:lstStyle/>
        <a:p>
          <a:r>
            <a:rPr lang="en-US"/>
            <a:t>Place a marker on the timeline when Howard Carter discovered Tutankhamun’s tomb.</a:t>
          </a:r>
        </a:p>
      </dgm:t>
    </dgm:pt>
    <dgm:pt modelId="{150825A4-F0D2-440F-A651-5E36212D01FA}" type="parTrans" cxnId="{8F49CA01-C5A8-46D0-ADA6-F0145D20EB26}">
      <dgm:prSet/>
      <dgm:spPr/>
      <dgm:t>
        <a:bodyPr/>
        <a:lstStyle/>
        <a:p>
          <a:endParaRPr lang="en-US"/>
        </a:p>
      </dgm:t>
    </dgm:pt>
    <dgm:pt modelId="{F88D3FAC-4CD0-4BC4-A9F3-FCE05DC992B5}" type="sibTrans" cxnId="{8F49CA01-C5A8-46D0-ADA6-F0145D20EB26}">
      <dgm:prSet/>
      <dgm:spPr/>
      <dgm:t>
        <a:bodyPr/>
        <a:lstStyle/>
        <a:p>
          <a:endParaRPr lang="en-US"/>
        </a:p>
      </dgm:t>
    </dgm:pt>
    <dgm:pt modelId="{A7F9D02C-91CD-4589-B4EC-62EFBD2CEE64}">
      <dgm:prSet/>
      <dgm:spPr/>
      <dgm:t>
        <a:bodyPr/>
        <a:lstStyle/>
        <a:p>
          <a:r>
            <a:rPr lang="en-US"/>
            <a:t>Place a marker on the timeline when Amelia presented the shabti to the Leeds Literary and Philosophical Society.</a:t>
          </a:r>
        </a:p>
      </dgm:t>
    </dgm:pt>
    <dgm:pt modelId="{D921F173-5F64-4C7E-B9D8-9A6969B3474C}" type="parTrans" cxnId="{8A9E1655-F4EE-4D7E-BF33-D3FC12731679}">
      <dgm:prSet/>
      <dgm:spPr/>
      <dgm:t>
        <a:bodyPr/>
        <a:lstStyle/>
        <a:p>
          <a:endParaRPr lang="en-US"/>
        </a:p>
      </dgm:t>
    </dgm:pt>
    <dgm:pt modelId="{A7FE73E4-BAAC-4A4C-ADB9-01F87BF5293E}" type="sibTrans" cxnId="{8A9E1655-F4EE-4D7E-BF33-D3FC12731679}">
      <dgm:prSet/>
      <dgm:spPr/>
      <dgm:t>
        <a:bodyPr/>
        <a:lstStyle/>
        <a:p>
          <a:endParaRPr lang="en-US"/>
        </a:p>
      </dgm:t>
    </dgm:pt>
    <dgm:pt modelId="{8925B498-6FC2-42F0-B894-D979370CFF7C}">
      <dgm:prSet/>
      <dgm:spPr/>
      <dgm:t>
        <a:bodyPr/>
        <a:lstStyle/>
        <a:p>
          <a:r>
            <a:rPr lang="en-US"/>
            <a:t>Place a marker on the timeline when you were born.</a:t>
          </a:r>
        </a:p>
      </dgm:t>
    </dgm:pt>
    <dgm:pt modelId="{CF1C43F4-C53E-4B48-9D5E-4FE0C5E54886}" type="parTrans" cxnId="{B8282A76-C89E-41B6-AF6D-44BBBBF6EA33}">
      <dgm:prSet/>
      <dgm:spPr/>
      <dgm:t>
        <a:bodyPr/>
        <a:lstStyle/>
        <a:p>
          <a:endParaRPr lang="en-US"/>
        </a:p>
      </dgm:t>
    </dgm:pt>
    <dgm:pt modelId="{AB0069DF-6987-48D1-BEFA-B6F909C6C4C2}" type="sibTrans" cxnId="{B8282A76-C89E-41B6-AF6D-44BBBBF6EA33}">
      <dgm:prSet/>
      <dgm:spPr/>
      <dgm:t>
        <a:bodyPr/>
        <a:lstStyle/>
        <a:p>
          <a:endParaRPr lang="en-US"/>
        </a:p>
      </dgm:t>
    </dgm:pt>
    <dgm:pt modelId="{AF5D8331-DF15-274D-A31D-9D3957AC9979}" type="pres">
      <dgm:prSet presAssocID="{DD99BF44-64A0-43C4-9933-65C6C231ECF1}" presName="diagram" presStyleCnt="0">
        <dgm:presLayoutVars>
          <dgm:dir/>
          <dgm:resizeHandles val="exact"/>
        </dgm:presLayoutVars>
      </dgm:prSet>
      <dgm:spPr/>
      <dgm:t>
        <a:bodyPr/>
        <a:lstStyle/>
        <a:p>
          <a:endParaRPr lang="en-GB"/>
        </a:p>
      </dgm:t>
    </dgm:pt>
    <dgm:pt modelId="{EBB41D8D-349E-9C43-BFB7-DE552CA48366}" type="pres">
      <dgm:prSet presAssocID="{8068919A-907D-4850-AA47-7461AC72EEBF}" presName="node" presStyleLbl="node1" presStyleIdx="0" presStyleCnt="5">
        <dgm:presLayoutVars>
          <dgm:bulletEnabled val="1"/>
        </dgm:presLayoutVars>
      </dgm:prSet>
      <dgm:spPr/>
      <dgm:t>
        <a:bodyPr/>
        <a:lstStyle/>
        <a:p>
          <a:endParaRPr lang="en-GB"/>
        </a:p>
      </dgm:t>
    </dgm:pt>
    <dgm:pt modelId="{36CDE0BC-1587-D846-9F19-626836CF28AB}" type="pres">
      <dgm:prSet presAssocID="{9B4C8CE2-9DF8-4FF4-93D6-BB179BABE2B7}" presName="sibTrans" presStyleCnt="0"/>
      <dgm:spPr/>
    </dgm:pt>
    <dgm:pt modelId="{B297A6CD-B8A2-5C4E-A95E-F1A8A2935D8A}" type="pres">
      <dgm:prSet presAssocID="{2C19427E-1C44-4070-BC8E-65507E9E0199}" presName="node" presStyleLbl="node1" presStyleIdx="1" presStyleCnt="5">
        <dgm:presLayoutVars>
          <dgm:bulletEnabled val="1"/>
        </dgm:presLayoutVars>
      </dgm:prSet>
      <dgm:spPr/>
      <dgm:t>
        <a:bodyPr/>
        <a:lstStyle/>
        <a:p>
          <a:endParaRPr lang="en-GB"/>
        </a:p>
      </dgm:t>
    </dgm:pt>
    <dgm:pt modelId="{48A00086-DCDC-7D4B-BE51-33DA79F16F7C}" type="pres">
      <dgm:prSet presAssocID="{00FF8F2D-B071-414D-9917-D01FC0D30A2F}" presName="sibTrans" presStyleCnt="0"/>
      <dgm:spPr/>
    </dgm:pt>
    <dgm:pt modelId="{6A58836A-2D85-244B-833F-66E00E961EA3}" type="pres">
      <dgm:prSet presAssocID="{8C5A242F-D325-4898-B183-235EE88775F8}" presName="node" presStyleLbl="node1" presStyleIdx="2" presStyleCnt="5">
        <dgm:presLayoutVars>
          <dgm:bulletEnabled val="1"/>
        </dgm:presLayoutVars>
      </dgm:prSet>
      <dgm:spPr/>
      <dgm:t>
        <a:bodyPr/>
        <a:lstStyle/>
        <a:p>
          <a:endParaRPr lang="en-GB"/>
        </a:p>
      </dgm:t>
    </dgm:pt>
    <dgm:pt modelId="{D0AFA9B3-CA45-CD44-B695-6C5B05EF950D}" type="pres">
      <dgm:prSet presAssocID="{F88D3FAC-4CD0-4BC4-A9F3-FCE05DC992B5}" presName="sibTrans" presStyleCnt="0"/>
      <dgm:spPr/>
    </dgm:pt>
    <dgm:pt modelId="{EC15D93F-4B6F-B541-ADB8-2A24900282E1}" type="pres">
      <dgm:prSet presAssocID="{A7F9D02C-91CD-4589-B4EC-62EFBD2CEE64}" presName="node" presStyleLbl="node1" presStyleIdx="3" presStyleCnt="5">
        <dgm:presLayoutVars>
          <dgm:bulletEnabled val="1"/>
        </dgm:presLayoutVars>
      </dgm:prSet>
      <dgm:spPr/>
      <dgm:t>
        <a:bodyPr/>
        <a:lstStyle/>
        <a:p>
          <a:endParaRPr lang="en-GB"/>
        </a:p>
      </dgm:t>
    </dgm:pt>
    <dgm:pt modelId="{FB169B96-0946-084C-93EF-F170A9C460DB}" type="pres">
      <dgm:prSet presAssocID="{A7FE73E4-BAAC-4A4C-ADB9-01F87BF5293E}" presName="sibTrans" presStyleCnt="0"/>
      <dgm:spPr/>
    </dgm:pt>
    <dgm:pt modelId="{B41E9BFA-FA3C-6548-AF78-0AA8969CED27}" type="pres">
      <dgm:prSet presAssocID="{8925B498-6FC2-42F0-B894-D979370CFF7C}" presName="node" presStyleLbl="node1" presStyleIdx="4" presStyleCnt="5">
        <dgm:presLayoutVars>
          <dgm:bulletEnabled val="1"/>
        </dgm:presLayoutVars>
      </dgm:prSet>
      <dgm:spPr/>
      <dgm:t>
        <a:bodyPr/>
        <a:lstStyle/>
        <a:p>
          <a:endParaRPr lang="en-GB"/>
        </a:p>
      </dgm:t>
    </dgm:pt>
  </dgm:ptLst>
  <dgm:cxnLst>
    <dgm:cxn modelId="{87F5CEAF-DDED-4647-BD86-3A3A39B09A8A}" type="presOf" srcId="{8068919A-907D-4850-AA47-7461AC72EEBF}" destId="{EBB41D8D-349E-9C43-BFB7-DE552CA48366}" srcOrd="0" destOrd="0" presId="urn:microsoft.com/office/officeart/2005/8/layout/default"/>
    <dgm:cxn modelId="{B8282A76-C89E-41B6-AF6D-44BBBBF6EA33}" srcId="{DD99BF44-64A0-43C4-9933-65C6C231ECF1}" destId="{8925B498-6FC2-42F0-B894-D979370CFF7C}" srcOrd="4" destOrd="0" parTransId="{CF1C43F4-C53E-4B48-9D5E-4FE0C5E54886}" sibTransId="{AB0069DF-6987-48D1-BEFA-B6F909C6C4C2}"/>
    <dgm:cxn modelId="{1A439073-6DB5-1540-A5FF-49CA7A5650E7}" type="presOf" srcId="{DD99BF44-64A0-43C4-9933-65C6C231ECF1}" destId="{AF5D8331-DF15-274D-A31D-9D3957AC9979}" srcOrd="0" destOrd="0" presId="urn:microsoft.com/office/officeart/2005/8/layout/default"/>
    <dgm:cxn modelId="{F3F71447-2DE3-5147-BF42-9491144998CE}" type="presOf" srcId="{A7F9D02C-91CD-4589-B4EC-62EFBD2CEE64}" destId="{EC15D93F-4B6F-B541-ADB8-2A24900282E1}" srcOrd="0" destOrd="0" presId="urn:microsoft.com/office/officeart/2005/8/layout/default"/>
    <dgm:cxn modelId="{EF6261E7-FA40-CA40-8687-898E522E9C52}" type="presOf" srcId="{8925B498-6FC2-42F0-B894-D979370CFF7C}" destId="{B41E9BFA-FA3C-6548-AF78-0AA8969CED27}" srcOrd="0" destOrd="0" presId="urn:microsoft.com/office/officeart/2005/8/layout/default"/>
    <dgm:cxn modelId="{F8FDD1D9-8E62-6546-BE8C-1F688799C40C}" type="presOf" srcId="{2C19427E-1C44-4070-BC8E-65507E9E0199}" destId="{B297A6CD-B8A2-5C4E-A95E-F1A8A2935D8A}" srcOrd="0" destOrd="0" presId="urn:microsoft.com/office/officeart/2005/8/layout/default"/>
    <dgm:cxn modelId="{BD787282-05CF-514F-9AB8-623D1960E702}" type="presOf" srcId="{8C5A242F-D325-4898-B183-235EE88775F8}" destId="{6A58836A-2D85-244B-833F-66E00E961EA3}" srcOrd="0" destOrd="0" presId="urn:microsoft.com/office/officeart/2005/8/layout/default"/>
    <dgm:cxn modelId="{5F1FC472-4362-41BC-8925-96DA43A205EB}" srcId="{DD99BF44-64A0-43C4-9933-65C6C231ECF1}" destId="{8068919A-907D-4850-AA47-7461AC72EEBF}" srcOrd="0" destOrd="0" parTransId="{42EB4A0F-1FAA-459B-8526-E83BBF53DA74}" sibTransId="{9B4C8CE2-9DF8-4FF4-93D6-BB179BABE2B7}"/>
    <dgm:cxn modelId="{8F49CA01-C5A8-46D0-ADA6-F0145D20EB26}" srcId="{DD99BF44-64A0-43C4-9933-65C6C231ECF1}" destId="{8C5A242F-D325-4898-B183-235EE88775F8}" srcOrd="2" destOrd="0" parTransId="{150825A4-F0D2-440F-A651-5E36212D01FA}" sibTransId="{F88D3FAC-4CD0-4BC4-A9F3-FCE05DC992B5}"/>
    <dgm:cxn modelId="{BF7D2CFB-F38A-417E-BDED-52954217B3DE}" srcId="{DD99BF44-64A0-43C4-9933-65C6C231ECF1}" destId="{2C19427E-1C44-4070-BC8E-65507E9E0199}" srcOrd="1" destOrd="0" parTransId="{C268CD2E-7444-4ECC-8F01-CFAE73F4F6F8}" sibTransId="{00FF8F2D-B071-414D-9917-D01FC0D30A2F}"/>
    <dgm:cxn modelId="{8A9E1655-F4EE-4D7E-BF33-D3FC12731679}" srcId="{DD99BF44-64A0-43C4-9933-65C6C231ECF1}" destId="{A7F9D02C-91CD-4589-B4EC-62EFBD2CEE64}" srcOrd="3" destOrd="0" parTransId="{D921F173-5F64-4C7E-B9D8-9A6969B3474C}" sibTransId="{A7FE73E4-BAAC-4A4C-ADB9-01F87BF5293E}"/>
    <dgm:cxn modelId="{6C3810AB-7C4C-9E44-B321-6285B67DCE8C}" type="presParOf" srcId="{AF5D8331-DF15-274D-A31D-9D3957AC9979}" destId="{EBB41D8D-349E-9C43-BFB7-DE552CA48366}" srcOrd="0" destOrd="0" presId="urn:microsoft.com/office/officeart/2005/8/layout/default"/>
    <dgm:cxn modelId="{60869FFE-15A6-C749-A005-073BD9B478AE}" type="presParOf" srcId="{AF5D8331-DF15-274D-A31D-9D3957AC9979}" destId="{36CDE0BC-1587-D846-9F19-626836CF28AB}" srcOrd="1" destOrd="0" presId="urn:microsoft.com/office/officeart/2005/8/layout/default"/>
    <dgm:cxn modelId="{1BEDA29F-31FF-D44D-B45E-EA8AAABC0EA3}" type="presParOf" srcId="{AF5D8331-DF15-274D-A31D-9D3957AC9979}" destId="{B297A6CD-B8A2-5C4E-A95E-F1A8A2935D8A}" srcOrd="2" destOrd="0" presId="urn:microsoft.com/office/officeart/2005/8/layout/default"/>
    <dgm:cxn modelId="{B0E50F04-E89F-5E48-9E9E-2F307B698DC4}" type="presParOf" srcId="{AF5D8331-DF15-274D-A31D-9D3957AC9979}" destId="{48A00086-DCDC-7D4B-BE51-33DA79F16F7C}" srcOrd="3" destOrd="0" presId="urn:microsoft.com/office/officeart/2005/8/layout/default"/>
    <dgm:cxn modelId="{2FBE972B-5E24-3E48-BFAC-249D1A3D5695}" type="presParOf" srcId="{AF5D8331-DF15-274D-A31D-9D3957AC9979}" destId="{6A58836A-2D85-244B-833F-66E00E961EA3}" srcOrd="4" destOrd="0" presId="urn:microsoft.com/office/officeart/2005/8/layout/default"/>
    <dgm:cxn modelId="{84C0F31C-D362-EE40-B917-419705133A9B}" type="presParOf" srcId="{AF5D8331-DF15-274D-A31D-9D3957AC9979}" destId="{D0AFA9B3-CA45-CD44-B695-6C5B05EF950D}" srcOrd="5" destOrd="0" presId="urn:microsoft.com/office/officeart/2005/8/layout/default"/>
    <dgm:cxn modelId="{B7498317-6725-F74E-B8C3-3494A219625D}" type="presParOf" srcId="{AF5D8331-DF15-274D-A31D-9D3957AC9979}" destId="{EC15D93F-4B6F-B541-ADB8-2A24900282E1}" srcOrd="6" destOrd="0" presId="urn:microsoft.com/office/officeart/2005/8/layout/default"/>
    <dgm:cxn modelId="{E65A7D59-346B-5D4D-9FE0-B60C4C9F9E87}" type="presParOf" srcId="{AF5D8331-DF15-274D-A31D-9D3957AC9979}" destId="{FB169B96-0946-084C-93EF-F170A9C460DB}" srcOrd="7" destOrd="0" presId="urn:microsoft.com/office/officeart/2005/8/layout/default"/>
    <dgm:cxn modelId="{C18EF0AE-B9C1-A244-976F-F0BB7BFB5261}" type="presParOf" srcId="{AF5D8331-DF15-274D-A31D-9D3957AC9979}" destId="{B41E9BFA-FA3C-6548-AF78-0AA8969CED2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7C788-1FD0-4D9A-9EC0-4B95DF7A83D5}" type="datetimeFigureOut">
              <a:rPr lang="en-GB" smtClean="0"/>
              <a:t>05/07/2021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2078D-510D-438E-816A-E37C4C19976C}" type="slidenum">
              <a:rPr lang="en-GB" smtClean="0"/>
              <a:t>‹#›</a:t>
            </a:fld>
            <a:endParaRPr lang="en-GB"/>
          </a:p>
        </p:txBody>
      </p:sp>
    </p:spTree>
    <p:extLst>
      <p:ext uri="{BB962C8B-B14F-4D97-AF65-F5344CB8AC3E}">
        <p14:creationId xmlns:p14="http://schemas.microsoft.com/office/powerpoint/2010/main" val="415564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2078D-510D-438E-816A-E37C4C19976C}" type="slidenum">
              <a:rPr lang="en-GB" smtClean="0"/>
              <a:t>1</a:t>
            </a:fld>
            <a:endParaRPr lang="en-GB"/>
          </a:p>
        </p:txBody>
      </p:sp>
    </p:spTree>
    <p:extLst>
      <p:ext uri="{BB962C8B-B14F-4D97-AF65-F5344CB8AC3E}">
        <p14:creationId xmlns:p14="http://schemas.microsoft.com/office/powerpoint/2010/main" val="71085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15</a:t>
            </a:fld>
            <a:endParaRPr lang="en-GB"/>
          </a:p>
        </p:txBody>
      </p:sp>
    </p:spTree>
    <p:extLst>
      <p:ext uri="{BB962C8B-B14F-4D97-AF65-F5344CB8AC3E}">
        <p14:creationId xmlns:p14="http://schemas.microsoft.com/office/powerpoint/2010/main" val="170160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16</a:t>
            </a:fld>
            <a:endParaRPr lang="en-GB"/>
          </a:p>
        </p:txBody>
      </p:sp>
    </p:spTree>
    <p:extLst>
      <p:ext uri="{BB962C8B-B14F-4D97-AF65-F5344CB8AC3E}">
        <p14:creationId xmlns:p14="http://schemas.microsoft.com/office/powerpoint/2010/main" val="234847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that you start the overall topic with some orientation about Egypt generally and then focus in on Ancient Egypt and the Shabti as a focus. You don’t necessarily need to be studying the Egyptians for this set of resources to be useful – the theme of Ancient Egypt and the Shabti can be used as ways in to other subject areas.</a:t>
            </a:r>
          </a:p>
        </p:txBody>
      </p:sp>
      <p:sp>
        <p:nvSpPr>
          <p:cNvPr id="4" name="Slide Number Placeholder 3"/>
          <p:cNvSpPr>
            <a:spLocks noGrp="1"/>
          </p:cNvSpPr>
          <p:nvPr>
            <p:ph type="sldNum" sz="quarter" idx="5"/>
          </p:nvPr>
        </p:nvSpPr>
        <p:spPr/>
        <p:txBody>
          <a:bodyPr/>
          <a:lstStyle/>
          <a:p>
            <a:fld id="{4AE2078D-510D-438E-816A-E37C4C19976C}" type="slidenum">
              <a:rPr lang="en-GB" smtClean="0"/>
              <a:t>17</a:t>
            </a:fld>
            <a:endParaRPr lang="en-GB"/>
          </a:p>
        </p:txBody>
      </p:sp>
    </p:spTree>
    <p:extLst>
      <p:ext uri="{BB962C8B-B14F-4D97-AF65-F5344CB8AC3E}">
        <p14:creationId xmlns:p14="http://schemas.microsoft.com/office/powerpoint/2010/main" val="3495940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20</a:t>
            </a:fld>
            <a:endParaRPr lang="en-GB"/>
          </a:p>
        </p:txBody>
      </p:sp>
    </p:spTree>
    <p:extLst>
      <p:ext uri="{BB962C8B-B14F-4D97-AF65-F5344CB8AC3E}">
        <p14:creationId xmlns:p14="http://schemas.microsoft.com/office/powerpoint/2010/main" val="86441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rPr>
              <a:t>Philosophers’ Fruit Salad – Traditional and Playful Questions from © Jason Buckley 2009 </a:t>
            </a:r>
            <a:r>
              <a:rPr lang="en-GB" sz="1200" u="sng" kern="1200" dirty="0" err="1">
                <a:solidFill>
                  <a:schemeClr val="tx1"/>
                </a:solidFill>
                <a:effectLst/>
                <a:latin typeface="+mn-lt"/>
                <a:ea typeface="+mn-ea"/>
                <a:cs typeface="+mn-cs"/>
              </a:rPr>
              <a:t>www.outspark.org.uk</a:t>
            </a:r>
            <a:r>
              <a:rPr lang="en-GB" sz="1200" u="sng"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argue backwards and forwards about how important knowledge of traditional philosophy is to doing P4C. Whether you think it is or it isn’t, traditional philosophy is still jolly interesting, so the first column of questions are grouped within the headings you might encounter in a philosophy degree. </a:t>
            </a:r>
          </a:p>
          <a:p>
            <a:r>
              <a:rPr lang="en-GB" sz="1200" kern="1200" dirty="0">
                <a:solidFill>
                  <a:schemeClr val="tx1"/>
                </a:solidFill>
                <a:effectLst/>
                <a:latin typeface="+mn-lt"/>
                <a:ea typeface="+mn-ea"/>
                <a:cs typeface="+mn-cs"/>
              </a:rPr>
              <a:t>Humorous questions are also a good way to shake off the rest of the day. I’m sure there’s a deep link somewhere between philosophy and play, so playful questions help prepare the mind for philosophy. You can also use these as quick-fire questions to which people call out instant answers, followed by reasons. </a:t>
            </a:r>
          </a:p>
          <a:p>
            <a:r>
              <a:rPr lang="en-GB" sz="1200" kern="1200" dirty="0">
                <a:solidFill>
                  <a:schemeClr val="tx1"/>
                </a:solidFill>
                <a:effectLst/>
                <a:latin typeface="+mn-lt"/>
                <a:ea typeface="+mn-ea"/>
                <a:cs typeface="+mn-cs"/>
              </a:rPr>
              <a:t>Other deeper questions for older young people:</a:t>
            </a:r>
          </a:p>
          <a:p>
            <a:r>
              <a:rPr lang="en-GB" sz="1200" kern="1200" dirty="0">
                <a:solidFill>
                  <a:schemeClr val="tx1"/>
                </a:solidFill>
                <a:effectLst/>
                <a:latin typeface="+mn-lt"/>
                <a:ea typeface="+mn-ea"/>
                <a:cs typeface="+mn-cs"/>
              </a:rPr>
              <a:t>Ethics </a:t>
            </a:r>
          </a:p>
          <a:p>
            <a:r>
              <a:rPr lang="en-GB" sz="1200" kern="1200" dirty="0">
                <a:solidFill>
                  <a:schemeClr val="tx1"/>
                </a:solidFill>
                <a:effectLst/>
                <a:latin typeface="+mn-lt"/>
                <a:ea typeface="+mn-ea"/>
                <a:cs typeface="+mn-cs"/>
              </a:rPr>
              <a:t>Are some people born evil?</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you are born evil, can you help it?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Can it sometimes be right to kill someone?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Can it sometimes be right to kill a child?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abortion as bad as killing a child?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killing someone worse than letting them die? </a:t>
            </a:r>
          </a:p>
          <a:p>
            <a:r>
              <a:rPr lang="en-GB" sz="1200" kern="1200" dirty="0">
                <a:solidFill>
                  <a:schemeClr val="tx1"/>
                </a:solidFill>
                <a:effectLst/>
                <a:latin typeface="+mn-lt"/>
                <a:ea typeface="+mn-ea"/>
                <a:cs typeface="+mn-cs"/>
              </a:rPr>
              <a:t>Cosmology </a:t>
            </a:r>
          </a:p>
          <a:p>
            <a:r>
              <a:rPr lang="en-GB" sz="1200" kern="1200" dirty="0">
                <a:solidFill>
                  <a:schemeClr val="tx1"/>
                </a:solidFill>
                <a:effectLst/>
                <a:latin typeface="+mn-lt"/>
                <a:ea typeface="+mn-ea"/>
                <a:cs typeface="+mn-cs"/>
              </a:rPr>
              <a:t>Does everything have a cause? Did time have a beginning?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the future longer than the past? </a:t>
            </a:r>
          </a:p>
          <a:p>
            <a:r>
              <a:rPr lang="en-GB" sz="1200" kern="1200" dirty="0">
                <a:solidFill>
                  <a:schemeClr val="tx1"/>
                </a:solidFill>
                <a:effectLst/>
                <a:latin typeface="+mn-lt"/>
                <a:ea typeface="+mn-ea"/>
                <a:cs typeface="+mn-cs"/>
              </a:rPr>
              <a:t>Political philosophy </a:t>
            </a:r>
          </a:p>
          <a:p>
            <a:r>
              <a:rPr lang="en-GB" sz="1200" kern="1200" dirty="0">
                <a:solidFill>
                  <a:schemeClr val="tx1"/>
                </a:solidFill>
                <a:effectLst/>
                <a:latin typeface="+mn-lt"/>
                <a:ea typeface="+mn-ea"/>
                <a:cs typeface="+mn-cs"/>
              </a:rPr>
              <a:t>Is it fair to expect the rich to pay for the rich?</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it fair to expect the poor to work for the rich? Would the world be fairer if all jobs paid the same? </a:t>
            </a:r>
          </a:p>
          <a:p>
            <a:r>
              <a:rPr lang="en-GB" sz="1200" kern="1200" dirty="0">
                <a:solidFill>
                  <a:schemeClr val="tx1"/>
                </a:solidFill>
                <a:effectLst/>
                <a:latin typeface="+mn-lt"/>
                <a:ea typeface="+mn-ea"/>
                <a:cs typeface="+mn-cs"/>
              </a:rPr>
              <a:t>Nuts </a:t>
            </a:r>
          </a:p>
          <a:p>
            <a:r>
              <a:rPr lang="en-GB" sz="1200" kern="1200" dirty="0">
                <a:solidFill>
                  <a:schemeClr val="tx1"/>
                </a:solidFill>
                <a:effectLst/>
                <a:latin typeface="+mn-lt"/>
                <a:ea typeface="+mn-ea"/>
                <a:cs typeface="+mn-cs"/>
              </a:rPr>
              <a:t>If a tree falls in a forest and nobody is there, does it make a sound?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a squirrel falls from a tree, should you pick him up? </a:t>
            </a:r>
          </a:p>
          <a:p>
            <a:r>
              <a:rPr lang="en-GB" sz="1200" kern="1200" dirty="0">
                <a:solidFill>
                  <a:schemeClr val="tx1"/>
                </a:solidFill>
                <a:effectLst/>
                <a:latin typeface="+mn-lt"/>
                <a:ea typeface="+mn-ea"/>
                <a:cs typeface="+mn-cs"/>
              </a:rPr>
              <a:t>If a tree falls on a squirrel, is it bad luck?</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a tree falls on you while you are picking up the squirrel, is it a tragedy? </a:t>
            </a:r>
          </a:p>
          <a:p>
            <a:r>
              <a:rPr lang="en-GB" sz="1200" kern="1200" dirty="0">
                <a:solidFill>
                  <a:schemeClr val="tx1"/>
                </a:solidFill>
                <a:effectLst/>
                <a:latin typeface="+mn-lt"/>
                <a:ea typeface="+mn-ea"/>
                <a:cs typeface="+mn-cs"/>
              </a:rPr>
              <a:t>Who’s better? </a:t>
            </a:r>
          </a:p>
          <a:p>
            <a:r>
              <a:rPr lang="en-GB" sz="1200" kern="1200" dirty="0">
                <a:solidFill>
                  <a:schemeClr val="tx1"/>
                </a:solidFill>
                <a:effectLst/>
                <a:latin typeface="+mn-lt"/>
                <a:ea typeface="+mn-ea"/>
                <a:cs typeface="+mn-cs"/>
              </a:rPr>
              <a:t>Are dogs better than cats?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Are dolphins better than sharks? Are cats better than dolphins? Are sharks better than dogs? Are boys better than girls?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Are children better than adults? </a:t>
            </a:r>
          </a:p>
          <a:p>
            <a:r>
              <a:rPr lang="en-GB" sz="1200" kern="1200" dirty="0">
                <a:solidFill>
                  <a:schemeClr val="tx1"/>
                </a:solidFill>
                <a:effectLst/>
                <a:latin typeface="+mn-lt"/>
                <a:ea typeface="+mn-ea"/>
                <a:cs typeface="+mn-cs"/>
              </a:rPr>
              <a:t>Pigs </a:t>
            </a:r>
          </a:p>
          <a:p>
            <a:r>
              <a:rPr lang="en-GB" sz="1200" kern="1200" dirty="0">
                <a:solidFill>
                  <a:schemeClr val="tx1"/>
                </a:solidFill>
                <a:effectLst/>
                <a:latin typeface="+mn-lt"/>
                <a:ea typeface="+mn-ea"/>
                <a:cs typeface="+mn-cs"/>
              </a:rPr>
              <a:t>Can a pig be happy?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eating a happy pig worse than making a pig unhappy?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it better to an unhappy pig than a happy pig? Is being an unhappy person better than being a happy pig?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we found out pigs could talk, should we stop eating them?</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a pig asked you to eat it, should you? </a:t>
            </a:r>
          </a:p>
          <a:p>
            <a:r>
              <a:rPr lang="en-GB" sz="1200" kern="1200" dirty="0">
                <a:solidFill>
                  <a:schemeClr val="tx1"/>
                </a:solidFill>
                <a:effectLst/>
                <a:latin typeface="+mn-lt"/>
                <a:ea typeface="+mn-ea"/>
                <a:cs typeface="+mn-cs"/>
              </a:rPr>
              <a:t>Splitting up children who distract one another </a:t>
            </a:r>
          </a:p>
          <a:p>
            <a:r>
              <a:rPr lang="en-GB" sz="1200" kern="1200" dirty="0">
                <a:solidFill>
                  <a:schemeClr val="tx1"/>
                </a:solidFill>
                <a:effectLst/>
                <a:latin typeface="+mn-lt"/>
                <a:ea typeface="+mn-ea"/>
                <a:cs typeface="+mn-cs"/>
              </a:rPr>
              <a:t>Does your first name start with....?</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Have you stayed sat down so far?</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Do you want to stay where you are sitting? </a:t>
            </a:r>
          </a:p>
          <a:p>
            <a:r>
              <a:rPr lang="en-GB" sz="1200" kern="1200" dirty="0">
                <a:solidFill>
                  <a:schemeClr val="tx1"/>
                </a:solidFill>
                <a:effectLst/>
                <a:latin typeface="+mn-lt"/>
                <a:ea typeface="+mn-ea"/>
                <a:cs typeface="+mn-cs"/>
              </a:rPr>
              <a:t>Philosophy of religion </a:t>
            </a:r>
          </a:p>
          <a:p>
            <a:r>
              <a:rPr lang="en-GB" sz="1200" kern="1200" dirty="0">
                <a:solidFill>
                  <a:schemeClr val="tx1"/>
                </a:solidFill>
                <a:effectLst/>
                <a:latin typeface="+mn-lt"/>
                <a:ea typeface="+mn-ea"/>
                <a:cs typeface="+mn-cs"/>
              </a:rPr>
              <a:t>Are things good because God says they are?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Could God change his mind about what was good? Did God make himself? </a:t>
            </a:r>
          </a:p>
          <a:p>
            <a:r>
              <a:rPr lang="en-GB" sz="1200" kern="1200" dirty="0">
                <a:solidFill>
                  <a:schemeClr val="tx1"/>
                </a:solidFill>
                <a:effectLst/>
                <a:latin typeface="+mn-lt"/>
                <a:ea typeface="+mn-ea"/>
                <a:cs typeface="+mn-cs"/>
              </a:rPr>
              <a:t>Epistemology (study of knowledge) </a:t>
            </a:r>
          </a:p>
          <a:p>
            <a:r>
              <a:rPr lang="en-GB" sz="1200" kern="1200" dirty="0">
                <a:solidFill>
                  <a:schemeClr val="tx1"/>
                </a:solidFill>
                <a:effectLst/>
                <a:latin typeface="+mn-lt"/>
                <a:ea typeface="+mn-ea"/>
                <a:cs typeface="+mn-cs"/>
              </a:rPr>
              <a:t>Would 2+2 still be four if nobody could count?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there anything you can know 100% for certain? If you know something, does that mean it is true? </a:t>
            </a:r>
          </a:p>
          <a:p>
            <a:r>
              <a:rPr lang="en-GB" sz="1200" kern="1200" dirty="0">
                <a:solidFill>
                  <a:schemeClr val="tx1"/>
                </a:solidFill>
                <a:effectLst/>
                <a:latin typeface="+mn-lt"/>
                <a:ea typeface="+mn-ea"/>
                <a:cs typeface="+mn-cs"/>
              </a:rPr>
              <a:t>Philosophy of science </a:t>
            </a:r>
          </a:p>
          <a:p>
            <a:r>
              <a:rPr lang="en-GB" sz="1200" kern="1200" dirty="0">
                <a:solidFill>
                  <a:schemeClr val="tx1"/>
                </a:solidFill>
                <a:effectLst/>
                <a:latin typeface="+mn-lt"/>
                <a:ea typeface="+mn-ea"/>
                <a:cs typeface="+mn-cs"/>
              </a:rPr>
              <a:t>Can science tell you if something is true? Can science tell you if something is false? Can you prove the sun will rise tomorrow? </a:t>
            </a:r>
          </a:p>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22</a:t>
            </a:fld>
            <a:endParaRPr lang="en-GB"/>
          </a:p>
        </p:txBody>
      </p:sp>
    </p:spTree>
    <p:extLst>
      <p:ext uri="{BB962C8B-B14F-4D97-AF65-F5344CB8AC3E}">
        <p14:creationId xmlns:p14="http://schemas.microsoft.com/office/powerpoint/2010/main" val="99930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You </a:t>
            </a:r>
            <a:r>
              <a:rPr lang="en-US" dirty="0" smtClean="0"/>
              <a:t>can</a:t>
            </a:r>
            <a:r>
              <a:rPr lang="en-US" baseline="0" dirty="0" smtClean="0"/>
              <a:t> replace the sounds with ones of your choice if you wish</a:t>
            </a:r>
            <a:endParaRPr lang="en-US" dirty="0"/>
          </a:p>
          <a:p>
            <a:pPr marL="228600" indent="-228600">
              <a:buFont typeface="+mj-lt"/>
              <a:buAutoNum type="arabicPeriod"/>
            </a:pPr>
            <a:r>
              <a:rPr lang="en-US" dirty="0" smtClean="0"/>
              <a:t>Delete the speaker</a:t>
            </a:r>
            <a:r>
              <a:rPr lang="en-US" baseline="0" dirty="0" smtClean="0"/>
              <a:t> icon</a:t>
            </a:r>
            <a:endParaRPr lang="en-US" dirty="0"/>
          </a:p>
          <a:p>
            <a:pPr marL="228600" indent="-228600">
              <a:buFont typeface="+mj-lt"/>
              <a:buAutoNum type="arabicPeriod"/>
            </a:pPr>
            <a:r>
              <a:rPr lang="en-US" dirty="0" smtClean="0"/>
              <a:t>Click on INSERT and choose Audio</a:t>
            </a:r>
            <a:endParaRPr lang="en-US" dirty="0"/>
          </a:p>
          <a:p>
            <a:pPr marL="228600" indent="-228600">
              <a:buFont typeface="+mj-lt"/>
              <a:buAutoNum type="arabicPeriod"/>
            </a:pPr>
            <a:r>
              <a:rPr lang="en-US" dirty="0" smtClean="0"/>
              <a:t>Either choose an audio file from your computer, or record one using your</a:t>
            </a:r>
            <a:r>
              <a:rPr lang="en-US" baseline="0" dirty="0" smtClean="0"/>
              <a:t> device’s microphone</a:t>
            </a:r>
            <a:endParaRPr lang="en-US" dirty="0"/>
          </a:p>
          <a:p>
            <a:pPr marL="228600" indent="-228600">
              <a:buFont typeface="+mj-lt"/>
              <a:buAutoNum type="arabicPeriod"/>
            </a:pPr>
            <a:r>
              <a:rPr lang="en-US" dirty="0"/>
              <a:t>Repeat with Sound 2, 3, 4, 5 etc.</a:t>
            </a:r>
          </a:p>
        </p:txBody>
      </p:sp>
      <p:sp>
        <p:nvSpPr>
          <p:cNvPr id="4" name="Slide Number Placeholder 3"/>
          <p:cNvSpPr>
            <a:spLocks noGrp="1"/>
          </p:cNvSpPr>
          <p:nvPr>
            <p:ph type="sldNum" sz="quarter" idx="5"/>
          </p:nvPr>
        </p:nvSpPr>
        <p:spPr/>
        <p:txBody>
          <a:bodyPr/>
          <a:lstStyle/>
          <a:p>
            <a:fld id="{4AE2078D-510D-438E-816A-E37C4C19976C}" type="slidenum">
              <a:rPr lang="en-GB" smtClean="0"/>
              <a:t>23</a:t>
            </a:fld>
            <a:endParaRPr lang="en-GB"/>
          </a:p>
        </p:txBody>
      </p:sp>
    </p:spTree>
    <p:extLst>
      <p:ext uri="{BB962C8B-B14F-4D97-AF65-F5344CB8AC3E}">
        <p14:creationId xmlns:p14="http://schemas.microsoft.com/office/powerpoint/2010/main" val="276035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27</a:t>
            </a:fld>
            <a:endParaRPr lang="en-GB"/>
          </a:p>
        </p:txBody>
      </p:sp>
    </p:spTree>
    <p:extLst>
      <p:ext uri="{BB962C8B-B14F-4D97-AF65-F5344CB8AC3E}">
        <p14:creationId xmlns:p14="http://schemas.microsoft.com/office/powerpoint/2010/main" val="87976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2078D-510D-438E-816A-E37C4C19976C}" type="slidenum">
              <a:rPr lang="en-GB" smtClean="0"/>
              <a:t>32</a:t>
            </a:fld>
            <a:endParaRPr lang="en-GB"/>
          </a:p>
        </p:txBody>
      </p:sp>
    </p:spTree>
    <p:extLst>
      <p:ext uri="{BB962C8B-B14F-4D97-AF65-F5344CB8AC3E}">
        <p14:creationId xmlns:p14="http://schemas.microsoft.com/office/powerpoint/2010/main" val="417932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2078D-510D-438E-816A-E37C4C19976C}" type="slidenum">
              <a:rPr lang="en-GB" smtClean="0"/>
              <a:t>33</a:t>
            </a:fld>
            <a:endParaRPr lang="en-GB"/>
          </a:p>
        </p:txBody>
      </p:sp>
    </p:spTree>
    <p:extLst>
      <p:ext uri="{BB962C8B-B14F-4D97-AF65-F5344CB8AC3E}">
        <p14:creationId xmlns:p14="http://schemas.microsoft.com/office/powerpoint/2010/main" val="147945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series of slides accompanies the core resource on My Learning ‘The story of one Shabti’</a:t>
            </a:r>
          </a:p>
          <a:p>
            <a:pPr marL="228600" indent="-228600">
              <a:buAutoNum type="arabicPeriod"/>
            </a:pPr>
            <a:r>
              <a:rPr lang="en-US" dirty="0"/>
              <a:t>You can dip in and out of the core resource and this </a:t>
            </a:r>
            <a:r>
              <a:rPr lang="en-US" dirty="0" err="1"/>
              <a:t>PPt</a:t>
            </a:r>
            <a:r>
              <a:rPr lang="en-US" dirty="0"/>
              <a:t> to create your own bespoke lines of enquiry and learning activities for your class</a:t>
            </a:r>
          </a:p>
          <a:p>
            <a:pPr marL="228600" indent="-228600">
              <a:buAutoNum type="arabicPeriod"/>
            </a:pPr>
            <a:r>
              <a:rPr lang="en-US" dirty="0"/>
              <a:t>You do not need to be studying Ancient Egypt as the resources cover a number of different subject areas using the Shabti as a ‘way in’ to teaching and learning.</a:t>
            </a:r>
          </a:p>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2</a:t>
            </a:fld>
            <a:endParaRPr lang="en-GB"/>
          </a:p>
        </p:txBody>
      </p:sp>
    </p:spTree>
    <p:extLst>
      <p:ext uri="{BB962C8B-B14F-4D97-AF65-F5344CB8AC3E}">
        <p14:creationId xmlns:p14="http://schemas.microsoft.com/office/powerpoint/2010/main" val="10587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AE2078D-510D-438E-816A-E37C4C19976C}" type="slidenum">
              <a:rPr lang="en-GB" smtClean="0"/>
              <a:t>3</a:t>
            </a:fld>
            <a:endParaRPr lang="en-GB"/>
          </a:p>
        </p:txBody>
      </p:sp>
    </p:spTree>
    <p:extLst>
      <p:ext uri="{BB962C8B-B14F-4D97-AF65-F5344CB8AC3E}">
        <p14:creationId xmlns:p14="http://schemas.microsoft.com/office/powerpoint/2010/main" val="311649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4</a:t>
            </a:fld>
            <a:endParaRPr lang="en-GB"/>
          </a:p>
        </p:txBody>
      </p:sp>
    </p:spTree>
    <p:extLst>
      <p:ext uri="{BB962C8B-B14F-4D97-AF65-F5344CB8AC3E}">
        <p14:creationId xmlns:p14="http://schemas.microsoft.com/office/powerpoint/2010/main" val="240455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make links to each story film or audio files if you have these files on your own computer. You should also read out loud the four story summaries provided in the core resource.</a:t>
            </a:r>
          </a:p>
          <a:p>
            <a:pPr marL="228600" indent="-228600">
              <a:buFont typeface="+mj-lt"/>
              <a:buAutoNum type="arabicPeriod"/>
            </a:pPr>
            <a:r>
              <a:rPr lang="en-GB" dirty="0"/>
              <a:t>Just highlight the text in the slide</a:t>
            </a:r>
          </a:p>
          <a:p>
            <a:pPr marL="228600" indent="-228600">
              <a:buFont typeface="+mj-lt"/>
              <a:buAutoNum type="arabicPeriod"/>
            </a:pPr>
            <a:r>
              <a:rPr lang="en-GB" dirty="0"/>
              <a:t>Right click and click on ‘Link’. </a:t>
            </a:r>
          </a:p>
          <a:p>
            <a:pPr marL="228600" indent="-228600">
              <a:buFont typeface="+mj-lt"/>
              <a:buAutoNum type="arabicPeriod"/>
            </a:pPr>
            <a:r>
              <a:rPr lang="en-GB" dirty="0"/>
              <a:t>Then click ‘Webpage or File’ and find the film or audio file that corresponds. </a:t>
            </a:r>
          </a:p>
          <a:p>
            <a:pPr marL="228600" indent="-228600">
              <a:buFont typeface="+mj-lt"/>
              <a:buAutoNum type="arabicPeriod"/>
            </a:pPr>
            <a:r>
              <a:rPr lang="en-GB" dirty="0"/>
              <a:t>This will automatically create the link so you can play it directly from your whiteboard.</a:t>
            </a:r>
          </a:p>
        </p:txBody>
      </p:sp>
      <p:sp>
        <p:nvSpPr>
          <p:cNvPr id="4" name="Slide Number Placeholder 3"/>
          <p:cNvSpPr>
            <a:spLocks noGrp="1"/>
          </p:cNvSpPr>
          <p:nvPr>
            <p:ph type="sldNum" sz="quarter" idx="5"/>
          </p:nvPr>
        </p:nvSpPr>
        <p:spPr/>
        <p:txBody>
          <a:bodyPr/>
          <a:lstStyle/>
          <a:p>
            <a:fld id="{4AE2078D-510D-438E-816A-E37C4C19976C}" type="slidenum">
              <a:rPr lang="en-GB" smtClean="0"/>
              <a:t>5</a:t>
            </a:fld>
            <a:endParaRPr lang="en-GB"/>
          </a:p>
        </p:txBody>
      </p:sp>
    </p:spTree>
    <p:extLst>
      <p:ext uri="{BB962C8B-B14F-4D97-AF65-F5344CB8AC3E}">
        <p14:creationId xmlns:p14="http://schemas.microsoft.com/office/powerpoint/2010/main" val="139410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11</a:t>
            </a:fld>
            <a:endParaRPr lang="en-GB"/>
          </a:p>
        </p:txBody>
      </p:sp>
    </p:spTree>
    <p:extLst>
      <p:ext uri="{BB962C8B-B14F-4D97-AF65-F5344CB8AC3E}">
        <p14:creationId xmlns:p14="http://schemas.microsoft.com/office/powerpoint/2010/main" val="43344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rPr>
              <a:t>Philosophers’ Fruit Salad – Traditional and Playful Questions from © Jason Buckley 2009 </a:t>
            </a:r>
            <a:r>
              <a:rPr lang="en-GB" sz="1200" u="sng" kern="1200" dirty="0" err="1">
                <a:solidFill>
                  <a:schemeClr val="tx1"/>
                </a:solidFill>
                <a:effectLst/>
                <a:latin typeface="+mn-lt"/>
                <a:ea typeface="+mn-ea"/>
                <a:cs typeface="+mn-cs"/>
              </a:rPr>
              <a:t>www.outspark.org.uk</a:t>
            </a:r>
            <a:r>
              <a:rPr lang="en-GB" sz="1200" u="sng"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argue backwards and forwards about how important knowledge of traditional philosophy is to doing P4C. Whether you think it is or it isn’t, traditional philosophy is still jolly interesting, so the first column of questions are grouped within the headings you might encounter in a philosophy degree. </a:t>
            </a:r>
          </a:p>
          <a:p>
            <a:r>
              <a:rPr lang="en-GB" sz="1200" kern="1200" dirty="0">
                <a:solidFill>
                  <a:schemeClr val="tx1"/>
                </a:solidFill>
                <a:effectLst/>
                <a:latin typeface="+mn-lt"/>
                <a:ea typeface="+mn-ea"/>
                <a:cs typeface="+mn-cs"/>
              </a:rPr>
              <a:t>Humorous questions are also a good way to shake off the rest of the day. I’m sure there’s a deep link somewhere between philosophy and play, so playful questions help prepare the mind for philosophy. You can also use these as quick-fire questions to which people call out instant answers, followed by reasons. </a:t>
            </a:r>
          </a:p>
          <a:p>
            <a:r>
              <a:rPr lang="en-GB" sz="1200" kern="1200" dirty="0">
                <a:solidFill>
                  <a:schemeClr val="tx1"/>
                </a:solidFill>
                <a:effectLst/>
                <a:latin typeface="+mn-lt"/>
                <a:ea typeface="+mn-ea"/>
                <a:cs typeface="+mn-cs"/>
              </a:rPr>
              <a:t>Other deeper questions for older young people:</a:t>
            </a:r>
          </a:p>
          <a:p>
            <a:r>
              <a:rPr lang="en-GB" sz="1200" kern="1200" dirty="0">
                <a:solidFill>
                  <a:schemeClr val="tx1"/>
                </a:solidFill>
                <a:effectLst/>
                <a:latin typeface="+mn-lt"/>
                <a:ea typeface="+mn-ea"/>
                <a:cs typeface="+mn-cs"/>
              </a:rPr>
              <a:t>Ethics </a:t>
            </a:r>
          </a:p>
          <a:p>
            <a:r>
              <a:rPr lang="en-GB" sz="1200" kern="1200" dirty="0">
                <a:solidFill>
                  <a:schemeClr val="tx1"/>
                </a:solidFill>
                <a:effectLst/>
                <a:latin typeface="+mn-lt"/>
                <a:ea typeface="+mn-ea"/>
                <a:cs typeface="+mn-cs"/>
              </a:rPr>
              <a:t>Are some people born evil?</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you are born evil, can you help it?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Can it sometimes be right to kill someone?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Can it sometimes be right to kill a child?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abortion as bad as killing a child?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killing someone worse than letting them die? </a:t>
            </a:r>
          </a:p>
          <a:p>
            <a:r>
              <a:rPr lang="en-GB" sz="1200" kern="1200" dirty="0">
                <a:solidFill>
                  <a:schemeClr val="tx1"/>
                </a:solidFill>
                <a:effectLst/>
                <a:latin typeface="+mn-lt"/>
                <a:ea typeface="+mn-ea"/>
                <a:cs typeface="+mn-cs"/>
              </a:rPr>
              <a:t>Cosmology </a:t>
            </a:r>
          </a:p>
          <a:p>
            <a:r>
              <a:rPr lang="en-GB" sz="1200" kern="1200" dirty="0">
                <a:solidFill>
                  <a:schemeClr val="tx1"/>
                </a:solidFill>
                <a:effectLst/>
                <a:latin typeface="+mn-lt"/>
                <a:ea typeface="+mn-ea"/>
                <a:cs typeface="+mn-cs"/>
              </a:rPr>
              <a:t>Does everything have a cause? Did time have a beginning?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the future longer than the past? </a:t>
            </a:r>
          </a:p>
          <a:p>
            <a:r>
              <a:rPr lang="en-GB" sz="1200" kern="1200" dirty="0">
                <a:solidFill>
                  <a:schemeClr val="tx1"/>
                </a:solidFill>
                <a:effectLst/>
                <a:latin typeface="+mn-lt"/>
                <a:ea typeface="+mn-ea"/>
                <a:cs typeface="+mn-cs"/>
              </a:rPr>
              <a:t>Political philosophy </a:t>
            </a:r>
          </a:p>
          <a:p>
            <a:r>
              <a:rPr lang="en-GB" sz="1200" kern="1200" dirty="0">
                <a:solidFill>
                  <a:schemeClr val="tx1"/>
                </a:solidFill>
                <a:effectLst/>
                <a:latin typeface="+mn-lt"/>
                <a:ea typeface="+mn-ea"/>
                <a:cs typeface="+mn-cs"/>
              </a:rPr>
              <a:t>Is it fair to expect the rich to pay for the rich?</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it fair to expect the poor to work for the rich? Would the world be fairer if all jobs paid the same? </a:t>
            </a:r>
          </a:p>
          <a:p>
            <a:r>
              <a:rPr lang="en-GB" sz="1200" kern="1200" dirty="0">
                <a:solidFill>
                  <a:schemeClr val="tx1"/>
                </a:solidFill>
                <a:effectLst/>
                <a:latin typeface="+mn-lt"/>
                <a:ea typeface="+mn-ea"/>
                <a:cs typeface="+mn-cs"/>
              </a:rPr>
              <a:t>Nuts </a:t>
            </a:r>
          </a:p>
          <a:p>
            <a:r>
              <a:rPr lang="en-GB" sz="1200" kern="1200" dirty="0">
                <a:solidFill>
                  <a:schemeClr val="tx1"/>
                </a:solidFill>
                <a:effectLst/>
                <a:latin typeface="+mn-lt"/>
                <a:ea typeface="+mn-ea"/>
                <a:cs typeface="+mn-cs"/>
              </a:rPr>
              <a:t>If a tree falls in a forest and nobody is there, does it make a sound?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a squirrel falls from a tree, should you pick him up? </a:t>
            </a:r>
          </a:p>
          <a:p>
            <a:r>
              <a:rPr lang="en-GB" sz="1200" kern="1200" dirty="0">
                <a:solidFill>
                  <a:schemeClr val="tx1"/>
                </a:solidFill>
                <a:effectLst/>
                <a:latin typeface="+mn-lt"/>
                <a:ea typeface="+mn-ea"/>
                <a:cs typeface="+mn-cs"/>
              </a:rPr>
              <a:t>If a tree falls on a squirrel, is it bad luck?</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a tree falls on you while you are picking up the squirrel, is it a tragedy? </a:t>
            </a:r>
          </a:p>
          <a:p>
            <a:r>
              <a:rPr lang="en-GB" sz="1200" kern="1200" dirty="0">
                <a:solidFill>
                  <a:schemeClr val="tx1"/>
                </a:solidFill>
                <a:effectLst/>
                <a:latin typeface="+mn-lt"/>
                <a:ea typeface="+mn-ea"/>
                <a:cs typeface="+mn-cs"/>
              </a:rPr>
              <a:t>Who’s better? </a:t>
            </a:r>
          </a:p>
          <a:p>
            <a:r>
              <a:rPr lang="en-GB" sz="1200" kern="1200" dirty="0">
                <a:solidFill>
                  <a:schemeClr val="tx1"/>
                </a:solidFill>
                <a:effectLst/>
                <a:latin typeface="+mn-lt"/>
                <a:ea typeface="+mn-ea"/>
                <a:cs typeface="+mn-cs"/>
              </a:rPr>
              <a:t>Are dogs better than cats?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Are dolphins better than sharks? Are cats better than dolphins? Are sharks better than dogs? Are boys better than girls?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Are children better than adults? </a:t>
            </a:r>
          </a:p>
          <a:p>
            <a:r>
              <a:rPr lang="en-GB" sz="1200" kern="1200" dirty="0">
                <a:solidFill>
                  <a:schemeClr val="tx1"/>
                </a:solidFill>
                <a:effectLst/>
                <a:latin typeface="+mn-lt"/>
                <a:ea typeface="+mn-ea"/>
                <a:cs typeface="+mn-cs"/>
              </a:rPr>
              <a:t>Pigs </a:t>
            </a:r>
          </a:p>
          <a:p>
            <a:r>
              <a:rPr lang="en-GB" sz="1200" kern="1200" dirty="0">
                <a:solidFill>
                  <a:schemeClr val="tx1"/>
                </a:solidFill>
                <a:effectLst/>
                <a:latin typeface="+mn-lt"/>
                <a:ea typeface="+mn-ea"/>
                <a:cs typeface="+mn-cs"/>
              </a:rPr>
              <a:t>Can a pig be happy?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eating a happy pig worse than making a pig unhappy?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it better to an unhappy pig than a happy pig? Is being an unhappy person better than being a happy pig?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we found out pigs could talk, should we stop eating them?</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a pig asked you to eat it, should you? </a:t>
            </a:r>
          </a:p>
          <a:p>
            <a:r>
              <a:rPr lang="en-GB" sz="1200" kern="1200" dirty="0">
                <a:solidFill>
                  <a:schemeClr val="tx1"/>
                </a:solidFill>
                <a:effectLst/>
                <a:latin typeface="+mn-lt"/>
                <a:ea typeface="+mn-ea"/>
                <a:cs typeface="+mn-cs"/>
              </a:rPr>
              <a:t>Splitting up children who distract one another </a:t>
            </a:r>
          </a:p>
          <a:p>
            <a:r>
              <a:rPr lang="en-GB" sz="1200" kern="1200" dirty="0">
                <a:solidFill>
                  <a:schemeClr val="tx1"/>
                </a:solidFill>
                <a:effectLst/>
                <a:latin typeface="+mn-lt"/>
                <a:ea typeface="+mn-ea"/>
                <a:cs typeface="+mn-cs"/>
              </a:rPr>
              <a:t>Does your first name start with....?</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Have you stayed sat down so far?</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Do you want to stay where you are sitting? </a:t>
            </a:r>
          </a:p>
          <a:p>
            <a:r>
              <a:rPr lang="en-GB" sz="1200" kern="1200" dirty="0">
                <a:solidFill>
                  <a:schemeClr val="tx1"/>
                </a:solidFill>
                <a:effectLst/>
                <a:latin typeface="+mn-lt"/>
                <a:ea typeface="+mn-ea"/>
                <a:cs typeface="+mn-cs"/>
              </a:rPr>
              <a:t>Philosophy of religion </a:t>
            </a:r>
          </a:p>
          <a:p>
            <a:r>
              <a:rPr lang="en-GB" sz="1200" kern="1200" dirty="0">
                <a:solidFill>
                  <a:schemeClr val="tx1"/>
                </a:solidFill>
                <a:effectLst/>
                <a:latin typeface="+mn-lt"/>
                <a:ea typeface="+mn-ea"/>
                <a:cs typeface="+mn-cs"/>
              </a:rPr>
              <a:t>Are things good because God says they are?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Could God change his mind about what was good? Did God make himself? </a:t>
            </a:r>
          </a:p>
          <a:p>
            <a:r>
              <a:rPr lang="en-GB" sz="1200" kern="1200" dirty="0">
                <a:solidFill>
                  <a:schemeClr val="tx1"/>
                </a:solidFill>
                <a:effectLst/>
                <a:latin typeface="+mn-lt"/>
                <a:ea typeface="+mn-ea"/>
                <a:cs typeface="+mn-cs"/>
              </a:rPr>
              <a:t>Epistemology (study of knowledge) </a:t>
            </a:r>
          </a:p>
          <a:p>
            <a:r>
              <a:rPr lang="en-GB" sz="1200" kern="1200" dirty="0">
                <a:solidFill>
                  <a:schemeClr val="tx1"/>
                </a:solidFill>
                <a:effectLst/>
                <a:latin typeface="+mn-lt"/>
                <a:ea typeface="+mn-ea"/>
                <a:cs typeface="+mn-cs"/>
              </a:rPr>
              <a:t>Would 2+2 still be four if nobody could count?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Is there anything you can know 100% for certain? If you know something, does that mean it is true? </a:t>
            </a:r>
          </a:p>
          <a:p>
            <a:r>
              <a:rPr lang="en-GB" sz="1200" kern="1200" dirty="0">
                <a:solidFill>
                  <a:schemeClr val="tx1"/>
                </a:solidFill>
                <a:effectLst/>
                <a:latin typeface="+mn-lt"/>
                <a:ea typeface="+mn-ea"/>
                <a:cs typeface="+mn-cs"/>
              </a:rPr>
              <a:t>Philosophy of science </a:t>
            </a:r>
          </a:p>
          <a:p>
            <a:r>
              <a:rPr lang="en-GB" sz="1200" kern="1200" dirty="0">
                <a:solidFill>
                  <a:schemeClr val="tx1"/>
                </a:solidFill>
                <a:effectLst/>
                <a:latin typeface="+mn-lt"/>
                <a:ea typeface="+mn-ea"/>
                <a:cs typeface="+mn-cs"/>
              </a:rPr>
              <a:t>Can science tell you if something is true? Can science tell you if something is false? Can you prove the sun will rise tomorrow? </a:t>
            </a:r>
          </a:p>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12</a:t>
            </a:fld>
            <a:endParaRPr lang="en-GB"/>
          </a:p>
        </p:txBody>
      </p:sp>
    </p:spTree>
    <p:extLst>
      <p:ext uri="{BB962C8B-B14F-4D97-AF65-F5344CB8AC3E}">
        <p14:creationId xmlns:p14="http://schemas.microsoft.com/office/powerpoint/2010/main" val="108578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Pulling out the key themes:</a:t>
            </a:r>
          </a:p>
          <a:p>
            <a:r>
              <a:rPr lang="en-GB" dirty="0"/>
              <a:t>Ask how did the text/stimulus make you feel? </a:t>
            </a:r>
          </a:p>
          <a:p>
            <a:r>
              <a:rPr lang="en-GB" dirty="0"/>
              <a:t>If you were in this position what would you do?</a:t>
            </a:r>
          </a:p>
          <a:p>
            <a:r>
              <a:rPr lang="en-GB" dirty="0"/>
              <a:t>What bits are most interesting?</a:t>
            </a:r>
          </a:p>
          <a:p>
            <a:r>
              <a:rPr lang="en-GB" dirty="0"/>
              <a:t>What bits confuse you?</a:t>
            </a:r>
          </a:p>
          <a:p>
            <a:r>
              <a:rPr lang="en-GB" dirty="0"/>
              <a:t>What do you think the key themes, tensions, contradictions?</a:t>
            </a:r>
          </a:p>
          <a:p>
            <a:r>
              <a:rPr lang="en-GB" u="sng" dirty="0"/>
              <a:t>Creating a good enquiry question</a:t>
            </a:r>
          </a:p>
          <a:p>
            <a:r>
              <a:rPr lang="en-GB" dirty="0"/>
              <a:t>Best ones are Would/Could/Should/Are/Why?</a:t>
            </a:r>
          </a:p>
          <a:p>
            <a:r>
              <a:rPr lang="en-GB" u="sng" dirty="0"/>
              <a:t>Share in pairs then group</a:t>
            </a:r>
          </a:p>
          <a:p>
            <a:r>
              <a:rPr lang="en-GB" u="sng" dirty="0"/>
              <a:t>Vote on best juiciest ones add them in – challenge the answers and evidence/challenge the question/challenge the assumptions</a:t>
            </a:r>
          </a:p>
          <a:p>
            <a:r>
              <a:rPr lang="en-GB" u="sng" dirty="0"/>
              <a:t>Dialogue and Discussions – with other children/alone? Time limit for responses</a:t>
            </a:r>
          </a:p>
          <a:p>
            <a:r>
              <a:rPr lang="en-GB" u="sng" dirty="0"/>
              <a:t>Further research /More thinking time / which side are you on / Is this the only answer?</a:t>
            </a:r>
          </a:p>
          <a:p>
            <a:r>
              <a:rPr lang="en-GB" u="sng" dirty="0"/>
              <a:t>Final Thoughts - Stand on a line/Matrix of answers – Have you changed your mind, why</a:t>
            </a:r>
          </a:p>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13</a:t>
            </a:fld>
            <a:endParaRPr lang="en-GB"/>
          </a:p>
        </p:txBody>
      </p:sp>
    </p:spTree>
    <p:extLst>
      <p:ext uri="{BB962C8B-B14F-4D97-AF65-F5344CB8AC3E}">
        <p14:creationId xmlns:p14="http://schemas.microsoft.com/office/powerpoint/2010/main" val="9616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2078D-510D-438E-816A-E37C4C19976C}" type="slidenum">
              <a:rPr lang="en-GB" smtClean="0"/>
              <a:t>14</a:t>
            </a:fld>
            <a:endParaRPr lang="en-GB"/>
          </a:p>
        </p:txBody>
      </p:sp>
    </p:spTree>
    <p:extLst>
      <p:ext uri="{BB962C8B-B14F-4D97-AF65-F5344CB8AC3E}">
        <p14:creationId xmlns:p14="http://schemas.microsoft.com/office/powerpoint/2010/main" val="30086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87A83A-9D32-2440-97BE-15ED84A143B8}"/>
              </a:ext>
            </a:extLst>
          </p:cNvPr>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endParaRPr lang="en-US"/>
          </a:p>
        </p:txBody>
      </p:sp>
      <p:sp>
        <p:nvSpPr>
          <p:cNvPr id="3" name="Subtitle 2">
            <a:extLst>
              <a:ext uri="{FF2B5EF4-FFF2-40B4-BE49-F238E27FC236}">
                <a16:creationId xmlns="" xmlns:a16="http://schemas.microsoft.com/office/drawing/2014/main" id="{548B1286-6100-A545-89E8-34F359259E2C}"/>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D418F875-D7F9-BD4B-ABBC-129D4258DBC5}"/>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5" name="Footer Placeholder 4">
            <a:extLst>
              <a:ext uri="{FF2B5EF4-FFF2-40B4-BE49-F238E27FC236}">
                <a16:creationId xmlns="" xmlns:a16="http://schemas.microsoft.com/office/drawing/2014/main" id="{8F2452F8-5A39-5C41-84AD-B3D9D38E0F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50E399C-A904-C74B-B9B8-B10F15542BEE}"/>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70919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6E90C8-BAA5-804B-95B1-737F69E1A94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BD3F2B74-472B-5E43-9909-67DE2D8C070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9F224151-C0FD-E448-BA13-DEAEA8EF00F9}"/>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5" name="Footer Placeholder 4">
            <a:extLst>
              <a:ext uri="{FF2B5EF4-FFF2-40B4-BE49-F238E27FC236}">
                <a16:creationId xmlns="" xmlns:a16="http://schemas.microsoft.com/office/drawing/2014/main" id="{5320F91C-8D22-3B43-B6B0-4725B5EE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5CA397E-5CB4-304C-828A-0772C48F29D4}"/>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71779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79EC3E2-7C6B-1B4E-BCF0-C06783F29385}"/>
              </a:ext>
            </a:extLst>
          </p:cNvPr>
          <p:cNvSpPr>
            <a:spLocks noGrp="1"/>
          </p:cNvSpPr>
          <p:nvPr>
            <p:ph type="title" orient="vert"/>
          </p:nvPr>
        </p:nvSpPr>
        <p:spPr>
          <a:xfrm>
            <a:off x="7088981" y="365125"/>
            <a:ext cx="2135981"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D69A9CC4-2F70-914F-80DC-CE1C4E83C34B}"/>
              </a:ext>
            </a:extLst>
          </p:cNvPr>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38A57C3B-96E5-0841-A52A-DD0411F15810}"/>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5" name="Footer Placeholder 4">
            <a:extLst>
              <a:ext uri="{FF2B5EF4-FFF2-40B4-BE49-F238E27FC236}">
                <a16:creationId xmlns="" xmlns:a16="http://schemas.microsoft.com/office/drawing/2014/main" id="{CA3065EF-1827-374E-866A-323F271BCF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161EC45-B6A2-6446-83AA-89E2D59E9334}"/>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21332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64A6C6-9C6B-604E-B7A4-4F48A07E7FC6}"/>
              </a:ext>
            </a:extLst>
          </p:cNvPr>
          <p:cNvSpPr>
            <a:spLocks noGrp="1"/>
          </p:cNvSpPr>
          <p:nvPr>
            <p:ph type="title"/>
          </p:nvPr>
        </p:nvSpPr>
        <p:spPr>
          <a:xfrm>
            <a:off x="681038" y="365127"/>
            <a:ext cx="8543925" cy="1006474"/>
          </a:xfrm>
        </p:spPr>
        <p:txBody>
          <a:bodyPr/>
          <a:lstStyle/>
          <a:p>
            <a:r>
              <a:rPr lang="en-GB" dirty="0"/>
              <a:t>Click to edit Master title style</a:t>
            </a:r>
            <a:endParaRPr lang="en-US" dirty="0"/>
          </a:p>
        </p:txBody>
      </p:sp>
      <p:sp>
        <p:nvSpPr>
          <p:cNvPr id="3" name="Content Placeholder 2">
            <a:extLst>
              <a:ext uri="{FF2B5EF4-FFF2-40B4-BE49-F238E27FC236}">
                <a16:creationId xmlns="" xmlns:a16="http://schemas.microsoft.com/office/drawing/2014/main" id="{AC76BF48-B8D7-2F46-BE8B-CEDA1116D0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84F59528-7668-2840-8EFE-DCEE426B7A9E}"/>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5" name="Footer Placeholder 4">
            <a:extLst>
              <a:ext uri="{FF2B5EF4-FFF2-40B4-BE49-F238E27FC236}">
                <a16:creationId xmlns="" xmlns:a16="http://schemas.microsoft.com/office/drawing/2014/main" id="{8E7AFD06-91CA-FC40-9DCF-0B3D7497C4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A93428E-244F-D74E-BFE9-C08DD55E8628}"/>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391438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434357-E8A0-044F-9C63-1FD5CF39158D}"/>
              </a:ext>
            </a:extLst>
          </p:cNvPr>
          <p:cNvSpPr>
            <a:spLocks noGrp="1"/>
          </p:cNvSpPr>
          <p:nvPr>
            <p:ph type="title"/>
          </p:nvPr>
        </p:nvSpPr>
        <p:spPr>
          <a:xfrm>
            <a:off x="675878" y="1709739"/>
            <a:ext cx="8543925" cy="2852737"/>
          </a:xfrm>
        </p:spPr>
        <p:txBody>
          <a:bodyPr anchor="b"/>
          <a:lstStyle>
            <a:lvl1pPr>
              <a:defRPr sz="4875"/>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8A4709EE-8475-9B40-9787-16088EB7678A}"/>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D06230C8-634C-F746-8655-ED6946C62A0F}"/>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5" name="Footer Placeholder 4">
            <a:extLst>
              <a:ext uri="{FF2B5EF4-FFF2-40B4-BE49-F238E27FC236}">
                <a16:creationId xmlns="" xmlns:a16="http://schemas.microsoft.com/office/drawing/2014/main" id="{E47CBB98-32D5-9C42-A1D3-888DBE6B63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597F7C9-7D10-7040-9A57-445E934926C6}"/>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81336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921F7D-76B5-7D4F-99AB-0DF54DE943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8181B6B3-0466-5C49-A624-4DB9358F3575}"/>
              </a:ext>
            </a:extLst>
          </p:cNvPr>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61CAF41E-5782-C341-967D-5DE8682B4FB5}"/>
              </a:ext>
            </a:extLst>
          </p:cNvPr>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F402AE69-5DAA-9343-AF2E-2378AF8923CA}"/>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6" name="Footer Placeholder 5">
            <a:extLst>
              <a:ext uri="{FF2B5EF4-FFF2-40B4-BE49-F238E27FC236}">
                <a16:creationId xmlns="" xmlns:a16="http://schemas.microsoft.com/office/drawing/2014/main" id="{CE6DF96A-50DB-2B40-8F6B-23BFD034C1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22B7C6A-E654-B644-94DE-4844EFB7D97C}"/>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392579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825A2C-2DCA-9F45-96EE-EC5DC54C67E1}"/>
              </a:ext>
            </a:extLst>
          </p:cNvPr>
          <p:cNvSpPr>
            <a:spLocks noGrp="1"/>
          </p:cNvSpPr>
          <p:nvPr>
            <p:ph type="title"/>
          </p:nvPr>
        </p:nvSpPr>
        <p:spPr>
          <a:xfrm>
            <a:off x="682328" y="365126"/>
            <a:ext cx="8543925"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F5248A04-A596-6F46-ACE5-04C81116DB8D}"/>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4987EB37-BDFB-7842-A268-C2FEB11CB8C7}"/>
              </a:ext>
            </a:extLst>
          </p:cNvPr>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A684ECAB-FF7B-204F-BF62-ED7544D7210E}"/>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4682D391-6988-BB41-9845-5744D16E8F60}"/>
              </a:ext>
            </a:extLst>
          </p:cNvPr>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B381C2A5-FF08-1946-BFBC-C1E67A04B626}"/>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8" name="Footer Placeholder 7">
            <a:extLst>
              <a:ext uri="{FF2B5EF4-FFF2-40B4-BE49-F238E27FC236}">
                <a16:creationId xmlns="" xmlns:a16="http://schemas.microsoft.com/office/drawing/2014/main" id="{B2B256B5-F893-C346-B787-86067CB0BB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42B8F773-9A2F-BD49-BBE0-D940973A6CDB}"/>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35205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2BD59C-3F2B-C948-BEBF-661C71536C4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054253B2-6B1A-1A48-A2A3-1B977960523D}"/>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4" name="Footer Placeholder 3">
            <a:extLst>
              <a:ext uri="{FF2B5EF4-FFF2-40B4-BE49-F238E27FC236}">
                <a16:creationId xmlns="" xmlns:a16="http://schemas.microsoft.com/office/drawing/2014/main" id="{1EACEA2F-A50C-2147-AEC6-3B6B63F5E8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57E1DFAE-2C55-5D48-A973-CD6AB49EA059}"/>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101942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1A204B6-7647-314C-A65B-75348D7E53B0}"/>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3" name="Footer Placeholder 2">
            <a:extLst>
              <a:ext uri="{FF2B5EF4-FFF2-40B4-BE49-F238E27FC236}">
                <a16:creationId xmlns="" xmlns:a16="http://schemas.microsoft.com/office/drawing/2014/main" id="{1FB552BD-ACF4-D447-BB03-CFD76A6E22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3AED648F-B283-714F-BE13-B1340084D458}"/>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391336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411D94-FAB0-7946-88B2-C7336DCCCED2}"/>
              </a:ext>
            </a:extLst>
          </p:cNvPr>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A101B47F-9DA1-BD4D-9201-478BEEF926FB}"/>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4756A0AA-C31F-5540-BC42-9A1FB5962AB6}"/>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a:extLst>
              <a:ext uri="{FF2B5EF4-FFF2-40B4-BE49-F238E27FC236}">
                <a16:creationId xmlns="" xmlns:a16="http://schemas.microsoft.com/office/drawing/2014/main" id="{57F6418E-D9E9-3440-A3A6-739EE92B66D3}"/>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6" name="Footer Placeholder 5">
            <a:extLst>
              <a:ext uri="{FF2B5EF4-FFF2-40B4-BE49-F238E27FC236}">
                <a16:creationId xmlns="" xmlns:a16="http://schemas.microsoft.com/office/drawing/2014/main" id="{4EB05A13-710A-2B4E-9048-9C59EF595A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AA28E6C-545C-6A4B-BB6C-09E53FEE37C0}"/>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345728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1B0340-5C64-E645-83F2-7848DC45204D}"/>
              </a:ext>
            </a:extLst>
          </p:cNvPr>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6577A53E-5504-0F4A-BA68-D2032E850BFD}"/>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a:extLst>
              <a:ext uri="{FF2B5EF4-FFF2-40B4-BE49-F238E27FC236}">
                <a16:creationId xmlns="" xmlns:a16="http://schemas.microsoft.com/office/drawing/2014/main" id="{8C66C95F-8BB8-F04B-99F0-3455B8EDED0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a:extLst>
              <a:ext uri="{FF2B5EF4-FFF2-40B4-BE49-F238E27FC236}">
                <a16:creationId xmlns="" xmlns:a16="http://schemas.microsoft.com/office/drawing/2014/main" id="{8FADE68F-8052-2046-A960-AD321BDBCB8C}"/>
              </a:ext>
            </a:extLst>
          </p:cNvPr>
          <p:cNvSpPr>
            <a:spLocks noGrp="1"/>
          </p:cNvSpPr>
          <p:nvPr>
            <p:ph type="dt" sz="half" idx="10"/>
          </p:nvPr>
        </p:nvSpPr>
        <p:spPr/>
        <p:txBody>
          <a:bodyPr/>
          <a:lstStyle/>
          <a:p>
            <a:fld id="{0BAC4D7F-E021-2845-A02E-64FBD86DE976}" type="datetimeFigureOut">
              <a:rPr lang="en-GB" smtClean="0"/>
              <a:t>05/07/2021</a:t>
            </a:fld>
            <a:endParaRPr lang="en-GB"/>
          </a:p>
        </p:txBody>
      </p:sp>
      <p:sp>
        <p:nvSpPr>
          <p:cNvPr id="6" name="Footer Placeholder 5">
            <a:extLst>
              <a:ext uri="{FF2B5EF4-FFF2-40B4-BE49-F238E27FC236}">
                <a16:creationId xmlns="" xmlns:a16="http://schemas.microsoft.com/office/drawing/2014/main" id="{718742EB-69EC-CD40-A67B-E3028451CD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3BC8E00-CC09-424A-961E-6B409C454376}"/>
              </a:ext>
            </a:extLst>
          </p:cNvPr>
          <p:cNvSpPr>
            <a:spLocks noGrp="1"/>
          </p:cNvSpPr>
          <p:nvPr>
            <p:ph type="sldNum" sz="quarter" idx="12"/>
          </p:nvPr>
        </p:nvSpPr>
        <p:spPr/>
        <p:txBody>
          <a:bodyPr/>
          <a:lstStyle/>
          <a:p>
            <a:fld id="{55F213F9-7991-2D40-A89E-0EB71BCBF5DC}" type="slidenum">
              <a:rPr lang="en-GB" smtClean="0"/>
              <a:t>‹#›</a:t>
            </a:fld>
            <a:endParaRPr lang="en-GB"/>
          </a:p>
        </p:txBody>
      </p:sp>
    </p:spTree>
    <p:extLst>
      <p:ext uri="{BB962C8B-B14F-4D97-AF65-F5344CB8AC3E}">
        <p14:creationId xmlns:p14="http://schemas.microsoft.com/office/powerpoint/2010/main" val="211285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9DE7C88-061F-8C44-8011-C939EB53365A}"/>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02DEA950-E6C0-E846-9D6F-E117662FA352}"/>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CE633B3A-C7FC-0945-A757-90027FFFE53B}"/>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0BAC4D7F-E021-2845-A02E-64FBD86DE976}" type="datetimeFigureOut">
              <a:rPr lang="en-GB" smtClean="0"/>
              <a:t>05/07/2021</a:t>
            </a:fld>
            <a:endParaRPr lang="en-GB"/>
          </a:p>
        </p:txBody>
      </p:sp>
      <p:sp>
        <p:nvSpPr>
          <p:cNvPr id="5" name="Footer Placeholder 4">
            <a:extLst>
              <a:ext uri="{FF2B5EF4-FFF2-40B4-BE49-F238E27FC236}">
                <a16:creationId xmlns="" xmlns:a16="http://schemas.microsoft.com/office/drawing/2014/main" id="{2939CC51-04CB-FA45-98AD-DF72D61F1163}"/>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24C1E885-E65F-0F4D-93AA-09A8C038D073}"/>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55F213F9-7991-2D40-A89E-0EB71BCBF5DC}" type="slidenum">
              <a:rPr lang="en-GB" smtClean="0"/>
              <a:t>‹#›</a:t>
            </a:fld>
            <a:endParaRPr lang="en-GB"/>
          </a:p>
        </p:txBody>
      </p:sp>
    </p:spTree>
    <p:extLst>
      <p:ext uri="{BB962C8B-B14F-4D97-AF65-F5344CB8AC3E}">
        <p14:creationId xmlns:p14="http://schemas.microsoft.com/office/powerpoint/2010/main" val="13544271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mapsofworld.com/world-maps/world-map-for-kids.html" TargetMode="Externa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1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ommons.wikimedia.org/wiki/File:Artificial_nose,_Europe,_1601-1800_Wellcome_L0058567.jpg" TargetMode="External"/><Relationship Id="rId5" Type="http://schemas.openxmlformats.org/officeDocument/2006/relationships/image" Target="../media/image16.png"/><Relationship Id="rId4" Type="http://schemas.openxmlformats.org/officeDocument/2006/relationships/image" Target="../media/image15.tiff"/></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file:////var/folders/2z/vg5b1q71651d03ff00v6q01w0000gn/T/com.microsoft.Word/WebArchiveCopyPasteTempFiles/Hieroglyph_picture_write_alphabet.jpg" TargetMode="External"/><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file:////var/folders/2z/vg5b1q71651d03ff00v6q01w0000gn/T/com.microsoft.Word/WebArchiveCopyPasteTempFiles/Hieroglyph_picture_write_alphabet.jp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9417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905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320039" y="2048951"/>
            <a:ext cx="8099341" cy="2760098"/>
          </a:xfrm>
        </p:spPr>
        <p:txBody>
          <a:bodyPr>
            <a:normAutofit/>
          </a:bodyPr>
          <a:lstStyle/>
          <a:p>
            <a:r>
              <a:rPr lang="en-GB" sz="4800" b="1" dirty="0">
                <a:solidFill>
                  <a:srgbClr val="FFFFFF"/>
                </a:solidFill>
              </a:rPr>
              <a:t>The story of on</a:t>
            </a:r>
            <a:r>
              <a:rPr lang="en-GB" sz="4800" b="1" dirty="0">
                <a:solidFill>
                  <a:schemeClr val="tx2"/>
                </a:solidFill>
              </a:rPr>
              <a:t>e Shabti</a:t>
            </a:r>
            <a:r>
              <a:rPr lang="en-GB" sz="4800" b="1" dirty="0">
                <a:solidFill>
                  <a:srgbClr val="FFFFFF"/>
                </a:solidFill>
              </a:rPr>
              <a:t/>
            </a:r>
            <a:br>
              <a:rPr lang="en-GB" sz="4800" b="1" dirty="0">
                <a:solidFill>
                  <a:srgbClr val="FFFFFF"/>
                </a:solidFill>
              </a:rPr>
            </a:br>
            <a:endParaRPr lang="en-GB" sz="3200" dirty="0">
              <a:solidFill>
                <a:srgbClr val="FFFFFF"/>
              </a:solidFill>
            </a:endParaRPr>
          </a:p>
        </p:txBody>
      </p:sp>
      <p:sp>
        <p:nvSpPr>
          <p:cNvPr id="5" name="Content Placeholder 4">
            <a:extLst>
              <a:ext uri="{FF2B5EF4-FFF2-40B4-BE49-F238E27FC236}">
                <a16:creationId xmlns="" xmlns:a16="http://schemas.microsoft.com/office/drawing/2014/main" id="{97FD27CE-1599-9444-B5A7-4E702E93A544}"/>
              </a:ext>
            </a:extLst>
          </p:cNvPr>
          <p:cNvSpPr>
            <a:spLocks noGrp="1"/>
          </p:cNvSpPr>
          <p:nvPr>
            <p:ph idx="1"/>
          </p:nvPr>
        </p:nvSpPr>
        <p:spPr>
          <a:xfrm>
            <a:off x="7021902" y="6115882"/>
            <a:ext cx="2738214" cy="572226"/>
          </a:xfrm>
        </p:spPr>
        <p:txBody>
          <a:bodyPr anchor="ctr">
            <a:normAutofit/>
          </a:bodyPr>
          <a:lstStyle/>
          <a:p>
            <a:pPr marL="0" indent="0" algn="r">
              <a:buNone/>
            </a:pPr>
            <a:r>
              <a:rPr lang="en-US" sz="1400" dirty="0">
                <a:solidFill>
                  <a:srgbClr val="000000"/>
                </a:solidFill>
                <a:latin typeface="+mj-lt"/>
              </a:rPr>
              <a:t>© Jael Williams Consultants 2021</a:t>
            </a:r>
          </a:p>
        </p:txBody>
      </p:sp>
      <p:sp>
        <p:nvSpPr>
          <p:cNvPr id="3" name="TextBox 2">
            <a:extLst>
              <a:ext uri="{FF2B5EF4-FFF2-40B4-BE49-F238E27FC236}">
                <a16:creationId xmlns="" xmlns:a16="http://schemas.microsoft.com/office/drawing/2014/main" id="{0BAD9665-8809-F249-B349-CA79B2B4CBED}"/>
              </a:ext>
            </a:extLst>
          </p:cNvPr>
          <p:cNvSpPr txBox="1"/>
          <p:nvPr/>
        </p:nvSpPr>
        <p:spPr>
          <a:xfrm>
            <a:off x="2606040" y="1188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2764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654060" y="798445"/>
            <a:ext cx="3902955" cy="1311664"/>
          </a:xfrm>
        </p:spPr>
        <p:txBody>
          <a:bodyPr>
            <a:normAutofit/>
          </a:bodyPr>
          <a:lstStyle/>
          <a:p>
            <a:r>
              <a:rPr lang="en-US" sz="3300" dirty="0">
                <a:solidFill>
                  <a:srgbClr val="000000"/>
                </a:solidFill>
              </a:rPr>
              <a:t>Acquisition and Storage Records</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654060" y="2272143"/>
            <a:ext cx="3824277" cy="3788830"/>
          </a:xfrm>
        </p:spPr>
        <p:txBody>
          <a:bodyPr anchor="ctr">
            <a:normAutofit fontScale="92500"/>
          </a:bodyPr>
          <a:lstStyle/>
          <a:p>
            <a:r>
              <a:rPr lang="en-GB" sz="1800" dirty="0">
                <a:solidFill>
                  <a:srgbClr val="000000"/>
                </a:solidFill>
              </a:rPr>
              <a:t>Museums have to have detailed records of each object in their collection. </a:t>
            </a:r>
          </a:p>
          <a:p>
            <a:r>
              <a:rPr lang="en-GB" sz="1800" dirty="0">
                <a:solidFill>
                  <a:srgbClr val="000000"/>
                </a:solidFill>
              </a:rPr>
              <a:t>This record describes the object in detail. </a:t>
            </a:r>
          </a:p>
          <a:p>
            <a:r>
              <a:rPr lang="en-GB" sz="1800" dirty="0">
                <a:solidFill>
                  <a:srgbClr val="000000"/>
                </a:solidFill>
              </a:rPr>
              <a:t>It is also important for museums to know where the object has come from and who it has belonged to – museums call this the object’s provenance. </a:t>
            </a:r>
          </a:p>
          <a:p>
            <a:r>
              <a:rPr lang="en-GB" sz="1800" dirty="0">
                <a:solidFill>
                  <a:srgbClr val="000000"/>
                </a:solidFill>
              </a:rPr>
              <a:t>Why do you think </a:t>
            </a:r>
            <a:r>
              <a:rPr lang="en-GB" sz="1800" b="1" i="1" dirty="0">
                <a:solidFill>
                  <a:srgbClr val="000000"/>
                </a:solidFill>
              </a:rPr>
              <a:t>provenance</a:t>
            </a:r>
            <a:r>
              <a:rPr lang="en-GB" sz="1800" dirty="0">
                <a:solidFill>
                  <a:srgbClr val="000000"/>
                </a:solidFill>
              </a:rPr>
              <a:t> is so important for a museum?</a:t>
            </a:r>
          </a:p>
          <a:p>
            <a:r>
              <a:rPr lang="en-GB" sz="1800" dirty="0">
                <a:solidFill>
                  <a:srgbClr val="000000"/>
                </a:solidFill>
              </a:rPr>
              <a:t>Create your own Acquisition and Storage Record for your Classroom Museum objects.</a:t>
            </a:r>
          </a:p>
          <a:p>
            <a:pPr marL="0" indent="0">
              <a:buNone/>
            </a:pPr>
            <a:endParaRPr lang="en-US" sz="1800" dirty="0">
              <a:solidFill>
                <a:srgbClr val="000000"/>
              </a:solidFill>
            </a:endParaRPr>
          </a:p>
        </p:txBody>
      </p:sp>
      <p:pic>
        <p:nvPicPr>
          <p:cNvPr id="5" name="Picture 4" descr="Table&#10;&#10;Description automatically generated">
            <a:extLst>
              <a:ext uri="{FF2B5EF4-FFF2-40B4-BE49-F238E27FC236}">
                <a16:creationId xmlns="" xmlns:a16="http://schemas.microsoft.com/office/drawing/2014/main" id="{2B3D0FA2-CF14-8F48-A199-12333745E0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644150">
            <a:off x="5600820" y="770037"/>
            <a:ext cx="4305180"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28289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681037" y="365125"/>
            <a:ext cx="8543925" cy="1325563"/>
          </a:xfrm>
        </p:spPr>
        <p:txBody>
          <a:bodyPr>
            <a:normAutofit/>
          </a:bodyPr>
          <a:lstStyle/>
          <a:p>
            <a:r>
              <a:rPr lang="en-US" sz="4500"/>
              <a:t>Philosophy for Children- The process</a:t>
            </a:r>
          </a:p>
        </p:txBody>
      </p:sp>
      <p:sp>
        <p:nvSpPr>
          <p:cNvPr id="17" name="sketch line">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3591" y="1677373"/>
            <a:ext cx="8818817" cy="18288"/>
          </a:xfrm>
          <a:custGeom>
            <a:avLst/>
            <a:gdLst>
              <a:gd name="connsiteX0" fmla="*/ 0 w 8818817"/>
              <a:gd name="connsiteY0" fmla="*/ 0 h 18288"/>
              <a:gd name="connsiteX1" fmla="*/ 590182 w 8818817"/>
              <a:gd name="connsiteY1" fmla="*/ 0 h 18288"/>
              <a:gd name="connsiteX2" fmla="*/ 1268553 w 8818817"/>
              <a:gd name="connsiteY2" fmla="*/ 0 h 18288"/>
              <a:gd name="connsiteX3" fmla="*/ 2035112 w 8818817"/>
              <a:gd name="connsiteY3" fmla="*/ 0 h 18288"/>
              <a:gd name="connsiteX4" fmla="*/ 2625294 w 8818817"/>
              <a:gd name="connsiteY4" fmla="*/ 0 h 18288"/>
              <a:gd name="connsiteX5" fmla="*/ 3303665 w 8818817"/>
              <a:gd name="connsiteY5" fmla="*/ 0 h 18288"/>
              <a:gd name="connsiteX6" fmla="*/ 4158411 w 8818817"/>
              <a:gd name="connsiteY6" fmla="*/ 0 h 18288"/>
              <a:gd name="connsiteX7" fmla="*/ 4660406 w 8818817"/>
              <a:gd name="connsiteY7" fmla="*/ 0 h 18288"/>
              <a:gd name="connsiteX8" fmla="*/ 5426964 w 8818817"/>
              <a:gd name="connsiteY8" fmla="*/ 0 h 18288"/>
              <a:gd name="connsiteX9" fmla="*/ 5928959 w 8818817"/>
              <a:gd name="connsiteY9" fmla="*/ 0 h 18288"/>
              <a:gd name="connsiteX10" fmla="*/ 6607329 w 8818817"/>
              <a:gd name="connsiteY10" fmla="*/ 0 h 18288"/>
              <a:gd name="connsiteX11" fmla="*/ 7373888 w 8818817"/>
              <a:gd name="connsiteY11" fmla="*/ 0 h 18288"/>
              <a:gd name="connsiteX12" fmla="*/ 7787694 w 8818817"/>
              <a:gd name="connsiteY12" fmla="*/ 0 h 18288"/>
              <a:gd name="connsiteX13" fmla="*/ 8201500 w 8818817"/>
              <a:gd name="connsiteY13" fmla="*/ 0 h 18288"/>
              <a:gd name="connsiteX14" fmla="*/ 8818817 w 8818817"/>
              <a:gd name="connsiteY14" fmla="*/ 0 h 18288"/>
              <a:gd name="connsiteX15" fmla="*/ 8818817 w 8818817"/>
              <a:gd name="connsiteY15" fmla="*/ 18288 h 18288"/>
              <a:gd name="connsiteX16" fmla="*/ 8052258 w 8818817"/>
              <a:gd name="connsiteY16" fmla="*/ 18288 h 18288"/>
              <a:gd name="connsiteX17" fmla="*/ 7373888 w 8818817"/>
              <a:gd name="connsiteY17" fmla="*/ 18288 h 18288"/>
              <a:gd name="connsiteX18" fmla="*/ 6783705 w 8818817"/>
              <a:gd name="connsiteY18" fmla="*/ 18288 h 18288"/>
              <a:gd name="connsiteX19" fmla="*/ 6017147 w 8818817"/>
              <a:gd name="connsiteY19" fmla="*/ 18288 h 18288"/>
              <a:gd name="connsiteX20" fmla="*/ 5338776 w 8818817"/>
              <a:gd name="connsiteY20" fmla="*/ 18288 h 18288"/>
              <a:gd name="connsiteX21" fmla="*/ 4484029 w 8818817"/>
              <a:gd name="connsiteY21" fmla="*/ 18288 h 18288"/>
              <a:gd name="connsiteX22" fmla="*/ 3629282 w 8818817"/>
              <a:gd name="connsiteY22" fmla="*/ 18288 h 18288"/>
              <a:gd name="connsiteX23" fmla="*/ 2862724 w 8818817"/>
              <a:gd name="connsiteY23" fmla="*/ 18288 h 18288"/>
              <a:gd name="connsiteX24" fmla="*/ 2096165 w 8818817"/>
              <a:gd name="connsiteY24" fmla="*/ 18288 h 18288"/>
              <a:gd name="connsiteX25" fmla="*/ 1329606 w 8818817"/>
              <a:gd name="connsiteY25" fmla="*/ 18288 h 18288"/>
              <a:gd name="connsiteX26" fmla="*/ 827612 w 8818817"/>
              <a:gd name="connsiteY26" fmla="*/ 18288 h 18288"/>
              <a:gd name="connsiteX27" fmla="*/ 0 w 8818817"/>
              <a:gd name="connsiteY27" fmla="*/ 18288 h 18288"/>
              <a:gd name="connsiteX28" fmla="*/ 0 w 8818817"/>
              <a:gd name="connsiteY28" fmla="*/ 0 h 18288"/>
              <a:gd name="connsiteX0" fmla="*/ 0 w 8818817"/>
              <a:gd name="connsiteY0" fmla="*/ 0 h 18288"/>
              <a:gd name="connsiteX1" fmla="*/ 590182 w 8818817"/>
              <a:gd name="connsiteY1" fmla="*/ 0 h 18288"/>
              <a:gd name="connsiteX2" fmla="*/ 1003988 w 8818817"/>
              <a:gd name="connsiteY2" fmla="*/ 0 h 18288"/>
              <a:gd name="connsiteX3" fmla="*/ 1858735 w 8818817"/>
              <a:gd name="connsiteY3" fmla="*/ 0 h 18288"/>
              <a:gd name="connsiteX4" fmla="*/ 2448918 w 8818817"/>
              <a:gd name="connsiteY4" fmla="*/ 0 h 18288"/>
              <a:gd name="connsiteX5" fmla="*/ 3039100 w 8818817"/>
              <a:gd name="connsiteY5" fmla="*/ 0 h 18288"/>
              <a:gd name="connsiteX6" fmla="*/ 3893847 w 8818817"/>
              <a:gd name="connsiteY6" fmla="*/ 0 h 18288"/>
              <a:gd name="connsiteX7" fmla="*/ 4395841 w 8818817"/>
              <a:gd name="connsiteY7" fmla="*/ 0 h 18288"/>
              <a:gd name="connsiteX8" fmla="*/ 5250588 w 8818817"/>
              <a:gd name="connsiteY8" fmla="*/ 0 h 18288"/>
              <a:gd name="connsiteX9" fmla="*/ 6105335 w 8818817"/>
              <a:gd name="connsiteY9" fmla="*/ 0 h 18288"/>
              <a:gd name="connsiteX10" fmla="*/ 6783705 w 8818817"/>
              <a:gd name="connsiteY10" fmla="*/ 0 h 18288"/>
              <a:gd name="connsiteX11" fmla="*/ 7638452 w 8818817"/>
              <a:gd name="connsiteY11" fmla="*/ 0 h 18288"/>
              <a:gd name="connsiteX12" fmla="*/ 8228635 w 8818817"/>
              <a:gd name="connsiteY12" fmla="*/ 0 h 18288"/>
              <a:gd name="connsiteX13" fmla="*/ 8818817 w 8818817"/>
              <a:gd name="connsiteY13" fmla="*/ 0 h 18288"/>
              <a:gd name="connsiteX14" fmla="*/ 8818817 w 8818817"/>
              <a:gd name="connsiteY14" fmla="*/ 18288 h 18288"/>
              <a:gd name="connsiteX15" fmla="*/ 8140446 w 8818817"/>
              <a:gd name="connsiteY15" fmla="*/ 18288 h 18288"/>
              <a:gd name="connsiteX16" fmla="*/ 7462076 w 8818817"/>
              <a:gd name="connsiteY16" fmla="*/ 18288 h 18288"/>
              <a:gd name="connsiteX17" fmla="*/ 6607329 w 8818817"/>
              <a:gd name="connsiteY17" fmla="*/ 18288 h 18288"/>
              <a:gd name="connsiteX18" fmla="*/ 5928959 w 8818817"/>
              <a:gd name="connsiteY18" fmla="*/ 18288 h 18288"/>
              <a:gd name="connsiteX19" fmla="*/ 5515152 w 8818817"/>
              <a:gd name="connsiteY19" fmla="*/ 18288 h 18288"/>
              <a:gd name="connsiteX20" fmla="*/ 5013158 w 8818817"/>
              <a:gd name="connsiteY20" fmla="*/ 18288 h 18288"/>
              <a:gd name="connsiteX21" fmla="*/ 4158411 w 8818817"/>
              <a:gd name="connsiteY21" fmla="*/ 18288 h 18288"/>
              <a:gd name="connsiteX22" fmla="*/ 3480041 w 8818817"/>
              <a:gd name="connsiteY22" fmla="*/ 18288 h 18288"/>
              <a:gd name="connsiteX23" fmla="*/ 2978047 w 8818817"/>
              <a:gd name="connsiteY23" fmla="*/ 18288 h 18288"/>
              <a:gd name="connsiteX24" fmla="*/ 2299676 w 8818817"/>
              <a:gd name="connsiteY24" fmla="*/ 18288 h 18288"/>
              <a:gd name="connsiteX25" fmla="*/ 1885870 w 8818817"/>
              <a:gd name="connsiteY25" fmla="*/ 18288 h 18288"/>
              <a:gd name="connsiteX26" fmla="*/ 1472064 w 8818817"/>
              <a:gd name="connsiteY26" fmla="*/ 18288 h 18288"/>
              <a:gd name="connsiteX27" fmla="*/ 793694 w 8818817"/>
              <a:gd name="connsiteY27" fmla="*/ 18288 h 18288"/>
              <a:gd name="connsiteX28" fmla="*/ 0 w 8818817"/>
              <a:gd name="connsiteY28" fmla="*/ 18288 h 18288"/>
              <a:gd name="connsiteX29" fmla="*/ 0 w 8818817"/>
              <a:gd name="connsiteY29"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18817" h="18288" fill="none" extrusionOk="0">
                <a:moveTo>
                  <a:pt x="0" y="0"/>
                </a:moveTo>
                <a:cubicBezTo>
                  <a:pt x="273863" y="-26650"/>
                  <a:pt x="402057" y="41797"/>
                  <a:pt x="590182" y="0"/>
                </a:cubicBezTo>
                <a:cubicBezTo>
                  <a:pt x="806284" y="-9428"/>
                  <a:pt x="1120215" y="-1386"/>
                  <a:pt x="1268553" y="0"/>
                </a:cubicBezTo>
                <a:cubicBezTo>
                  <a:pt x="1465309" y="-22494"/>
                  <a:pt x="1719857" y="43542"/>
                  <a:pt x="2035112" y="0"/>
                </a:cubicBezTo>
                <a:cubicBezTo>
                  <a:pt x="2399245" y="6747"/>
                  <a:pt x="2361163" y="-18680"/>
                  <a:pt x="2625294" y="0"/>
                </a:cubicBezTo>
                <a:cubicBezTo>
                  <a:pt x="2898816" y="34204"/>
                  <a:pt x="2975168" y="16766"/>
                  <a:pt x="3303665" y="0"/>
                </a:cubicBezTo>
                <a:cubicBezTo>
                  <a:pt x="3598321" y="4788"/>
                  <a:pt x="4026476" y="-185"/>
                  <a:pt x="4158411" y="0"/>
                </a:cubicBezTo>
                <a:cubicBezTo>
                  <a:pt x="4349610" y="-10398"/>
                  <a:pt x="4451355" y="-43660"/>
                  <a:pt x="4660406" y="0"/>
                </a:cubicBezTo>
                <a:cubicBezTo>
                  <a:pt x="4804951" y="43584"/>
                  <a:pt x="5121837" y="30508"/>
                  <a:pt x="5426964" y="0"/>
                </a:cubicBezTo>
                <a:cubicBezTo>
                  <a:pt x="5734175" y="15947"/>
                  <a:pt x="5742396" y="-3640"/>
                  <a:pt x="5928959" y="0"/>
                </a:cubicBezTo>
                <a:cubicBezTo>
                  <a:pt x="6135887" y="24491"/>
                  <a:pt x="6295895" y="23226"/>
                  <a:pt x="6607329" y="0"/>
                </a:cubicBezTo>
                <a:cubicBezTo>
                  <a:pt x="6925037" y="-14850"/>
                  <a:pt x="7195175" y="-45938"/>
                  <a:pt x="7373888" y="0"/>
                </a:cubicBezTo>
                <a:cubicBezTo>
                  <a:pt x="7553356" y="1116"/>
                  <a:pt x="7660441" y="-29124"/>
                  <a:pt x="7787694" y="0"/>
                </a:cubicBezTo>
                <a:cubicBezTo>
                  <a:pt x="7898898" y="9625"/>
                  <a:pt x="8038372" y="-15638"/>
                  <a:pt x="8201500" y="0"/>
                </a:cubicBezTo>
                <a:cubicBezTo>
                  <a:pt x="8395240" y="-11302"/>
                  <a:pt x="8637895" y="-15383"/>
                  <a:pt x="8818817" y="0"/>
                </a:cubicBezTo>
                <a:cubicBezTo>
                  <a:pt x="8818448" y="5317"/>
                  <a:pt x="8819602" y="8572"/>
                  <a:pt x="8818817" y="18288"/>
                </a:cubicBezTo>
                <a:cubicBezTo>
                  <a:pt x="8544526" y="35963"/>
                  <a:pt x="8328700" y="-28322"/>
                  <a:pt x="8052258" y="18288"/>
                </a:cubicBezTo>
                <a:cubicBezTo>
                  <a:pt x="7764964" y="49685"/>
                  <a:pt x="7623834" y="-6770"/>
                  <a:pt x="7373888" y="18288"/>
                </a:cubicBezTo>
                <a:cubicBezTo>
                  <a:pt x="7096019" y="51578"/>
                  <a:pt x="7006124" y="30551"/>
                  <a:pt x="6783705" y="18288"/>
                </a:cubicBezTo>
                <a:cubicBezTo>
                  <a:pt x="6513377" y="19151"/>
                  <a:pt x="6239599" y="89556"/>
                  <a:pt x="6017147" y="18288"/>
                </a:cubicBezTo>
                <a:cubicBezTo>
                  <a:pt x="5769979" y="-23729"/>
                  <a:pt x="5572867" y="39922"/>
                  <a:pt x="5338776" y="18288"/>
                </a:cubicBezTo>
                <a:cubicBezTo>
                  <a:pt x="5125187" y="-1512"/>
                  <a:pt x="4653550" y="-8757"/>
                  <a:pt x="4484029" y="18288"/>
                </a:cubicBezTo>
                <a:cubicBezTo>
                  <a:pt x="4278918" y="50023"/>
                  <a:pt x="3923894" y="-71335"/>
                  <a:pt x="3629282" y="18288"/>
                </a:cubicBezTo>
                <a:cubicBezTo>
                  <a:pt x="3320272" y="80035"/>
                  <a:pt x="3133401" y="36379"/>
                  <a:pt x="2862724" y="18288"/>
                </a:cubicBezTo>
                <a:cubicBezTo>
                  <a:pt x="2575330" y="17334"/>
                  <a:pt x="2457275" y="7092"/>
                  <a:pt x="2096165" y="18288"/>
                </a:cubicBezTo>
                <a:cubicBezTo>
                  <a:pt x="1721549" y="40615"/>
                  <a:pt x="1684808" y="-16162"/>
                  <a:pt x="1329606" y="18288"/>
                </a:cubicBezTo>
                <a:cubicBezTo>
                  <a:pt x="975164" y="46007"/>
                  <a:pt x="986153" y="22849"/>
                  <a:pt x="827612" y="18288"/>
                </a:cubicBezTo>
                <a:cubicBezTo>
                  <a:pt x="695281" y="-5040"/>
                  <a:pt x="385932" y="12209"/>
                  <a:pt x="0" y="18288"/>
                </a:cubicBezTo>
                <a:cubicBezTo>
                  <a:pt x="532" y="12083"/>
                  <a:pt x="1268" y="4711"/>
                  <a:pt x="0" y="0"/>
                </a:cubicBezTo>
                <a:close/>
              </a:path>
              <a:path w="8818817" h="18288" stroke="0" extrusionOk="0">
                <a:moveTo>
                  <a:pt x="0" y="0"/>
                </a:moveTo>
                <a:cubicBezTo>
                  <a:pt x="164092" y="21146"/>
                  <a:pt x="349581" y="-52781"/>
                  <a:pt x="590182" y="0"/>
                </a:cubicBezTo>
                <a:cubicBezTo>
                  <a:pt x="825719" y="11596"/>
                  <a:pt x="895487" y="19529"/>
                  <a:pt x="1003988" y="0"/>
                </a:cubicBezTo>
                <a:cubicBezTo>
                  <a:pt x="1094190" y="56753"/>
                  <a:pt x="1612082" y="10109"/>
                  <a:pt x="1858735" y="0"/>
                </a:cubicBezTo>
                <a:cubicBezTo>
                  <a:pt x="2177931" y="-47468"/>
                  <a:pt x="2285857" y="-13945"/>
                  <a:pt x="2448918" y="0"/>
                </a:cubicBezTo>
                <a:cubicBezTo>
                  <a:pt x="2649277" y="-7868"/>
                  <a:pt x="2877651" y="-29064"/>
                  <a:pt x="3039100" y="0"/>
                </a:cubicBezTo>
                <a:cubicBezTo>
                  <a:pt x="3224765" y="26825"/>
                  <a:pt x="3603359" y="20117"/>
                  <a:pt x="3893847" y="0"/>
                </a:cubicBezTo>
                <a:cubicBezTo>
                  <a:pt x="4167777" y="-10674"/>
                  <a:pt x="4272745" y="22397"/>
                  <a:pt x="4395841" y="0"/>
                </a:cubicBezTo>
                <a:cubicBezTo>
                  <a:pt x="4525412" y="-100938"/>
                  <a:pt x="4989136" y="-72813"/>
                  <a:pt x="5250588" y="0"/>
                </a:cubicBezTo>
                <a:cubicBezTo>
                  <a:pt x="5572149" y="37756"/>
                  <a:pt x="5800846" y="-17665"/>
                  <a:pt x="6105335" y="0"/>
                </a:cubicBezTo>
                <a:cubicBezTo>
                  <a:pt x="6450578" y="14116"/>
                  <a:pt x="6457580" y="-9956"/>
                  <a:pt x="6783705" y="0"/>
                </a:cubicBezTo>
                <a:cubicBezTo>
                  <a:pt x="7131651" y="14062"/>
                  <a:pt x="7234314" y="4467"/>
                  <a:pt x="7638452" y="0"/>
                </a:cubicBezTo>
                <a:cubicBezTo>
                  <a:pt x="8057251" y="-10554"/>
                  <a:pt x="7979543" y="24371"/>
                  <a:pt x="8228635" y="0"/>
                </a:cubicBezTo>
                <a:cubicBezTo>
                  <a:pt x="8473420" y="-37047"/>
                  <a:pt x="8654402" y="-7677"/>
                  <a:pt x="8818817" y="0"/>
                </a:cubicBezTo>
                <a:cubicBezTo>
                  <a:pt x="8818192" y="5840"/>
                  <a:pt x="8819265" y="11706"/>
                  <a:pt x="8818817" y="18288"/>
                </a:cubicBezTo>
                <a:cubicBezTo>
                  <a:pt x="8482114" y="-18566"/>
                  <a:pt x="8371202" y="13610"/>
                  <a:pt x="8140446" y="18288"/>
                </a:cubicBezTo>
                <a:cubicBezTo>
                  <a:pt x="7918404" y="59798"/>
                  <a:pt x="7768323" y="-10071"/>
                  <a:pt x="7462076" y="18288"/>
                </a:cubicBezTo>
                <a:cubicBezTo>
                  <a:pt x="7224040" y="58168"/>
                  <a:pt x="7040382" y="15280"/>
                  <a:pt x="6607329" y="18288"/>
                </a:cubicBezTo>
                <a:cubicBezTo>
                  <a:pt x="6185290" y="32663"/>
                  <a:pt x="6122381" y="34765"/>
                  <a:pt x="5928959" y="18288"/>
                </a:cubicBezTo>
                <a:cubicBezTo>
                  <a:pt x="5732613" y="-4499"/>
                  <a:pt x="5601762" y="-5215"/>
                  <a:pt x="5515152" y="18288"/>
                </a:cubicBezTo>
                <a:cubicBezTo>
                  <a:pt x="5419691" y="44193"/>
                  <a:pt x="5256500" y="5069"/>
                  <a:pt x="5013158" y="18288"/>
                </a:cubicBezTo>
                <a:cubicBezTo>
                  <a:pt x="4783292" y="-7679"/>
                  <a:pt x="4344027" y="47539"/>
                  <a:pt x="4158411" y="18288"/>
                </a:cubicBezTo>
                <a:cubicBezTo>
                  <a:pt x="4020954" y="-11920"/>
                  <a:pt x="3678249" y="41305"/>
                  <a:pt x="3480041" y="18288"/>
                </a:cubicBezTo>
                <a:cubicBezTo>
                  <a:pt x="3252074" y="18289"/>
                  <a:pt x="3210060" y="6464"/>
                  <a:pt x="2978047" y="18288"/>
                </a:cubicBezTo>
                <a:cubicBezTo>
                  <a:pt x="2778940" y="17312"/>
                  <a:pt x="2423275" y="-6412"/>
                  <a:pt x="2299676" y="18288"/>
                </a:cubicBezTo>
                <a:cubicBezTo>
                  <a:pt x="2151772" y="30258"/>
                  <a:pt x="2049402" y="35034"/>
                  <a:pt x="1885870" y="18288"/>
                </a:cubicBezTo>
                <a:cubicBezTo>
                  <a:pt x="1727479" y="11737"/>
                  <a:pt x="1628923" y="39614"/>
                  <a:pt x="1472064" y="18288"/>
                </a:cubicBezTo>
                <a:cubicBezTo>
                  <a:pt x="1306552" y="13190"/>
                  <a:pt x="1118815" y="14736"/>
                  <a:pt x="793694" y="18288"/>
                </a:cubicBezTo>
                <a:cubicBezTo>
                  <a:pt x="442695" y="22196"/>
                  <a:pt x="234358" y="58557"/>
                  <a:pt x="0" y="18288"/>
                </a:cubicBezTo>
                <a:cubicBezTo>
                  <a:pt x="-618" y="10544"/>
                  <a:pt x="-607" y="8771"/>
                  <a:pt x="0" y="0"/>
                </a:cubicBezTo>
                <a:close/>
              </a:path>
              <a:path w="8818817" h="18288" fill="none" stroke="0" extrusionOk="0">
                <a:moveTo>
                  <a:pt x="0" y="0"/>
                </a:moveTo>
                <a:cubicBezTo>
                  <a:pt x="238698" y="-39443"/>
                  <a:pt x="378567" y="30270"/>
                  <a:pt x="590182" y="0"/>
                </a:cubicBezTo>
                <a:cubicBezTo>
                  <a:pt x="807050" y="-11863"/>
                  <a:pt x="1106390" y="24973"/>
                  <a:pt x="1268553" y="0"/>
                </a:cubicBezTo>
                <a:cubicBezTo>
                  <a:pt x="1400719" y="-16178"/>
                  <a:pt x="1664032" y="61207"/>
                  <a:pt x="2035112" y="0"/>
                </a:cubicBezTo>
                <a:cubicBezTo>
                  <a:pt x="2389555" y="-426"/>
                  <a:pt x="2362615" y="-26412"/>
                  <a:pt x="2625294" y="0"/>
                </a:cubicBezTo>
                <a:cubicBezTo>
                  <a:pt x="2906188" y="30633"/>
                  <a:pt x="2982304" y="19624"/>
                  <a:pt x="3303665" y="0"/>
                </a:cubicBezTo>
                <a:cubicBezTo>
                  <a:pt x="3604528" y="-27117"/>
                  <a:pt x="3981819" y="-5691"/>
                  <a:pt x="4158411" y="0"/>
                </a:cubicBezTo>
                <a:cubicBezTo>
                  <a:pt x="4327972" y="-20771"/>
                  <a:pt x="4450161" y="405"/>
                  <a:pt x="4660406" y="0"/>
                </a:cubicBezTo>
                <a:cubicBezTo>
                  <a:pt x="4901155" y="45031"/>
                  <a:pt x="5177275" y="-3108"/>
                  <a:pt x="5426964" y="0"/>
                </a:cubicBezTo>
                <a:cubicBezTo>
                  <a:pt x="5733891" y="16979"/>
                  <a:pt x="5742714" y="61"/>
                  <a:pt x="5928959" y="0"/>
                </a:cubicBezTo>
                <a:cubicBezTo>
                  <a:pt x="6126059" y="14669"/>
                  <a:pt x="6278317" y="43464"/>
                  <a:pt x="6607329" y="0"/>
                </a:cubicBezTo>
                <a:cubicBezTo>
                  <a:pt x="6954874" y="5209"/>
                  <a:pt x="7204584" y="-6696"/>
                  <a:pt x="7373888" y="0"/>
                </a:cubicBezTo>
                <a:cubicBezTo>
                  <a:pt x="7569876" y="1340"/>
                  <a:pt x="7655799" y="-19888"/>
                  <a:pt x="7787694" y="0"/>
                </a:cubicBezTo>
                <a:cubicBezTo>
                  <a:pt x="7903264" y="10911"/>
                  <a:pt x="8022447" y="-18304"/>
                  <a:pt x="8201500" y="0"/>
                </a:cubicBezTo>
                <a:cubicBezTo>
                  <a:pt x="8360340" y="9305"/>
                  <a:pt x="8615188" y="-50651"/>
                  <a:pt x="8818817" y="0"/>
                </a:cubicBezTo>
                <a:cubicBezTo>
                  <a:pt x="8818370" y="5549"/>
                  <a:pt x="8818566" y="9980"/>
                  <a:pt x="8818817" y="18288"/>
                </a:cubicBezTo>
                <a:cubicBezTo>
                  <a:pt x="8531689" y="37984"/>
                  <a:pt x="8377143" y="15660"/>
                  <a:pt x="8052258" y="18288"/>
                </a:cubicBezTo>
                <a:cubicBezTo>
                  <a:pt x="7751190" y="46364"/>
                  <a:pt x="7655087" y="-18425"/>
                  <a:pt x="7373888" y="18288"/>
                </a:cubicBezTo>
                <a:cubicBezTo>
                  <a:pt x="7091457" y="66204"/>
                  <a:pt x="6985722" y="36257"/>
                  <a:pt x="6783705" y="18288"/>
                </a:cubicBezTo>
                <a:cubicBezTo>
                  <a:pt x="6586152" y="50830"/>
                  <a:pt x="6209505" y="58977"/>
                  <a:pt x="6017147" y="18288"/>
                </a:cubicBezTo>
                <a:cubicBezTo>
                  <a:pt x="5797672" y="-40069"/>
                  <a:pt x="5512120" y="35603"/>
                  <a:pt x="5338776" y="18288"/>
                </a:cubicBezTo>
                <a:cubicBezTo>
                  <a:pt x="5144309" y="10882"/>
                  <a:pt x="4670717" y="13725"/>
                  <a:pt x="4484029" y="18288"/>
                </a:cubicBezTo>
                <a:cubicBezTo>
                  <a:pt x="4280089" y="69246"/>
                  <a:pt x="3901612" y="-40022"/>
                  <a:pt x="3629282" y="18288"/>
                </a:cubicBezTo>
                <a:cubicBezTo>
                  <a:pt x="3345093" y="54709"/>
                  <a:pt x="3137333" y="-17239"/>
                  <a:pt x="2862724" y="18288"/>
                </a:cubicBezTo>
                <a:cubicBezTo>
                  <a:pt x="2611315" y="30518"/>
                  <a:pt x="2440527" y="-4769"/>
                  <a:pt x="2096165" y="18288"/>
                </a:cubicBezTo>
                <a:cubicBezTo>
                  <a:pt x="1739544" y="46225"/>
                  <a:pt x="1683636" y="-15538"/>
                  <a:pt x="1329606" y="18288"/>
                </a:cubicBezTo>
                <a:cubicBezTo>
                  <a:pt x="976404" y="46181"/>
                  <a:pt x="984813" y="23761"/>
                  <a:pt x="827612" y="18288"/>
                </a:cubicBezTo>
                <a:cubicBezTo>
                  <a:pt x="635035" y="-2215"/>
                  <a:pt x="421841" y="-25137"/>
                  <a:pt x="0" y="18288"/>
                </a:cubicBezTo>
                <a:cubicBezTo>
                  <a:pt x="197" y="11712"/>
                  <a:pt x="738" y="6512"/>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818817"/>
                      <a:gd name="connsiteY0" fmla="*/ 0 h 18288"/>
                      <a:gd name="connsiteX1" fmla="*/ 590182 w 8818817"/>
                      <a:gd name="connsiteY1" fmla="*/ 0 h 18288"/>
                      <a:gd name="connsiteX2" fmla="*/ 1268553 w 8818817"/>
                      <a:gd name="connsiteY2" fmla="*/ 0 h 18288"/>
                      <a:gd name="connsiteX3" fmla="*/ 2035112 w 8818817"/>
                      <a:gd name="connsiteY3" fmla="*/ 0 h 18288"/>
                      <a:gd name="connsiteX4" fmla="*/ 2625294 w 8818817"/>
                      <a:gd name="connsiteY4" fmla="*/ 0 h 18288"/>
                      <a:gd name="connsiteX5" fmla="*/ 3303665 w 8818817"/>
                      <a:gd name="connsiteY5" fmla="*/ 0 h 18288"/>
                      <a:gd name="connsiteX6" fmla="*/ 4158411 w 8818817"/>
                      <a:gd name="connsiteY6" fmla="*/ 0 h 18288"/>
                      <a:gd name="connsiteX7" fmla="*/ 4660406 w 8818817"/>
                      <a:gd name="connsiteY7" fmla="*/ 0 h 18288"/>
                      <a:gd name="connsiteX8" fmla="*/ 5426964 w 8818817"/>
                      <a:gd name="connsiteY8" fmla="*/ 0 h 18288"/>
                      <a:gd name="connsiteX9" fmla="*/ 5928959 w 8818817"/>
                      <a:gd name="connsiteY9" fmla="*/ 0 h 18288"/>
                      <a:gd name="connsiteX10" fmla="*/ 6607329 w 8818817"/>
                      <a:gd name="connsiteY10" fmla="*/ 0 h 18288"/>
                      <a:gd name="connsiteX11" fmla="*/ 7373888 w 8818817"/>
                      <a:gd name="connsiteY11" fmla="*/ 0 h 18288"/>
                      <a:gd name="connsiteX12" fmla="*/ 7787694 w 8818817"/>
                      <a:gd name="connsiteY12" fmla="*/ 0 h 18288"/>
                      <a:gd name="connsiteX13" fmla="*/ 8201500 w 8818817"/>
                      <a:gd name="connsiteY13" fmla="*/ 0 h 18288"/>
                      <a:gd name="connsiteX14" fmla="*/ 8818817 w 8818817"/>
                      <a:gd name="connsiteY14" fmla="*/ 0 h 18288"/>
                      <a:gd name="connsiteX15" fmla="*/ 8818817 w 8818817"/>
                      <a:gd name="connsiteY15" fmla="*/ 18288 h 18288"/>
                      <a:gd name="connsiteX16" fmla="*/ 8052258 w 8818817"/>
                      <a:gd name="connsiteY16" fmla="*/ 18288 h 18288"/>
                      <a:gd name="connsiteX17" fmla="*/ 7373888 w 8818817"/>
                      <a:gd name="connsiteY17" fmla="*/ 18288 h 18288"/>
                      <a:gd name="connsiteX18" fmla="*/ 6783705 w 8818817"/>
                      <a:gd name="connsiteY18" fmla="*/ 18288 h 18288"/>
                      <a:gd name="connsiteX19" fmla="*/ 6017147 w 8818817"/>
                      <a:gd name="connsiteY19" fmla="*/ 18288 h 18288"/>
                      <a:gd name="connsiteX20" fmla="*/ 5338776 w 8818817"/>
                      <a:gd name="connsiteY20" fmla="*/ 18288 h 18288"/>
                      <a:gd name="connsiteX21" fmla="*/ 4484029 w 8818817"/>
                      <a:gd name="connsiteY21" fmla="*/ 18288 h 18288"/>
                      <a:gd name="connsiteX22" fmla="*/ 3629282 w 8818817"/>
                      <a:gd name="connsiteY22" fmla="*/ 18288 h 18288"/>
                      <a:gd name="connsiteX23" fmla="*/ 2862724 w 8818817"/>
                      <a:gd name="connsiteY23" fmla="*/ 18288 h 18288"/>
                      <a:gd name="connsiteX24" fmla="*/ 2096165 w 8818817"/>
                      <a:gd name="connsiteY24" fmla="*/ 18288 h 18288"/>
                      <a:gd name="connsiteX25" fmla="*/ 1329606 w 8818817"/>
                      <a:gd name="connsiteY25" fmla="*/ 18288 h 18288"/>
                      <a:gd name="connsiteX26" fmla="*/ 827612 w 8818817"/>
                      <a:gd name="connsiteY26" fmla="*/ 18288 h 18288"/>
                      <a:gd name="connsiteX27" fmla="*/ 0 w 8818817"/>
                      <a:gd name="connsiteY27" fmla="*/ 18288 h 18288"/>
                      <a:gd name="connsiteX28" fmla="*/ 0 w 8818817"/>
                      <a:gd name="connsiteY2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18817" h="18288" fill="none" extrusionOk="0">
                        <a:moveTo>
                          <a:pt x="0" y="0"/>
                        </a:moveTo>
                        <a:cubicBezTo>
                          <a:pt x="262949" y="-24484"/>
                          <a:pt x="408099" y="19186"/>
                          <a:pt x="590182" y="0"/>
                        </a:cubicBezTo>
                        <a:cubicBezTo>
                          <a:pt x="772265" y="-19186"/>
                          <a:pt x="1128088" y="24283"/>
                          <a:pt x="1268553" y="0"/>
                        </a:cubicBezTo>
                        <a:cubicBezTo>
                          <a:pt x="1409018" y="-24283"/>
                          <a:pt x="1675537" y="-2382"/>
                          <a:pt x="2035112" y="0"/>
                        </a:cubicBezTo>
                        <a:cubicBezTo>
                          <a:pt x="2394687" y="2382"/>
                          <a:pt x="2356878" y="-29153"/>
                          <a:pt x="2625294" y="0"/>
                        </a:cubicBezTo>
                        <a:cubicBezTo>
                          <a:pt x="2893710" y="29153"/>
                          <a:pt x="2980335" y="23676"/>
                          <a:pt x="3303665" y="0"/>
                        </a:cubicBezTo>
                        <a:cubicBezTo>
                          <a:pt x="3626995" y="-23676"/>
                          <a:pt x="3985693" y="-9338"/>
                          <a:pt x="4158411" y="0"/>
                        </a:cubicBezTo>
                        <a:cubicBezTo>
                          <a:pt x="4331129" y="9338"/>
                          <a:pt x="4464707" y="-19810"/>
                          <a:pt x="4660406" y="0"/>
                        </a:cubicBezTo>
                        <a:cubicBezTo>
                          <a:pt x="4856105" y="19810"/>
                          <a:pt x="5118656" y="-17202"/>
                          <a:pt x="5426964" y="0"/>
                        </a:cubicBezTo>
                        <a:cubicBezTo>
                          <a:pt x="5735272" y="17202"/>
                          <a:pt x="5740585" y="-1680"/>
                          <a:pt x="5928959" y="0"/>
                        </a:cubicBezTo>
                        <a:cubicBezTo>
                          <a:pt x="6117333" y="1680"/>
                          <a:pt x="6276034" y="19821"/>
                          <a:pt x="6607329" y="0"/>
                        </a:cubicBezTo>
                        <a:cubicBezTo>
                          <a:pt x="6938624" y="-19821"/>
                          <a:pt x="7196011" y="-17197"/>
                          <a:pt x="7373888" y="0"/>
                        </a:cubicBezTo>
                        <a:cubicBezTo>
                          <a:pt x="7551765" y="17197"/>
                          <a:pt x="7653231" y="-7809"/>
                          <a:pt x="7787694" y="0"/>
                        </a:cubicBezTo>
                        <a:cubicBezTo>
                          <a:pt x="7922157" y="7809"/>
                          <a:pt x="8034668" y="-9872"/>
                          <a:pt x="8201500" y="0"/>
                        </a:cubicBezTo>
                        <a:cubicBezTo>
                          <a:pt x="8368332" y="9872"/>
                          <a:pt x="8632688" y="-14979"/>
                          <a:pt x="8818817" y="0"/>
                        </a:cubicBezTo>
                        <a:cubicBezTo>
                          <a:pt x="8818363" y="5645"/>
                          <a:pt x="8819349" y="9523"/>
                          <a:pt x="8818817" y="18288"/>
                        </a:cubicBezTo>
                        <a:cubicBezTo>
                          <a:pt x="8551109" y="3260"/>
                          <a:pt x="8353010" y="-2273"/>
                          <a:pt x="8052258" y="18288"/>
                        </a:cubicBezTo>
                        <a:cubicBezTo>
                          <a:pt x="7751506" y="38849"/>
                          <a:pt x="7645787" y="-12908"/>
                          <a:pt x="7373888" y="18288"/>
                        </a:cubicBezTo>
                        <a:cubicBezTo>
                          <a:pt x="7101989" y="49484"/>
                          <a:pt x="7006216" y="35164"/>
                          <a:pt x="6783705" y="18288"/>
                        </a:cubicBezTo>
                        <a:cubicBezTo>
                          <a:pt x="6561194" y="1412"/>
                          <a:pt x="6242780" y="41430"/>
                          <a:pt x="6017147" y="18288"/>
                        </a:cubicBezTo>
                        <a:cubicBezTo>
                          <a:pt x="5791514" y="-4854"/>
                          <a:pt x="5547049" y="37580"/>
                          <a:pt x="5338776" y="18288"/>
                        </a:cubicBezTo>
                        <a:cubicBezTo>
                          <a:pt x="5130503" y="-1004"/>
                          <a:pt x="4682339" y="-21368"/>
                          <a:pt x="4484029" y="18288"/>
                        </a:cubicBezTo>
                        <a:cubicBezTo>
                          <a:pt x="4285719" y="57944"/>
                          <a:pt x="3919544" y="-16230"/>
                          <a:pt x="3629282" y="18288"/>
                        </a:cubicBezTo>
                        <a:cubicBezTo>
                          <a:pt x="3339020" y="52806"/>
                          <a:pt x="3139217" y="21861"/>
                          <a:pt x="2862724" y="18288"/>
                        </a:cubicBezTo>
                        <a:cubicBezTo>
                          <a:pt x="2586231" y="14715"/>
                          <a:pt x="2452030" y="-7293"/>
                          <a:pt x="2096165" y="18288"/>
                        </a:cubicBezTo>
                        <a:cubicBezTo>
                          <a:pt x="1740300" y="43869"/>
                          <a:pt x="1684998" y="-11250"/>
                          <a:pt x="1329606" y="18288"/>
                        </a:cubicBezTo>
                        <a:cubicBezTo>
                          <a:pt x="974214" y="47826"/>
                          <a:pt x="984120" y="24964"/>
                          <a:pt x="827612" y="18288"/>
                        </a:cubicBezTo>
                        <a:cubicBezTo>
                          <a:pt x="671104" y="11612"/>
                          <a:pt x="371122" y="24736"/>
                          <a:pt x="0" y="18288"/>
                        </a:cubicBezTo>
                        <a:cubicBezTo>
                          <a:pt x="442" y="11574"/>
                          <a:pt x="380" y="5542"/>
                          <a:pt x="0" y="0"/>
                        </a:cubicBezTo>
                        <a:close/>
                      </a:path>
                      <a:path w="8818817" h="18288" stroke="0" extrusionOk="0">
                        <a:moveTo>
                          <a:pt x="0" y="0"/>
                        </a:moveTo>
                        <a:cubicBezTo>
                          <a:pt x="155868" y="20640"/>
                          <a:pt x="352919" y="-11406"/>
                          <a:pt x="590182" y="0"/>
                        </a:cubicBezTo>
                        <a:cubicBezTo>
                          <a:pt x="827445" y="11406"/>
                          <a:pt x="886816" y="8962"/>
                          <a:pt x="1003988" y="0"/>
                        </a:cubicBezTo>
                        <a:cubicBezTo>
                          <a:pt x="1121160" y="-8962"/>
                          <a:pt x="1545340" y="33549"/>
                          <a:pt x="1858735" y="0"/>
                        </a:cubicBezTo>
                        <a:cubicBezTo>
                          <a:pt x="2172130" y="-33549"/>
                          <a:pt x="2267590" y="-22008"/>
                          <a:pt x="2448918" y="0"/>
                        </a:cubicBezTo>
                        <a:cubicBezTo>
                          <a:pt x="2630246" y="22008"/>
                          <a:pt x="2864828" y="-24787"/>
                          <a:pt x="3039100" y="0"/>
                        </a:cubicBezTo>
                        <a:cubicBezTo>
                          <a:pt x="3213372" y="24787"/>
                          <a:pt x="3602095" y="3979"/>
                          <a:pt x="3893847" y="0"/>
                        </a:cubicBezTo>
                        <a:cubicBezTo>
                          <a:pt x="4185599" y="-3979"/>
                          <a:pt x="4264447" y="22944"/>
                          <a:pt x="4395841" y="0"/>
                        </a:cubicBezTo>
                        <a:cubicBezTo>
                          <a:pt x="4527235" y="-22944"/>
                          <a:pt x="4932153" y="-31476"/>
                          <a:pt x="5250588" y="0"/>
                        </a:cubicBezTo>
                        <a:cubicBezTo>
                          <a:pt x="5569023" y="31476"/>
                          <a:pt x="5762744" y="-16835"/>
                          <a:pt x="6105335" y="0"/>
                        </a:cubicBezTo>
                        <a:cubicBezTo>
                          <a:pt x="6447926" y="16835"/>
                          <a:pt x="6455516" y="-5124"/>
                          <a:pt x="6783705" y="0"/>
                        </a:cubicBezTo>
                        <a:cubicBezTo>
                          <a:pt x="7111894" y="5124"/>
                          <a:pt x="7225080" y="12464"/>
                          <a:pt x="7638452" y="0"/>
                        </a:cubicBezTo>
                        <a:cubicBezTo>
                          <a:pt x="8051824" y="-12464"/>
                          <a:pt x="7979154" y="26680"/>
                          <a:pt x="8228635" y="0"/>
                        </a:cubicBezTo>
                        <a:cubicBezTo>
                          <a:pt x="8478116" y="-26680"/>
                          <a:pt x="8652882" y="-19086"/>
                          <a:pt x="8818817" y="0"/>
                        </a:cubicBezTo>
                        <a:cubicBezTo>
                          <a:pt x="8818446" y="5901"/>
                          <a:pt x="8819300" y="12662"/>
                          <a:pt x="8818817" y="18288"/>
                        </a:cubicBezTo>
                        <a:cubicBezTo>
                          <a:pt x="8502052" y="-1274"/>
                          <a:pt x="8388992" y="-7334"/>
                          <a:pt x="8140446" y="18288"/>
                        </a:cubicBezTo>
                        <a:cubicBezTo>
                          <a:pt x="7891900" y="43910"/>
                          <a:pt x="7737061" y="-5568"/>
                          <a:pt x="7462076" y="18288"/>
                        </a:cubicBezTo>
                        <a:cubicBezTo>
                          <a:pt x="7187091" y="42144"/>
                          <a:pt x="7028207" y="7419"/>
                          <a:pt x="6607329" y="18288"/>
                        </a:cubicBezTo>
                        <a:cubicBezTo>
                          <a:pt x="6186451" y="29157"/>
                          <a:pt x="6117632" y="37478"/>
                          <a:pt x="5928959" y="18288"/>
                        </a:cubicBezTo>
                        <a:cubicBezTo>
                          <a:pt x="5740286" y="-902"/>
                          <a:pt x="5608778" y="5914"/>
                          <a:pt x="5515152" y="18288"/>
                        </a:cubicBezTo>
                        <a:cubicBezTo>
                          <a:pt x="5421526" y="30662"/>
                          <a:pt x="5252736" y="1939"/>
                          <a:pt x="5013158" y="18288"/>
                        </a:cubicBezTo>
                        <a:cubicBezTo>
                          <a:pt x="4773580" y="34637"/>
                          <a:pt x="4338101" y="58213"/>
                          <a:pt x="4158411" y="18288"/>
                        </a:cubicBezTo>
                        <a:cubicBezTo>
                          <a:pt x="3978721" y="-21637"/>
                          <a:pt x="3703738" y="25847"/>
                          <a:pt x="3480041" y="18288"/>
                        </a:cubicBezTo>
                        <a:cubicBezTo>
                          <a:pt x="3256344" y="10730"/>
                          <a:pt x="3205512" y="5626"/>
                          <a:pt x="2978047" y="18288"/>
                        </a:cubicBezTo>
                        <a:cubicBezTo>
                          <a:pt x="2750582" y="30950"/>
                          <a:pt x="2441746" y="20556"/>
                          <a:pt x="2299676" y="18288"/>
                        </a:cubicBezTo>
                        <a:cubicBezTo>
                          <a:pt x="2157606" y="16020"/>
                          <a:pt x="2041618" y="25186"/>
                          <a:pt x="1885870" y="18288"/>
                        </a:cubicBezTo>
                        <a:cubicBezTo>
                          <a:pt x="1730122" y="11390"/>
                          <a:pt x="1627720" y="25122"/>
                          <a:pt x="1472064" y="18288"/>
                        </a:cubicBezTo>
                        <a:cubicBezTo>
                          <a:pt x="1316408" y="11454"/>
                          <a:pt x="1120304" y="8586"/>
                          <a:pt x="793694" y="18288"/>
                        </a:cubicBezTo>
                        <a:cubicBezTo>
                          <a:pt x="467084" y="27991"/>
                          <a:pt x="273083" y="36665"/>
                          <a:pt x="0" y="18288"/>
                        </a:cubicBezTo>
                        <a:cubicBezTo>
                          <a:pt x="-734" y="10935"/>
                          <a:pt x="-262" y="897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 xmlns:a16="http://schemas.microsoft.com/office/drawing/2014/main" id="{A1DD96DC-F161-864B-8CEF-E0D826C39109}"/>
              </a:ext>
            </a:extLst>
          </p:cNvPr>
          <p:cNvGraphicFramePr>
            <a:graphicFrameLocks noGrp="1"/>
          </p:cNvGraphicFramePr>
          <p:nvPr>
            <p:ph idx="1"/>
            <p:extLst>
              <p:ext uri="{D42A27DB-BD31-4B8C-83A1-F6EECF244321}">
                <p14:modId xmlns:p14="http://schemas.microsoft.com/office/powerpoint/2010/main" val="3159184991"/>
              </p:ext>
            </p:extLst>
          </p:nvPr>
        </p:nvGraphicFramePr>
        <p:xfrm>
          <a:off x="681036" y="1855122"/>
          <a:ext cx="854392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08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US" sz="3600" dirty="0">
                <a:solidFill>
                  <a:srgbClr val="FFFFFF"/>
                </a:solidFill>
              </a:rPr>
              <a:t>Philosopher’s Fruit Salad – quick fire questions!</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736270" y="2361689"/>
            <a:ext cx="4213967" cy="4347869"/>
          </a:xfrm>
        </p:spPr>
        <p:txBody>
          <a:bodyPr>
            <a:noAutofit/>
          </a:bodyPr>
          <a:lstStyle/>
          <a:p>
            <a:pPr marL="0" indent="0">
              <a:lnSpc>
                <a:spcPct val="140000"/>
              </a:lnSpc>
              <a:spcBef>
                <a:spcPts val="600"/>
              </a:spcBef>
              <a:buNone/>
            </a:pPr>
            <a:r>
              <a:rPr lang="en-US" sz="1400" b="1" dirty="0" err="1">
                <a:latin typeface="+mj-lt"/>
              </a:rPr>
              <a:t>Humour</a:t>
            </a:r>
            <a:r>
              <a:rPr lang="en-US" sz="1400" b="1" dirty="0">
                <a:latin typeface="+mj-lt"/>
              </a:rPr>
              <a:t> always helps prepare the mind for philosophy!</a:t>
            </a:r>
          </a:p>
          <a:p>
            <a:pPr marL="0" indent="0">
              <a:lnSpc>
                <a:spcPct val="140000"/>
              </a:lnSpc>
              <a:spcBef>
                <a:spcPts val="600"/>
              </a:spcBef>
              <a:buNone/>
            </a:pPr>
            <a:r>
              <a:rPr lang="en-GB" sz="1200" b="1" dirty="0">
                <a:latin typeface="+mj-lt"/>
              </a:rPr>
              <a:t>Nuts </a:t>
            </a:r>
          </a:p>
          <a:p>
            <a:pPr>
              <a:lnSpc>
                <a:spcPct val="140000"/>
              </a:lnSpc>
              <a:spcBef>
                <a:spcPts val="600"/>
              </a:spcBef>
            </a:pPr>
            <a:r>
              <a:rPr lang="en-GB" sz="1200" dirty="0">
                <a:latin typeface="+mj-lt"/>
              </a:rPr>
              <a:t>If a tree falls in a forest and nobody is there, does it make a sound?</a:t>
            </a:r>
          </a:p>
          <a:p>
            <a:pPr>
              <a:lnSpc>
                <a:spcPct val="140000"/>
              </a:lnSpc>
              <a:spcBef>
                <a:spcPts val="600"/>
              </a:spcBef>
            </a:pPr>
            <a:r>
              <a:rPr lang="en-GB" sz="1200" dirty="0">
                <a:latin typeface="+mj-lt"/>
              </a:rPr>
              <a:t>If a squirrel falls from a tree, should you pick him up? </a:t>
            </a:r>
          </a:p>
          <a:p>
            <a:pPr>
              <a:lnSpc>
                <a:spcPct val="140000"/>
              </a:lnSpc>
              <a:spcBef>
                <a:spcPts val="600"/>
              </a:spcBef>
            </a:pPr>
            <a:r>
              <a:rPr lang="en-GB" sz="1200" dirty="0">
                <a:latin typeface="+mj-lt"/>
              </a:rPr>
              <a:t>If a tree falls on a squirrel, is it bad luck?</a:t>
            </a:r>
          </a:p>
          <a:p>
            <a:pPr>
              <a:lnSpc>
                <a:spcPct val="140000"/>
              </a:lnSpc>
              <a:spcBef>
                <a:spcPts val="600"/>
              </a:spcBef>
            </a:pPr>
            <a:r>
              <a:rPr lang="en-GB" sz="1200" dirty="0">
                <a:latin typeface="+mj-lt"/>
              </a:rPr>
              <a:t>If a tree falls on you while you are picking up the squirrel, is it a tragedy? </a:t>
            </a:r>
          </a:p>
          <a:p>
            <a:pPr marL="0" indent="0">
              <a:lnSpc>
                <a:spcPct val="140000"/>
              </a:lnSpc>
              <a:spcBef>
                <a:spcPts val="600"/>
              </a:spcBef>
              <a:buFont typeface="Arial" panose="020B0604020202020204" pitchFamily="34" charset="0"/>
              <a:buNone/>
            </a:pPr>
            <a:endParaRPr lang="en-GB" sz="1200" dirty="0">
              <a:latin typeface="+mj-lt"/>
            </a:endParaRPr>
          </a:p>
          <a:p>
            <a:pPr marL="0" indent="0">
              <a:lnSpc>
                <a:spcPct val="140000"/>
              </a:lnSpc>
              <a:spcBef>
                <a:spcPts val="600"/>
              </a:spcBef>
              <a:buFont typeface="Arial" panose="020B0604020202020204" pitchFamily="34" charset="0"/>
              <a:buNone/>
            </a:pPr>
            <a:r>
              <a:rPr lang="en-GB" sz="1200" b="1" dirty="0">
                <a:latin typeface="+mj-lt"/>
              </a:rPr>
              <a:t>Who’s better? </a:t>
            </a:r>
          </a:p>
          <a:p>
            <a:pPr>
              <a:lnSpc>
                <a:spcPct val="140000"/>
              </a:lnSpc>
              <a:spcBef>
                <a:spcPts val="600"/>
              </a:spcBef>
            </a:pPr>
            <a:r>
              <a:rPr lang="en-GB" sz="1200" dirty="0">
                <a:latin typeface="+mj-lt"/>
              </a:rPr>
              <a:t>Are dogs better than cats?</a:t>
            </a:r>
          </a:p>
          <a:p>
            <a:pPr>
              <a:lnSpc>
                <a:spcPct val="140000"/>
              </a:lnSpc>
              <a:spcBef>
                <a:spcPts val="600"/>
              </a:spcBef>
            </a:pPr>
            <a:r>
              <a:rPr lang="en-GB" sz="1200" dirty="0">
                <a:latin typeface="+mj-lt"/>
              </a:rPr>
              <a:t>Are dolphins better than sharks? </a:t>
            </a:r>
          </a:p>
          <a:p>
            <a:pPr>
              <a:lnSpc>
                <a:spcPct val="140000"/>
              </a:lnSpc>
              <a:spcBef>
                <a:spcPts val="600"/>
              </a:spcBef>
            </a:pPr>
            <a:r>
              <a:rPr lang="en-GB" sz="1200" dirty="0">
                <a:latin typeface="+mj-lt"/>
              </a:rPr>
              <a:t>Are cats better than dolphins? </a:t>
            </a:r>
          </a:p>
        </p:txBody>
      </p:sp>
      <p:sp>
        <p:nvSpPr>
          <p:cNvPr id="6" name="Content Placeholder 2">
            <a:extLst>
              <a:ext uri="{FF2B5EF4-FFF2-40B4-BE49-F238E27FC236}">
                <a16:creationId xmlns="" xmlns:a16="http://schemas.microsoft.com/office/drawing/2014/main" id="{4BB2C008-173A-0740-B544-92551430BB55}"/>
              </a:ext>
            </a:extLst>
          </p:cNvPr>
          <p:cNvSpPr txBox="1">
            <a:spLocks/>
          </p:cNvSpPr>
          <p:nvPr/>
        </p:nvSpPr>
        <p:spPr>
          <a:xfrm>
            <a:off x="5296601" y="2361689"/>
            <a:ext cx="4263035" cy="4158087"/>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endParaRPr lang="en-GB" sz="1500" b="1" dirty="0">
              <a:latin typeface="+mj-lt"/>
            </a:endParaRPr>
          </a:p>
          <a:p>
            <a:pPr>
              <a:lnSpc>
                <a:spcPct val="140000"/>
              </a:lnSpc>
              <a:spcBef>
                <a:spcPts val="600"/>
              </a:spcBef>
            </a:pPr>
            <a:r>
              <a:rPr lang="en-GB" sz="1200" dirty="0">
                <a:latin typeface="+mj-lt"/>
              </a:rPr>
              <a:t>Are sharks better than dogs? </a:t>
            </a:r>
          </a:p>
          <a:p>
            <a:pPr>
              <a:lnSpc>
                <a:spcPct val="140000"/>
              </a:lnSpc>
              <a:spcBef>
                <a:spcPts val="600"/>
              </a:spcBef>
            </a:pPr>
            <a:r>
              <a:rPr lang="en-GB" sz="1200" dirty="0">
                <a:latin typeface="+mj-lt"/>
              </a:rPr>
              <a:t>Are boys better than girls?</a:t>
            </a:r>
          </a:p>
          <a:p>
            <a:pPr>
              <a:lnSpc>
                <a:spcPct val="140000"/>
              </a:lnSpc>
              <a:spcBef>
                <a:spcPts val="600"/>
              </a:spcBef>
            </a:pPr>
            <a:r>
              <a:rPr lang="en-GB" sz="1200" dirty="0">
                <a:latin typeface="+mj-lt"/>
              </a:rPr>
              <a:t>Are children better than adults? </a:t>
            </a:r>
          </a:p>
          <a:p>
            <a:pPr marL="0" indent="0">
              <a:lnSpc>
                <a:spcPct val="140000"/>
              </a:lnSpc>
              <a:spcBef>
                <a:spcPts val="600"/>
              </a:spcBef>
              <a:buNone/>
            </a:pPr>
            <a:endParaRPr lang="en-GB" sz="1200" dirty="0">
              <a:latin typeface="+mj-lt"/>
            </a:endParaRPr>
          </a:p>
          <a:p>
            <a:pPr marL="0" indent="0">
              <a:buNone/>
            </a:pPr>
            <a:r>
              <a:rPr lang="en-GB" sz="1200" b="1" dirty="0">
                <a:latin typeface="+mj-lt"/>
              </a:rPr>
              <a:t>Epistemology (study of knowledge) </a:t>
            </a:r>
          </a:p>
          <a:p>
            <a:r>
              <a:rPr lang="en-GB" sz="1200" dirty="0">
                <a:latin typeface="+mj-lt"/>
              </a:rPr>
              <a:t>Would 2+2 still be four if nobody could count?</a:t>
            </a:r>
          </a:p>
          <a:p>
            <a:pPr>
              <a:lnSpc>
                <a:spcPct val="120000"/>
              </a:lnSpc>
              <a:spcBef>
                <a:spcPts val="600"/>
              </a:spcBef>
            </a:pPr>
            <a:r>
              <a:rPr lang="en-GB" sz="1200" dirty="0">
                <a:latin typeface="+mj-lt"/>
              </a:rPr>
              <a:t>Is there anything you can know 100% for certain? If you know something, does that mean it is true? </a:t>
            </a:r>
          </a:p>
          <a:p>
            <a:pPr marL="0" indent="0">
              <a:lnSpc>
                <a:spcPct val="120000"/>
              </a:lnSpc>
              <a:spcBef>
                <a:spcPts val="600"/>
              </a:spcBef>
              <a:buNone/>
            </a:pPr>
            <a:endParaRPr lang="en-GB" sz="1200" dirty="0">
              <a:latin typeface="+mj-lt"/>
            </a:endParaRPr>
          </a:p>
          <a:p>
            <a:pPr marL="0" indent="0">
              <a:lnSpc>
                <a:spcPct val="120000"/>
              </a:lnSpc>
              <a:spcBef>
                <a:spcPts val="600"/>
              </a:spcBef>
              <a:buNone/>
            </a:pPr>
            <a:r>
              <a:rPr lang="en-GB" sz="1200" b="1" dirty="0">
                <a:latin typeface="+mj-lt"/>
              </a:rPr>
              <a:t>Philosophy of science </a:t>
            </a:r>
          </a:p>
          <a:p>
            <a:pPr>
              <a:lnSpc>
                <a:spcPct val="120000"/>
              </a:lnSpc>
              <a:spcBef>
                <a:spcPts val="600"/>
              </a:spcBef>
            </a:pPr>
            <a:r>
              <a:rPr lang="en-GB" sz="1200" dirty="0">
                <a:latin typeface="+mj-lt"/>
              </a:rPr>
              <a:t>Can science tell you if something is true? </a:t>
            </a:r>
          </a:p>
          <a:p>
            <a:pPr>
              <a:lnSpc>
                <a:spcPct val="120000"/>
              </a:lnSpc>
              <a:spcBef>
                <a:spcPts val="600"/>
              </a:spcBef>
            </a:pPr>
            <a:r>
              <a:rPr lang="en-GB" sz="1200" dirty="0">
                <a:latin typeface="+mj-lt"/>
              </a:rPr>
              <a:t>Can science tell you if something is false? </a:t>
            </a:r>
          </a:p>
          <a:p>
            <a:r>
              <a:rPr lang="en-GB" sz="1200" dirty="0">
                <a:latin typeface="+mj-lt"/>
              </a:rPr>
              <a:t>Can you prove the sun will rise tomorrow? </a:t>
            </a:r>
          </a:p>
          <a:p>
            <a:pPr marL="0" indent="0">
              <a:buFont typeface="Arial" panose="020B0604020202020204" pitchFamily="34" charset="0"/>
              <a:buNone/>
            </a:pPr>
            <a:endParaRPr lang="en-US" sz="1400" b="1" dirty="0">
              <a:solidFill>
                <a:srgbClr val="000000"/>
              </a:solidFill>
              <a:latin typeface="+mj-lt"/>
            </a:endParaRPr>
          </a:p>
          <a:p>
            <a:pPr marL="0" indent="0">
              <a:buFont typeface="Arial" panose="020B0604020202020204" pitchFamily="34" charset="0"/>
              <a:buNone/>
            </a:pPr>
            <a:endParaRPr lang="en-US" sz="1500" dirty="0">
              <a:solidFill>
                <a:srgbClr val="000000"/>
              </a:solidFill>
              <a:latin typeface="+mj-lt"/>
            </a:endParaRPr>
          </a:p>
        </p:txBody>
      </p:sp>
    </p:spTree>
    <p:extLst>
      <p:ext uri="{BB962C8B-B14F-4D97-AF65-F5344CB8AC3E}">
        <p14:creationId xmlns:p14="http://schemas.microsoft.com/office/powerpoint/2010/main" val="294423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2E442304-DDBD-4F7B-8017-36BCC863F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382458" y="640823"/>
            <a:ext cx="2920011" cy="5583148"/>
          </a:xfrm>
        </p:spPr>
        <p:txBody>
          <a:bodyPr anchor="ctr">
            <a:normAutofit/>
          </a:bodyPr>
          <a:lstStyle/>
          <a:p>
            <a:r>
              <a:rPr lang="en-US" sz="4900" dirty="0"/>
              <a:t>Identifying the themes</a:t>
            </a:r>
          </a:p>
        </p:txBody>
      </p:sp>
      <p:sp>
        <p:nvSpPr>
          <p:cNvPr id="18" name="sketch line">
            <a:extLst>
              <a:ext uri="{FF2B5EF4-FFF2-40B4-BE49-F238E27FC236}">
                <a16:creationId xmlns="" xmlns:a16="http://schemas.microsoft.com/office/drawing/2014/main" id="{5E107275-3853-46FD-A241-DE4355A42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15097" y="3464434"/>
            <a:ext cx="5410200" cy="14859"/>
          </a:xfrm>
          <a:custGeom>
            <a:avLst/>
            <a:gdLst>
              <a:gd name="connsiteX0" fmla="*/ 0 w 5410200"/>
              <a:gd name="connsiteY0" fmla="*/ 0 h 14859"/>
              <a:gd name="connsiteX1" fmla="*/ 568071 w 5410200"/>
              <a:gd name="connsiteY1" fmla="*/ 0 h 14859"/>
              <a:gd name="connsiteX2" fmla="*/ 1298448 w 5410200"/>
              <a:gd name="connsiteY2" fmla="*/ 0 h 14859"/>
              <a:gd name="connsiteX3" fmla="*/ 1920621 w 5410200"/>
              <a:gd name="connsiteY3" fmla="*/ 0 h 14859"/>
              <a:gd name="connsiteX4" fmla="*/ 2488692 w 5410200"/>
              <a:gd name="connsiteY4" fmla="*/ 0 h 14859"/>
              <a:gd name="connsiteX5" fmla="*/ 3219069 w 5410200"/>
              <a:gd name="connsiteY5" fmla="*/ 0 h 14859"/>
              <a:gd name="connsiteX6" fmla="*/ 3895344 w 5410200"/>
              <a:gd name="connsiteY6" fmla="*/ 0 h 14859"/>
              <a:gd name="connsiteX7" fmla="*/ 4571619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328160 w 5410200"/>
              <a:gd name="connsiteY11" fmla="*/ 14859 h 14859"/>
              <a:gd name="connsiteX12" fmla="*/ 3597783 w 5410200"/>
              <a:gd name="connsiteY12" fmla="*/ 14859 h 14859"/>
              <a:gd name="connsiteX13" fmla="*/ 3029712 w 5410200"/>
              <a:gd name="connsiteY13" fmla="*/ 14859 h 14859"/>
              <a:gd name="connsiteX14" fmla="*/ 2299335 w 5410200"/>
              <a:gd name="connsiteY14" fmla="*/ 14859 h 14859"/>
              <a:gd name="connsiteX15" fmla="*/ 1514856 w 5410200"/>
              <a:gd name="connsiteY15" fmla="*/ 14859 h 14859"/>
              <a:gd name="connsiteX16" fmla="*/ 892683 w 5410200"/>
              <a:gd name="connsiteY16" fmla="*/ 14859 h 14859"/>
              <a:gd name="connsiteX17" fmla="*/ 0 w 5410200"/>
              <a:gd name="connsiteY17" fmla="*/ 14859 h 14859"/>
              <a:gd name="connsiteX18" fmla="*/ 0 w 5410200"/>
              <a:gd name="connsiteY18" fmla="*/ 0 h 14859"/>
              <a:gd name="connsiteX0" fmla="*/ 0 w 5410200"/>
              <a:gd name="connsiteY0" fmla="*/ 0 h 14859"/>
              <a:gd name="connsiteX1" fmla="*/ 622173 w 5410200"/>
              <a:gd name="connsiteY1" fmla="*/ 0 h 14859"/>
              <a:gd name="connsiteX2" fmla="*/ 1136142 w 5410200"/>
              <a:gd name="connsiteY2" fmla="*/ 0 h 14859"/>
              <a:gd name="connsiteX3" fmla="*/ 1920621 w 5410200"/>
              <a:gd name="connsiteY3" fmla="*/ 0 h 14859"/>
              <a:gd name="connsiteX4" fmla="*/ 2542794 w 5410200"/>
              <a:gd name="connsiteY4" fmla="*/ 0 h 14859"/>
              <a:gd name="connsiteX5" fmla="*/ 3164967 w 5410200"/>
              <a:gd name="connsiteY5" fmla="*/ 0 h 14859"/>
              <a:gd name="connsiteX6" fmla="*/ 3949446 w 5410200"/>
              <a:gd name="connsiteY6" fmla="*/ 0 h 14859"/>
              <a:gd name="connsiteX7" fmla="*/ 4517517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165854 w 5410200"/>
              <a:gd name="connsiteY11" fmla="*/ 14859 h 14859"/>
              <a:gd name="connsiteX12" fmla="*/ 3543681 w 5410200"/>
              <a:gd name="connsiteY12" fmla="*/ 14859 h 14859"/>
              <a:gd name="connsiteX13" fmla="*/ 2759202 w 5410200"/>
              <a:gd name="connsiteY13" fmla="*/ 14859 h 14859"/>
              <a:gd name="connsiteX14" fmla="*/ 1974723 w 5410200"/>
              <a:gd name="connsiteY14" fmla="*/ 14859 h 14859"/>
              <a:gd name="connsiteX15" fmla="*/ 1406652 w 5410200"/>
              <a:gd name="connsiteY15" fmla="*/ 14859 h 14859"/>
              <a:gd name="connsiteX16" fmla="*/ 730377 w 5410200"/>
              <a:gd name="connsiteY16" fmla="*/ 14859 h 14859"/>
              <a:gd name="connsiteX17" fmla="*/ 0 w 5410200"/>
              <a:gd name="connsiteY17" fmla="*/ 14859 h 14859"/>
              <a:gd name="connsiteX18" fmla="*/ 0 w 5410200"/>
              <a:gd name="connsiteY18" fmla="*/ 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4859"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10678" y="6352"/>
                  <a:pt x="5410827" y="8075"/>
                  <a:pt x="5410200" y="14859"/>
                </a:cubicBezTo>
                <a:cubicBezTo>
                  <a:pt x="5133704" y="6325"/>
                  <a:pt x="5123444" y="32620"/>
                  <a:pt x="4842129" y="14859"/>
                </a:cubicBezTo>
                <a:cubicBezTo>
                  <a:pt x="4568650" y="924"/>
                  <a:pt x="4447390" y="9364"/>
                  <a:pt x="4328160" y="14859"/>
                </a:cubicBezTo>
                <a:cubicBezTo>
                  <a:pt x="4227436" y="29221"/>
                  <a:pt x="3754725" y="-1110"/>
                  <a:pt x="3597783" y="14859"/>
                </a:cubicBezTo>
                <a:cubicBezTo>
                  <a:pt x="3459353" y="11366"/>
                  <a:pt x="3317740" y="48458"/>
                  <a:pt x="3029712" y="14859"/>
                </a:cubicBezTo>
                <a:cubicBezTo>
                  <a:pt x="2766446" y="6388"/>
                  <a:pt x="2645518" y="37065"/>
                  <a:pt x="2299335" y="14859"/>
                </a:cubicBezTo>
                <a:cubicBezTo>
                  <a:pt x="1977844" y="24878"/>
                  <a:pt x="1781583" y="-658"/>
                  <a:pt x="1514856" y="14859"/>
                </a:cubicBezTo>
                <a:cubicBezTo>
                  <a:pt x="1212648" y="19924"/>
                  <a:pt x="1087880" y="-3264"/>
                  <a:pt x="892683" y="14859"/>
                </a:cubicBezTo>
                <a:cubicBezTo>
                  <a:pt x="745769" y="12915"/>
                  <a:pt x="183254" y="-30919"/>
                  <a:pt x="0" y="14859"/>
                </a:cubicBezTo>
                <a:cubicBezTo>
                  <a:pt x="-276" y="10856"/>
                  <a:pt x="-590" y="4859"/>
                  <a:pt x="0" y="0"/>
                </a:cubicBezTo>
                <a:close/>
              </a:path>
              <a:path w="5410200" h="14859"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1396" y="5262"/>
                  <a:pt x="5408968" y="10219"/>
                  <a:pt x="5410200" y="14859"/>
                </a:cubicBezTo>
                <a:cubicBezTo>
                  <a:pt x="5130880" y="49447"/>
                  <a:pt x="5008082" y="-26045"/>
                  <a:pt x="4842129" y="14859"/>
                </a:cubicBezTo>
                <a:cubicBezTo>
                  <a:pt x="4629232" y="39621"/>
                  <a:pt x="4430159" y="45015"/>
                  <a:pt x="4165854" y="14859"/>
                </a:cubicBezTo>
                <a:cubicBezTo>
                  <a:pt x="3880517" y="18169"/>
                  <a:pt x="3820863" y="-11066"/>
                  <a:pt x="3543681" y="14859"/>
                </a:cubicBezTo>
                <a:cubicBezTo>
                  <a:pt x="3267577" y="40830"/>
                  <a:pt x="3047131" y="-7631"/>
                  <a:pt x="2759202" y="14859"/>
                </a:cubicBezTo>
                <a:cubicBezTo>
                  <a:pt x="2418778" y="19072"/>
                  <a:pt x="2206820" y="-33952"/>
                  <a:pt x="1974723" y="14859"/>
                </a:cubicBezTo>
                <a:cubicBezTo>
                  <a:pt x="1740429" y="36853"/>
                  <a:pt x="1599301" y="35636"/>
                  <a:pt x="1406652" y="14859"/>
                </a:cubicBezTo>
                <a:cubicBezTo>
                  <a:pt x="1196601" y="5109"/>
                  <a:pt x="938578" y="39860"/>
                  <a:pt x="730377" y="14859"/>
                </a:cubicBezTo>
                <a:cubicBezTo>
                  <a:pt x="524173" y="27794"/>
                  <a:pt x="336004" y="-16326"/>
                  <a:pt x="0" y="14859"/>
                </a:cubicBezTo>
                <a:cubicBezTo>
                  <a:pt x="635" y="10051"/>
                  <a:pt x="388" y="7338"/>
                  <a:pt x="0" y="0"/>
                </a:cubicBezTo>
                <a:close/>
              </a:path>
              <a:path w="5410200" h="14859"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10513" y="6374"/>
                  <a:pt x="5410826" y="8396"/>
                  <a:pt x="5410200" y="14859"/>
                </a:cubicBezTo>
                <a:cubicBezTo>
                  <a:pt x="5139576" y="4090"/>
                  <a:pt x="5122299" y="34918"/>
                  <a:pt x="4842129" y="14859"/>
                </a:cubicBezTo>
                <a:cubicBezTo>
                  <a:pt x="4566356" y="7798"/>
                  <a:pt x="4456854" y="16569"/>
                  <a:pt x="4328160" y="14859"/>
                </a:cubicBezTo>
                <a:cubicBezTo>
                  <a:pt x="4234703" y="321"/>
                  <a:pt x="3768176" y="-14919"/>
                  <a:pt x="3597783" y="14859"/>
                </a:cubicBezTo>
                <a:cubicBezTo>
                  <a:pt x="3430303" y="11291"/>
                  <a:pt x="3287506" y="21358"/>
                  <a:pt x="3029712" y="14859"/>
                </a:cubicBezTo>
                <a:cubicBezTo>
                  <a:pt x="2742636" y="-1278"/>
                  <a:pt x="2637847" y="19252"/>
                  <a:pt x="2299335" y="14859"/>
                </a:cubicBezTo>
                <a:cubicBezTo>
                  <a:pt x="1959433" y="-6718"/>
                  <a:pt x="1779456" y="38244"/>
                  <a:pt x="1514856" y="14859"/>
                </a:cubicBezTo>
                <a:cubicBezTo>
                  <a:pt x="1212431" y="32940"/>
                  <a:pt x="1086601" y="8425"/>
                  <a:pt x="892683" y="14859"/>
                </a:cubicBezTo>
                <a:cubicBezTo>
                  <a:pt x="721500" y="46943"/>
                  <a:pt x="194249" y="-28659"/>
                  <a:pt x="0" y="14859"/>
                </a:cubicBezTo>
                <a:cubicBezTo>
                  <a:pt x="447" y="10597"/>
                  <a:pt x="-939" y="456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5410200"/>
                      <a:gd name="connsiteY0" fmla="*/ 0 h 14859"/>
                      <a:gd name="connsiteX1" fmla="*/ 568071 w 5410200"/>
                      <a:gd name="connsiteY1" fmla="*/ 0 h 14859"/>
                      <a:gd name="connsiteX2" fmla="*/ 1298448 w 5410200"/>
                      <a:gd name="connsiteY2" fmla="*/ 0 h 14859"/>
                      <a:gd name="connsiteX3" fmla="*/ 1920621 w 5410200"/>
                      <a:gd name="connsiteY3" fmla="*/ 0 h 14859"/>
                      <a:gd name="connsiteX4" fmla="*/ 2488692 w 5410200"/>
                      <a:gd name="connsiteY4" fmla="*/ 0 h 14859"/>
                      <a:gd name="connsiteX5" fmla="*/ 3219069 w 5410200"/>
                      <a:gd name="connsiteY5" fmla="*/ 0 h 14859"/>
                      <a:gd name="connsiteX6" fmla="*/ 3895344 w 5410200"/>
                      <a:gd name="connsiteY6" fmla="*/ 0 h 14859"/>
                      <a:gd name="connsiteX7" fmla="*/ 4571619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328160 w 5410200"/>
                      <a:gd name="connsiteY11" fmla="*/ 14859 h 14859"/>
                      <a:gd name="connsiteX12" fmla="*/ 3597783 w 5410200"/>
                      <a:gd name="connsiteY12" fmla="*/ 14859 h 14859"/>
                      <a:gd name="connsiteX13" fmla="*/ 3029712 w 5410200"/>
                      <a:gd name="connsiteY13" fmla="*/ 14859 h 14859"/>
                      <a:gd name="connsiteX14" fmla="*/ 2299335 w 5410200"/>
                      <a:gd name="connsiteY14" fmla="*/ 14859 h 14859"/>
                      <a:gd name="connsiteX15" fmla="*/ 1514856 w 5410200"/>
                      <a:gd name="connsiteY15" fmla="*/ 14859 h 14859"/>
                      <a:gd name="connsiteX16" fmla="*/ 892683 w 5410200"/>
                      <a:gd name="connsiteY16" fmla="*/ 14859 h 14859"/>
                      <a:gd name="connsiteX17" fmla="*/ 0 w 5410200"/>
                      <a:gd name="connsiteY17" fmla="*/ 14859 h 14859"/>
                      <a:gd name="connsiteX18" fmla="*/ 0 w 5410200"/>
                      <a:gd name="connsiteY18" fmla="*/ 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4859"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901" y="6437"/>
                          <a:pt x="5410648" y="8251"/>
                          <a:pt x="5410200" y="14859"/>
                        </a:cubicBezTo>
                        <a:cubicBezTo>
                          <a:pt x="5139060" y="3322"/>
                          <a:pt x="5121593" y="27606"/>
                          <a:pt x="4842129" y="14859"/>
                        </a:cubicBezTo>
                        <a:cubicBezTo>
                          <a:pt x="4562665" y="2112"/>
                          <a:pt x="4448273" y="6058"/>
                          <a:pt x="4328160" y="14859"/>
                        </a:cubicBezTo>
                        <a:cubicBezTo>
                          <a:pt x="4208047" y="23660"/>
                          <a:pt x="3760936" y="19138"/>
                          <a:pt x="3597783" y="14859"/>
                        </a:cubicBezTo>
                        <a:cubicBezTo>
                          <a:pt x="3434630" y="10580"/>
                          <a:pt x="3299718" y="29784"/>
                          <a:pt x="3029712" y="14859"/>
                        </a:cubicBezTo>
                        <a:cubicBezTo>
                          <a:pt x="2759706" y="-66"/>
                          <a:pt x="2640159" y="23965"/>
                          <a:pt x="2299335" y="14859"/>
                        </a:cubicBezTo>
                        <a:cubicBezTo>
                          <a:pt x="1958511" y="5753"/>
                          <a:pt x="1801186" y="25556"/>
                          <a:pt x="1514856" y="14859"/>
                        </a:cubicBezTo>
                        <a:cubicBezTo>
                          <a:pt x="1228526" y="4162"/>
                          <a:pt x="1063509" y="-8734"/>
                          <a:pt x="892683" y="14859"/>
                        </a:cubicBezTo>
                        <a:cubicBezTo>
                          <a:pt x="721857" y="38452"/>
                          <a:pt x="186945" y="-24326"/>
                          <a:pt x="0" y="14859"/>
                        </a:cubicBezTo>
                        <a:cubicBezTo>
                          <a:pt x="516" y="10488"/>
                          <a:pt x="-611" y="4548"/>
                          <a:pt x="0" y="0"/>
                        </a:cubicBezTo>
                        <a:close/>
                      </a:path>
                      <a:path w="5410200" h="14859"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03" y="4623"/>
                          <a:pt x="5409880" y="9964"/>
                          <a:pt x="5410200" y="14859"/>
                        </a:cubicBezTo>
                        <a:cubicBezTo>
                          <a:pt x="5163327" y="38065"/>
                          <a:pt x="5008749" y="7264"/>
                          <a:pt x="4842129" y="14859"/>
                        </a:cubicBezTo>
                        <a:cubicBezTo>
                          <a:pt x="4675509" y="22454"/>
                          <a:pt x="4433401" y="-4044"/>
                          <a:pt x="4165854" y="14859"/>
                        </a:cubicBezTo>
                        <a:cubicBezTo>
                          <a:pt x="3898308" y="33762"/>
                          <a:pt x="3809032" y="-12139"/>
                          <a:pt x="3543681" y="14859"/>
                        </a:cubicBezTo>
                        <a:cubicBezTo>
                          <a:pt x="3278330" y="41857"/>
                          <a:pt x="3073876" y="-19346"/>
                          <a:pt x="2759202" y="14859"/>
                        </a:cubicBezTo>
                        <a:cubicBezTo>
                          <a:pt x="2444528" y="49064"/>
                          <a:pt x="2204144" y="-57"/>
                          <a:pt x="1974723" y="14859"/>
                        </a:cubicBezTo>
                        <a:cubicBezTo>
                          <a:pt x="1745302" y="29775"/>
                          <a:pt x="1602335" y="28061"/>
                          <a:pt x="1406652" y="14859"/>
                        </a:cubicBezTo>
                        <a:cubicBezTo>
                          <a:pt x="1210969" y="1657"/>
                          <a:pt x="923948" y="-268"/>
                          <a:pt x="730377" y="14859"/>
                        </a:cubicBezTo>
                        <a:cubicBezTo>
                          <a:pt x="536806" y="29986"/>
                          <a:pt x="336496" y="-3570"/>
                          <a:pt x="0" y="14859"/>
                        </a:cubicBezTo>
                        <a:cubicBezTo>
                          <a:pt x="323" y="10648"/>
                          <a:pt x="316" y="741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 xmlns:a16="http://schemas.microsoft.com/office/drawing/2014/main" id="{A10987E1-8CC5-4D35-8286-8FB5C4B6C2F3}"/>
              </a:ext>
            </a:extLst>
          </p:cNvPr>
          <p:cNvGraphicFramePr>
            <a:graphicFrameLocks noGrp="1"/>
          </p:cNvGraphicFramePr>
          <p:nvPr>
            <p:ph idx="1"/>
            <p:extLst>
              <p:ext uri="{D42A27DB-BD31-4B8C-83A1-F6EECF244321}">
                <p14:modId xmlns:p14="http://schemas.microsoft.com/office/powerpoint/2010/main" val="193891956"/>
              </p:ext>
            </p:extLst>
          </p:nvPr>
        </p:nvGraphicFramePr>
        <p:xfrm>
          <a:off x="3776514" y="640822"/>
          <a:ext cx="5606666"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492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906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681037" y="155000"/>
            <a:ext cx="8543925" cy="1325563"/>
          </a:xfrm>
        </p:spPr>
        <p:txBody>
          <a:bodyPr>
            <a:normAutofit/>
          </a:bodyPr>
          <a:lstStyle/>
          <a:p>
            <a:r>
              <a:rPr lang="en-US" dirty="0"/>
              <a:t>Philosophy for Children - Good  questions</a:t>
            </a:r>
          </a:p>
        </p:txBody>
      </p:sp>
      <p:graphicFrame>
        <p:nvGraphicFramePr>
          <p:cNvPr id="4" name="Content Placeholder 3">
            <a:extLst>
              <a:ext uri="{FF2B5EF4-FFF2-40B4-BE49-F238E27FC236}">
                <a16:creationId xmlns="" xmlns:a16="http://schemas.microsoft.com/office/drawing/2014/main" id="{61C3B32A-94B1-C641-8CAB-9B13A08351CA}"/>
              </a:ext>
            </a:extLst>
          </p:cNvPr>
          <p:cNvGraphicFramePr>
            <a:graphicFrameLocks noGrp="1"/>
          </p:cNvGraphicFramePr>
          <p:nvPr>
            <p:ph idx="1"/>
            <p:extLst>
              <p:ext uri="{D42A27DB-BD31-4B8C-83A1-F6EECF244321}">
                <p14:modId xmlns:p14="http://schemas.microsoft.com/office/powerpoint/2010/main" val="2632213583"/>
              </p:ext>
            </p:extLst>
          </p:nvPr>
        </p:nvGraphicFramePr>
        <p:xfrm>
          <a:off x="2188565" y="1635563"/>
          <a:ext cx="4886792" cy="4648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 xmlns:a16="http://schemas.microsoft.com/office/drawing/2014/main" id="{B94294BE-3B71-694B-92EE-BDF4621F9571}"/>
              </a:ext>
            </a:extLst>
          </p:cNvPr>
          <p:cNvSpPr txBox="1"/>
          <p:nvPr/>
        </p:nvSpPr>
        <p:spPr>
          <a:xfrm>
            <a:off x="6930451" y="3777172"/>
            <a:ext cx="1993691" cy="369332"/>
          </a:xfrm>
          <a:prstGeom prst="rect">
            <a:avLst/>
          </a:prstGeom>
          <a:noFill/>
        </p:spPr>
        <p:txBody>
          <a:bodyPr wrap="square" rtlCol="0">
            <a:spAutoFit/>
          </a:bodyPr>
          <a:lstStyle/>
          <a:p>
            <a:r>
              <a:rPr lang="en-GB" dirty="0"/>
              <a:t>Open Questions</a:t>
            </a:r>
          </a:p>
        </p:txBody>
      </p:sp>
      <p:sp>
        <p:nvSpPr>
          <p:cNvPr id="9" name="TextBox 8">
            <a:extLst>
              <a:ext uri="{FF2B5EF4-FFF2-40B4-BE49-F238E27FC236}">
                <a16:creationId xmlns="" xmlns:a16="http://schemas.microsoft.com/office/drawing/2014/main" id="{F25F7C7D-91EB-3F46-9CC5-3A608AE8ED1E}"/>
              </a:ext>
            </a:extLst>
          </p:cNvPr>
          <p:cNvSpPr txBox="1"/>
          <p:nvPr/>
        </p:nvSpPr>
        <p:spPr>
          <a:xfrm>
            <a:off x="339780" y="3774966"/>
            <a:ext cx="1993691" cy="369332"/>
          </a:xfrm>
          <a:prstGeom prst="rect">
            <a:avLst/>
          </a:prstGeom>
          <a:noFill/>
        </p:spPr>
        <p:txBody>
          <a:bodyPr wrap="square" rtlCol="0">
            <a:spAutoFit/>
          </a:bodyPr>
          <a:lstStyle/>
          <a:p>
            <a:r>
              <a:rPr lang="en-GB" dirty="0"/>
              <a:t>Closed Questions</a:t>
            </a:r>
          </a:p>
        </p:txBody>
      </p:sp>
      <p:sp>
        <p:nvSpPr>
          <p:cNvPr id="11" name="TextBox 10">
            <a:extLst>
              <a:ext uri="{FF2B5EF4-FFF2-40B4-BE49-F238E27FC236}">
                <a16:creationId xmlns="" xmlns:a16="http://schemas.microsoft.com/office/drawing/2014/main" id="{C011F84D-C9B6-3C47-9BF2-521174466383}"/>
              </a:ext>
            </a:extLst>
          </p:cNvPr>
          <p:cNvSpPr txBox="1"/>
          <p:nvPr/>
        </p:nvSpPr>
        <p:spPr>
          <a:xfrm>
            <a:off x="3294632" y="1275801"/>
            <a:ext cx="2875823" cy="369332"/>
          </a:xfrm>
          <a:prstGeom prst="rect">
            <a:avLst/>
          </a:prstGeom>
          <a:noFill/>
        </p:spPr>
        <p:txBody>
          <a:bodyPr wrap="square" rtlCol="0">
            <a:spAutoFit/>
          </a:bodyPr>
          <a:lstStyle/>
          <a:p>
            <a:r>
              <a:rPr lang="en-GB" dirty="0"/>
              <a:t>Specific (stimulus) Questions</a:t>
            </a:r>
          </a:p>
        </p:txBody>
      </p:sp>
      <p:sp>
        <p:nvSpPr>
          <p:cNvPr id="12" name="TextBox 11">
            <a:extLst>
              <a:ext uri="{FF2B5EF4-FFF2-40B4-BE49-F238E27FC236}">
                <a16:creationId xmlns="" xmlns:a16="http://schemas.microsoft.com/office/drawing/2014/main" id="{FFC579B8-511C-834A-AA3F-0BCE62C1FD86}"/>
              </a:ext>
            </a:extLst>
          </p:cNvPr>
          <p:cNvSpPr txBox="1"/>
          <p:nvPr/>
        </p:nvSpPr>
        <p:spPr>
          <a:xfrm>
            <a:off x="3477718" y="6211617"/>
            <a:ext cx="2488366" cy="369332"/>
          </a:xfrm>
          <a:prstGeom prst="rect">
            <a:avLst/>
          </a:prstGeom>
          <a:noFill/>
        </p:spPr>
        <p:txBody>
          <a:bodyPr wrap="square" rtlCol="0">
            <a:spAutoFit/>
          </a:bodyPr>
          <a:lstStyle/>
          <a:p>
            <a:r>
              <a:rPr lang="en-GB" dirty="0"/>
              <a:t>General (life) Questions</a:t>
            </a:r>
          </a:p>
        </p:txBody>
      </p:sp>
    </p:spTree>
    <p:extLst>
      <p:ext uri="{BB962C8B-B14F-4D97-AF65-F5344CB8AC3E}">
        <p14:creationId xmlns:p14="http://schemas.microsoft.com/office/powerpoint/2010/main" val="132543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2E442304-DDBD-4F7B-8017-36BCC863F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 xmlns:a16="http://schemas.microsoft.com/office/drawing/2014/main" id="{5E107275-3853-46FD-A241-DE4355A42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15097" y="3464434"/>
            <a:ext cx="5410200" cy="14859"/>
          </a:xfrm>
          <a:custGeom>
            <a:avLst/>
            <a:gdLst>
              <a:gd name="connsiteX0" fmla="*/ 0 w 5410200"/>
              <a:gd name="connsiteY0" fmla="*/ 0 h 14859"/>
              <a:gd name="connsiteX1" fmla="*/ 568071 w 5410200"/>
              <a:gd name="connsiteY1" fmla="*/ 0 h 14859"/>
              <a:gd name="connsiteX2" fmla="*/ 1298448 w 5410200"/>
              <a:gd name="connsiteY2" fmla="*/ 0 h 14859"/>
              <a:gd name="connsiteX3" fmla="*/ 1920621 w 5410200"/>
              <a:gd name="connsiteY3" fmla="*/ 0 h 14859"/>
              <a:gd name="connsiteX4" fmla="*/ 2488692 w 5410200"/>
              <a:gd name="connsiteY4" fmla="*/ 0 h 14859"/>
              <a:gd name="connsiteX5" fmla="*/ 3219069 w 5410200"/>
              <a:gd name="connsiteY5" fmla="*/ 0 h 14859"/>
              <a:gd name="connsiteX6" fmla="*/ 3895344 w 5410200"/>
              <a:gd name="connsiteY6" fmla="*/ 0 h 14859"/>
              <a:gd name="connsiteX7" fmla="*/ 4571619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328160 w 5410200"/>
              <a:gd name="connsiteY11" fmla="*/ 14859 h 14859"/>
              <a:gd name="connsiteX12" fmla="*/ 3597783 w 5410200"/>
              <a:gd name="connsiteY12" fmla="*/ 14859 h 14859"/>
              <a:gd name="connsiteX13" fmla="*/ 3029712 w 5410200"/>
              <a:gd name="connsiteY13" fmla="*/ 14859 h 14859"/>
              <a:gd name="connsiteX14" fmla="*/ 2299335 w 5410200"/>
              <a:gd name="connsiteY14" fmla="*/ 14859 h 14859"/>
              <a:gd name="connsiteX15" fmla="*/ 1514856 w 5410200"/>
              <a:gd name="connsiteY15" fmla="*/ 14859 h 14859"/>
              <a:gd name="connsiteX16" fmla="*/ 892683 w 5410200"/>
              <a:gd name="connsiteY16" fmla="*/ 14859 h 14859"/>
              <a:gd name="connsiteX17" fmla="*/ 0 w 5410200"/>
              <a:gd name="connsiteY17" fmla="*/ 14859 h 14859"/>
              <a:gd name="connsiteX18" fmla="*/ 0 w 5410200"/>
              <a:gd name="connsiteY18" fmla="*/ 0 h 14859"/>
              <a:gd name="connsiteX0" fmla="*/ 0 w 5410200"/>
              <a:gd name="connsiteY0" fmla="*/ 0 h 14859"/>
              <a:gd name="connsiteX1" fmla="*/ 622173 w 5410200"/>
              <a:gd name="connsiteY1" fmla="*/ 0 h 14859"/>
              <a:gd name="connsiteX2" fmla="*/ 1136142 w 5410200"/>
              <a:gd name="connsiteY2" fmla="*/ 0 h 14859"/>
              <a:gd name="connsiteX3" fmla="*/ 1920621 w 5410200"/>
              <a:gd name="connsiteY3" fmla="*/ 0 h 14859"/>
              <a:gd name="connsiteX4" fmla="*/ 2542794 w 5410200"/>
              <a:gd name="connsiteY4" fmla="*/ 0 h 14859"/>
              <a:gd name="connsiteX5" fmla="*/ 3164967 w 5410200"/>
              <a:gd name="connsiteY5" fmla="*/ 0 h 14859"/>
              <a:gd name="connsiteX6" fmla="*/ 3949446 w 5410200"/>
              <a:gd name="connsiteY6" fmla="*/ 0 h 14859"/>
              <a:gd name="connsiteX7" fmla="*/ 4517517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165854 w 5410200"/>
              <a:gd name="connsiteY11" fmla="*/ 14859 h 14859"/>
              <a:gd name="connsiteX12" fmla="*/ 3543681 w 5410200"/>
              <a:gd name="connsiteY12" fmla="*/ 14859 h 14859"/>
              <a:gd name="connsiteX13" fmla="*/ 2759202 w 5410200"/>
              <a:gd name="connsiteY13" fmla="*/ 14859 h 14859"/>
              <a:gd name="connsiteX14" fmla="*/ 1974723 w 5410200"/>
              <a:gd name="connsiteY14" fmla="*/ 14859 h 14859"/>
              <a:gd name="connsiteX15" fmla="*/ 1406652 w 5410200"/>
              <a:gd name="connsiteY15" fmla="*/ 14859 h 14859"/>
              <a:gd name="connsiteX16" fmla="*/ 730377 w 5410200"/>
              <a:gd name="connsiteY16" fmla="*/ 14859 h 14859"/>
              <a:gd name="connsiteX17" fmla="*/ 0 w 5410200"/>
              <a:gd name="connsiteY17" fmla="*/ 14859 h 14859"/>
              <a:gd name="connsiteX18" fmla="*/ 0 w 5410200"/>
              <a:gd name="connsiteY18" fmla="*/ 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4859"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10678" y="6352"/>
                  <a:pt x="5410827" y="8075"/>
                  <a:pt x="5410200" y="14859"/>
                </a:cubicBezTo>
                <a:cubicBezTo>
                  <a:pt x="5133704" y="6325"/>
                  <a:pt x="5123444" y="32620"/>
                  <a:pt x="4842129" y="14859"/>
                </a:cubicBezTo>
                <a:cubicBezTo>
                  <a:pt x="4568650" y="924"/>
                  <a:pt x="4447390" y="9364"/>
                  <a:pt x="4328160" y="14859"/>
                </a:cubicBezTo>
                <a:cubicBezTo>
                  <a:pt x="4227436" y="29221"/>
                  <a:pt x="3754725" y="-1110"/>
                  <a:pt x="3597783" y="14859"/>
                </a:cubicBezTo>
                <a:cubicBezTo>
                  <a:pt x="3459353" y="11366"/>
                  <a:pt x="3317740" y="48458"/>
                  <a:pt x="3029712" y="14859"/>
                </a:cubicBezTo>
                <a:cubicBezTo>
                  <a:pt x="2766446" y="6388"/>
                  <a:pt x="2645518" y="37065"/>
                  <a:pt x="2299335" y="14859"/>
                </a:cubicBezTo>
                <a:cubicBezTo>
                  <a:pt x="1977844" y="24878"/>
                  <a:pt x="1781583" y="-658"/>
                  <a:pt x="1514856" y="14859"/>
                </a:cubicBezTo>
                <a:cubicBezTo>
                  <a:pt x="1212648" y="19924"/>
                  <a:pt x="1087880" y="-3264"/>
                  <a:pt x="892683" y="14859"/>
                </a:cubicBezTo>
                <a:cubicBezTo>
                  <a:pt x="745769" y="12915"/>
                  <a:pt x="183254" y="-30919"/>
                  <a:pt x="0" y="14859"/>
                </a:cubicBezTo>
                <a:cubicBezTo>
                  <a:pt x="-276" y="10856"/>
                  <a:pt x="-590" y="4859"/>
                  <a:pt x="0" y="0"/>
                </a:cubicBezTo>
                <a:close/>
              </a:path>
              <a:path w="5410200" h="14859"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1396" y="5262"/>
                  <a:pt x="5408968" y="10219"/>
                  <a:pt x="5410200" y="14859"/>
                </a:cubicBezTo>
                <a:cubicBezTo>
                  <a:pt x="5130880" y="49447"/>
                  <a:pt x="5008082" y="-26045"/>
                  <a:pt x="4842129" y="14859"/>
                </a:cubicBezTo>
                <a:cubicBezTo>
                  <a:pt x="4629232" y="39621"/>
                  <a:pt x="4430159" y="45015"/>
                  <a:pt x="4165854" y="14859"/>
                </a:cubicBezTo>
                <a:cubicBezTo>
                  <a:pt x="3880517" y="18169"/>
                  <a:pt x="3820863" y="-11066"/>
                  <a:pt x="3543681" y="14859"/>
                </a:cubicBezTo>
                <a:cubicBezTo>
                  <a:pt x="3267577" y="40830"/>
                  <a:pt x="3047131" y="-7631"/>
                  <a:pt x="2759202" y="14859"/>
                </a:cubicBezTo>
                <a:cubicBezTo>
                  <a:pt x="2418778" y="19072"/>
                  <a:pt x="2206820" y="-33952"/>
                  <a:pt x="1974723" y="14859"/>
                </a:cubicBezTo>
                <a:cubicBezTo>
                  <a:pt x="1740429" y="36853"/>
                  <a:pt x="1599301" y="35636"/>
                  <a:pt x="1406652" y="14859"/>
                </a:cubicBezTo>
                <a:cubicBezTo>
                  <a:pt x="1196601" y="5109"/>
                  <a:pt x="938578" y="39860"/>
                  <a:pt x="730377" y="14859"/>
                </a:cubicBezTo>
                <a:cubicBezTo>
                  <a:pt x="524173" y="27794"/>
                  <a:pt x="336004" y="-16326"/>
                  <a:pt x="0" y="14859"/>
                </a:cubicBezTo>
                <a:cubicBezTo>
                  <a:pt x="635" y="10051"/>
                  <a:pt x="388" y="7338"/>
                  <a:pt x="0" y="0"/>
                </a:cubicBezTo>
                <a:close/>
              </a:path>
              <a:path w="5410200" h="14859"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10513" y="6374"/>
                  <a:pt x="5410826" y="8396"/>
                  <a:pt x="5410200" y="14859"/>
                </a:cubicBezTo>
                <a:cubicBezTo>
                  <a:pt x="5139576" y="4090"/>
                  <a:pt x="5122299" y="34918"/>
                  <a:pt x="4842129" y="14859"/>
                </a:cubicBezTo>
                <a:cubicBezTo>
                  <a:pt x="4566356" y="7798"/>
                  <a:pt x="4456854" y="16569"/>
                  <a:pt x="4328160" y="14859"/>
                </a:cubicBezTo>
                <a:cubicBezTo>
                  <a:pt x="4234703" y="321"/>
                  <a:pt x="3768176" y="-14919"/>
                  <a:pt x="3597783" y="14859"/>
                </a:cubicBezTo>
                <a:cubicBezTo>
                  <a:pt x="3430303" y="11291"/>
                  <a:pt x="3287506" y="21358"/>
                  <a:pt x="3029712" y="14859"/>
                </a:cubicBezTo>
                <a:cubicBezTo>
                  <a:pt x="2742636" y="-1278"/>
                  <a:pt x="2637847" y="19252"/>
                  <a:pt x="2299335" y="14859"/>
                </a:cubicBezTo>
                <a:cubicBezTo>
                  <a:pt x="1959433" y="-6718"/>
                  <a:pt x="1779456" y="38244"/>
                  <a:pt x="1514856" y="14859"/>
                </a:cubicBezTo>
                <a:cubicBezTo>
                  <a:pt x="1212431" y="32940"/>
                  <a:pt x="1086601" y="8425"/>
                  <a:pt x="892683" y="14859"/>
                </a:cubicBezTo>
                <a:cubicBezTo>
                  <a:pt x="721500" y="46943"/>
                  <a:pt x="194249" y="-28659"/>
                  <a:pt x="0" y="14859"/>
                </a:cubicBezTo>
                <a:cubicBezTo>
                  <a:pt x="447" y="10597"/>
                  <a:pt x="-939" y="456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5410200"/>
                      <a:gd name="connsiteY0" fmla="*/ 0 h 14859"/>
                      <a:gd name="connsiteX1" fmla="*/ 568071 w 5410200"/>
                      <a:gd name="connsiteY1" fmla="*/ 0 h 14859"/>
                      <a:gd name="connsiteX2" fmla="*/ 1298448 w 5410200"/>
                      <a:gd name="connsiteY2" fmla="*/ 0 h 14859"/>
                      <a:gd name="connsiteX3" fmla="*/ 1920621 w 5410200"/>
                      <a:gd name="connsiteY3" fmla="*/ 0 h 14859"/>
                      <a:gd name="connsiteX4" fmla="*/ 2488692 w 5410200"/>
                      <a:gd name="connsiteY4" fmla="*/ 0 h 14859"/>
                      <a:gd name="connsiteX5" fmla="*/ 3219069 w 5410200"/>
                      <a:gd name="connsiteY5" fmla="*/ 0 h 14859"/>
                      <a:gd name="connsiteX6" fmla="*/ 3895344 w 5410200"/>
                      <a:gd name="connsiteY6" fmla="*/ 0 h 14859"/>
                      <a:gd name="connsiteX7" fmla="*/ 4571619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328160 w 5410200"/>
                      <a:gd name="connsiteY11" fmla="*/ 14859 h 14859"/>
                      <a:gd name="connsiteX12" fmla="*/ 3597783 w 5410200"/>
                      <a:gd name="connsiteY12" fmla="*/ 14859 h 14859"/>
                      <a:gd name="connsiteX13" fmla="*/ 3029712 w 5410200"/>
                      <a:gd name="connsiteY13" fmla="*/ 14859 h 14859"/>
                      <a:gd name="connsiteX14" fmla="*/ 2299335 w 5410200"/>
                      <a:gd name="connsiteY14" fmla="*/ 14859 h 14859"/>
                      <a:gd name="connsiteX15" fmla="*/ 1514856 w 5410200"/>
                      <a:gd name="connsiteY15" fmla="*/ 14859 h 14859"/>
                      <a:gd name="connsiteX16" fmla="*/ 892683 w 5410200"/>
                      <a:gd name="connsiteY16" fmla="*/ 14859 h 14859"/>
                      <a:gd name="connsiteX17" fmla="*/ 0 w 5410200"/>
                      <a:gd name="connsiteY17" fmla="*/ 14859 h 14859"/>
                      <a:gd name="connsiteX18" fmla="*/ 0 w 5410200"/>
                      <a:gd name="connsiteY18" fmla="*/ 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4859"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901" y="6437"/>
                          <a:pt x="5410648" y="8251"/>
                          <a:pt x="5410200" y="14859"/>
                        </a:cubicBezTo>
                        <a:cubicBezTo>
                          <a:pt x="5139060" y="3322"/>
                          <a:pt x="5121593" y="27606"/>
                          <a:pt x="4842129" y="14859"/>
                        </a:cubicBezTo>
                        <a:cubicBezTo>
                          <a:pt x="4562665" y="2112"/>
                          <a:pt x="4448273" y="6058"/>
                          <a:pt x="4328160" y="14859"/>
                        </a:cubicBezTo>
                        <a:cubicBezTo>
                          <a:pt x="4208047" y="23660"/>
                          <a:pt x="3760936" y="19138"/>
                          <a:pt x="3597783" y="14859"/>
                        </a:cubicBezTo>
                        <a:cubicBezTo>
                          <a:pt x="3434630" y="10580"/>
                          <a:pt x="3299718" y="29784"/>
                          <a:pt x="3029712" y="14859"/>
                        </a:cubicBezTo>
                        <a:cubicBezTo>
                          <a:pt x="2759706" y="-66"/>
                          <a:pt x="2640159" y="23965"/>
                          <a:pt x="2299335" y="14859"/>
                        </a:cubicBezTo>
                        <a:cubicBezTo>
                          <a:pt x="1958511" y="5753"/>
                          <a:pt x="1801186" y="25556"/>
                          <a:pt x="1514856" y="14859"/>
                        </a:cubicBezTo>
                        <a:cubicBezTo>
                          <a:pt x="1228526" y="4162"/>
                          <a:pt x="1063509" y="-8734"/>
                          <a:pt x="892683" y="14859"/>
                        </a:cubicBezTo>
                        <a:cubicBezTo>
                          <a:pt x="721857" y="38452"/>
                          <a:pt x="186945" y="-24326"/>
                          <a:pt x="0" y="14859"/>
                        </a:cubicBezTo>
                        <a:cubicBezTo>
                          <a:pt x="516" y="10488"/>
                          <a:pt x="-611" y="4548"/>
                          <a:pt x="0" y="0"/>
                        </a:cubicBezTo>
                        <a:close/>
                      </a:path>
                      <a:path w="5410200" h="14859"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03" y="4623"/>
                          <a:pt x="5409880" y="9964"/>
                          <a:pt x="5410200" y="14859"/>
                        </a:cubicBezTo>
                        <a:cubicBezTo>
                          <a:pt x="5163327" y="38065"/>
                          <a:pt x="5008749" y="7264"/>
                          <a:pt x="4842129" y="14859"/>
                        </a:cubicBezTo>
                        <a:cubicBezTo>
                          <a:pt x="4675509" y="22454"/>
                          <a:pt x="4433401" y="-4044"/>
                          <a:pt x="4165854" y="14859"/>
                        </a:cubicBezTo>
                        <a:cubicBezTo>
                          <a:pt x="3898308" y="33762"/>
                          <a:pt x="3809032" y="-12139"/>
                          <a:pt x="3543681" y="14859"/>
                        </a:cubicBezTo>
                        <a:cubicBezTo>
                          <a:pt x="3278330" y="41857"/>
                          <a:pt x="3073876" y="-19346"/>
                          <a:pt x="2759202" y="14859"/>
                        </a:cubicBezTo>
                        <a:cubicBezTo>
                          <a:pt x="2444528" y="49064"/>
                          <a:pt x="2204144" y="-57"/>
                          <a:pt x="1974723" y="14859"/>
                        </a:cubicBezTo>
                        <a:cubicBezTo>
                          <a:pt x="1745302" y="29775"/>
                          <a:pt x="1602335" y="28061"/>
                          <a:pt x="1406652" y="14859"/>
                        </a:cubicBezTo>
                        <a:cubicBezTo>
                          <a:pt x="1210969" y="1657"/>
                          <a:pt x="923948" y="-268"/>
                          <a:pt x="730377" y="14859"/>
                        </a:cubicBezTo>
                        <a:cubicBezTo>
                          <a:pt x="536806" y="29986"/>
                          <a:pt x="336496" y="-3570"/>
                          <a:pt x="0" y="14859"/>
                        </a:cubicBezTo>
                        <a:cubicBezTo>
                          <a:pt x="323" y="10648"/>
                          <a:pt x="316" y="741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 xmlns:a16="http://schemas.microsoft.com/office/drawing/2014/main" id="{A10987E1-8CC5-4D35-8286-8FB5C4B6C2F3}"/>
              </a:ext>
            </a:extLst>
          </p:cNvPr>
          <p:cNvGraphicFramePr>
            <a:graphicFrameLocks noGrp="1"/>
          </p:cNvGraphicFramePr>
          <p:nvPr>
            <p:ph idx="1"/>
            <p:extLst>
              <p:ext uri="{D42A27DB-BD31-4B8C-83A1-F6EECF244321}">
                <p14:modId xmlns:p14="http://schemas.microsoft.com/office/powerpoint/2010/main" val="996442017"/>
              </p:ext>
            </p:extLst>
          </p:nvPr>
        </p:nvGraphicFramePr>
        <p:xfrm>
          <a:off x="2674188" y="365128"/>
          <a:ext cx="6708991" cy="6328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 xmlns:a16="http://schemas.microsoft.com/office/drawing/2014/main" id="{87E253DC-E9D1-4D43-823E-D6DA3BE4A25B}"/>
              </a:ext>
            </a:extLst>
          </p:cNvPr>
          <p:cNvSpPr>
            <a:spLocks noGrp="1"/>
          </p:cNvSpPr>
          <p:nvPr>
            <p:ph type="title"/>
          </p:nvPr>
        </p:nvSpPr>
        <p:spPr>
          <a:xfrm>
            <a:off x="681038" y="365126"/>
            <a:ext cx="2787149" cy="5811837"/>
          </a:xfrm>
        </p:spPr>
        <p:txBody>
          <a:bodyPr/>
          <a:lstStyle/>
          <a:p>
            <a:r>
              <a:rPr lang="en-GB" sz="3200" b="1" dirty="0"/>
              <a:t>Philosophical Enquiry - Question Bank</a:t>
            </a:r>
            <a:r>
              <a:rPr lang="en-GB" dirty="0"/>
              <a:t/>
            </a:r>
            <a:br>
              <a:rPr lang="en-GB" dirty="0"/>
            </a:br>
            <a:endParaRPr lang="en-GB" dirty="0"/>
          </a:p>
        </p:txBody>
      </p:sp>
    </p:spTree>
    <p:extLst>
      <p:ext uri="{BB962C8B-B14F-4D97-AF65-F5344CB8AC3E}">
        <p14:creationId xmlns:p14="http://schemas.microsoft.com/office/powerpoint/2010/main" val="413900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2E442304-DDBD-4F7B-8017-36BCC863F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 xmlns:a16="http://schemas.microsoft.com/office/drawing/2014/main" id="{5E107275-3853-46FD-A241-DE4355A42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15097" y="3464434"/>
            <a:ext cx="5410200" cy="14859"/>
          </a:xfrm>
          <a:custGeom>
            <a:avLst/>
            <a:gdLst>
              <a:gd name="connsiteX0" fmla="*/ 0 w 5410200"/>
              <a:gd name="connsiteY0" fmla="*/ 0 h 14859"/>
              <a:gd name="connsiteX1" fmla="*/ 568071 w 5410200"/>
              <a:gd name="connsiteY1" fmla="*/ 0 h 14859"/>
              <a:gd name="connsiteX2" fmla="*/ 1298448 w 5410200"/>
              <a:gd name="connsiteY2" fmla="*/ 0 h 14859"/>
              <a:gd name="connsiteX3" fmla="*/ 1920621 w 5410200"/>
              <a:gd name="connsiteY3" fmla="*/ 0 h 14859"/>
              <a:gd name="connsiteX4" fmla="*/ 2488692 w 5410200"/>
              <a:gd name="connsiteY4" fmla="*/ 0 h 14859"/>
              <a:gd name="connsiteX5" fmla="*/ 3219069 w 5410200"/>
              <a:gd name="connsiteY5" fmla="*/ 0 h 14859"/>
              <a:gd name="connsiteX6" fmla="*/ 3895344 w 5410200"/>
              <a:gd name="connsiteY6" fmla="*/ 0 h 14859"/>
              <a:gd name="connsiteX7" fmla="*/ 4571619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328160 w 5410200"/>
              <a:gd name="connsiteY11" fmla="*/ 14859 h 14859"/>
              <a:gd name="connsiteX12" fmla="*/ 3597783 w 5410200"/>
              <a:gd name="connsiteY12" fmla="*/ 14859 h 14859"/>
              <a:gd name="connsiteX13" fmla="*/ 3029712 w 5410200"/>
              <a:gd name="connsiteY13" fmla="*/ 14859 h 14859"/>
              <a:gd name="connsiteX14" fmla="*/ 2299335 w 5410200"/>
              <a:gd name="connsiteY14" fmla="*/ 14859 h 14859"/>
              <a:gd name="connsiteX15" fmla="*/ 1514856 w 5410200"/>
              <a:gd name="connsiteY15" fmla="*/ 14859 h 14859"/>
              <a:gd name="connsiteX16" fmla="*/ 892683 w 5410200"/>
              <a:gd name="connsiteY16" fmla="*/ 14859 h 14859"/>
              <a:gd name="connsiteX17" fmla="*/ 0 w 5410200"/>
              <a:gd name="connsiteY17" fmla="*/ 14859 h 14859"/>
              <a:gd name="connsiteX18" fmla="*/ 0 w 5410200"/>
              <a:gd name="connsiteY18" fmla="*/ 0 h 14859"/>
              <a:gd name="connsiteX0" fmla="*/ 0 w 5410200"/>
              <a:gd name="connsiteY0" fmla="*/ 0 h 14859"/>
              <a:gd name="connsiteX1" fmla="*/ 622173 w 5410200"/>
              <a:gd name="connsiteY1" fmla="*/ 0 h 14859"/>
              <a:gd name="connsiteX2" fmla="*/ 1136142 w 5410200"/>
              <a:gd name="connsiteY2" fmla="*/ 0 h 14859"/>
              <a:gd name="connsiteX3" fmla="*/ 1920621 w 5410200"/>
              <a:gd name="connsiteY3" fmla="*/ 0 h 14859"/>
              <a:gd name="connsiteX4" fmla="*/ 2542794 w 5410200"/>
              <a:gd name="connsiteY4" fmla="*/ 0 h 14859"/>
              <a:gd name="connsiteX5" fmla="*/ 3164967 w 5410200"/>
              <a:gd name="connsiteY5" fmla="*/ 0 h 14859"/>
              <a:gd name="connsiteX6" fmla="*/ 3949446 w 5410200"/>
              <a:gd name="connsiteY6" fmla="*/ 0 h 14859"/>
              <a:gd name="connsiteX7" fmla="*/ 4517517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165854 w 5410200"/>
              <a:gd name="connsiteY11" fmla="*/ 14859 h 14859"/>
              <a:gd name="connsiteX12" fmla="*/ 3543681 w 5410200"/>
              <a:gd name="connsiteY12" fmla="*/ 14859 h 14859"/>
              <a:gd name="connsiteX13" fmla="*/ 2759202 w 5410200"/>
              <a:gd name="connsiteY13" fmla="*/ 14859 h 14859"/>
              <a:gd name="connsiteX14" fmla="*/ 1974723 w 5410200"/>
              <a:gd name="connsiteY14" fmla="*/ 14859 h 14859"/>
              <a:gd name="connsiteX15" fmla="*/ 1406652 w 5410200"/>
              <a:gd name="connsiteY15" fmla="*/ 14859 h 14859"/>
              <a:gd name="connsiteX16" fmla="*/ 730377 w 5410200"/>
              <a:gd name="connsiteY16" fmla="*/ 14859 h 14859"/>
              <a:gd name="connsiteX17" fmla="*/ 0 w 5410200"/>
              <a:gd name="connsiteY17" fmla="*/ 14859 h 14859"/>
              <a:gd name="connsiteX18" fmla="*/ 0 w 5410200"/>
              <a:gd name="connsiteY18" fmla="*/ 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4859"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10678" y="6352"/>
                  <a:pt x="5410827" y="8075"/>
                  <a:pt x="5410200" y="14859"/>
                </a:cubicBezTo>
                <a:cubicBezTo>
                  <a:pt x="5133704" y="6325"/>
                  <a:pt x="5123444" y="32620"/>
                  <a:pt x="4842129" y="14859"/>
                </a:cubicBezTo>
                <a:cubicBezTo>
                  <a:pt x="4568650" y="924"/>
                  <a:pt x="4447390" y="9364"/>
                  <a:pt x="4328160" y="14859"/>
                </a:cubicBezTo>
                <a:cubicBezTo>
                  <a:pt x="4227436" y="29221"/>
                  <a:pt x="3754725" y="-1110"/>
                  <a:pt x="3597783" y="14859"/>
                </a:cubicBezTo>
                <a:cubicBezTo>
                  <a:pt x="3459353" y="11366"/>
                  <a:pt x="3317740" y="48458"/>
                  <a:pt x="3029712" y="14859"/>
                </a:cubicBezTo>
                <a:cubicBezTo>
                  <a:pt x="2766446" y="6388"/>
                  <a:pt x="2645518" y="37065"/>
                  <a:pt x="2299335" y="14859"/>
                </a:cubicBezTo>
                <a:cubicBezTo>
                  <a:pt x="1977844" y="24878"/>
                  <a:pt x="1781583" y="-658"/>
                  <a:pt x="1514856" y="14859"/>
                </a:cubicBezTo>
                <a:cubicBezTo>
                  <a:pt x="1212648" y="19924"/>
                  <a:pt x="1087880" y="-3264"/>
                  <a:pt x="892683" y="14859"/>
                </a:cubicBezTo>
                <a:cubicBezTo>
                  <a:pt x="745769" y="12915"/>
                  <a:pt x="183254" y="-30919"/>
                  <a:pt x="0" y="14859"/>
                </a:cubicBezTo>
                <a:cubicBezTo>
                  <a:pt x="-276" y="10856"/>
                  <a:pt x="-590" y="4859"/>
                  <a:pt x="0" y="0"/>
                </a:cubicBezTo>
                <a:close/>
              </a:path>
              <a:path w="5410200" h="14859"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1396" y="5262"/>
                  <a:pt x="5408968" y="10219"/>
                  <a:pt x="5410200" y="14859"/>
                </a:cubicBezTo>
                <a:cubicBezTo>
                  <a:pt x="5130880" y="49447"/>
                  <a:pt x="5008082" y="-26045"/>
                  <a:pt x="4842129" y="14859"/>
                </a:cubicBezTo>
                <a:cubicBezTo>
                  <a:pt x="4629232" y="39621"/>
                  <a:pt x="4430159" y="45015"/>
                  <a:pt x="4165854" y="14859"/>
                </a:cubicBezTo>
                <a:cubicBezTo>
                  <a:pt x="3880517" y="18169"/>
                  <a:pt x="3820863" y="-11066"/>
                  <a:pt x="3543681" y="14859"/>
                </a:cubicBezTo>
                <a:cubicBezTo>
                  <a:pt x="3267577" y="40830"/>
                  <a:pt x="3047131" y="-7631"/>
                  <a:pt x="2759202" y="14859"/>
                </a:cubicBezTo>
                <a:cubicBezTo>
                  <a:pt x="2418778" y="19072"/>
                  <a:pt x="2206820" y="-33952"/>
                  <a:pt x="1974723" y="14859"/>
                </a:cubicBezTo>
                <a:cubicBezTo>
                  <a:pt x="1740429" y="36853"/>
                  <a:pt x="1599301" y="35636"/>
                  <a:pt x="1406652" y="14859"/>
                </a:cubicBezTo>
                <a:cubicBezTo>
                  <a:pt x="1196601" y="5109"/>
                  <a:pt x="938578" y="39860"/>
                  <a:pt x="730377" y="14859"/>
                </a:cubicBezTo>
                <a:cubicBezTo>
                  <a:pt x="524173" y="27794"/>
                  <a:pt x="336004" y="-16326"/>
                  <a:pt x="0" y="14859"/>
                </a:cubicBezTo>
                <a:cubicBezTo>
                  <a:pt x="635" y="10051"/>
                  <a:pt x="388" y="7338"/>
                  <a:pt x="0" y="0"/>
                </a:cubicBezTo>
                <a:close/>
              </a:path>
              <a:path w="5410200" h="14859"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10513" y="6374"/>
                  <a:pt x="5410826" y="8396"/>
                  <a:pt x="5410200" y="14859"/>
                </a:cubicBezTo>
                <a:cubicBezTo>
                  <a:pt x="5139576" y="4090"/>
                  <a:pt x="5122299" y="34918"/>
                  <a:pt x="4842129" y="14859"/>
                </a:cubicBezTo>
                <a:cubicBezTo>
                  <a:pt x="4566356" y="7798"/>
                  <a:pt x="4456854" y="16569"/>
                  <a:pt x="4328160" y="14859"/>
                </a:cubicBezTo>
                <a:cubicBezTo>
                  <a:pt x="4234703" y="321"/>
                  <a:pt x="3768176" y="-14919"/>
                  <a:pt x="3597783" y="14859"/>
                </a:cubicBezTo>
                <a:cubicBezTo>
                  <a:pt x="3430303" y="11291"/>
                  <a:pt x="3287506" y="21358"/>
                  <a:pt x="3029712" y="14859"/>
                </a:cubicBezTo>
                <a:cubicBezTo>
                  <a:pt x="2742636" y="-1278"/>
                  <a:pt x="2637847" y="19252"/>
                  <a:pt x="2299335" y="14859"/>
                </a:cubicBezTo>
                <a:cubicBezTo>
                  <a:pt x="1959433" y="-6718"/>
                  <a:pt x="1779456" y="38244"/>
                  <a:pt x="1514856" y="14859"/>
                </a:cubicBezTo>
                <a:cubicBezTo>
                  <a:pt x="1212431" y="32940"/>
                  <a:pt x="1086601" y="8425"/>
                  <a:pt x="892683" y="14859"/>
                </a:cubicBezTo>
                <a:cubicBezTo>
                  <a:pt x="721500" y="46943"/>
                  <a:pt x="194249" y="-28659"/>
                  <a:pt x="0" y="14859"/>
                </a:cubicBezTo>
                <a:cubicBezTo>
                  <a:pt x="447" y="10597"/>
                  <a:pt x="-939" y="456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5410200"/>
                      <a:gd name="connsiteY0" fmla="*/ 0 h 14859"/>
                      <a:gd name="connsiteX1" fmla="*/ 568071 w 5410200"/>
                      <a:gd name="connsiteY1" fmla="*/ 0 h 14859"/>
                      <a:gd name="connsiteX2" fmla="*/ 1298448 w 5410200"/>
                      <a:gd name="connsiteY2" fmla="*/ 0 h 14859"/>
                      <a:gd name="connsiteX3" fmla="*/ 1920621 w 5410200"/>
                      <a:gd name="connsiteY3" fmla="*/ 0 h 14859"/>
                      <a:gd name="connsiteX4" fmla="*/ 2488692 w 5410200"/>
                      <a:gd name="connsiteY4" fmla="*/ 0 h 14859"/>
                      <a:gd name="connsiteX5" fmla="*/ 3219069 w 5410200"/>
                      <a:gd name="connsiteY5" fmla="*/ 0 h 14859"/>
                      <a:gd name="connsiteX6" fmla="*/ 3895344 w 5410200"/>
                      <a:gd name="connsiteY6" fmla="*/ 0 h 14859"/>
                      <a:gd name="connsiteX7" fmla="*/ 4571619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328160 w 5410200"/>
                      <a:gd name="connsiteY11" fmla="*/ 14859 h 14859"/>
                      <a:gd name="connsiteX12" fmla="*/ 3597783 w 5410200"/>
                      <a:gd name="connsiteY12" fmla="*/ 14859 h 14859"/>
                      <a:gd name="connsiteX13" fmla="*/ 3029712 w 5410200"/>
                      <a:gd name="connsiteY13" fmla="*/ 14859 h 14859"/>
                      <a:gd name="connsiteX14" fmla="*/ 2299335 w 5410200"/>
                      <a:gd name="connsiteY14" fmla="*/ 14859 h 14859"/>
                      <a:gd name="connsiteX15" fmla="*/ 1514856 w 5410200"/>
                      <a:gd name="connsiteY15" fmla="*/ 14859 h 14859"/>
                      <a:gd name="connsiteX16" fmla="*/ 892683 w 5410200"/>
                      <a:gd name="connsiteY16" fmla="*/ 14859 h 14859"/>
                      <a:gd name="connsiteX17" fmla="*/ 0 w 5410200"/>
                      <a:gd name="connsiteY17" fmla="*/ 14859 h 14859"/>
                      <a:gd name="connsiteX18" fmla="*/ 0 w 5410200"/>
                      <a:gd name="connsiteY18" fmla="*/ 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4859"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901" y="6437"/>
                          <a:pt x="5410648" y="8251"/>
                          <a:pt x="5410200" y="14859"/>
                        </a:cubicBezTo>
                        <a:cubicBezTo>
                          <a:pt x="5139060" y="3322"/>
                          <a:pt x="5121593" y="27606"/>
                          <a:pt x="4842129" y="14859"/>
                        </a:cubicBezTo>
                        <a:cubicBezTo>
                          <a:pt x="4562665" y="2112"/>
                          <a:pt x="4448273" y="6058"/>
                          <a:pt x="4328160" y="14859"/>
                        </a:cubicBezTo>
                        <a:cubicBezTo>
                          <a:pt x="4208047" y="23660"/>
                          <a:pt x="3760936" y="19138"/>
                          <a:pt x="3597783" y="14859"/>
                        </a:cubicBezTo>
                        <a:cubicBezTo>
                          <a:pt x="3434630" y="10580"/>
                          <a:pt x="3299718" y="29784"/>
                          <a:pt x="3029712" y="14859"/>
                        </a:cubicBezTo>
                        <a:cubicBezTo>
                          <a:pt x="2759706" y="-66"/>
                          <a:pt x="2640159" y="23965"/>
                          <a:pt x="2299335" y="14859"/>
                        </a:cubicBezTo>
                        <a:cubicBezTo>
                          <a:pt x="1958511" y="5753"/>
                          <a:pt x="1801186" y="25556"/>
                          <a:pt x="1514856" y="14859"/>
                        </a:cubicBezTo>
                        <a:cubicBezTo>
                          <a:pt x="1228526" y="4162"/>
                          <a:pt x="1063509" y="-8734"/>
                          <a:pt x="892683" y="14859"/>
                        </a:cubicBezTo>
                        <a:cubicBezTo>
                          <a:pt x="721857" y="38452"/>
                          <a:pt x="186945" y="-24326"/>
                          <a:pt x="0" y="14859"/>
                        </a:cubicBezTo>
                        <a:cubicBezTo>
                          <a:pt x="516" y="10488"/>
                          <a:pt x="-611" y="4548"/>
                          <a:pt x="0" y="0"/>
                        </a:cubicBezTo>
                        <a:close/>
                      </a:path>
                      <a:path w="5410200" h="14859"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03" y="4623"/>
                          <a:pt x="5409880" y="9964"/>
                          <a:pt x="5410200" y="14859"/>
                        </a:cubicBezTo>
                        <a:cubicBezTo>
                          <a:pt x="5163327" y="38065"/>
                          <a:pt x="5008749" y="7264"/>
                          <a:pt x="4842129" y="14859"/>
                        </a:cubicBezTo>
                        <a:cubicBezTo>
                          <a:pt x="4675509" y="22454"/>
                          <a:pt x="4433401" y="-4044"/>
                          <a:pt x="4165854" y="14859"/>
                        </a:cubicBezTo>
                        <a:cubicBezTo>
                          <a:pt x="3898308" y="33762"/>
                          <a:pt x="3809032" y="-12139"/>
                          <a:pt x="3543681" y="14859"/>
                        </a:cubicBezTo>
                        <a:cubicBezTo>
                          <a:pt x="3278330" y="41857"/>
                          <a:pt x="3073876" y="-19346"/>
                          <a:pt x="2759202" y="14859"/>
                        </a:cubicBezTo>
                        <a:cubicBezTo>
                          <a:pt x="2444528" y="49064"/>
                          <a:pt x="2204144" y="-57"/>
                          <a:pt x="1974723" y="14859"/>
                        </a:cubicBezTo>
                        <a:cubicBezTo>
                          <a:pt x="1745302" y="29775"/>
                          <a:pt x="1602335" y="28061"/>
                          <a:pt x="1406652" y="14859"/>
                        </a:cubicBezTo>
                        <a:cubicBezTo>
                          <a:pt x="1210969" y="1657"/>
                          <a:pt x="923948" y="-268"/>
                          <a:pt x="730377" y="14859"/>
                        </a:cubicBezTo>
                        <a:cubicBezTo>
                          <a:pt x="536806" y="29986"/>
                          <a:pt x="336496" y="-3570"/>
                          <a:pt x="0" y="14859"/>
                        </a:cubicBezTo>
                        <a:cubicBezTo>
                          <a:pt x="323" y="10648"/>
                          <a:pt x="316" y="741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 xmlns:a16="http://schemas.microsoft.com/office/drawing/2014/main" id="{A10987E1-8CC5-4D35-8286-8FB5C4B6C2F3}"/>
              </a:ext>
            </a:extLst>
          </p:cNvPr>
          <p:cNvGraphicFramePr>
            <a:graphicFrameLocks noGrp="1"/>
          </p:cNvGraphicFramePr>
          <p:nvPr>
            <p:ph idx="1"/>
            <p:extLst>
              <p:ext uri="{D42A27DB-BD31-4B8C-83A1-F6EECF244321}">
                <p14:modId xmlns:p14="http://schemas.microsoft.com/office/powerpoint/2010/main" val="4063309735"/>
              </p:ext>
            </p:extLst>
          </p:nvPr>
        </p:nvGraphicFramePr>
        <p:xfrm>
          <a:off x="2674188" y="365128"/>
          <a:ext cx="6708991" cy="6328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 xmlns:a16="http://schemas.microsoft.com/office/drawing/2014/main" id="{87E253DC-E9D1-4D43-823E-D6DA3BE4A25B}"/>
              </a:ext>
            </a:extLst>
          </p:cNvPr>
          <p:cNvSpPr>
            <a:spLocks noGrp="1"/>
          </p:cNvSpPr>
          <p:nvPr>
            <p:ph type="title"/>
          </p:nvPr>
        </p:nvSpPr>
        <p:spPr>
          <a:xfrm>
            <a:off x="681038" y="365126"/>
            <a:ext cx="2787149" cy="5811837"/>
          </a:xfrm>
        </p:spPr>
        <p:txBody>
          <a:bodyPr/>
          <a:lstStyle/>
          <a:p>
            <a:r>
              <a:rPr lang="en-GB" sz="3200" b="1" dirty="0"/>
              <a:t>Philosophical Enquiry - Question Bank</a:t>
            </a:r>
            <a:r>
              <a:rPr lang="en-GB" dirty="0"/>
              <a:t/>
            </a:r>
            <a:br>
              <a:rPr lang="en-GB" dirty="0"/>
            </a:br>
            <a:endParaRPr lang="en-GB" dirty="0"/>
          </a:p>
        </p:txBody>
      </p:sp>
    </p:spTree>
    <p:extLst>
      <p:ext uri="{BB962C8B-B14F-4D97-AF65-F5344CB8AC3E}">
        <p14:creationId xmlns:p14="http://schemas.microsoft.com/office/powerpoint/2010/main" val="2925420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US" sz="3600" dirty="0">
                <a:solidFill>
                  <a:srgbClr val="FFFFFF"/>
                </a:solidFill>
              </a:rPr>
              <a:t>Where is Egypt?</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958121" y="2551471"/>
            <a:ext cx="7989757" cy="3919667"/>
          </a:xfrm>
        </p:spPr>
        <p:txBody>
          <a:bodyPr>
            <a:normAutofit/>
          </a:bodyPr>
          <a:lstStyle/>
          <a:p>
            <a:endParaRPr lang="en-US" sz="1800" dirty="0">
              <a:solidFill>
                <a:srgbClr val="000000"/>
              </a:solidFill>
            </a:endParaRPr>
          </a:p>
          <a:p>
            <a:endParaRPr lang="en-US" sz="2000" dirty="0">
              <a:solidFill>
                <a:srgbClr val="000000"/>
              </a:solidFill>
              <a:latin typeface="+mj-lt"/>
            </a:endParaRPr>
          </a:p>
          <a:p>
            <a:endParaRPr lang="en-US" sz="2000" dirty="0">
              <a:solidFill>
                <a:srgbClr val="000000"/>
              </a:solidFill>
              <a:latin typeface="+mj-lt"/>
            </a:endParaRPr>
          </a:p>
          <a:p>
            <a:endParaRPr lang="en-US" sz="2000" dirty="0">
              <a:solidFill>
                <a:srgbClr val="000000"/>
              </a:solidFill>
              <a:latin typeface="+mj-lt"/>
            </a:endParaRPr>
          </a:p>
          <a:p>
            <a:pPr marL="0" indent="0">
              <a:buNone/>
            </a:pPr>
            <a:endParaRPr lang="en-US" sz="1800" dirty="0">
              <a:solidFill>
                <a:srgbClr val="000000"/>
              </a:solidFill>
            </a:endParaRPr>
          </a:p>
        </p:txBody>
      </p:sp>
      <p:sp>
        <p:nvSpPr>
          <p:cNvPr id="7" name="Content Placeholder 2">
            <a:extLst>
              <a:ext uri="{FF2B5EF4-FFF2-40B4-BE49-F238E27FC236}">
                <a16:creationId xmlns="" xmlns:a16="http://schemas.microsoft.com/office/drawing/2014/main" id="{1CBCF2FE-FA95-274A-8983-C869E6EA0F67}"/>
              </a:ext>
            </a:extLst>
          </p:cNvPr>
          <p:cNvSpPr txBox="1">
            <a:spLocks/>
          </p:cNvSpPr>
          <p:nvPr/>
        </p:nvSpPr>
        <p:spPr>
          <a:xfrm>
            <a:off x="406401" y="2697946"/>
            <a:ext cx="4064000" cy="3919667"/>
          </a:xfrm>
          <a:prstGeom prst="rect">
            <a:avLst/>
          </a:prstGeom>
        </p:spPr>
        <p:txBody>
          <a:bodyPr vert="horz" lIns="91440" tIns="45720" rIns="91440" bIns="45720" rtlCol="0">
            <a:normAutofit lnSpcReduction="10000"/>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2000" dirty="0">
                <a:solidFill>
                  <a:srgbClr val="000000"/>
                </a:solidFill>
                <a:latin typeface="+mj-lt"/>
              </a:rPr>
              <a:t>What can we use to find out where Egypt is?</a:t>
            </a:r>
          </a:p>
          <a:p>
            <a:pPr marL="0" indent="0">
              <a:buNone/>
            </a:pPr>
            <a:endParaRPr lang="en-US" sz="2000" dirty="0">
              <a:solidFill>
                <a:srgbClr val="000000"/>
              </a:solidFill>
              <a:latin typeface="+mj-lt"/>
            </a:endParaRPr>
          </a:p>
          <a:p>
            <a:r>
              <a:rPr lang="en-US" sz="2000" dirty="0">
                <a:solidFill>
                  <a:srgbClr val="000000"/>
                </a:solidFill>
                <a:latin typeface="+mj-lt"/>
              </a:rPr>
              <a:t>Here’s a clickable map of the world</a:t>
            </a:r>
          </a:p>
          <a:p>
            <a:pPr marL="0" indent="0">
              <a:buNone/>
            </a:pPr>
            <a:r>
              <a:rPr lang="en-US" sz="2000" dirty="0">
                <a:solidFill>
                  <a:srgbClr val="000000"/>
                </a:solidFill>
                <a:latin typeface="+mj-lt"/>
              </a:rPr>
              <a:t> </a:t>
            </a:r>
          </a:p>
          <a:p>
            <a:r>
              <a:rPr lang="en-US" sz="2000" dirty="0">
                <a:solidFill>
                  <a:srgbClr val="000000"/>
                </a:solidFill>
                <a:latin typeface="+mj-lt"/>
              </a:rPr>
              <a:t>How far is Egypt from the United Kingdom?</a:t>
            </a:r>
          </a:p>
          <a:p>
            <a:endParaRPr lang="en-US" sz="2000" dirty="0">
              <a:solidFill>
                <a:srgbClr val="000000"/>
              </a:solidFill>
              <a:latin typeface="+mj-lt"/>
            </a:endParaRPr>
          </a:p>
          <a:p>
            <a:r>
              <a:rPr lang="en-US" sz="2000" dirty="0">
                <a:solidFill>
                  <a:srgbClr val="000000"/>
                </a:solidFill>
                <a:latin typeface="+mj-lt"/>
              </a:rPr>
              <a:t>What climate does Egypt have?</a:t>
            </a:r>
          </a:p>
          <a:p>
            <a:endParaRPr lang="en-US" sz="2000" dirty="0">
              <a:solidFill>
                <a:srgbClr val="000000"/>
              </a:solidFill>
              <a:latin typeface="+mj-lt"/>
            </a:endParaRPr>
          </a:p>
          <a:p>
            <a:r>
              <a:rPr lang="en-US" sz="2000" dirty="0">
                <a:solidFill>
                  <a:srgbClr val="000000"/>
                </a:solidFill>
                <a:latin typeface="+mj-lt"/>
              </a:rPr>
              <a:t>What is Egypt famous for?</a:t>
            </a:r>
          </a:p>
          <a:p>
            <a:endParaRPr lang="en-US" sz="2000" dirty="0">
              <a:solidFill>
                <a:srgbClr val="000000"/>
              </a:solidFill>
              <a:latin typeface="+mj-lt"/>
            </a:endParaRPr>
          </a:p>
          <a:p>
            <a:endParaRPr lang="en-US" sz="2000" dirty="0">
              <a:solidFill>
                <a:srgbClr val="000000"/>
              </a:solidFill>
              <a:latin typeface="+mj-lt"/>
            </a:endParaRPr>
          </a:p>
          <a:p>
            <a:pPr marL="0" indent="0">
              <a:buFont typeface="Arial" panose="020B0604020202020204" pitchFamily="34" charset="0"/>
              <a:buNone/>
            </a:pPr>
            <a:endParaRPr lang="en-US" sz="1800" dirty="0">
              <a:solidFill>
                <a:srgbClr val="000000"/>
              </a:solidFill>
            </a:endParaRPr>
          </a:p>
        </p:txBody>
      </p:sp>
      <p:pic>
        <p:nvPicPr>
          <p:cNvPr id="9" name="Picture 8" descr="View of the Great Pyramid Complex of Giza in Egypt">
            <a:extLst>
              <a:ext uri="{FF2B5EF4-FFF2-40B4-BE49-F238E27FC236}">
                <a16:creationId xmlns="" xmlns:a16="http://schemas.microsoft.com/office/drawing/2014/main" id="{6CEBF19F-5028-3C41-AC7E-AC780143A3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7703" y="3145394"/>
            <a:ext cx="5080995" cy="3388984"/>
          </a:xfrm>
          <a:prstGeom prst="rect">
            <a:avLst/>
          </a:prstGeom>
        </p:spPr>
      </p:pic>
      <p:pic>
        <p:nvPicPr>
          <p:cNvPr id="11" name="Graphic 10" descr="Earth globe: Africa and Europe with solid fill">
            <a:hlinkClick r:id="rId5"/>
            <a:extLst>
              <a:ext uri="{FF2B5EF4-FFF2-40B4-BE49-F238E27FC236}">
                <a16:creationId xmlns="" xmlns:a16="http://schemas.microsoft.com/office/drawing/2014/main" id="{0C3DD588-942B-3C40-B352-B2D05B71813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097048" y="2596394"/>
            <a:ext cx="2877909" cy="2877909"/>
          </a:xfrm>
          <a:prstGeom prst="rect">
            <a:avLst/>
          </a:prstGeom>
        </p:spPr>
      </p:pic>
      <p:sp>
        <p:nvSpPr>
          <p:cNvPr id="4" name="Rectangle 3">
            <a:extLst>
              <a:ext uri="{FF2B5EF4-FFF2-40B4-BE49-F238E27FC236}">
                <a16:creationId xmlns="" xmlns:a16="http://schemas.microsoft.com/office/drawing/2014/main" id="{8E891DE0-55B5-FF4C-B775-033524B9203E}"/>
              </a:ext>
            </a:extLst>
          </p:cNvPr>
          <p:cNvSpPr/>
          <p:nvPr/>
        </p:nvSpPr>
        <p:spPr>
          <a:xfrm>
            <a:off x="4587877" y="6536481"/>
            <a:ext cx="2993127" cy="230832"/>
          </a:xfrm>
          <a:prstGeom prst="rect">
            <a:avLst/>
          </a:prstGeom>
        </p:spPr>
        <p:txBody>
          <a:bodyPr wrap="none">
            <a:spAutoFit/>
          </a:bodyPr>
          <a:lstStyle/>
          <a:p>
            <a:r>
              <a:rPr lang="en-GB" sz="900" dirty="0">
                <a:ea typeface="Times New Roman" panose="02020603050405020304" pitchFamily="18" charset="0"/>
              </a:rPr>
              <a:t>Pyramids at Giza, Egypt | CC BY-SA 3.0</a:t>
            </a:r>
            <a:r>
              <a:rPr lang="en-GB" sz="900" dirty="0"/>
              <a:t> | Creative Commons </a:t>
            </a:r>
            <a:endParaRPr lang="en-US" sz="900" dirty="0"/>
          </a:p>
        </p:txBody>
      </p:sp>
    </p:spTree>
    <p:extLst>
      <p:ext uri="{BB962C8B-B14F-4D97-AF65-F5344CB8AC3E}">
        <p14:creationId xmlns:p14="http://schemas.microsoft.com/office/powerpoint/2010/main" val="99501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09427"/>
            <a:ext cx="7989757" cy="1006657"/>
          </a:xfrm>
        </p:spPr>
        <p:txBody>
          <a:bodyPr>
            <a:normAutofit/>
          </a:bodyPr>
          <a:lstStyle/>
          <a:p>
            <a:pPr algn="ctr"/>
            <a:r>
              <a:rPr lang="en-US" sz="3600" dirty="0">
                <a:solidFill>
                  <a:srgbClr val="FFFFFF"/>
                </a:solidFill>
              </a:rPr>
              <a:t>When was Egypt ancient?</a:t>
            </a:r>
            <a:br>
              <a:rPr lang="en-US" sz="3600" dirty="0">
                <a:solidFill>
                  <a:srgbClr val="FFFFFF"/>
                </a:solidFill>
              </a:rPr>
            </a:br>
            <a:r>
              <a:rPr lang="en-US" sz="2700" dirty="0">
                <a:solidFill>
                  <a:schemeClr val="bg1"/>
                </a:solidFill>
              </a:rPr>
              <a:t>Can you put these events in order on a timeline?</a:t>
            </a:r>
            <a:endParaRPr lang="en-US" sz="3600" dirty="0">
              <a:solidFill>
                <a:srgbClr val="FFFFFF"/>
              </a:solidFill>
            </a:endParaRP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958121" y="2551471"/>
            <a:ext cx="7989757" cy="3919667"/>
          </a:xfrm>
        </p:spPr>
        <p:txBody>
          <a:bodyPr>
            <a:normAutofit/>
          </a:bodyPr>
          <a:lstStyle/>
          <a:p>
            <a:endParaRPr lang="en-US" sz="1800" dirty="0">
              <a:solidFill>
                <a:srgbClr val="000000"/>
              </a:solidFill>
            </a:endParaRPr>
          </a:p>
          <a:p>
            <a:endParaRPr lang="en-US" sz="2000" dirty="0">
              <a:solidFill>
                <a:srgbClr val="000000"/>
              </a:solidFill>
              <a:latin typeface="+mj-lt"/>
            </a:endParaRPr>
          </a:p>
          <a:p>
            <a:pPr marL="0" indent="0">
              <a:buNone/>
            </a:pPr>
            <a:endParaRPr lang="en-US" sz="2000" dirty="0">
              <a:solidFill>
                <a:srgbClr val="000000"/>
              </a:solidFill>
              <a:latin typeface="+mj-lt"/>
            </a:endParaRPr>
          </a:p>
          <a:p>
            <a:endParaRPr lang="en-US" sz="2000" dirty="0">
              <a:solidFill>
                <a:srgbClr val="000000"/>
              </a:solidFill>
              <a:latin typeface="+mj-lt"/>
            </a:endParaRPr>
          </a:p>
          <a:p>
            <a:pPr marL="0" indent="0">
              <a:buNone/>
            </a:pPr>
            <a:endParaRPr lang="en-US" sz="1800" dirty="0">
              <a:solidFill>
                <a:srgbClr val="000000"/>
              </a:solidFill>
            </a:endParaRPr>
          </a:p>
        </p:txBody>
      </p:sp>
      <p:cxnSp>
        <p:nvCxnSpPr>
          <p:cNvPr id="5" name="Straight Arrow Connector 4">
            <a:extLst>
              <a:ext uri="{FF2B5EF4-FFF2-40B4-BE49-F238E27FC236}">
                <a16:creationId xmlns="" xmlns:a16="http://schemas.microsoft.com/office/drawing/2014/main" id="{1A79F422-8A2C-324F-920A-341E29FEDEBF}"/>
              </a:ext>
            </a:extLst>
          </p:cNvPr>
          <p:cNvCxnSpPr>
            <a:cxnSpLocks/>
          </p:cNvCxnSpPr>
          <p:nvPr/>
        </p:nvCxnSpPr>
        <p:spPr>
          <a:xfrm>
            <a:off x="828136" y="5486400"/>
            <a:ext cx="8119742" cy="0"/>
          </a:xfrm>
          <a:prstGeom prst="straightConnector1">
            <a:avLst/>
          </a:prstGeom>
          <a:ln w="38100">
            <a:headEnd type="triangle"/>
            <a:tailEnd type="triangle"/>
          </a:ln>
        </p:spPr>
        <p:style>
          <a:lnRef idx="1">
            <a:schemeClr val="accent6"/>
          </a:lnRef>
          <a:fillRef idx="0">
            <a:schemeClr val="accent6"/>
          </a:fillRef>
          <a:effectRef idx="0">
            <a:schemeClr val="accent6"/>
          </a:effectRef>
          <a:fontRef idx="minor">
            <a:schemeClr val="tx1"/>
          </a:fontRef>
        </p:style>
      </p:cxnSp>
      <p:sp>
        <p:nvSpPr>
          <p:cNvPr id="6" name="Cloud 5">
            <a:extLst>
              <a:ext uri="{FF2B5EF4-FFF2-40B4-BE49-F238E27FC236}">
                <a16:creationId xmlns="" xmlns:a16="http://schemas.microsoft.com/office/drawing/2014/main" id="{1061B1A1-2D9B-0949-8C51-BD1A7ED84E90}"/>
              </a:ext>
            </a:extLst>
          </p:cNvPr>
          <p:cNvSpPr/>
          <p:nvPr/>
        </p:nvSpPr>
        <p:spPr>
          <a:xfrm>
            <a:off x="3662579" y="2739437"/>
            <a:ext cx="1507112" cy="98262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Ancient Egypt</a:t>
            </a:r>
          </a:p>
        </p:txBody>
      </p:sp>
      <p:sp>
        <p:nvSpPr>
          <p:cNvPr id="9" name="Cloud 8">
            <a:extLst>
              <a:ext uri="{FF2B5EF4-FFF2-40B4-BE49-F238E27FC236}">
                <a16:creationId xmlns="" xmlns:a16="http://schemas.microsoft.com/office/drawing/2014/main" id="{67569579-01D8-B74A-9CBF-E2E8AAB5154B}"/>
              </a:ext>
            </a:extLst>
          </p:cNvPr>
          <p:cNvSpPr/>
          <p:nvPr/>
        </p:nvSpPr>
        <p:spPr>
          <a:xfrm>
            <a:off x="5060534" y="3866153"/>
            <a:ext cx="1993657" cy="12280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invention of the electric car</a:t>
            </a:r>
          </a:p>
        </p:txBody>
      </p:sp>
      <p:sp>
        <p:nvSpPr>
          <p:cNvPr id="11" name="Cloud 10">
            <a:extLst>
              <a:ext uri="{FF2B5EF4-FFF2-40B4-BE49-F238E27FC236}">
                <a16:creationId xmlns="" xmlns:a16="http://schemas.microsoft.com/office/drawing/2014/main" id="{8883134E-BE53-884C-83F9-CFD57532C605}"/>
              </a:ext>
            </a:extLst>
          </p:cNvPr>
          <p:cNvSpPr/>
          <p:nvPr/>
        </p:nvSpPr>
        <p:spPr>
          <a:xfrm>
            <a:off x="1630685" y="2317070"/>
            <a:ext cx="1604514" cy="10912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World War I</a:t>
            </a:r>
          </a:p>
        </p:txBody>
      </p:sp>
      <p:sp>
        <p:nvSpPr>
          <p:cNvPr id="12" name="Cloud 11">
            <a:extLst>
              <a:ext uri="{FF2B5EF4-FFF2-40B4-BE49-F238E27FC236}">
                <a16:creationId xmlns="" xmlns:a16="http://schemas.microsoft.com/office/drawing/2014/main" id="{5892D6C2-D15B-BE40-BE79-8E76CBFD55D1}"/>
              </a:ext>
            </a:extLst>
          </p:cNvPr>
          <p:cNvSpPr/>
          <p:nvPr/>
        </p:nvSpPr>
        <p:spPr>
          <a:xfrm>
            <a:off x="1149156" y="4082764"/>
            <a:ext cx="1604515" cy="9011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Tudors</a:t>
            </a:r>
          </a:p>
        </p:txBody>
      </p:sp>
      <p:sp>
        <p:nvSpPr>
          <p:cNvPr id="13" name="Cloud 12">
            <a:extLst>
              <a:ext uri="{FF2B5EF4-FFF2-40B4-BE49-F238E27FC236}">
                <a16:creationId xmlns="" xmlns:a16="http://schemas.microsoft.com/office/drawing/2014/main" id="{BCA3F959-487B-B84A-81ED-9E830D2C2290}"/>
              </a:ext>
            </a:extLst>
          </p:cNvPr>
          <p:cNvSpPr/>
          <p:nvPr/>
        </p:nvSpPr>
        <p:spPr>
          <a:xfrm>
            <a:off x="7694761" y="4104065"/>
            <a:ext cx="2211237" cy="9901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Neanderthals</a:t>
            </a:r>
          </a:p>
        </p:txBody>
      </p:sp>
      <p:sp>
        <p:nvSpPr>
          <p:cNvPr id="14" name="Cloud 13">
            <a:extLst>
              <a:ext uri="{FF2B5EF4-FFF2-40B4-BE49-F238E27FC236}">
                <a16:creationId xmlns="" xmlns:a16="http://schemas.microsoft.com/office/drawing/2014/main" id="{C88A319B-8700-D746-82D6-96D2AE6A6761}"/>
              </a:ext>
            </a:extLst>
          </p:cNvPr>
          <p:cNvSpPr/>
          <p:nvPr/>
        </p:nvSpPr>
        <p:spPr>
          <a:xfrm>
            <a:off x="6057362" y="2489184"/>
            <a:ext cx="1816787" cy="10912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Victorians</a:t>
            </a:r>
          </a:p>
        </p:txBody>
      </p:sp>
      <p:sp>
        <p:nvSpPr>
          <p:cNvPr id="16" name="Cloud 15">
            <a:extLst>
              <a:ext uri="{FF2B5EF4-FFF2-40B4-BE49-F238E27FC236}">
                <a16:creationId xmlns="" xmlns:a16="http://schemas.microsoft.com/office/drawing/2014/main" id="{A91EDB20-F3C4-2E46-8E76-224D59DA371F}"/>
              </a:ext>
            </a:extLst>
          </p:cNvPr>
          <p:cNvSpPr/>
          <p:nvPr/>
        </p:nvSpPr>
        <p:spPr>
          <a:xfrm>
            <a:off x="2883656" y="4585276"/>
            <a:ext cx="1740102" cy="9011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Dinosaurs</a:t>
            </a:r>
          </a:p>
        </p:txBody>
      </p:sp>
      <p:sp>
        <p:nvSpPr>
          <p:cNvPr id="17" name="Cloud 16">
            <a:extLst>
              <a:ext uri="{FF2B5EF4-FFF2-40B4-BE49-F238E27FC236}">
                <a16:creationId xmlns="" xmlns:a16="http://schemas.microsoft.com/office/drawing/2014/main" id="{141BFBBE-7166-8944-8F25-9FB312D3E5F5}"/>
              </a:ext>
            </a:extLst>
          </p:cNvPr>
          <p:cNvSpPr/>
          <p:nvPr/>
        </p:nvSpPr>
        <p:spPr>
          <a:xfrm>
            <a:off x="4623758" y="5486400"/>
            <a:ext cx="1815898" cy="105678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First human on the moon</a:t>
            </a:r>
          </a:p>
        </p:txBody>
      </p:sp>
    </p:spTree>
    <p:extLst>
      <p:ext uri="{BB962C8B-B14F-4D97-AF65-F5344CB8AC3E}">
        <p14:creationId xmlns:p14="http://schemas.microsoft.com/office/powerpoint/2010/main" val="1328029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fontScale="90000"/>
          </a:bodyPr>
          <a:lstStyle/>
          <a:p>
            <a:pPr algn="ctr"/>
            <a:r>
              <a:rPr lang="en-US" sz="3600" dirty="0">
                <a:solidFill>
                  <a:srgbClr val="FFFFFF"/>
                </a:solidFill>
              </a:rPr>
              <a:t>An Egyptian Timeline – research and complete  classroom timeline sheet to include the time when </a:t>
            </a:r>
            <a:r>
              <a:rPr lang="en-US" sz="3600" dirty="0" err="1">
                <a:solidFill>
                  <a:srgbClr val="FFFFFF"/>
                </a:solidFill>
              </a:rPr>
              <a:t>Seti</a:t>
            </a:r>
            <a:r>
              <a:rPr lang="en-US" sz="3600" dirty="0">
                <a:solidFill>
                  <a:srgbClr val="FFFFFF"/>
                </a:solidFill>
              </a:rPr>
              <a:t> I ruled Egypt.</a:t>
            </a:r>
          </a:p>
        </p:txBody>
      </p:sp>
      <p:graphicFrame>
        <p:nvGraphicFramePr>
          <p:cNvPr id="19" name="Content Placeholder 2">
            <a:extLst>
              <a:ext uri="{FF2B5EF4-FFF2-40B4-BE49-F238E27FC236}">
                <a16:creationId xmlns="" xmlns:a16="http://schemas.microsoft.com/office/drawing/2014/main" id="{77D016F5-670B-49FE-BB29-BAD8AC9CFEFC}"/>
              </a:ext>
            </a:extLst>
          </p:cNvPr>
          <p:cNvGraphicFramePr>
            <a:graphicFrameLocks noGrp="1"/>
          </p:cNvGraphicFramePr>
          <p:nvPr>
            <p:ph idx="1"/>
          </p:nvPr>
        </p:nvGraphicFramePr>
        <p:xfrm>
          <a:off x="958121" y="2551471"/>
          <a:ext cx="7989757" cy="3919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205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 xmlns:a16="http://schemas.microsoft.com/office/drawing/2014/main" id="{2E442304-DDBD-4F7B-8017-36BCC863F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515937" y="640823"/>
            <a:ext cx="2777660" cy="5583148"/>
          </a:xfrm>
        </p:spPr>
        <p:txBody>
          <a:bodyPr anchor="ctr">
            <a:normAutofit/>
          </a:bodyPr>
          <a:lstStyle/>
          <a:p>
            <a:r>
              <a:rPr lang="en-US" sz="4900" dirty="0"/>
              <a:t>This Resource</a:t>
            </a:r>
          </a:p>
        </p:txBody>
      </p:sp>
      <p:sp>
        <p:nvSpPr>
          <p:cNvPr id="32" name="sketch line">
            <a:extLst>
              <a:ext uri="{FF2B5EF4-FFF2-40B4-BE49-F238E27FC236}">
                <a16:creationId xmlns="" xmlns:a16="http://schemas.microsoft.com/office/drawing/2014/main" id="{5E107275-3853-46FD-A241-DE4355A42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15097" y="3464434"/>
            <a:ext cx="5410200" cy="14859"/>
          </a:xfrm>
          <a:custGeom>
            <a:avLst/>
            <a:gdLst>
              <a:gd name="connsiteX0" fmla="*/ 0 w 5410200"/>
              <a:gd name="connsiteY0" fmla="*/ 0 h 14859"/>
              <a:gd name="connsiteX1" fmla="*/ 568071 w 5410200"/>
              <a:gd name="connsiteY1" fmla="*/ 0 h 14859"/>
              <a:gd name="connsiteX2" fmla="*/ 1298448 w 5410200"/>
              <a:gd name="connsiteY2" fmla="*/ 0 h 14859"/>
              <a:gd name="connsiteX3" fmla="*/ 1920621 w 5410200"/>
              <a:gd name="connsiteY3" fmla="*/ 0 h 14859"/>
              <a:gd name="connsiteX4" fmla="*/ 2488692 w 5410200"/>
              <a:gd name="connsiteY4" fmla="*/ 0 h 14859"/>
              <a:gd name="connsiteX5" fmla="*/ 3219069 w 5410200"/>
              <a:gd name="connsiteY5" fmla="*/ 0 h 14859"/>
              <a:gd name="connsiteX6" fmla="*/ 3895344 w 5410200"/>
              <a:gd name="connsiteY6" fmla="*/ 0 h 14859"/>
              <a:gd name="connsiteX7" fmla="*/ 4571619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328160 w 5410200"/>
              <a:gd name="connsiteY11" fmla="*/ 14859 h 14859"/>
              <a:gd name="connsiteX12" fmla="*/ 3597783 w 5410200"/>
              <a:gd name="connsiteY12" fmla="*/ 14859 h 14859"/>
              <a:gd name="connsiteX13" fmla="*/ 3029712 w 5410200"/>
              <a:gd name="connsiteY13" fmla="*/ 14859 h 14859"/>
              <a:gd name="connsiteX14" fmla="*/ 2299335 w 5410200"/>
              <a:gd name="connsiteY14" fmla="*/ 14859 h 14859"/>
              <a:gd name="connsiteX15" fmla="*/ 1514856 w 5410200"/>
              <a:gd name="connsiteY15" fmla="*/ 14859 h 14859"/>
              <a:gd name="connsiteX16" fmla="*/ 892683 w 5410200"/>
              <a:gd name="connsiteY16" fmla="*/ 14859 h 14859"/>
              <a:gd name="connsiteX17" fmla="*/ 0 w 5410200"/>
              <a:gd name="connsiteY17" fmla="*/ 14859 h 14859"/>
              <a:gd name="connsiteX18" fmla="*/ 0 w 5410200"/>
              <a:gd name="connsiteY18" fmla="*/ 0 h 14859"/>
              <a:gd name="connsiteX0" fmla="*/ 0 w 5410200"/>
              <a:gd name="connsiteY0" fmla="*/ 0 h 14859"/>
              <a:gd name="connsiteX1" fmla="*/ 622173 w 5410200"/>
              <a:gd name="connsiteY1" fmla="*/ 0 h 14859"/>
              <a:gd name="connsiteX2" fmla="*/ 1136142 w 5410200"/>
              <a:gd name="connsiteY2" fmla="*/ 0 h 14859"/>
              <a:gd name="connsiteX3" fmla="*/ 1920621 w 5410200"/>
              <a:gd name="connsiteY3" fmla="*/ 0 h 14859"/>
              <a:gd name="connsiteX4" fmla="*/ 2542794 w 5410200"/>
              <a:gd name="connsiteY4" fmla="*/ 0 h 14859"/>
              <a:gd name="connsiteX5" fmla="*/ 3164967 w 5410200"/>
              <a:gd name="connsiteY5" fmla="*/ 0 h 14859"/>
              <a:gd name="connsiteX6" fmla="*/ 3949446 w 5410200"/>
              <a:gd name="connsiteY6" fmla="*/ 0 h 14859"/>
              <a:gd name="connsiteX7" fmla="*/ 4517517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165854 w 5410200"/>
              <a:gd name="connsiteY11" fmla="*/ 14859 h 14859"/>
              <a:gd name="connsiteX12" fmla="*/ 3543681 w 5410200"/>
              <a:gd name="connsiteY12" fmla="*/ 14859 h 14859"/>
              <a:gd name="connsiteX13" fmla="*/ 2759202 w 5410200"/>
              <a:gd name="connsiteY13" fmla="*/ 14859 h 14859"/>
              <a:gd name="connsiteX14" fmla="*/ 1974723 w 5410200"/>
              <a:gd name="connsiteY14" fmla="*/ 14859 h 14859"/>
              <a:gd name="connsiteX15" fmla="*/ 1406652 w 5410200"/>
              <a:gd name="connsiteY15" fmla="*/ 14859 h 14859"/>
              <a:gd name="connsiteX16" fmla="*/ 730377 w 5410200"/>
              <a:gd name="connsiteY16" fmla="*/ 14859 h 14859"/>
              <a:gd name="connsiteX17" fmla="*/ 0 w 5410200"/>
              <a:gd name="connsiteY17" fmla="*/ 14859 h 14859"/>
              <a:gd name="connsiteX18" fmla="*/ 0 w 5410200"/>
              <a:gd name="connsiteY18" fmla="*/ 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4859"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10678" y="6352"/>
                  <a:pt x="5410827" y="8075"/>
                  <a:pt x="5410200" y="14859"/>
                </a:cubicBezTo>
                <a:cubicBezTo>
                  <a:pt x="5133704" y="6325"/>
                  <a:pt x="5123444" y="32620"/>
                  <a:pt x="4842129" y="14859"/>
                </a:cubicBezTo>
                <a:cubicBezTo>
                  <a:pt x="4568650" y="924"/>
                  <a:pt x="4447390" y="9364"/>
                  <a:pt x="4328160" y="14859"/>
                </a:cubicBezTo>
                <a:cubicBezTo>
                  <a:pt x="4227436" y="29221"/>
                  <a:pt x="3754725" y="-1110"/>
                  <a:pt x="3597783" y="14859"/>
                </a:cubicBezTo>
                <a:cubicBezTo>
                  <a:pt x="3459353" y="11366"/>
                  <a:pt x="3317740" y="48458"/>
                  <a:pt x="3029712" y="14859"/>
                </a:cubicBezTo>
                <a:cubicBezTo>
                  <a:pt x="2766446" y="6388"/>
                  <a:pt x="2645518" y="37065"/>
                  <a:pt x="2299335" y="14859"/>
                </a:cubicBezTo>
                <a:cubicBezTo>
                  <a:pt x="1977844" y="24878"/>
                  <a:pt x="1781583" y="-658"/>
                  <a:pt x="1514856" y="14859"/>
                </a:cubicBezTo>
                <a:cubicBezTo>
                  <a:pt x="1212648" y="19924"/>
                  <a:pt x="1087880" y="-3264"/>
                  <a:pt x="892683" y="14859"/>
                </a:cubicBezTo>
                <a:cubicBezTo>
                  <a:pt x="745769" y="12915"/>
                  <a:pt x="183254" y="-30919"/>
                  <a:pt x="0" y="14859"/>
                </a:cubicBezTo>
                <a:cubicBezTo>
                  <a:pt x="-276" y="10856"/>
                  <a:pt x="-590" y="4859"/>
                  <a:pt x="0" y="0"/>
                </a:cubicBezTo>
                <a:close/>
              </a:path>
              <a:path w="5410200" h="14859"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1396" y="5262"/>
                  <a:pt x="5408968" y="10219"/>
                  <a:pt x="5410200" y="14859"/>
                </a:cubicBezTo>
                <a:cubicBezTo>
                  <a:pt x="5130880" y="49447"/>
                  <a:pt x="5008082" y="-26045"/>
                  <a:pt x="4842129" y="14859"/>
                </a:cubicBezTo>
                <a:cubicBezTo>
                  <a:pt x="4629232" y="39621"/>
                  <a:pt x="4430159" y="45015"/>
                  <a:pt x="4165854" y="14859"/>
                </a:cubicBezTo>
                <a:cubicBezTo>
                  <a:pt x="3880517" y="18169"/>
                  <a:pt x="3820863" y="-11066"/>
                  <a:pt x="3543681" y="14859"/>
                </a:cubicBezTo>
                <a:cubicBezTo>
                  <a:pt x="3267577" y="40830"/>
                  <a:pt x="3047131" y="-7631"/>
                  <a:pt x="2759202" y="14859"/>
                </a:cubicBezTo>
                <a:cubicBezTo>
                  <a:pt x="2418778" y="19072"/>
                  <a:pt x="2206820" y="-33952"/>
                  <a:pt x="1974723" y="14859"/>
                </a:cubicBezTo>
                <a:cubicBezTo>
                  <a:pt x="1740429" y="36853"/>
                  <a:pt x="1599301" y="35636"/>
                  <a:pt x="1406652" y="14859"/>
                </a:cubicBezTo>
                <a:cubicBezTo>
                  <a:pt x="1196601" y="5109"/>
                  <a:pt x="938578" y="39860"/>
                  <a:pt x="730377" y="14859"/>
                </a:cubicBezTo>
                <a:cubicBezTo>
                  <a:pt x="524173" y="27794"/>
                  <a:pt x="336004" y="-16326"/>
                  <a:pt x="0" y="14859"/>
                </a:cubicBezTo>
                <a:cubicBezTo>
                  <a:pt x="635" y="10051"/>
                  <a:pt x="388" y="7338"/>
                  <a:pt x="0" y="0"/>
                </a:cubicBezTo>
                <a:close/>
              </a:path>
              <a:path w="5410200" h="14859"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10513" y="6374"/>
                  <a:pt x="5410826" y="8396"/>
                  <a:pt x="5410200" y="14859"/>
                </a:cubicBezTo>
                <a:cubicBezTo>
                  <a:pt x="5139576" y="4090"/>
                  <a:pt x="5122299" y="34918"/>
                  <a:pt x="4842129" y="14859"/>
                </a:cubicBezTo>
                <a:cubicBezTo>
                  <a:pt x="4566356" y="7798"/>
                  <a:pt x="4456854" y="16569"/>
                  <a:pt x="4328160" y="14859"/>
                </a:cubicBezTo>
                <a:cubicBezTo>
                  <a:pt x="4234703" y="321"/>
                  <a:pt x="3768176" y="-14919"/>
                  <a:pt x="3597783" y="14859"/>
                </a:cubicBezTo>
                <a:cubicBezTo>
                  <a:pt x="3430303" y="11291"/>
                  <a:pt x="3287506" y="21358"/>
                  <a:pt x="3029712" y="14859"/>
                </a:cubicBezTo>
                <a:cubicBezTo>
                  <a:pt x="2742636" y="-1278"/>
                  <a:pt x="2637847" y="19252"/>
                  <a:pt x="2299335" y="14859"/>
                </a:cubicBezTo>
                <a:cubicBezTo>
                  <a:pt x="1959433" y="-6718"/>
                  <a:pt x="1779456" y="38244"/>
                  <a:pt x="1514856" y="14859"/>
                </a:cubicBezTo>
                <a:cubicBezTo>
                  <a:pt x="1212431" y="32940"/>
                  <a:pt x="1086601" y="8425"/>
                  <a:pt x="892683" y="14859"/>
                </a:cubicBezTo>
                <a:cubicBezTo>
                  <a:pt x="721500" y="46943"/>
                  <a:pt x="194249" y="-28659"/>
                  <a:pt x="0" y="14859"/>
                </a:cubicBezTo>
                <a:cubicBezTo>
                  <a:pt x="447" y="10597"/>
                  <a:pt x="-939" y="456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5410200"/>
                      <a:gd name="connsiteY0" fmla="*/ 0 h 14859"/>
                      <a:gd name="connsiteX1" fmla="*/ 568071 w 5410200"/>
                      <a:gd name="connsiteY1" fmla="*/ 0 h 14859"/>
                      <a:gd name="connsiteX2" fmla="*/ 1298448 w 5410200"/>
                      <a:gd name="connsiteY2" fmla="*/ 0 h 14859"/>
                      <a:gd name="connsiteX3" fmla="*/ 1920621 w 5410200"/>
                      <a:gd name="connsiteY3" fmla="*/ 0 h 14859"/>
                      <a:gd name="connsiteX4" fmla="*/ 2488692 w 5410200"/>
                      <a:gd name="connsiteY4" fmla="*/ 0 h 14859"/>
                      <a:gd name="connsiteX5" fmla="*/ 3219069 w 5410200"/>
                      <a:gd name="connsiteY5" fmla="*/ 0 h 14859"/>
                      <a:gd name="connsiteX6" fmla="*/ 3895344 w 5410200"/>
                      <a:gd name="connsiteY6" fmla="*/ 0 h 14859"/>
                      <a:gd name="connsiteX7" fmla="*/ 4571619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328160 w 5410200"/>
                      <a:gd name="connsiteY11" fmla="*/ 14859 h 14859"/>
                      <a:gd name="connsiteX12" fmla="*/ 3597783 w 5410200"/>
                      <a:gd name="connsiteY12" fmla="*/ 14859 h 14859"/>
                      <a:gd name="connsiteX13" fmla="*/ 3029712 w 5410200"/>
                      <a:gd name="connsiteY13" fmla="*/ 14859 h 14859"/>
                      <a:gd name="connsiteX14" fmla="*/ 2299335 w 5410200"/>
                      <a:gd name="connsiteY14" fmla="*/ 14859 h 14859"/>
                      <a:gd name="connsiteX15" fmla="*/ 1514856 w 5410200"/>
                      <a:gd name="connsiteY15" fmla="*/ 14859 h 14859"/>
                      <a:gd name="connsiteX16" fmla="*/ 892683 w 5410200"/>
                      <a:gd name="connsiteY16" fmla="*/ 14859 h 14859"/>
                      <a:gd name="connsiteX17" fmla="*/ 0 w 5410200"/>
                      <a:gd name="connsiteY17" fmla="*/ 14859 h 14859"/>
                      <a:gd name="connsiteX18" fmla="*/ 0 w 5410200"/>
                      <a:gd name="connsiteY18" fmla="*/ 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4859"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901" y="6437"/>
                          <a:pt x="5410648" y="8251"/>
                          <a:pt x="5410200" y="14859"/>
                        </a:cubicBezTo>
                        <a:cubicBezTo>
                          <a:pt x="5139060" y="3322"/>
                          <a:pt x="5121593" y="27606"/>
                          <a:pt x="4842129" y="14859"/>
                        </a:cubicBezTo>
                        <a:cubicBezTo>
                          <a:pt x="4562665" y="2112"/>
                          <a:pt x="4448273" y="6058"/>
                          <a:pt x="4328160" y="14859"/>
                        </a:cubicBezTo>
                        <a:cubicBezTo>
                          <a:pt x="4208047" y="23660"/>
                          <a:pt x="3760936" y="19138"/>
                          <a:pt x="3597783" y="14859"/>
                        </a:cubicBezTo>
                        <a:cubicBezTo>
                          <a:pt x="3434630" y="10580"/>
                          <a:pt x="3299718" y="29784"/>
                          <a:pt x="3029712" y="14859"/>
                        </a:cubicBezTo>
                        <a:cubicBezTo>
                          <a:pt x="2759706" y="-66"/>
                          <a:pt x="2640159" y="23965"/>
                          <a:pt x="2299335" y="14859"/>
                        </a:cubicBezTo>
                        <a:cubicBezTo>
                          <a:pt x="1958511" y="5753"/>
                          <a:pt x="1801186" y="25556"/>
                          <a:pt x="1514856" y="14859"/>
                        </a:cubicBezTo>
                        <a:cubicBezTo>
                          <a:pt x="1228526" y="4162"/>
                          <a:pt x="1063509" y="-8734"/>
                          <a:pt x="892683" y="14859"/>
                        </a:cubicBezTo>
                        <a:cubicBezTo>
                          <a:pt x="721857" y="38452"/>
                          <a:pt x="186945" y="-24326"/>
                          <a:pt x="0" y="14859"/>
                        </a:cubicBezTo>
                        <a:cubicBezTo>
                          <a:pt x="516" y="10488"/>
                          <a:pt x="-611" y="4548"/>
                          <a:pt x="0" y="0"/>
                        </a:cubicBezTo>
                        <a:close/>
                      </a:path>
                      <a:path w="5410200" h="14859"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03" y="4623"/>
                          <a:pt x="5409880" y="9964"/>
                          <a:pt x="5410200" y="14859"/>
                        </a:cubicBezTo>
                        <a:cubicBezTo>
                          <a:pt x="5163327" y="38065"/>
                          <a:pt x="5008749" y="7264"/>
                          <a:pt x="4842129" y="14859"/>
                        </a:cubicBezTo>
                        <a:cubicBezTo>
                          <a:pt x="4675509" y="22454"/>
                          <a:pt x="4433401" y="-4044"/>
                          <a:pt x="4165854" y="14859"/>
                        </a:cubicBezTo>
                        <a:cubicBezTo>
                          <a:pt x="3898308" y="33762"/>
                          <a:pt x="3809032" y="-12139"/>
                          <a:pt x="3543681" y="14859"/>
                        </a:cubicBezTo>
                        <a:cubicBezTo>
                          <a:pt x="3278330" y="41857"/>
                          <a:pt x="3073876" y="-19346"/>
                          <a:pt x="2759202" y="14859"/>
                        </a:cubicBezTo>
                        <a:cubicBezTo>
                          <a:pt x="2444528" y="49064"/>
                          <a:pt x="2204144" y="-57"/>
                          <a:pt x="1974723" y="14859"/>
                        </a:cubicBezTo>
                        <a:cubicBezTo>
                          <a:pt x="1745302" y="29775"/>
                          <a:pt x="1602335" y="28061"/>
                          <a:pt x="1406652" y="14859"/>
                        </a:cubicBezTo>
                        <a:cubicBezTo>
                          <a:pt x="1210969" y="1657"/>
                          <a:pt x="923948" y="-268"/>
                          <a:pt x="730377" y="14859"/>
                        </a:cubicBezTo>
                        <a:cubicBezTo>
                          <a:pt x="536806" y="29986"/>
                          <a:pt x="336496" y="-3570"/>
                          <a:pt x="0" y="14859"/>
                        </a:cubicBezTo>
                        <a:cubicBezTo>
                          <a:pt x="323" y="10648"/>
                          <a:pt x="316" y="741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 xmlns:a16="http://schemas.microsoft.com/office/drawing/2014/main" id="{C3B22AE9-3526-4FE3-9022-304B1D69BD2A}"/>
              </a:ext>
            </a:extLst>
          </p:cNvPr>
          <p:cNvGraphicFramePr>
            <a:graphicFrameLocks noGrp="1"/>
          </p:cNvGraphicFramePr>
          <p:nvPr>
            <p:ph idx="1"/>
            <p:extLst>
              <p:ext uri="{D42A27DB-BD31-4B8C-83A1-F6EECF244321}">
                <p14:modId xmlns:p14="http://schemas.microsoft.com/office/powerpoint/2010/main" val="1643121837"/>
              </p:ext>
            </p:extLst>
          </p:nvPr>
        </p:nvGraphicFramePr>
        <p:xfrm>
          <a:off x="3776514" y="640822"/>
          <a:ext cx="5606666"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86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3781615" y="640080"/>
            <a:ext cx="5601843" cy="3566160"/>
          </a:xfrm>
        </p:spPr>
        <p:txBody>
          <a:bodyPr vert="horz" lIns="91440" tIns="45720" rIns="91440" bIns="45720" rtlCol="0" anchor="b">
            <a:normAutofit/>
          </a:bodyPr>
          <a:lstStyle/>
          <a:p>
            <a:pPr defTabSz="914400"/>
            <a:r>
              <a:rPr lang="en-US" sz="5900" dirty="0"/>
              <a:t>The Object</a:t>
            </a:r>
          </a:p>
        </p:txBody>
      </p:sp>
      <p:sp>
        <p:nvSpPr>
          <p:cNvPr id="17" name="sketchy line">
            <a:extLst>
              <a:ext uri="{FF2B5EF4-FFF2-40B4-BE49-F238E27FC236}">
                <a16:creationId xmlns="" xmlns:a16="http://schemas.microsoft.com/office/drawing/2014/main" id="{82580482-BA80-420A-8A05-C58E97F2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81615" y="4409267"/>
            <a:ext cx="3447288" cy="18288"/>
          </a:xfrm>
          <a:custGeom>
            <a:avLst/>
            <a:gdLst>
              <a:gd name="connsiteX0" fmla="*/ 0 w 3447288"/>
              <a:gd name="connsiteY0" fmla="*/ 0 h 18288"/>
              <a:gd name="connsiteX1" fmla="*/ 689458 w 3447288"/>
              <a:gd name="connsiteY1" fmla="*/ 0 h 18288"/>
              <a:gd name="connsiteX2" fmla="*/ 1344442 w 3447288"/>
              <a:gd name="connsiteY2" fmla="*/ 0 h 18288"/>
              <a:gd name="connsiteX3" fmla="*/ 1999427 w 3447288"/>
              <a:gd name="connsiteY3" fmla="*/ 0 h 18288"/>
              <a:gd name="connsiteX4" fmla="*/ 2757830 w 3447288"/>
              <a:gd name="connsiteY4" fmla="*/ 0 h 18288"/>
              <a:gd name="connsiteX5" fmla="*/ 3447288 w 3447288"/>
              <a:gd name="connsiteY5" fmla="*/ 0 h 18288"/>
              <a:gd name="connsiteX6" fmla="*/ 3447288 w 3447288"/>
              <a:gd name="connsiteY6" fmla="*/ 18288 h 18288"/>
              <a:gd name="connsiteX7" fmla="*/ 2757830 w 3447288"/>
              <a:gd name="connsiteY7" fmla="*/ 18288 h 18288"/>
              <a:gd name="connsiteX8" fmla="*/ 2171791 w 3447288"/>
              <a:gd name="connsiteY8" fmla="*/ 18288 h 18288"/>
              <a:gd name="connsiteX9" fmla="*/ 1516807 w 3447288"/>
              <a:gd name="connsiteY9" fmla="*/ 18288 h 18288"/>
              <a:gd name="connsiteX10" fmla="*/ 861822 w 3447288"/>
              <a:gd name="connsiteY10" fmla="*/ 18288 h 18288"/>
              <a:gd name="connsiteX11" fmla="*/ 0 w 3447288"/>
              <a:gd name="connsiteY11" fmla="*/ 18288 h 18288"/>
              <a:gd name="connsiteX12" fmla="*/ 0 w 3447288"/>
              <a:gd name="connsiteY12" fmla="*/ 0 h 18288"/>
              <a:gd name="connsiteX0" fmla="*/ 0 w 3447288"/>
              <a:gd name="connsiteY0" fmla="*/ 0 h 18288"/>
              <a:gd name="connsiteX1" fmla="*/ 620512 w 3447288"/>
              <a:gd name="connsiteY1" fmla="*/ 0 h 18288"/>
              <a:gd name="connsiteX2" fmla="*/ 1378915 w 3447288"/>
              <a:gd name="connsiteY2" fmla="*/ 0 h 18288"/>
              <a:gd name="connsiteX3" fmla="*/ 1964954 w 3447288"/>
              <a:gd name="connsiteY3" fmla="*/ 0 h 18288"/>
              <a:gd name="connsiteX4" fmla="*/ 2550993 w 3447288"/>
              <a:gd name="connsiteY4" fmla="*/ 0 h 18288"/>
              <a:gd name="connsiteX5" fmla="*/ 3447288 w 3447288"/>
              <a:gd name="connsiteY5" fmla="*/ 0 h 18288"/>
              <a:gd name="connsiteX6" fmla="*/ 3447288 w 3447288"/>
              <a:gd name="connsiteY6" fmla="*/ 18288 h 18288"/>
              <a:gd name="connsiteX7" fmla="*/ 2792303 w 3447288"/>
              <a:gd name="connsiteY7" fmla="*/ 18288 h 18288"/>
              <a:gd name="connsiteX8" fmla="*/ 2137319 w 3447288"/>
              <a:gd name="connsiteY8" fmla="*/ 18288 h 18288"/>
              <a:gd name="connsiteX9" fmla="*/ 1482334 w 3447288"/>
              <a:gd name="connsiteY9" fmla="*/ 18288 h 18288"/>
              <a:gd name="connsiteX10" fmla="*/ 723930 w 3447288"/>
              <a:gd name="connsiteY10" fmla="*/ 18288 h 18288"/>
              <a:gd name="connsiteX11" fmla="*/ 376444 w 3447288"/>
              <a:gd name="connsiteY11" fmla="*/ 18288 h 18288"/>
              <a:gd name="connsiteX12" fmla="*/ 0 w 3447288"/>
              <a:gd name="connsiteY12" fmla="*/ 18288 h 18288"/>
              <a:gd name="connsiteX13" fmla="*/ 0 w 3447288"/>
              <a:gd name="connsiteY13"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7288" h="18288" fill="none" extrusionOk="0">
                <a:moveTo>
                  <a:pt x="0" y="0"/>
                </a:moveTo>
                <a:cubicBezTo>
                  <a:pt x="343454" y="33606"/>
                  <a:pt x="498478" y="-25787"/>
                  <a:pt x="689458" y="0"/>
                </a:cubicBezTo>
                <a:cubicBezTo>
                  <a:pt x="857784" y="-1299"/>
                  <a:pt x="1188550" y="-46044"/>
                  <a:pt x="1344442" y="0"/>
                </a:cubicBezTo>
                <a:cubicBezTo>
                  <a:pt x="1477311" y="39907"/>
                  <a:pt x="1888719" y="-36707"/>
                  <a:pt x="1999427" y="0"/>
                </a:cubicBezTo>
                <a:cubicBezTo>
                  <a:pt x="2152595" y="81620"/>
                  <a:pt x="2438258" y="-67436"/>
                  <a:pt x="2757830" y="0"/>
                </a:cubicBezTo>
                <a:cubicBezTo>
                  <a:pt x="3131083" y="47681"/>
                  <a:pt x="3246076" y="17880"/>
                  <a:pt x="3447288" y="0"/>
                </a:cubicBezTo>
                <a:cubicBezTo>
                  <a:pt x="3446846" y="7184"/>
                  <a:pt x="3446715" y="9771"/>
                  <a:pt x="3447288" y="18288"/>
                </a:cubicBezTo>
                <a:cubicBezTo>
                  <a:pt x="3121410" y="-11885"/>
                  <a:pt x="3093913" y="22771"/>
                  <a:pt x="2757830" y="18288"/>
                </a:cubicBezTo>
                <a:cubicBezTo>
                  <a:pt x="2421136" y="17212"/>
                  <a:pt x="2386999" y="-3860"/>
                  <a:pt x="2171791" y="18288"/>
                </a:cubicBezTo>
                <a:cubicBezTo>
                  <a:pt x="1963768" y="43682"/>
                  <a:pt x="1827940" y="31532"/>
                  <a:pt x="1516807" y="18288"/>
                </a:cubicBezTo>
                <a:cubicBezTo>
                  <a:pt x="1202162" y="-810"/>
                  <a:pt x="995306" y="61897"/>
                  <a:pt x="861822" y="18288"/>
                </a:cubicBezTo>
                <a:cubicBezTo>
                  <a:pt x="717796" y="-1125"/>
                  <a:pt x="309595" y="52316"/>
                  <a:pt x="0" y="18288"/>
                </a:cubicBezTo>
                <a:cubicBezTo>
                  <a:pt x="-449" y="11682"/>
                  <a:pt x="228" y="3653"/>
                  <a:pt x="0" y="0"/>
                </a:cubicBezTo>
                <a:close/>
              </a:path>
              <a:path w="3447288" h="18288" stroke="0" extrusionOk="0">
                <a:moveTo>
                  <a:pt x="0" y="0"/>
                </a:moveTo>
                <a:cubicBezTo>
                  <a:pt x="122883" y="6841"/>
                  <a:pt x="470251" y="-14250"/>
                  <a:pt x="620512" y="0"/>
                </a:cubicBezTo>
                <a:cubicBezTo>
                  <a:pt x="809843" y="49615"/>
                  <a:pt x="1003405" y="36490"/>
                  <a:pt x="1378915" y="0"/>
                </a:cubicBezTo>
                <a:cubicBezTo>
                  <a:pt x="1721880" y="-43958"/>
                  <a:pt x="1823473" y="6492"/>
                  <a:pt x="1964954" y="0"/>
                </a:cubicBezTo>
                <a:cubicBezTo>
                  <a:pt x="2148265" y="1100"/>
                  <a:pt x="2285277" y="-11433"/>
                  <a:pt x="2550993" y="0"/>
                </a:cubicBezTo>
                <a:cubicBezTo>
                  <a:pt x="2814712" y="6630"/>
                  <a:pt x="3205830" y="-26753"/>
                  <a:pt x="3447288" y="0"/>
                </a:cubicBezTo>
                <a:cubicBezTo>
                  <a:pt x="3447261" y="3601"/>
                  <a:pt x="3447929" y="10012"/>
                  <a:pt x="3447288" y="18288"/>
                </a:cubicBezTo>
                <a:cubicBezTo>
                  <a:pt x="3149542" y="35120"/>
                  <a:pt x="3124210" y="38600"/>
                  <a:pt x="2792303" y="18288"/>
                </a:cubicBezTo>
                <a:cubicBezTo>
                  <a:pt x="2452959" y="-26249"/>
                  <a:pt x="2259469" y="21102"/>
                  <a:pt x="2137319" y="18288"/>
                </a:cubicBezTo>
                <a:cubicBezTo>
                  <a:pt x="1986596" y="-2628"/>
                  <a:pt x="1639124" y="1076"/>
                  <a:pt x="1482334" y="18288"/>
                </a:cubicBezTo>
                <a:cubicBezTo>
                  <a:pt x="1342182" y="962"/>
                  <a:pt x="859520" y="19890"/>
                  <a:pt x="723930" y="18288"/>
                </a:cubicBezTo>
                <a:cubicBezTo>
                  <a:pt x="564285" y="24225"/>
                  <a:pt x="546157" y="26571"/>
                  <a:pt x="376444" y="18288"/>
                </a:cubicBezTo>
                <a:cubicBezTo>
                  <a:pt x="206731" y="10005"/>
                  <a:pt x="93125" y="22765"/>
                  <a:pt x="0" y="18288"/>
                </a:cubicBezTo>
                <a:cubicBezTo>
                  <a:pt x="117" y="14624"/>
                  <a:pt x="-811" y="3617"/>
                  <a:pt x="0" y="0"/>
                </a:cubicBezTo>
                <a:close/>
              </a:path>
              <a:path w="3447288" h="18288" fill="none" stroke="0" extrusionOk="0">
                <a:moveTo>
                  <a:pt x="0" y="0"/>
                </a:moveTo>
                <a:cubicBezTo>
                  <a:pt x="328472" y="-13475"/>
                  <a:pt x="506323" y="15222"/>
                  <a:pt x="689458" y="0"/>
                </a:cubicBezTo>
                <a:cubicBezTo>
                  <a:pt x="874323" y="-133"/>
                  <a:pt x="1151811" y="-30293"/>
                  <a:pt x="1344442" y="0"/>
                </a:cubicBezTo>
                <a:cubicBezTo>
                  <a:pt x="1498943" y="6097"/>
                  <a:pt x="1844854" y="968"/>
                  <a:pt x="1999427" y="0"/>
                </a:cubicBezTo>
                <a:cubicBezTo>
                  <a:pt x="2141456" y="87621"/>
                  <a:pt x="2377485" y="-35292"/>
                  <a:pt x="2757830" y="0"/>
                </a:cubicBezTo>
                <a:cubicBezTo>
                  <a:pt x="3111968" y="40734"/>
                  <a:pt x="3226405" y="44623"/>
                  <a:pt x="3447288" y="0"/>
                </a:cubicBezTo>
                <a:cubicBezTo>
                  <a:pt x="3447262" y="7514"/>
                  <a:pt x="3446757" y="9795"/>
                  <a:pt x="3447288" y="18288"/>
                </a:cubicBezTo>
                <a:cubicBezTo>
                  <a:pt x="3116497" y="-3279"/>
                  <a:pt x="3085637" y="26814"/>
                  <a:pt x="2757830" y="18288"/>
                </a:cubicBezTo>
                <a:cubicBezTo>
                  <a:pt x="2429127" y="19721"/>
                  <a:pt x="2389655" y="-5144"/>
                  <a:pt x="2171791" y="18288"/>
                </a:cubicBezTo>
                <a:cubicBezTo>
                  <a:pt x="1964180" y="39549"/>
                  <a:pt x="1811428" y="31658"/>
                  <a:pt x="1516807" y="18288"/>
                </a:cubicBezTo>
                <a:cubicBezTo>
                  <a:pt x="1207582" y="18171"/>
                  <a:pt x="987268" y="58500"/>
                  <a:pt x="861822" y="18288"/>
                </a:cubicBezTo>
                <a:cubicBezTo>
                  <a:pt x="733975" y="-52164"/>
                  <a:pt x="248927" y="67090"/>
                  <a:pt x="0" y="18288"/>
                </a:cubicBezTo>
                <a:cubicBezTo>
                  <a:pt x="-35" y="11391"/>
                  <a:pt x="-28" y="3692"/>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3447288"/>
                      <a:gd name="connsiteY0" fmla="*/ 0 h 18288"/>
                      <a:gd name="connsiteX1" fmla="*/ 689458 w 3447288"/>
                      <a:gd name="connsiteY1" fmla="*/ 0 h 18288"/>
                      <a:gd name="connsiteX2" fmla="*/ 1344442 w 3447288"/>
                      <a:gd name="connsiteY2" fmla="*/ 0 h 18288"/>
                      <a:gd name="connsiteX3" fmla="*/ 1999427 w 3447288"/>
                      <a:gd name="connsiteY3" fmla="*/ 0 h 18288"/>
                      <a:gd name="connsiteX4" fmla="*/ 2757830 w 3447288"/>
                      <a:gd name="connsiteY4" fmla="*/ 0 h 18288"/>
                      <a:gd name="connsiteX5" fmla="*/ 3447288 w 3447288"/>
                      <a:gd name="connsiteY5" fmla="*/ 0 h 18288"/>
                      <a:gd name="connsiteX6" fmla="*/ 3447288 w 3447288"/>
                      <a:gd name="connsiteY6" fmla="*/ 18288 h 18288"/>
                      <a:gd name="connsiteX7" fmla="*/ 2757830 w 3447288"/>
                      <a:gd name="connsiteY7" fmla="*/ 18288 h 18288"/>
                      <a:gd name="connsiteX8" fmla="*/ 2171791 w 3447288"/>
                      <a:gd name="connsiteY8" fmla="*/ 18288 h 18288"/>
                      <a:gd name="connsiteX9" fmla="*/ 1516807 w 3447288"/>
                      <a:gd name="connsiteY9" fmla="*/ 18288 h 18288"/>
                      <a:gd name="connsiteX10" fmla="*/ 861822 w 3447288"/>
                      <a:gd name="connsiteY10" fmla="*/ 18288 h 18288"/>
                      <a:gd name="connsiteX11" fmla="*/ 0 w 3447288"/>
                      <a:gd name="connsiteY11" fmla="*/ 18288 h 18288"/>
                      <a:gd name="connsiteX12" fmla="*/ 0 w 3447288"/>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7288" h="18288" fill="none" extrusionOk="0">
                        <a:moveTo>
                          <a:pt x="0" y="0"/>
                        </a:moveTo>
                        <a:cubicBezTo>
                          <a:pt x="318424" y="1442"/>
                          <a:pt x="512065" y="-10861"/>
                          <a:pt x="689458" y="0"/>
                        </a:cubicBezTo>
                        <a:cubicBezTo>
                          <a:pt x="866851" y="10861"/>
                          <a:pt x="1185896" y="-27861"/>
                          <a:pt x="1344442" y="0"/>
                        </a:cubicBezTo>
                        <a:cubicBezTo>
                          <a:pt x="1502988" y="27861"/>
                          <a:pt x="1860745" y="-29386"/>
                          <a:pt x="1999427" y="0"/>
                        </a:cubicBezTo>
                        <a:cubicBezTo>
                          <a:pt x="2138110" y="29386"/>
                          <a:pt x="2385863" y="-35993"/>
                          <a:pt x="2757830" y="0"/>
                        </a:cubicBezTo>
                        <a:cubicBezTo>
                          <a:pt x="3129797" y="35993"/>
                          <a:pt x="3232108" y="33810"/>
                          <a:pt x="3447288" y="0"/>
                        </a:cubicBezTo>
                        <a:cubicBezTo>
                          <a:pt x="3446854" y="7551"/>
                          <a:pt x="3446821" y="9822"/>
                          <a:pt x="3447288" y="18288"/>
                        </a:cubicBezTo>
                        <a:cubicBezTo>
                          <a:pt x="3123934" y="-10662"/>
                          <a:pt x="3094756" y="21520"/>
                          <a:pt x="2757830" y="18288"/>
                        </a:cubicBezTo>
                        <a:cubicBezTo>
                          <a:pt x="2420904" y="15056"/>
                          <a:pt x="2382313" y="-4762"/>
                          <a:pt x="2171791" y="18288"/>
                        </a:cubicBezTo>
                        <a:cubicBezTo>
                          <a:pt x="1961269" y="41338"/>
                          <a:pt x="1834566" y="31685"/>
                          <a:pt x="1516807" y="18288"/>
                        </a:cubicBezTo>
                        <a:cubicBezTo>
                          <a:pt x="1199048" y="4891"/>
                          <a:pt x="994446" y="44378"/>
                          <a:pt x="861822" y="18288"/>
                        </a:cubicBezTo>
                        <a:cubicBezTo>
                          <a:pt x="729198" y="-7802"/>
                          <a:pt x="290933" y="50738"/>
                          <a:pt x="0" y="18288"/>
                        </a:cubicBezTo>
                        <a:cubicBezTo>
                          <a:pt x="60" y="11696"/>
                          <a:pt x="66" y="3758"/>
                          <a:pt x="0" y="0"/>
                        </a:cubicBezTo>
                        <a:close/>
                      </a:path>
                      <a:path w="3447288" h="18288" stroke="0" extrusionOk="0">
                        <a:moveTo>
                          <a:pt x="0" y="0"/>
                        </a:moveTo>
                        <a:cubicBezTo>
                          <a:pt x="124857" y="17094"/>
                          <a:pt x="431538" y="3587"/>
                          <a:pt x="620512" y="0"/>
                        </a:cubicBezTo>
                        <a:cubicBezTo>
                          <a:pt x="809486" y="-3587"/>
                          <a:pt x="1036164" y="36216"/>
                          <a:pt x="1378915" y="0"/>
                        </a:cubicBezTo>
                        <a:cubicBezTo>
                          <a:pt x="1721666" y="-36216"/>
                          <a:pt x="1802511" y="17093"/>
                          <a:pt x="1964954" y="0"/>
                        </a:cubicBezTo>
                        <a:cubicBezTo>
                          <a:pt x="2127397" y="-17093"/>
                          <a:pt x="2277669" y="18361"/>
                          <a:pt x="2550993" y="0"/>
                        </a:cubicBezTo>
                        <a:cubicBezTo>
                          <a:pt x="2824317" y="-18361"/>
                          <a:pt x="3198052" y="-7042"/>
                          <a:pt x="3447288" y="0"/>
                        </a:cubicBezTo>
                        <a:cubicBezTo>
                          <a:pt x="3447206" y="4406"/>
                          <a:pt x="3447199" y="9982"/>
                          <a:pt x="3447288" y="18288"/>
                        </a:cubicBezTo>
                        <a:cubicBezTo>
                          <a:pt x="3149363" y="31381"/>
                          <a:pt x="3117756" y="40085"/>
                          <a:pt x="2792303" y="18288"/>
                        </a:cubicBezTo>
                        <a:cubicBezTo>
                          <a:pt x="2466851" y="-3509"/>
                          <a:pt x="2283270" y="3347"/>
                          <a:pt x="2137319" y="18288"/>
                        </a:cubicBezTo>
                        <a:cubicBezTo>
                          <a:pt x="1991368" y="33229"/>
                          <a:pt x="1631520" y="-1345"/>
                          <a:pt x="1482334" y="18288"/>
                        </a:cubicBezTo>
                        <a:cubicBezTo>
                          <a:pt x="1333148" y="37921"/>
                          <a:pt x="877747" y="18480"/>
                          <a:pt x="723930" y="18288"/>
                        </a:cubicBezTo>
                        <a:cubicBezTo>
                          <a:pt x="570113" y="18096"/>
                          <a:pt x="236108" y="15888"/>
                          <a:pt x="0" y="18288"/>
                        </a:cubicBezTo>
                        <a:cubicBezTo>
                          <a:pt x="189" y="14288"/>
                          <a:pt x="-703" y="374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tool&#10;&#10;Description automatically generated">
            <a:extLst>
              <a:ext uri="{FF2B5EF4-FFF2-40B4-BE49-F238E27FC236}">
                <a16:creationId xmlns="" xmlns:a16="http://schemas.microsoft.com/office/drawing/2014/main" id="{6586324A-AA04-2941-B028-AFA0D26B45C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
            <a:ext cx="3571336" cy="6993869"/>
          </a:xfrm>
        </p:spPr>
      </p:pic>
      <p:sp>
        <p:nvSpPr>
          <p:cNvPr id="6" name="Rectangle 5">
            <a:extLst>
              <a:ext uri="{FF2B5EF4-FFF2-40B4-BE49-F238E27FC236}">
                <a16:creationId xmlns="" xmlns:a16="http://schemas.microsoft.com/office/drawing/2014/main" id="{F1348A98-D444-C34E-9805-38BDBD307DD1}"/>
              </a:ext>
            </a:extLst>
          </p:cNvPr>
          <p:cNvSpPr/>
          <p:nvPr/>
        </p:nvSpPr>
        <p:spPr>
          <a:xfrm>
            <a:off x="0" y="6624536"/>
            <a:ext cx="1910584" cy="369332"/>
          </a:xfrm>
          <a:prstGeom prst="rect">
            <a:avLst/>
          </a:prstGeom>
        </p:spPr>
        <p:txBody>
          <a:bodyPr wrap="square">
            <a:spAutoFit/>
          </a:bodyPr>
          <a:lstStyle/>
          <a:p>
            <a:r>
              <a:rPr lang="en-GB" sz="900" dirty="0"/>
              <a:t>Shabti from tomb of </a:t>
            </a:r>
            <a:r>
              <a:rPr lang="en-GB" sz="900" dirty="0" err="1"/>
              <a:t>Seti</a:t>
            </a:r>
            <a:r>
              <a:rPr lang="en-GB" sz="900" dirty="0"/>
              <a:t> I | Leeds Museums and Galleries</a:t>
            </a:r>
            <a:endParaRPr lang="en-US" sz="900" dirty="0"/>
          </a:p>
        </p:txBody>
      </p:sp>
    </p:spTree>
    <p:extLst>
      <p:ext uri="{BB962C8B-B14F-4D97-AF65-F5344CB8AC3E}">
        <p14:creationId xmlns:p14="http://schemas.microsoft.com/office/powerpoint/2010/main" val="159288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7" descr="A picture containing tool&#10;&#10;Description automatically generated">
            <a:extLst>
              <a:ext uri="{FF2B5EF4-FFF2-40B4-BE49-F238E27FC236}">
                <a16:creationId xmlns="" xmlns:a16="http://schemas.microsoft.com/office/drawing/2014/main" id="{5DE8E4F5-7EDF-6142-A7E5-2657220B63B6}"/>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4710503" y="10"/>
            <a:ext cx="5195249" cy="6857990"/>
          </a:xfrm>
          <a:prstGeom prst="rect">
            <a:avLst/>
          </a:prstGeom>
        </p:spPr>
      </p:pic>
      <p:pic>
        <p:nvPicPr>
          <p:cNvPr id="15" name="Picture 14">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654060" y="798445"/>
            <a:ext cx="3902955" cy="1311664"/>
          </a:xfrm>
        </p:spPr>
        <p:txBody>
          <a:bodyPr>
            <a:normAutofit/>
          </a:bodyPr>
          <a:lstStyle/>
          <a:p>
            <a:r>
              <a:rPr lang="en-US">
                <a:solidFill>
                  <a:srgbClr val="000000"/>
                </a:solidFill>
              </a:rPr>
              <a:t>Using objects for learning</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654060" y="2272143"/>
            <a:ext cx="3824277" cy="3788830"/>
          </a:xfrm>
        </p:spPr>
        <p:txBody>
          <a:bodyPr anchor="ctr">
            <a:normAutofit/>
          </a:bodyPr>
          <a:lstStyle/>
          <a:p>
            <a:pPr marL="0" indent="0">
              <a:buNone/>
            </a:pPr>
            <a:r>
              <a:rPr lang="en-US" sz="1700" dirty="0">
                <a:solidFill>
                  <a:srgbClr val="000000"/>
                </a:solidFill>
              </a:rPr>
              <a:t>Let’s look closer at </a:t>
            </a:r>
            <a:r>
              <a:rPr lang="en-US" sz="1700" dirty="0" err="1">
                <a:solidFill>
                  <a:srgbClr val="000000"/>
                </a:solidFill>
              </a:rPr>
              <a:t>Seti’s</a:t>
            </a:r>
            <a:r>
              <a:rPr lang="en-US" sz="1700" dirty="0">
                <a:solidFill>
                  <a:srgbClr val="000000"/>
                </a:solidFill>
              </a:rPr>
              <a:t> shabti – No, I mean REALLY look!</a:t>
            </a:r>
          </a:p>
          <a:p>
            <a:pPr marL="0" indent="0">
              <a:buNone/>
            </a:pPr>
            <a:endParaRPr lang="en-US" sz="1700" dirty="0">
              <a:solidFill>
                <a:srgbClr val="000000"/>
              </a:solidFill>
            </a:endParaRPr>
          </a:p>
          <a:p>
            <a:r>
              <a:rPr lang="en-US" sz="1700" dirty="0">
                <a:solidFill>
                  <a:srgbClr val="000000"/>
                </a:solidFill>
              </a:rPr>
              <a:t>In groups take 5 minutes for each of these questions. Together write as many answers to these questions as you can:</a:t>
            </a:r>
          </a:p>
          <a:p>
            <a:pPr lvl="1">
              <a:buFont typeface="Courier New" panose="02070309020205020404" pitchFamily="49" charset="0"/>
              <a:buChar char="o"/>
            </a:pPr>
            <a:r>
              <a:rPr lang="en-US" sz="1700" b="1" i="1" dirty="0">
                <a:solidFill>
                  <a:srgbClr val="000000"/>
                </a:solidFill>
              </a:rPr>
              <a:t>I see…?</a:t>
            </a:r>
          </a:p>
          <a:p>
            <a:pPr lvl="1">
              <a:buFont typeface="Courier New" panose="02070309020205020404" pitchFamily="49" charset="0"/>
              <a:buChar char="o"/>
            </a:pPr>
            <a:r>
              <a:rPr lang="en-US" sz="1700" b="1" i="1" dirty="0">
                <a:solidFill>
                  <a:srgbClr val="000000"/>
                </a:solidFill>
              </a:rPr>
              <a:t>I think….?</a:t>
            </a:r>
          </a:p>
          <a:p>
            <a:pPr lvl="1">
              <a:buFont typeface="Courier New" panose="02070309020205020404" pitchFamily="49" charset="0"/>
              <a:buChar char="o"/>
            </a:pPr>
            <a:r>
              <a:rPr lang="en-US" sz="1700" b="1" i="1" dirty="0">
                <a:solidFill>
                  <a:srgbClr val="000000"/>
                </a:solidFill>
              </a:rPr>
              <a:t>I wonder…?</a:t>
            </a:r>
          </a:p>
          <a:p>
            <a:pPr lvl="1">
              <a:buFont typeface="Courier New" panose="02070309020205020404" pitchFamily="49" charset="0"/>
              <a:buChar char="o"/>
            </a:pPr>
            <a:r>
              <a:rPr lang="en-US" sz="1700" b="1" i="1" dirty="0">
                <a:solidFill>
                  <a:srgbClr val="000000"/>
                </a:solidFill>
              </a:rPr>
              <a:t>What if…?</a:t>
            </a:r>
          </a:p>
          <a:p>
            <a:r>
              <a:rPr lang="en-US" sz="1700" dirty="0">
                <a:solidFill>
                  <a:srgbClr val="000000"/>
                </a:solidFill>
              </a:rPr>
              <a:t>Now share your answers with the rest of the class</a:t>
            </a:r>
          </a:p>
        </p:txBody>
      </p:sp>
      <p:sp>
        <p:nvSpPr>
          <p:cNvPr id="7" name="Rectangle 6">
            <a:extLst>
              <a:ext uri="{FF2B5EF4-FFF2-40B4-BE49-F238E27FC236}">
                <a16:creationId xmlns="" xmlns:a16="http://schemas.microsoft.com/office/drawing/2014/main" id="{0D2E4D5F-F383-F745-B817-08FD81D40435}"/>
              </a:ext>
            </a:extLst>
          </p:cNvPr>
          <p:cNvSpPr/>
          <p:nvPr/>
        </p:nvSpPr>
        <p:spPr>
          <a:xfrm>
            <a:off x="8227334" y="6488658"/>
            <a:ext cx="1910584" cy="369332"/>
          </a:xfrm>
          <a:prstGeom prst="rect">
            <a:avLst/>
          </a:prstGeom>
        </p:spPr>
        <p:txBody>
          <a:bodyPr wrap="square">
            <a:spAutoFit/>
          </a:bodyPr>
          <a:lstStyle/>
          <a:p>
            <a:r>
              <a:rPr lang="en-GB" sz="900" dirty="0"/>
              <a:t>Shabti from tomb of </a:t>
            </a:r>
            <a:r>
              <a:rPr lang="en-GB" sz="900" dirty="0" err="1"/>
              <a:t>Seti</a:t>
            </a:r>
            <a:r>
              <a:rPr lang="en-GB" sz="900" dirty="0"/>
              <a:t> I | Leeds Museums and Galleries</a:t>
            </a:r>
            <a:endParaRPr lang="en-US" sz="900" dirty="0"/>
          </a:p>
        </p:txBody>
      </p:sp>
    </p:spTree>
    <p:extLst>
      <p:ext uri="{BB962C8B-B14F-4D97-AF65-F5344CB8AC3E}">
        <p14:creationId xmlns:p14="http://schemas.microsoft.com/office/powerpoint/2010/main" val="3444938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US" sz="3600" dirty="0">
                <a:solidFill>
                  <a:srgbClr val="FFFFFF"/>
                </a:solidFill>
              </a:rPr>
              <a:t>Philosopher’s Fruit Salad – quick fire questions!</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736270" y="2361689"/>
            <a:ext cx="4213967" cy="4347869"/>
          </a:xfrm>
        </p:spPr>
        <p:txBody>
          <a:bodyPr>
            <a:noAutofit/>
          </a:bodyPr>
          <a:lstStyle/>
          <a:p>
            <a:pPr marL="0" indent="0">
              <a:lnSpc>
                <a:spcPct val="140000"/>
              </a:lnSpc>
              <a:spcBef>
                <a:spcPts val="600"/>
              </a:spcBef>
              <a:buNone/>
            </a:pPr>
            <a:r>
              <a:rPr lang="en-US" sz="1400" b="1" dirty="0" err="1">
                <a:latin typeface="+mj-lt"/>
              </a:rPr>
              <a:t>Humour</a:t>
            </a:r>
            <a:r>
              <a:rPr lang="en-US" sz="1400" b="1" dirty="0">
                <a:latin typeface="+mj-lt"/>
              </a:rPr>
              <a:t> always helps prepare the mind for philosophy!</a:t>
            </a:r>
          </a:p>
          <a:p>
            <a:pPr marL="0" indent="0">
              <a:lnSpc>
                <a:spcPct val="140000"/>
              </a:lnSpc>
              <a:spcBef>
                <a:spcPts val="600"/>
              </a:spcBef>
              <a:buNone/>
            </a:pPr>
            <a:r>
              <a:rPr lang="en-GB" sz="1200" b="1" dirty="0">
                <a:latin typeface="+mj-lt"/>
              </a:rPr>
              <a:t>Nuts </a:t>
            </a:r>
          </a:p>
          <a:p>
            <a:pPr>
              <a:lnSpc>
                <a:spcPct val="140000"/>
              </a:lnSpc>
              <a:spcBef>
                <a:spcPts val="600"/>
              </a:spcBef>
            </a:pPr>
            <a:r>
              <a:rPr lang="en-GB" sz="1200" dirty="0">
                <a:latin typeface="+mj-lt"/>
              </a:rPr>
              <a:t>If a tree falls in a forest and nobody is there, does it make a sound?</a:t>
            </a:r>
          </a:p>
          <a:p>
            <a:pPr>
              <a:lnSpc>
                <a:spcPct val="140000"/>
              </a:lnSpc>
              <a:spcBef>
                <a:spcPts val="600"/>
              </a:spcBef>
            </a:pPr>
            <a:r>
              <a:rPr lang="en-GB" sz="1200" dirty="0">
                <a:latin typeface="+mj-lt"/>
              </a:rPr>
              <a:t>If a squirrel falls from a tree, should you pick him up? </a:t>
            </a:r>
          </a:p>
          <a:p>
            <a:pPr>
              <a:lnSpc>
                <a:spcPct val="140000"/>
              </a:lnSpc>
              <a:spcBef>
                <a:spcPts val="600"/>
              </a:spcBef>
            </a:pPr>
            <a:r>
              <a:rPr lang="en-GB" sz="1200" dirty="0">
                <a:latin typeface="+mj-lt"/>
              </a:rPr>
              <a:t>If a tree falls on a squirrel, is it bad luck?</a:t>
            </a:r>
          </a:p>
          <a:p>
            <a:pPr>
              <a:lnSpc>
                <a:spcPct val="140000"/>
              </a:lnSpc>
              <a:spcBef>
                <a:spcPts val="600"/>
              </a:spcBef>
            </a:pPr>
            <a:r>
              <a:rPr lang="en-GB" sz="1200" dirty="0">
                <a:latin typeface="+mj-lt"/>
              </a:rPr>
              <a:t>If a tree falls on you while you are picking up the squirrel, is it a tragedy? </a:t>
            </a:r>
          </a:p>
          <a:p>
            <a:pPr marL="0" indent="0">
              <a:lnSpc>
                <a:spcPct val="140000"/>
              </a:lnSpc>
              <a:spcBef>
                <a:spcPts val="600"/>
              </a:spcBef>
              <a:buFont typeface="Arial" panose="020B0604020202020204" pitchFamily="34" charset="0"/>
              <a:buNone/>
            </a:pPr>
            <a:endParaRPr lang="en-GB" sz="1200" dirty="0">
              <a:latin typeface="+mj-lt"/>
            </a:endParaRPr>
          </a:p>
          <a:p>
            <a:pPr marL="0" indent="0">
              <a:lnSpc>
                <a:spcPct val="140000"/>
              </a:lnSpc>
              <a:spcBef>
                <a:spcPts val="600"/>
              </a:spcBef>
              <a:buFont typeface="Arial" panose="020B0604020202020204" pitchFamily="34" charset="0"/>
              <a:buNone/>
            </a:pPr>
            <a:r>
              <a:rPr lang="en-GB" sz="1200" b="1" dirty="0">
                <a:latin typeface="+mj-lt"/>
              </a:rPr>
              <a:t>Who’s better? </a:t>
            </a:r>
          </a:p>
          <a:p>
            <a:pPr>
              <a:lnSpc>
                <a:spcPct val="140000"/>
              </a:lnSpc>
              <a:spcBef>
                <a:spcPts val="600"/>
              </a:spcBef>
            </a:pPr>
            <a:r>
              <a:rPr lang="en-GB" sz="1200" dirty="0">
                <a:latin typeface="+mj-lt"/>
              </a:rPr>
              <a:t>Are dogs better than cats?</a:t>
            </a:r>
          </a:p>
          <a:p>
            <a:pPr>
              <a:lnSpc>
                <a:spcPct val="140000"/>
              </a:lnSpc>
              <a:spcBef>
                <a:spcPts val="600"/>
              </a:spcBef>
            </a:pPr>
            <a:r>
              <a:rPr lang="en-GB" sz="1200" dirty="0">
                <a:latin typeface="+mj-lt"/>
              </a:rPr>
              <a:t>Are dolphins better than sharks? </a:t>
            </a:r>
          </a:p>
          <a:p>
            <a:pPr>
              <a:lnSpc>
                <a:spcPct val="140000"/>
              </a:lnSpc>
              <a:spcBef>
                <a:spcPts val="600"/>
              </a:spcBef>
            </a:pPr>
            <a:r>
              <a:rPr lang="en-GB" sz="1200" dirty="0">
                <a:latin typeface="+mj-lt"/>
              </a:rPr>
              <a:t>Are cats better than dolphins? </a:t>
            </a:r>
          </a:p>
        </p:txBody>
      </p:sp>
      <p:sp>
        <p:nvSpPr>
          <p:cNvPr id="6" name="Content Placeholder 2">
            <a:extLst>
              <a:ext uri="{FF2B5EF4-FFF2-40B4-BE49-F238E27FC236}">
                <a16:creationId xmlns="" xmlns:a16="http://schemas.microsoft.com/office/drawing/2014/main" id="{4BB2C008-173A-0740-B544-92551430BB55}"/>
              </a:ext>
            </a:extLst>
          </p:cNvPr>
          <p:cNvSpPr txBox="1">
            <a:spLocks/>
          </p:cNvSpPr>
          <p:nvPr/>
        </p:nvSpPr>
        <p:spPr>
          <a:xfrm>
            <a:off x="5296601" y="2361689"/>
            <a:ext cx="4263035" cy="4158087"/>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endParaRPr lang="en-GB" sz="1500" b="1" dirty="0">
              <a:latin typeface="+mj-lt"/>
            </a:endParaRPr>
          </a:p>
          <a:p>
            <a:pPr>
              <a:lnSpc>
                <a:spcPct val="140000"/>
              </a:lnSpc>
              <a:spcBef>
                <a:spcPts val="600"/>
              </a:spcBef>
            </a:pPr>
            <a:r>
              <a:rPr lang="en-GB" sz="1200" dirty="0">
                <a:latin typeface="+mj-lt"/>
              </a:rPr>
              <a:t>Are sharks better than dogs? </a:t>
            </a:r>
          </a:p>
          <a:p>
            <a:pPr>
              <a:lnSpc>
                <a:spcPct val="140000"/>
              </a:lnSpc>
              <a:spcBef>
                <a:spcPts val="600"/>
              </a:spcBef>
            </a:pPr>
            <a:r>
              <a:rPr lang="en-GB" sz="1200" dirty="0">
                <a:latin typeface="+mj-lt"/>
              </a:rPr>
              <a:t>Are boys better than girls?</a:t>
            </a:r>
          </a:p>
          <a:p>
            <a:pPr>
              <a:lnSpc>
                <a:spcPct val="140000"/>
              </a:lnSpc>
              <a:spcBef>
                <a:spcPts val="600"/>
              </a:spcBef>
            </a:pPr>
            <a:r>
              <a:rPr lang="en-GB" sz="1200" dirty="0">
                <a:latin typeface="+mj-lt"/>
              </a:rPr>
              <a:t>Are children better than adults? </a:t>
            </a:r>
          </a:p>
          <a:p>
            <a:pPr marL="0" indent="0">
              <a:lnSpc>
                <a:spcPct val="140000"/>
              </a:lnSpc>
              <a:spcBef>
                <a:spcPts val="600"/>
              </a:spcBef>
              <a:buNone/>
            </a:pPr>
            <a:endParaRPr lang="en-GB" sz="1200" dirty="0">
              <a:latin typeface="+mj-lt"/>
            </a:endParaRPr>
          </a:p>
          <a:p>
            <a:pPr marL="0" indent="0">
              <a:buNone/>
            </a:pPr>
            <a:r>
              <a:rPr lang="en-GB" sz="1200" b="1" dirty="0">
                <a:latin typeface="+mj-lt"/>
              </a:rPr>
              <a:t>Epistemology (study of knowledge) </a:t>
            </a:r>
          </a:p>
          <a:p>
            <a:r>
              <a:rPr lang="en-GB" sz="1200" dirty="0">
                <a:latin typeface="+mj-lt"/>
              </a:rPr>
              <a:t>Would 2+2 still be four if nobody could count?</a:t>
            </a:r>
          </a:p>
          <a:p>
            <a:pPr>
              <a:lnSpc>
                <a:spcPct val="120000"/>
              </a:lnSpc>
              <a:spcBef>
                <a:spcPts val="600"/>
              </a:spcBef>
            </a:pPr>
            <a:r>
              <a:rPr lang="en-GB" sz="1200" dirty="0">
                <a:latin typeface="+mj-lt"/>
              </a:rPr>
              <a:t>Is there anything you can know 100% for certain? If you know something, does that mean it is true? </a:t>
            </a:r>
          </a:p>
          <a:p>
            <a:pPr marL="0" indent="0">
              <a:lnSpc>
                <a:spcPct val="120000"/>
              </a:lnSpc>
              <a:spcBef>
                <a:spcPts val="600"/>
              </a:spcBef>
              <a:buNone/>
            </a:pPr>
            <a:endParaRPr lang="en-GB" sz="1200" dirty="0">
              <a:latin typeface="+mj-lt"/>
            </a:endParaRPr>
          </a:p>
          <a:p>
            <a:pPr marL="0" indent="0">
              <a:lnSpc>
                <a:spcPct val="120000"/>
              </a:lnSpc>
              <a:spcBef>
                <a:spcPts val="600"/>
              </a:spcBef>
              <a:buNone/>
            </a:pPr>
            <a:r>
              <a:rPr lang="en-GB" sz="1200" b="1" dirty="0">
                <a:latin typeface="+mj-lt"/>
              </a:rPr>
              <a:t>Philosophy of science </a:t>
            </a:r>
          </a:p>
          <a:p>
            <a:pPr>
              <a:lnSpc>
                <a:spcPct val="120000"/>
              </a:lnSpc>
              <a:spcBef>
                <a:spcPts val="600"/>
              </a:spcBef>
            </a:pPr>
            <a:r>
              <a:rPr lang="en-GB" sz="1200" dirty="0">
                <a:latin typeface="+mj-lt"/>
              </a:rPr>
              <a:t>Can science tell you if something is true? </a:t>
            </a:r>
          </a:p>
          <a:p>
            <a:pPr>
              <a:lnSpc>
                <a:spcPct val="120000"/>
              </a:lnSpc>
              <a:spcBef>
                <a:spcPts val="600"/>
              </a:spcBef>
            </a:pPr>
            <a:r>
              <a:rPr lang="en-GB" sz="1200" dirty="0">
                <a:latin typeface="+mj-lt"/>
              </a:rPr>
              <a:t>Can science tell you if something is false? </a:t>
            </a:r>
          </a:p>
          <a:p>
            <a:r>
              <a:rPr lang="en-GB" sz="1200" dirty="0">
                <a:latin typeface="+mj-lt"/>
              </a:rPr>
              <a:t>Can you prove the sun will rise tomorrow? </a:t>
            </a:r>
          </a:p>
          <a:p>
            <a:pPr marL="0" indent="0">
              <a:buFont typeface="Arial" panose="020B0604020202020204" pitchFamily="34" charset="0"/>
              <a:buNone/>
            </a:pPr>
            <a:endParaRPr lang="en-US" sz="1400" b="1" dirty="0">
              <a:solidFill>
                <a:srgbClr val="000000"/>
              </a:solidFill>
              <a:latin typeface="+mj-lt"/>
            </a:endParaRPr>
          </a:p>
          <a:p>
            <a:pPr marL="0" indent="0">
              <a:buFont typeface="Arial" panose="020B0604020202020204" pitchFamily="34" charset="0"/>
              <a:buNone/>
            </a:pPr>
            <a:endParaRPr lang="en-US" sz="1500" dirty="0">
              <a:solidFill>
                <a:srgbClr val="000000"/>
              </a:solidFill>
              <a:latin typeface="+mj-lt"/>
            </a:endParaRPr>
          </a:p>
        </p:txBody>
      </p:sp>
    </p:spTree>
    <p:extLst>
      <p:ext uri="{BB962C8B-B14F-4D97-AF65-F5344CB8AC3E}">
        <p14:creationId xmlns:p14="http://schemas.microsoft.com/office/powerpoint/2010/main" val="13452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1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GB" sz="3600" dirty="0">
                <a:solidFill>
                  <a:srgbClr val="FFFFFF"/>
                </a:solidFill>
              </a:rPr>
              <a:t>Using sounds for learning</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171326" y="2670396"/>
            <a:ext cx="4368800" cy="4217629"/>
          </a:xfrm>
        </p:spPr>
        <p:txBody>
          <a:bodyPr>
            <a:normAutofit fontScale="92500" lnSpcReduction="20000"/>
          </a:bodyPr>
          <a:lstStyle/>
          <a:p>
            <a:pPr lvl="1"/>
            <a:r>
              <a:rPr lang="en-US" sz="2000" dirty="0">
                <a:latin typeface="+mj-lt"/>
              </a:rPr>
              <a:t>Listen to the 5 sound files </a:t>
            </a:r>
          </a:p>
          <a:p>
            <a:pPr marL="371475" lvl="1" indent="0">
              <a:buNone/>
            </a:pPr>
            <a:endParaRPr lang="en-US" sz="2000" dirty="0">
              <a:latin typeface="+mj-lt"/>
            </a:endParaRPr>
          </a:p>
          <a:p>
            <a:pPr lvl="1"/>
            <a:r>
              <a:rPr lang="en-US" sz="2000" dirty="0">
                <a:latin typeface="+mj-lt"/>
              </a:rPr>
              <a:t>What sounds can you hear? Try to identify every sound</a:t>
            </a:r>
          </a:p>
          <a:p>
            <a:pPr marL="371475" lvl="1" indent="0">
              <a:buNone/>
            </a:pPr>
            <a:r>
              <a:rPr lang="en-US" sz="2000" dirty="0">
                <a:latin typeface="+mj-lt"/>
              </a:rPr>
              <a:t>	Finish this sentence </a:t>
            </a:r>
            <a:r>
              <a:rPr lang="en-US" sz="2000" b="1" i="1" dirty="0">
                <a:latin typeface="+mj-lt"/>
              </a:rPr>
              <a:t>‘We hear…’</a:t>
            </a:r>
          </a:p>
          <a:p>
            <a:pPr lvl="1"/>
            <a:endParaRPr lang="en-GB" sz="2000" dirty="0"/>
          </a:p>
          <a:p>
            <a:pPr lvl="1"/>
            <a:r>
              <a:rPr lang="en-US" sz="2000" dirty="0">
                <a:latin typeface="+mj-lt"/>
              </a:rPr>
              <a:t>What do the sounds make you think about? Brainstorm all your ideas</a:t>
            </a:r>
          </a:p>
          <a:p>
            <a:pPr marL="371475" lvl="1" indent="0">
              <a:buNone/>
            </a:pPr>
            <a:r>
              <a:rPr lang="en-US" sz="2000" dirty="0">
                <a:latin typeface="+mj-lt"/>
              </a:rPr>
              <a:t>	Finish this sentence </a:t>
            </a:r>
            <a:r>
              <a:rPr lang="en-US" sz="2000" b="1" i="1" dirty="0">
                <a:latin typeface="+mj-lt"/>
              </a:rPr>
              <a:t>‘We think…’</a:t>
            </a:r>
          </a:p>
          <a:p>
            <a:pPr lvl="1"/>
            <a:endParaRPr lang="en-GB" sz="2000" dirty="0">
              <a:latin typeface="+mj-lt"/>
            </a:endParaRPr>
          </a:p>
          <a:p>
            <a:pPr lvl="1"/>
            <a:r>
              <a:rPr lang="en-US" sz="2000" dirty="0">
                <a:latin typeface="+mj-lt"/>
              </a:rPr>
              <a:t>What do the sounds make you wonder about? </a:t>
            </a:r>
          </a:p>
          <a:p>
            <a:pPr marL="371475" lvl="1" indent="0">
              <a:buNone/>
            </a:pPr>
            <a:r>
              <a:rPr lang="en-US" sz="2000" dirty="0">
                <a:latin typeface="+mj-lt"/>
              </a:rPr>
              <a:t>	Finish this sentence </a:t>
            </a:r>
            <a:r>
              <a:rPr lang="en-US" sz="2100" b="1" i="1" dirty="0">
                <a:latin typeface="+mj-lt"/>
              </a:rPr>
              <a:t>‘We wonder...’</a:t>
            </a:r>
          </a:p>
          <a:p>
            <a:pPr lvl="1"/>
            <a:endParaRPr lang="en-GB" sz="2000" dirty="0">
              <a:latin typeface="+mj-lt"/>
            </a:endParaRPr>
          </a:p>
          <a:p>
            <a:pPr lvl="1"/>
            <a:r>
              <a:rPr lang="en-US" sz="2000" dirty="0">
                <a:latin typeface="+mj-lt"/>
              </a:rPr>
              <a:t>Draw a picture of what you are imagining now.</a:t>
            </a:r>
            <a:endParaRPr lang="en-GB" sz="2000" dirty="0">
              <a:latin typeface="+mj-lt"/>
            </a:endParaRPr>
          </a:p>
          <a:p>
            <a:endParaRPr lang="en-GB" sz="1800" dirty="0">
              <a:solidFill>
                <a:srgbClr val="000000"/>
              </a:solidFill>
              <a:latin typeface="+mj-lt"/>
            </a:endParaRPr>
          </a:p>
          <a:p>
            <a:endParaRPr lang="en-GB" sz="1800" dirty="0">
              <a:solidFill>
                <a:srgbClr val="000000"/>
              </a:solidFill>
              <a:latin typeface="+mj-lt"/>
            </a:endParaRPr>
          </a:p>
          <a:p>
            <a:endParaRPr lang="en-GB" sz="1800" dirty="0">
              <a:solidFill>
                <a:srgbClr val="000000"/>
              </a:solidFill>
              <a:latin typeface="+mj-lt"/>
            </a:endParaRPr>
          </a:p>
          <a:p>
            <a:endParaRPr lang="en-GB" sz="1800" dirty="0">
              <a:solidFill>
                <a:srgbClr val="000000"/>
              </a:solidFill>
              <a:latin typeface="+mj-lt"/>
            </a:endParaRPr>
          </a:p>
          <a:p>
            <a:endParaRPr lang="en-GB" sz="1800" dirty="0">
              <a:solidFill>
                <a:srgbClr val="000000"/>
              </a:solidFill>
              <a:latin typeface="+mj-lt"/>
            </a:endParaRPr>
          </a:p>
        </p:txBody>
      </p:sp>
      <p:sp>
        <p:nvSpPr>
          <p:cNvPr id="6" name="Content Placeholder 2">
            <a:extLst>
              <a:ext uri="{FF2B5EF4-FFF2-40B4-BE49-F238E27FC236}">
                <a16:creationId xmlns="" xmlns:a16="http://schemas.microsoft.com/office/drawing/2014/main" id="{14FDF827-E6C6-6742-814F-84CE2B64852D}"/>
              </a:ext>
            </a:extLst>
          </p:cNvPr>
          <p:cNvSpPr txBox="1">
            <a:spLocks/>
          </p:cNvSpPr>
          <p:nvPr/>
        </p:nvSpPr>
        <p:spPr>
          <a:xfrm>
            <a:off x="4711576" y="2462571"/>
            <a:ext cx="4368800" cy="421762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endParaRPr lang="en-GB" sz="1800" dirty="0">
              <a:solidFill>
                <a:srgbClr val="000000"/>
              </a:solidFill>
              <a:latin typeface="+mj-lt"/>
            </a:endParaRPr>
          </a:p>
          <a:p>
            <a:endParaRPr lang="en-GB" sz="1800" dirty="0">
              <a:solidFill>
                <a:srgbClr val="000000"/>
              </a:solidFill>
              <a:latin typeface="+mj-lt"/>
            </a:endParaRPr>
          </a:p>
          <a:p>
            <a:endParaRPr lang="en-GB" sz="1800" dirty="0">
              <a:solidFill>
                <a:srgbClr val="000000"/>
              </a:solidFill>
              <a:latin typeface="+mj-lt"/>
            </a:endParaRPr>
          </a:p>
          <a:p>
            <a:endParaRPr lang="en-GB" sz="1800" dirty="0">
              <a:solidFill>
                <a:srgbClr val="000000"/>
              </a:solidFill>
              <a:latin typeface="+mj-lt"/>
            </a:endParaRPr>
          </a:p>
          <a:p>
            <a:endParaRPr lang="en-GB" sz="1800" dirty="0">
              <a:solidFill>
                <a:srgbClr val="000000"/>
              </a:solidFill>
              <a:latin typeface="+mj-lt"/>
            </a:endParaRPr>
          </a:p>
        </p:txBody>
      </p:sp>
      <p:sp>
        <p:nvSpPr>
          <p:cNvPr id="5" name="TextBox 4"/>
          <p:cNvSpPr txBox="1"/>
          <p:nvPr/>
        </p:nvSpPr>
        <p:spPr>
          <a:xfrm>
            <a:off x="7650307" y="6471368"/>
            <a:ext cx="2341418" cy="276999"/>
          </a:xfrm>
          <a:prstGeom prst="rect">
            <a:avLst/>
          </a:prstGeom>
          <a:noFill/>
        </p:spPr>
        <p:txBody>
          <a:bodyPr wrap="square" rtlCol="0">
            <a:spAutoFit/>
          </a:bodyPr>
          <a:lstStyle/>
          <a:p>
            <a:r>
              <a:rPr lang="en-GB" sz="1200" dirty="0" smtClean="0"/>
              <a:t>All sounds from Freesound.org</a:t>
            </a:r>
            <a:endParaRPr lang="en-GB" sz="1200" dirty="0"/>
          </a:p>
        </p:txBody>
      </p:sp>
      <p:sp>
        <p:nvSpPr>
          <p:cNvPr id="9" name="TextBox 8"/>
          <p:cNvSpPr txBox="1"/>
          <p:nvPr/>
        </p:nvSpPr>
        <p:spPr>
          <a:xfrm>
            <a:off x="5966075" y="5752784"/>
            <a:ext cx="3197390" cy="369332"/>
          </a:xfrm>
          <a:prstGeom prst="rect">
            <a:avLst/>
          </a:prstGeom>
          <a:noFill/>
        </p:spPr>
        <p:txBody>
          <a:bodyPr wrap="square" rtlCol="0">
            <a:spAutoFit/>
          </a:bodyPr>
          <a:lstStyle/>
          <a:p>
            <a:r>
              <a:rPr lang="en-GB" smtClean="0"/>
              <a:t>Sound </a:t>
            </a:r>
            <a:r>
              <a:rPr lang="en-GB" smtClean="0"/>
              <a:t>5</a:t>
            </a:r>
            <a:endParaRPr lang="en-GB" sz="1400" dirty="0"/>
          </a:p>
        </p:txBody>
      </p:sp>
      <p:sp>
        <p:nvSpPr>
          <p:cNvPr id="11" name="TextBox 10"/>
          <p:cNvSpPr txBox="1"/>
          <p:nvPr/>
        </p:nvSpPr>
        <p:spPr>
          <a:xfrm>
            <a:off x="6012298" y="4969896"/>
            <a:ext cx="3197390" cy="369332"/>
          </a:xfrm>
          <a:prstGeom prst="rect">
            <a:avLst/>
          </a:prstGeom>
          <a:noFill/>
        </p:spPr>
        <p:txBody>
          <a:bodyPr wrap="square" rtlCol="0">
            <a:spAutoFit/>
          </a:bodyPr>
          <a:lstStyle/>
          <a:p>
            <a:r>
              <a:rPr lang="en-GB" dirty="0" smtClean="0"/>
              <a:t>Sound 4 </a:t>
            </a:r>
            <a:endParaRPr lang="en-GB" sz="1400" dirty="0"/>
          </a:p>
        </p:txBody>
      </p:sp>
      <p:sp>
        <p:nvSpPr>
          <p:cNvPr id="14" name="TextBox 13"/>
          <p:cNvSpPr txBox="1"/>
          <p:nvPr/>
        </p:nvSpPr>
        <p:spPr>
          <a:xfrm>
            <a:off x="5966075" y="4166191"/>
            <a:ext cx="3197390" cy="369332"/>
          </a:xfrm>
          <a:prstGeom prst="rect">
            <a:avLst/>
          </a:prstGeom>
          <a:noFill/>
        </p:spPr>
        <p:txBody>
          <a:bodyPr wrap="square" rtlCol="0">
            <a:spAutoFit/>
          </a:bodyPr>
          <a:lstStyle/>
          <a:p>
            <a:r>
              <a:rPr lang="en-GB" dirty="0" smtClean="0"/>
              <a:t>Sound </a:t>
            </a:r>
            <a:r>
              <a:rPr lang="en-GB" dirty="0" smtClean="0"/>
              <a:t>3</a:t>
            </a:r>
            <a:endParaRPr lang="en-GB" sz="1400" dirty="0"/>
          </a:p>
        </p:txBody>
      </p:sp>
      <p:sp>
        <p:nvSpPr>
          <p:cNvPr id="16" name="TextBox 15"/>
          <p:cNvSpPr txBox="1"/>
          <p:nvPr/>
        </p:nvSpPr>
        <p:spPr>
          <a:xfrm>
            <a:off x="5966075" y="3442834"/>
            <a:ext cx="3197390" cy="369332"/>
          </a:xfrm>
          <a:prstGeom prst="rect">
            <a:avLst/>
          </a:prstGeom>
          <a:noFill/>
        </p:spPr>
        <p:txBody>
          <a:bodyPr wrap="square" rtlCol="0">
            <a:spAutoFit/>
          </a:bodyPr>
          <a:lstStyle/>
          <a:p>
            <a:r>
              <a:rPr lang="en-GB" dirty="0" smtClean="0"/>
              <a:t>Sound </a:t>
            </a:r>
            <a:r>
              <a:rPr lang="en-GB" dirty="0" smtClean="0"/>
              <a:t>2</a:t>
            </a:r>
            <a:endParaRPr lang="en-GB" sz="1400" dirty="0"/>
          </a:p>
        </p:txBody>
      </p:sp>
      <p:sp>
        <p:nvSpPr>
          <p:cNvPr id="18" name="TextBox 17"/>
          <p:cNvSpPr txBox="1"/>
          <p:nvPr/>
        </p:nvSpPr>
        <p:spPr>
          <a:xfrm>
            <a:off x="6012298" y="2598416"/>
            <a:ext cx="3197390" cy="369332"/>
          </a:xfrm>
          <a:prstGeom prst="rect">
            <a:avLst/>
          </a:prstGeom>
          <a:noFill/>
        </p:spPr>
        <p:txBody>
          <a:bodyPr wrap="square" rtlCol="0">
            <a:spAutoFit/>
          </a:bodyPr>
          <a:lstStyle/>
          <a:p>
            <a:r>
              <a:rPr lang="en-GB" dirty="0" smtClean="0"/>
              <a:t>Sound </a:t>
            </a:r>
            <a:r>
              <a:rPr lang="en-GB" dirty="0" smtClean="0"/>
              <a:t>1</a:t>
            </a:r>
            <a:endParaRPr lang="en-GB" sz="1400" dirty="0"/>
          </a:p>
        </p:txBody>
      </p:sp>
      <p:pic>
        <p:nvPicPr>
          <p:cNvPr id="4" name="arabic mark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5182752" y="2588849"/>
            <a:ext cx="609600" cy="609600"/>
          </a:xfrm>
          <a:prstGeom prst="rect">
            <a:avLst/>
          </a:prstGeom>
        </p:spPr>
      </p:pic>
      <p:pic>
        <p:nvPicPr>
          <p:cNvPr id="19" name="Desert  workshop">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5182752" y="3349719"/>
            <a:ext cx="609600" cy="609600"/>
          </a:xfrm>
          <a:prstGeom prst="rect">
            <a:avLst/>
          </a:prstGeom>
        </p:spPr>
      </p:pic>
      <p:pic>
        <p:nvPicPr>
          <p:cNvPr id="20" name="Desert valley of the king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182752" y="4107468"/>
            <a:ext cx="609600" cy="609600"/>
          </a:xfrm>
          <a:prstGeom prst="rect">
            <a:avLst/>
          </a:prstGeom>
        </p:spPr>
      </p:pic>
      <p:pic>
        <p:nvPicPr>
          <p:cNvPr id="21" name="Discovery Centre curator and children">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5185890" y="4865464"/>
            <a:ext cx="609600" cy="609600"/>
          </a:xfrm>
          <a:prstGeom prst="rect">
            <a:avLst/>
          </a:prstGeom>
        </p:spPr>
      </p:pic>
      <p:pic>
        <p:nvPicPr>
          <p:cNvPr id="22" name="Tomb break in by graverobbers">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5185890" y="5623213"/>
            <a:ext cx="609600" cy="609600"/>
          </a:xfrm>
          <a:prstGeom prst="rect">
            <a:avLst/>
          </a:prstGeom>
        </p:spPr>
      </p:pic>
    </p:spTree>
    <p:extLst>
      <p:ext uri="{BB962C8B-B14F-4D97-AF65-F5344CB8AC3E}">
        <p14:creationId xmlns:p14="http://schemas.microsoft.com/office/powerpoint/2010/main" val="10603529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7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014" fill="hold"/>
                                        <p:tgtEl>
                                          <p:spTgt spid="19"/>
                                        </p:tgtEl>
                                      </p:cBhvr>
                                    </p:cmd>
                                  </p:childTnLst>
                                </p:cTn>
                              </p:par>
                            </p:childTnLst>
                          </p:cTn>
                        </p:par>
                      </p:childTnLst>
                    </p:cTn>
                  </p:par>
                </p:childTnLst>
              </p:cTn>
              <p:nextCondLst>
                <p:cond evt="onClick" delay="0">
                  <p:tgtEl>
                    <p:spTgt spid="19"/>
                  </p:tgtEl>
                </p:cond>
              </p:nextCondLst>
            </p:seq>
            <p:audio>
              <p:cMediaNode vol="80000">
                <p:cTn id="13" fill="hold" display="0">
                  <p:stCondLst>
                    <p:cond delay="indefinite"/>
                  </p:stCondLst>
                  <p:endCondLst>
                    <p:cond evt="onStopAudio" delay="0">
                      <p:tgtEl>
                        <p:sldTgt/>
                      </p:tgtEl>
                    </p:cond>
                  </p:endCondLst>
                </p:cTn>
                <p:tgtEl>
                  <p:spTgt spid="19"/>
                </p:tgtEl>
              </p:cMediaNode>
            </p:audio>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014" fill="hold"/>
                                        <p:tgtEl>
                                          <p:spTgt spid="20"/>
                                        </p:tgtEl>
                                      </p:cBhvr>
                                    </p:cmd>
                                  </p:childTnLst>
                                </p:cTn>
                              </p:par>
                            </p:childTnLst>
                          </p:cTn>
                        </p:par>
                      </p:childTnLst>
                    </p:cTn>
                  </p:par>
                </p:childTnLst>
              </p:cTn>
              <p:nextCondLst>
                <p:cond evt="onClick" delay="0">
                  <p:tgtEl>
                    <p:spTgt spid="20"/>
                  </p:tgtEl>
                </p:cond>
              </p:nextCondLst>
            </p:seq>
            <p:audio>
              <p:cMediaNode vol="80000">
                <p:cTn id="19" fill="hold" display="0">
                  <p:stCondLst>
                    <p:cond delay="indefinite"/>
                  </p:stCondLst>
                  <p:endCondLst>
                    <p:cond evt="onStopAudio" delay="0">
                      <p:tgtEl>
                        <p:sldTgt/>
                      </p:tgtEl>
                    </p:cond>
                  </p:endCondLst>
                </p:cTn>
                <p:tgtEl>
                  <p:spTgt spid="20"/>
                </p:tgtEl>
              </p:cMediaNode>
            </p:audio>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0014" fill="hold"/>
                                        <p:tgtEl>
                                          <p:spTgt spid="21"/>
                                        </p:tgtEl>
                                      </p:cBhvr>
                                    </p:cmd>
                                  </p:childTnLst>
                                </p:cTn>
                              </p:par>
                            </p:childTnLst>
                          </p:cTn>
                        </p:par>
                      </p:childTnLst>
                    </p:cTn>
                  </p:par>
                </p:childTnLst>
              </p:cTn>
              <p:nextCondLst>
                <p:cond evt="onClick" delay="0">
                  <p:tgtEl>
                    <p:spTgt spid="21"/>
                  </p:tgtEl>
                </p:cond>
              </p:nextCondLst>
            </p:seq>
            <p:audio>
              <p:cMediaNode vol="80000">
                <p:cTn id="25" fill="hold" display="0">
                  <p:stCondLst>
                    <p:cond delay="indefinite"/>
                  </p:stCondLst>
                  <p:endCondLst>
                    <p:cond evt="onStopAudio" delay="0">
                      <p:tgtEl>
                        <p:sldTgt/>
                      </p:tgtEl>
                    </p:cond>
                  </p:endCondLst>
                </p:cTn>
                <p:tgtEl>
                  <p:spTgt spid="2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0014" fill="hold"/>
                                        <p:tgtEl>
                                          <p:spTgt spid="22"/>
                                        </p:tgtEl>
                                      </p:cBhvr>
                                    </p:cmd>
                                  </p:childTnLst>
                                </p:cTn>
                              </p:par>
                            </p:childTnLst>
                          </p:cTn>
                        </p:par>
                      </p:childTnLst>
                    </p:cTn>
                  </p:par>
                </p:childTnLst>
              </p:cTn>
              <p:nextCondLst>
                <p:cond evt="onClick" delay="0">
                  <p:tgtEl>
                    <p:spTgt spid="22"/>
                  </p:tgtEl>
                </p:cond>
              </p:nextCondLst>
            </p:seq>
            <p:audio>
              <p:cMediaNode vol="80000">
                <p:cTn id="31" fill="hold" display="0">
                  <p:stCondLst>
                    <p:cond delay="indefinite"/>
                  </p:stCondLst>
                  <p:endCondLst>
                    <p:cond evt="onStopAudio" delay="0">
                      <p:tgtEl>
                        <p:sldTgt/>
                      </p:tgtEl>
                    </p:cond>
                  </p:endCondLst>
                </p:cTn>
                <p:tgtEl>
                  <p:spTgt spid="2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31BAD53-4E89-4F62-BBB7-26359763ED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62756DA2-40EB-4C6F-B962-5822FFB54F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59341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681037" y="609600"/>
            <a:ext cx="3038215" cy="1330839"/>
          </a:xfrm>
        </p:spPr>
        <p:txBody>
          <a:bodyPr>
            <a:normAutofit/>
          </a:bodyPr>
          <a:lstStyle/>
          <a:p>
            <a:r>
              <a:rPr lang="en-US" sz="3300"/>
              <a:t>Acquisition and Storage Records</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700672" y="2194102"/>
            <a:ext cx="2784438" cy="3908586"/>
          </a:xfrm>
        </p:spPr>
        <p:txBody>
          <a:bodyPr>
            <a:normAutofit/>
          </a:bodyPr>
          <a:lstStyle/>
          <a:p>
            <a:r>
              <a:rPr lang="en-GB" sz="1500"/>
              <a:t>Museums have to have detailed records of each object in their collection. </a:t>
            </a:r>
          </a:p>
          <a:p>
            <a:r>
              <a:rPr lang="en-GB" sz="1500"/>
              <a:t>This record describes the object in detail. </a:t>
            </a:r>
          </a:p>
          <a:p>
            <a:r>
              <a:rPr lang="en-GB" sz="1500"/>
              <a:t>It is also important for museums to know where the object has come from and who it has belonged to – museums call this the object’s provenance. </a:t>
            </a:r>
          </a:p>
          <a:p>
            <a:r>
              <a:rPr lang="en-GB" sz="1500"/>
              <a:t>Why do you think </a:t>
            </a:r>
            <a:r>
              <a:rPr lang="en-GB" sz="1500" b="1" i="1"/>
              <a:t>provenance</a:t>
            </a:r>
            <a:r>
              <a:rPr lang="en-GB" sz="1500"/>
              <a:t> is so important for a museum?</a:t>
            </a:r>
          </a:p>
          <a:p>
            <a:r>
              <a:rPr lang="en-GB" sz="1500"/>
              <a:t>Create your own Acquisition and Storage Record for your Classroom Museum objects.</a:t>
            </a:r>
          </a:p>
          <a:p>
            <a:pPr marL="0" indent="0">
              <a:buNone/>
            </a:pPr>
            <a:endParaRPr lang="en-US" sz="1500"/>
          </a:p>
        </p:txBody>
      </p:sp>
      <p:pic>
        <p:nvPicPr>
          <p:cNvPr id="6" name="Picture 5" descr="Table&#10;&#10;Description automatically generated">
            <a:extLst>
              <a:ext uri="{FF2B5EF4-FFF2-40B4-BE49-F238E27FC236}">
                <a16:creationId xmlns="" xmlns:a16="http://schemas.microsoft.com/office/drawing/2014/main" id="{04CB4BF2-75B4-A941-A588-5562DDD5E2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8849" y="661916"/>
            <a:ext cx="3932219" cy="5557909"/>
          </a:xfrm>
          <a:prstGeom prst="rect">
            <a:avLst/>
          </a:prstGeom>
        </p:spPr>
      </p:pic>
    </p:spTree>
    <p:extLst>
      <p:ext uri="{BB962C8B-B14F-4D97-AF65-F5344CB8AC3E}">
        <p14:creationId xmlns:p14="http://schemas.microsoft.com/office/powerpoint/2010/main" val="3112957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427" y="0"/>
            <a:ext cx="770514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35" name="Freeform: Shape 34">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42393" y="0"/>
            <a:ext cx="6368144"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Graphical user interface, application&#10;&#10;Description automatically generated">
            <a:extLst>
              <a:ext uri="{FF2B5EF4-FFF2-40B4-BE49-F238E27FC236}">
                <a16:creationId xmlns="" xmlns:a16="http://schemas.microsoft.com/office/drawing/2014/main" id="{DC7C1719-86E9-4F45-A66E-F2FD42D5A9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110" y="638928"/>
            <a:ext cx="3930735" cy="5555809"/>
          </a:xfrm>
          <a:prstGeom prst="rect">
            <a:avLst/>
          </a:prstGeom>
        </p:spPr>
      </p:pic>
    </p:spTree>
    <p:extLst>
      <p:ext uri="{BB962C8B-B14F-4D97-AF65-F5344CB8AC3E}">
        <p14:creationId xmlns:p14="http://schemas.microsoft.com/office/powerpoint/2010/main" val="2264925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76" y="0"/>
            <a:ext cx="99035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385908"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558052" y="1153572"/>
            <a:ext cx="2600325" cy="4461163"/>
          </a:xfrm>
        </p:spPr>
        <p:txBody>
          <a:bodyPr>
            <a:normAutofit/>
          </a:bodyPr>
          <a:lstStyle/>
          <a:p>
            <a:r>
              <a:rPr lang="en-US" dirty="0">
                <a:solidFill>
                  <a:srgbClr val="FFFFFF"/>
                </a:solidFill>
              </a:rPr>
              <a:t>Writing a museum label in 10 steps</a:t>
            </a:r>
          </a:p>
        </p:txBody>
      </p:sp>
      <p:sp>
        <p:nvSpPr>
          <p:cNvPr id="19" name="Arc 18">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6134701" y="2455479"/>
            <a:ext cx="3317789"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3613437" y="482600"/>
            <a:ext cx="5611524" cy="5694363"/>
          </a:xfrm>
        </p:spPr>
        <p:txBody>
          <a:bodyPr anchor="ctr">
            <a:normAutofit lnSpcReduction="10000"/>
          </a:bodyPr>
          <a:lstStyle/>
          <a:p>
            <a:pPr marL="0" indent="0">
              <a:buNone/>
            </a:pPr>
            <a:r>
              <a:rPr lang="en-US" sz="1400" dirty="0"/>
              <a:t>Each object in your classroom museum should have a </a:t>
            </a:r>
            <a:r>
              <a:rPr lang="en-US" sz="1400" b="1" dirty="0"/>
              <a:t>label</a:t>
            </a:r>
            <a:r>
              <a:rPr lang="en-US" sz="1400" dirty="0"/>
              <a:t> describing what it is, for museum visitors. Here is a list of things to consider when creating your object labels.</a:t>
            </a:r>
          </a:p>
          <a:p>
            <a:pPr marL="342900" indent="-342900">
              <a:buFont typeface="+mj-lt"/>
              <a:buAutoNum type="arabicPeriod"/>
            </a:pPr>
            <a:r>
              <a:rPr lang="en-US" sz="1400" dirty="0"/>
              <a:t>Write for your visitors/audience. Who are they and what would they want to know about the object? Use your label to get people to look more carefully at the object.</a:t>
            </a:r>
          </a:p>
          <a:p>
            <a:pPr marL="342900" indent="-342900">
              <a:buFont typeface="+mj-lt"/>
              <a:buAutoNum type="arabicPeriod"/>
            </a:pPr>
            <a:r>
              <a:rPr lang="en-US" sz="1400" dirty="0"/>
              <a:t>Write the most important information first , </a:t>
            </a:r>
            <a:r>
              <a:rPr lang="en-GB" sz="1400" dirty="0"/>
              <a:t>a title, the name of the object or artist, the date and place the object was created/discovered. </a:t>
            </a:r>
          </a:p>
          <a:p>
            <a:pPr marL="342900" indent="-342900">
              <a:buFont typeface="+mj-lt"/>
              <a:buAutoNum type="arabicPeriod"/>
            </a:pPr>
            <a:r>
              <a:rPr lang="en-GB" sz="1400" dirty="0"/>
              <a:t>Now write a short paragraph describing or telling the story of the object. </a:t>
            </a:r>
            <a:endParaRPr lang="en-US" sz="1400" dirty="0"/>
          </a:p>
          <a:p>
            <a:pPr marL="342900" indent="-342900">
              <a:buFont typeface="+mj-lt"/>
              <a:buAutoNum type="arabicPeriod"/>
            </a:pPr>
            <a:r>
              <a:rPr lang="en-US" sz="1400" dirty="0"/>
              <a:t>Think about what it is that you want people to know about this object?</a:t>
            </a:r>
          </a:p>
          <a:p>
            <a:pPr marL="342900" indent="-342900">
              <a:buFont typeface="+mj-lt"/>
              <a:buAutoNum type="arabicPeriod"/>
            </a:pPr>
            <a:r>
              <a:rPr lang="en-US" sz="1400" dirty="0"/>
              <a:t>Then order the rest of information so that people who want to know more can read on.</a:t>
            </a:r>
          </a:p>
          <a:p>
            <a:pPr marL="342900" indent="-342900">
              <a:buFont typeface="+mj-lt"/>
              <a:buAutoNum type="arabicPeriod"/>
            </a:pPr>
            <a:r>
              <a:rPr lang="en-US" sz="1400" dirty="0"/>
              <a:t>Stick to the word count – a normal museum label has 50-60 words!</a:t>
            </a:r>
          </a:p>
          <a:p>
            <a:pPr marL="342900" indent="-342900">
              <a:buFont typeface="+mj-lt"/>
              <a:buAutoNum type="arabicPeriod"/>
            </a:pPr>
            <a:r>
              <a:rPr lang="en-US" sz="1400" dirty="0"/>
              <a:t>Admit if there are things that you don’t know about the object – sometimes that can make it more interesting!</a:t>
            </a:r>
          </a:p>
          <a:p>
            <a:pPr marL="342900" indent="-342900">
              <a:buFont typeface="+mj-lt"/>
              <a:buAutoNum type="arabicPeriod"/>
            </a:pPr>
            <a:r>
              <a:rPr lang="en-US" sz="1400" dirty="0"/>
              <a:t>Add a bit of the ‘human’ perspective, like notes about, or quotes from the owner of the object. That helps visitors to connect to it more.</a:t>
            </a:r>
          </a:p>
          <a:p>
            <a:pPr marL="342900" indent="-342900">
              <a:buFont typeface="+mj-lt"/>
              <a:buAutoNum type="arabicPeriod"/>
            </a:pPr>
            <a:r>
              <a:rPr lang="en-US" sz="1400" dirty="0"/>
              <a:t>Write as you would speak in a conversation.</a:t>
            </a:r>
          </a:p>
          <a:p>
            <a:pPr marL="342900" indent="-342900">
              <a:buFont typeface="+mj-lt"/>
              <a:buAutoNum type="arabicPeriod"/>
            </a:pPr>
            <a:r>
              <a:rPr lang="en-US" sz="1400" dirty="0"/>
              <a:t>Plan your label carefully and rewrite it several times to get it right.</a:t>
            </a:r>
          </a:p>
          <a:p>
            <a:pPr marL="0" indent="0">
              <a:buNone/>
            </a:pPr>
            <a:endParaRPr lang="en-US" sz="1400" dirty="0"/>
          </a:p>
          <a:p>
            <a:pPr marL="0" indent="0" algn="ctr">
              <a:buNone/>
            </a:pPr>
            <a:r>
              <a:rPr lang="en-US" sz="1600" b="1" i="1" dirty="0"/>
              <a:t>Double check your label – would you or your friend be interested to read it?</a:t>
            </a:r>
          </a:p>
          <a:p>
            <a:pPr marL="0" indent="0">
              <a:buNone/>
            </a:pPr>
            <a:endParaRPr lang="en-US" sz="1400" dirty="0"/>
          </a:p>
        </p:txBody>
      </p:sp>
    </p:spTree>
    <p:extLst>
      <p:ext uri="{BB962C8B-B14F-4D97-AF65-F5344CB8AC3E}">
        <p14:creationId xmlns:p14="http://schemas.microsoft.com/office/powerpoint/2010/main" val="270545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96918796-2918-40D6-BE3A-4600C47FC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9906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681037" y="672747"/>
            <a:ext cx="8543925" cy="715556"/>
          </a:xfrm>
        </p:spPr>
        <p:txBody>
          <a:bodyPr>
            <a:normAutofit fontScale="90000"/>
          </a:bodyPr>
          <a:lstStyle/>
          <a:p>
            <a:pPr algn="ctr"/>
            <a:r>
              <a:rPr lang="en-US" sz="2900" dirty="0">
                <a:solidFill>
                  <a:schemeClr val="bg1"/>
                </a:solidFill>
              </a:rPr>
              <a:t>Great museum labels? – think about what is good and bad about these labels. </a:t>
            </a:r>
          </a:p>
        </p:txBody>
      </p:sp>
      <p:grpSp>
        <p:nvGrpSpPr>
          <p:cNvPr id="4" name="Group 3">
            <a:extLst>
              <a:ext uri="{FF2B5EF4-FFF2-40B4-BE49-F238E27FC236}">
                <a16:creationId xmlns="" xmlns:a16="http://schemas.microsoft.com/office/drawing/2014/main" id="{E1738C58-8F89-004C-B74E-215E33FE48CA}"/>
              </a:ext>
            </a:extLst>
          </p:cNvPr>
          <p:cNvGrpSpPr/>
          <p:nvPr/>
        </p:nvGrpSpPr>
        <p:grpSpPr>
          <a:xfrm>
            <a:off x="6102760" y="3865085"/>
            <a:ext cx="3606799" cy="2861962"/>
            <a:chOff x="1908492" y="1376680"/>
            <a:chExt cx="4329535" cy="3485691"/>
          </a:xfrm>
        </p:grpSpPr>
        <p:grpSp>
          <p:nvGrpSpPr>
            <p:cNvPr id="13" name="Group 12">
              <a:extLst>
                <a:ext uri="{FF2B5EF4-FFF2-40B4-BE49-F238E27FC236}">
                  <a16:creationId xmlns="" xmlns:a16="http://schemas.microsoft.com/office/drawing/2014/main" id="{59E3B4B9-CFD8-8042-98A2-9B8134E752A0}"/>
                </a:ext>
              </a:extLst>
            </p:cNvPr>
            <p:cNvGrpSpPr/>
            <p:nvPr/>
          </p:nvGrpSpPr>
          <p:grpSpPr>
            <a:xfrm>
              <a:off x="1908492" y="1376680"/>
              <a:ext cx="4329535" cy="3485691"/>
              <a:chOff x="0" y="0"/>
              <a:chExt cx="5288609" cy="3794434"/>
            </a:xfrm>
          </p:grpSpPr>
          <p:sp>
            <p:nvSpPr>
              <p:cNvPr id="14" name="Oval 13">
                <a:extLst>
                  <a:ext uri="{FF2B5EF4-FFF2-40B4-BE49-F238E27FC236}">
                    <a16:creationId xmlns="" xmlns:a16="http://schemas.microsoft.com/office/drawing/2014/main" id="{329ED958-3697-D340-A66D-DCA93A758F9F}"/>
                  </a:ext>
                </a:extLst>
              </p:cNvPr>
              <p:cNvSpPr/>
              <p:nvPr/>
            </p:nvSpPr>
            <p:spPr>
              <a:xfrm>
                <a:off x="0" y="0"/>
                <a:ext cx="5288609" cy="3794434"/>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20000"/>
                  </a:lnSpc>
                  <a:spcAft>
                    <a:spcPts val="1000"/>
                  </a:spcAft>
                </a:pPr>
                <a:endParaRPr lang="en-GB" sz="1400" i="0">
                  <a:solidFill>
                    <a:srgbClr val="385723"/>
                  </a:solidFill>
                  <a:effectLst/>
                  <a:ea typeface="Times New Roman" panose="02020603050405020304" pitchFamily="18" charset="0"/>
                  <a:cs typeface="Times New Roman" panose="02020603050405020304" pitchFamily="18" charset="0"/>
                </a:endParaRPr>
              </a:p>
            </p:txBody>
          </p:sp>
          <p:sp>
            <p:nvSpPr>
              <p:cNvPr id="15" name="Text Box 8">
                <a:extLst>
                  <a:ext uri="{FF2B5EF4-FFF2-40B4-BE49-F238E27FC236}">
                    <a16:creationId xmlns="" xmlns:a16="http://schemas.microsoft.com/office/drawing/2014/main" id="{DDDDC1A1-DF0F-BE49-9021-ED5B3D281F05}"/>
                  </a:ext>
                </a:extLst>
              </p:cNvPr>
              <p:cNvSpPr txBox="1"/>
              <p:nvPr/>
            </p:nvSpPr>
            <p:spPr>
              <a:xfrm>
                <a:off x="700392" y="755257"/>
                <a:ext cx="1720850" cy="2324100"/>
              </a:xfrm>
              <a:prstGeom prst="rect">
                <a:avLst/>
              </a:prstGeom>
              <a:solidFill>
                <a:schemeClr val="accent6">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pPr>
                <a:r>
                  <a:rPr lang="en-GB" sz="1100" i="0" dirty="0">
                    <a:solidFill>
                      <a:srgbClr val="385723"/>
                    </a:solidFill>
                    <a:effectLst/>
                    <a:latin typeface="Calibri" panose="020F0502020204030204" pitchFamily="34" charset="0"/>
                    <a:ea typeface="Times New Roman" panose="02020603050405020304" pitchFamily="18" charset="0"/>
                    <a:cs typeface="Times New Roman" panose="02020603050405020304" pitchFamily="18" charset="0"/>
                  </a:rPr>
                  <a:t>THIS AN ARTIFICAL NOSE FROM AROUND </a:t>
                </a:r>
                <a:endParaRPr lang="en-GB" sz="800" i="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20000"/>
                  </a:lnSpc>
                </a:pPr>
                <a:r>
                  <a:rPr lang="en-GB" sz="1100" i="0" dirty="0">
                    <a:solidFill>
                      <a:srgbClr val="385723"/>
                    </a:solidFill>
                    <a:effectLst/>
                    <a:latin typeface="Calibri" panose="020F0502020204030204" pitchFamily="34" charset="0"/>
                    <a:ea typeface="Times New Roman" panose="02020603050405020304" pitchFamily="18" charset="0"/>
                    <a:cs typeface="Times New Roman" panose="02020603050405020304" pitchFamily="18" charset="0"/>
                  </a:rPr>
                  <a:t>1601-1800.</a:t>
                </a:r>
                <a:endParaRPr lang="en-GB" sz="800" i="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20000"/>
                  </a:lnSpc>
                </a:pPr>
                <a:r>
                  <a:rPr lang="en-GB" sz="1100" i="0" dirty="0">
                    <a:solidFill>
                      <a:srgbClr val="385723"/>
                    </a:solidFill>
                    <a:effectLst/>
                    <a:latin typeface="Calibri" panose="020F0502020204030204" pitchFamily="34" charset="0"/>
                    <a:ea typeface="Times New Roman" panose="02020603050405020304" pitchFamily="18" charset="0"/>
                    <a:cs typeface="Times New Roman" panose="02020603050405020304" pitchFamily="18" charset="0"/>
                  </a:rPr>
                  <a:t>DID YOU KNOW?</a:t>
                </a:r>
                <a:endParaRPr lang="en-GB" sz="800" i="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20000"/>
                  </a:lnSpc>
                </a:pPr>
                <a:r>
                  <a:rPr lang="en-GB" sz="1100" i="0" dirty="0">
                    <a:solidFill>
                      <a:srgbClr val="385723"/>
                    </a:solidFill>
                    <a:effectLst/>
                    <a:latin typeface="Calibri" panose="020F0502020204030204" pitchFamily="34" charset="0"/>
                    <a:ea typeface="Times New Roman" panose="02020603050405020304" pitchFamily="18" charset="0"/>
                    <a:cs typeface="Times New Roman" panose="02020603050405020304" pitchFamily="18" charset="0"/>
                  </a:rPr>
                  <a:t>YOU SWALLOW 1 LITRE OF SNOT EVERY DAY.</a:t>
                </a:r>
                <a:endParaRPr lang="en-GB" sz="800" i="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800" i="1" dirty="0">
                    <a:solidFill>
                      <a:srgbClr val="C5E0B4"/>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8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6" name="Picture 15">
              <a:extLst>
                <a:ext uri="{FF2B5EF4-FFF2-40B4-BE49-F238E27FC236}">
                  <a16:creationId xmlns="" xmlns:a16="http://schemas.microsoft.com/office/drawing/2014/main" id="{A8543ECA-88A9-D646-BFA0-21F04C28AD3F}"/>
                </a:ext>
              </a:extLst>
            </p:cNvPr>
            <p:cNvPicPr/>
            <p:nvPr/>
          </p:nvPicPr>
          <p:blipFill>
            <a:blip r:embed="rId3" cstate="email">
              <a:extLst>
                <a:ext uri="{28A0092B-C50C-407E-A947-70E740481C1C}">
                  <a14:useLocalDpi xmlns:a14="http://schemas.microsoft.com/office/drawing/2010/main"/>
                </a:ext>
              </a:extLst>
            </a:blip>
            <a:stretch>
              <a:fillRect/>
            </a:stretch>
          </p:blipFill>
          <p:spPr>
            <a:xfrm>
              <a:off x="3970834" y="2133646"/>
              <a:ext cx="1576094" cy="2134994"/>
            </a:xfrm>
            <a:prstGeom prst="rect">
              <a:avLst/>
            </a:prstGeom>
          </p:spPr>
        </p:pic>
      </p:grpSp>
      <p:sp>
        <p:nvSpPr>
          <p:cNvPr id="17" name="Rounded Rectangular Callout 16">
            <a:extLst>
              <a:ext uri="{FF2B5EF4-FFF2-40B4-BE49-F238E27FC236}">
                <a16:creationId xmlns="" xmlns:a16="http://schemas.microsoft.com/office/drawing/2014/main" id="{79D61774-C343-0E4C-A446-60531B96C6B2}"/>
              </a:ext>
            </a:extLst>
          </p:cNvPr>
          <p:cNvSpPr/>
          <p:nvPr/>
        </p:nvSpPr>
        <p:spPr>
          <a:xfrm>
            <a:off x="6723789" y="1448235"/>
            <a:ext cx="2985770" cy="1624330"/>
          </a:xfrm>
          <a:prstGeom prst="wedgeRoundRectCallout">
            <a:avLst>
              <a:gd name="adj1" fmla="val -33213"/>
              <a:gd name="adj2" fmla="val 81838"/>
              <a:gd name="adj3" fmla="val 16667"/>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1000"/>
              </a:spcAft>
            </a:pPr>
            <a:r>
              <a:rPr lang="en-GB" sz="1000" i="1" dirty="0">
                <a:effectLst/>
                <a:ea typeface="Times New Roman" panose="02020603050405020304" pitchFamily="18" charset="0"/>
                <a:cs typeface="Times New Roman" panose="02020603050405020304" pitchFamily="18" charset="0"/>
              </a:rPr>
              <a:t>This bird is a famous fortune teller and THIEF!</a:t>
            </a:r>
          </a:p>
          <a:p>
            <a:pPr algn="ctr">
              <a:lnSpc>
                <a:spcPct val="120000"/>
              </a:lnSpc>
            </a:pPr>
            <a:r>
              <a:rPr lang="en-GB" sz="1000" i="1" dirty="0">
                <a:effectLst/>
                <a:ea typeface="Times New Roman" panose="02020603050405020304" pitchFamily="18" charset="0"/>
                <a:cs typeface="Times New Roman" panose="02020603050405020304" pitchFamily="18" charset="0"/>
              </a:rPr>
              <a:t>Every English schoolchild knows that counting </a:t>
            </a:r>
            <a:r>
              <a:rPr lang="en-GB" sz="1000" b="1" i="1" dirty="0">
                <a:effectLst/>
                <a:ea typeface="Times New Roman" panose="02020603050405020304" pitchFamily="18" charset="0"/>
                <a:cs typeface="Times New Roman" panose="02020603050405020304" pitchFamily="18" charset="0"/>
              </a:rPr>
              <a:t>Magpies</a:t>
            </a:r>
            <a:r>
              <a:rPr lang="en-GB" sz="1000" i="1" dirty="0">
                <a:effectLst/>
                <a:ea typeface="Times New Roman" panose="02020603050405020304" pitchFamily="18" charset="0"/>
                <a:cs typeface="Times New Roman" panose="02020603050405020304" pitchFamily="18" charset="0"/>
              </a:rPr>
              <a:t> will tell your fortune. </a:t>
            </a:r>
          </a:p>
          <a:p>
            <a:pPr algn="ctr">
              <a:lnSpc>
                <a:spcPct val="120000"/>
              </a:lnSpc>
            </a:pPr>
            <a:r>
              <a:rPr lang="en-GB" sz="1000" i="1" dirty="0">
                <a:effectLst/>
                <a:ea typeface="Times New Roman" panose="02020603050405020304" pitchFamily="18" charset="0"/>
                <a:cs typeface="Times New Roman" panose="02020603050405020304" pitchFamily="18" charset="0"/>
              </a:rPr>
              <a:t>One for sorrow, two for joy, three for a girl</a:t>
            </a:r>
          </a:p>
          <a:p>
            <a:pPr algn="ctr">
              <a:lnSpc>
                <a:spcPct val="120000"/>
              </a:lnSpc>
            </a:pPr>
            <a:r>
              <a:rPr lang="en-GB" sz="1000" i="1" dirty="0">
                <a:effectLst/>
                <a:ea typeface="Times New Roman" panose="02020603050405020304" pitchFamily="18" charset="0"/>
                <a:cs typeface="Times New Roman" panose="02020603050405020304" pitchFamily="18" charset="0"/>
              </a:rPr>
              <a:t>Four for a boy</a:t>
            </a:r>
          </a:p>
          <a:p>
            <a:pPr algn="ctr">
              <a:lnSpc>
                <a:spcPct val="120000"/>
              </a:lnSpc>
            </a:pPr>
            <a:r>
              <a:rPr lang="en-GB" sz="1000" i="1" dirty="0">
                <a:effectLst/>
                <a:ea typeface="Times New Roman" panose="02020603050405020304" pitchFamily="18" charset="0"/>
                <a:cs typeface="Times New Roman" panose="02020603050405020304" pitchFamily="18" charset="0"/>
              </a:rPr>
              <a:t>Five for silver, six for gold, </a:t>
            </a:r>
          </a:p>
          <a:p>
            <a:pPr algn="ctr">
              <a:lnSpc>
                <a:spcPct val="120000"/>
              </a:lnSpc>
            </a:pPr>
            <a:r>
              <a:rPr lang="en-GB" sz="1000" i="1" dirty="0">
                <a:effectLst/>
                <a:ea typeface="Times New Roman" panose="02020603050405020304" pitchFamily="18" charset="0"/>
                <a:cs typeface="Times New Roman" panose="02020603050405020304" pitchFamily="18" charset="0"/>
              </a:rPr>
              <a:t>Seven for a secret never to be told.</a:t>
            </a:r>
          </a:p>
          <a:p>
            <a:pPr algn="ctr">
              <a:lnSpc>
                <a:spcPct val="120000"/>
              </a:lnSpc>
              <a:spcAft>
                <a:spcPts val="1000"/>
              </a:spcAft>
            </a:pPr>
            <a:r>
              <a:rPr lang="en-GB" sz="1000" i="1" dirty="0">
                <a:effectLst/>
                <a:ea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 xmlns:a16="http://schemas.microsoft.com/office/drawing/2014/main" id="{2A01768F-6312-274D-AEC0-31CE7451E615}"/>
              </a:ext>
            </a:extLst>
          </p:cNvPr>
          <p:cNvPicPr/>
          <p:nvPr/>
        </p:nvPicPr>
        <p:blipFill>
          <a:blip r:embed="rId4" cstate="email">
            <a:extLst>
              <a:ext uri="{28A0092B-C50C-407E-A947-70E740481C1C}">
                <a14:useLocalDpi xmlns:a14="http://schemas.microsoft.com/office/drawing/2010/main"/>
              </a:ext>
            </a:extLst>
          </a:blip>
          <a:stretch>
            <a:fillRect/>
          </a:stretch>
        </p:blipFill>
        <p:spPr>
          <a:xfrm>
            <a:off x="5293018" y="2153265"/>
            <a:ext cx="1710076" cy="1795780"/>
          </a:xfrm>
          <a:prstGeom prst="rect">
            <a:avLst/>
          </a:prstGeom>
        </p:spPr>
      </p:pic>
      <p:sp>
        <p:nvSpPr>
          <p:cNvPr id="19" name="Folded Corner 18">
            <a:extLst>
              <a:ext uri="{FF2B5EF4-FFF2-40B4-BE49-F238E27FC236}">
                <a16:creationId xmlns="" xmlns:a16="http://schemas.microsoft.com/office/drawing/2014/main" id="{331C4A9B-F6E0-D145-B966-8C3B4359DB8F}"/>
              </a:ext>
            </a:extLst>
          </p:cNvPr>
          <p:cNvSpPr/>
          <p:nvPr/>
        </p:nvSpPr>
        <p:spPr>
          <a:xfrm>
            <a:off x="9818" y="4004425"/>
            <a:ext cx="5307649" cy="3141132"/>
          </a:xfrm>
          <a:custGeom>
            <a:avLst/>
            <a:gdLst>
              <a:gd name="connsiteX0" fmla="*/ 0 w 5307649"/>
              <a:gd name="connsiteY0" fmla="*/ 0 h 3141132"/>
              <a:gd name="connsiteX1" fmla="*/ 610380 w 5307649"/>
              <a:gd name="connsiteY1" fmla="*/ 0 h 3141132"/>
              <a:gd name="connsiteX2" fmla="*/ 1114606 w 5307649"/>
              <a:gd name="connsiteY2" fmla="*/ 0 h 3141132"/>
              <a:gd name="connsiteX3" fmla="*/ 1884215 w 5307649"/>
              <a:gd name="connsiteY3" fmla="*/ 0 h 3141132"/>
              <a:gd name="connsiteX4" fmla="*/ 2494595 w 5307649"/>
              <a:gd name="connsiteY4" fmla="*/ 0 h 3141132"/>
              <a:gd name="connsiteX5" fmla="*/ 3104975 w 5307649"/>
              <a:gd name="connsiteY5" fmla="*/ 0 h 3141132"/>
              <a:gd name="connsiteX6" fmla="*/ 3874584 w 5307649"/>
              <a:gd name="connsiteY6" fmla="*/ 0 h 3141132"/>
              <a:gd name="connsiteX7" fmla="*/ 4431887 w 5307649"/>
              <a:gd name="connsiteY7" fmla="*/ 0 h 3141132"/>
              <a:gd name="connsiteX8" fmla="*/ 5307649 w 5307649"/>
              <a:gd name="connsiteY8" fmla="*/ 0 h 3141132"/>
              <a:gd name="connsiteX9" fmla="*/ 5307649 w 5307649"/>
              <a:gd name="connsiteY9" fmla="*/ 706752 h 3141132"/>
              <a:gd name="connsiteX10" fmla="*/ 5307649 w 5307649"/>
              <a:gd name="connsiteY10" fmla="*/ 1308800 h 3141132"/>
              <a:gd name="connsiteX11" fmla="*/ 5307649 w 5307649"/>
              <a:gd name="connsiteY11" fmla="*/ 1963200 h 3141132"/>
              <a:gd name="connsiteX12" fmla="*/ 5307649 w 5307649"/>
              <a:gd name="connsiteY12" fmla="*/ 2617600 h 3141132"/>
              <a:gd name="connsiteX13" fmla="*/ 5061589 w 5307649"/>
              <a:gd name="connsiteY13" fmla="*/ 2863660 h 3141132"/>
              <a:gd name="connsiteX14" fmla="*/ 4784117 w 5307649"/>
              <a:gd name="connsiteY14" fmla="*/ 3141132 h 3141132"/>
              <a:gd name="connsiteX15" fmla="*/ 4196354 w 5307649"/>
              <a:gd name="connsiteY15" fmla="*/ 3141132 h 3141132"/>
              <a:gd name="connsiteX16" fmla="*/ 3512909 w 5307649"/>
              <a:gd name="connsiteY16" fmla="*/ 3141132 h 3141132"/>
              <a:gd name="connsiteX17" fmla="*/ 2877305 w 5307649"/>
              <a:gd name="connsiteY17" fmla="*/ 3141132 h 3141132"/>
              <a:gd name="connsiteX18" fmla="*/ 2337383 w 5307649"/>
              <a:gd name="connsiteY18" fmla="*/ 3141132 h 3141132"/>
              <a:gd name="connsiteX19" fmla="*/ 1749620 w 5307649"/>
              <a:gd name="connsiteY19" fmla="*/ 3141132 h 3141132"/>
              <a:gd name="connsiteX20" fmla="*/ 1161857 w 5307649"/>
              <a:gd name="connsiteY20" fmla="*/ 3141132 h 3141132"/>
              <a:gd name="connsiteX21" fmla="*/ 0 w 5307649"/>
              <a:gd name="connsiteY21" fmla="*/ 3141132 h 3141132"/>
              <a:gd name="connsiteX22" fmla="*/ 0 w 5307649"/>
              <a:gd name="connsiteY22" fmla="*/ 2450083 h 3141132"/>
              <a:gd name="connsiteX23" fmla="*/ 0 w 5307649"/>
              <a:gd name="connsiteY23" fmla="*/ 1790445 h 3141132"/>
              <a:gd name="connsiteX24" fmla="*/ 0 w 5307649"/>
              <a:gd name="connsiteY24" fmla="*/ 1162219 h 3141132"/>
              <a:gd name="connsiteX25" fmla="*/ 0 w 5307649"/>
              <a:gd name="connsiteY25" fmla="*/ 0 h 3141132"/>
              <a:gd name="connsiteX0" fmla="*/ 4784117 w 5307649"/>
              <a:gd name="connsiteY0" fmla="*/ 3141132 h 3141132"/>
              <a:gd name="connsiteX1" fmla="*/ 4888823 w 5307649"/>
              <a:gd name="connsiteY1" fmla="*/ 2722306 h 3141132"/>
              <a:gd name="connsiteX2" fmla="*/ 5307649 w 5307649"/>
              <a:gd name="connsiteY2" fmla="*/ 2617600 h 3141132"/>
              <a:gd name="connsiteX3" fmla="*/ 5051118 w 5307649"/>
              <a:gd name="connsiteY3" fmla="*/ 2874131 h 3141132"/>
              <a:gd name="connsiteX4" fmla="*/ 4784117 w 5307649"/>
              <a:gd name="connsiteY4" fmla="*/ 3141132 h 3141132"/>
              <a:gd name="connsiteX0" fmla="*/ 4784117 w 5307649"/>
              <a:gd name="connsiteY0" fmla="*/ 3141132 h 3141132"/>
              <a:gd name="connsiteX1" fmla="*/ 4888823 w 5307649"/>
              <a:gd name="connsiteY1" fmla="*/ 2722306 h 3141132"/>
              <a:gd name="connsiteX2" fmla="*/ 5307649 w 5307649"/>
              <a:gd name="connsiteY2" fmla="*/ 2617600 h 3141132"/>
              <a:gd name="connsiteX3" fmla="*/ 5051118 w 5307649"/>
              <a:gd name="connsiteY3" fmla="*/ 2874131 h 3141132"/>
              <a:gd name="connsiteX4" fmla="*/ 4784117 w 5307649"/>
              <a:gd name="connsiteY4" fmla="*/ 3141132 h 3141132"/>
              <a:gd name="connsiteX5" fmla="*/ 4100672 w 5307649"/>
              <a:gd name="connsiteY5" fmla="*/ 3141132 h 3141132"/>
              <a:gd name="connsiteX6" fmla="*/ 3321544 w 5307649"/>
              <a:gd name="connsiteY6" fmla="*/ 3141132 h 3141132"/>
              <a:gd name="connsiteX7" fmla="*/ 2542416 w 5307649"/>
              <a:gd name="connsiteY7" fmla="*/ 3141132 h 3141132"/>
              <a:gd name="connsiteX8" fmla="*/ 1858971 w 5307649"/>
              <a:gd name="connsiteY8" fmla="*/ 3141132 h 3141132"/>
              <a:gd name="connsiteX9" fmla="*/ 1079844 w 5307649"/>
              <a:gd name="connsiteY9" fmla="*/ 3141132 h 3141132"/>
              <a:gd name="connsiteX10" fmla="*/ 0 w 5307649"/>
              <a:gd name="connsiteY10" fmla="*/ 3141132 h 3141132"/>
              <a:gd name="connsiteX11" fmla="*/ 0 w 5307649"/>
              <a:gd name="connsiteY11" fmla="*/ 2481494 h 3141132"/>
              <a:gd name="connsiteX12" fmla="*/ 0 w 5307649"/>
              <a:gd name="connsiteY12" fmla="*/ 1916091 h 3141132"/>
              <a:gd name="connsiteX13" fmla="*/ 0 w 5307649"/>
              <a:gd name="connsiteY13" fmla="*/ 1350687 h 3141132"/>
              <a:gd name="connsiteX14" fmla="*/ 0 w 5307649"/>
              <a:gd name="connsiteY14" fmla="*/ 785283 h 3141132"/>
              <a:gd name="connsiteX15" fmla="*/ 0 w 5307649"/>
              <a:gd name="connsiteY15" fmla="*/ 0 h 3141132"/>
              <a:gd name="connsiteX16" fmla="*/ 557303 w 5307649"/>
              <a:gd name="connsiteY16" fmla="*/ 0 h 3141132"/>
              <a:gd name="connsiteX17" fmla="*/ 1167683 w 5307649"/>
              <a:gd name="connsiteY17" fmla="*/ 0 h 3141132"/>
              <a:gd name="connsiteX18" fmla="*/ 1778062 w 5307649"/>
              <a:gd name="connsiteY18" fmla="*/ 0 h 3141132"/>
              <a:gd name="connsiteX19" fmla="*/ 2388442 w 5307649"/>
              <a:gd name="connsiteY19" fmla="*/ 0 h 3141132"/>
              <a:gd name="connsiteX20" fmla="*/ 2892669 w 5307649"/>
              <a:gd name="connsiteY20" fmla="*/ 0 h 3141132"/>
              <a:gd name="connsiteX21" fmla="*/ 3662278 w 5307649"/>
              <a:gd name="connsiteY21" fmla="*/ 0 h 3141132"/>
              <a:gd name="connsiteX22" fmla="*/ 4431887 w 5307649"/>
              <a:gd name="connsiteY22" fmla="*/ 0 h 3141132"/>
              <a:gd name="connsiteX23" fmla="*/ 5307649 w 5307649"/>
              <a:gd name="connsiteY23" fmla="*/ 0 h 3141132"/>
              <a:gd name="connsiteX24" fmla="*/ 5307649 w 5307649"/>
              <a:gd name="connsiteY24" fmla="*/ 602048 h 3141132"/>
              <a:gd name="connsiteX25" fmla="*/ 5307649 w 5307649"/>
              <a:gd name="connsiteY25" fmla="*/ 1308800 h 3141132"/>
              <a:gd name="connsiteX26" fmla="*/ 5307649 w 5307649"/>
              <a:gd name="connsiteY26" fmla="*/ 1910848 h 3141132"/>
              <a:gd name="connsiteX27" fmla="*/ 5307649 w 5307649"/>
              <a:gd name="connsiteY27" fmla="*/ 2617600 h 314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07649" h="3141132" stroke="0" extrusionOk="0">
                <a:moveTo>
                  <a:pt x="0" y="0"/>
                </a:moveTo>
                <a:cubicBezTo>
                  <a:pt x="125111" y="10004"/>
                  <a:pt x="463947" y="-29308"/>
                  <a:pt x="610380" y="0"/>
                </a:cubicBezTo>
                <a:cubicBezTo>
                  <a:pt x="756813" y="29308"/>
                  <a:pt x="878228" y="-16291"/>
                  <a:pt x="1114606" y="0"/>
                </a:cubicBezTo>
                <a:cubicBezTo>
                  <a:pt x="1350984" y="16291"/>
                  <a:pt x="1686763" y="22720"/>
                  <a:pt x="1884215" y="0"/>
                </a:cubicBezTo>
                <a:cubicBezTo>
                  <a:pt x="2081667" y="-22720"/>
                  <a:pt x="2250806" y="-22356"/>
                  <a:pt x="2494595" y="0"/>
                </a:cubicBezTo>
                <a:cubicBezTo>
                  <a:pt x="2738384" y="22356"/>
                  <a:pt x="2944950" y="-22448"/>
                  <a:pt x="3104975" y="0"/>
                </a:cubicBezTo>
                <a:cubicBezTo>
                  <a:pt x="3265000" y="22448"/>
                  <a:pt x="3688493" y="1035"/>
                  <a:pt x="3874584" y="0"/>
                </a:cubicBezTo>
                <a:cubicBezTo>
                  <a:pt x="4060675" y="-1035"/>
                  <a:pt x="4236587" y="-12561"/>
                  <a:pt x="4431887" y="0"/>
                </a:cubicBezTo>
                <a:cubicBezTo>
                  <a:pt x="4627187" y="12561"/>
                  <a:pt x="4918412" y="14558"/>
                  <a:pt x="5307649" y="0"/>
                </a:cubicBezTo>
                <a:cubicBezTo>
                  <a:pt x="5320178" y="273869"/>
                  <a:pt x="5312005" y="558166"/>
                  <a:pt x="5307649" y="706752"/>
                </a:cubicBezTo>
                <a:cubicBezTo>
                  <a:pt x="5303293" y="855338"/>
                  <a:pt x="5306716" y="1128784"/>
                  <a:pt x="5307649" y="1308800"/>
                </a:cubicBezTo>
                <a:cubicBezTo>
                  <a:pt x="5308582" y="1488816"/>
                  <a:pt x="5292998" y="1803726"/>
                  <a:pt x="5307649" y="1963200"/>
                </a:cubicBezTo>
                <a:cubicBezTo>
                  <a:pt x="5322300" y="2122674"/>
                  <a:pt x="5310475" y="2301315"/>
                  <a:pt x="5307649" y="2617600"/>
                </a:cubicBezTo>
                <a:cubicBezTo>
                  <a:pt x="5264971" y="2677802"/>
                  <a:pt x="5145217" y="2768253"/>
                  <a:pt x="5061589" y="2863660"/>
                </a:cubicBezTo>
                <a:cubicBezTo>
                  <a:pt x="4977961" y="2959067"/>
                  <a:pt x="4877372" y="3066817"/>
                  <a:pt x="4784117" y="3141132"/>
                </a:cubicBezTo>
                <a:cubicBezTo>
                  <a:pt x="4662011" y="3143342"/>
                  <a:pt x="4341457" y="3134431"/>
                  <a:pt x="4196354" y="3141132"/>
                </a:cubicBezTo>
                <a:cubicBezTo>
                  <a:pt x="4051251" y="3147833"/>
                  <a:pt x="3830970" y="3120748"/>
                  <a:pt x="3512909" y="3141132"/>
                </a:cubicBezTo>
                <a:cubicBezTo>
                  <a:pt x="3194849" y="3161516"/>
                  <a:pt x="3117076" y="3139327"/>
                  <a:pt x="2877305" y="3141132"/>
                </a:cubicBezTo>
                <a:cubicBezTo>
                  <a:pt x="2637534" y="3142937"/>
                  <a:pt x="2595927" y="3154354"/>
                  <a:pt x="2337383" y="3141132"/>
                </a:cubicBezTo>
                <a:cubicBezTo>
                  <a:pt x="2078839" y="3127910"/>
                  <a:pt x="1925828" y="3159944"/>
                  <a:pt x="1749620" y="3141132"/>
                </a:cubicBezTo>
                <a:cubicBezTo>
                  <a:pt x="1573412" y="3122320"/>
                  <a:pt x="1334109" y="3141982"/>
                  <a:pt x="1161857" y="3141132"/>
                </a:cubicBezTo>
                <a:cubicBezTo>
                  <a:pt x="989605" y="3140282"/>
                  <a:pt x="392528" y="3128767"/>
                  <a:pt x="0" y="3141132"/>
                </a:cubicBezTo>
                <a:cubicBezTo>
                  <a:pt x="-12983" y="2821248"/>
                  <a:pt x="18748" y="2720537"/>
                  <a:pt x="0" y="2450083"/>
                </a:cubicBezTo>
                <a:cubicBezTo>
                  <a:pt x="-18748" y="2179629"/>
                  <a:pt x="-28055" y="2007109"/>
                  <a:pt x="0" y="1790445"/>
                </a:cubicBezTo>
                <a:cubicBezTo>
                  <a:pt x="28055" y="1573781"/>
                  <a:pt x="8353" y="1359978"/>
                  <a:pt x="0" y="1162219"/>
                </a:cubicBezTo>
                <a:cubicBezTo>
                  <a:pt x="-8353" y="964460"/>
                  <a:pt x="22443" y="395063"/>
                  <a:pt x="0" y="0"/>
                </a:cubicBezTo>
                <a:close/>
              </a:path>
              <a:path w="5307649" h="3141132" fill="darkenLess" stroke="0" extrusionOk="0">
                <a:moveTo>
                  <a:pt x="4784117" y="3141132"/>
                </a:moveTo>
                <a:cubicBezTo>
                  <a:pt x="4810028" y="2976701"/>
                  <a:pt x="4854241" y="2837190"/>
                  <a:pt x="4888823" y="2722306"/>
                </a:cubicBezTo>
                <a:cubicBezTo>
                  <a:pt x="4990437" y="2696083"/>
                  <a:pt x="5163357" y="2636276"/>
                  <a:pt x="5307649" y="2617600"/>
                </a:cubicBezTo>
                <a:cubicBezTo>
                  <a:pt x="5201791" y="2703892"/>
                  <a:pt x="5112261" y="2797999"/>
                  <a:pt x="5051118" y="2874131"/>
                </a:cubicBezTo>
                <a:cubicBezTo>
                  <a:pt x="4989975" y="2950263"/>
                  <a:pt x="4885397" y="3033266"/>
                  <a:pt x="4784117" y="3141132"/>
                </a:cubicBezTo>
                <a:close/>
              </a:path>
              <a:path w="5307649" h="3141132" fill="none" extrusionOk="0">
                <a:moveTo>
                  <a:pt x="4784117" y="3141132"/>
                </a:moveTo>
                <a:cubicBezTo>
                  <a:pt x="4835141" y="2940529"/>
                  <a:pt x="4874342" y="2848775"/>
                  <a:pt x="4888823" y="2722306"/>
                </a:cubicBezTo>
                <a:cubicBezTo>
                  <a:pt x="5096622" y="2672510"/>
                  <a:pt x="5140260" y="2664626"/>
                  <a:pt x="5307649" y="2617600"/>
                </a:cubicBezTo>
                <a:cubicBezTo>
                  <a:pt x="5222378" y="2720465"/>
                  <a:pt x="5131441" y="2807046"/>
                  <a:pt x="5051118" y="2874131"/>
                </a:cubicBezTo>
                <a:cubicBezTo>
                  <a:pt x="4970795" y="2941216"/>
                  <a:pt x="4886341" y="3019687"/>
                  <a:pt x="4784117" y="3141132"/>
                </a:cubicBezTo>
                <a:cubicBezTo>
                  <a:pt x="4483854" y="3122350"/>
                  <a:pt x="4431037" y="3136788"/>
                  <a:pt x="4100672" y="3141132"/>
                </a:cubicBezTo>
                <a:cubicBezTo>
                  <a:pt x="3770307" y="3145476"/>
                  <a:pt x="3675960" y="3137468"/>
                  <a:pt x="3321544" y="3141132"/>
                </a:cubicBezTo>
                <a:cubicBezTo>
                  <a:pt x="2967128" y="3144796"/>
                  <a:pt x="2722885" y="3135005"/>
                  <a:pt x="2542416" y="3141132"/>
                </a:cubicBezTo>
                <a:cubicBezTo>
                  <a:pt x="2361947" y="3147259"/>
                  <a:pt x="2163360" y="3124824"/>
                  <a:pt x="1858971" y="3141132"/>
                </a:cubicBezTo>
                <a:cubicBezTo>
                  <a:pt x="1554583" y="3157440"/>
                  <a:pt x="1367477" y="3173766"/>
                  <a:pt x="1079844" y="3141132"/>
                </a:cubicBezTo>
                <a:cubicBezTo>
                  <a:pt x="792211" y="3108498"/>
                  <a:pt x="341022" y="3151975"/>
                  <a:pt x="0" y="3141132"/>
                </a:cubicBezTo>
                <a:cubicBezTo>
                  <a:pt x="11314" y="2918697"/>
                  <a:pt x="-16300" y="2625792"/>
                  <a:pt x="0" y="2481494"/>
                </a:cubicBezTo>
                <a:cubicBezTo>
                  <a:pt x="16300" y="2337196"/>
                  <a:pt x="4574" y="2035518"/>
                  <a:pt x="0" y="1916091"/>
                </a:cubicBezTo>
                <a:cubicBezTo>
                  <a:pt x="-4574" y="1796664"/>
                  <a:pt x="17685" y="1547239"/>
                  <a:pt x="0" y="1350687"/>
                </a:cubicBezTo>
                <a:cubicBezTo>
                  <a:pt x="-17685" y="1154135"/>
                  <a:pt x="-22530" y="1007007"/>
                  <a:pt x="0" y="785283"/>
                </a:cubicBezTo>
                <a:cubicBezTo>
                  <a:pt x="22530" y="563559"/>
                  <a:pt x="33664" y="191390"/>
                  <a:pt x="0" y="0"/>
                </a:cubicBezTo>
                <a:cubicBezTo>
                  <a:pt x="132482" y="18060"/>
                  <a:pt x="432544" y="-23666"/>
                  <a:pt x="557303" y="0"/>
                </a:cubicBezTo>
                <a:cubicBezTo>
                  <a:pt x="682062" y="23666"/>
                  <a:pt x="1042679" y="15918"/>
                  <a:pt x="1167683" y="0"/>
                </a:cubicBezTo>
                <a:cubicBezTo>
                  <a:pt x="1292687" y="-15918"/>
                  <a:pt x="1598892" y="28928"/>
                  <a:pt x="1778062" y="0"/>
                </a:cubicBezTo>
                <a:cubicBezTo>
                  <a:pt x="1957232" y="-28928"/>
                  <a:pt x="2094696" y="-28127"/>
                  <a:pt x="2388442" y="0"/>
                </a:cubicBezTo>
                <a:cubicBezTo>
                  <a:pt x="2682188" y="28127"/>
                  <a:pt x="2692745" y="-14804"/>
                  <a:pt x="2892669" y="0"/>
                </a:cubicBezTo>
                <a:cubicBezTo>
                  <a:pt x="3092593" y="14804"/>
                  <a:pt x="3483381" y="26149"/>
                  <a:pt x="3662278" y="0"/>
                </a:cubicBezTo>
                <a:cubicBezTo>
                  <a:pt x="3841175" y="-26149"/>
                  <a:pt x="4187208" y="20028"/>
                  <a:pt x="4431887" y="0"/>
                </a:cubicBezTo>
                <a:cubicBezTo>
                  <a:pt x="4676566" y="-20028"/>
                  <a:pt x="4948121" y="-5270"/>
                  <a:pt x="5307649" y="0"/>
                </a:cubicBezTo>
                <a:cubicBezTo>
                  <a:pt x="5296299" y="298539"/>
                  <a:pt x="5320641" y="472335"/>
                  <a:pt x="5307649" y="602048"/>
                </a:cubicBezTo>
                <a:cubicBezTo>
                  <a:pt x="5294657" y="731761"/>
                  <a:pt x="5291440" y="1089974"/>
                  <a:pt x="5307649" y="1308800"/>
                </a:cubicBezTo>
                <a:cubicBezTo>
                  <a:pt x="5323858" y="1527626"/>
                  <a:pt x="5318498" y="1782893"/>
                  <a:pt x="5307649" y="1910848"/>
                </a:cubicBezTo>
                <a:cubicBezTo>
                  <a:pt x="5296800" y="2038803"/>
                  <a:pt x="5339775" y="2367543"/>
                  <a:pt x="5307649" y="2617600"/>
                </a:cubicBezTo>
              </a:path>
              <a:path w="5307649" h="3141132" fill="none" stroke="0" extrusionOk="0">
                <a:moveTo>
                  <a:pt x="4784117" y="3141132"/>
                </a:moveTo>
                <a:cubicBezTo>
                  <a:pt x="4837430" y="2946140"/>
                  <a:pt x="4863167" y="2817442"/>
                  <a:pt x="4888823" y="2722306"/>
                </a:cubicBezTo>
                <a:cubicBezTo>
                  <a:pt x="4979168" y="2705481"/>
                  <a:pt x="5161732" y="2634434"/>
                  <a:pt x="5307649" y="2617600"/>
                </a:cubicBezTo>
                <a:cubicBezTo>
                  <a:pt x="5205141" y="2695813"/>
                  <a:pt x="5102736" y="2806736"/>
                  <a:pt x="5051118" y="2874131"/>
                </a:cubicBezTo>
                <a:cubicBezTo>
                  <a:pt x="4999500" y="2941526"/>
                  <a:pt x="4900461" y="3018589"/>
                  <a:pt x="4784117" y="3141132"/>
                </a:cubicBezTo>
                <a:cubicBezTo>
                  <a:pt x="4582740" y="3164005"/>
                  <a:pt x="4346200" y="3122722"/>
                  <a:pt x="4196354" y="3141132"/>
                </a:cubicBezTo>
                <a:cubicBezTo>
                  <a:pt x="4046508" y="3159542"/>
                  <a:pt x="3865288" y="3129228"/>
                  <a:pt x="3560750" y="3141132"/>
                </a:cubicBezTo>
                <a:cubicBezTo>
                  <a:pt x="3256212" y="3153036"/>
                  <a:pt x="3174891" y="3135883"/>
                  <a:pt x="2877305" y="3141132"/>
                </a:cubicBezTo>
                <a:cubicBezTo>
                  <a:pt x="2579719" y="3146381"/>
                  <a:pt x="2480360" y="3135711"/>
                  <a:pt x="2289542" y="3141132"/>
                </a:cubicBezTo>
                <a:cubicBezTo>
                  <a:pt x="2098724" y="3146553"/>
                  <a:pt x="1763466" y="3153717"/>
                  <a:pt x="1510414" y="3141132"/>
                </a:cubicBezTo>
                <a:cubicBezTo>
                  <a:pt x="1257362" y="3128547"/>
                  <a:pt x="1135358" y="3161345"/>
                  <a:pt x="826969" y="3141132"/>
                </a:cubicBezTo>
                <a:cubicBezTo>
                  <a:pt x="518581" y="3120919"/>
                  <a:pt x="247686" y="3127170"/>
                  <a:pt x="0" y="3141132"/>
                </a:cubicBezTo>
                <a:cubicBezTo>
                  <a:pt x="26159" y="2903399"/>
                  <a:pt x="-21922" y="2780802"/>
                  <a:pt x="0" y="2481494"/>
                </a:cubicBezTo>
                <a:cubicBezTo>
                  <a:pt x="21922" y="2182186"/>
                  <a:pt x="12445" y="2051237"/>
                  <a:pt x="0" y="1853268"/>
                </a:cubicBezTo>
                <a:cubicBezTo>
                  <a:pt x="-12445" y="1655299"/>
                  <a:pt x="-14358" y="1502906"/>
                  <a:pt x="0" y="1256453"/>
                </a:cubicBezTo>
                <a:cubicBezTo>
                  <a:pt x="14358" y="1010001"/>
                  <a:pt x="22609" y="821093"/>
                  <a:pt x="0" y="596815"/>
                </a:cubicBezTo>
                <a:cubicBezTo>
                  <a:pt x="-22609" y="372537"/>
                  <a:pt x="-13675" y="119921"/>
                  <a:pt x="0" y="0"/>
                </a:cubicBezTo>
                <a:cubicBezTo>
                  <a:pt x="176813" y="2597"/>
                  <a:pt x="523325" y="-34363"/>
                  <a:pt x="769609" y="0"/>
                </a:cubicBezTo>
                <a:cubicBezTo>
                  <a:pt x="1015893" y="34363"/>
                  <a:pt x="1250857" y="-2718"/>
                  <a:pt x="1486142" y="0"/>
                </a:cubicBezTo>
                <a:cubicBezTo>
                  <a:pt x="1721427" y="2718"/>
                  <a:pt x="1946823" y="-6105"/>
                  <a:pt x="2255751" y="0"/>
                </a:cubicBezTo>
                <a:cubicBezTo>
                  <a:pt x="2564679" y="6105"/>
                  <a:pt x="2736663" y="22811"/>
                  <a:pt x="2919207" y="0"/>
                </a:cubicBezTo>
                <a:cubicBezTo>
                  <a:pt x="3101751" y="-22811"/>
                  <a:pt x="3392665" y="-18148"/>
                  <a:pt x="3635740" y="0"/>
                </a:cubicBezTo>
                <a:cubicBezTo>
                  <a:pt x="3878815" y="18148"/>
                  <a:pt x="4140582" y="22772"/>
                  <a:pt x="4299196" y="0"/>
                </a:cubicBezTo>
                <a:cubicBezTo>
                  <a:pt x="4457810" y="-22772"/>
                  <a:pt x="4933742" y="-20737"/>
                  <a:pt x="5307649" y="0"/>
                </a:cubicBezTo>
                <a:cubicBezTo>
                  <a:pt x="5331907" y="192934"/>
                  <a:pt x="5337612" y="391853"/>
                  <a:pt x="5307649" y="654400"/>
                </a:cubicBezTo>
                <a:cubicBezTo>
                  <a:pt x="5277686" y="916947"/>
                  <a:pt x="5293486" y="1009631"/>
                  <a:pt x="5307649" y="1361152"/>
                </a:cubicBezTo>
                <a:cubicBezTo>
                  <a:pt x="5321812" y="1712673"/>
                  <a:pt x="5274823" y="1893529"/>
                  <a:pt x="5307649" y="2041728"/>
                </a:cubicBezTo>
                <a:cubicBezTo>
                  <a:pt x="5340475" y="2189927"/>
                  <a:pt x="5283374" y="2444199"/>
                  <a:pt x="5307649" y="2617600"/>
                </a:cubicBezTo>
              </a:path>
            </a:pathLst>
          </a:custGeom>
          <a:solidFill>
            <a:schemeClr val="bg1"/>
          </a:solidFill>
          <a:ln w="19050">
            <a:extLst>
              <a:ext uri="{C807C97D-BFC1-408E-A445-0C87EB9F89A2}">
                <ask:lineSketchStyleProps xmlns="" xmlns:ask="http://schemas.microsoft.com/office/drawing/2018/sketchyshapes" sd="1219033472">
                  <a:prstGeom prst="foldedCorner">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1000"/>
              </a:spcAft>
            </a:pPr>
            <a:r>
              <a:rPr lang="en-GB" sz="1050" b="1" i="0" dirty="0">
                <a:solidFill>
                  <a:srgbClr val="000000"/>
                </a:solidFill>
                <a:effectLst/>
                <a:latin typeface="American Typewriter" panose="02090604020004020304" pitchFamily="18" charset="77"/>
                <a:ea typeface="Times New Roman" panose="02020603050405020304" pitchFamily="18" charset="0"/>
                <a:cs typeface="Times New Roman" panose="02020603050405020304" pitchFamily="18" charset="0"/>
              </a:rPr>
              <a:t>Sword with later hilt</a:t>
            </a:r>
            <a:endParaRPr lang="en-GB" sz="1000" i="1" dirty="0">
              <a:effectLst/>
              <a:ea typeface="Times New Roman" panose="02020603050405020304" pitchFamily="18" charset="0"/>
              <a:cs typeface="Times New Roman" panose="02020603050405020304" pitchFamily="18" charset="0"/>
            </a:endParaRPr>
          </a:p>
          <a:p>
            <a:pPr algn="ctr">
              <a:lnSpc>
                <a:spcPct val="120000"/>
              </a:lnSpc>
              <a:spcAft>
                <a:spcPts val="1000"/>
              </a:spcAft>
            </a:pPr>
            <a:r>
              <a:rPr lang="en-GB" sz="1000" b="1" i="0" dirty="0">
                <a:solidFill>
                  <a:srgbClr val="000000"/>
                </a:solidFill>
                <a:effectLst/>
                <a:latin typeface="American Typewriter" panose="02090604020004020304" pitchFamily="18" charset="77"/>
                <a:ea typeface="Times New Roman" panose="02020603050405020304" pitchFamily="18" charset="0"/>
                <a:cs typeface="Times New Roman" panose="02020603050405020304" pitchFamily="18" charset="0"/>
              </a:rPr>
              <a:t>1760-1800:</a:t>
            </a:r>
            <a:r>
              <a:rPr lang="en-GB" sz="1000" i="0" dirty="0">
                <a:solidFill>
                  <a:srgbClr val="000000"/>
                </a:solidFill>
                <a:effectLst/>
                <a:latin typeface="American Typewriter" panose="02090604020004020304" pitchFamily="18" charset="77"/>
                <a:ea typeface="Times New Roman" panose="02020603050405020304" pitchFamily="18" charset="0"/>
                <a:cs typeface="Times New Roman" panose="02020603050405020304" pitchFamily="18" charset="0"/>
              </a:rPr>
              <a:t>	This sword was one of the first artefacts donated to Pilgrim Hall. Tradition said that it belonged to Plymouth’s military leader Captain Myles Standish. </a:t>
            </a:r>
            <a:endParaRPr lang="en-GB" sz="1000" i="1" dirty="0">
              <a:effectLst/>
              <a:ea typeface="Times New Roman" panose="02020603050405020304" pitchFamily="18" charset="0"/>
              <a:cs typeface="Times New Roman" panose="02020603050405020304" pitchFamily="18" charset="0"/>
            </a:endParaRPr>
          </a:p>
          <a:p>
            <a:pPr algn="ctr">
              <a:lnSpc>
                <a:spcPct val="120000"/>
              </a:lnSpc>
              <a:spcAft>
                <a:spcPts val="1000"/>
              </a:spcAft>
            </a:pPr>
            <a:r>
              <a:rPr lang="en-GB" sz="1000" i="0" dirty="0">
                <a:solidFill>
                  <a:srgbClr val="000000"/>
                </a:solidFill>
                <a:effectLst/>
                <a:latin typeface="American Typewriter" panose="02090604020004020304" pitchFamily="18" charset="77"/>
                <a:ea typeface="Times New Roman" panose="02020603050405020304" pitchFamily="18" charset="0"/>
                <a:cs typeface="Times New Roman" panose="02020603050405020304" pitchFamily="18" charset="0"/>
              </a:rPr>
              <a:t>This is not possible. The blade carried the Arabic date  of 1149. When the Islamic calendar is translated to the western calendar, the date is actually 1774. When the sword was given to the Hall, the misunderstood date of 1149 was thought to connect to Plymouth’s celebrated soldier Myles Standish with the legendary Crusades.</a:t>
            </a:r>
            <a:endParaRPr lang="en-GB" sz="1000" i="1" dirty="0">
              <a:effectLst/>
              <a:ea typeface="Times New Roman" panose="02020603050405020304" pitchFamily="18" charset="0"/>
              <a:cs typeface="Times New Roman" panose="02020603050405020304" pitchFamily="18" charset="0"/>
            </a:endParaRPr>
          </a:p>
          <a:p>
            <a:pPr algn="ctr">
              <a:lnSpc>
                <a:spcPct val="120000"/>
              </a:lnSpc>
              <a:spcAft>
                <a:spcPts val="1000"/>
              </a:spcAft>
            </a:pPr>
            <a:r>
              <a:rPr lang="en-GB" sz="1000" i="0" dirty="0">
                <a:solidFill>
                  <a:srgbClr val="000000"/>
                </a:solidFill>
                <a:effectLst/>
                <a:latin typeface="American Typewriter" panose="02090604020004020304" pitchFamily="18" charset="77"/>
                <a:ea typeface="Times New Roman" panose="02020603050405020304" pitchFamily="18" charset="0"/>
                <a:cs typeface="Times New Roman" panose="02020603050405020304" pitchFamily="18" charset="0"/>
              </a:rPr>
              <a:t>Longfellow referred to the sword in </a:t>
            </a:r>
            <a:r>
              <a:rPr lang="en-GB" sz="1000" i="1" dirty="0">
                <a:solidFill>
                  <a:srgbClr val="000000"/>
                </a:solidFill>
                <a:effectLst/>
                <a:latin typeface="ACADEMY ENGRAVED LET PLAIN:1.0" panose="02000000000000000000" pitchFamily="2" charset="0"/>
                <a:ea typeface="Times New Roman" panose="02020603050405020304" pitchFamily="18" charset="0"/>
                <a:cs typeface="Times New Roman" panose="02020603050405020304" pitchFamily="18" charset="0"/>
              </a:rPr>
              <a:t>The Courtship of Miles Standish</a:t>
            </a:r>
            <a:r>
              <a:rPr lang="en-GB" sz="1000" i="0" dirty="0">
                <a:solidFill>
                  <a:srgbClr val="000000"/>
                </a:solidFill>
                <a:effectLst/>
                <a:latin typeface="American Typewriter" panose="02090604020004020304" pitchFamily="18" charset="77"/>
                <a:ea typeface="Times New Roman" panose="02020603050405020304" pitchFamily="18" charset="0"/>
                <a:cs typeface="Times New Roman" panose="02020603050405020304" pitchFamily="18" charset="0"/>
              </a:rPr>
              <a:t>, as did novelist Jane G. Austen in her novel </a:t>
            </a:r>
            <a:r>
              <a:rPr lang="en-GB" sz="1000" i="1" dirty="0">
                <a:solidFill>
                  <a:srgbClr val="000000"/>
                </a:solidFill>
                <a:effectLst/>
                <a:latin typeface="ACADEMY ENGRAVED LET PLAIN:1.0" panose="02000000000000000000" pitchFamily="2" charset="0"/>
                <a:ea typeface="Times New Roman" panose="02020603050405020304" pitchFamily="18" charset="0"/>
                <a:cs typeface="Times New Roman" panose="02020603050405020304" pitchFamily="18" charset="0"/>
              </a:rPr>
              <a:t>Standish of Standish</a:t>
            </a:r>
            <a:r>
              <a:rPr lang="en-GB" sz="1000" i="0" dirty="0">
                <a:solidFill>
                  <a:srgbClr val="000000"/>
                </a:solidFill>
                <a:effectLst/>
                <a:latin typeface="American Typewriter" panose="02090604020004020304" pitchFamily="18" charset="77"/>
                <a:ea typeface="Times New Roman" panose="02020603050405020304" pitchFamily="18" charset="0"/>
                <a:cs typeface="Times New Roman" panose="02020603050405020304" pitchFamily="18" charset="0"/>
              </a:rPr>
              <a:t>.</a:t>
            </a:r>
            <a:endParaRPr lang="en-GB" sz="1000" i="1" dirty="0">
              <a:effectLst/>
              <a:ea typeface="Times New Roman" panose="02020603050405020304" pitchFamily="18" charset="0"/>
              <a:cs typeface="Times New Roman" panose="02020603050405020304" pitchFamily="18" charset="0"/>
            </a:endParaRPr>
          </a:p>
          <a:p>
            <a:pPr algn="ctr">
              <a:lnSpc>
                <a:spcPct val="120000"/>
              </a:lnSpc>
              <a:spcAft>
                <a:spcPts val="1000"/>
              </a:spcAft>
            </a:pPr>
            <a:r>
              <a:rPr lang="en-GB" sz="1000" b="1" dirty="0">
                <a:solidFill>
                  <a:schemeClr val="tx1"/>
                </a:solidFill>
                <a:effectLst/>
                <a:latin typeface="American Typewriter" panose="02090604020004020304" pitchFamily="18" charset="77"/>
                <a:ea typeface="Times New Roman" panose="02020603050405020304" pitchFamily="18" charset="0"/>
                <a:cs typeface="Times New Roman" panose="02020603050405020304" pitchFamily="18" charset="0"/>
              </a:rPr>
              <a:t>Materials – Brass and Iron</a:t>
            </a:r>
          </a:p>
        </p:txBody>
      </p:sp>
      <p:grpSp>
        <p:nvGrpSpPr>
          <p:cNvPr id="20" name="Group 19">
            <a:extLst>
              <a:ext uri="{FF2B5EF4-FFF2-40B4-BE49-F238E27FC236}">
                <a16:creationId xmlns="" xmlns:a16="http://schemas.microsoft.com/office/drawing/2014/main" id="{375A79DF-B55D-004F-9A96-A4F99FD64F83}"/>
              </a:ext>
            </a:extLst>
          </p:cNvPr>
          <p:cNvGrpSpPr/>
          <p:nvPr/>
        </p:nvGrpSpPr>
        <p:grpSpPr>
          <a:xfrm>
            <a:off x="455547" y="1475201"/>
            <a:ext cx="4497452" cy="2442325"/>
            <a:chOff x="0" y="515565"/>
            <a:chExt cx="4629150" cy="2582596"/>
          </a:xfrm>
        </p:grpSpPr>
        <p:sp>
          <p:nvSpPr>
            <p:cNvPr id="21" name="Rounded Rectangle 20">
              <a:extLst>
                <a:ext uri="{FF2B5EF4-FFF2-40B4-BE49-F238E27FC236}">
                  <a16:creationId xmlns="" xmlns:a16="http://schemas.microsoft.com/office/drawing/2014/main" id="{804BDC64-22EA-814B-91FA-F75249A54AD7}"/>
                </a:ext>
              </a:extLst>
            </p:cNvPr>
            <p:cNvSpPr/>
            <p:nvPr/>
          </p:nvSpPr>
          <p:spPr>
            <a:xfrm>
              <a:off x="0" y="515565"/>
              <a:ext cx="4629150" cy="2548133"/>
            </a:xfrm>
            <a:prstGeom prst="roundRect">
              <a:avLst/>
            </a:prstGeom>
            <a:solidFill>
              <a:schemeClr val="bg1">
                <a:lumMod val="6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r>
                <a:rPr lang="en-GB" sz="1200" b="1" i="1" dirty="0">
                  <a:solidFill>
                    <a:srgbClr val="FFFFFF"/>
                  </a:solidFill>
                  <a:effectLst/>
                  <a:ea typeface="Times New Roman" panose="02020603050405020304" pitchFamily="18" charset="0"/>
                  <a:cs typeface="Times New Roman" panose="02020603050405020304" pitchFamily="18" charset="0"/>
                </a:rPr>
                <a:t>This Iguanodon thumb spike</a:t>
              </a:r>
              <a:endParaRPr lang="en-GB" sz="1000" i="1" dirty="0">
                <a:effectLst/>
                <a:ea typeface="Times New Roman" panose="02020603050405020304" pitchFamily="18" charset="0"/>
                <a:cs typeface="Times New Roman" panose="02020603050405020304" pitchFamily="18" charset="0"/>
              </a:endParaRPr>
            </a:p>
            <a:p>
              <a:pPr indent="457200">
                <a:lnSpc>
                  <a:spcPct val="120000"/>
                </a:lnSpc>
              </a:pPr>
              <a:r>
                <a:rPr lang="en-GB" sz="1200" b="1" i="1" dirty="0">
                  <a:solidFill>
                    <a:srgbClr val="FFFFFF"/>
                  </a:solidFill>
                  <a:effectLst/>
                  <a:ea typeface="Times New Roman" panose="02020603050405020304" pitchFamily="18" charset="0"/>
                  <a:cs typeface="Times New Roman" panose="02020603050405020304" pitchFamily="18" charset="0"/>
                </a:rPr>
                <a:t>was a straight stabbing weapon, </a:t>
              </a:r>
              <a:endParaRPr lang="en-GB" sz="1000" i="1" dirty="0">
                <a:effectLst/>
                <a:ea typeface="Times New Roman" panose="02020603050405020304" pitchFamily="18" charset="0"/>
                <a:cs typeface="Times New Roman" panose="02020603050405020304" pitchFamily="18" charset="0"/>
              </a:endParaRPr>
            </a:p>
            <a:p>
              <a:pPr marL="457200" indent="457200">
                <a:lnSpc>
                  <a:spcPct val="120000"/>
                </a:lnSpc>
              </a:pPr>
              <a:r>
                <a:rPr lang="en-GB" sz="1200" b="1" i="1" dirty="0">
                  <a:solidFill>
                    <a:srgbClr val="FFFFFF"/>
                  </a:solidFill>
                  <a:effectLst/>
                  <a:ea typeface="Times New Roman" panose="02020603050405020304" pitchFamily="18" charset="0"/>
                  <a:cs typeface="Times New Roman" panose="02020603050405020304" pitchFamily="18" charset="0"/>
                </a:rPr>
                <a:t>while the sharp curved </a:t>
              </a:r>
              <a:endParaRPr lang="en-GB" sz="1000" i="1" dirty="0">
                <a:effectLst/>
                <a:ea typeface="Times New Roman" panose="02020603050405020304" pitchFamily="18" charset="0"/>
                <a:cs typeface="Times New Roman" panose="02020603050405020304" pitchFamily="18" charset="0"/>
              </a:endParaRPr>
            </a:p>
            <a:p>
              <a:pPr marL="914400" indent="457200">
                <a:lnSpc>
                  <a:spcPct val="120000"/>
                </a:lnSpc>
              </a:pPr>
              <a:r>
                <a:rPr lang="en-GB" sz="1200" b="1" i="1" dirty="0" err="1">
                  <a:solidFill>
                    <a:srgbClr val="FFFFFF"/>
                  </a:solidFill>
                  <a:effectLst/>
                  <a:ea typeface="Times New Roman" panose="02020603050405020304" pitchFamily="18" charset="0"/>
                  <a:cs typeface="Times New Roman" panose="02020603050405020304" pitchFamily="18" charset="0"/>
                </a:rPr>
                <a:t>Torvosaurus</a:t>
              </a:r>
              <a:r>
                <a:rPr lang="en-GB" sz="1200" b="1" i="1" dirty="0">
                  <a:solidFill>
                    <a:srgbClr val="FFFFFF"/>
                  </a:solidFill>
                  <a:effectLst/>
                  <a:ea typeface="Times New Roman" panose="02020603050405020304" pitchFamily="18" charset="0"/>
                  <a:cs typeface="Times New Roman" panose="02020603050405020304" pitchFamily="18" charset="0"/>
                </a:rPr>
                <a:t> claw was used </a:t>
              </a:r>
              <a:endParaRPr lang="en-GB" sz="1000" i="1" dirty="0">
                <a:effectLst/>
                <a:ea typeface="Times New Roman" panose="02020603050405020304" pitchFamily="18" charset="0"/>
                <a:cs typeface="Times New Roman" panose="02020603050405020304" pitchFamily="18" charset="0"/>
              </a:endParaRPr>
            </a:p>
            <a:p>
              <a:pPr marL="1371600" indent="457200">
                <a:lnSpc>
                  <a:spcPct val="120000"/>
                </a:lnSpc>
              </a:pPr>
              <a:r>
                <a:rPr lang="en-GB" sz="1200" b="1" i="1" dirty="0">
                  <a:solidFill>
                    <a:srgbClr val="FFFFFF"/>
                  </a:solidFill>
                  <a:effectLst/>
                  <a:ea typeface="Times New Roman" panose="02020603050405020304" pitchFamily="18" charset="0"/>
                  <a:cs typeface="Times New Roman" panose="02020603050405020304" pitchFamily="18" charset="0"/>
                </a:rPr>
                <a:t>to hold and slash. Both show </a:t>
              </a:r>
              <a:endParaRPr lang="en-GB" sz="1000" i="1" dirty="0">
                <a:effectLst/>
                <a:ea typeface="Times New Roman" panose="02020603050405020304" pitchFamily="18" charset="0"/>
                <a:cs typeface="Times New Roman" panose="02020603050405020304" pitchFamily="18" charset="0"/>
              </a:endParaRPr>
            </a:p>
            <a:p>
              <a:pPr marL="1828800" indent="457200">
                <a:lnSpc>
                  <a:spcPct val="120000"/>
                </a:lnSpc>
              </a:pPr>
              <a:r>
                <a:rPr lang="en-GB" sz="1200" b="1" i="1" dirty="0">
                  <a:solidFill>
                    <a:srgbClr val="FFFFFF"/>
                  </a:solidFill>
                  <a:effectLst/>
                  <a:ea typeface="Times New Roman" panose="02020603050405020304" pitchFamily="18" charset="0"/>
                  <a:cs typeface="Times New Roman" panose="02020603050405020304" pitchFamily="18" charset="0"/>
                </a:rPr>
                <a:t>the long groove that</a:t>
              </a:r>
              <a:endParaRPr lang="en-GB" sz="1000" i="1" dirty="0">
                <a:effectLst/>
                <a:ea typeface="Times New Roman" panose="02020603050405020304" pitchFamily="18" charset="0"/>
                <a:cs typeface="Times New Roman" panose="02020603050405020304" pitchFamily="18" charset="0"/>
              </a:endParaRPr>
            </a:p>
            <a:p>
              <a:pPr marL="2286000" indent="457200">
                <a:lnSpc>
                  <a:spcPct val="120000"/>
                </a:lnSpc>
              </a:pPr>
              <a:r>
                <a:rPr lang="en-GB" sz="1200" b="1" i="1" dirty="0">
                  <a:solidFill>
                    <a:srgbClr val="FFFFFF"/>
                  </a:solidFill>
                  <a:effectLst/>
                  <a:ea typeface="Times New Roman" panose="02020603050405020304" pitchFamily="18" charset="0"/>
                  <a:cs typeface="Times New Roman" panose="02020603050405020304" pitchFamily="18" charset="0"/>
                </a:rPr>
                <a:t>anchored the outer</a:t>
              </a:r>
              <a:endParaRPr lang="en-GB" sz="1000" i="1" dirty="0">
                <a:effectLst/>
                <a:ea typeface="Times New Roman" panose="02020603050405020304" pitchFamily="18" charset="0"/>
                <a:cs typeface="Times New Roman" panose="02020603050405020304" pitchFamily="18" charset="0"/>
              </a:endParaRPr>
            </a:p>
            <a:p>
              <a:pPr marL="2743200" indent="457200">
                <a:lnSpc>
                  <a:spcPct val="120000"/>
                </a:lnSpc>
              </a:pPr>
              <a:r>
                <a:rPr lang="en-GB" sz="1200" b="1" i="1" dirty="0">
                  <a:solidFill>
                    <a:srgbClr val="FFFFFF"/>
                  </a:solidFill>
                  <a:effectLst/>
                  <a:ea typeface="Times New Roman" panose="02020603050405020304" pitchFamily="18" charset="0"/>
                  <a:cs typeface="Times New Roman" panose="02020603050405020304" pitchFamily="18" charset="0"/>
                </a:rPr>
                <a:t>horny sheath. </a:t>
              </a:r>
              <a:endParaRPr lang="en-GB" sz="1000" i="1" dirty="0">
                <a:effectLst/>
                <a:ea typeface="Times New Roman" panose="02020603050405020304" pitchFamily="18" charset="0"/>
                <a:cs typeface="Times New Roman" panose="02020603050405020304" pitchFamily="18" charset="0"/>
              </a:endParaRPr>
            </a:p>
          </p:txBody>
        </p:sp>
        <p:pic>
          <p:nvPicPr>
            <p:cNvPr id="22" name="Picture 21" descr="A picture containing text, indoor, person&#10;&#10;Description automatically generated">
              <a:extLst>
                <a:ext uri="{FF2B5EF4-FFF2-40B4-BE49-F238E27FC236}">
                  <a16:creationId xmlns="" xmlns:a16="http://schemas.microsoft.com/office/drawing/2014/main" id="{10075634-C282-F941-A0E5-4FC38F95A0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5489" y="1757301"/>
              <a:ext cx="1478604" cy="1340860"/>
            </a:xfrm>
            <a:prstGeom prst="rect">
              <a:avLst/>
            </a:prstGeom>
          </p:spPr>
        </p:pic>
      </p:grpSp>
      <p:sp>
        <p:nvSpPr>
          <p:cNvPr id="23" name="TextBox 22">
            <a:extLst>
              <a:ext uri="{FF2B5EF4-FFF2-40B4-BE49-F238E27FC236}">
                <a16:creationId xmlns="" xmlns:a16="http://schemas.microsoft.com/office/drawing/2014/main" id="{36E060F4-BDA1-6741-8A93-8E7CA9BBE19F}"/>
              </a:ext>
            </a:extLst>
          </p:cNvPr>
          <p:cNvSpPr txBox="1"/>
          <p:nvPr/>
        </p:nvSpPr>
        <p:spPr>
          <a:xfrm>
            <a:off x="2065861" y="3541919"/>
            <a:ext cx="2789473" cy="646331"/>
          </a:xfrm>
          <a:prstGeom prst="rect">
            <a:avLst/>
          </a:prstGeom>
          <a:noFill/>
        </p:spPr>
        <p:txBody>
          <a:bodyPr wrap="square" rtlCol="0">
            <a:spAutoFit/>
          </a:bodyPr>
          <a:lstStyle/>
          <a:p>
            <a:r>
              <a:rPr lang="en-GB" sz="900" dirty="0"/>
              <a:t>Iguanodon and </a:t>
            </a:r>
            <a:r>
              <a:rPr lang="en-GB" sz="900" dirty="0" err="1"/>
              <a:t>torvosaurus</a:t>
            </a:r>
            <a:r>
              <a:rPr lang="en-GB" sz="900" dirty="0"/>
              <a:t> thumb spikes | CC BY-SA 4.0 | Wikimedia Commons</a:t>
            </a:r>
          </a:p>
          <a:p>
            <a:endParaRPr lang="en-US" dirty="0"/>
          </a:p>
        </p:txBody>
      </p:sp>
      <p:sp>
        <p:nvSpPr>
          <p:cNvPr id="24" name="TextBox 23">
            <a:extLst>
              <a:ext uri="{FF2B5EF4-FFF2-40B4-BE49-F238E27FC236}">
                <a16:creationId xmlns="" xmlns:a16="http://schemas.microsoft.com/office/drawing/2014/main" id="{85DFEB11-236F-124C-813D-75D401B66AE6}"/>
              </a:ext>
            </a:extLst>
          </p:cNvPr>
          <p:cNvSpPr txBox="1"/>
          <p:nvPr/>
        </p:nvSpPr>
        <p:spPr>
          <a:xfrm>
            <a:off x="5293019" y="3952731"/>
            <a:ext cx="1710076" cy="646331"/>
          </a:xfrm>
          <a:prstGeom prst="rect">
            <a:avLst/>
          </a:prstGeom>
          <a:noFill/>
        </p:spPr>
        <p:txBody>
          <a:bodyPr wrap="square" rtlCol="0">
            <a:spAutoFit/>
          </a:bodyPr>
          <a:lstStyle/>
          <a:p>
            <a:r>
              <a:rPr lang="en-GB" sz="900" dirty="0"/>
              <a:t>Magpie| CC BY-SA 3.0 | Wikimedia Commons</a:t>
            </a:r>
          </a:p>
          <a:p>
            <a:endParaRPr lang="en-US" dirty="0"/>
          </a:p>
        </p:txBody>
      </p:sp>
      <p:sp>
        <p:nvSpPr>
          <p:cNvPr id="25" name="TextBox 24">
            <a:extLst>
              <a:ext uri="{FF2B5EF4-FFF2-40B4-BE49-F238E27FC236}">
                <a16:creationId xmlns="" xmlns:a16="http://schemas.microsoft.com/office/drawing/2014/main" id="{D8125D48-ABEE-E145-A106-71FB4B3757F5}"/>
              </a:ext>
            </a:extLst>
          </p:cNvPr>
          <p:cNvSpPr txBox="1"/>
          <p:nvPr/>
        </p:nvSpPr>
        <p:spPr>
          <a:xfrm>
            <a:off x="7405351" y="6239559"/>
            <a:ext cx="1819611" cy="646331"/>
          </a:xfrm>
          <a:prstGeom prst="rect">
            <a:avLst/>
          </a:prstGeom>
          <a:noFill/>
        </p:spPr>
        <p:txBody>
          <a:bodyPr wrap="square" rtlCol="0">
            <a:spAutoFit/>
          </a:bodyPr>
          <a:lstStyle/>
          <a:p>
            <a:r>
              <a:rPr lang="en-GB" sz="900" dirty="0">
                <a:hlinkClick r:id="rId6">
                  <a:extLst>
                    <a:ext uri="{A12FA001-AC4F-418D-AE19-62706E023703}">
                      <ahyp:hlinkClr xmlns="" xmlns:ahyp="http://schemas.microsoft.com/office/drawing/2018/hyperlinkcolor" val="tx"/>
                    </a:ext>
                  </a:extLst>
                </a:hlinkClick>
              </a:rPr>
              <a:t>Artificial_nose,_Europe,_1601-1800_Wellcome</a:t>
            </a:r>
            <a:r>
              <a:rPr lang="en-GB" sz="900" dirty="0"/>
              <a:t> | CC BY 4.0  </a:t>
            </a:r>
          </a:p>
          <a:p>
            <a:endParaRPr lang="en-US" dirty="0"/>
          </a:p>
        </p:txBody>
      </p:sp>
    </p:spTree>
    <p:extLst>
      <p:ext uri="{BB962C8B-B14F-4D97-AF65-F5344CB8AC3E}">
        <p14:creationId xmlns:p14="http://schemas.microsoft.com/office/powerpoint/2010/main" val="299250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US" sz="3600" dirty="0">
                <a:solidFill>
                  <a:srgbClr val="FFFFFF"/>
                </a:solidFill>
              </a:rPr>
              <a:t>Make your own shabti</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596901" y="2551471"/>
            <a:ext cx="4495800" cy="4027129"/>
          </a:xfrm>
        </p:spPr>
        <p:txBody>
          <a:bodyPr>
            <a:normAutofit fontScale="55000" lnSpcReduction="20000"/>
          </a:bodyPr>
          <a:lstStyle/>
          <a:p>
            <a:pPr marL="0" indent="0">
              <a:buNone/>
            </a:pPr>
            <a:r>
              <a:rPr lang="en-GB" u="sng" dirty="0"/>
              <a:t>You will need: </a:t>
            </a:r>
          </a:p>
          <a:p>
            <a:r>
              <a:rPr lang="en-GB" dirty="0"/>
              <a:t>Air drying or modelling clay </a:t>
            </a:r>
          </a:p>
          <a:p>
            <a:pPr lvl="0"/>
            <a:r>
              <a:rPr lang="en-GB" dirty="0"/>
              <a:t>Clay carving tools or a knife and cocktail sticks</a:t>
            </a:r>
          </a:p>
          <a:p>
            <a:pPr lvl="0"/>
            <a:r>
              <a:rPr lang="en-GB" dirty="0"/>
              <a:t>Hieroglyph alphabet </a:t>
            </a:r>
          </a:p>
          <a:p>
            <a:pPr lvl="0"/>
            <a:r>
              <a:rPr lang="en-GB" dirty="0"/>
              <a:t>A scrap notebook or piece of paper</a:t>
            </a:r>
          </a:p>
          <a:p>
            <a:pPr lvl="0"/>
            <a:r>
              <a:rPr lang="en-GB" dirty="0"/>
              <a:t>(Optional) acrylic paint</a:t>
            </a:r>
          </a:p>
          <a:p>
            <a:pPr lvl="0"/>
            <a:endParaRPr lang="en-GB" dirty="0"/>
          </a:p>
          <a:p>
            <a:pPr marL="0" indent="0">
              <a:buNone/>
            </a:pPr>
            <a:r>
              <a:rPr lang="en-GB" u="sng" dirty="0"/>
              <a:t>Make it: </a:t>
            </a:r>
            <a:endParaRPr lang="en-GB" dirty="0"/>
          </a:p>
          <a:p>
            <a:pPr lvl="0"/>
            <a:r>
              <a:rPr lang="en-GB" dirty="0"/>
              <a:t>Before you make your clay shabti, plan out the message you want to put on the surface in your notebook. You will need to carve this message into the surface before it dries.</a:t>
            </a:r>
          </a:p>
          <a:p>
            <a:pPr lvl="0"/>
            <a:r>
              <a:rPr lang="en-GB" dirty="0"/>
              <a:t>Use the Hieroglyph alphabet translation chart to plan your message.</a:t>
            </a:r>
          </a:p>
          <a:p>
            <a:pPr lvl="0"/>
            <a:r>
              <a:rPr lang="en-GB" dirty="0"/>
              <a:t>Now shape your piece of clay into a small shabti shape – maximum 10cm height. Use the image of </a:t>
            </a:r>
            <a:r>
              <a:rPr lang="en-GB" dirty="0" err="1"/>
              <a:t>Seti’s</a:t>
            </a:r>
            <a:r>
              <a:rPr lang="en-GB" dirty="0"/>
              <a:t> shabti to help you get the right shape.</a:t>
            </a:r>
          </a:p>
          <a:p>
            <a:pPr lvl="0"/>
            <a:r>
              <a:rPr lang="en-GB" dirty="0"/>
              <a:t>Whilst the clay is still wet carve your hieroglyph message onto the surface.</a:t>
            </a:r>
          </a:p>
          <a:p>
            <a:pPr lvl="0"/>
            <a:r>
              <a:rPr lang="en-GB" dirty="0"/>
              <a:t>Paint your shabti if you want to change its colour. </a:t>
            </a:r>
          </a:p>
        </p:txBody>
      </p:sp>
      <p:sp>
        <p:nvSpPr>
          <p:cNvPr id="4" name="Rectangle 2">
            <a:extLst>
              <a:ext uri="{FF2B5EF4-FFF2-40B4-BE49-F238E27FC236}">
                <a16:creationId xmlns="" xmlns:a16="http://schemas.microsoft.com/office/drawing/2014/main" id="{EF340556-F82E-224E-8093-9E42511956D4}"/>
              </a:ext>
            </a:extLst>
          </p:cNvPr>
          <p:cNvSpPr>
            <a:spLocks noChangeArrowheads="1"/>
          </p:cNvSpPr>
          <p:nvPr/>
        </p:nvSpPr>
        <p:spPr bwMode="auto">
          <a:xfrm>
            <a:off x="4165602" y="241975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a:extLst>
              <a:ext uri="{FF2B5EF4-FFF2-40B4-BE49-F238E27FC236}">
                <a16:creationId xmlns="" xmlns:a16="http://schemas.microsoft.com/office/drawing/2014/main" id="{F43083CC-3E0F-474F-BD22-2281E3D4FD03}"/>
              </a:ext>
            </a:extLst>
          </p:cNvPr>
          <p:cNvSpPr>
            <a:spLocks noChangeArrowheads="1"/>
          </p:cNvSpPr>
          <p:nvPr/>
        </p:nvSpPr>
        <p:spPr bwMode="auto">
          <a:xfrm>
            <a:off x="5689602" y="4839517"/>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5" descr="undefined">
            <a:extLst>
              <a:ext uri="{FF2B5EF4-FFF2-40B4-BE49-F238E27FC236}">
                <a16:creationId xmlns="" xmlns:a16="http://schemas.microsoft.com/office/drawing/2014/main" id="{47A14CB7-CDE0-4547-9C47-30266656D43A}"/>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6179127" y="4503751"/>
            <a:ext cx="2768751" cy="214304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 xmlns:a16="http://schemas.microsoft.com/office/drawing/2014/main" id="{29A54089-72B7-A24A-A190-59911C2D9388}"/>
              </a:ext>
            </a:extLst>
          </p:cNvPr>
          <p:cNvGrpSpPr/>
          <p:nvPr/>
        </p:nvGrpSpPr>
        <p:grpSpPr>
          <a:xfrm>
            <a:off x="6069078" y="2462860"/>
            <a:ext cx="2988848" cy="1975382"/>
            <a:chOff x="5836497" y="2585899"/>
            <a:chExt cx="2799609" cy="1835720"/>
          </a:xfrm>
        </p:grpSpPr>
        <p:pic>
          <p:nvPicPr>
            <p:cNvPr id="12" name="Picture 11" descr="A picture containing person, indoor&#10;&#10;Description automatically generated">
              <a:extLst>
                <a:ext uri="{FF2B5EF4-FFF2-40B4-BE49-F238E27FC236}">
                  <a16:creationId xmlns="" xmlns:a16="http://schemas.microsoft.com/office/drawing/2014/main" id="{7FB18F59-0791-BC44-B61C-71E32ABF0B3A}"/>
                </a:ext>
              </a:extLst>
            </p:cNvPr>
            <p:cNvPicPr/>
            <p:nvPr/>
          </p:nvPicPr>
          <p:blipFill>
            <a:blip r:embed="rId5" cstate="email">
              <a:extLst>
                <a:ext uri="{28A0092B-C50C-407E-A947-70E740481C1C}">
                  <a14:useLocalDpi xmlns:a14="http://schemas.microsoft.com/office/drawing/2010/main"/>
                </a:ext>
              </a:extLst>
            </a:blip>
            <a:stretch>
              <a:fillRect/>
            </a:stretch>
          </p:blipFill>
          <p:spPr>
            <a:xfrm rot="5400000">
              <a:off x="5728547" y="2704327"/>
              <a:ext cx="920750" cy="690245"/>
            </a:xfrm>
            <a:prstGeom prst="rect">
              <a:avLst/>
            </a:prstGeom>
          </p:spPr>
        </p:pic>
        <p:pic>
          <p:nvPicPr>
            <p:cNvPr id="13" name="Picture 12" descr="A picture containing person, indoor&#10;&#10;Description automatically generated">
              <a:extLst>
                <a:ext uri="{FF2B5EF4-FFF2-40B4-BE49-F238E27FC236}">
                  <a16:creationId xmlns="" xmlns:a16="http://schemas.microsoft.com/office/drawing/2014/main" id="{F81744DD-F929-3B4C-A4FD-36E3FCECE420}"/>
                </a:ext>
              </a:extLst>
            </p:cNvPr>
            <p:cNvPicPr/>
            <p:nvPr/>
          </p:nvPicPr>
          <p:blipFill>
            <a:blip r:embed="rId6" cstate="email">
              <a:extLst>
                <a:ext uri="{28A0092B-C50C-407E-A947-70E740481C1C}">
                  <a14:useLocalDpi xmlns:a14="http://schemas.microsoft.com/office/drawing/2010/main"/>
                </a:ext>
              </a:extLst>
            </a:blip>
            <a:stretch>
              <a:fillRect/>
            </a:stretch>
          </p:blipFill>
          <p:spPr>
            <a:xfrm rot="5400000">
              <a:off x="6419850" y="2693849"/>
              <a:ext cx="920751" cy="704851"/>
            </a:xfrm>
            <a:prstGeom prst="rect">
              <a:avLst/>
            </a:prstGeom>
          </p:spPr>
        </p:pic>
        <p:pic>
          <p:nvPicPr>
            <p:cNvPr id="14" name="Picture 13">
              <a:extLst>
                <a:ext uri="{FF2B5EF4-FFF2-40B4-BE49-F238E27FC236}">
                  <a16:creationId xmlns="" xmlns:a16="http://schemas.microsoft.com/office/drawing/2014/main" id="{94F09CBF-6CA3-2B40-AA9C-D72E43674003}"/>
                </a:ext>
              </a:extLst>
            </p:cNvPr>
            <p:cNvPicPr/>
            <p:nvPr/>
          </p:nvPicPr>
          <p:blipFill>
            <a:blip r:embed="rId7" cstate="email">
              <a:extLst>
                <a:ext uri="{28A0092B-C50C-407E-A947-70E740481C1C}">
                  <a14:useLocalDpi xmlns:a14="http://schemas.microsoft.com/office/drawing/2010/main"/>
                </a:ext>
              </a:extLst>
            </a:blip>
            <a:stretch>
              <a:fillRect/>
            </a:stretch>
          </p:blipFill>
          <p:spPr>
            <a:xfrm rot="5400000">
              <a:off x="7125906" y="2695055"/>
              <a:ext cx="918339" cy="704852"/>
            </a:xfrm>
            <a:prstGeom prst="rect">
              <a:avLst/>
            </a:prstGeom>
          </p:spPr>
        </p:pic>
        <p:pic>
          <p:nvPicPr>
            <p:cNvPr id="15" name="Picture 14" descr="A picture containing person, indoor, wooden, cooking&#10;&#10;Description automatically generated">
              <a:extLst>
                <a:ext uri="{FF2B5EF4-FFF2-40B4-BE49-F238E27FC236}">
                  <a16:creationId xmlns="" xmlns:a16="http://schemas.microsoft.com/office/drawing/2014/main" id="{1FD3F699-CC1F-6945-926C-C195B75BEA35}"/>
                </a:ext>
              </a:extLst>
            </p:cNvPr>
            <p:cNvPicPr/>
            <p:nvPr/>
          </p:nvPicPr>
          <p:blipFill>
            <a:blip r:embed="rId8" cstate="email">
              <a:extLst>
                <a:ext uri="{28A0092B-C50C-407E-A947-70E740481C1C}">
                  <a14:useLocalDpi xmlns:a14="http://schemas.microsoft.com/office/drawing/2010/main"/>
                </a:ext>
              </a:extLst>
            </a:blip>
            <a:stretch>
              <a:fillRect/>
            </a:stretch>
          </p:blipFill>
          <p:spPr>
            <a:xfrm rot="5400000">
              <a:off x="7824509" y="2692646"/>
              <a:ext cx="918342" cy="704852"/>
            </a:xfrm>
            <a:prstGeom prst="rect">
              <a:avLst/>
            </a:prstGeom>
          </p:spPr>
        </p:pic>
        <p:pic>
          <p:nvPicPr>
            <p:cNvPr id="16" name="Picture 15" descr="A picture containing person, indoor, hand&#10;&#10;Description automatically generated">
              <a:extLst>
                <a:ext uri="{FF2B5EF4-FFF2-40B4-BE49-F238E27FC236}">
                  <a16:creationId xmlns="" xmlns:a16="http://schemas.microsoft.com/office/drawing/2014/main" id="{B8ACAAF1-783D-FB44-8C20-2BE131634C15}"/>
                </a:ext>
              </a:extLst>
            </p:cNvPr>
            <p:cNvPicPr/>
            <p:nvPr/>
          </p:nvPicPr>
          <p:blipFill>
            <a:blip r:embed="rId9" cstate="email">
              <a:extLst>
                <a:ext uri="{28A0092B-C50C-407E-A947-70E740481C1C}">
                  <a14:useLocalDpi xmlns:a14="http://schemas.microsoft.com/office/drawing/2010/main"/>
                </a:ext>
              </a:extLst>
            </a:blip>
            <a:stretch>
              <a:fillRect/>
            </a:stretch>
          </p:blipFill>
          <p:spPr>
            <a:xfrm rot="5400000">
              <a:off x="6427576" y="3619468"/>
              <a:ext cx="904242" cy="691304"/>
            </a:xfrm>
            <a:prstGeom prst="rect">
              <a:avLst/>
            </a:prstGeom>
          </p:spPr>
        </p:pic>
        <p:pic>
          <p:nvPicPr>
            <p:cNvPr id="17" name="Picture 16">
              <a:extLst>
                <a:ext uri="{FF2B5EF4-FFF2-40B4-BE49-F238E27FC236}">
                  <a16:creationId xmlns="" xmlns:a16="http://schemas.microsoft.com/office/drawing/2014/main" id="{2C9FBB6E-B6E5-A34F-928D-54B154503A21}"/>
                </a:ext>
              </a:extLst>
            </p:cNvPr>
            <p:cNvPicPr/>
            <p:nvPr/>
          </p:nvPicPr>
          <p:blipFill>
            <a:blip r:embed="rId10" cstate="email">
              <a:extLst>
                <a:ext uri="{28A0092B-C50C-407E-A947-70E740481C1C}">
                  <a14:useLocalDpi xmlns:a14="http://schemas.microsoft.com/office/drawing/2010/main"/>
                </a:ext>
              </a:extLst>
            </a:blip>
            <a:stretch>
              <a:fillRect/>
            </a:stretch>
          </p:blipFill>
          <p:spPr>
            <a:xfrm rot="5400000">
              <a:off x="5729500" y="3619998"/>
              <a:ext cx="904242" cy="690247"/>
            </a:xfrm>
            <a:prstGeom prst="rect">
              <a:avLst/>
            </a:prstGeom>
          </p:spPr>
        </p:pic>
        <p:pic>
          <p:nvPicPr>
            <p:cNvPr id="18" name="Picture 17" descr="A picture containing indoor, person&#10;&#10;Description automatically generated">
              <a:extLst>
                <a:ext uri="{FF2B5EF4-FFF2-40B4-BE49-F238E27FC236}">
                  <a16:creationId xmlns="" xmlns:a16="http://schemas.microsoft.com/office/drawing/2014/main" id="{FC45E5FE-3927-2942-842E-1027B5B0DA85}"/>
                </a:ext>
              </a:extLst>
            </p:cNvPr>
            <p:cNvPicPr/>
            <p:nvPr/>
          </p:nvPicPr>
          <p:blipFill>
            <a:blip r:embed="rId11" cstate="email">
              <a:extLst>
                <a:ext uri="{28A0092B-C50C-407E-A947-70E740481C1C}">
                  <a14:useLocalDpi xmlns:a14="http://schemas.microsoft.com/office/drawing/2010/main"/>
                </a:ext>
              </a:extLst>
            </a:blip>
            <a:stretch>
              <a:fillRect/>
            </a:stretch>
          </p:blipFill>
          <p:spPr>
            <a:xfrm rot="5400000">
              <a:off x="7128312" y="3612433"/>
              <a:ext cx="912999" cy="705374"/>
            </a:xfrm>
            <a:prstGeom prst="rect">
              <a:avLst/>
            </a:prstGeom>
          </p:spPr>
        </p:pic>
        <p:pic>
          <p:nvPicPr>
            <p:cNvPr id="19" name="Picture 18">
              <a:extLst>
                <a:ext uri="{FF2B5EF4-FFF2-40B4-BE49-F238E27FC236}">
                  <a16:creationId xmlns="" xmlns:a16="http://schemas.microsoft.com/office/drawing/2014/main" id="{6F045268-4F63-734F-859D-23B4C13EFFED}"/>
                </a:ext>
              </a:extLst>
            </p:cNvPr>
            <p:cNvPicPr/>
            <p:nvPr/>
          </p:nvPicPr>
          <p:blipFill>
            <a:blip r:embed="rId12" cstate="email">
              <a:extLst>
                <a:ext uri="{28A0092B-C50C-407E-A947-70E740481C1C}">
                  <a14:useLocalDpi xmlns:a14="http://schemas.microsoft.com/office/drawing/2010/main"/>
                </a:ext>
              </a:extLst>
            </a:blip>
            <a:stretch>
              <a:fillRect/>
            </a:stretch>
          </p:blipFill>
          <p:spPr>
            <a:xfrm rot="5400000">
              <a:off x="7830041" y="3611177"/>
              <a:ext cx="912998" cy="699131"/>
            </a:xfrm>
            <a:prstGeom prst="rect">
              <a:avLst/>
            </a:prstGeom>
          </p:spPr>
        </p:pic>
      </p:grpSp>
      <p:sp>
        <p:nvSpPr>
          <p:cNvPr id="11" name="Rectangle 11">
            <a:extLst>
              <a:ext uri="{FF2B5EF4-FFF2-40B4-BE49-F238E27FC236}">
                <a16:creationId xmlns="" xmlns:a16="http://schemas.microsoft.com/office/drawing/2014/main" id="{77CF9209-B9CE-8F4D-8054-1850FF76C86F}"/>
              </a:ext>
            </a:extLst>
          </p:cNvPr>
          <p:cNvSpPr>
            <a:spLocks noChangeArrowheads="1"/>
          </p:cNvSpPr>
          <p:nvPr/>
        </p:nvSpPr>
        <p:spPr bwMode="auto">
          <a:xfrm>
            <a:off x="5843799" y="25890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Rectangle 21">
            <a:extLst>
              <a:ext uri="{FF2B5EF4-FFF2-40B4-BE49-F238E27FC236}">
                <a16:creationId xmlns="" xmlns:a16="http://schemas.microsoft.com/office/drawing/2014/main" id="{1B442275-3AD7-374A-87AF-53E16B17D15C}"/>
              </a:ext>
            </a:extLst>
          </p:cNvPr>
          <p:cNvSpPr/>
          <p:nvPr/>
        </p:nvSpPr>
        <p:spPr>
          <a:xfrm rot="16200000">
            <a:off x="5544847" y="3933100"/>
            <a:ext cx="886781" cy="230832"/>
          </a:xfrm>
          <a:prstGeom prst="rect">
            <a:avLst/>
          </a:prstGeom>
        </p:spPr>
        <p:txBody>
          <a:bodyPr wrap="none">
            <a:spAutoFit/>
          </a:bodyPr>
          <a:lstStyle/>
          <a:p>
            <a:r>
              <a:rPr lang="en-GB" sz="900" dirty="0">
                <a:ea typeface="Times New Roman" panose="02020603050405020304" pitchFamily="18" charset="0"/>
              </a:rPr>
              <a:t>©Jael Williams</a:t>
            </a:r>
            <a:endParaRPr lang="en-US" sz="900" dirty="0"/>
          </a:p>
        </p:txBody>
      </p:sp>
      <p:sp>
        <p:nvSpPr>
          <p:cNvPr id="24" name="Rectangle 23">
            <a:extLst>
              <a:ext uri="{FF2B5EF4-FFF2-40B4-BE49-F238E27FC236}">
                <a16:creationId xmlns="" xmlns:a16="http://schemas.microsoft.com/office/drawing/2014/main" id="{24734ABF-85FF-ED45-91B4-9C117A131C53}"/>
              </a:ext>
            </a:extLst>
          </p:cNvPr>
          <p:cNvSpPr/>
          <p:nvPr/>
        </p:nvSpPr>
        <p:spPr>
          <a:xfrm rot="16200000">
            <a:off x="5076827" y="5571233"/>
            <a:ext cx="1910584" cy="369332"/>
          </a:xfrm>
          <a:prstGeom prst="rect">
            <a:avLst/>
          </a:prstGeom>
        </p:spPr>
        <p:txBody>
          <a:bodyPr wrap="square">
            <a:spAutoFit/>
          </a:bodyPr>
          <a:lstStyle/>
          <a:p>
            <a:r>
              <a:rPr lang="en-GB" sz="900" dirty="0"/>
              <a:t>Hieroglyph alphabet | CC BY-SA 4.0 | Wikimedia Commons</a:t>
            </a:r>
            <a:endParaRPr lang="en-US" sz="900" dirty="0"/>
          </a:p>
        </p:txBody>
      </p:sp>
    </p:spTree>
    <p:extLst>
      <p:ext uri="{BB962C8B-B14F-4D97-AF65-F5344CB8AC3E}">
        <p14:creationId xmlns:p14="http://schemas.microsoft.com/office/powerpoint/2010/main" val="3851058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US" sz="3600" dirty="0">
                <a:solidFill>
                  <a:srgbClr val="FFFFFF"/>
                </a:solidFill>
              </a:rPr>
              <a:t>Hieroglyph alphabet</a:t>
            </a:r>
          </a:p>
        </p:txBody>
      </p:sp>
      <p:sp>
        <p:nvSpPr>
          <p:cNvPr id="4" name="Rectangle 2">
            <a:extLst>
              <a:ext uri="{FF2B5EF4-FFF2-40B4-BE49-F238E27FC236}">
                <a16:creationId xmlns="" xmlns:a16="http://schemas.microsoft.com/office/drawing/2014/main" id="{EF340556-F82E-224E-8093-9E42511956D4}"/>
              </a:ext>
            </a:extLst>
          </p:cNvPr>
          <p:cNvSpPr>
            <a:spLocks noChangeArrowheads="1"/>
          </p:cNvSpPr>
          <p:nvPr/>
        </p:nvSpPr>
        <p:spPr bwMode="auto">
          <a:xfrm>
            <a:off x="4165602" y="241975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a:extLst>
              <a:ext uri="{FF2B5EF4-FFF2-40B4-BE49-F238E27FC236}">
                <a16:creationId xmlns="" xmlns:a16="http://schemas.microsoft.com/office/drawing/2014/main" id="{F43083CC-3E0F-474F-BD22-2281E3D4FD03}"/>
              </a:ext>
            </a:extLst>
          </p:cNvPr>
          <p:cNvSpPr>
            <a:spLocks noChangeArrowheads="1"/>
          </p:cNvSpPr>
          <p:nvPr/>
        </p:nvSpPr>
        <p:spPr bwMode="auto">
          <a:xfrm>
            <a:off x="5689602" y="4839517"/>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5" descr="undefined">
            <a:extLst>
              <a:ext uri="{FF2B5EF4-FFF2-40B4-BE49-F238E27FC236}">
                <a16:creationId xmlns="" xmlns:a16="http://schemas.microsoft.com/office/drawing/2014/main" id="{47A14CB7-CDE0-4547-9C47-30266656D43A}"/>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1807534" y="2077812"/>
            <a:ext cx="6066455" cy="46955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1">
            <a:extLst>
              <a:ext uri="{FF2B5EF4-FFF2-40B4-BE49-F238E27FC236}">
                <a16:creationId xmlns="" xmlns:a16="http://schemas.microsoft.com/office/drawing/2014/main" id="{77CF9209-B9CE-8F4D-8054-1850FF76C86F}"/>
              </a:ext>
            </a:extLst>
          </p:cNvPr>
          <p:cNvSpPr>
            <a:spLocks noChangeArrowheads="1"/>
          </p:cNvSpPr>
          <p:nvPr/>
        </p:nvSpPr>
        <p:spPr bwMode="auto">
          <a:xfrm>
            <a:off x="5843799" y="25890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 xmlns:a16="http://schemas.microsoft.com/office/drawing/2014/main" id="{FA7BFD04-349D-9D46-A33B-0CDE7632FC03}"/>
              </a:ext>
            </a:extLst>
          </p:cNvPr>
          <p:cNvSpPr/>
          <p:nvPr/>
        </p:nvSpPr>
        <p:spPr>
          <a:xfrm>
            <a:off x="7883658" y="6388660"/>
            <a:ext cx="1910584" cy="369332"/>
          </a:xfrm>
          <a:prstGeom prst="rect">
            <a:avLst/>
          </a:prstGeom>
        </p:spPr>
        <p:txBody>
          <a:bodyPr wrap="square">
            <a:spAutoFit/>
          </a:bodyPr>
          <a:lstStyle/>
          <a:p>
            <a:r>
              <a:rPr lang="en-GB" sz="900" dirty="0"/>
              <a:t>Hieroglyph alphabet | CC BY-SA 4.0 | Wikimedia Commons</a:t>
            </a:r>
            <a:endParaRPr lang="en-US" sz="900" dirty="0"/>
          </a:p>
        </p:txBody>
      </p:sp>
    </p:spTree>
    <p:extLst>
      <p:ext uri="{BB962C8B-B14F-4D97-AF65-F5344CB8AC3E}">
        <p14:creationId xmlns:p14="http://schemas.microsoft.com/office/powerpoint/2010/main" val="135174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238" y="0"/>
            <a:ext cx="990352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681037" y="365125"/>
            <a:ext cx="8543925" cy="1325563"/>
          </a:xfrm>
        </p:spPr>
        <p:txBody>
          <a:bodyPr vert="horz" lIns="91440" tIns="45720" rIns="91440" bIns="45720" rtlCol="0">
            <a:normAutofit/>
          </a:bodyPr>
          <a:lstStyle/>
          <a:p>
            <a:pPr defTabSz="914400"/>
            <a:r>
              <a:rPr lang="en-US" dirty="0"/>
              <a:t>The 6 Sections</a:t>
            </a:r>
          </a:p>
        </p:txBody>
      </p:sp>
      <p:graphicFrame>
        <p:nvGraphicFramePr>
          <p:cNvPr id="4" name="Content Placeholder 3">
            <a:extLst>
              <a:ext uri="{FF2B5EF4-FFF2-40B4-BE49-F238E27FC236}">
                <a16:creationId xmlns="" xmlns:a16="http://schemas.microsoft.com/office/drawing/2014/main" id="{FEEA3AA9-C230-F441-9F29-268796197B97}"/>
              </a:ext>
            </a:extLst>
          </p:cNvPr>
          <p:cNvGraphicFramePr>
            <a:graphicFrameLocks noGrp="1"/>
          </p:cNvGraphicFramePr>
          <p:nvPr>
            <p:ph idx="1"/>
            <p:extLst>
              <p:ext uri="{D42A27DB-BD31-4B8C-83A1-F6EECF244321}">
                <p14:modId xmlns:p14="http://schemas.microsoft.com/office/powerpoint/2010/main" val="3038153646"/>
              </p:ext>
            </p:extLst>
          </p:nvPr>
        </p:nvGraphicFramePr>
        <p:xfrm>
          <a:off x="681037" y="1825625"/>
          <a:ext cx="85439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325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US" sz="3600" dirty="0">
                <a:solidFill>
                  <a:srgbClr val="FFFFFF"/>
                </a:solidFill>
              </a:rPr>
              <a:t>Arty </a:t>
            </a:r>
            <a:r>
              <a:rPr lang="en-US" sz="3600" dirty="0" err="1">
                <a:solidFill>
                  <a:srgbClr val="FFFFFF"/>
                </a:solidFill>
              </a:rPr>
              <a:t>Maths</a:t>
            </a:r>
            <a:endParaRPr lang="en-US" sz="3600" dirty="0">
              <a:solidFill>
                <a:srgbClr val="FFFFFF"/>
              </a:solidFill>
            </a:endParaRP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3267946" y="2558436"/>
            <a:ext cx="6020835" cy="4027129"/>
          </a:xfrm>
        </p:spPr>
        <p:txBody>
          <a:bodyPr>
            <a:normAutofit/>
          </a:bodyPr>
          <a:lstStyle/>
          <a:p>
            <a:pPr lvl="0"/>
            <a:r>
              <a:rPr lang="en-GB" sz="1600" dirty="0"/>
              <a:t>Draw a picture of the Shabti to scale using the dimensions shown in the Museum Storage Records worksheet. </a:t>
            </a:r>
          </a:p>
          <a:p>
            <a:pPr lvl="0"/>
            <a:r>
              <a:rPr lang="en-GB" sz="1600" dirty="0"/>
              <a:t>If you want to be </a:t>
            </a:r>
            <a:r>
              <a:rPr lang="en-GB" sz="1600" b="1" i="1" dirty="0"/>
              <a:t>really</a:t>
            </a:r>
            <a:r>
              <a:rPr lang="en-GB" sz="1600" dirty="0"/>
              <a:t> mathematical about this drawing, try these extension activities:</a:t>
            </a:r>
          </a:p>
          <a:p>
            <a:pPr lvl="1">
              <a:buFont typeface="Courier New" panose="02070309020205020404" pitchFamily="49" charset="0"/>
              <a:buChar char="o"/>
            </a:pPr>
            <a:r>
              <a:rPr lang="en-GB" sz="1600" dirty="0"/>
              <a:t>Measure the angles on the Shabti and label them on your drawing.</a:t>
            </a:r>
          </a:p>
          <a:p>
            <a:pPr lvl="1">
              <a:buFont typeface="Courier New" panose="02070309020205020404" pitchFamily="49" charset="0"/>
              <a:buChar char="o"/>
            </a:pPr>
            <a:r>
              <a:rPr lang="en-GB" sz="1600" dirty="0"/>
              <a:t>Use graph paper to create your drawing using your understanding of geometry, shape and scale.</a:t>
            </a:r>
          </a:p>
          <a:p>
            <a:pPr lvl="1">
              <a:buFont typeface="Courier New" panose="02070309020205020404" pitchFamily="49" charset="0"/>
              <a:buChar char="o"/>
            </a:pPr>
            <a:r>
              <a:rPr lang="en-GB" sz="1600" dirty="0"/>
              <a:t>Calculate the approximate perimeter of the outline of this Shabti.</a:t>
            </a:r>
          </a:p>
          <a:p>
            <a:pPr lvl="0"/>
            <a:r>
              <a:rPr lang="en-GB" sz="1600" dirty="0"/>
              <a:t>Research other types of Shabti online and compare the dimensions. Would the the </a:t>
            </a:r>
            <a:r>
              <a:rPr lang="en-GB" sz="1600" dirty="0" err="1"/>
              <a:t>Seti</a:t>
            </a:r>
            <a:r>
              <a:rPr lang="en-GB" sz="1600" dirty="0"/>
              <a:t> I shabti be </a:t>
            </a:r>
            <a:r>
              <a:rPr lang="en-GB" sz="1600" i="1" dirty="0"/>
              <a:t>large, average</a:t>
            </a:r>
            <a:r>
              <a:rPr lang="en-GB" sz="1600" dirty="0"/>
              <a:t> or </a:t>
            </a:r>
            <a:r>
              <a:rPr lang="en-GB" sz="1600" i="1" dirty="0"/>
              <a:t>small </a:t>
            </a:r>
            <a:r>
              <a:rPr lang="en-GB" sz="1600" dirty="0"/>
              <a:t>compared to the ones you have discovered?</a:t>
            </a:r>
          </a:p>
          <a:p>
            <a:pPr marL="0" indent="0">
              <a:buNone/>
            </a:pPr>
            <a:endParaRPr lang="en-GB" dirty="0"/>
          </a:p>
        </p:txBody>
      </p:sp>
      <p:sp>
        <p:nvSpPr>
          <p:cNvPr id="4" name="Rectangle 2">
            <a:extLst>
              <a:ext uri="{FF2B5EF4-FFF2-40B4-BE49-F238E27FC236}">
                <a16:creationId xmlns="" xmlns:a16="http://schemas.microsoft.com/office/drawing/2014/main" id="{EF340556-F82E-224E-8093-9E42511956D4}"/>
              </a:ext>
            </a:extLst>
          </p:cNvPr>
          <p:cNvSpPr>
            <a:spLocks noChangeArrowheads="1"/>
          </p:cNvSpPr>
          <p:nvPr/>
        </p:nvSpPr>
        <p:spPr bwMode="auto">
          <a:xfrm>
            <a:off x="4165602" y="241975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a:extLst>
              <a:ext uri="{FF2B5EF4-FFF2-40B4-BE49-F238E27FC236}">
                <a16:creationId xmlns="" xmlns:a16="http://schemas.microsoft.com/office/drawing/2014/main" id="{F43083CC-3E0F-474F-BD22-2281E3D4FD03}"/>
              </a:ext>
            </a:extLst>
          </p:cNvPr>
          <p:cNvSpPr>
            <a:spLocks noChangeArrowheads="1"/>
          </p:cNvSpPr>
          <p:nvPr/>
        </p:nvSpPr>
        <p:spPr bwMode="auto">
          <a:xfrm>
            <a:off x="5689602" y="4839517"/>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1">
            <a:extLst>
              <a:ext uri="{FF2B5EF4-FFF2-40B4-BE49-F238E27FC236}">
                <a16:creationId xmlns="" xmlns:a16="http://schemas.microsoft.com/office/drawing/2014/main" id="{77CF9209-B9CE-8F4D-8054-1850FF76C86F}"/>
              </a:ext>
            </a:extLst>
          </p:cNvPr>
          <p:cNvSpPr>
            <a:spLocks noChangeArrowheads="1"/>
          </p:cNvSpPr>
          <p:nvPr/>
        </p:nvSpPr>
        <p:spPr bwMode="auto">
          <a:xfrm>
            <a:off x="5843799" y="25890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1" name="Content Placeholder 7" descr="A picture containing tool&#10;&#10;Description automatically generated">
            <a:extLst>
              <a:ext uri="{FF2B5EF4-FFF2-40B4-BE49-F238E27FC236}">
                <a16:creationId xmlns="" xmlns:a16="http://schemas.microsoft.com/office/drawing/2014/main" id="{528393E4-9B29-BB41-A55E-61C9521B34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127" y="2419757"/>
            <a:ext cx="2130894" cy="4438243"/>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Rectangle 11">
            <a:extLst>
              <a:ext uri="{FF2B5EF4-FFF2-40B4-BE49-F238E27FC236}">
                <a16:creationId xmlns="" xmlns:a16="http://schemas.microsoft.com/office/drawing/2014/main" id="{527C9ED8-D3B4-8041-9FE7-385568F67084}"/>
              </a:ext>
            </a:extLst>
          </p:cNvPr>
          <p:cNvSpPr/>
          <p:nvPr/>
        </p:nvSpPr>
        <p:spPr>
          <a:xfrm>
            <a:off x="2979021" y="6483747"/>
            <a:ext cx="1910584" cy="369332"/>
          </a:xfrm>
          <a:prstGeom prst="rect">
            <a:avLst/>
          </a:prstGeom>
        </p:spPr>
        <p:txBody>
          <a:bodyPr wrap="square">
            <a:spAutoFit/>
          </a:bodyPr>
          <a:lstStyle/>
          <a:p>
            <a:r>
              <a:rPr lang="en-GB" sz="900" dirty="0"/>
              <a:t>Shabti from tomb of </a:t>
            </a:r>
            <a:r>
              <a:rPr lang="en-GB" sz="900" dirty="0" err="1"/>
              <a:t>Seti</a:t>
            </a:r>
            <a:r>
              <a:rPr lang="en-GB" sz="900" dirty="0"/>
              <a:t> I | Leeds Museums and Galleries</a:t>
            </a:r>
            <a:endParaRPr lang="en-US" sz="900" dirty="0"/>
          </a:p>
        </p:txBody>
      </p:sp>
    </p:spTree>
    <p:extLst>
      <p:ext uri="{BB962C8B-B14F-4D97-AF65-F5344CB8AC3E}">
        <p14:creationId xmlns:p14="http://schemas.microsoft.com/office/powerpoint/2010/main" val="2587479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US" sz="3600" dirty="0">
                <a:solidFill>
                  <a:srgbClr val="FFFFFF"/>
                </a:solidFill>
              </a:rPr>
              <a:t>The Shabti’s journey through time…</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958121" y="2551471"/>
            <a:ext cx="7989757" cy="3919667"/>
          </a:xfrm>
        </p:spPr>
        <p:txBody>
          <a:bodyPr>
            <a:normAutofit/>
          </a:bodyPr>
          <a:lstStyle/>
          <a:p>
            <a:endParaRPr lang="en-US" sz="1800" dirty="0">
              <a:solidFill>
                <a:srgbClr val="000000"/>
              </a:solidFill>
            </a:endParaRPr>
          </a:p>
          <a:p>
            <a:endParaRPr lang="en-US" sz="2000" dirty="0">
              <a:solidFill>
                <a:srgbClr val="000000"/>
              </a:solidFill>
              <a:latin typeface="+mj-lt"/>
            </a:endParaRPr>
          </a:p>
          <a:p>
            <a:endParaRPr lang="en-US" sz="2000" dirty="0">
              <a:solidFill>
                <a:srgbClr val="000000"/>
              </a:solidFill>
              <a:latin typeface="+mj-lt"/>
            </a:endParaRPr>
          </a:p>
          <a:p>
            <a:endParaRPr lang="en-US" sz="2000" dirty="0">
              <a:solidFill>
                <a:srgbClr val="000000"/>
              </a:solidFill>
              <a:latin typeface="+mj-lt"/>
            </a:endParaRPr>
          </a:p>
          <a:p>
            <a:pPr marL="0" indent="0">
              <a:buNone/>
            </a:pPr>
            <a:endParaRPr lang="en-US" sz="1800" dirty="0">
              <a:solidFill>
                <a:srgbClr val="000000"/>
              </a:solidFill>
            </a:endParaRPr>
          </a:p>
        </p:txBody>
      </p:sp>
      <p:sp>
        <p:nvSpPr>
          <p:cNvPr id="7" name="Content Placeholder 2">
            <a:extLst>
              <a:ext uri="{FF2B5EF4-FFF2-40B4-BE49-F238E27FC236}">
                <a16:creationId xmlns="" xmlns:a16="http://schemas.microsoft.com/office/drawing/2014/main" id="{1CBCF2FE-FA95-274A-8983-C869E6EA0F67}"/>
              </a:ext>
            </a:extLst>
          </p:cNvPr>
          <p:cNvSpPr txBox="1">
            <a:spLocks/>
          </p:cNvSpPr>
          <p:nvPr/>
        </p:nvSpPr>
        <p:spPr>
          <a:xfrm>
            <a:off x="406401" y="2697946"/>
            <a:ext cx="4663379" cy="3919667"/>
          </a:xfrm>
          <a:prstGeom prst="rect">
            <a:avLst/>
          </a:prstGeom>
        </p:spPr>
        <p:txBody>
          <a:bodyPr vert="horz" lIns="91440" tIns="45720" rIns="91440" bIns="45720" rtlCol="0">
            <a:normAutofit fontScale="92500" lnSpcReduction="10000"/>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GB" sz="1600" b="1" dirty="0"/>
              <a:t>Activity 1 - Geography: maps, location, climate, landscape, human features</a:t>
            </a:r>
            <a:endParaRPr lang="en-GB" sz="1600" dirty="0"/>
          </a:p>
          <a:p>
            <a:pPr lvl="0"/>
            <a:r>
              <a:rPr lang="en-GB" sz="1600" dirty="0"/>
              <a:t>Using a world atlas try and track the journey that the Shabti from </a:t>
            </a:r>
            <a:r>
              <a:rPr lang="en-GB" sz="1600" dirty="0" err="1"/>
              <a:t>Seti</a:t>
            </a:r>
            <a:r>
              <a:rPr lang="en-GB" sz="1600" dirty="0"/>
              <a:t> I tomb has taken over the years. </a:t>
            </a:r>
          </a:p>
          <a:p>
            <a:pPr lvl="0"/>
            <a:r>
              <a:rPr lang="en-GB" sz="1600" dirty="0"/>
              <a:t>Once you have drawn your journey on a printed map have a go at creating a 3D map showing each location in detail. Use modelling materials e.g. paper mâché, cardboard, paper, paint, fabric or whatever other materials you want to create our mini locations in Deir el-Medina, Egypt, Bristol, Leeds. </a:t>
            </a:r>
          </a:p>
          <a:p>
            <a:pPr lvl="0"/>
            <a:r>
              <a:rPr lang="en-GB" sz="1600" dirty="0"/>
              <a:t>You could make mini mobiles to hang over your 3D map to show the weather in each location for example clouds with rain in Leeds!</a:t>
            </a:r>
          </a:p>
          <a:p>
            <a:pPr lvl="0"/>
            <a:r>
              <a:rPr lang="en-GB" sz="1600" dirty="0"/>
              <a:t>Now add in labels describing the climate, landscape and human features in each location.</a:t>
            </a:r>
          </a:p>
          <a:p>
            <a:r>
              <a:rPr lang="en-GB" sz="1600" b="1" dirty="0"/>
              <a:t>Extension activity:</a:t>
            </a:r>
            <a:r>
              <a:rPr lang="en-GB" sz="1600" dirty="0"/>
              <a:t> To complete your 3D map, create miniature books telling the story of the Shabti at each location. </a:t>
            </a:r>
          </a:p>
          <a:p>
            <a:endParaRPr lang="en-US" sz="2000" dirty="0">
              <a:solidFill>
                <a:srgbClr val="000000"/>
              </a:solidFill>
              <a:latin typeface="+mj-lt"/>
            </a:endParaRPr>
          </a:p>
          <a:p>
            <a:pPr marL="0" indent="0">
              <a:buFont typeface="Arial" panose="020B0604020202020204" pitchFamily="34" charset="0"/>
              <a:buNone/>
            </a:pPr>
            <a:endParaRPr lang="en-US" sz="1800" dirty="0">
              <a:solidFill>
                <a:srgbClr val="000000"/>
              </a:solidFill>
            </a:endParaRPr>
          </a:p>
        </p:txBody>
      </p:sp>
      <p:pic>
        <p:nvPicPr>
          <p:cNvPr id="5" name="Picture 4" descr="A picture containing blue, colorful&#10;&#10;Description automatically generated">
            <a:extLst>
              <a:ext uri="{FF2B5EF4-FFF2-40B4-BE49-F238E27FC236}">
                <a16:creationId xmlns="" xmlns:a16="http://schemas.microsoft.com/office/drawing/2014/main" id="{FA161BEB-2B4F-6242-8EC6-4CE13778BE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7256" y="2551471"/>
            <a:ext cx="4167023" cy="2350628"/>
          </a:xfrm>
          <a:prstGeom prst="rect">
            <a:avLst/>
          </a:prstGeom>
        </p:spPr>
      </p:pic>
      <p:pic>
        <p:nvPicPr>
          <p:cNvPr id="6" name="Picture 5" descr="A picture containing text&#10;&#10;Description automatically generated">
            <a:extLst>
              <a:ext uri="{FF2B5EF4-FFF2-40B4-BE49-F238E27FC236}">
                <a16:creationId xmlns="" xmlns:a16="http://schemas.microsoft.com/office/drawing/2014/main" id="{DD819AF0-E33E-9F49-900F-66CA0FD083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473395" y="4648451"/>
            <a:ext cx="2166772" cy="1625079"/>
          </a:xfrm>
          <a:prstGeom prst="rect">
            <a:avLst/>
          </a:prstGeom>
        </p:spPr>
      </p:pic>
      <p:sp>
        <p:nvSpPr>
          <p:cNvPr id="11" name="Rectangle 10">
            <a:extLst>
              <a:ext uri="{FF2B5EF4-FFF2-40B4-BE49-F238E27FC236}">
                <a16:creationId xmlns="" xmlns:a16="http://schemas.microsoft.com/office/drawing/2014/main" id="{6F02FEFF-4367-D240-8636-0C35D2A361A8}"/>
              </a:ext>
            </a:extLst>
          </p:cNvPr>
          <p:cNvSpPr/>
          <p:nvPr/>
        </p:nvSpPr>
        <p:spPr>
          <a:xfrm rot="16200000">
            <a:off x="7185435" y="5989366"/>
            <a:ext cx="886781" cy="230832"/>
          </a:xfrm>
          <a:prstGeom prst="rect">
            <a:avLst/>
          </a:prstGeom>
        </p:spPr>
        <p:txBody>
          <a:bodyPr wrap="none">
            <a:spAutoFit/>
          </a:bodyPr>
          <a:lstStyle/>
          <a:p>
            <a:r>
              <a:rPr lang="en-GB" sz="900" dirty="0">
                <a:ea typeface="Times New Roman" panose="02020603050405020304" pitchFamily="18" charset="0"/>
              </a:rPr>
              <a:t>©Jael Williams</a:t>
            </a:r>
            <a:endParaRPr lang="en-US" sz="900" dirty="0"/>
          </a:p>
        </p:txBody>
      </p:sp>
      <p:sp>
        <p:nvSpPr>
          <p:cNvPr id="4" name="Rectangle 3">
            <a:extLst>
              <a:ext uri="{FF2B5EF4-FFF2-40B4-BE49-F238E27FC236}">
                <a16:creationId xmlns="" xmlns:a16="http://schemas.microsoft.com/office/drawing/2014/main" id="{FDFAA710-EDD5-5543-8C5B-C1531DF7741B}"/>
              </a:ext>
            </a:extLst>
          </p:cNvPr>
          <p:cNvSpPr/>
          <p:nvPr/>
        </p:nvSpPr>
        <p:spPr>
          <a:xfrm>
            <a:off x="5122032" y="4916551"/>
            <a:ext cx="2593280" cy="369332"/>
          </a:xfrm>
          <a:prstGeom prst="rect">
            <a:avLst/>
          </a:prstGeom>
        </p:spPr>
        <p:txBody>
          <a:bodyPr wrap="square">
            <a:spAutoFit/>
          </a:bodyPr>
          <a:lstStyle/>
          <a:p>
            <a:r>
              <a:rPr lang="en-GB" sz="900" dirty="0">
                <a:latin typeface="Calibri" panose="020F0502020204030204" pitchFamily="34" charset="0"/>
              </a:rPr>
              <a:t>© SARA DRAKE 2021 Instagram @</a:t>
            </a:r>
            <a:r>
              <a:rPr lang="en-GB" sz="900" dirty="0" err="1">
                <a:latin typeface="Calibri" panose="020F0502020204030204" pitchFamily="34" charset="0"/>
              </a:rPr>
              <a:t>sara_drake</a:t>
            </a:r>
            <a:r>
              <a:rPr lang="en-GB" sz="900" dirty="0">
                <a:latin typeface="Calibri" panose="020F0502020204030204" pitchFamily="34" charset="0"/>
              </a:rPr>
              <a:t> http://</a:t>
            </a:r>
            <a:r>
              <a:rPr lang="en-GB" sz="900" dirty="0" err="1">
                <a:latin typeface="Calibri" panose="020F0502020204030204" pitchFamily="34" charset="0"/>
              </a:rPr>
              <a:t>www.saradrake.com</a:t>
            </a:r>
            <a:r>
              <a:rPr lang="en-GB" sz="900" dirty="0">
                <a:latin typeface="Calibri" panose="020F0502020204030204" pitchFamily="34" charset="0"/>
              </a:rPr>
              <a:t> </a:t>
            </a:r>
            <a:endParaRPr lang="en-GB" sz="900" dirty="0">
              <a:effectLst/>
            </a:endParaRPr>
          </a:p>
        </p:txBody>
      </p:sp>
    </p:spTree>
    <p:extLst>
      <p:ext uri="{BB962C8B-B14F-4D97-AF65-F5344CB8AC3E}">
        <p14:creationId xmlns:p14="http://schemas.microsoft.com/office/powerpoint/2010/main" val="376766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GB" sz="3600" dirty="0">
                <a:solidFill>
                  <a:srgbClr val="FFFFFF"/>
                </a:solidFill>
              </a:rPr>
              <a:t>Using drama for learning – The Big Debate</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697425" y="2551471"/>
            <a:ext cx="8477572" cy="4077929"/>
          </a:xfrm>
        </p:spPr>
        <p:txBody>
          <a:bodyPr>
            <a:normAutofit fontScale="55000" lnSpcReduction="20000"/>
          </a:bodyPr>
          <a:lstStyle/>
          <a:p>
            <a:pPr marL="0" lvl="0" indent="0" algn="ctr">
              <a:buNone/>
            </a:pPr>
            <a:r>
              <a:rPr lang="en-US" sz="2500" b="1" dirty="0"/>
              <a:t>You are part of an archaeological dig in Egypt. You and the team have just discovered  hidden alleyway within a collapsing tomb. You only have minutes to decide which of two objects can be excavated in that time to be conserved for others to see and learn about ancient Egypt. </a:t>
            </a:r>
            <a:endParaRPr lang="en-GB" sz="2500" b="1" dirty="0"/>
          </a:p>
          <a:p>
            <a:pPr lvl="0"/>
            <a:r>
              <a:rPr lang="en-US" dirty="0"/>
              <a:t>One object is a small figure shaped with a cat’s head and human body and legs. It is made with materials that are unknown and could lead to new understanding of materials the Egyptians used for their art and craft. An object like this has never been found before. </a:t>
            </a:r>
            <a:endParaRPr lang="en-GB" dirty="0"/>
          </a:p>
          <a:p>
            <a:pPr lvl="0"/>
            <a:r>
              <a:rPr lang="en-US" dirty="0"/>
              <a:t>The other is an exquisitely perfect mummy’s death mask decorated in gold and with mysterious message in painted hieroglyphs. Discovering the identity of the owner of this mask would lead to fresh understandings of ancient Egyptian life and a newly discovered dynasty of Pharaohs.</a:t>
            </a:r>
            <a:endParaRPr lang="en-GB" dirty="0"/>
          </a:p>
          <a:p>
            <a:pPr lvl="0"/>
            <a:r>
              <a:rPr lang="en-US" dirty="0"/>
              <a:t>Break into two groups. One group is debating to keep the beautifully crafted cat/human figure, the other group to keep the priceless death mask. </a:t>
            </a:r>
            <a:endParaRPr lang="en-GB" dirty="0"/>
          </a:p>
          <a:p>
            <a:pPr lvl="0"/>
            <a:r>
              <a:rPr lang="en-US" dirty="0"/>
              <a:t>In your own group brainstorm all of the reasons why you should keep your object. (You may want to do some research yourself to back up your reasons.) </a:t>
            </a:r>
            <a:endParaRPr lang="en-GB" dirty="0"/>
          </a:p>
          <a:p>
            <a:pPr lvl="0"/>
            <a:r>
              <a:rPr lang="en-US" dirty="0"/>
              <a:t>Now brainstorm all the reasons that the other object should be left behind in the collapsing tomb. </a:t>
            </a:r>
            <a:endParaRPr lang="en-GB" dirty="0"/>
          </a:p>
          <a:p>
            <a:pPr lvl="0"/>
            <a:r>
              <a:rPr lang="en-US" dirty="0"/>
              <a:t>As a whole group take turns to present your best arguments for keeping your object. Listen to one another’s main points and take notes. </a:t>
            </a:r>
            <a:endParaRPr lang="en-GB" dirty="0"/>
          </a:p>
          <a:p>
            <a:pPr lvl="0"/>
            <a:r>
              <a:rPr lang="en-US" dirty="0"/>
              <a:t>Take turns to respond to each other in a debate. Your teacher will help you to do this.</a:t>
            </a:r>
            <a:endParaRPr lang="en-GB" dirty="0"/>
          </a:p>
          <a:p>
            <a:pPr lvl="0"/>
            <a:r>
              <a:rPr lang="en-US" dirty="0"/>
              <a:t>At the end of the debate as a small group make your final concluding statement or argument.</a:t>
            </a:r>
            <a:endParaRPr lang="en-GB" dirty="0"/>
          </a:p>
          <a:p>
            <a:pPr lvl="0"/>
            <a:r>
              <a:rPr lang="en-US" dirty="0"/>
              <a:t>Think about whether you have changed your opinions based on what the other group said.</a:t>
            </a:r>
            <a:endParaRPr lang="en-GB" dirty="0"/>
          </a:p>
          <a:p>
            <a:pPr lvl="0"/>
            <a:r>
              <a:rPr lang="en-US" dirty="0"/>
              <a:t>You could try a class vote to see who feels which object should be saved.</a:t>
            </a:r>
            <a:endParaRPr lang="en-GB" sz="1800" dirty="0">
              <a:solidFill>
                <a:srgbClr val="000000"/>
              </a:solidFill>
            </a:endParaRPr>
          </a:p>
          <a:p>
            <a:pPr marL="0" indent="0">
              <a:buNone/>
            </a:pPr>
            <a:endParaRPr lang="en-GB" sz="1800" dirty="0">
              <a:solidFill>
                <a:srgbClr val="000000"/>
              </a:solidFill>
            </a:endParaRPr>
          </a:p>
          <a:p>
            <a:endParaRPr lang="en-GB" sz="1800" dirty="0">
              <a:solidFill>
                <a:srgbClr val="000000"/>
              </a:solidFill>
            </a:endParaRPr>
          </a:p>
          <a:p>
            <a:endParaRPr lang="en-GB" sz="1800" dirty="0">
              <a:solidFill>
                <a:srgbClr val="000000"/>
              </a:solidFill>
            </a:endParaRPr>
          </a:p>
          <a:p>
            <a:endParaRPr lang="en-GB" sz="1800" dirty="0">
              <a:solidFill>
                <a:srgbClr val="000000"/>
              </a:solidFill>
            </a:endParaRPr>
          </a:p>
        </p:txBody>
      </p:sp>
      <p:sp>
        <p:nvSpPr>
          <p:cNvPr id="4" name="TextBox 3">
            <a:extLst>
              <a:ext uri="{FF2B5EF4-FFF2-40B4-BE49-F238E27FC236}">
                <a16:creationId xmlns="" xmlns:a16="http://schemas.microsoft.com/office/drawing/2014/main" id="{87C7A75E-4320-034A-BA07-D4DD69C6963E}"/>
              </a:ext>
            </a:extLst>
          </p:cNvPr>
          <p:cNvSpPr txBox="1"/>
          <p:nvPr/>
        </p:nvSpPr>
        <p:spPr>
          <a:xfrm>
            <a:off x="4658264" y="1552755"/>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18832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GB" sz="3600" dirty="0">
                <a:solidFill>
                  <a:srgbClr val="FFFFFF"/>
                </a:solidFill>
              </a:rPr>
              <a:t>Project Funders</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697425" y="2551471"/>
            <a:ext cx="8477572" cy="4077929"/>
          </a:xfrm>
        </p:spPr>
        <p:txBody>
          <a:bodyPr>
            <a:normAutofit/>
          </a:bodyPr>
          <a:lstStyle/>
          <a:p>
            <a:pPr marL="0" indent="0">
              <a:buNone/>
            </a:pPr>
            <a:endParaRPr lang="en-GB" sz="1800" dirty="0">
              <a:solidFill>
                <a:srgbClr val="000000"/>
              </a:solidFill>
            </a:endParaRPr>
          </a:p>
          <a:p>
            <a:endParaRPr lang="en-GB" sz="1800" dirty="0">
              <a:solidFill>
                <a:srgbClr val="000000"/>
              </a:solidFill>
            </a:endParaRPr>
          </a:p>
          <a:p>
            <a:endParaRPr lang="en-GB" sz="1800" dirty="0">
              <a:solidFill>
                <a:srgbClr val="000000"/>
              </a:solidFill>
            </a:endParaRPr>
          </a:p>
          <a:p>
            <a:endParaRPr lang="en-GB" sz="1800" dirty="0">
              <a:solidFill>
                <a:srgbClr val="000000"/>
              </a:solidFill>
            </a:endParaRPr>
          </a:p>
        </p:txBody>
      </p:sp>
      <p:sp>
        <p:nvSpPr>
          <p:cNvPr id="4" name="TextBox 3">
            <a:extLst>
              <a:ext uri="{FF2B5EF4-FFF2-40B4-BE49-F238E27FC236}">
                <a16:creationId xmlns="" xmlns:a16="http://schemas.microsoft.com/office/drawing/2014/main" id="{87C7A75E-4320-034A-BA07-D4DD69C6963E}"/>
              </a:ext>
            </a:extLst>
          </p:cNvPr>
          <p:cNvSpPr txBox="1"/>
          <p:nvPr/>
        </p:nvSpPr>
        <p:spPr>
          <a:xfrm>
            <a:off x="4658264" y="1552755"/>
            <a:ext cx="184731" cy="369332"/>
          </a:xfrm>
          <a:prstGeom prst="rect">
            <a:avLst/>
          </a:prstGeom>
          <a:noFill/>
        </p:spPr>
        <p:txBody>
          <a:bodyPr wrap="none" rtlCol="0">
            <a:spAutoFit/>
          </a:bodyPr>
          <a:lstStyle/>
          <a:p>
            <a:endParaRPr lang="en-GB"/>
          </a:p>
        </p:txBody>
      </p:sp>
      <p:pic>
        <p:nvPicPr>
          <p:cNvPr id="6" name="Picture 5" descr="Text, email&#10;&#10;Description automatically generated">
            <a:extLst>
              <a:ext uri="{FF2B5EF4-FFF2-40B4-BE49-F238E27FC236}">
                <a16:creationId xmlns="" xmlns:a16="http://schemas.microsoft.com/office/drawing/2014/main" id="{F637592D-01E4-BD48-9295-4FCDFE8039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121" y="3186867"/>
            <a:ext cx="4248264" cy="1338818"/>
          </a:xfrm>
          <a:prstGeom prst="rect">
            <a:avLst/>
          </a:prstGeom>
        </p:spPr>
      </p:pic>
      <p:pic>
        <p:nvPicPr>
          <p:cNvPr id="9" name="Picture 8" descr="Text&#10;&#10;Description automatically generated with medium confidence">
            <a:extLst>
              <a:ext uri="{FF2B5EF4-FFF2-40B4-BE49-F238E27FC236}">
                <a16:creationId xmlns="" xmlns:a16="http://schemas.microsoft.com/office/drawing/2014/main" id="{4665C459-505C-B944-94C1-89CC3B7ED0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4885" y="3142385"/>
            <a:ext cx="3493247" cy="1333500"/>
          </a:xfrm>
          <a:prstGeom prst="rect">
            <a:avLst/>
          </a:prstGeom>
        </p:spPr>
      </p:pic>
      <p:pic>
        <p:nvPicPr>
          <p:cNvPr id="12" name="Picture 11" descr="Text&#10;&#10;Description automatically generated with medium confidence">
            <a:extLst>
              <a:ext uri="{FF2B5EF4-FFF2-40B4-BE49-F238E27FC236}">
                <a16:creationId xmlns="" xmlns:a16="http://schemas.microsoft.com/office/drawing/2014/main" id="{465B10AE-A770-BB45-83A7-406E7159A2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47519"/>
          <a:stretch/>
        </p:blipFill>
        <p:spPr>
          <a:xfrm>
            <a:off x="1912508" y="5108978"/>
            <a:ext cx="2552748" cy="965200"/>
          </a:xfrm>
          <a:prstGeom prst="rect">
            <a:avLst/>
          </a:prstGeom>
        </p:spPr>
      </p:pic>
      <p:pic>
        <p:nvPicPr>
          <p:cNvPr id="11" name="Picture 10" descr="Text&#10;&#10;Description automatically generated with medium confidence">
            <a:extLst>
              <a:ext uri="{FF2B5EF4-FFF2-40B4-BE49-F238E27FC236}">
                <a16:creationId xmlns="" xmlns:a16="http://schemas.microsoft.com/office/drawing/2014/main" id="{465B10AE-A770-BB45-83A7-406E7159A2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4524"/>
          <a:stretch/>
        </p:blipFill>
        <p:spPr>
          <a:xfrm>
            <a:off x="6255500" y="5108978"/>
            <a:ext cx="2212015" cy="965200"/>
          </a:xfrm>
          <a:prstGeom prst="rect">
            <a:avLst/>
          </a:prstGeom>
        </p:spPr>
      </p:pic>
    </p:spTree>
    <p:extLst>
      <p:ext uri="{BB962C8B-B14F-4D97-AF65-F5344CB8AC3E}">
        <p14:creationId xmlns:p14="http://schemas.microsoft.com/office/powerpoint/2010/main" val="287476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3781615" y="640080"/>
            <a:ext cx="5601843" cy="3566160"/>
          </a:xfrm>
        </p:spPr>
        <p:txBody>
          <a:bodyPr vert="horz" lIns="91440" tIns="45720" rIns="91440" bIns="45720" rtlCol="0" anchor="b">
            <a:normAutofit/>
          </a:bodyPr>
          <a:lstStyle/>
          <a:p>
            <a:pPr defTabSz="914400"/>
            <a:r>
              <a:rPr lang="en-US" sz="5900" dirty="0"/>
              <a:t>The Object</a:t>
            </a:r>
          </a:p>
        </p:txBody>
      </p:sp>
      <p:pic>
        <p:nvPicPr>
          <p:cNvPr id="8" name="Content Placeholder 7" descr="A picture containing tool&#10;&#10;Description automatically generated">
            <a:extLst>
              <a:ext uri="{FF2B5EF4-FFF2-40B4-BE49-F238E27FC236}">
                <a16:creationId xmlns="" xmlns:a16="http://schemas.microsoft.com/office/drawing/2014/main" id="{6586324A-AA04-2941-B028-AFA0D26B45C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
            <a:ext cx="3571336" cy="6993869"/>
          </a:xfrm>
        </p:spPr>
      </p:pic>
      <p:sp>
        <p:nvSpPr>
          <p:cNvPr id="4" name="Rectangle 3">
            <a:extLst>
              <a:ext uri="{FF2B5EF4-FFF2-40B4-BE49-F238E27FC236}">
                <a16:creationId xmlns="" xmlns:a16="http://schemas.microsoft.com/office/drawing/2014/main" id="{5CA334C6-94E2-4546-8922-FAEEA967009B}"/>
              </a:ext>
            </a:extLst>
          </p:cNvPr>
          <p:cNvSpPr/>
          <p:nvPr/>
        </p:nvSpPr>
        <p:spPr>
          <a:xfrm>
            <a:off x="0" y="6624536"/>
            <a:ext cx="1910584" cy="369332"/>
          </a:xfrm>
          <a:prstGeom prst="rect">
            <a:avLst/>
          </a:prstGeom>
        </p:spPr>
        <p:txBody>
          <a:bodyPr wrap="square">
            <a:spAutoFit/>
          </a:bodyPr>
          <a:lstStyle/>
          <a:p>
            <a:r>
              <a:rPr lang="en-GB" sz="900" dirty="0"/>
              <a:t>Shabti from tomb of Set I | Leeds Museums and Galleries</a:t>
            </a:r>
            <a:endParaRPr lang="en-US" sz="900" dirty="0"/>
          </a:p>
        </p:txBody>
      </p:sp>
    </p:spTree>
    <p:extLst>
      <p:ext uri="{BB962C8B-B14F-4D97-AF65-F5344CB8AC3E}">
        <p14:creationId xmlns:p14="http://schemas.microsoft.com/office/powerpoint/2010/main" val="395935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2E442304-DDBD-4F7B-8017-36BCC863F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515937" y="640823"/>
            <a:ext cx="2777660" cy="5583148"/>
          </a:xfrm>
        </p:spPr>
        <p:txBody>
          <a:bodyPr anchor="ctr">
            <a:normAutofit/>
          </a:bodyPr>
          <a:lstStyle/>
          <a:p>
            <a:r>
              <a:rPr lang="en-US" sz="4900" dirty="0"/>
              <a:t>Using stories for learning</a:t>
            </a:r>
          </a:p>
        </p:txBody>
      </p:sp>
      <p:sp>
        <p:nvSpPr>
          <p:cNvPr id="18" name="sketch line">
            <a:extLst>
              <a:ext uri="{FF2B5EF4-FFF2-40B4-BE49-F238E27FC236}">
                <a16:creationId xmlns="" xmlns:a16="http://schemas.microsoft.com/office/drawing/2014/main" id="{5E107275-3853-46FD-A241-DE4355A42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15097" y="3464434"/>
            <a:ext cx="5410200" cy="14859"/>
          </a:xfrm>
          <a:custGeom>
            <a:avLst/>
            <a:gdLst>
              <a:gd name="connsiteX0" fmla="*/ 0 w 5410200"/>
              <a:gd name="connsiteY0" fmla="*/ 0 h 14859"/>
              <a:gd name="connsiteX1" fmla="*/ 568071 w 5410200"/>
              <a:gd name="connsiteY1" fmla="*/ 0 h 14859"/>
              <a:gd name="connsiteX2" fmla="*/ 1298448 w 5410200"/>
              <a:gd name="connsiteY2" fmla="*/ 0 h 14859"/>
              <a:gd name="connsiteX3" fmla="*/ 1920621 w 5410200"/>
              <a:gd name="connsiteY3" fmla="*/ 0 h 14859"/>
              <a:gd name="connsiteX4" fmla="*/ 2488692 w 5410200"/>
              <a:gd name="connsiteY4" fmla="*/ 0 h 14859"/>
              <a:gd name="connsiteX5" fmla="*/ 3219069 w 5410200"/>
              <a:gd name="connsiteY5" fmla="*/ 0 h 14859"/>
              <a:gd name="connsiteX6" fmla="*/ 3895344 w 5410200"/>
              <a:gd name="connsiteY6" fmla="*/ 0 h 14859"/>
              <a:gd name="connsiteX7" fmla="*/ 4571619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328160 w 5410200"/>
              <a:gd name="connsiteY11" fmla="*/ 14859 h 14859"/>
              <a:gd name="connsiteX12" fmla="*/ 3597783 w 5410200"/>
              <a:gd name="connsiteY12" fmla="*/ 14859 h 14859"/>
              <a:gd name="connsiteX13" fmla="*/ 3029712 w 5410200"/>
              <a:gd name="connsiteY13" fmla="*/ 14859 h 14859"/>
              <a:gd name="connsiteX14" fmla="*/ 2299335 w 5410200"/>
              <a:gd name="connsiteY14" fmla="*/ 14859 h 14859"/>
              <a:gd name="connsiteX15" fmla="*/ 1514856 w 5410200"/>
              <a:gd name="connsiteY15" fmla="*/ 14859 h 14859"/>
              <a:gd name="connsiteX16" fmla="*/ 892683 w 5410200"/>
              <a:gd name="connsiteY16" fmla="*/ 14859 h 14859"/>
              <a:gd name="connsiteX17" fmla="*/ 0 w 5410200"/>
              <a:gd name="connsiteY17" fmla="*/ 14859 h 14859"/>
              <a:gd name="connsiteX18" fmla="*/ 0 w 5410200"/>
              <a:gd name="connsiteY18" fmla="*/ 0 h 14859"/>
              <a:gd name="connsiteX0" fmla="*/ 0 w 5410200"/>
              <a:gd name="connsiteY0" fmla="*/ 0 h 14859"/>
              <a:gd name="connsiteX1" fmla="*/ 622173 w 5410200"/>
              <a:gd name="connsiteY1" fmla="*/ 0 h 14859"/>
              <a:gd name="connsiteX2" fmla="*/ 1136142 w 5410200"/>
              <a:gd name="connsiteY2" fmla="*/ 0 h 14859"/>
              <a:gd name="connsiteX3" fmla="*/ 1920621 w 5410200"/>
              <a:gd name="connsiteY3" fmla="*/ 0 h 14859"/>
              <a:gd name="connsiteX4" fmla="*/ 2542794 w 5410200"/>
              <a:gd name="connsiteY4" fmla="*/ 0 h 14859"/>
              <a:gd name="connsiteX5" fmla="*/ 3164967 w 5410200"/>
              <a:gd name="connsiteY5" fmla="*/ 0 h 14859"/>
              <a:gd name="connsiteX6" fmla="*/ 3949446 w 5410200"/>
              <a:gd name="connsiteY6" fmla="*/ 0 h 14859"/>
              <a:gd name="connsiteX7" fmla="*/ 4517517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165854 w 5410200"/>
              <a:gd name="connsiteY11" fmla="*/ 14859 h 14859"/>
              <a:gd name="connsiteX12" fmla="*/ 3543681 w 5410200"/>
              <a:gd name="connsiteY12" fmla="*/ 14859 h 14859"/>
              <a:gd name="connsiteX13" fmla="*/ 2759202 w 5410200"/>
              <a:gd name="connsiteY13" fmla="*/ 14859 h 14859"/>
              <a:gd name="connsiteX14" fmla="*/ 1974723 w 5410200"/>
              <a:gd name="connsiteY14" fmla="*/ 14859 h 14859"/>
              <a:gd name="connsiteX15" fmla="*/ 1406652 w 5410200"/>
              <a:gd name="connsiteY15" fmla="*/ 14859 h 14859"/>
              <a:gd name="connsiteX16" fmla="*/ 730377 w 5410200"/>
              <a:gd name="connsiteY16" fmla="*/ 14859 h 14859"/>
              <a:gd name="connsiteX17" fmla="*/ 0 w 5410200"/>
              <a:gd name="connsiteY17" fmla="*/ 14859 h 14859"/>
              <a:gd name="connsiteX18" fmla="*/ 0 w 5410200"/>
              <a:gd name="connsiteY18" fmla="*/ 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4859"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10678" y="6352"/>
                  <a:pt x="5410827" y="8075"/>
                  <a:pt x="5410200" y="14859"/>
                </a:cubicBezTo>
                <a:cubicBezTo>
                  <a:pt x="5133704" y="6325"/>
                  <a:pt x="5123444" y="32620"/>
                  <a:pt x="4842129" y="14859"/>
                </a:cubicBezTo>
                <a:cubicBezTo>
                  <a:pt x="4568650" y="924"/>
                  <a:pt x="4447390" y="9364"/>
                  <a:pt x="4328160" y="14859"/>
                </a:cubicBezTo>
                <a:cubicBezTo>
                  <a:pt x="4227436" y="29221"/>
                  <a:pt x="3754725" y="-1110"/>
                  <a:pt x="3597783" y="14859"/>
                </a:cubicBezTo>
                <a:cubicBezTo>
                  <a:pt x="3459353" y="11366"/>
                  <a:pt x="3317740" y="48458"/>
                  <a:pt x="3029712" y="14859"/>
                </a:cubicBezTo>
                <a:cubicBezTo>
                  <a:pt x="2766446" y="6388"/>
                  <a:pt x="2645518" y="37065"/>
                  <a:pt x="2299335" y="14859"/>
                </a:cubicBezTo>
                <a:cubicBezTo>
                  <a:pt x="1977844" y="24878"/>
                  <a:pt x="1781583" y="-658"/>
                  <a:pt x="1514856" y="14859"/>
                </a:cubicBezTo>
                <a:cubicBezTo>
                  <a:pt x="1212648" y="19924"/>
                  <a:pt x="1087880" y="-3264"/>
                  <a:pt x="892683" y="14859"/>
                </a:cubicBezTo>
                <a:cubicBezTo>
                  <a:pt x="745769" y="12915"/>
                  <a:pt x="183254" y="-30919"/>
                  <a:pt x="0" y="14859"/>
                </a:cubicBezTo>
                <a:cubicBezTo>
                  <a:pt x="-276" y="10856"/>
                  <a:pt x="-590" y="4859"/>
                  <a:pt x="0" y="0"/>
                </a:cubicBezTo>
                <a:close/>
              </a:path>
              <a:path w="5410200" h="14859"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1396" y="5262"/>
                  <a:pt x="5408968" y="10219"/>
                  <a:pt x="5410200" y="14859"/>
                </a:cubicBezTo>
                <a:cubicBezTo>
                  <a:pt x="5130880" y="49447"/>
                  <a:pt x="5008082" y="-26045"/>
                  <a:pt x="4842129" y="14859"/>
                </a:cubicBezTo>
                <a:cubicBezTo>
                  <a:pt x="4629232" y="39621"/>
                  <a:pt x="4430159" y="45015"/>
                  <a:pt x="4165854" y="14859"/>
                </a:cubicBezTo>
                <a:cubicBezTo>
                  <a:pt x="3880517" y="18169"/>
                  <a:pt x="3820863" y="-11066"/>
                  <a:pt x="3543681" y="14859"/>
                </a:cubicBezTo>
                <a:cubicBezTo>
                  <a:pt x="3267577" y="40830"/>
                  <a:pt x="3047131" y="-7631"/>
                  <a:pt x="2759202" y="14859"/>
                </a:cubicBezTo>
                <a:cubicBezTo>
                  <a:pt x="2418778" y="19072"/>
                  <a:pt x="2206820" y="-33952"/>
                  <a:pt x="1974723" y="14859"/>
                </a:cubicBezTo>
                <a:cubicBezTo>
                  <a:pt x="1740429" y="36853"/>
                  <a:pt x="1599301" y="35636"/>
                  <a:pt x="1406652" y="14859"/>
                </a:cubicBezTo>
                <a:cubicBezTo>
                  <a:pt x="1196601" y="5109"/>
                  <a:pt x="938578" y="39860"/>
                  <a:pt x="730377" y="14859"/>
                </a:cubicBezTo>
                <a:cubicBezTo>
                  <a:pt x="524173" y="27794"/>
                  <a:pt x="336004" y="-16326"/>
                  <a:pt x="0" y="14859"/>
                </a:cubicBezTo>
                <a:cubicBezTo>
                  <a:pt x="635" y="10051"/>
                  <a:pt x="388" y="7338"/>
                  <a:pt x="0" y="0"/>
                </a:cubicBezTo>
                <a:close/>
              </a:path>
              <a:path w="5410200" h="14859"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10513" y="6374"/>
                  <a:pt x="5410826" y="8396"/>
                  <a:pt x="5410200" y="14859"/>
                </a:cubicBezTo>
                <a:cubicBezTo>
                  <a:pt x="5139576" y="4090"/>
                  <a:pt x="5122299" y="34918"/>
                  <a:pt x="4842129" y="14859"/>
                </a:cubicBezTo>
                <a:cubicBezTo>
                  <a:pt x="4566356" y="7798"/>
                  <a:pt x="4456854" y="16569"/>
                  <a:pt x="4328160" y="14859"/>
                </a:cubicBezTo>
                <a:cubicBezTo>
                  <a:pt x="4234703" y="321"/>
                  <a:pt x="3768176" y="-14919"/>
                  <a:pt x="3597783" y="14859"/>
                </a:cubicBezTo>
                <a:cubicBezTo>
                  <a:pt x="3430303" y="11291"/>
                  <a:pt x="3287506" y="21358"/>
                  <a:pt x="3029712" y="14859"/>
                </a:cubicBezTo>
                <a:cubicBezTo>
                  <a:pt x="2742636" y="-1278"/>
                  <a:pt x="2637847" y="19252"/>
                  <a:pt x="2299335" y="14859"/>
                </a:cubicBezTo>
                <a:cubicBezTo>
                  <a:pt x="1959433" y="-6718"/>
                  <a:pt x="1779456" y="38244"/>
                  <a:pt x="1514856" y="14859"/>
                </a:cubicBezTo>
                <a:cubicBezTo>
                  <a:pt x="1212431" y="32940"/>
                  <a:pt x="1086601" y="8425"/>
                  <a:pt x="892683" y="14859"/>
                </a:cubicBezTo>
                <a:cubicBezTo>
                  <a:pt x="721500" y="46943"/>
                  <a:pt x="194249" y="-28659"/>
                  <a:pt x="0" y="14859"/>
                </a:cubicBezTo>
                <a:cubicBezTo>
                  <a:pt x="447" y="10597"/>
                  <a:pt x="-939" y="456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5410200"/>
                      <a:gd name="connsiteY0" fmla="*/ 0 h 14859"/>
                      <a:gd name="connsiteX1" fmla="*/ 568071 w 5410200"/>
                      <a:gd name="connsiteY1" fmla="*/ 0 h 14859"/>
                      <a:gd name="connsiteX2" fmla="*/ 1298448 w 5410200"/>
                      <a:gd name="connsiteY2" fmla="*/ 0 h 14859"/>
                      <a:gd name="connsiteX3" fmla="*/ 1920621 w 5410200"/>
                      <a:gd name="connsiteY3" fmla="*/ 0 h 14859"/>
                      <a:gd name="connsiteX4" fmla="*/ 2488692 w 5410200"/>
                      <a:gd name="connsiteY4" fmla="*/ 0 h 14859"/>
                      <a:gd name="connsiteX5" fmla="*/ 3219069 w 5410200"/>
                      <a:gd name="connsiteY5" fmla="*/ 0 h 14859"/>
                      <a:gd name="connsiteX6" fmla="*/ 3895344 w 5410200"/>
                      <a:gd name="connsiteY6" fmla="*/ 0 h 14859"/>
                      <a:gd name="connsiteX7" fmla="*/ 4571619 w 5410200"/>
                      <a:gd name="connsiteY7" fmla="*/ 0 h 14859"/>
                      <a:gd name="connsiteX8" fmla="*/ 5410200 w 5410200"/>
                      <a:gd name="connsiteY8" fmla="*/ 0 h 14859"/>
                      <a:gd name="connsiteX9" fmla="*/ 5410200 w 5410200"/>
                      <a:gd name="connsiteY9" fmla="*/ 14859 h 14859"/>
                      <a:gd name="connsiteX10" fmla="*/ 4842129 w 5410200"/>
                      <a:gd name="connsiteY10" fmla="*/ 14859 h 14859"/>
                      <a:gd name="connsiteX11" fmla="*/ 4328160 w 5410200"/>
                      <a:gd name="connsiteY11" fmla="*/ 14859 h 14859"/>
                      <a:gd name="connsiteX12" fmla="*/ 3597783 w 5410200"/>
                      <a:gd name="connsiteY12" fmla="*/ 14859 h 14859"/>
                      <a:gd name="connsiteX13" fmla="*/ 3029712 w 5410200"/>
                      <a:gd name="connsiteY13" fmla="*/ 14859 h 14859"/>
                      <a:gd name="connsiteX14" fmla="*/ 2299335 w 5410200"/>
                      <a:gd name="connsiteY14" fmla="*/ 14859 h 14859"/>
                      <a:gd name="connsiteX15" fmla="*/ 1514856 w 5410200"/>
                      <a:gd name="connsiteY15" fmla="*/ 14859 h 14859"/>
                      <a:gd name="connsiteX16" fmla="*/ 892683 w 5410200"/>
                      <a:gd name="connsiteY16" fmla="*/ 14859 h 14859"/>
                      <a:gd name="connsiteX17" fmla="*/ 0 w 5410200"/>
                      <a:gd name="connsiteY17" fmla="*/ 14859 h 14859"/>
                      <a:gd name="connsiteX18" fmla="*/ 0 w 5410200"/>
                      <a:gd name="connsiteY18" fmla="*/ 0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4859"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901" y="6437"/>
                          <a:pt x="5410648" y="8251"/>
                          <a:pt x="5410200" y="14859"/>
                        </a:cubicBezTo>
                        <a:cubicBezTo>
                          <a:pt x="5139060" y="3322"/>
                          <a:pt x="5121593" y="27606"/>
                          <a:pt x="4842129" y="14859"/>
                        </a:cubicBezTo>
                        <a:cubicBezTo>
                          <a:pt x="4562665" y="2112"/>
                          <a:pt x="4448273" y="6058"/>
                          <a:pt x="4328160" y="14859"/>
                        </a:cubicBezTo>
                        <a:cubicBezTo>
                          <a:pt x="4208047" y="23660"/>
                          <a:pt x="3760936" y="19138"/>
                          <a:pt x="3597783" y="14859"/>
                        </a:cubicBezTo>
                        <a:cubicBezTo>
                          <a:pt x="3434630" y="10580"/>
                          <a:pt x="3299718" y="29784"/>
                          <a:pt x="3029712" y="14859"/>
                        </a:cubicBezTo>
                        <a:cubicBezTo>
                          <a:pt x="2759706" y="-66"/>
                          <a:pt x="2640159" y="23965"/>
                          <a:pt x="2299335" y="14859"/>
                        </a:cubicBezTo>
                        <a:cubicBezTo>
                          <a:pt x="1958511" y="5753"/>
                          <a:pt x="1801186" y="25556"/>
                          <a:pt x="1514856" y="14859"/>
                        </a:cubicBezTo>
                        <a:cubicBezTo>
                          <a:pt x="1228526" y="4162"/>
                          <a:pt x="1063509" y="-8734"/>
                          <a:pt x="892683" y="14859"/>
                        </a:cubicBezTo>
                        <a:cubicBezTo>
                          <a:pt x="721857" y="38452"/>
                          <a:pt x="186945" y="-24326"/>
                          <a:pt x="0" y="14859"/>
                        </a:cubicBezTo>
                        <a:cubicBezTo>
                          <a:pt x="516" y="10488"/>
                          <a:pt x="-611" y="4548"/>
                          <a:pt x="0" y="0"/>
                        </a:cubicBezTo>
                        <a:close/>
                      </a:path>
                      <a:path w="5410200" h="14859"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03" y="4623"/>
                          <a:pt x="5409880" y="9964"/>
                          <a:pt x="5410200" y="14859"/>
                        </a:cubicBezTo>
                        <a:cubicBezTo>
                          <a:pt x="5163327" y="38065"/>
                          <a:pt x="5008749" y="7264"/>
                          <a:pt x="4842129" y="14859"/>
                        </a:cubicBezTo>
                        <a:cubicBezTo>
                          <a:pt x="4675509" y="22454"/>
                          <a:pt x="4433401" y="-4044"/>
                          <a:pt x="4165854" y="14859"/>
                        </a:cubicBezTo>
                        <a:cubicBezTo>
                          <a:pt x="3898308" y="33762"/>
                          <a:pt x="3809032" y="-12139"/>
                          <a:pt x="3543681" y="14859"/>
                        </a:cubicBezTo>
                        <a:cubicBezTo>
                          <a:pt x="3278330" y="41857"/>
                          <a:pt x="3073876" y="-19346"/>
                          <a:pt x="2759202" y="14859"/>
                        </a:cubicBezTo>
                        <a:cubicBezTo>
                          <a:pt x="2444528" y="49064"/>
                          <a:pt x="2204144" y="-57"/>
                          <a:pt x="1974723" y="14859"/>
                        </a:cubicBezTo>
                        <a:cubicBezTo>
                          <a:pt x="1745302" y="29775"/>
                          <a:pt x="1602335" y="28061"/>
                          <a:pt x="1406652" y="14859"/>
                        </a:cubicBezTo>
                        <a:cubicBezTo>
                          <a:pt x="1210969" y="1657"/>
                          <a:pt x="923948" y="-268"/>
                          <a:pt x="730377" y="14859"/>
                        </a:cubicBezTo>
                        <a:cubicBezTo>
                          <a:pt x="536806" y="29986"/>
                          <a:pt x="336496" y="-3570"/>
                          <a:pt x="0" y="14859"/>
                        </a:cubicBezTo>
                        <a:cubicBezTo>
                          <a:pt x="323" y="10648"/>
                          <a:pt x="316" y="741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 xmlns:a16="http://schemas.microsoft.com/office/drawing/2014/main" id="{A10987E1-8CC5-4D35-8286-8FB5C4B6C2F3}"/>
              </a:ext>
            </a:extLst>
          </p:cNvPr>
          <p:cNvGraphicFramePr>
            <a:graphicFrameLocks noGrp="1"/>
          </p:cNvGraphicFramePr>
          <p:nvPr>
            <p:ph idx="1"/>
            <p:extLst>
              <p:ext uri="{D42A27DB-BD31-4B8C-83A1-F6EECF244321}">
                <p14:modId xmlns:p14="http://schemas.microsoft.com/office/powerpoint/2010/main" val="2323131555"/>
              </p:ext>
            </p:extLst>
          </p:nvPr>
        </p:nvGraphicFramePr>
        <p:xfrm>
          <a:off x="3776514" y="640822"/>
          <a:ext cx="5606666"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846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US" sz="3600" dirty="0" err="1">
                <a:solidFill>
                  <a:srgbClr val="FFFFFF"/>
                </a:solidFill>
              </a:rPr>
              <a:t>Ipi’s</a:t>
            </a:r>
            <a:r>
              <a:rPr lang="en-US" sz="3600" dirty="0">
                <a:solidFill>
                  <a:srgbClr val="FFFFFF"/>
                </a:solidFill>
              </a:rPr>
              <a:t> Story</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6106159" y="2529840"/>
            <a:ext cx="3393440" cy="4155235"/>
          </a:xfrm>
          <a:ln>
            <a:solidFill>
              <a:schemeClr val="tx1"/>
            </a:solidFill>
          </a:ln>
        </p:spPr>
        <p:txBody>
          <a:bodyPr>
            <a:normAutofit fontScale="47500" lnSpcReduction="20000"/>
          </a:bodyPr>
          <a:lstStyle/>
          <a:p>
            <a:endParaRPr lang="en-US" sz="1800" dirty="0">
              <a:solidFill>
                <a:srgbClr val="000000"/>
              </a:solidFill>
            </a:endParaRPr>
          </a:p>
          <a:p>
            <a:pPr marL="0" indent="0">
              <a:buNone/>
            </a:pPr>
            <a:r>
              <a:rPr lang="en-GB" sz="3800" b="1" dirty="0"/>
              <a:t>Vocabulary used in </a:t>
            </a:r>
            <a:r>
              <a:rPr lang="en-GB" sz="3800" b="1" dirty="0" err="1"/>
              <a:t>Ipi’s</a:t>
            </a:r>
            <a:r>
              <a:rPr lang="en-GB" sz="3800" b="1" dirty="0"/>
              <a:t> Story</a:t>
            </a:r>
            <a:endParaRPr lang="en-GB" sz="3800" dirty="0"/>
          </a:p>
          <a:p>
            <a:r>
              <a:rPr lang="en-GB" sz="2500" dirty="0"/>
              <a:t>Craftsman – a skilled worker who makes items that can be used both for decoration and to do a specific job</a:t>
            </a:r>
          </a:p>
          <a:p>
            <a:r>
              <a:rPr lang="en-GB" sz="2500" dirty="0"/>
              <a:t>Carpenter – a person who makes wooden objects and structures</a:t>
            </a:r>
          </a:p>
          <a:p>
            <a:r>
              <a:rPr lang="en-GB" sz="2500" dirty="0"/>
              <a:t>Tomb – a room or space underground for burying the dead</a:t>
            </a:r>
          </a:p>
          <a:p>
            <a:r>
              <a:rPr lang="en-GB" sz="2500" dirty="0"/>
              <a:t>Chisel – a tool used for cutting or carving wood</a:t>
            </a:r>
          </a:p>
          <a:p>
            <a:r>
              <a:rPr lang="en-GB" sz="2500" dirty="0"/>
              <a:t>Mallet – a large hammer</a:t>
            </a:r>
          </a:p>
          <a:p>
            <a:r>
              <a:rPr lang="en-GB" sz="2500" dirty="0"/>
              <a:t>Hoe – a gardening tool with a thin metal blade used for digging</a:t>
            </a:r>
          </a:p>
          <a:p>
            <a:r>
              <a:rPr lang="en-GB" sz="2500" dirty="0"/>
              <a:t>Hieroglyphs – Ancient Egyptian writing that uses pictures instead of words</a:t>
            </a:r>
          </a:p>
          <a:p>
            <a:r>
              <a:rPr lang="en-GB" sz="2500" dirty="0"/>
              <a:t>Workshop – a room where objects are made</a:t>
            </a:r>
          </a:p>
          <a:p>
            <a:r>
              <a:rPr lang="en-GB" sz="2500" dirty="0"/>
              <a:t>Foreman – a person in charge of a group of workers</a:t>
            </a:r>
          </a:p>
          <a:p>
            <a:r>
              <a:rPr lang="en-GB" sz="2500" dirty="0"/>
              <a:t>Apprentice – a person learning a job from someone who is skilled in it, often for little money</a:t>
            </a:r>
          </a:p>
          <a:p>
            <a:endParaRPr lang="en-US" sz="2000" dirty="0">
              <a:solidFill>
                <a:srgbClr val="000000"/>
              </a:solidFill>
              <a:latin typeface="+mj-lt"/>
            </a:endParaRPr>
          </a:p>
          <a:p>
            <a:endParaRPr lang="en-US" sz="2000" dirty="0">
              <a:solidFill>
                <a:srgbClr val="000000"/>
              </a:solidFill>
              <a:latin typeface="+mj-lt"/>
            </a:endParaRPr>
          </a:p>
          <a:p>
            <a:endParaRPr lang="en-US" sz="2000" dirty="0">
              <a:solidFill>
                <a:srgbClr val="000000"/>
              </a:solidFill>
              <a:latin typeface="+mj-lt"/>
            </a:endParaRPr>
          </a:p>
          <a:p>
            <a:pPr marL="0" indent="0">
              <a:buNone/>
            </a:pPr>
            <a:endParaRPr lang="en-US" sz="1800" dirty="0">
              <a:solidFill>
                <a:srgbClr val="000000"/>
              </a:solidFill>
            </a:endParaRPr>
          </a:p>
        </p:txBody>
      </p:sp>
      <p:sp>
        <p:nvSpPr>
          <p:cNvPr id="7" name="Content Placeholder 2">
            <a:extLst>
              <a:ext uri="{FF2B5EF4-FFF2-40B4-BE49-F238E27FC236}">
                <a16:creationId xmlns="" xmlns:a16="http://schemas.microsoft.com/office/drawing/2014/main" id="{1CBCF2FE-FA95-274A-8983-C869E6EA0F67}"/>
              </a:ext>
            </a:extLst>
          </p:cNvPr>
          <p:cNvSpPr txBox="1">
            <a:spLocks/>
          </p:cNvSpPr>
          <p:nvPr/>
        </p:nvSpPr>
        <p:spPr>
          <a:xfrm>
            <a:off x="406401" y="2697946"/>
            <a:ext cx="5537199" cy="3919667"/>
          </a:xfrm>
          <a:prstGeom prst="rect">
            <a:avLst/>
          </a:prstGeom>
        </p:spPr>
        <p:txBody>
          <a:bodyPr vert="horz" lIns="91440" tIns="45720" rIns="91440" bIns="45720" rtlCol="0">
            <a:normAutofit fontScale="85000" lnSpcReduction="20000"/>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100" b="1" dirty="0"/>
              <a:t>Activity ideas</a:t>
            </a:r>
            <a:endParaRPr lang="en-GB" sz="2400" dirty="0"/>
          </a:p>
          <a:p>
            <a:r>
              <a:rPr lang="en-GB" sz="1525" dirty="0"/>
              <a:t>Create a character profile for </a:t>
            </a:r>
            <a:r>
              <a:rPr lang="en-GB" sz="1525" dirty="0" err="1"/>
              <a:t>Ipi</a:t>
            </a:r>
            <a:r>
              <a:rPr lang="en-GB" sz="1525" dirty="0"/>
              <a:t>, starting with what you have learnt from the audio story.  You could think about his strengths, weaknesses and super powers, a bit like a Top Trumps card! What other detail could you add using your imagination, or further research and drama work you have already done?</a:t>
            </a:r>
          </a:p>
          <a:p>
            <a:pPr marL="0" indent="0">
              <a:buNone/>
            </a:pPr>
            <a:endParaRPr lang="en-GB" sz="1725" dirty="0"/>
          </a:p>
          <a:p>
            <a:r>
              <a:rPr lang="en-GB" sz="1525" dirty="0"/>
              <a:t>Imagine a day in the life and or the ‘nose incident’ day for </a:t>
            </a:r>
            <a:r>
              <a:rPr lang="en-GB" sz="1525" dirty="0" err="1"/>
              <a:t>Ipi</a:t>
            </a:r>
            <a:r>
              <a:rPr lang="en-GB" sz="1525" dirty="0"/>
              <a:t>. Write a diary entry for </a:t>
            </a:r>
            <a:r>
              <a:rPr lang="en-GB" sz="1525" dirty="0" err="1"/>
              <a:t>Ipi</a:t>
            </a:r>
            <a:r>
              <a:rPr lang="en-GB" sz="1525" dirty="0"/>
              <a:t> thinking about what and who he sees, what he has been doing at home and at work, how he feels and what he wishes he could do most.</a:t>
            </a:r>
          </a:p>
          <a:p>
            <a:pPr marL="0" indent="0">
              <a:buNone/>
            </a:pPr>
            <a:endParaRPr lang="en-GB" sz="1725" dirty="0"/>
          </a:p>
          <a:p>
            <a:r>
              <a:rPr lang="en-GB" sz="1525" dirty="0"/>
              <a:t>Based on </a:t>
            </a:r>
            <a:r>
              <a:rPr lang="en-GB" sz="1525" dirty="0" err="1"/>
              <a:t>Ipi’s</a:t>
            </a:r>
            <a:r>
              <a:rPr lang="en-GB" sz="1525" dirty="0"/>
              <a:t> review of his handiwork in the audio story, and the role play between </a:t>
            </a:r>
            <a:r>
              <a:rPr lang="en-GB" sz="1525" dirty="0" err="1"/>
              <a:t>Ipi</a:t>
            </a:r>
            <a:r>
              <a:rPr lang="en-GB" sz="1525" dirty="0"/>
              <a:t> and Khufu from the Using Drama for Learning section, write instructions for a new apprentice on how to carve a shabti figurine.</a:t>
            </a:r>
          </a:p>
          <a:p>
            <a:pPr marL="0" indent="0">
              <a:buNone/>
            </a:pPr>
            <a:endParaRPr lang="en-GB" sz="1725" dirty="0"/>
          </a:p>
          <a:p>
            <a:r>
              <a:rPr lang="en-GB" sz="1525" dirty="0"/>
              <a:t>Using the locations mentioned in the audio story, map the Valley of the Kings considering both the human and physical features e.g. what terrain does </a:t>
            </a:r>
            <a:r>
              <a:rPr lang="en-GB" sz="1525" dirty="0" err="1"/>
              <a:t>Ipi</a:t>
            </a:r>
            <a:r>
              <a:rPr lang="en-GB" sz="1525" dirty="0"/>
              <a:t> cross to get to Menes’ hut, what would be needed to supply Deir El Medina (the craftsman’s village), how might the materials required to build and decorate Pharaoh </a:t>
            </a:r>
            <a:r>
              <a:rPr lang="en-GB" sz="1525" dirty="0" err="1"/>
              <a:t>Seti’s</a:t>
            </a:r>
            <a:r>
              <a:rPr lang="en-GB" sz="1525" dirty="0"/>
              <a:t> tomb be transported into the valley?</a:t>
            </a:r>
            <a:endParaRPr lang="en-GB" sz="1725" dirty="0"/>
          </a:p>
          <a:p>
            <a:endParaRPr lang="en-US" sz="1800" dirty="0">
              <a:solidFill>
                <a:srgbClr val="000000"/>
              </a:solidFill>
              <a:latin typeface="+mj-lt"/>
            </a:endParaRPr>
          </a:p>
          <a:p>
            <a:pPr marL="0" indent="0">
              <a:buFont typeface="Arial" panose="020B0604020202020204" pitchFamily="34" charset="0"/>
              <a:buNone/>
            </a:pPr>
            <a:endParaRPr lang="en-US" sz="1600" dirty="0">
              <a:solidFill>
                <a:srgbClr val="000000"/>
              </a:solidFill>
            </a:endParaRPr>
          </a:p>
        </p:txBody>
      </p:sp>
    </p:spTree>
    <p:extLst>
      <p:ext uri="{BB962C8B-B14F-4D97-AF65-F5344CB8AC3E}">
        <p14:creationId xmlns:p14="http://schemas.microsoft.com/office/powerpoint/2010/main" val="173308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US" sz="3600" dirty="0">
                <a:solidFill>
                  <a:srgbClr val="FFFFFF"/>
                </a:solidFill>
              </a:rPr>
              <a:t>Shabti’s Story</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6106159" y="2529840"/>
            <a:ext cx="3393440" cy="4155235"/>
          </a:xfrm>
          <a:ln>
            <a:solidFill>
              <a:schemeClr val="tx1"/>
            </a:solidFill>
          </a:ln>
        </p:spPr>
        <p:txBody>
          <a:bodyPr>
            <a:normAutofit lnSpcReduction="10000"/>
          </a:bodyPr>
          <a:lstStyle/>
          <a:p>
            <a:endParaRPr lang="en-US" sz="900" dirty="0">
              <a:solidFill>
                <a:srgbClr val="000000"/>
              </a:solidFill>
            </a:endParaRPr>
          </a:p>
          <a:p>
            <a:pPr marL="0" indent="0" algn="ctr">
              <a:buNone/>
            </a:pPr>
            <a:r>
              <a:rPr lang="en-GB" sz="1900" b="1" dirty="0"/>
              <a:t>Vocabulary used in Shabti’s Story</a:t>
            </a:r>
            <a:endParaRPr lang="en-GB" sz="1900" dirty="0"/>
          </a:p>
          <a:p>
            <a:r>
              <a:rPr lang="en-US" sz="1300" dirty="0"/>
              <a:t>Mass-produced – something made in large quantities</a:t>
            </a:r>
            <a:endParaRPr lang="en-GB" sz="1300" dirty="0"/>
          </a:p>
          <a:p>
            <a:r>
              <a:rPr lang="en-US" sz="1300" dirty="0"/>
              <a:t>Motto – a short sentence summing up someone’s beliefs</a:t>
            </a:r>
            <a:endParaRPr lang="en-GB" sz="1300" dirty="0"/>
          </a:p>
          <a:p>
            <a:r>
              <a:rPr lang="en-US" sz="1300" dirty="0"/>
              <a:t>Exhibition – a display of things that are of interest to the public</a:t>
            </a:r>
            <a:endParaRPr lang="en-GB" sz="1300" dirty="0"/>
          </a:p>
          <a:p>
            <a:r>
              <a:rPr lang="en-US" sz="1300" dirty="0"/>
              <a:t>Faience – a type of glass-like material used to make objects, the word means ‘dazzling’ or ‘shining’</a:t>
            </a:r>
            <a:endParaRPr lang="en-GB" sz="1300" dirty="0"/>
          </a:p>
          <a:p>
            <a:r>
              <a:rPr lang="en-US" sz="1300" dirty="0"/>
              <a:t>Curator – people who look after collections of objects and artworks at museums, galleries and libraries </a:t>
            </a:r>
            <a:endParaRPr lang="en-GB" sz="1300" dirty="0"/>
          </a:p>
          <a:p>
            <a:r>
              <a:rPr lang="en-US" sz="1300" dirty="0"/>
              <a:t>Humidity – the amount of water in the air</a:t>
            </a:r>
            <a:endParaRPr lang="en-GB" sz="1300" dirty="0"/>
          </a:p>
          <a:p>
            <a:r>
              <a:rPr lang="en-US" sz="1300" dirty="0"/>
              <a:t>Magnification – making something look bigger than it really is</a:t>
            </a:r>
            <a:endParaRPr lang="en-US" sz="400" dirty="0">
              <a:solidFill>
                <a:srgbClr val="000000"/>
              </a:solidFill>
              <a:latin typeface="+mj-lt"/>
            </a:endParaRPr>
          </a:p>
          <a:p>
            <a:endParaRPr lang="en-US" sz="1000" dirty="0">
              <a:solidFill>
                <a:srgbClr val="000000"/>
              </a:solidFill>
              <a:latin typeface="+mj-lt"/>
            </a:endParaRPr>
          </a:p>
          <a:p>
            <a:endParaRPr lang="en-US" sz="1000" dirty="0">
              <a:solidFill>
                <a:srgbClr val="000000"/>
              </a:solidFill>
              <a:latin typeface="+mj-lt"/>
            </a:endParaRPr>
          </a:p>
          <a:p>
            <a:pPr marL="0" indent="0">
              <a:buNone/>
            </a:pPr>
            <a:endParaRPr lang="en-US" sz="900" dirty="0">
              <a:solidFill>
                <a:srgbClr val="000000"/>
              </a:solidFill>
            </a:endParaRPr>
          </a:p>
        </p:txBody>
      </p:sp>
      <p:sp>
        <p:nvSpPr>
          <p:cNvPr id="7" name="Content Placeholder 2">
            <a:extLst>
              <a:ext uri="{FF2B5EF4-FFF2-40B4-BE49-F238E27FC236}">
                <a16:creationId xmlns="" xmlns:a16="http://schemas.microsoft.com/office/drawing/2014/main" id="{1CBCF2FE-FA95-274A-8983-C869E6EA0F67}"/>
              </a:ext>
            </a:extLst>
          </p:cNvPr>
          <p:cNvSpPr txBox="1">
            <a:spLocks/>
          </p:cNvSpPr>
          <p:nvPr/>
        </p:nvSpPr>
        <p:spPr>
          <a:xfrm>
            <a:off x="406401" y="2697946"/>
            <a:ext cx="5537199" cy="3919667"/>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100" b="1" dirty="0"/>
              <a:t>Activity ideas</a:t>
            </a:r>
            <a:endParaRPr lang="en-GB" sz="2400" dirty="0"/>
          </a:p>
          <a:p>
            <a:pPr lvl="0"/>
            <a:r>
              <a:rPr lang="en-US" sz="1400" dirty="0"/>
              <a:t>You are now a journalist who will cover the opening of a new exhibition at Leeds City Museum.  On prominent display is a small wooden figurine – a shabti – an object that is often overlooked.  What is it about this shabti that makes it so unique?  As a journalist you are tasked with writing an (online) article about the shabti, that will be accompanied by images and will need an attention grabbing headline.  You will have the chance to interview the curator, who is in charge of the exhibition, to find out a little more so you must carefully prepare your questions.</a:t>
            </a:r>
          </a:p>
          <a:p>
            <a:pPr marL="0" lvl="0" indent="0">
              <a:buNone/>
            </a:pPr>
            <a:endParaRPr lang="en-GB" sz="1400" dirty="0"/>
          </a:p>
          <a:p>
            <a:pPr lvl="0"/>
            <a:r>
              <a:rPr lang="en-US" sz="1400" dirty="0"/>
              <a:t>Your teacher will become the Curator.  The Curator is very busy and only has a short amount of time to speak with journalists so make sure that every question counts!</a:t>
            </a:r>
          </a:p>
          <a:p>
            <a:pPr marL="0" lvl="0" indent="0">
              <a:buNone/>
            </a:pPr>
            <a:endParaRPr lang="en-GB" sz="1400" dirty="0"/>
          </a:p>
          <a:p>
            <a:pPr lvl="0"/>
            <a:r>
              <a:rPr lang="en-US" sz="1400" dirty="0"/>
              <a:t>Now write an award winning article for the opening of the exhibition.</a:t>
            </a:r>
            <a:endParaRPr lang="en-GB" sz="1400" dirty="0"/>
          </a:p>
          <a:p>
            <a:endParaRPr lang="en-US" sz="1800" dirty="0">
              <a:solidFill>
                <a:srgbClr val="000000"/>
              </a:solidFill>
              <a:latin typeface="+mj-lt"/>
            </a:endParaRPr>
          </a:p>
          <a:p>
            <a:pPr marL="0" indent="0">
              <a:buFont typeface="Arial" panose="020B0604020202020204" pitchFamily="34" charset="0"/>
              <a:buNone/>
            </a:pPr>
            <a:endParaRPr lang="en-US" sz="1600" dirty="0">
              <a:solidFill>
                <a:srgbClr val="000000"/>
              </a:solidFill>
            </a:endParaRPr>
          </a:p>
        </p:txBody>
      </p:sp>
    </p:spTree>
    <p:extLst>
      <p:ext uri="{BB962C8B-B14F-4D97-AF65-F5344CB8AC3E}">
        <p14:creationId xmlns:p14="http://schemas.microsoft.com/office/powerpoint/2010/main" val="269791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8925" y="0"/>
            <a:ext cx="9327902"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958121" y="826680"/>
            <a:ext cx="7989757" cy="1325563"/>
          </a:xfrm>
        </p:spPr>
        <p:txBody>
          <a:bodyPr>
            <a:normAutofit/>
          </a:bodyPr>
          <a:lstStyle/>
          <a:p>
            <a:pPr algn="ctr"/>
            <a:r>
              <a:rPr lang="en-US" sz="3600" dirty="0">
                <a:solidFill>
                  <a:srgbClr val="FFFFFF"/>
                </a:solidFill>
              </a:rPr>
              <a:t>Jess’s Story</a:t>
            </a:r>
          </a:p>
        </p:txBody>
      </p:sp>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6106159" y="2529840"/>
            <a:ext cx="3393440" cy="4155235"/>
          </a:xfrm>
          <a:ln>
            <a:solidFill>
              <a:schemeClr val="tx1"/>
            </a:solidFill>
          </a:ln>
        </p:spPr>
        <p:txBody>
          <a:bodyPr>
            <a:normAutofit fontScale="70000" lnSpcReduction="20000"/>
          </a:bodyPr>
          <a:lstStyle/>
          <a:p>
            <a:endParaRPr lang="en-US" sz="900" dirty="0">
              <a:solidFill>
                <a:srgbClr val="000000"/>
              </a:solidFill>
            </a:endParaRPr>
          </a:p>
          <a:p>
            <a:pPr marL="0" indent="0" algn="ctr">
              <a:buNone/>
            </a:pPr>
            <a:r>
              <a:rPr lang="en-GB" sz="2600" b="1" dirty="0"/>
              <a:t>Vocabulary used in Jess’s Story</a:t>
            </a:r>
            <a:endParaRPr lang="en-GB" sz="2600" dirty="0"/>
          </a:p>
          <a:p>
            <a:r>
              <a:rPr lang="en-US" sz="1900" dirty="0"/>
              <a:t>Cuneiform – a form of ancient writing </a:t>
            </a:r>
            <a:endParaRPr lang="en-GB" sz="1900" dirty="0"/>
          </a:p>
          <a:p>
            <a:r>
              <a:rPr lang="en-US" sz="1900" dirty="0"/>
              <a:t>Linen – a smooth strong cloth made from the flax plant</a:t>
            </a:r>
            <a:endParaRPr lang="en-GB" sz="1900" dirty="0"/>
          </a:p>
          <a:p>
            <a:r>
              <a:rPr lang="en-US" sz="1900" dirty="0"/>
              <a:t>Hoax – a trick in which someone tells a lie</a:t>
            </a:r>
            <a:endParaRPr lang="en-GB" sz="1900" dirty="0"/>
          </a:p>
          <a:p>
            <a:r>
              <a:rPr lang="en-US" sz="1900" dirty="0"/>
              <a:t>Artefact – an object made by humans that can give us information about life in the past</a:t>
            </a:r>
            <a:endParaRPr lang="en-GB" sz="1900" dirty="0"/>
          </a:p>
          <a:p>
            <a:r>
              <a:rPr lang="en-US" sz="1900" dirty="0"/>
              <a:t>Collections – a group of objects brought together to be seen, studied or kept together </a:t>
            </a:r>
            <a:endParaRPr lang="en-GB" sz="1900" dirty="0"/>
          </a:p>
          <a:p>
            <a:r>
              <a:rPr lang="en-US" sz="1900" dirty="0"/>
              <a:t>Provenance – the history of something, where it is from and who has owned it </a:t>
            </a:r>
            <a:endParaRPr lang="en-GB" sz="1900" dirty="0"/>
          </a:p>
          <a:p>
            <a:r>
              <a:rPr lang="en-US" sz="1900" dirty="0"/>
              <a:t>Evidence – facts and information to prove that something is true or false </a:t>
            </a:r>
            <a:endParaRPr lang="en-GB" sz="1900" dirty="0"/>
          </a:p>
          <a:p>
            <a:r>
              <a:rPr lang="en-US" sz="1900" dirty="0"/>
              <a:t>Geometry – a kind of mathematics that deals with shapes and figures</a:t>
            </a:r>
            <a:endParaRPr lang="en-GB" sz="1900" dirty="0"/>
          </a:p>
          <a:p>
            <a:r>
              <a:rPr lang="en-US" sz="1900" dirty="0"/>
              <a:t>Plough – a farming machine that prepare the soil for planting seeds</a:t>
            </a:r>
            <a:endParaRPr lang="en-GB" sz="1900" dirty="0"/>
          </a:p>
          <a:p>
            <a:endParaRPr lang="en-US" sz="1000" dirty="0">
              <a:solidFill>
                <a:srgbClr val="000000"/>
              </a:solidFill>
              <a:latin typeface="+mj-lt"/>
            </a:endParaRPr>
          </a:p>
          <a:p>
            <a:endParaRPr lang="en-US" sz="1000" dirty="0">
              <a:solidFill>
                <a:srgbClr val="000000"/>
              </a:solidFill>
              <a:latin typeface="+mj-lt"/>
            </a:endParaRPr>
          </a:p>
          <a:p>
            <a:pPr marL="0" indent="0">
              <a:buNone/>
            </a:pPr>
            <a:endParaRPr lang="en-US" sz="900" dirty="0">
              <a:solidFill>
                <a:srgbClr val="000000"/>
              </a:solidFill>
            </a:endParaRPr>
          </a:p>
        </p:txBody>
      </p:sp>
      <p:sp>
        <p:nvSpPr>
          <p:cNvPr id="7" name="Content Placeholder 2">
            <a:extLst>
              <a:ext uri="{FF2B5EF4-FFF2-40B4-BE49-F238E27FC236}">
                <a16:creationId xmlns="" xmlns:a16="http://schemas.microsoft.com/office/drawing/2014/main" id="{1CBCF2FE-FA95-274A-8983-C869E6EA0F67}"/>
              </a:ext>
            </a:extLst>
          </p:cNvPr>
          <p:cNvSpPr txBox="1">
            <a:spLocks/>
          </p:cNvSpPr>
          <p:nvPr/>
        </p:nvSpPr>
        <p:spPr>
          <a:xfrm>
            <a:off x="406401" y="2697946"/>
            <a:ext cx="5537199" cy="3919667"/>
          </a:xfrm>
          <a:prstGeom prst="rect">
            <a:avLst/>
          </a:prstGeom>
        </p:spPr>
        <p:txBody>
          <a:bodyPr vert="horz" lIns="91440" tIns="45720" rIns="91440" bIns="45720" rtlCol="0">
            <a:normAutofit fontScale="62500" lnSpcReduction="20000"/>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900" b="1" dirty="0"/>
              <a:t>Activity ideas</a:t>
            </a:r>
            <a:endParaRPr lang="en-GB" sz="3200" dirty="0"/>
          </a:p>
          <a:p>
            <a:pPr lvl="0"/>
            <a:r>
              <a:rPr lang="en-US" dirty="0"/>
              <a:t>Write Jess’s reply to </a:t>
            </a:r>
            <a:r>
              <a:rPr lang="en-US" dirty="0" err="1"/>
              <a:t>Mrs</a:t>
            </a:r>
            <a:r>
              <a:rPr lang="en-US" dirty="0"/>
              <a:t> </a:t>
            </a:r>
            <a:r>
              <a:rPr lang="en-US" dirty="0" err="1"/>
              <a:t>Bletherswick</a:t>
            </a:r>
            <a:r>
              <a:rPr lang="en-US" dirty="0"/>
              <a:t>.  This can be done either individually or in a group.</a:t>
            </a:r>
            <a:endParaRPr lang="en-GB" dirty="0"/>
          </a:p>
          <a:p>
            <a:pPr lvl="0"/>
            <a:r>
              <a:rPr lang="en-US" dirty="0"/>
              <a:t>When you have drafted your final version read out to the rest of the class. </a:t>
            </a:r>
            <a:endParaRPr lang="en-GB" dirty="0"/>
          </a:p>
          <a:p>
            <a:pPr lvl="0"/>
            <a:r>
              <a:rPr lang="en-US" dirty="0"/>
              <a:t>Create a character profile for Jess, starting with what you have learnt from the film.  What other detail could you add using your imagination, further research and drama work you may have been doing?</a:t>
            </a:r>
          </a:p>
          <a:p>
            <a:pPr marL="0" lvl="0" indent="0">
              <a:buNone/>
            </a:pPr>
            <a:endParaRPr lang="en-GB" dirty="0"/>
          </a:p>
          <a:p>
            <a:pPr marL="0" indent="0">
              <a:buNone/>
            </a:pPr>
            <a:r>
              <a:rPr lang="en-GB" sz="2900" b="1" dirty="0"/>
              <a:t>Discussion ideas</a:t>
            </a:r>
            <a:endParaRPr lang="en-GB" sz="2900" dirty="0"/>
          </a:p>
          <a:p>
            <a:pPr lvl="0"/>
            <a:r>
              <a:rPr lang="en-GB" dirty="0"/>
              <a:t>What are your best memories of visiting a museum? What did you do? What did you think? How did you feel?</a:t>
            </a:r>
          </a:p>
          <a:p>
            <a:pPr lvl="0"/>
            <a:r>
              <a:rPr lang="en-GB" dirty="0"/>
              <a:t>How do we decide who owns anything that’s been buried for thousands of years anyway? Is it the archaeologist who finds it – or the person who’s paying the archaeologist to dig? Is it the person who owns the land, or the whole country where the dig takes place? Or simply the person who can offer the most money for it?</a:t>
            </a:r>
          </a:p>
          <a:p>
            <a:pPr lvl="0"/>
            <a:r>
              <a:rPr lang="en-GB" dirty="0"/>
              <a:t>Genuine or Fake – how can we tell whether a museum object is real or not?</a:t>
            </a:r>
            <a:endParaRPr lang="en-US" sz="1800" dirty="0">
              <a:solidFill>
                <a:srgbClr val="000000"/>
              </a:solidFill>
              <a:latin typeface="+mj-lt"/>
            </a:endParaRPr>
          </a:p>
          <a:p>
            <a:pPr marL="0" indent="0">
              <a:buFont typeface="Arial" panose="020B0604020202020204" pitchFamily="34" charset="0"/>
              <a:buNone/>
            </a:pPr>
            <a:endParaRPr lang="en-US" sz="1600" dirty="0">
              <a:solidFill>
                <a:srgbClr val="000000"/>
              </a:solidFill>
            </a:endParaRPr>
          </a:p>
        </p:txBody>
      </p:sp>
    </p:spTree>
    <p:extLst>
      <p:ext uri="{BB962C8B-B14F-4D97-AF65-F5344CB8AC3E}">
        <p14:creationId xmlns:p14="http://schemas.microsoft.com/office/powerpoint/2010/main" val="169813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BC18E4-6580-9144-AFF3-3D6A6C3BB71C}"/>
              </a:ext>
            </a:extLst>
          </p:cNvPr>
          <p:cNvSpPr>
            <a:spLocks noGrp="1"/>
          </p:cNvSpPr>
          <p:nvPr>
            <p:ph type="title"/>
          </p:nvPr>
        </p:nvSpPr>
        <p:spPr>
          <a:xfrm>
            <a:off x="3781615" y="329184"/>
            <a:ext cx="5601843" cy="1783080"/>
          </a:xfrm>
        </p:spPr>
        <p:txBody>
          <a:bodyPr anchor="b">
            <a:normAutofit/>
          </a:bodyPr>
          <a:lstStyle/>
          <a:p>
            <a:r>
              <a:rPr lang="en-US" sz="4900" dirty="0"/>
              <a:t>Creating a classroom museum</a:t>
            </a:r>
          </a:p>
        </p:txBody>
      </p:sp>
      <p:pic>
        <p:nvPicPr>
          <p:cNvPr id="6" name="Content Placeholder 7" descr="A picture containing tool&#10;&#10;Description automatically generated">
            <a:extLst>
              <a:ext uri="{FF2B5EF4-FFF2-40B4-BE49-F238E27FC236}">
                <a16:creationId xmlns="" xmlns:a16="http://schemas.microsoft.com/office/drawing/2014/main" id="{5DE8E4F5-7EDF-6142-A7E5-2657220B63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
            <a:ext cx="3292670"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Content Placeholder 2">
            <a:extLst>
              <a:ext uri="{FF2B5EF4-FFF2-40B4-BE49-F238E27FC236}">
                <a16:creationId xmlns="" xmlns:a16="http://schemas.microsoft.com/office/drawing/2014/main" id="{8BB6C878-F5A1-3A4B-A170-3924CE2EAFF8}"/>
              </a:ext>
            </a:extLst>
          </p:cNvPr>
          <p:cNvSpPr>
            <a:spLocks noGrp="1"/>
          </p:cNvSpPr>
          <p:nvPr>
            <p:ph idx="1"/>
          </p:nvPr>
        </p:nvSpPr>
        <p:spPr>
          <a:xfrm>
            <a:off x="3629465" y="2441448"/>
            <a:ext cx="5950633" cy="4169664"/>
          </a:xfrm>
        </p:spPr>
        <p:txBody>
          <a:bodyPr>
            <a:normAutofit fontScale="92500" lnSpcReduction="10000"/>
          </a:bodyPr>
          <a:lstStyle/>
          <a:p>
            <a:pPr marL="0" indent="0" algn="ctr">
              <a:buNone/>
            </a:pPr>
            <a:r>
              <a:rPr lang="en-GB" sz="2200" dirty="0">
                <a:solidFill>
                  <a:schemeClr val="accent2"/>
                </a:solidFill>
              </a:rPr>
              <a:t>Disaster has struck!</a:t>
            </a:r>
          </a:p>
          <a:p>
            <a:r>
              <a:rPr lang="en-GB" sz="1400" dirty="0"/>
              <a:t>All museums have been closed and the object have been put into closed storage forever. How will people learn about their past? How will people in the future understand and find out about us? We need a museum – RIGHT NOW! </a:t>
            </a:r>
          </a:p>
          <a:p>
            <a:pPr marL="0" indent="0">
              <a:buNone/>
              <a:tabLst>
                <a:tab pos="222250" algn="l"/>
                <a:tab pos="263525" algn="l"/>
                <a:tab pos="349250" algn="l"/>
              </a:tabLst>
            </a:pPr>
            <a:r>
              <a:rPr lang="en-GB" sz="1400" dirty="0"/>
              <a:t>	A Classroom Museum all about you, just your things, what you decide is worthy 	and valuable enough to go in. So how will we decide and what will our Museum 	look like?</a:t>
            </a:r>
          </a:p>
          <a:p>
            <a:pPr lvl="0"/>
            <a:r>
              <a:rPr lang="en-GB" sz="1400" dirty="0"/>
              <a:t>Find the objects that tell the right stories. Where will you look for and find the right objects? What kind of objects are you looking for? Whose story does it tell? Who will be interested to come and see it? How will it make them feel?</a:t>
            </a:r>
          </a:p>
          <a:p>
            <a:pPr lvl="0"/>
            <a:r>
              <a:rPr lang="en-GB" sz="1400" dirty="0"/>
              <a:t>Bring your objects into school and agree as a group which objects will make up your Museum collection. It could be a sweet wrapper or a book or an old sock that your cat chewed up or your dad’s favourite thing – really, it could be anything that is important and tells an important story about your life.</a:t>
            </a:r>
          </a:p>
          <a:p>
            <a:pPr lvl="0"/>
            <a:r>
              <a:rPr lang="en-GB" sz="1400" dirty="0"/>
              <a:t>All museum objects have to have a formal Acquisition and Storage record. Use the template to make records for all your objects.</a:t>
            </a:r>
          </a:p>
          <a:p>
            <a:pPr lvl="0"/>
            <a:r>
              <a:rPr lang="en-GB" sz="1400" dirty="0"/>
              <a:t>Now you need to decide how to display your objects and where the Classroom Museum will be. You could even have an online museum. </a:t>
            </a:r>
          </a:p>
          <a:p>
            <a:pPr lvl="0"/>
            <a:r>
              <a:rPr lang="en-GB" sz="1400" dirty="0"/>
              <a:t>Each object on display should have a label describing what it is and telling its story. Use the instructions to write short and interesting labels for all your objects. </a:t>
            </a:r>
          </a:p>
          <a:p>
            <a:pPr marL="0" indent="0">
              <a:buNone/>
            </a:pPr>
            <a:endParaRPr lang="en-US" sz="1400" dirty="0"/>
          </a:p>
        </p:txBody>
      </p:sp>
      <p:sp>
        <p:nvSpPr>
          <p:cNvPr id="5" name="Rectangle 4">
            <a:extLst>
              <a:ext uri="{FF2B5EF4-FFF2-40B4-BE49-F238E27FC236}">
                <a16:creationId xmlns="" xmlns:a16="http://schemas.microsoft.com/office/drawing/2014/main" id="{EED1ED6E-BB2E-E144-A7D8-B50591E1F21E}"/>
              </a:ext>
            </a:extLst>
          </p:cNvPr>
          <p:cNvSpPr/>
          <p:nvPr/>
        </p:nvSpPr>
        <p:spPr>
          <a:xfrm>
            <a:off x="92129" y="6488667"/>
            <a:ext cx="1910584" cy="369332"/>
          </a:xfrm>
          <a:prstGeom prst="rect">
            <a:avLst/>
          </a:prstGeom>
        </p:spPr>
        <p:txBody>
          <a:bodyPr wrap="square">
            <a:spAutoFit/>
          </a:bodyPr>
          <a:lstStyle/>
          <a:p>
            <a:r>
              <a:rPr lang="en-GB" sz="900" dirty="0"/>
              <a:t>Shabti from tomb of </a:t>
            </a:r>
            <a:r>
              <a:rPr lang="en-GB" sz="900" dirty="0" err="1"/>
              <a:t>Seti</a:t>
            </a:r>
            <a:r>
              <a:rPr lang="en-GB" sz="900" dirty="0"/>
              <a:t> I | Leeds Museums and Galleries</a:t>
            </a:r>
            <a:endParaRPr lang="en-US" sz="900" dirty="0"/>
          </a:p>
        </p:txBody>
      </p:sp>
    </p:spTree>
    <p:extLst>
      <p:ext uri="{BB962C8B-B14F-4D97-AF65-F5344CB8AC3E}">
        <p14:creationId xmlns:p14="http://schemas.microsoft.com/office/powerpoint/2010/main" val="4130190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2867</TotalTime>
  <Words>4402</Words>
  <Application>Microsoft Office PowerPoint</Application>
  <PresentationFormat>A4 Paper (210x297 mm)</PresentationFormat>
  <Paragraphs>481</Paragraphs>
  <Slides>33</Slides>
  <Notes>18</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ACADEMY ENGRAVED LET PLAIN:1.0</vt:lpstr>
      <vt:lpstr>American Typewriter</vt:lpstr>
      <vt:lpstr>Arial</vt:lpstr>
      <vt:lpstr>Calibri</vt:lpstr>
      <vt:lpstr>Calibri Light</vt:lpstr>
      <vt:lpstr>Courier New</vt:lpstr>
      <vt:lpstr>Symbol</vt:lpstr>
      <vt:lpstr>Times New Roman</vt:lpstr>
      <vt:lpstr>Office Theme</vt:lpstr>
      <vt:lpstr>The story of one Shabti </vt:lpstr>
      <vt:lpstr>This Resource</vt:lpstr>
      <vt:lpstr>The 6 Sections</vt:lpstr>
      <vt:lpstr>The Object</vt:lpstr>
      <vt:lpstr>Using stories for learning</vt:lpstr>
      <vt:lpstr>Ipi’s Story</vt:lpstr>
      <vt:lpstr>Shabti’s Story</vt:lpstr>
      <vt:lpstr>Jess’s Story</vt:lpstr>
      <vt:lpstr>Creating a classroom museum</vt:lpstr>
      <vt:lpstr>Acquisition and Storage Records</vt:lpstr>
      <vt:lpstr>Philosophy for Children- The process</vt:lpstr>
      <vt:lpstr>Philosopher’s Fruit Salad – quick fire questions!</vt:lpstr>
      <vt:lpstr>Identifying the themes</vt:lpstr>
      <vt:lpstr>Philosophy for Children - Good  questions</vt:lpstr>
      <vt:lpstr>Philosophical Enquiry - Question Bank </vt:lpstr>
      <vt:lpstr>Philosophical Enquiry - Question Bank </vt:lpstr>
      <vt:lpstr>Where is Egypt?</vt:lpstr>
      <vt:lpstr>When was Egypt ancient? Can you put these events in order on a timeline?</vt:lpstr>
      <vt:lpstr>An Egyptian Timeline – research and complete  classroom timeline sheet to include the time when Seti I ruled Egypt.</vt:lpstr>
      <vt:lpstr>The Object</vt:lpstr>
      <vt:lpstr>Using objects for learning</vt:lpstr>
      <vt:lpstr>Philosopher’s Fruit Salad – quick fire questions!</vt:lpstr>
      <vt:lpstr>Using sounds for learning</vt:lpstr>
      <vt:lpstr>Acquisition and Storage Records</vt:lpstr>
      <vt:lpstr>PowerPoint Presentation</vt:lpstr>
      <vt:lpstr>Writing a museum label in 10 steps</vt:lpstr>
      <vt:lpstr>Great museum labels? – think about what is good and bad about these labels. </vt:lpstr>
      <vt:lpstr>Make your own shabti</vt:lpstr>
      <vt:lpstr>Hieroglyph alphabet</vt:lpstr>
      <vt:lpstr>Arty Maths</vt:lpstr>
      <vt:lpstr>The Shabti’s journey through time…</vt:lpstr>
      <vt:lpstr>Using drama for learning – The Big Debate</vt:lpstr>
      <vt:lpstr>Project Funders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Stirring Up the Past Development workshop</dc:title>
  <dc:creator>Jael Williams</dc:creator>
  <cp:lastModifiedBy>Bartley, Izzy</cp:lastModifiedBy>
  <cp:revision>133</cp:revision>
  <dcterms:created xsi:type="dcterms:W3CDTF">2021-01-26T14:48:19Z</dcterms:created>
  <dcterms:modified xsi:type="dcterms:W3CDTF">2021-07-05T20:14:31Z</dcterms:modified>
</cp:coreProperties>
</file>