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9"/>
  </p:notesMasterIdLst>
  <p:sldIdLst>
    <p:sldId id="309" r:id="rId2"/>
    <p:sldId id="310" r:id="rId3"/>
    <p:sldId id="318" r:id="rId4"/>
    <p:sldId id="319" r:id="rId5"/>
    <p:sldId id="320" r:id="rId6"/>
    <p:sldId id="321" r:id="rId7"/>
    <p:sldId id="322" r:id="rId8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mage bank" id="{2E179DC9-4014-F046-A19C-1EC5BCFDE642}">
          <p14:sldIdLst>
            <p14:sldId id="309"/>
            <p14:sldId id="310"/>
            <p14:sldId id="318"/>
            <p14:sldId id="319"/>
            <p14:sldId id="320"/>
            <p14:sldId id="321"/>
            <p14:sldId id="32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th Melville" initials="RM" lastIdx="1" clrIdx="0">
    <p:extLst>
      <p:ext uri="{19B8F6BF-5375-455C-9EA6-DF929625EA0E}">
        <p15:presenceInfo xmlns:p15="http://schemas.microsoft.com/office/powerpoint/2012/main" userId="59cc1f4403eae848" providerId="Windows Live"/>
      </p:ext>
    </p:extLst>
  </p:cmAuthor>
  <p:cmAuthor id="2" name="Jael Williams" initials="JW" lastIdx="1" clrIdx="1">
    <p:extLst>
      <p:ext uri="{19B8F6BF-5375-455C-9EA6-DF929625EA0E}">
        <p15:presenceInfo xmlns:p15="http://schemas.microsoft.com/office/powerpoint/2012/main" userId="Jael William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C8970E"/>
    <a:srgbClr val="231417"/>
    <a:srgbClr val="4FC1C1"/>
    <a:srgbClr val="4697F4"/>
    <a:srgbClr val="C7D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90730"/>
  </p:normalViewPr>
  <p:slideViewPr>
    <p:cSldViewPr snapToGrid="0" snapToObjects="1">
      <p:cViewPr varScale="1">
        <p:scale>
          <a:sx n="69" d="100"/>
          <a:sy n="69" d="100"/>
        </p:scale>
        <p:origin x="126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7C788-1FD0-4D9A-9EC0-4B95DF7A83D5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2078D-510D-438E-816A-E37C4C199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649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2078D-510D-438E-816A-E37C4C19976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868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ruins of the workers village at Deir El Medina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2078D-510D-438E-816A-E37C4C19976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847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of </a:t>
            </a:r>
            <a:r>
              <a:rPr lang="en-GB" dirty="0" err="1"/>
              <a:t>Seti</a:t>
            </a:r>
            <a:r>
              <a:rPr lang="en-GB" dirty="0"/>
              <a:t> I taken from his temple at Abydos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2078D-510D-438E-816A-E37C4C19976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866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ornate ceiling of </a:t>
            </a:r>
            <a:r>
              <a:rPr lang="en-GB" dirty="0" err="1"/>
              <a:t>Seti</a:t>
            </a:r>
            <a:r>
              <a:rPr lang="en-GB" dirty="0"/>
              <a:t> I tomb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2078D-510D-438E-816A-E37C4C19976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738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Egyptian crafts people working on a tomb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2078D-510D-438E-816A-E37C4C19976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326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Hieroglyphs from the tomb of </a:t>
            </a:r>
            <a:r>
              <a:rPr lang="en-GB" dirty="0" err="1"/>
              <a:t>Seti</a:t>
            </a:r>
            <a:r>
              <a:rPr lang="en-GB" dirty="0"/>
              <a:t> 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2078D-510D-438E-816A-E37C4C19976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610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2078D-510D-438E-816A-E37C4C19976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11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87A83A-9D32-2440-97BE-15ED84A14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48B1286-6100-A545-89E8-34F359259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18F875-D7F9-BD4B-ABBC-129D4258D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4D7F-E021-2845-A02E-64FBD86DE976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2452F8-5A39-5C41-84AD-B3D9D38E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50E399C-A904-C74B-B9B8-B10F1554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13F9-7991-2D40-A89E-0EB71BCBF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19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6E90C8-BAA5-804B-95B1-737F69E1A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D3F2B74-472B-5E43-9909-67DE2D8C0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F224151-C0FD-E448-BA13-DEAEA8EF0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4D7F-E021-2845-A02E-64FBD86DE976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20F91C-8D22-3B43-B6B0-4725B5EEA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CA397E-5CB4-304C-828A-0772C48F2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13F9-7991-2D40-A89E-0EB71BCBF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79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79EC3E2-7C6B-1B4E-BCF0-C06783F293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69A9CC4-2F70-914F-80DC-CE1C4E83C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A57C3B-96E5-0841-A52A-DD0411F15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4D7F-E021-2845-A02E-64FBD86DE976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3065EF-1827-374E-866A-323F271BC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61EC45-B6A2-6446-83AA-89E2D59E9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13F9-7991-2D40-A89E-0EB71BCBF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2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64A6C6-9C6B-604E-B7A4-4F48A07E7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006474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76BF48-B8D7-2F46-BE8B-CEDA1116D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4F59528-7668-2840-8EFE-DCEE426B7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4D7F-E021-2845-A02E-64FBD86DE976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7AFD06-91CA-FC40-9DCF-0B3D7497C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A93428E-244F-D74E-BFE9-C08DD55E8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13F9-7991-2D40-A89E-0EB71BCBF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38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434357-E8A0-044F-9C63-1FD5CF391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A4709EE-8475-9B40-9787-16088EB76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6230C8-634C-F746-8655-ED6946C62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4D7F-E021-2845-A02E-64FBD86DE976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47CBB98-32D5-9C42-A1D3-888DBE6B6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97F7C9-7D10-7040-9A57-445E93492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13F9-7991-2D40-A89E-0EB71BCBF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367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921F7D-76B5-7D4F-99AB-0DF54DE94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81B6B3-0466-5C49-A624-4DB9358F35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1CAF41E-5782-C341-967D-5DE8682B4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402AE69-5DAA-9343-AF2E-2378AF892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4D7F-E021-2845-A02E-64FBD86DE976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E6DF96A-50DB-2B40-8F6B-23BFD034C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22B7C6A-E654-B644-94DE-4844EFB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13F9-7991-2D40-A89E-0EB71BCBF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798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825A2C-2DCA-9F45-96EE-EC5DC54C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5248A04-A596-6F46-ACE5-04C81116D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987EB37-BDFB-7842-A268-C2FEB11CB8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684ECAB-FF7B-204F-BF62-ED7544D72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682D391-6988-BB41-9845-5744D16E8F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381C2A5-FF08-1946-BFBC-C1E67A04B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4D7F-E021-2845-A02E-64FBD86DE976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2B256B5-F893-C346-B787-86067CB0B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2B8F773-9A2F-BD49-BBE0-D940973A6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13F9-7991-2D40-A89E-0EB71BCBF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58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2BD59C-3F2B-C948-BEBF-661C7153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54253B2-6B1A-1A48-A2A3-1B9779605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4D7F-E021-2845-A02E-64FBD86DE976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EACEA2F-A50C-2147-AEC6-3B6B63F5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7E1DFAE-2C55-5D48-A973-CD6AB49EA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13F9-7991-2D40-A89E-0EB71BCBF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42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1A204B6-7647-314C-A65B-75348D7E5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4D7F-E021-2845-A02E-64FBD86DE976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FB552BD-ACF4-D447-BB03-CFD76A6E2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AED648F-B283-714F-BE13-B1340084D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13F9-7991-2D40-A89E-0EB71BCBF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36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411D94-FAB0-7946-88B2-C7336DCCC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101B47F-9DA1-BD4D-9201-478BEEF92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756A0AA-C31F-5540-BC42-9A1FB5962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7F6418E-D9E9-3440-A3A6-739EE92B6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4D7F-E021-2845-A02E-64FBD86DE976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EB05A13-710A-2B4E-9048-9C59EF595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AA28E6C-545C-6A4B-BB6C-09E53FEE3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13F9-7991-2D40-A89E-0EB71BCBF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28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1B0340-5C64-E645-83F2-7848DC452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577A53E-5504-0F4A-BA68-D2032E850B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C66C95F-8BB8-F04B-99F0-3455B8EDE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FADE68F-8052-2046-A960-AD321BDBC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4D7F-E021-2845-A02E-64FBD86DE976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18742EB-69EC-CD40-A67B-E3028451C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3BC8E00-CC09-424A-961E-6B409C454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13F9-7991-2D40-A89E-0EB71BCBF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858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9DE7C88-061F-8C44-8011-C939EB533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2DEA950-E6C0-E846-9D6F-E117662FA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E633B3A-C7FC-0945-A757-90027FFFE5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C4D7F-E021-2845-A02E-64FBD86DE976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939CC51-04CB-FA45-98AD-DF72D61F11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4C1E885-E65F-0F4D-93AA-09A8C038D0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213F9-7991-2D40-A89E-0EB71BCBF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42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2.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Content Placeholder 7" descr="A picture containing tool&#10;&#10;Description automatically generated">
            <a:extLst>
              <a:ext uri="{FF2B5EF4-FFF2-40B4-BE49-F238E27FC236}">
                <a16:creationId xmlns="" xmlns:a16="http://schemas.microsoft.com/office/drawing/2014/main" id="{6586324A-AA04-2941-B028-AFA0D26B45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9905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D0D8FD8-D115-C849-A73C-62A1C55F7025}"/>
              </a:ext>
            </a:extLst>
          </p:cNvPr>
          <p:cNvSpPr/>
          <p:nvPr/>
        </p:nvSpPr>
        <p:spPr>
          <a:xfrm>
            <a:off x="-1" y="6625886"/>
            <a:ext cx="299139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/>
              <a:t>Shabti from tomb of </a:t>
            </a:r>
            <a:r>
              <a:rPr lang="en-GB" sz="900" dirty="0" err="1"/>
              <a:t>Seti</a:t>
            </a:r>
            <a:r>
              <a:rPr lang="en-GB" sz="900" dirty="0"/>
              <a:t> 1| Leeds Museums and Galleries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22568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sky, outdoor, nature, shore&#10;&#10;Description automatically generated">
            <a:extLst>
              <a:ext uri="{FF2B5EF4-FFF2-40B4-BE49-F238E27FC236}">
                <a16:creationId xmlns="" xmlns:a16="http://schemas.microsoft.com/office/drawing/2014/main" id="{8CD3572F-ACF2-1542-A546-054B7DB8B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408" y="321733"/>
            <a:ext cx="9383183" cy="62145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93F7A51-95B4-E443-BFD0-B119076FCFB3}"/>
              </a:ext>
            </a:extLst>
          </p:cNvPr>
          <p:cNvSpPr/>
          <p:nvPr/>
        </p:nvSpPr>
        <p:spPr>
          <a:xfrm>
            <a:off x="0" y="6536266"/>
            <a:ext cx="4389120" cy="32173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sz="900" kern="120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Remains of the workers village at Deir el Medina | CC BY-SA 3.0  | Creative Commons</a:t>
            </a:r>
            <a:endParaRPr lang="en-GB" sz="12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561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="" xmlns:a16="http://schemas.microsoft.com/office/drawing/2014/main" id="{7BDAC5B6-20CE-447F-8BA1-F2274AC7AE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D1D22B31-BF8F-446B-9009-8A251FB177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text, several&#10;&#10;Description automatically generated">
            <a:extLst>
              <a:ext uri="{FF2B5EF4-FFF2-40B4-BE49-F238E27FC236}">
                <a16:creationId xmlns="" xmlns:a16="http://schemas.microsoft.com/office/drawing/2014/main" id="{40233EDB-2718-1C42-A8D3-F9E172DFB9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6747" y="651246"/>
            <a:ext cx="2992505" cy="55555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F776674-8030-7742-BF10-BD29D96C69C8}"/>
              </a:ext>
            </a:extLst>
          </p:cNvPr>
          <p:cNvSpPr/>
          <p:nvPr/>
        </p:nvSpPr>
        <p:spPr>
          <a:xfrm>
            <a:off x="-1" y="6527800"/>
            <a:ext cx="5995851" cy="3302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R="190500" algn="just">
              <a:lnSpc>
                <a:spcPct val="110000"/>
              </a:lnSpc>
              <a:spcAft>
                <a:spcPts val="1800"/>
              </a:spcAft>
            </a:pPr>
            <a:r>
              <a:rPr lang="en-GB" sz="900" dirty="0"/>
              <a:t>Image of </a:t>
            </a:r>
            <a:r>
              <a:rPr lang="en-GB" sz="900" dirty="0" err="1"/>
              <a:t>Seti</a:t>
            </a:r>
            <a:r>
              <a:rPr lang="en-GB" sz="900" dirty="0"/>
              <a:t> I taken from his temple at Abydos </a:t>
            </a:r>
            <a:r>
              <a:rPr lang="en-US" sz="9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  <a:hlinkClick r:id="rId4"/>
              </a:rPr>
              <a:t>| CC BY-SA 3.0</a:t>
            </a:r>
            <a:r>
              <a:rPr lang="en-US" sz="9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| Wikimedia Commons</a:t>
            </a:r>
            <a:endParaRPr lang="en-GB" sz="1200" dirty="0">
              <a:solidFill>
                <a:srgbClr val="66666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879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A picture containing text, book, old&#10;&#10;Description automatically generated">
            <a:extLst>
              <a:ext uri="{FF2B5EF4-FFF2-40B4-BE49-F238E27FC236}">
                <a16:creationId xmlns="" xmlns:a16="http://schemas.microsoft.com/office/drawing/2014/main" id="{C1F46B1D-7E31-A343-ACCA-600575DA40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9905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067FA5E-DD65-1C4A-B2D7-3CF8B6629131}"/>
              </a:ext>
            </a:extLst>
          </p:cNvPr>
          <p:cNvSpPr/>
          <p:nvPr/>
        </p:nvSpPr>
        <p:spPr>
          <a:xfrm>
            <a:off x="0" y="0"/>
            <a:ext cx="4767944" cy="381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R="342900">
              <a:lnSpc>
                <a:spcPts val="1500"/>
              </a:lnSpc>
              <a:spcAft>
                <a:spcPts val="600"/>
              </a:spcAft>
            </a:pPr>
            <a:r>
              <a:rPr lang="en-GB" sz="900" b="1" dirty="0"/>
              <a:t>The ornate ceiling of </a:t>
            </a:r>
            <a:r>
              <a:rPr lang="en-GB" sz="900" b="1" dirty="0" err="1"/>
              <a:t>Seti</a:t>
            </a:r>
            <a:r>
              <a:rPr lang="en-GB" sz="900" b="1" dirty="0"/>
              <a:t> I tomb </a:t>
            </a:r>
            <a:r>
              <a:rPr lang="en-US" sz="900" b="1" u="sng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| CC BY 2.0</a:t>
            </a:r>
            <a:r>
              <a:rPr lang="en-US" sz="900" b="1" u="sng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| Wikimedia Commons</a:t>
            </a:r>
            <a:endParaRPr lang="en-GB" sz="1200" b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961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5A4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87572" y="480060"/>
            <a:ext cx="9130855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text, bedclothes&#10;&#10;Description automatically generated">
            <a:extLst>
              <a:ext uri="{FF2B5EF4-FFF2-40B4-BE49-F238E27FC236}">
                <a16:creationId xmlns="" xmlns:a16="http://schemas.microsoft.com/office/drawing/2014/main" id="{8009AE91-8CC4-D64B-A3B1-18534E6230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16" y="1900587"/>
            <a:ext cx="8860367" cy="305682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FDF2B9C-CE55-EC45-A087-3DB787689C42}"/>
              </a:ext>
            </a:extLst>
          </p:cNvPr>
          <p:cNvSpPr/>
          <p:nvPr/>
        </p:nvSpPr>
        <p:spPr>
          <a:xfrm>
            <a:off x="177437" y="6147108"/>
            <a:ext cx="4953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70510"/>
            <a:r>
              <a:rPr lang="en-GB" sz="9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Craftsmen at work on a tomb | </a:t>
            </a:r>
            <a:r>
              <a:rPr lang="en-GB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CC0 1.0 Universal | Wikimedia Commons</a:t>
            </a:r>
            <a:endParaRPr lang="en-GB" sz="9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420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, indoor, fabric&#10;&#10;Description automatically generated">
            <a:extLst>
              <a:ext uri="{FF2B5EF4-FFF2-40B4-BE49-F238E27FC236}">
                <a16:creationId xmlns="" xmlns:a16="http://schemas.microsoft.com/office/drawing/2014/main" id="{B39EAEED-6D57-5047-914C-8269724E6D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6238" y="235527"/>
            <a:ext cx="9233524" cy="5941436"/>
          </a:xfr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A56BEC-3033-864E-8731-70E6B681DDF5}"/>
              </a:ext>
            </a:extLst>
          </p:cNvPr>
          <p:cNvSpPr/>
          <p:nvPr/>
        </p:nvSpPr>
        <p:spPr>
          <a:xfrm>
            <a:off x="0" y="6516822"/>
            <a:ext cx="5891348" cy="381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sz="9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900" dirty="0"/>
              <a:t>Hieroglyphs from the tomb of </a:t>
            </a:r>
            <a:r>
              <a:rPr lang="en-GB" sz="900" dirty="0" err="1"/>
              <a:t>Seti</a:t>
            </a:r>
            <a:r>
              <a:rPr lang="en-GB" sz="900" dirty="0"/>
              <a:t> I 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 Jon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Bodsworth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| Copyrighted free use | Wikimedia Commons</a:t>
            </a:r>
            <a:endParaRPr lang="en-GB" sz="1200" dirty="0">
              <a:solidFill>
                <a:srgbClr val="66666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097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tool&#10;&#10;Description automatically generated">
            <a:extLst>
              <a:ext uri="{FF2B5EF4-FFF2-40B4-BE49-F238E27FC236}">
                <a16:creationId xmlns="" xmlns:a16="http://schemas.microsoft.com/office/drawing/2014/main" id="{6586324A-AA04-2941-B028-AFA0D26B45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440" y="0"/>
            <a:ext cx="3571336" cy="6993869"/>
          </a:xfrm>
        </p:spPr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B102DCD0-328A-7147-8D4B-DFFCA0C7D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36BE023-6ABE-5B44-AE31-32C4DF043AA8}"/>
              </a:ext>
            </a:extLst>
          </p:cNvPr>
          <p:cNvSpPr/>
          <p:nvPr/>
        </p:nvSpPr>
        <p:spPr>
          <a:xfrm>
            <a:off x="-1" y="6625886"/>
            <a:ext cx="299139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/>
              <a:t>Shabti from tomb of </a:t>
            </a:r>
            <a:r>
              <a:rPr lang="en-GB" sz="900" dirty="0" err="1"/>
              <a:t>Seti</a:t>
            </a:r>
            <a:r>
              <a:rPr lang="en-GB" sz="900" dirty="0"/>
              <a:t> I | Leeds Museums and Galleries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31261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2747</TotalTime>
  <Words>145</Words>
  <Application>Microsoft Office PowerPoint</Application>
  <PresentationFormat>A4 Paper (210x297 mm)</PresentationFormat>
  <Paragraphs>19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Stirring Up the Past Development workshop</dc:title>
  <dc:creator>Jael Williams</dc:creator>
  <cp:lastModifiedBy>Bartley, Izzy</cp:lastModifiedBy>
  <cp:revision>129</cp:revision>
  <dcterms:created xsi:type="dcterms:W3CDTF">2021-01-26T14:48:19Z</dcterms:created>
  <dcterms:modified xsi:type="dcterms:W3CDTF">2021-06-24T19:08:26Z</dcterms:modified>
</cp:coreProperties>
</file>