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2" r:id="rId3"/>
    <p:sldId id="259" r:id="rId4"/>
    <p:sldId id="262" r:id="rId5"/>
    <p:sldId id="265" r:id="rId6"/>
    <p:sldId id="266" r:id="rId7"/>
    <p:sldId id="257" r:id="rId8"/>
    <p:sldId id="258" r:id="rId9"/>
    <p:sldId id="270" r:id="rId10"/>
    <p:sldId id="271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9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B126-E14F-486A-B46E-0A52406CEFE5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64B41-623E-4A78-A313-36E6F35D5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17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B126-E14F-486A-B46E-0A52406CEFE5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64B41-623E-4A78-A313-36E6F35D5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894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B126-E14F-486A-B46E-0A52406CEFE5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64B41-623E-4A78-A313-36E6F35D5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966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B126-E14F-486A-B46E-0A52406CEFE5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64B41-623E-4A78-A313-36E6F35D5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4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B126-E14F-486A-B46E-0A52406CEFE5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64B41-623E-4A78-A313-36E6F35D5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B126-E14F-486A-B46E-0A52406CEFE5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64B41-623E-4A78-A313-36E6F35D5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60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B126-E14F-486A-B46E-0A52406CEFE5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64B41-623E-4A78-A313-36E6F35D5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78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B126-E14F-486A-B46E-0A52406CEFE5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64B41-623E-4A78-A313-36E6F35D5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974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B126-E14F-486A-B46E-0A52406CEFE5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64B41-623E-4A78-A313-36E6F35D5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86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B126-E14F-486A-B46E-0A52406CEFE5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64B41-623E-4A78-A313-36E6F35D5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38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B126-E14F-486A-B46E-0A52406CEFE5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64B41-623E-4A78-A313-36E6F35D5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611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AB126-E14F-486A-B46E-0A52406CEFE5}" type="datetimeFigureOut">
              <a:rPr lang="en-GB" smtClean="0"/>
              <a:t>29/08/2019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64B41-623E-4A78-A313-36E6F35D5F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2329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396" y="220303"/>
            <a:ext cx="6463207" cy="646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87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68" y="242152"/>
            <a:ext cx="8159261" cy="1325563"/>
          </a:xfrm>
        </p:spPr>
        <p:txBody>
          <a:bodyPr/>
          <a:lstStyle/>
          <a:p>
            <a:r>
              <a:rPr lang="en-GB" dirty="0" smtClean="0">
                <a:solidFill>
                  <a:srgbClr val="BD9A5E"/>
                </a:solidFill>
                <a:latin typeface="Century Gothic" panose="020B0502020202020204" pitchFamily="34" charset="0"/>
              </a:rPr>
              <a:t>Design a Stadium Challenge </a:t>
            </a:r>
            <a:endParaRPr lang="en-GB" dirty="0">
              <a:solidFill>
                <a:srgbClr val="BD9A5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86041" y="1800691"/>
            <a:ext cx="116199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Draw your design out carefully on squared paper</a:t>
            </a: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What scale will you use?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For example 1 cm squared = 1 metre.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Calculate the area of: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Your play area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The fans area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Souvenir shops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Refreshment stalls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Toilets </a:t>
            </a:r>
          </a:p>
          <a:p>
            <a:pPr>
              <a:spcAft>
                <a:spcPts val="0"/>
              </a:spcAft>
            </a:pPr>
            <a:endParaRPr lang="en-GB" sz="2000" dirty="0" smtClean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Create a scaled 3D model of your stadium using recycled materials.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Decorate the outside of it to help create the kind of atmosphere you would like people to feel when they visit your stadium.</a:t>
            </a:r>
            <a:endParaRPr lang="en-GB" sz="2400" dirty="0" smtClean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314" y="2349304"/>
            <a:ext cx="5461058" cy="282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9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68" y="-25137"/>
            <a:ext cx="8159261" cy="1325563"/>
          </a:xfrm>
        </p:spPr>
        <p:txBody>
          <a:bodyPr/>
          <a:lstStyle/>
          <a:p>
            <a:r>
              <a:rPr lang="en-GB" dirty="0" smtClean="0">
                <a:solidFill>
                  <a:srgbClr val="BD9A5E"/>
                </a:solidFill>
                <a:latin typeface="Century Gothic" panose="020B0502020202020204" pitchFamily="34" charset="0"/>
              </a:rPr>
              <a:t>Design a Stadium Challenge </a:t>
            </a:r>
            <a:endParaRPr lang="en-GB" dirty="0">
              <a:solidFill>
                <a:srgbClr val="BD9A5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86041" y="925291"/>
            <a:ext cx="1161991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This cross-curricular project can be adapted to suit different lengths of time and levels of difficulty.  </a:t>
            </a:r>
          </a:p>
          <a:p>
            <a:pPr>
              <a:spcAft>
                <a:spcPts val="0"/>
              </a:spcAft>
            </a:pPr>
            <a:endParaRPr lang="en-GB" dirty="0" smtClean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Design a stadium for a sport of your choice.</a:t>
            </a:r>
          </a:p>
          <a:p>
            <a:pPr>
              <a:spcAft>
                <a:spcPts val="0"/>
              </a:spcAft>
            </a:pPr>
            <a:endParaRPr lang="en-GB" dirty="0" smtClean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b="1" dirty="0" smtClean="0">
                <a:solidFill>
                  <a:srgbClr val="BD9A5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Curriculum Links: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 KS2 History: </a:t>
            </a: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Leisure and Entertainment in the 21</a:t>
            </a:r>
            <a:r>
              <a:rPr lang="en-GB" baseline="300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st</a:t>
            </a: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Century</a:t>
            </a:r>
            <a:endParaRPr lang="en-GB" b="1" dirty="0" smtClean="0">
              <a:solidFill>
                <a:srgbClr val="BD9A5E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KS2 Maths: </a:t>
            </a:r>
            <a:r>
              <a:rPr lang="en-GB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Measurement  Geometry</a:t>
            </a:r>
            <a:endParaRPr lang="en-GB" b="1" dirty="0" smtClean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KS3 Maths: </a:t>
            </a: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Ration and proportion | Geometry and measures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KS2: Design and Technology: </a:t>
            </a:r>
            <a:r>
              <a:rPr lang="en-GB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Design | Make | Evaluate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KS2 Computing: </a:t>
            </a: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Design, write and debug programs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(for example using </a:t>
            </a:r>
            <a:r>
              <a:rPr lang="en-GB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microbits</a:t>
            </a: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to program LEDs for floodlights, </a:t>
            </a:r>
          </a:p>
          <a:p>
            <a:pPr lvl="2"/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     or servo motors for gates etc.)</a:t>
            </a:r>
            <a:endParaRPr lang="en-GB" dirty="0" smtClean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GB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b="1" dirty="0" smtClean="0">
                <a:solidFill>
                  <a:srgbClr val="BD9A5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Materials Needed: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Squared paper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Rulers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Calculators</a:t>
            </a:r>
            <a:endParaRPr lang="en-GB" dirty="0" smtClean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Recycled materials such as cardboard, cardboard rolls, packaging </a:t>
            </a:r>
            <a:r>
              <a:rPr lang="en-GB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etc</a:t>
            </a:r>
            <a:endParaRPr lang="en-GB" dirty="0" smtClean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Glue and </a:t>
            </a:r>
            <a:r>
              <a:rPr lang="en-GB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sellotape</a:t>
            </a:r>
            <a:endParaRPr lang="en-GB" dirty="0" smtClean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Scissors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Paint and other decorating materials</a:t>
            </a:r>
            <a:endParaRPr lang="en-GB" sz="2000" dirty="0" smtClean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 </a:t>
            </a:r>
            <a:endParaRPr lang="en-GB" sz="2000" dirty="0" smtClean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endParaRPr lang="en-GB" sz="24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101" y="2063172"/>
            <a:ext cx="2832386" cy="283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23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losseum_Pixaba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759"/>
            <a:ext cx="12192000" cy="372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15815" y="5427004"/>
            <a:ext cx="11399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0" i="0" dirty="0" smtClean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Humans have been building structures for sport and games </a:t>
            </a:r>
            <a:r>
              <a:rPr lang="en-GB" dirty="0" smtClean="0">
                <a:solidFill>
                  <a:srgbClr val="222222"/>
                </a:solidFill>
                <a:latin typeface="Century Gothic" panose="020B0502020202020204" pitchFamily="34" charset="0"/>
              </a:rPr>
              <a:t>for thousands of years!  </a:t>
            </a:r>
            <a:r>
              <a:rPr lang="en-GB" b="0" i="0" dirty="0" smtClean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The </a:t>
            </a:r>
            <a:r>
              <a:rPr lang="en-GB" b="0" i="0" dirty="0" err="1" smtClean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Colesseum</a:t>
            </a:r>
            <a:r>
              <a:rPr lang="en-GB" b="0" i="0" dirty="0" smtClean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 was finished in AD 80, and took just eight years to build.   It was the largest </a:t>
            </a:r>
            <a:r>
              <a:rPr lang="en-GB" b="0" i="0" strike="noStrike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amphitheatre</a:t>
            </a:r>
            <a:r>
              <a:rPr lang="en-GB" b="0" i="0" dirty="0" smtClean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 ever built at the time, and held around 50,000 spectators.  It was used for lots of different forms of entertainment, including gladiator battles and re-enactments.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41298" y="241949"/>
            <a:ext cx="4309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0" dirty="0" smtClean="0">
                <a:solidFill>
                  <a:srgbClr val="BD9A5E"/>
                </a:solidFill>
                <a:effectLst/>
                <a:latin typeface="Century Gothic" panose="020B0502020202020204" pitchFamily="34" charset="0"/>
              </a:rPr>
              <a:t>The </a:t>
            </a:r>
            <a:r>
              <a:rPr lang="en-GB" sz="2400" b="1" i="0" dirty="0" err="1" smtClean="0">
                <a:solidFill>
                  <a:srgbClr val="BD9A5E"/>
                </a:solidFill>
                <a:effectLst/>
                <a:latin typeface="Century Gothic" panose="020B0502020202020204" pitchFamily="34" charset="0"/>
              </a:rPr>
              <a:t>Colesseum</a:t>
            </a:r>
            <a:r>
              <a:rPr lang="en-GB" sz="2400" b="1" i="0" dirty="0" smtClean="0">
                <a:solidFill>
                  <a:srgbClr val="BD9A5E"/>
                </a:solidFill>
                <a:effectLst/>
                <a:latin typeface="Century Gothic" panose="020B0502020202020204" pitchFamily="34" charset="0"/>
              </a:rPr>
              <a:t>, Rome, Italy</a:t>
            </a:r>
            <a:endParaRPr lang="en-GB" sz="2400" b="1" dirty="0">
              <a:solidFill>
                <a:srgbClr val="BD9A5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28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ide the colleseum_Pixabay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965981" y="2305615"/>
            <a:ext cx="42953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 i="0" dirty="0" smtClean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This image shows the structure under the floor of the </a:t>
            </a:r>
            <a:r>
              <a:rPr lang="en-GB" sz="2000" b="0" i="0" dirty="0" err="1" smtClean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Colesseum</a:t>
            </a:r>
            <a:r>
              <a:rPr lang="en-GB" sz="2000" b="0" i="0" dirty="0" smtClean="0">
                <a:solidFill>
                  <a:srgbClr val="222222"/>
                </a:solidFill>
                <a:effectLst/>
                <a:latin typeface="Century Gothic" panose="020B0502020202020204" pitchFamily="34" charset="0"/>
              </a:rPr>
              <a:t>.  It housed the slaves and the wild animals that were used in gladiator battles and other forms of entertainment that were popular with the Romans.</a:t>
            </a:r>
            <a:endParaRPr lang="en-GB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55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dium-cricket-melbourne-green-grass-17401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350"/>
            <a:ext cx="12192000" cy="6089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223846" y="185678"/>
            <a:ext cx="5744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0" dirty="0" smtClean="0">
                <a:solidFill>
                  <a:srgbClr val="BD9A5E"/>
                </a:solidFill>
                <a:effectLst/>
                <a:latin typeface="Century Gothic" panose="020B0502020202020204" pitchFamily="34" charset="0"/>
              </a:rPr>
              <a:t>Cricket Ground, Melbourne, Australia</a:t>
            </a:r>
            <a:endParaRPr lang="en-GB" sz="2400" b="1" dirty="0">
              <a:solidFill>
                <a:srgbClr val="BD9A5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643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mo Stadium_Flickr_Better than Bacon_CCBY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121920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142957" y="396695"/>
            <a:ext cx="5906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0" dirty="0" smtClean="0">
                <a:solidFill>
                  <a:srgbClr val="BD9A5E"/>
                </a:solidFill>
                <a:effectLst/>
                <a:latin typeface="Century Gothic" panose="020B0502020202020204" pitchFamily="34" charset="0"/>
              </a:rPr>
              <a:t>Sumo Wrestling Stadium, Tokyo, Japan</a:t>
            </a:r>
            <a:endParaRPr lang="en-GB" sz="2400" b="1" dirty="0">
              <a:solidFill>
                <a:srgbClr val="BD9A5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149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ugby_laurabodenschatz_Pixabay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>
          <a:xfrm>
            <a:off x="6049105" y="3555362"/>
            <a:ext cx="5247719" cy="3197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swimming_David Mark_Pixabay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6"/>
          <a:stretch/>
        </p:blipFill>
        <p:spPr>
          <a:xfrm>
            <a:off x="6049105" y="84404"/>
            <a:ext cx="5247719" cy="3305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ricket_lisa Scott_Pixabayjpg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56" y="3555362"/>
            <a:ext cx="3770221" cy="319713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53328" y="193866"/>
            <a:ext cx="486273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Today there are so many different kinds of sport that everyone can probably find one that they enjoy!</a:t>
            </a:r>
          </a:p>
          <a:p>
            <a:pPr>
              <a:spcAft>
                <a:spcPts val="0"/>
              </a:spcAft>
            </a:pPr>
            <a:endParaRPr lang="en-GB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Some of these need specialist place to play them in, sometimes one venue </a:t>
            </a: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can be home to several different sports.  </a:t>
            </a:r>
          </a:p>
          <a:p>
            <a:pPr>
              <a:spcAft>
                <a:spcPts val="0"/>
              </a:spcAft>
            </a:pPr>
            <a:endParaRPr lang="en-GB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Think about the different places and stadiums needed for the sports pictured on this slide and the next.</a:t>
            </a:r>
            <a:endParaRPr lang="en-GB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en-GB" sz="2000" dirty="0" smtClean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endParaRPr lang="en-GB" sz="2000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65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chery_Shannon Collins 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37" y="3545058"/>
            <a:ext cx="4848371" cy="322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1103px-281000_-_Athletics_wheelchair_racing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98" y="168813"/>
            <a:ext cx="4933351" cy="322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og Agility_Kristianstads Kommun_Flikr_SA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98" y="3557943"/>
            <a:ext cx="4933351" cy="3207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erena_Williams"/>
          <p:cNvPicPr>
            <a:picLocks noGrp="1" noChangeAspect="1"/>
          </p:cNvPicPr>
          <p:nvPr isPhoto="1"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37" y="168813"/>
            <a:ext cx="4838626" cy="3228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1819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68" y="242153"/>
            <a:ext cx="8159261" cy="784790"/>
          </a:xfrm>
        </p:spPr>
        <p:txBody>
          <a:bodyPr/>
          <a:lstStyle/>
          <a:p>
            <a:r>
              <a:rPr lang="en-GB" dirty="0" smtClean="0">
                <a:solidFill>
                  <a:srgbClr val="BD9A5E"/>
                </a:solidFill>
                <a:latin typeface="Century Gothic" panose="020B0502020202020204" pitchFamily="34" charset="0"/>
              </a:rPr>
              <a:t>Design a Stadium Challenge </a:t>
            </a:r>
            <a:endParaRPr lang="en-GB" dirty="0">
              <a:solidFill>
                <a:srgbClr val="BD9A5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86041" y="1336432"/>
            <a:ext cx="1161991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0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Design a stadium for a sport of your choice.  </a:t>
            </a:r>
          </a:p>
          <a:p>
            <a:pPr>
              <a:spcAft>
                <a:spcPts val="0"/>
              </a:spcAft>
            </a:pPr>
            <a:r>
              <a:rPr lang="en-GB" sz="20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Be creative with your design, how will it be different from existing stadiums?  </a:t>
            </a:r>
          </a:p>
          <a:p>
            <a:pPr>
              <a:spcAft>
                <a:spcPts val="0"/>
              </a:spcAft>
            </a:pPr>
            <a:r>
              <a:rPr lang="en-GB" sz="20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What will make yours special?</a:t>
            </a:r>
          </a:p>
          <a:p>
            <a:pPr>
              <a:spcAft>
                <a:spcPts val="0"/>
              </a:spcAft>
            </a:pPr>
            <a:endParaRPr lang="en-GB" sz="2000" dirty="0" smtClean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Your stadium will need to include: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P</a:t>
            </a:r>
            <a:r>
              <a:rPr lang="en-GB" sz="20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laying area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Space for fans to sit or stand, including disabled fans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T</a:t>
            </a:r>
            <a:r>
              <a:rPr lang="en-GB" sz="20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oilets (including accessible ones)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Refreshment stalls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Souvenir shops</a:t>
            </a:r>
          </a:p>
          <a:p>
            <a:pPr>
              <a:spcAft>
                <a:spcPts val="0"/>
              </a:spcAft>
            </a:pPr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will need to think about: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H</a:t>
            </a:r>
            <a:r>
              <a:rPr lang="en-GB" sz="20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ow people can move around your stadium (including people who can’t walk)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How you want people in your stadium to feel</a:t>
            </a:r>
            <a:endParaRPr lang="en-GB" sz="2400" dirty="0" smtClean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How you make your design environmentally friendly. (e.g. living (green) roof, solar panels, water recycling, car park underground?)</a:t>
            </a:r>
            <a:endParaRPr lang="en-GB" sz="2400" dirty="0" smtClean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000" dirty="0" smtClean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 </a:t>
            </a:r>
            <a:endParaRPr lang="en-GB" sz="24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44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481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Office Theme</vt:lpstr>
      <vt:lpstr>PowerPoint Presentation</vt:lpstr>
      <vt:lpstr>Design a Stadium Challenge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a Stadium Challenge </vt:lpstr>
      <vt:lpstr>Design a Stadium Challenge </vt:lpstr>
    </vt:vector>
  </TitlesOfParts>
  <Company>Leeds City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Bartley, Izzy</dc:creator>
  <cp:lastModifiedBy>Bartley, Izzy</cp:lastModifiedBy>
  <cp:revision>6</cp:revision>
  <dcterms:created xsi:type="dcterms:W3CDTF">2019-08-29T16:23:02Z</dcterms:created>
  <dcterms:modified xsi:type="dcterms:W3CDTF">2019-08-29T19:30:35Z</dcterms:modified>
</cp:coreProperties>
</file>