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D8DB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A5F63-8840-4F5B-A115-DD53AD490C5C}" type="datetimeFigureOut">
              <a:rPr lang="en-GB" smtClean="0"/>
              <a:t>08/09/2020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97C4D-FE20-43F6-BBE8-843D1F11CA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07376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A5F63-8840-4F5B-A115-DD53AD490C5C}" type="datetimeFigureOut">
              <a:rPr lang="en-GB" smtClean="0"/>
              <a:t>08/09/2020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97C4D-FE20-43F6-BBE8-843D1F11CA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8501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A5F63-8840-4F5B-A115-DD53AD490C5C}" type="datetimeFigureOut">
              <a:rPr lang="en-GB" smtClean="0"/>
              <a:t>08/09/2020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97C4D-FE20-43F6-BBE8-843D1F11CA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8741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A5F63-8840-4F5B-A115-DD53AD490C5C}" type="datetimeFigureOut">
              <a:rPr lang="en-GB" smtClean="0"/>
              <a:t>08/09/2020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97C4D-FE20-43F6-BBE8-843D1F11CA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87008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A5F63-8840-4F5B-A115-DD53AD490C5C}" type="datetimeFigureOut">
              <a:rPr lang="en-GB" smtClean="0"/>
              <a:t>08/09/2020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97C4D-FE20-43F6-BBE8-843D1F11CA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40785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A5F63-8840-4F5B-A115-DD53AD490C5C}" type="datetimeFigureOut">
              <a:rPr lang="en-GB" smtClean="0"/>
              <a:t>08/09/2020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97C4D-FE20-43F6-BBE8-843D1F11CA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5919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A5F63-8840-4F5B-A115-DD53AD490C5C}" type="datetimeFigureOut">
              <a:rPr lang="en-GB" smtClean="0"/>
              <a:t>08/09/2020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97C4D-FE20-43F6-BBE8-843D1F11CA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9024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A5F63-8840-4F5B-A115-DD53AD490C5C}" type="datetimeFigureOut">
              <a:rPr lang="en-GB" smtClean="0"/>
              <a:t>08/09/2020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97C4D-FE20-43F6-BBE8-843D1F11CA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32190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A5F63-8840-4F5B-A115-DD53AD490C5C}" type="datetimeFigureOut">
              <a:rPr lang="en-GB" smtClean="0"/>
              <a:t>08/09/2020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97C4D-FE20-43F6-BBE8-843D1F11CA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88438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A5F63-8840-4F5B-A115-DD53AD490C5C}" type="datetimeFigureOut">
              <a:rPr lang="en-GB" smtClean="0"/>
              <a:t>08/09/2020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97C4D-FE20-43F6-BBE8-843D1F11CA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1331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DA5F63-8840-4F5B-A115-DD53AD490C5C}" type="datetimeFigureOut">
              <a:rPr lang="en-GB" smtClean="0"/>
              <a:t>08/09/2020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797C4D-FE20-43F6-BBE8-843D1F11CA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5514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DA5F63-8840-4F5B-A115-DD53AD490C5C}" type="datetimeFigureOut">
              <a:rPr lang="en-GB" smtClean="0"/>
              <a:t>08/09/2020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797C4D-FE20-43F6-BBE8-843D1F11CA6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008031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D8DB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8537" y="472965"/>
            <a:ext cx="6710856" cy="3355428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 flipH="1">
            <a:off x="882869" y="3137338"/>
            <a:ext cx="4587765" cy="1576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 flipV="1">
            <a:off x="882870" y="5985641"/>
            <a:ext cx="8333701" cy="788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V="1">
            <a:off x="882869" y="3145220"/>
            <a:ext cx="0" cy="284042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9216571" y="3468914"/>
            <a:ext cx="0" cy="2524611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157766" y="3906440"/>
            <a:ext cx="7646276" cy="147732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3600" dirty="0" smtClean="0">
                <a:latin typeface="GT Walsheim Regular" panose="02000503030000020003" pitchFamily="50" charset="0"/>
              </a:rPr>
              <a:t>Birds in Art and Nature</a:t>
            </a:r>
            <a:endParaRPr lang="en-GB" sz="3600" dirty="0" smtClean="0">
              <a:latin typeface="GT Walsheim Regular" panose="02000503030000020003" pitchFamily="50" charset="0"/>
            </a:endParaRPr>
          </a:p>
          <a:p>
            <a:endParaRPr lang="en-GB" sz="3600" dirty="0" smtClean="0">
              <a:latin typeface="GT Walsheim Regular" panose="02000503030000020003" pitchFamily="50" charset="0"/>
            </a:endParaRPr>
          </a:p>
          <a:p>
            <a:r>
              <a:rPr lang="en-GB" dirty="0" smtClean="0">
                <a:latin typeface="GT Walsheim Bold" panose="02000503040000020003" pitchFamily="50" charset="0"/>
              </a:rPr>
              <a:t>Leeds Recovery Curriculum PACE Resource</a:t>
            </a:r>
            <a:endParaRPr lang="en-GB" dirty="0">
              <a:latin typeface="GT Walsheim Bold" panose="02000503040000020003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633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ir of Japanese vases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7238" y="0"/>
            <a:ext cx="1067752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8958849" y="6581001"/>
            <a:ext cx="24759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bg1"/>
                </a:solidFill>
                <a:latin typeface="GT Walsheim" panose="00000500000000000000" pitchFamily="50" charset="0"/>
              </a:rPr>
              <a:t>© Leeds Museums and Galleries</a:t>
            </a:r>
            <a:endParaRPr lang="en-GB" sz="1200" dirty="0">
              <a:solidFill>
                <a:schemeClr val="bg1"/>
              </a:solidFill>
              <a:latin typeface="GT Walsheim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2338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hite Peacock 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0153" y="130126"/>
            <a:ext cx="9879822" cy="6597748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350153" y="6338334"/>
            <a:ext cx="24759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bg1"/>
                </a:solidFill>
                <a:latin typeface="GT Walsheim" panose="00000500000000000000" pitchFamily="50" charset="0"/>
              </a:rPr>
              <a:t>© Leeds Museums and Galleries</a:t>
            </a:r>
            <a:endParaRPr lang="en-GB" sz="1200" dirty="0">
              <a:solidFill>
                <a:schemeClr val="bg1"/>
              </a:solidFill>
              <a:latin typeface="GT Walsheim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53893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hite Peacock 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3980" y="137160"/>
            <a:ext cx="9875520" cy="658368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8763586" y="6324266"/>
            <a:ext cx="24759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latin typeface="GT Walsheim" panose="00000500000000000000" pitchFamily="50" charset="0"/>
              </a:rPr>
              <a:t>© Leeds Museums and Galleries</a:t>
            </a:r>
            <a:endParaRPr lang="en-GB" sz="1200" dirty="0">
              <a:latin typeface="GT Walsheim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39725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illiam Burges Table close up 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40087" y="263769"/>
            <a:ext cx="6229351" cy="633046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9603545" y="6317232"/>
            <a:ext cx="24759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bg1"/>
                </a:solidFill>
                <a:latin typeface="GT Walsheim" panose="00000500000000000000" pitchFamily="50" charset="0"/>
              </a:rPr>
              <a:t>© Leeds Museums and Galleries</a:t>
            </a:r>
            <a:endParaRPr lang="en-GB" sz="1200" dirty="0">
              <a:solidFill>
                <a:schemeClr val="bg1"/>
              </a:solidFill>
              <a:latin typeface="GT Walsheim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60142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illiam Burges Table close up 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33063" y="207499"/>
            <a:ext cx="6545912" cy="6443003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9578975" y="6373503"/>
            <a:ext cx="24759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bg1"/>
                </a:solidFill>
                <a:latin typeface="GT Walsheim" panose="00000500000000000000" pitchFamily="50" charset="0"/>
              </a:rPr>
              <a:t>© Leeds Museums and Galleries</a:t>
            </a:r>
            <a:endParaRPr lang="en-GB" sz="1200" dirty="0">
              <a:solidFill>
                <a:schemeClr val="bg1"/>
              </a:solidFill>
              <a:latin typeface="GT Walsheim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79164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William Burges Table"/>
          <p:cNvPicPr>
            <a:picLocks noGrp="1" noChangeAspect="1"/>
          </p:cNvPicPr>
          <p:nvPr isPhoto="1"/>
        </p:nvPicPr>
        <p:blipFill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41342" y="330467"/>
            <a:ext cx="7765366" cy="619706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7230794" y="6250535"/>
            <a:ext cx="24759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bg1"/>
                </a:solidFill>
                <a:latin typeface="GT Walsheim" panose="00000500000000000000" pitchFamily="50" charset="0"/>
              </a:rPr>
              <a:t>© Leeds Museums and Galleries</a:t>
            </a:r>
            <a:endParaRPr lang="en-GB" sz="1200" dirty="0">
              <a:solidFill>
                <a:schemeClr val="bg1"/>
              </a:solidFill>
              <a:latin typeface="GT Walsheim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6705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frican Crowned Cranes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1353" y="228600"/>
            <a:ext cx="4800600" cy="6400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 descr="Bleeding Heart Dove"/>
          <p:cNvPicPr>
            <a:picLocks noGrp="1" noChangeAspect="1"/>
          </p:cNvPicPr>
          <p:nvPr isPhoto="1"/>
        </p:nvPicPr>
        <p:blipFill>
          <a:blip r:embed="rId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30240" y="228600"/>
            <a:ext cx="4268681" cy="640080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5118139" y="6490900"/>
            <a:ext cx="24759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bg1"/>
                </a:solidFill>
                <a:latin typeface="GT Walsheim" panose="00000500000000000000" pitchFamily="50" charset="0"/>
              </a:rPr>
              <a:t>© Leeds Museums and Galleries</a:t>
            </a:r>
            <a:endParaRPr lang="en-GB" sz="1200" dirty="0">
              <a:solidFill>
                <a:schemeClr val="bg1"/>
              </a:solidFill>
              <a:latin typeface="GT Walsheim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6673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inese water dropper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750" y="0"/>
            <a:ext cx="9840913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8539749" y="6581001"/>
            <a:ext cx="24759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bg1"/>
                </a:solidFill>
                <a:latin typeface="GT Walsheim" panose="00000500000000000000" pitchFamily="50" charset="0"/>
              </a:rPr>
              <a:t>© Leeds Museums and Galleries</a:t>
            </a:r>
            <a:endParaRPr lang="en-GB" sz="1200" dirty="0">
              <a:solidFill>
                <a:schemeClr val="bg1"/>
              </a:solidFill>
              <a:latin typeface="GT Walsheim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31673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lamingo 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53893" y="267286"/>
            <a:ext cx="9516794" cy="6344529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685622" y="6195479"/>
            <a:ext cx="24759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latin typeface="GT Walsheim" panose="00000500000000000000" pitchFamily="50" charset="0"/>
              </a:rPr>
              <a:t>© Leeds Museums and Galleries</a:t>
            </a:r>
            <a:endParaRPr lang="en-GB" sz="1200" dirty="0">
              <a:latin typeface="GT Walsheim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051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Flamingo 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5242" y="218050"/>
            <a:ext cx="9565444" cy="637696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1685622" y="6195479"/>
            <a:ext cx="24759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latin typeface="GT Walsheim" panose="00000500000000000000" pitchFamily="50" charset="0"/>
              </a:rPr>
              <a:t>© Leeds Museums and Galleries</a:t>
            </a:r>
            <a:endParaRPr lang="en-GB" sz="1200" dirty="0">
              <a:latin typeface="GT Walsheim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5455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eat Grey Owl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88378" y="154744"/>
            <a:ext cx="9815244" cy="654147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8367776" y="6293952"/>
            <a:ext cx="24759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latin typeface="GT Walsheim" panose="00000500000000000000" pitchFamily="50" charset="0"/>
              </a:rPr>
              <a:t>© Leeds Museums and Galleries</a:t>
            </a:r>
            <a:endParaRPr lang="en-GB" sz="1200" dirty="0">
              <a:latin typeface="GT Walsheim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8165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umboldt Penguins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4599" y="200465"/>
            <a:ext cx="4842803" cy="645707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9716086" y="6380537"/>
            <a:ext cx="24759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bg1"/>
                </a:solidFill>
                <a:latin typeface="GT Walsheim" panose="00000500000000000000" pitchFamily="50" charset="0"/>
              </a:rPr>
              <a:t>© Leeds Museums and Galleries</a:t>
            </a:r>
            <a:endParaRPr lang="en-GB" sz="1200" dirty="0">
              <a:solidFill>
                <a:schemeClr val="bg1"/>
              </a:solidFill>
              <a:latin typeface="GT Walsheim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39730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ummerston and Co cabinet close up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38376" y="190584"/>
            <a:ext cx="9715248" cy="647683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8580706" y="6390417"/>
            <a:ext cx="24759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latin typeface="GT Walsheim" panose="00000500000000000000" pitchFamily="50" charset="0"/>
              </a:rPr>
              <a:t>© Leeds Museums and Galleries</a:t>
            </a:r>
            <a:endParaRPr lang="en-GB" sz="1200" dirty="0">
              <a:latin typeface="GT Walsheim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9564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apanese vase"/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8221" y="158262"/>
            <a:ext cx="4345842" cy="654147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"/>
          <p:cNvSpPr txBox="1"/>
          <p:nvPr/>
        </p:nvSpPr>
        <p:spPr>
          <a:xfrm>
            <a:off x="9716086" y="6380537"/>
            <a:ext cx="24759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dirty="0" smtClean="0">
                <a:solidFill>
                  <a:schemeClr val="bg1"/>
                </a:solidFill>
                <a:latin typeface="GT Walsheim" panose="00000500000000000000" pitchFamily="50" charset="0"/>
              </a:rPr>
              <a:t>© Leeds Museums and Galleries</a:t>
            </a:r>
            <a:endParaRPr lang="en-GB" sz="1200" dirty="0">
              <a:solidFill>
                <a:schemeClr val="bg1"/>
              </a:solidFill>
              <a:latin typeface="GT Walsheim" panose="000005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0522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</Words>
  <Application>Microsoft Office PowerPoint</Application>
  <PresentationFormat>Widescreen</PresentationFormat>
  <Paragraphs>17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Arial</vt:lpstr>
      <vt:lpstr>Calibri</vt:lpstr>
      <vt:lpstr>Calibri Light</vt:lpstr>
      <vt:lpstr>GT Walsheim</vt:lpstr>
      <vt:lpstr>GT Walsheim Bold</vt:lpstr>
      <vt:lpstr>GT Walsheim Regular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Leeds City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Bartley, Izzy</dc:creator>
  <cp:lastModifiedBy>Bartley, Izzy</cp:lastModifiedBy>
  <cp:revision>1</cp:revision>
  <dcterms:created xsi:type="dcterms:W3CDTF">2020-09-08T19:51:34Z</dcterms:created>
  <dcterms:modified xsi:type="dcterms:W3CDTF">2020-09-08T19:52:04Z</dcterms:modified>
</cp:coreProperties>
</file>