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2" r:id="rId2"/>
    <p:sldId id="303" r:id="rId3"/>
    <p:sldId id="522" r:id="rId4"/>
    <p:sldId id="304" r:id="rId5"/>
    <p:sldId id="525" r:id="rId6"/>
    <p:sldId id="524" r:id="rId7"/>
    <p:sldId id="305" r:id="rId8"/>
    <p:sldId id="306" r:id="rId9"/>
    <p:sldId id="307" r:id="rId10"/>
    <p:sldId id="315" r:id="rId11"/>
    <p:sldId id="523" r:id="rId12"/>
    <p:sldId id="334" r:id="rId13"/>
    <p:sldId id="458" r:id="rId14"/>
    <p:sldId id="352" r:id="rId15"/>
    <p:sldId id="527" r:id="rId16"/>
    <p:sldId id="570" r:id="rId17"/>
    <p:sldId id="354" r:id="rId18"/>
    <p:sldId id="424" r:id="rId19"/>
    <p:sldId id="509" r:id="rId20"/>
    <p:sldId id="510" r:id="rId21"/>
    <p:sldId id="460" r:id="rId22"/>
    <p:sldId id="529" r:id="rId23"/>
    <p:sldId id="528" r:id="rId24"/>
    <p:sldId id="530" r:id="rId25"/>
    <p:sldId id="459" r:id="rId26"/>
    <p:sldId id="531" r:id="rId27"/>
    <p:sldId id="532" r:id="rId28"/>
    <p:sldId id="533" r:id="rId29"/>
    <p:sldId id="461" r:id="rId30"/>
    <p:sldId id="534" r:id="rId31"/>
    <p:sldId id="535" r:id="rId32"/>
    <p:sldId id="536" r:id="rId33"/>
    <p:sldId id="462" r:id="rId34"/>
    <p:sldId id="537" r:id="rId35"/>
    <p:sldId id="539" r:id="rId36"/>
    <p:sldId id="538" r:id="rId37"/>
    <p:sldId id="463" r:id="rId38"/>
    <p:sldId id="474" r:id="rId39"/>
    <p:sldId id="540" r:id="rId40"/>
    <p:sldId id="541" r:id="rId41"/>
    <p:sldId id="464" r:id="rId42"/>
    <p:sldId id="486" r:id="rId43"/>
    <p:sldId id="542" r:id="rId44"/>
    <p:sldId id="487" r:id="rId45"/>
    <p:sldId id="465" r:id="rId46"/>
    <p:sldId id="492" r:id="rId47"/>
    <p:sldId id="493" r:id="rId48"/>
    <p:sldId id="494" r:id="rId49"/>
    <p:sldId id="543" r:id="rId50"/>
    <p:sldId id="546" r:id="rId51"/>
    <p:sldId id="545" r:id="rId52"/>
    <p:sldId id="547" r:id="rId53"/>
    <p:sldId id="548" r:id="rId54"/>
    <p:sldId id="549" r:id="rId55"/>
    <p:sldId id="567" r:id="rId56"/>
    <p:sldId id="550" r:id="rId57"/>
    <p:sldId id="571" r:id="rId58"/>
    <p:sldId id="448" r:id="rId59"/>
    <p:sldId id="449" r:id="rId60"/>
    <p:sldId id="511" r:id="rId61"/>
    <p:sldId id="495" r:id="rId62"/>
    <p:sldId id="512" r:id="rId63"/>
    <p:sldId id="496" r:id="rId64"/>
    <p:sldId id="555" r:id="rId65"/>
    <p:sldId id="497" r:id="rId66"/>
    <p:sldId id="513" r:id="rId67"/>
    <p:sldId id="498" r:id="rId68"/>
    <p:sldId id="514" r:id="rId69"/>
    <p:sldId id="499" r:id="rId70"/>
    <p:sldId id="556" r:id="rId71"/>
    <p:sldId id="500" r:id="rId72"/>
    <p:sldId id="574" r:id="rId73"/>
    <p:sldId id="515" r:id="rId74"/>
    <p:sldId id="505" r:id="rId75"/>
    <p:sldId id="558" r:id="rId76"/>
    <p:sldId id="506" r:id="rId77"/>
    <p:sldId id="516" r:id="rId78"/>
    <p:sldId id="501" r:id="rId79"/>
    <p:sldId id="557" r:id="rId80"/>
    <p:sldId id="502" r:id="rId81"/>
    <p:sldId id="517" r:id="rId82"/>
    <p:sldId id="508" r:id="rId83"/>
    <p:sldId id="560" r:id="rId84"/>
    <p:sldId id="559" r:id="rId85"/>
    <p:sldId id="518" r:id="rId86"/>
    <p:sldId id="551" r:id="rId87"/>
    <p:sldId id="519" r:id="rId88"/>
    <p:sldId id="569" r:id="rId89"/>
    <p:sldId id="552" r:id="rId90"/>
    <p:sldId id="568" r:id="rId91"/>
    <p:sldId id="520" r:id="rId92"/>
    <p:sldId id="573" r:id="rId93"/>
    <p:sldId id="553" r:id="rId94"/>
    <p:sldId id="572" r:id="rId95"/>
    <p:sldId id="450" r:id="rId96"/>
    <p:sldId id="453" r:id="rId97"/>
    <p:sldId id="452" r:id="rId98"/>
    <p:sldId id="563" r:id="rId99"/>
    <p:sldId id="561" r:id="rId100"/>
    <p:sldId id="564" r:id="rId101"/>
    <p:sldId id="562" r:id="rId102"/>
    <p:sldId id="565" r:id="rId103"/>
    <p:sldId id="566" r:id="rId10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01" autoAdjust="0"/>
    <p:restoredTop sz="94660"/>
  </p:normalViewPr>
  <p:slideViewPr>
    <p:cSldViewPr snapToGrid="0">
      <p:cViewPr varScale="1">
        <p:scale>
          <a:sx n="67" d="100"/>
          <a:sy n="67" d="100"/>
        </p:scale>
        <p:origin x="6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heme" Target="theme/theme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ableStyles" Target="tableStyle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customXml" Target="../customXml/item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customXml" Target="../customXml/item2.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997C8-FD0E-4BD6-912F-3284E4099A1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36559F17-929F-482F-A744-FDBA485263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40B6C7C9-28DA-45AF-8FE3-B61608B85788}"/>
              </a:ext>
            </a:extLst>
          </p:cNvPr>
          <p:cNvSpPr>
            <a:spLocks noGrp="1"/>
          </p:cNvSpPr>
          <p:nvPr>
            <p:ph type="dt" sz="half" idx="10"/>
          </p:nvPr>
        </p:nvSpPr>
        <p:spPr/>
        <p:txBody>
          <a:bodyPr/>
          <a:lstStyle/>
          <a:p>
            <a:fld id="{16390874-B351-4A19-94BC-DE510574187B}" type="datetimeFigureOut">
              <a:rPr lang="en-GB" smtClean="0"/>
              <a:t>09/05/2023</a:t>
            </a:fld>
            <a:endParaRPr lang="en-GB"/>
          </a:p>
        </p:txBody>
      </p:sp>
      <p:sp>
        <p:nvSpPr>
          <p:cNvPr id="5" name="Footer Placeholder 4">
            <a:extLst>
              <a:ext uri="{FF2B5EF4-FFF2-40B4-BE49-F238E27FC236}">
                <a16:creationId xmlns:a16="http://schemas.microsoft.com/office/drawing/2014/main" id="{5038E5B3-962F-4744-AA35-6E5971E5F9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2C3879A-F68C-4A16-997A-EA603A18C510}"/>
              </a:ext>
            </a:extLst>
          </p:cNvPr>
          <p:cNvSpPr>
            <a:spLocks noGrp="1"/>
          </p:cNvSpPr>
          <p:nvPr>
            <p:ph type="sldNum" sz="quarter" idx="12"/>
          </p:nvPr>
        </p:nvSpPr>
        <p:spPr/>
        <p:txBody>
          <a:bodyPr/>
          <a:lstStyle/>
          <a:p>
            <a:fld id="{48414C81-3580-494B-AD00-628BDDCA254C}" type="slidenum">
              <a:rPr lang="en-GB" smtClean="0"/>
              <a:t>‹#›</a:t>
            </a:fld>
            <a:endParaRPr lang="en-GB"/>
          </a:p>
        </p:txBody>
      </p:sp>
    </p:spTree>
    <p:extLst>
      <p:ext uri="{BB962C8B-B14F-4D97-AF65-F5344CB8AC3E}">
        <p14:creationId xmlns:p14="http://schemas.microsoft.com/office/powerpoint/2010/main" val="3362447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4E1F6-A23F-473A-9BA0-5D5BA25226F3}"/>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2BE03EEA-0E3A-4140-A7A0-99FF769E9D5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0500AFC-ACAE-49E5-B444-C862175FD338}"/>
              </a:ext>
            </a:extLst>
          </p:cNvPr>
          <p:cNvSpPr>
            <a:spLocks noGrp="1"/>
          </p:cNvSpPr>
          <p:nvPr>
            <p:ph type="dt" sz="half" idx="10"/>
          </p:nvPr>
        </p:nvSpPr>
        <p:spPr/>
        <p:txBody>
          <a:bodyPr/>
          <a:lstStyle/>
          <a:p>
            <a:fld id="{16390874-B351-4A19-94BC-DE510574187B}" type="datetimeFigureOut">
              <a:rPr lang="en-GB" smtClean="0"/>
              <a:t>09/05/2023</a:t>
            </a:fld>
            <a:endParaRPr lang="en-GB"/>
          </a:p>
        </p:txBody>
      </p:sp>
      <p:sp>
        <p:nvSpPr>
          <p:cNvPr id="5" name="Footer Placeholder 4">
            <a:extLst>
              <a:ext uri="{FF2B5EF4-FFF2-40B4-BE49-F238E27FC236}">
                <a16:creationId xmlns:a16="http://schemas.microsoft.com/office/drawing/2014/main" id="{4F1CCE52-A0CA-476D-9C80-2E58756BED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CA60E83-6FDD-4425-A2C7-2771968BFAFE}"/>
              </a:ext>
            </a:extLst>
          </p:cNvPr>
          <p:cNvSpPr>
            <a:spLocks noGrp="1"/>
          </p:cNvSpPr>
          <p:nvPr>
            <p:ph type="sldNum" sz="quarter" idx="12"/>
          </p:nvPr>
        </p:nvSpPr>
        <p:spPr/>
        <p:txBody>
          <a:bodyPr/>
          <a:lstStyle/>
          <a:p>
            <a:fld id="{48414C81-3580-494B-AD00-628BDDCA254C}" type="slidenum">
              <a:rPr lang="en-GB" smtClean="0"/>
              <a:t>‹#›</a:t>
            </a:fld>
            <a:endParaRPr lang="en-GB"/>
          </a:p>
        </p:txBody>
      </p:sp>
    </p:spTree>
    <p:extLst>
      <p:ext uri="{BB962C8B-B14F-4D97-AF65-F5344CB8AC3E}">
        <p14:creationId xmlns:p14="http://schemas.microsoft.com/office/powerpoint/2010/main" val="1644485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A52877-598F-467E-94F8-A341C9390C20}"/>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A061FE8A-ECE8-4877-84A9-6262D2858D4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4CF6D90-8AAD-4CB9-8C6A-8194B2CF36BC}"/>
              </a:ext>
            </a:extLst>
          </p:cNvPr>
          <p:cNvSpPr>
            <a:spLocks noGrp="1"/>
          </p:cNvSpPr>
          <p:nvPr>
            <p:ph type="dt" sz="half" idx="10"/>
          </p:nvPr>
        </p:nvSpPr>
        <p:spPr/>
        <p:txBody>
          <a:bodyPr/>
          <a:lstStyle/>
          <a:p>
            <a:fld id="{16390874-B351-4A19-94BC-DE510574187B}" type="datetimeFigureOut">
              <a:rPr lang="en-GB" smtClean="0"/>
              <a:t>09/05/2023</a:t>
            </a:fld>
            <a:endParaRPr lang="en-GB"/>
          </a:p>
        </p:txBody>
      </p:sp>
      <p:sp>
        <p:nvSpPr>
          <p:cNvPr id="5" name="Footer Placeholder 4">
            <a:extLst>
              <a:ext uri="{FF2B5EF4-FFF2-40B4-BE49-F238E27FC236}">
                <a16:creationId xmlns:a16="http://schemas.microsoft.com/office/drawing/2014/main" id="{CAA93CCB-6664-45A3-9D86-A3B441A24F9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A56792-4494-44C1-AFFC-6BB4AD804241}"/>
              </a:ext>
            </a:extLst>
          </p:cNvPr>
          <p:cNvSpPr>
            <a:spLocks noGrp="1"/>
          </p:cNvSpPr>
          <p:nvPr>
            <p:ph type="sldNum" sz="quarter" idx="12"/>
          </p:nvPr>
        </p:nvSpPr>
        <p:spPr/>
        <p:txBody>
          <a:bodyPr/>
          <a:lstStyle/>
          <a:p>
            <a:fld id="{48414C81-3580-494B-AD00-628BDDCA254C}" type="slidenum">
              <a:rPr lang="en-GB" smtClean="0"/>
              <a:t>‹#›</a:t>
            </a:fld>
            <a:endParaRPr lang="en-GB"/>
          </a:p>
        </p:txBody>
      </p:sp>
    </p:spTree>
    <p:extLst>
      <p:ext uri="{BB962C8B-B14F-4D97-AF65-F5344CB8AC3E}">
        <p14:creationId xmlns:p14="http://schemas.microsoft.com/office/powerpoint/2010/main" val="361254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DEB4F-CC14-4CFE-83FD-D1CC0C650F88}"/>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F91B25CC-B7FA-4150-BB28-22483C71CD7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38987C7-8E4A-43B8-8C54-F20B0AA36727}"/>
              </a:ext>
            </a:extLst>
          </p:cNvPr>
          <p:cNvSpPr>
            <a:spLocks noGrp="1"/>
          </p:cNvSpPr>
          <p:nvPr>
            <p:ph type="dt" sz="half" idx="10"/>
          </p:nvPr>
        </p:nvSpPr>
        <p:spPr/>
        <p:txBody>
          <a:bodyPr/>
          <a:lstStyle/>
          <a:p>
            <a:fld id="{16390874-B351-4A19-94BC-DE510574187B}" type="datetimeFigureOut">
              <a:rPr lang="en-GB" smtClean="0"/>
              <a:t>09/05/2023</a:t>
            </a:fld>
            <a:endParaRPr lang="en-GB"/>
          </a:p>
        </p:txBody>
      </p:sp>
      <p:sp>
        <p:nvSpPr>
          <p:cNvPr id="5" name="Footer Placeholder 4">
            <a:extLst>
              <a:ext uri="{FF2B5EF4-FFF2-40B4-BE49-F238E27FC236}">
                <a16:creationId xmlns:a16="http://schemas.microsoft.com/office/drawing/2014/main" id="{FB92A742-EB42-4306-B30C-C9A030298A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90DEFD1-FB92-4ADF-9D1E-EF979D6BD447}"/>
              </a:ext>
            </a:extLst>
          </p:cNvPr>
          <p:cNvSpPr>
            <a:spLocks noGrp="1"/>
          </p:cNvSpPr>
          <p:nvPr>
            <p:ph type="sldNum" sz="quarter" idx="12"/>
          </p:nvPr>
        </p:nvSpPr>
        <p:spPr/>
        <p:txBody>
          <a:bodyPr/>
          <a:lstStyle/>
          <a:p>
            <a:fld id="{48414C81-3580-494B-AD00-628BDDCA254C}" type="slidenum">
              <a:rPr lang="en-GB" smtClean="0"/>
              <a:t>‹#›</a:t>
            </a:fld>
            <a:endParaRPr lang="en-GB"/>
          </a:p>
        </p:txBody>
      </p:sp>
    </p:spTree>
    <p:extLst>
      <p:ext uri="{BB962C8B-B14F-4D97-AF65-F5344CB8AC3E}">
        <p14:creationId xmlns:p14="http://schemas.microsoft.com/office/powerpoint/2010/main" val="4079396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5B6F3-BA10-4E61-808C-C9D6133019A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C27063A2-7CEE-48D6-9283-75897784F2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9BD013A-E3D0-4BA6-97C1-CC4F18256D9B}"/>
              </a:ext>
            </a:extLst>
          </p:cNvPr>
          <p:cNvSpPr>
            <a:spLocks noGrp="1"/>
          </p:cNvSpPr>
          <p:nvPr>
            <p:ph type="dt" sz="half" idx="10"/>
          </p:nvPr>
        </p:nvSpPr>
        <p:spPr/>
        <p:txBody>
          <a:bodyPr/>
          <a:lstStyle/>
          <a:p>
            <a:fld id="{16390874-B351-4A19-94BC-DE510574187B}" type="datetimeFigureOut">
              <a:rPr lang="en-GB" smtClean="0"/>
              <a:t>09/05/2023</a:t>
            </a:fld>
            <a:endParaRPr lang="en-GB"/>
          </a:p>
        </p:txBody>
      </p:sp>
      <p:sp>
        <p:nvSpPr>
          <p:cNvPr id="5" name="Footer Placeholder 4">
            <a:extLst>
              <a:ext uri="{FF2B5EF4-FFF2-40B4-BE49-F238E27FC236}">
                <a16:creationId xmlns:a16="http://schemas.microsoft.com/office/drawing/2014/main" id="{F3C8965F-B509-410A-B641-CA57FF8671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285B81F-491B-4D3B-8701-F1E3CAB12E16}"/>
              </a:ext>
            </a:extLst>
          </p:cNvPr>
          <p:cNvSpPr>
            <a:spLocks noGrp="1"/>
          </p:cNvSpPr>
          <p:nvPr>
            <p:ph type="sldNum" sz="quarter" idx="12"/>
          </p:nvPr>
        </p:nvSpPr>
        <p:spPr/>
        <p:txBody>
          <a:bodyPr/>
          <a:lstStyle/>
          <a:p>
            <a:fld id="{48414C81-3580-494B-AD00-628BDDCA254C}" type="slidenum">
              <a:rPr lang="en-GB" smtClean="0"/>
              <a:t>‹#›</a:t>
            </a:fld>
            <a:endParaRPr lang="en-GB"/>
          </a:p>
        </p:txBody>
      </p:sp>
    </p:spTree>
    <p:extLst>
      <p:ext uri="{BB962C8B-B14F-4D97-AF65-F5344CB8AC3E}">
        <p14:creationId xmlns:p14="http://schemas.microsoft.com/office/powerpoint/2010/main" val="4271113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83382-630E-49F9-9161-69ED6C192448}"/>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EE8F260-390F-4455-A132-20AADEEFE45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4F2DFCD3-E963-4377-9BE6-B0D7E360421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5CB271CE-1696-4A75-94B3-F910E1265350}"/>
              </a:ext>
            </a:extLst>
          </p:cNvPr>
          <p:cNvSpPr>
            <a:spLocks noGrp="1"/>
          </p:cNvSpPr>
          <p:nvPr>
            <p:ph type="dt" sz="half" idx="10"/>
          </p:nvPr>
        </p:nvSpPr>
        <p:spPr/>
        <p:txBody>
          <a:bodyPr/>
          <a:lstStyle/>
          <a:p>
            <a:fld id="{16390874-B351-4A19-94BC-DE510574187B}" type="datetimeFigureOut">
              <a:rPr lang="en-GB" smtClean="0"/>
              <a:t>09/05/2023</a:t>
            </a:fld>
            <a:endParaRPr lang="en-GB"/>
          </a:p>
        </p:txBody>
      </p:sp>
      <p:sp>
        <p:nvSpPr>
          <p:cNvPr id="6" name="Footer Placeholder 5">
            <a:extLst>
              <a:ext uri="{FF2B5EF4-FFF2-40B4-BE49-F238E27FC236}">
                <a16:creationId xmlns:a16="http://schemas.microsoft.com/office/drawing/2014/main" id="{3F61BF6E-0B92-43DD-B22E-6CBB1C92DF0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127912E-F304-42C2-A0B7-F2263B99EC1B}"/>
              </a:ext>
            </a:extLst>
          </p:cNvPr>
          <p:cNvSpPr>
            <a:spLocks noGrp="1"/>
          </p:cNvSpPr>
          <p:nvPr>
            <p:ph type="sldNum" sz="quarter" idx="12"/>
          </p:nvPr>
        </p:nvSpPr>
        <p:spPr/>
        <p:txBody>
          <a:bodyPr/>
          <a:lstStyle/>
          <a:p>
            <a:fld id="{48414C81-3580-494B-AD00-628BDDCA254C}" type="slidenum">
              <a:rPr lang="en-GB" smtClean="0"/>
              <a:t>‹#›</a:t>
            </a:fld>
            <a:endParaRPr lang="en-GB"/>
          </a:p>
        </p:txBody>
      </p:sp>
    </p:spTree>
    <p:extLst>
      <p:ext uri="{BB962C8B-B14F-4D97-AF65-F5344CB8AC3E}">
        <p14:creationId xmlns:p14="http://schemas.microsoft.com/office/powerpoint/2010/main" val="3706955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32420-A558-4893-90C7-DF2211EB69C5}"/>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66EBBDBC-C452-4D27-940E-7F4A6C1F61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94F39B6-E138-4431-969C-061E221E6BC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FC7D4DF1-89D0-48D1-A41A-9454AEB258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1502CE5-2844-478F-9860-FC5354B4255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D0AB4BBD-6309-44CE-B03A-FF7D4CD32F94}"/>
              </a:ext>
            </a:extLst>
          </p:cNvPr>
          <p:cNvSpPr>
            <a:spLocks noGrp="1"/>
          </p:cNvSpPr>
          <p:nvPr>
            <p:ph type="dt" sz="half" idx="10"/>
          </p:nvPr>
        </p:nvSpPr>
        <p:spPr/>
        <p:txBody>
          <a:bodyPr/>
          <a:lstStyle/>
          <a:p>
            <a:fld id="{16390874-B351-4A19-94BC-DE510574187B}" type="datetimeFigureOut">
              <a:rPr lang="en-GB" smtClean="0"/>
              <a:t>09/05/2023</a:t>
            </a:fld>
            <a:endParaRPr lang="en-GB"/>
          </a:p>
        </p:txBody>
      </p:sp>
      <p:sp>
        <p:nvSpPr>
          <p:cNvPr id="8" name="Footer Placeholder 7">
            <a:extLst>
              <a:ext uri="{FF2B5EF4-FFF2-40B4-BE49-F238E27FC236}">
                <a16:creationId xmlns:a16="http://schemas.microsoft.com/office/drawing/2014/main" id="{433F4F17-E1D4-4110-893B-A60E95C42D9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0F72F08-AC4B-4F5C-9540-28CF5846019B}"/>
              </a:ext>
            </a:extLst>
          </p:cNvPr>
          <p:cNvSpPr>
            <a:spLocks noGrp="1"/>
          </p:cNvSpPr>
          <p:nvPr>
            <p:ph type="sldNum" sz="quarter" idx="12"/>
          </p:nvPr>
        </p:nvSpPr>
        <p:spPr/>
        <p:txBody>
          <a:bodyPr/>
          <a:lstStyle/>
          <a:p>
            <a:fld id="{48414C81-3580-494B-AD00-628BDDCA254C}" type="slidenum">
              <a:rPr lang="en-GB" smtClean="0"/>
              <a:t>‹#›</a:t>
            </a:fld>
            <a:endParaRPr lang="en-GB"/>
          </a:p>
        </p:txBody>
      </p:sp>
    </p:spTree>
    <p:extLst>
      <p:ext uri="{BB962C8B-B14F-4D97-AF65-F5344CB8AC3E}">
        <p14:creationId xmlns:p14="http://schemas.microsoft.com/office/powerpoint/2010/main" val="1943367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A0236-BA9F-444F-8CC8-D8B78C51198E}"/>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09A2A323-EA5B-4D2D-9E26-DD3E1415823E}"/>
              </a:ext>
            </a:extLst>
          </p:cNvPr>
          <p:cNvSpPr>
            <a:spLocks noGrp="1"/>
          </p:cNvSpPr>
          <p:nvPr>
            <p:ph type="dt" sz="half" idx="10"/>
          </p:nvPr>
        </p:nvSpPr>
        <p:spPr/>
        <p:txBody>
          <a:bodyPr/>
          <a:lstStyle/>
          <a:p>
            <a:fld id="{16390874-B351-4A19-94BC-DE510574187B}" type="datetimeFigureOut">
              <a:rPr lang="en-GB" smtClean="0"/>
              <a:t>09/05/2023</a:t>
            </a:fld>
            <a:endParaRPr lang="en-GB"/>
          </a:p>
        </p:txBody>
      </p:sp>
      <p:sp>
        <p:nvSpPr>
          <p:cNvPr id="4" name="Footer Placeholder 3">
            <a:extLst>
              <a:ext uri="{FF2B5EF4-FFF2-40B4-BE49-F238E27FC236}">
                <a16:creationId xmlns:a16="http://schemas.microsoft.com/office/drawing/2014/main" id="{998692A7-D6C7-42DD-BA9C-DE87747BDD5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588274E-754B-476D-A408-23A47322DDD7}"/>
              </a:ext>
            </a:extLst>
          </p:cNvPr>
          <p:cNvSpPr>
            <a:spLocks noGrp="1"/>
          </p:cNvSpPr>
          <p:nvPr>
            <p:ph type="sldNum" sz="quarter" idx="12"/>
          </p:nvPr>
        </p:nvSpPr>
        <p:spPr/>
        <p:txBody>
          <a:bodyPr/>
          <a:lstStyle/>
          <a:p>
            <a:fld id="{48414C81-3580-494B-AD00-628BDDCA254C}" type="slidenum">
              <a:rPr lang="en-GB" smtClean="0"/>
              <a:t>‹#›</a:t>
            </a:fld>
            <a:endParaRPr lang="en-GB"/>
          </a:p>
        </p:txBody>
      </p:sp>
    </p:spTree>
    <p:extLst>
      <p:ext uri="{BB962C8B-B14F-4D97-AF65-F5344CB8AC3E}">
        <p14:creationId xmlns:p14="http://schemas.microsoft.com/office/powerpoint/2010/main" val="1200040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2B76FC-818A-43BD-AA40-6EB22BFD2F17}"/>
              </a:ext>
            </a:extLst>
          </p:cNvPr>
          <p:cNvSpPr>
            <a:spLocks noGrp="1"/>
          </p:cNvSpPr>
          <p:nvPr>
            <p:ph type="dt" sz="half" idx="10"/>
          </p:nvPr>
        </p:nvSpPr>
        <p:spPr/>
        <p:txBody>
          <a:bodyPr/>
          <a:lstStyle/>
          <a:p>
            <a:fld id="{16390874-B351-4A19-94BC-DE510574187B}" type="datetimeFigureOut">
              <a:rPr lang="en-GB" smtClean="0"/>
              <a:t>09/05/2023</a:t>
            </a:fld>
            <a:endParaRPr lang="en-GB"/>
          </a:p>
        </p:txBody>
      </p:sp>
      <p:sp>
        <p:nvSpPr>
          <p:cNvPr id="3" name="Footer Placeholder 2">
            <a:extLst>
              <a:ext uri="{FF2B5EF4-FFF2-40B4-BE49-F238E27FC236}">
                <a16:creationId xmlns:a16="http://schemas.microsoft.com/office/drawing/2014/main" id="{136EBE2C-B430-427A-ABEC-3E43F8AC1B5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31EBEE0-7C82-4BF6-9972-1D02A552E640}"/>
              </a:ext>
            </a:extLst>
          </p:cNvPr>
          <p:cNvSpPr>
            <a:spLocks noGrp="1"/>
          </p:cNvSpPr>
          <p:nvPr>
            <p:ph type="sldNum" sz="quarter" idx="12"/>
          </p:nvPr>
        </p:nvSpPr>
        <p:spPr/>
        <p:txBody>
          <a:bodyPr/>
          <a:lstStyle/>
          <a:p>
            <a:fld id="{48414C81-3580-494B-AD00-628BDDCA254C}" type="slidenum">
              <a:rPr lang="en-GB" smtClean="0"/>
              <a:t>‹#›</a:t>
            </a:fld>
            <a:endParaRPr lang="en-GB"/>
          </a:p>
        </p:txBody>
      </p:sp>
    </p:spTree>
    <p:extLst>
      <p:ext uri="{BB962C8B-B14F-4D97-AF65-F5344CB8AC3E}">
        <p14:creationId xmlns:p14="http://schemas.microsoft.com/office/powerpoint/2010/main" val="952806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223A4-8995-4FCD-9EF9-F9E30A237C1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CA8312DC-003D-4B53-811E-1D189EC377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4EFF4222-4CB5-41CC-818D-8260831781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78604BF-D79C-42CB-BD2B-ACFD4554B67F}"/>
              </a:ext>
            </a:extLst>
          </p:cNvPr>
          <p:cNvSpPr>
            <a:spLocks noGrp="1"/>
          </p:cNvSpPr>
          <p:nvPr>
            <p:ph type="dt" sz="half" idx="10"/>
          </p:nvPr>
        </p:nvSpPr>
        <p:spPr/>
        <p:txBody>
          <a:bodyPr/>
          <a:lstStyle/>
          <a:p>
            <a:fld id="{16390874-B351-4A19-94BC-DE510574187B}" type="datetimeFigureOut">
              <a:rPr lang="en-GB" smtClean="0"/>
              <a:t>09/05/2023</a:t>
            </a:fld>
            <a:endParaRPr lang="en-GB"/>
          </a:p>
        </p:txBody>
      </p:sp>
      <p:sp>
        <p:nvSpPr>
          <p:cNvPr id="6" name="Footer Placeholder 5">
            <a:extLst>
              <a:ext uri="{FF2B5EF4-FFF2-40B4-BE49-F238E27FC236}">
                <a16:creationId xmlns:a16="http://schemas.microsoft.com/office/drawing/2014/main" id="{FEE8F31B-831D-4913-9B56-80EEF8F6766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5274DA0-6787-4AB2-955F-C002955710C5}"/>
              </a:ext>
            </a:extLst>
          </p:cNvPr>
          <p:cNvSpPr>
            <a:spLocks noGrp="1"/>
          </p:cNvSpPr>
          <p:nvPr>
            <p:ph type="sldNum" sz="quarter" idx="12"/>
          </p:nvPr>
        </p:nvSpPr>
        <p:spPr/>
        <p:txBody>
          <a:bodyPr/>
          <a:lstStyle/>
          <a:p>
            <a:fld id="{48414C81-3580-494B-AD00-628BDDCA254C}" type="slidenum">
              <a:rPr lang="en-GB" smtClean="0"/>
              <a:t>‹#›</a:t>
            </a:fld>
            <a:endParaRPr lang="en-GB"/>
          </a:p>
        </p:txBody>
      </p:sp>
    </p:spTree>
    <p:extLst>
      <p:ext uri="{BB962C8B-B14F-4D97-AF65-F5344CB8AC3E}">
        <p14:creationId xmlns:p14="http://schemas.microsoft.com/office/powerpoint/2010/main" val="2501624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462B1-AE43-4F5B-BF2B-18092135FCF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35BAB296-382E-40EC-BDCC-92332E3412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ADF800F-B361-4572-A2B2-4E6ECDBA67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6450C22-57E3-4089-8570-578733F57429}"/>
              </a:ext>
            </a:extLst>
          </p:cNvPr>
          <p:cNvSpPr>
            <a:spLocks noGrp="1"/>
          </p:cNvSpPr>
          <p:nvPr>
            <p:ph type="dt" sz="half" idx="10"/>
          </p:nvPr>
        </p:nvSpPr>
        <p:spPr/>
        <p:txBody>
          <a:bodyPr/>
          <a:lstStyle/>
          <a:p>
            <a:fld id="{16390874-B351-4A19-94BC-DE510574187B}" type="datetimeFigureOut">
              <a:rPr lang="en-GB" smtClean="0"/>
              <a:t>09/05/2023</a:t>
            </a:fld>
            <a:endParaRPr lang="en-GB"/>
          </a:p>
        </p:txBody>
      </p:sp>
      <p:sp>
        <p:nvSpPr>
          <p:cNvPr id="6" name="Footer Placeholder 5">
            <a:extLst>
              <a:ext uri="{FF2B5EF4-FFF2-40B4-BE49-F238E27FC236}">
                <a16:creationId xmlns:a16="http://schemas.microsoft.com/office/drawing/2014/main" id="{6D88A9C7-6EA7-4781-96E0-98C67CC8DBF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D35F0EC-E5C8-4E70-9C7A-B3E61FC3EC7F}"/>
              </a:ext>
            </a:extLst>
          </p:cNvPr>
          <p:cNvSpPr>
            <a:spLocks noGrp="1"/>
          </p:cNvSpPr>
          <p:nvPr>
            <p:ph type="sldNum" sz="quarter" idx="12"/>
          </p:nvPr>
        </p:nvSpPr>
        <p:spPr/>
        <p:txBody>
          <a:bodyPr/>
          <a:lstStyle/>
          <a:p>
            <a:fld id="{48414C81-3580-494B-AD00-628BDDCA254C}" type="slidenum">
              <a:rPr lang="en-GB" smtClean="0"/>
              <a:t>‹#›</a:t>
            </a:fld>
            <a:endParaRPr lang="en-GB"/>
          </a:p>
        </p:txBody>
      </p:sp>
    </p:spTree>
    <p:extLst>
      <p:ext uri="{BB962C8B-B14F-4D97-AF65-F5344CB8AC3E}">
        <p14:creationId xmlns:p14="http://schemas.microsoft.com/office/powerpoint/2010/main" val="2873301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DA6BAD-1F8D-40A9-A586-4C34421DD3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6385FDBD-C1E0-48F3-A9A0-43F583CFAB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B971FA2-D6DF-4513-96BB-592305A4FA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390874-B351-4A19-94BC-DE510574187B}" type="datetimeFigureOut">
              <a:rPr lang="en-GB" smtClean="0"/>
              <a:t>09/05/2023</a:t>
            </a:fld>
            <a:endParaRPr lang="en-GB"/>
          </a:p>
        </p:txBody>
      </p:sp>
      <p:sp>
        <p:nvSpPr>
          <p:cNvPr id="5" name="Footer Placeholder 4">
            <a:extLst>
              <a:ext uri="{FF2B5EF4-FFF2-40B4-BE49-F238E27FC236}">
                <a16:creationId xmlns:a16="http://schemas.microsoft.com/office/drawing/2014/main" id="{EE88BAF2-285F-459B-90A0-4FC3C425F2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897C888-EFCD-4F8B-A7B1-B51E25B1FC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14C81-3580-494B-AD00-628BDDCA254C}" type="slidenum">
              <a:rPr lang="en-GB" smtClean="0"/>
              <a:t>‹#›</a:t>
            </a:fld>
            <a:endParaRPr lang="en-GB"/>
          </a:p>
        </p:txBody>
      </p:sp>
    </p:spTree>
    <p:extLst>
      <p:ext uri="{BB962C8B-B14F-4D97-AF65-F5344CB8AC3E}">
        <p14:creationId xmlns:p14="http://schemas.microsoft.com/office/powerpoint/2010/main" val="3264622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slide" Target="slide56.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54.xml"/><Relationship Id="rId5" Type="http://schemas.openxmlformats.org/officeDocument/2006/relationships/image" Target="../media/image5.png"/><Relationship Id="rId4" Type="http://schemas.openxmlformats.org/officeDocument/2006/relationships/image" Target="../media/image4.png"/></Relationships>
</file>

<file path=ppt/slides/_rels/slide10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101.xml"/><Relationship Id="rId5" Type="http://schemas.openxmlformats.org/officeDocument/2006/relationships/image" Target="../media/image5.png"/><Relationship Id="rId4" Type="http://schemas.openxmlformats.org/officeDocument/2006/relationships/image" Target="../media/image4.png"/></Relationships>
</file>

<file path=ppt/slides/_rels/slide1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slide" Target="slide96.xml"/><Relationship Id="rId4" Type="http://schemas.openxmlformats.org/officeDocument/2006/relationships/image" Target="../media/image4.png"/></Relationships>
</file>

<file path=ppt/slides/_rels/slide1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103.xml"/><Relationship Id="rId5" Type="http://schemas.openxmlformats.org/officeDocument/2006/relationships/image" Target="../media/image5.png"/><Relationship Id="rId4" Type="http://schemas.openxmlformats.org/officeDocument/2006/relationships/image" Target="../media/image4.png"/></Relationships>
</file>

<file path=ppt/slides/_rels/slide1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slide" Target="slide96.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slide" Target="slide13.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12.xml"/><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slide" Target="slide14.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slide" Target="slide16.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slide" Target="slide29.xml"/><Relationship Id="rId3" Type="http://schemas.openxmlformats.org/officeDocument/2006/relationships/image" Target="../media/image3.png"/><Relationship Id="rId7" Type="http://schemas.openxmlformats.org/officeDocument/2006/relationships/slide" Target="slide21.xml"/><Relationship Id="rId12" Type="http://schemas.openxmlformats.org/officeDocument/2006/relationships/slide" Target="slide45.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17.xml"/><Relationship Id="rId11" Type="http://schemas.openxmlformats.org/officeDocument/2006/relationships/slide" Target="slide25.xml"/><Relationship Id="rId5" Type="http://schemas.openxmlformats.org/officeDocument/2006/relationships/image" Target="../media/image5.png"/><Relationship Id="rId10" Type="http://schemas.openxmlformats.org/officeDocument/2006/relationships/slide" Target="slide37.xml"/><Relationship Id="rId4" Type="http://schemas.openxmlformats.org/officeDocument/2006/relationships/image" Target="../media/image4.png"/><Relationship Id="rId9" Type="http://schemas.openxmlformats.org/officeDocument/2006/relationships/slide" Target="slide33.xml"/></Relationships>
</file>

<file path=ppt/slides/_rels/slide15.xml.rels><?xml version="1.0" encoding="UTF-8" standalone="yes"?>
<Relationships xmlns="http://schemas.openxmlformats.org/package/2006/relationships"><Relationship Id="rId8" Type="http://schemas.openxmlformats.org/officeDocument/2006/relationships/slide" Target="slide56.xml"/><Relationship Id="rId3" Type="http://schemas.openxmlformats.org/officeDocument/2006/relationships/image" Target="../media/image3.png"/><Relationship Id="rId7" Type="http://schemas.openxmlformats.org/officeDocument/2006/relationships/slide" Target="slide55.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53.xml"/><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slide" Target="slide57.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55.xml"/><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slide" Target="slide18.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slide" Target="slide20.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19.xml"/><Relationship Id="rId5" Type="http://schemas.openxmlformats.org/officeDocument/2006/relationships/image" Target="../media/image5.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20.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slide" Target="slide59.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slide" Target="slide2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slide" Target="slide23.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24.xml"/><Relationship Id="rId5" Type="http://schemas.openxmlformats.org/officeDocument/2006/relationships/image" Target="../media/image5.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slide" Target="slide10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23.xml"/><Relationship Id="rId5" Type="http://schemas.openxmlformats.org/officeDocument/2006/relationships/image" Target="../media/image5.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slide" Target="slide26.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slide" Target="slide28.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27.xml"/><Relationship Id="rId5" Type="http://schemas.openxmlformats.org/officeDocument/2006/relationships/image" Target="../media/image5.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slide" Target="slide98.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slide" Target="slide100.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slide" Target="slide30.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slide" Target="slide32.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31.xml"/><Relationship Id="rId5" Type="http://schemas.openxmlformats.org/officeDocument/2006/relationships/image" Target="../media/image5.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slide" Target="slide62.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slide" Target="slide64.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slide" Target="slide34.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slide" Target="slide36.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35.xml"/><Relationship Id="rId5" Type="http://schemas.openxmlformats.org/officeDocument/2006/relationships/image" Target="../media/image5.png"/><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23.xml"/><Relationship Id="rId5" Type="http://schemas.openxmlformats.org/officeDocument/2006/relationships/image" Target="../media/image5.png"/><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slide" Target="slide66.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slide" Target="slide38.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slide" Target="slide39.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40.xml"/><Relationship Id="rId5" Type="http://schemas.openxmlformats.org/officeDocument/2006/relationships/image" Target="../media/image5.png"/><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slide" Target="slide68.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slide" Target="slide70.xml"/><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slide" Target="slide42.xml"/><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slide" Target="slide43.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44.xml"/><Relationship Id="rId5" Type="http://schemas.openxmlformats.org/officeDocument/2006/relationships/image" Target="../media/image5.png"/><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slide" Target="slide79.xml"/><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slide" Target="slide77.xml"/><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slide" Target="slide46.xml"/><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slide" Target="slide48.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47.xml"/><Relationship Id="rId5" Type="http://schemas.openxmlformats.org/officeDocument/2006/relationships/image" Target="../media/image5.png"/><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slide" Target="slide83.xml"/><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slide" Target="slide81.xml"/><Relationship Id="rId4" Type="http://schemas.openxmlformats.org/officeDocument/2006/relationships/image" Target="../media/image4.png"/></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slide" Target="slide10.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slide" Target="slide14.xml"/><Relationship Id="rId4" Type="http://schemas.openxmlformats.org/officeDocument/2006/relationships/image" Target="../media/image4.png"/></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slide" Target="slide14.xml"/><Relationship Id="rId4" Type="http://schemas.openxmlformats.org/officeDocument/2006/relationships/image" Target="../media/image4.png"/></Relationships>
</file>

<file path=ppt/slides/_rels/slide52.xml.rels><?xml version="1.0" encoding="UTF-8" standalone="yes"?>
<Relationships xmlns="http://schemas.openxmlformats.org/package/2006/relationships"><Relationship Id="rId8" Type="http://schemas.openxmlformats.org/officeDocument/2006/relationships/slide" Target="slide56.xml"/><Relationship Id="rId3" Type="http://schemas.openxmlformats.org/officeDocument/2006/relationships/image" Target="../media/image3.png"/><Relationship Id="rId7" Type="http://schemas.openxmlformats.org/officeDocument/2006/relationships/slide" Target="slide54.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53.xml"/><Relationship Id="rId5" Type="http://schemas.openxmlformats.org/officeDocument/2006/relationships/image" Target="../media/image5.png"/><Relationship Id="rId4" Type="http://schemas.openxmlformats.org/officeDocument/2006/relationships/image" Target="../media/image4.png"/></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slide" Target="slide85.xml"/><Relationship Id="rId4" Type="http://schemas.openxmlformats.org/officeDocument/2006/relationships/image" Target="../media/image4.png"/></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slide" Target="slide87.xml"/><Relationship Id="rId4" Type="http://schemas.openxmlformats.org/officeDocument/2006/relationships/image" Target="../media/image4.png"/></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slide" Target="slide87.xml"/><Relationship Id="rId4" Type="http://schemas.openxmlformats.org/officeDocument/2006/relationships/image" Target="../media/image4.png"/></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slide" Target="slide91.xml"/><Relationship Id="rId4" Type="http://schemas.openxmlformats.org/officeDocument/2006/relationships/image" Target="../media/image4.png"/></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slide" Target="slide92.xml"/><Relationship Id="rId4" Type="http://schemas.openxmlformats.org/officeDocument/2006/relationships/image" Target="../media/image4.png"/></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59.xml"/><Relationship Id="rId5" Type="http://schemas.openxmlformats.org/officeDocument/2006/relationships/image" Target="../media/image5.png"/><Relationship Id="rId4" Type="http://schemas.openxmlformats.org/officeDocument/2006/relationships/image" Target="../media/image4.png"/></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slide" Target="slide95.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61.xml"/><Relationship Id="rId5" Type="http://schemas.openxmlformats.org/officeDocument/2006/relationships/image" Target="../media/image5.png"/><Relationship Id="rId4" Type="http://schemas.openxmlformats.org/officeDocument/2006/relationships/image" Target="../media/image4.png"/></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slide" Target="slide95.xml"/><Relationship Id="rId4" Type="http://schemas.openxmlformats.org/officeDocument/2006/relationships/image" Target="../media/image4.png"/></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63.xml"/><Relationship Id="rId5" Type="http://schemas.openxmlformats.org/officeDocument/2006/relationships/image" Target="../media/image5.png"/><Relationship Id="rId4" Type="http://schemas.openxmlformats.org/officeDocument/2006/relationships/image" Target="../media/image4.png"/></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slide" Target="slide95.xml"/><Relationship Id="rId4" Type="http://schemas.openxmlformats.org/officeDocument/2006/relationships/image" Target="../media/image4.png"/></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65.xml"/><Relationship Id="rId5" Type="http://schemas.openxmlformats.org/officeDocument/2006/relationships/image" Target="../media/image5.png"/><Relationship Id="rId4" Type="http://schemas.openxmlformats.org/officeDocument/2006/relationships/image" Target="../media/image4.png"/></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slide" Target="slide95.xml"/><Relationship Id="rId4" Type="http://schemas.openxmlformats.org/officeDocument/2006/relationships/image" Target="../media/image4.png"/></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67.xml"/><Relationship Id="rId5" Type="http://schemas.openxmlformats.org/officeDocument/2006/relationships/image" Target="../media/image5.png"/><Relationship Id="rId4" Type="http://schemas.openxmlformats.org/officeDocument/2006/relationships/image" Target="../media/image4.png"/></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slide" Target="slide95.xml"/><Relationship Id="rId4" Type="http://schemas.openxmlformats.org/officeDocument/2006/relationships/image" Target="../media/image4.png"/></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69.xml"/><Relationship Id="rId5" Type="http://schemas.openxmlformats.org/officeDocument/2006/relationships/image" Target="../media/image5.png"/><Relationship Id="rId4" Type="http://schemas.openxmlformats.org/officeDocument/2006/relationships/image" Target="../media/image4.png"/></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slide" Target="slide96.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71.xml"/><Relationship Id="rId5" Type="http://schemas.openxmlformats.org/officeDocument/2006/relationships/image" Target="../media/image5.png"/><Relationship Id="rId4" Type="http://schemas.openxmlformats.org/officeDocument/2006/relationships/image" Target="../media/image4.png"/></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slide" Target="slide96.xml"/><Relationship Id="rId4" Type="http://schemas.openxmlformats.org/officeDocument/2006/relationships/image" Target="../media/image4.png"/></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slide" Target="slide96.xml"/><Relationship Id="rId4" Type="http://schemas.openxmlformats.org/officeDocument/2006/relationships/image" Target="../media/image4.png"/></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74.xml"/><Relationship Id="rId5" Type="http://schemas.openxmlformats.org/officeDocument/2006/relationships/image" Target="../media/image5.png"/><Relationship Id="rId4" Type="http://schemas.openxmlformats.org/officeDocument/2006/relationships/image" Target="../media/image4.png"/></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slide" Target="slide96.xml"/><Relationship Id="rId4" Type="http://schemas.openxmlformats.org/officeDocument/2006/relationships/image" Target="../media/image4.png"/></Relationships>
</file>

<file path=ppt/slides/_rels/slide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76.xml"/><Relationship Id="rId5" Type="http://schemas.openxmlformats.org/officeDocument/2006/relationships/image" Target="../media/image5.png"/><Relationship Id="rId4" Type="http://schemas.openxmlformats.org/officeDocument/2006/relationships/image" Target="../media/image4.png"/></Relationships>
</file>

<file path=ppt/slides/_rels/slide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slide" Target="slide96.xml"/><Relationship Id="rId4" Type="http://schemas.openxmlformats.org/officeDocument/2006/relationships/image" Target="../media/image4.png"/></Relationships>
</file>

<file path=ppt/slides/_rels/slide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78.xml"/><Relationship Id="rId5" Type="http://schemas.openxmlformats.org/officeDocument/2006/relationships/image" Target="../media/image5.png"/><Relationship Id="rId4" Type="http://schemas.openxmlformats.org/officeDocument/2006/relationships/image" Target="../media/image4.png"/></Relationships>
</file>

<file path=ppt/slides/_rels/slide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slide" Target="slide95.xml"/><Relationship Id="rId4" Type="http://schemas.openxmlformats.org/officeDocument/2006/relationships/image" Target="../media/image4.png"/></Relationships>
</file>

<file path=ppt/slides/_rels/slide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80.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slide" Target="slide49.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9.xml"/><Relationship Id="rId5" Type="http://schemas.openxmlformats.org/officeDocument/2006/relationships/image" Target="../media/image5.png"/><Relationship Id="rId4" Type="http://schemas.openxmlformats.org/officeDocument/2006/relationships/image" Target="../media/image4.png"/></Relationships>
</file>

<file path=ppt/slides/_rels/slide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slide" Target="slide95.xml"/><Relationship Id="rId4" Type="http://schemas.openxmlformats.org/officeDocument/2006/relationships/image" Target="../media/image4.png"/></Relationships>
</file>

<file path=ppt/slides/_rels/slide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82.xml"/><Relationship Id="rId5" Type="http://schemas.openxmlformats.org/officeDocument/2006/relationships/image" Target="../media/image5.png"/><Relationship Id="rId4" Type="http://schemas.openxmlformats.org/officeDocument/2006/relationships/image" Target="../media/image4.png"/></Relationships>
</file>

<file path=ppt/slides/_rels/slide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slide" Target="slide96.xml"/><Relationship Id="rId4" Type="http://schemas.openxmlformats.org/officeDocument/2006/relationships/image" Target="../media/image4.png"/></Relationships>
</file>

<file path=ppt/slides/_rels/slide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84.xml"/><Relationship Id="rId5" Type="http://schemas.openxmlformats.org/officeDocument/2006/relationships/image" Target="../media/image5.png"/><Relationship Id="rId4" Type="http://schemas.openxmlformats.org/officeDocument/2006/relationships/image" Target="../media/image4.png"/></Relationships>
</file>

<file path=ppt/slides/_rels/slide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slide" Target="slide97.xml"/><Relationship Id="rId4" Type="http://schemas.openxmlformats.org/officeDocument/2006/relationships/image" Target="../media/image4.png"/></Relationships>
</file>

<file path=ppt/slides/_rels/slide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86.xml"/><Relationship Id="rId5" Type="http://schemas.openxmlformats.org/officeDocument/2006/relationships/image" Target="../media/image5.png"/><Relationship Id="rId4" Type="http://schemas.openxmlformats.org/officeDocument/2006/relationships/image" Target="../media/image4.png"/></Relationships>
</file>

<file path=ppt/slides/_rels/slide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slide" Target="slide97.xml"/><Relationship Id="rId4" Type="http://schemas.openxmlformats.org/officeDocument/2006/relationships/image" Target="../media/image4.png"/></Relationships>
</file>

<file path=ppt/slides/_rels/slide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90.xml"/><Relationship Id="rId5" Type="http://schemas.openxmlformats.org/officeDocument/2006/relationships/image" Target="../media/image5.png"/><Relationship Id="rId4" Type="http://schemas.openxmlformats.org/officeDocument/2006/relationships/image" Target="../media/image4.png"/></Relationships>
</file>

<file path=ppt/slides/_rels/slide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90.xml"/><Relationship Id="rId5" Type="http://schemas.openxmlformats.org/officeDocument/2006/relationships/image" Target="../media/image5.png"/><Relationship Id="rId4" Type="http://schemas.openxmlformats.org/officeDocument/2006/relationships/image" Target="../media/image4.png"/></Relationships>
</file>

<file path=ppt/slides/_rels/slide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slide" Target="slide96.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slide" Target="slide11.xml"/><Relationship Id="rId4" Type="http://schemas.openxmlformats.org/officeDocument/2006/relationships/image" Target="../media/image4.png"/></Relationships>
</file>

<file path=ppt/slides/_rels/slide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slide" Target="slide96.xml"/><Relationship Id="rId4" Type="http://schemas.openxmlformats.org/officeDocument/2006/relationships/image" Target="../media/image4.png"/></Relationships>
</file>

<file path=ppt/slides/_rels/slide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93.xml"/><Relationship Id="rId5" Type="http://schemas.openxmlformats.org/officeDocument/2006/relationships/image" Target="../media/image5.png"/><Relationship Id="rId4" Type="http://schemas.openxmlformats.org/officeDocument/2006/relationships/image" Target="../media/image4.png"/></Relationships>
</file>

<file path=ppt/slides/_rels/slide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94.xml"/><Relationship Id="rId5" Type="http://schemas.openxmlformats.org/officeDocument/2006/relationships/image" Target="../media/image5.png"/><Relationship Id="rId4" Type="http://schemas.openxmlformats.org/officeDocument/2006/relationships/image" Target="../media/image4.png"/></Relationships>
</file>

<file path=ppt/slides/_rels/slide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slide" Target="slide96.xml"/><Relationship Id="rId4" Type="http://schemas.openxmlformats.org/officeDocument/2006/relationships/image" Target="../media/image4.png"/></Relationships>
</file>

<file path=ppt/slides/_rels/slide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slide" Target="slide96.xml"/><Relationship Id="rId4" Type="http://schemas.openxmlformats.org/officeDocument/2006/relationships/image" Target="../media/image4.png"/></Relationships>
</file>

<file path=ppt/slides/_rels/slide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image" Target="../media/image5.png"/><Relationship Id="rId4" Type="http://schemas.openxmlformats.org/officeDocument/2006/relationships/image" Target="../media/image4.png"/></Relationships>
</file>

<file path=ppt/slides/_rels/slide9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image" Target="../media/image5.png"/><Relationship Id="rId4" Type="http://schemas.openxmlformats.org/officeDocument/2006/relationships/image" Target="../media/image4.png"/></Relationships>
</file>

<file path=ppt/slides/_rels/slide9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image" Target="../media/image5.png"/><Relationship Id="rId4" Type="http://schemas.openxmlformats.org/officeDocument/2006/relationships/image" Target="../media/image4.png"/></Relationships>
</file>

<file path=ppt/slides/_rels/slide9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99.xml"/><Relationship Id="rId5" Type="http://schemas.openxmlformats.org/officeDocument/2006/relationships/image" Target="../media/image5.png"/><Relationship Id="rId4" Type="http://schemas.openxmlformats.org/officeDocument/2006/relationships/image" Target="../media/image4.png"/></Relationships>
</file>

<file path=ppt/slides/_rels/slide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slide" Target="slide96.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2" name="Picture 1"/>
          <p:cNvPicPr>
            <a:picLocks noChangeAspect="1"/>
          </p:cNvPicPr>
          <p:nvPr/>
        </p:nvPicPr>
        <p:blipFill rotWithShape="1">
          <a:blip r:embed="rId3"/>
          <a:srcRect l="11508" t="17555" r="13063" b="17251"/>
          <a:stretch/>
        </p:blipFill>
        <p:spPr>
          <a:xfrm>
            <a:off x="1241776" y="410184"/>
            <a:ext cx="2913195" cy="2887518"/>
          </a:xfrm>
          <a:prstGeom prst="rect">
            <a:avLst/>
          </a:prstGeom>
        </p:spPr>
      </p:pic>
      <p:sp>
        <p:nvSpPr>
          <p:cNvPr id="6" name="TextBox 5"/>
          <p:cNvSpPr txBox="1"/>
          <p:nvPr/>
        </p:nvSpPr>
        <p:spPr>
          <a:xfrm>
            <a:off x="1135137" y="3591266"/>
            <a:ext cx="5579988" cy="1446550"/>
          </a:xfrm>
          <a:prstGeom prst="rect">
            <a:avLst/>
          </a:prstGeom>
          <a:noFill/>
        </p:spPr>
        <p:txBody>
          <a:bodyPr wrap="square" rtlCol="0">
            <a:spAutoFit/>
          </a:bodyPr>
          <a:lstStyle/>
          <a:p>
            <a:r>
              <a:rPr lang="en-GB" sz="8800" dirty="0">
                <a:latin typeface="Bahnschrift" panose="020B0502040204020203" pitchFamily="34" charset="0"/>
              </a:rPr>
              <a:t>Survivors!</a:t>
            </a:r>
          </a:p>
        </p:txBody>
      </p:sp>
      <p:pic>
        <p:nvPicPr>
          <p:cNvPr id="9" name="Picture 8"/>
          <p:cNvPicPr>
            <a:picLocks noChangeAspect="1"/>
          </p:cNvPicPr>
          <p:nvPr/>
        </p:nvPicPr>
        <p:blipFill>
          <a:blip r:embed="rId4"/>
          <a:stretch>
            <a:fillRect/>
          </a:stretch>
        </p:blipFill>
        <p:spPr>
          <a:xfrm>
            <a:off x="9381420" y="5709130"/>
            <a:ext cx="914479" cy="1097375"/>
          </a:xfrm>
          <a:prstGeom prst="rect">
            <a:avLst/>
          </a:prstGeom>
        </p:spPr>
      </p:pic>
      <p:pic>
        <p:nvPicPr>
          <p:cNvPr id="11" name="Picture 10"/>
          <p:cNvPicPr>
            <a:picLocks noChangeAspect="1"/>
          </p:cNvPicPr>
          <p:nvPr/>
        </p:nvPicPr>
        <p:blipFill>
          <a:blip r:embed="rId5"/>
          <a:stretch>
            <a:fillRect/>
          </a:stretch>
        </p:blipFill>
        <p:spPr>
          <a:xfrm>
            <a:off x="8172441" y="5674657"/>
            <a:ext cx="1208978" cy="1198861"/>
          </a:xfrm>
          <a:prstGeom prst="rect">
            <a:avLst/>
          </a:prstGeom>
        </p:spPr>
      </p:pic>
    </p:spTree>
    <p:extLst>
      <p:ext uri="{BB962C8B-B14F-4D97-AF65-F5344CB8AC3E}">
        <p14:creationId xmlns:p14="http://schemas.microsoft.com/office/powerpoint/2010/main" val="280821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peech Bubble: Rectangle 5">
            <a:extLst>
              <a:ext uri="{FF2B5EF4-FFF2-40B4-BE49-F238E27FC236}">
                <a16:creationId xmlns:a16="http://schemas.microsoft.com/office/drawing/2014/main" id="{041FEC6A-9FBC-1CFF-14FE-31A1A82DD6BF}"/>
              </a:ext>
            </a:extLst>
          </p:cNvPr>
          <p:cNvSpPr/>
          <p:nvPr/>
        </p:nvSpPr>
        <p:spPr>
          <a:xfrm>
            <a:off x="334663" y="501117"/>
            <a:ext cx="4328157" cy="2673137"/>
          </a:xfrm>
          <a:prstGeom prst="wedgeRectCallout">
            <a:avLst>
              <a:gd name="adj1" fmla="val -13928"/>
              <a:gd name="adj2" fmla="val 91243"/>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pic>
        <p:nvPicPr>
          <p:cNvPr id="8" name="Picture 7">
            <a:extLst>
              <a:ext uri="{FF2B5EF4-FFF2-40B4-BE49-F238E27FC236}">
                <a16:creationId xmlns:a16="http://schemas.microsoft.com/office/drawing/2014/main" id="{E4E4C0C5-8934-4CCA-BC52-105E70A5684A}"/>
              </a:ext>
            </a:extLst>
          </p:cNvPr>
          <p:cNvPicPr>
            <a:picLocks noChangeAspect="1"/>
          </p:cNvPicPr>
          <p:nvPr/>
        </p:nvPicPr>
        <p:blipFill rotWithShape="1">
          <a:blip r:embed="rId5"/>
          <a:srcRect l="13257" r="12671" b="45928"/>
          <a:stretch/>
        </p:blipFill>
        <p:spPr>
          <a:xfrm>
            <a:off x="1543058" y="3004531"/>
            <a:ext cx="3159761" cy="2704599"/>
          </a:xfrm>
          <a:prstGeom prst="rect">
            <a:avLst/>
          </a:prstGeom>
        </p:spPr>
      </p:pic>
      <p:sp>
        <p:nvSpPr>
          <p:cNvPr id="10" name="TextBox 9">
            <a:extLst>
              <a:ext uri="{FF2B5EF4-FFF2-40B4-BE49-F238E27FC236}">
                <a16:creationId xmlns:a16="http://schemas.microsoft.com/office/drawing/2014/main" id="{45F1667E-4378-4407-9733-9804EE13F4FC}"/>
              </a:ext>
            </a:extLst>
          </p:cNvPr>
          <p:cNvSpPr txBox="1"/>
          <p:nvPr/>
        </p:nvSpPr>
        <p:spPr>
          <a:xfrm>
            <a:off x="509938" y="796481"/>
            <a:ext cx="4087797" cy="1965410"/>
          </a:xfrm>
          <a:prstGeom prst="rect">
            <a:avLst/>
          </a:prstGeom>
          <a:noFill/>
        </p:spPr>
        <p:txBody>
          <a:bodyPr wrap="square">
            <a:spAutoFit/>
          </a:bodyPr>
          <a:lstStyle/>
          <a:p>
            <a:pPr>
              <a:lnSpc>
                <a:spcPct val="107000"/>
              </a:lnSpc>
              <a:spcAft>
                <a:spcPts val="800"/>
              </a:spcAft>
            </a:pPr>
            <a:r>
              <a:rPr lang="en-GB" sz="2300" dirty="0">
                <a:effectLst/>
                <a:latin typeface="Bahnschrift" panose="020B0502040204020203" pitchFamily="34" charset="0"/>
                <a:ea typeface="Calibri" panose="020F0502020204030204" pitchFamily="34" charset="0"/>
                <a:cs typeface="Times New Roman" panose="02020603050405020304" pitchFamily="18" charset="0"/>
              </a:rPr>
              <a:t>Now mistress </a:t>
            </a:r>
            <a:r>
              <a:rPr lang="en-GB" sz="2300" dirty="0" err="1">
                <a:effectLst/>
                <a:latin typeface="Bahnschrift" panose="020B0502040204020203" pitchFamily="34" charset="0"/>
                <a:ea typeface="Calibri" panose="020F0502020204030204" pitchFamily="34" charset="0"/>
                <a:cs typeface="Times New Roman" panose="02020603050405020304" pitchFamily="18" charset="0"/>
              </a:rPr>
              <a:t>Merryweather</a:t>
            </a:r>
            <a:r>
              <a:rPr lang="en-GB" sz="2300" dirty="0">
                <a:effectLst/>
                <a:latin typeface="Bahnschrift" panose="020B0502040204020203" pitchFamily="34" charset="0"/>
                <a:ea typeface="Calibri" panose="020F0502020204030204" pitchFamily="34" charset="0"/>
                <a:cs typeface="Times New Roman" panose="02020603050405020304" pitchFamily="18" charset="0"/>
              </a:rPr>
              <a:t>, tell me if you are a </a:t>
            </a:r>
            <a:r>
              <a:rPr lang="en-GB" sz="2300" b="1" dirty="0">
                <a:effectLst/>
                <a:latin typeface="Bahnschrift" panose="020B0502040204020203" pitchFamily="34" charset="0"/>
                <a:ea typeface="Calibri" panose="020F0502020204030204" pitchFamily="34" charset="0"/>
                <a:cs typeface="Times New Roman" panose="02020603050405020304" pitchFamily="18" charset="0"/>
              </a:rPr>
              <a:t>widow</a:t>
            </a:r>
            <a:r>
              <a:rPr lang="en-GB" sz="2300" dirty="0">
                <a:effectLst/>
                <a:latin typeface="Bahnschrift" panose="020B0502040204020203" pitchFamily="34" charset="0"/>
                <a:ea typeface="Calibri" panose="020F0502020204030204" pitchFamily="34" charset="0"/>
                <a:cs typeface="Times New Roman" panose="02020603050405020304" pitchFamily="18" charset="0"/>
              </a:rPr>
              <a:t> (whose husband has been killed) or an </a:t>
            </a:r>
            <a:r>
              <a:rPr lang="en-GB" sz="2300" b="1" dirty="0">
                <a:effectLst/>
                <a:latin typeface="Bahnschrift" panose="020B0502040204020203" pitchFamily="34" charset="0"/>
                <a:ea typeface="Calibri" panose="020F0502020204030204" pitchFamily="34" charset="0"/>
                <a:cs typeface="Times New Roman" panose="02020603050405020304" pitchFamily="18" charset="0"/>
              </a:rPr>
              <a:t>orphan</a:t>
            </a:r>
            <a:r>
              <a:rPr lang="en-GB" sz="2300" dirty="0">
                <a:effectLst/>
                <a:latin typeface="Bahnschrift" panose="020B0502040204020203" pitchFamily="34" charset="0"/>
                <a:ea typeface="Calibri" panose="020F0502020204030204" pitchFamily="34" charset="0"/>
                <a:cs typeface="Times New Roman" panose="02020603050405020304" pitchFamily="18" charset="0"/>
              </a:rPr>
              <a:t> (who has lost their parents) </a:t>
            </a:r>
            <a:endParaRPr lang="en-GB" sz="23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Rounded Corners 13">
            <a:hlinkClick r:id="rId6" action="ppaction://hlinksldjump"/>
            <a:extLst>
              <a:ext uri="{FF2B5EF4-FFF2-40B4-BE49-F238E27FC236}">
                <a16:creationId xmlns:a16="http://schemas.microsoft.com/office/drawing/2014/main" id="{10A5D2C8-DE62-44EF-B2A6-13F4A846B9BF}"/>
              </a:ext>
            </a:extLst>
          </p:cNvPr>
          <p:cNvSpPr/>
          <p:nvPr/>
        </p:nvSpPr>
        <p:spPr>
          <a:xfrm>
            <a:off x="4870441" y="1997419"/>
            <a:ext cx="3302000" cy="165608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Rounded Corners 14">
            <a:hlinkClick r:id="rId7" action="ppaction://hlinksldjump"/>
            <a:extLst>
              <a:ext uri="{FF2B5EF4-FFF2-40B4-BE49-F238E27FC236}">
                <a16:creationId xmlns:a16="http://schemas.microsoft.com/office/drawing/2014/main" id="{A58BCC36-511D-4416-94E8-BFC215EE32D4}"/>
              </a:ext>
            </a:extLst>
          </p:cNvPr>
          <p:cNvSpPr/>
          <p:nvPr/>
        </p:nvSpPr>
        <p:spPr>
          <a:xfrm>
            <a:off x="8380062" y="2012113"/>
            <a:ext cx="3302000" cy="165608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C8EA9F0C-A076-4E29-AC62-BAFB7C7A0BD3}"/>
              </a:ext>
            </a:extLst>
          </p:cNvPr>
          <p:cNvSpPr txBox="1"/>
          <p:nvPr/>
        </p:nvSpPr>
        <p:spPr>
          <a:xfrm>
            <a:off x="5638116" y="2578543"/>
            <a:ext cx="3078480" cy="523220"/>
          </a:xfrm>
          <a:prstGeom prst="rect">
            <a:avLst/>
          </a:prstGeom>
          <a:noFill/>
        </p:spPr>
        <p:txBody>
          <a:bodyPr wrap="square" rtlCol="0">
            <a:spAutoFit/>
          </a:bodyPr>
          <a:lstStyle/>
          <a:p>
            <a:r>
              <a:rPr lang="en-GB" sz="2800" dirty="0">
                <a:effectLst/>
                <a:latin typeface="Bahnschrift" panose="020B0502040204020203" pitchFamily="34" charset="0"/>
                <a:ea typeface="Calibri" panose="020F0502020204030204" pitchFamily="34" charset="0"/>
                <a:cs typeface="Times New Roman" panose="02020603050405020304" pitchFamily="18" charset="0"/>
              </a:rPr>
              <a:t>Widow</a:t>
            </a:r>
            <a:endParaRPr lang="en-GB" sz="2800" dirty="0"/>
          </a:p>
        </p:txBody>
      </p:sp>
      <p:sp>
        <p:nvSpPr>
          <p:cNvPr id="19" name="TextBox 18">
            <a:extLst>
              <a:ext uri="{FF2B5EF4-FFF2-40B4-BE49-F238E27FC236}">
                <a16:creationId xmlns:a16="http://schemas.microsoft.com/office/drawing/2014/main" id="{7DB6EBC9-D68B-490E-A8E9-0E8A2836B8C6}"/>
              </a:ext>
            </a:extLst>
          </p:cNvPr>
          <p:cNvSpPr txBox="1"/>
          <p:nvPr/>
        </p:nvSpPr>
        <p:spPr>
          <a:xfrm>
            <a:off x="9335646" y="2613177"/>
            <a:ext cx="3078480" cy="523220"/>
          </a:xfrm>
          <a:prstGeom prst="rect">
            <a:avLst/>
          </a:prstGeom>
          <a:noFill/>
        </p:spPr>
        <p:txBody>
          <a:bodyPr wrap="square" rtlCol="0">
            <a:spAutoFit/>
          </a:bodyPr>
          <a:lstStyle/>
          <a:p>
            <a:r>
              <a:rPr lang="en-GB" sz="2800" dirty="0">
                <a:effectLst/>
                <a:latin typeface="Bahnschrift" panose="020B0502040204020203" pitchFamily="34" charset="0"/>
                <a:ea typeface="Calibri" panose="020F0502020204030204" pitchFamily="34" charset="0"/>
                <a:cs typeface="Times New Roman" panose="02020603050405020304" pitchFamily="18" charset="0"/>
              </a:rPr>
              <a:t>Orphan</a:t>
            </a:r>
            <a:endParaRPr lang="en-GB" sz="2800" dirty="0"/>
          </a:p>
        </p:txBody>
      </p:sp>
      <p:sp>
        <p:nvSpPr>
          <p:cNvPr id="7" name="Rectangle 6">
            <a:hlinkClick r:id="rId7" action="ppaction://hlinksldjump"/>
            <a:extLst>
              <a:ext uri="{FF2B5EF4-FFF2-40B4-BE49-F238E27FC236}">
                <a16:creationId xmlns:a16="http://schemas.microsoft.com/office/drawing/2014/main" id="{4B0234F2-AD83-DDB6-9A59-6FB9779F00EE}"/>
              </a:ext>
            </a:extLst>
          </p:cNvPr>
          <p:cNvSpPr/>
          <p:nvPr/>
        </p:nvSpPr>
        <p:spPr>
          <a:xfrm>
            <a:off x="4870441" y="1733550"/>
            <a:ext cx="3302000" cy="2333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hlinkClick r:id="rId6" action="ppaction://hlinksldjump"/>
            <a:extLst>
              <a:ext uri="{FF2B5EF4-FFF2-40B4-BE49-F238E27FC236}">
                <a16:creationId xmlns:a16="http://schemas.microsoft.com/office/drawing/2014/main" id="{3E28DB50-1732-023F-182A-9CAB4BA77E53}"/>
              </a:ext>
            </a:extLst>
          </p:cNvPr>
          <p:cNvSpPr/>
          <p:nvPr/>
        </p:nvSpPr>
        <p:spPr>
          <a:xfrm>
            <a:off x="8387679" y="1658646"/>
            <a:ext cx="3302000" cy="2333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605242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362215"/>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dirty="0">
              <a:latin typeface="Bahnschrift" panose="020B0502040204020203" pitchFamily="34" charset="0"/>
              <a:cs typeface="Angsana New" panose="020B0502040204020203" pitchFamily="18" charset="-34"/>
            </a:endParaRPr>
          </a:p>
        </p:txBody>
      </p:sp>
      <p:pic>
        <p:nvPicPr>
          <p:cNvPr id="6" name="Picture 5">
            <a:extLst>
              <a:ext uri="{FF2B5EF4-FFF2-40B4-BE49-F238E27FC236}">
                <a16:creationId xmlns:a16="http://schemas.microsoft.com/office/drawing/2014/main" id="{9EACC0A1-362C-4C85-B385-EA0904338604}"/>
              </a:ext>
            </a:extLst>
          </p:cNvPr>
          <p:cNvPicPr>
            <a:picLocks noChangeAspect="1"/>
          </p:cNvPicPr>
          <p:nvPr/>
        </p:nvPicPr>
        <p:blipFill rotWithShape="1">
          <a:blip r:embed="rId5"/>
          <a:srcRect l="13257" r="12671" b="45928"/>
          <a:stretch/>
        </p:blipFill>
        <p:spPr>
          <a:xfrm>
            <a:off x="0" y="2920346"/>
            <a:ext cx="3159761" cy="2704599"/>
          </a:xfrm>
          <a:prstGeom prst="rect">
            <a:avLst/>
          </a:prstGeom>
        </p:spPr>
      </p:pic>
      <p:sp>
        <p:nvSpPr>
          <p:cNvPr id="10" name="TextBox 9">
            <a:extLst>
              <a:ext uri="{FF2B5EF4-FFF2-40B4-BE49-F238E27FC236}">
                <a16:creationId xmlns:a16="http://schemas.microsoft.com/office/drawing/2014/main" id="{7E73B1BE-BA6A-4790-B4F3-904C35EE063D}"/>
              </a:ext>
            </a:extLst>
          </p:cNvPr>
          <p:cNvSpPr txBox="1"/>
          <p:nvPr/>
        </p:nvSpPr>
        <p:spPr>
          <a:xfrm>
            <a:off x="4805680" y="1425882"/>
            <a:ext cx="5151119" cy="2451184"/>
          </a:xfrm>
          <a:prstGeom prst="rect">
            <a:avLst/>
          </a:prstGeom>
          <a:noFill/>
        </p:spPr>
        <p:txBody>
          <a:bodyPr wrap="square">
            <a:spAutoFit/>
          </a:bodyPr>
          <a:lstStyle/>
          <a:p>
            <a:pPr>
              <a:lnSpc>
                <a:spcPct val="107000"/>
              </a:lnSpc>
              <a:spcAft>
                <a:spcPts val="800"/>
              </a:spcAft>
            </a:pPr>
            <a:r>
              <a:rPr lang="en-GB" sz="2400" dirty="0">
                <a:effectLst/>
                <a:latin typeface="Bahnschrift" panose="020B0502040204020203" pitchFamily="34" charset="0"/>
                <a:ea typeface="Calibri" panose="020F0502020204030204" pitchFamily="34" charset="0"/>
                <a:cs typeface="Times New Roman" panose="02020603050405020304" pitchFamily="18" charset="0"/>
              </a:rPr>
              <a:t>Finally, we must make sure that the judges know about your loyalty to Parliament. We should also offer to pray for the judges every day. That always goes down well!</a:t>
            </a:r>
          </a:p>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4" name="Group 13">
            <a:extLst>
              <a:ext uri="{FF2B5EF4-FFF2-40B4-BE49-F238E27FC236}">
                <a16:creationId xmlns:a16="http://schemas.microsoft.com/office/drawing/2014/main" id="{F9178273-6A4C-4DFD-9B8A-871FCCD3B2B6}"/>
              </a:ext>
            </a:extLst>
          </p:cNvPr>
          <p:cNvGrpSpPr/>
          <p:nvPr/>
        </p:nvGrpSpPr>
        <p:grpSpPr>
          <a:xfrm>
            <a:off x="9756516" y="4117135"/>
            <a:ext cx="1828799" cy="1475312"/>
            <a:chOff x="5984240" y="3212749"/>
            <a:chExt cx="1828799" cy="1475312"/>
          </a:xfrm>
        </p:grpSpPr>
        <p:sp>
          <p:nvSpPr>
            <p:cNvPr id="15" name="Rectangle: Rounded Corners 14">
              <a:extLst>
                <a:ext uri="{FF2B5EF4-FFF2-40B4-BE49-F238E27FC236}">
                  <a16:creationId xmlns:a16="http://schemas.microsoft.com/office/drawing/2014/main" id="{BA8401BB-A5EC-4BF4-9257-A7A8FDEE2BDB}"/>
                </a:ext>
              </a:extLst>
            </p:cNvPr>
            <p:cNvSpPr/>
            <p:nvPr/>
          </p:nvSpPr>
          <p:spPr>
            <a:xfrm>
              <a:off x="5984240" y="3212749"/>
              <a:ext cx="1828799" cy="147531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00DCBB68-142B-4763-8C32-9CBC2A06C4AE}"/>
                </a:ext>
              </a:extLst>
            </p:cNvPr>
            <p:cNvSpPr txBox="1"/>
            <p:nvPr/>
          </p:nvSpPr>
          <p:spPr>
            <a:xfrm>
              <a:off x="6096000" y="3639899"/>
              <a:ext cx="1521860" cy="1015663"/>
            </a:xfrm>
            <a:prstGeom prst="rect">
              <a:avLst/>
            </a:prstGeom>
            <a:noFill/>
            <a:ln>
              <a:noFill/>
            </a:ln>
          </p:spPr>
          <p:txBody>
            <a:bodyPr wrap="square" rtlCol="0">
              <a:spAutoFit/>
            </a:bodyPr>
            <a:lstStyle/>
            <a:p>
              <a:pPr algn="ctr"/>
              <a:r>
                <a:rPr lang="en-GB" sz="2000" b="1" dirty="0">
                  <a:solidFill>
                    <a:schemeClr val="bg1"/>
                  </a:solidFill>
                  <a:latin typeface="Bahnschrift" panose="020B0502040204020203" pitchFamily="34" charset="0"/>
                  <a:cs typeface="Times New Roman" panose="02020603050405020304" pitchFamily="18" charset="0"/>
                </a:rPr>
                <a:t>Click here for your petition</a:t>
              </a:r>
              <a:endParaRPr lang="en-GB" sz="2000" b="1" dirty="0">
                <a:solidFill>
                  <a:schemeClr val="bg1"/>
                </a:solidFill>
              </a:endParaRPr>
            </a:p>
          </p:txBody>
        </p:sp>
        <p:sp>
          <p:nvSpPr>
            <p:cNvPr id="17" name="Arrow: Right 16">
              <a:extLst>
                <a:ext uri="{FF2B5EF4-FFF2-40B4-BE49-F238E27FC236}">
                  <a16:creationId xmlns:a16="http://schemas.microsoft.com/office/drawing/2014/main" id="{EBF2FDAD-86E9-49BF-9BDE-FEE0AB88051D}"/>
                </a:ext>
              </a:extLst>
            </p:cNvPr>
            <p:cNvSpPr/>
            <p:nvPr/>
          </p:nvSpPr>
          <p:spPr>
            <a:xfrm>
              <a:off x="6477000" y="3246120"/>
              <a:ext cx="8432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Rectangle: Rounded Corners 11">
            <a:hlinkClick r:id="rId6" action="ppaction://hlinksldjump"/>
            <a:extLst>
              <a:ext uri="{FF2B5EF4-FFF2-40B4-BE49-F238E27FC236}">
                <a16:creationId xmlns:a16="http://schemas.microsoft.com/office/drawing/2014/main" id="{4D15190C-7FAA-4860-A3A3-A8BDC3E710B5}"/>
              </a:ext>
            </a:extLst>
          </p:cNvPr>
          <p:cNvSpPr/>
          <p:nvPr/>
        </p:nvSpPr>
        <p:spPr>
          <a:xfrm>
            <a:off x="9381419" y="3947568"/>
            <a:ext cx="2618802" cy="17194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0369685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4458208"/>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2400" dirty="0">
              <a:effectLst/>
              <a:latin typeface="Freestyle Script" panose="030804020302050B0404"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To the right Worshipful the Justices of the Peace and in the presence of the people for this county at the Quarter Sessions to be held on the 1st of April 1650. The humble petition of Walter </a:t>
            </a:r>
            <a:r>
              <a:rPr lang="en-GB" sz="2400" dirty="0" err="1">
                <a:effectLst/>
                <a:latin typeface="Bradley Hand ITC" panose="03070402050302030203" pitchFamily="66" charset="0"/>
                <a:ea typeface="Calibri" panose="020F0502020204030204" pitchFamily="34" charset="0"/>
                <a:cs typeface="Times New Roman" panose="02020603050405020304" pitchFamily="18" charset="0"/>
              </a:rPr>
              <a:t>Hogbrawl</a:t>
            </a: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 blacksmith</a:t>
            </a:r>
            <a:r>
              <a:rPr lang="en-GB" sz="2400" dirty="0">
                <a:latin typeface="Bradley Hand ITC" panose="03070402050302030203" pitchFamily="66" charset="0"/>
                <a:ea typeface="Calibri" panose="020F0502020204030204" pitchFamily="34" charset="0"/>
                <a:cs typeface="Times New Roman" panose="02020603050405020304" pitchFamily="18" charset="0"/>
              </a:rPr>
              <a:t>. During these late wars he was shot in the leg with a musket bullet. He is now unable to stand without pain and so is unable to do the job he did before the war.</a:t>
            </a:r>
          </a:p>
          <a:p>
            <a:pPr>
              <a:lnSpc>
                <a:spcPct val="107000"/>
              </a:lnSpc>
              <a:spcAft>
                <a:spcPts val="800"/>
              </a:spcAft>
            </a:pPr>
            <a:endParaRPr lang="en-GB" sz="2400" dirty="0">
              <a:latin typeface="Bradley Hand ITC" panose="03070402050302030203" pitchFamily="66" charset="0"/>
              <a:cs typeface="Times New Roman" panose="02020603050405020304" pitchFamily="18" charset="0"/>
            </a:endParaRPr>
          </a:p>
          <a:p>
            <a:pPr>
              <a:lnSpc>
                <a:spcPct val="107000"/>
              </a:lnSpc>
              <a:spcAft>
                <a:spcPts val="800"/>
              </a:spcAft>
            </a:pPr>
            <a:r>
              <a:rPr lang="en-GB" sz="2400" dirty="0">
                <a:latin typeface="Bradley Hand ITC" panose="03070402050302030203" pitchFamily="66" charset="0"/>
                <a:cs typeface="Times New Roman" panose="02020603050405020304" pitchFamily="18" charset="0"/>
              </a:rPr>
              <a:t>He will starve unless you give him a pension.</a:t>
            </a:r>
          </a:p>
          <a:p>
            <a:pPr>
              <a:lnSpc>
                <a:spcPct val="107000"/>
              </a:lnSpc>
              <a:spcAft>
                <a:spcPts val="800"/>
              </a:spcAft>
            </a:pPr>
            <a:r>
              <a:rPr lang="en-GB" sz="2400" dirty="0">
                <a:latin typeface="Bradley Hand ITC" panose="03070402050302030203" pitchFamily="66" charset="0"/>
                <a:cs typeface="Times New Roman" panose="02020603050405020304" pitchFamily="18" charset="0"/>
              </a:rPr>
              <a:t>He has been ever faithful to Parliament.</a:t>
            </a:r>
          </a:p>
          <a:p>
            <a:pPr>
              <a:lnSpc>
                <a:spcPct val="107000"/>
              </a:lnSpc>
              <a:spcAft>
                <a:spcPts val="800"/>
              </a:spcAft>
            </a:pPr>
            <a:r>
              <a:rPr lang="en-GB" sz="2400" dirty="0">
                <a:latin typeface="Bradley Hand ITC" panose="03070402050302030203" pitchFamily="66" charset="0"/>
                <a:cs typeface="Times New Roman" panose="02020603050405020304" pitchFamily="18" charset="0"/>
              </a:rPr>
              <a:t>He will daily pray for you. </a:t>
            </a:r>
            <a:endParaRPr lang="en-GB" dirty="0">
              <a:latin typeface="Bradley Hand ITC" panose="03070402050302030203" pitchFamily="66" charset="0"/>
              <a:cs typeface="Angsana New" panose="020B0502040204020203" pitchFamily="18" charset="-34"/>
            </a:endParaRPr>
          </a:p>
        </p:txBody>
      </p:sp>
      <p:grpSp>
        <p:nvGrpSpPr>
          <p:cNvPr id="5" name="Group 4">
            <a:extLst>
              <a:ext uri="{FF2B5EF4-FFF2-40B4-BE49-F238E27FC236}">
                <a16:creationId xmlns:a16="http://schemas.microsoft.com/office/drawing/2014/main" id="{12B22F92-3780-49FF-1D9D-2F37447195C2}"/>
              </a:ext>
            </a:extLst>
          </p:cNvPr>
          <p:cNvGrpSpPr/>
          <p:nvPr/>
        </p:nvGrpSpPr>
        <p:grpSpPr>
          <a:xfrm>
            <a:off x="9578341" y="3601107"/>
            <a:ext cx="2277101" cy="1875354"/>
            <a:chOff x="9032241" y="2203672"/>
            <a:chExt cx="2277101" cy="1875354"/>
          </a:xfrm>
        </p:grpSpPr>
        <p:sp>
          <p:nvSpPr>
            <p:cNvPr id="12" name="Rectangle: Rounded Corners 11">
              <a:extLst>
                <a:ext uri="{FF2B5EF4-FFF2-40B4-BE49-F238E27FC236}">
                  <a16:creationId xmlns:a16="http://schemas.microsoft.com/office/drawing/2014/main" id="{20ABB5C4-701E-4F3E-27F5-94CF17FD19AD}"/>
                </a:ext>
              </a:extLst>
            </p:cNvPr>
            <p:cNvSpPr/>
            <p:nvPr/>
          </p:nvSpPr>
          <p:spPr>
            <a:xfrm>
              <a:off x="9032241" y="2331135"/>
              <a:ext cx="2277101" cy="17478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7281010E-2FD4-B296-DC72-6B8C0E267920}"/>
                </a:ext>
              </a:extLst>
            </p:cNvPr>
            <p:cNvSpPr txBox="1"/>
            <p:nvPr/>
          </p:nvSpPr>
          <p:spPr>
            <a:xfrm>
              <a:off x="9194248" y="2203672"/>
              <a:ext cx="1946272" cy="1815882"/>
            </a:xfrm>
            <a:prstGeom prst="rect">
              <a:avLst/>
            </a:prstGeom>
            <a:noFill/>
          </p:spPr>
          <p:txBody>
            <a:bodyPr wrap="square" rtlCol="0">
              <a:spAutoFit/>
            </a:bodyPr>
            <a:lstStyle/>
            <a:p>
              <a:pPr algn="ctr"/>
              <a:r>
                <a:rPr lang="en-GB" sz="4000" b="1" dirty="0">
                  <a:solidFill>
                    <a:schemeClr val="bg1"/>
                  </a:solidFill>
                  <a:latin typeface="Bahnschrift" panose="020B0502040204020203" pitchFamily="34" charset="0"/>
                  <a:cs typeface="Times New Roman" panose="02020603050405020304" pitchFamily="18" charset="0"/>
                </a:rPr>
                <a:t>?</a:t>
              </a:r>
            </a:p>
            <a:p>
              <a:pPr algn="ctr"/>
              <a:r>
                <a:rPr lang="en-GB" sz="2400" b="1" dirty="0">
                  <a:solidFill>
                    <a:schemeClr val="bg1"/>
                  </a:solidFill>
                  <a:latin typeface="Bahnschrift" panose="020B0502040204020203" pitchFamily="34" charset="0"/>
                  <a:cs typeface="Times New Roman" panose="02020603050405020304" pitchFamily="18" charset="0"/>
                </a:rPr>
                <a:t>Click here to find out if you win!</a:t>
              </a:r>
              <a:endParaRPr lang="en-GB" sz="2400" b="1" dirty="0">
                <a:solidFill>
                  <a:schemeClr val="bg1"/>
                </a:solidFill>
              </a:endParaRPr>
            </a:p>
          </p:txBody>
        </p:sp>
      </p:grpSp>
      <p:sp>
        <p:nvSpPr>
          <p:cNvPr id="14" name="Rectangle 13">
            <a:hlinkClick r:id="rId5" action="ppaction://hlinksldjump"/>
            <a:extLst>
              <a:ext uri="{FF2B5EF4-FFF2-40B4-BE49-F238E27FC236}">
                <a16:creationId xmlns:a16="http://schemas.microsoft.com/office/drawing/2014/main" id="{8ECC3C2D-7CC7-065F-294C-9BDF21AE7D85}"/>
              </a:ext>
            </a:extLst>
          </p:cNvPr>
          <p:cNvSpPr/>
          <p:nvPr/>
        </p:nvSpPr>
        <p:spPr>
          <a:xfrm>
            <a:off x="9313309" y="3358483"/>
            <a:ext cx="2800350" cy="2298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6361958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362215"/>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dirty="0">
              <a:latin typeface="Bahnschrift" panose="020B0502040204020203" pitchFamily="34" charset="0"/>
              <a:cs typeface="Angsana New" panose="020B0502040204020203" pitchFamily="18" charset="-34"/>
            </a:endParaRPr>
          </a:p>
        </p:txBody>
      </p:sp>
      <p:pic>
        <p:nvPicPr>
          <p:cNvPr id="6" name="Picture 5">
            <a:extLst>
              <a:ext uri="{FF2B5EF4-FFF2-40B4-BE49-F238E27FC236}">
                <a16:creationId xmlns:a16="http://schemas.microsoft.com/office/drawing/2014/main" id="{9EACC0A1-362C-4C85-B385-EA0904338604}"/>
              </a:ext>
            </a:extLst>
          </p:cNvPr>
          <p:cNvPicPr>
            <a:picLocks noChangeAspect="1"/>
          </p:cNvPicPr>
          <p:nvPr/>
        </p:nvPicPr>
        <p:blipFill rotWithShape="1">
          <a:blip r:embed="rId5"/>
          <a:srcRect l="13257" r="12671" b="45928"/>
          <a:stretch/>
        </p:blipFill>
        <p:spPr>
          <a:xfrm>
            <a:off x="0" y="2920346"/>
            <a:ext cx="3159761" cy="2704599"/>
          </a:xfrm>
          <a:prstGeom prst="rect">
            <a:avLst/>
          </a:prstGeom>
        </p:spPr>
      </p:pic>
      <p:sp>
        <p:nvSpPr>
          <p:cNvPr id="10" name="TextBox 9">
            <a:extLst>
              <a:ext uri="{FF2B5EF4-FFF2-40B4-BE49-F238E27FC236}">
                <a16:creationId xmlns:a16="http://schemas.microsoft.com/office/drawing/2014/main" id="{7E73B1BE-BA6A-4790-B4F3-904C35EE063D}"/>
              </a:ext>
            </a:extLst>
          </p:cNvPr>
          <p:cNvSpPr txBox="1"/>
          <p:nvPr/>
        </p:nvSpPr>
        <p:spPr>
          <a:xfrm>
            <a:off x="4805680" y="1425882"/>
            <a:ext cx="5151119" cy="2451184"/>
          </a:xfrm>
          <a:prstGeom prst="rect">
            <a:avLst/>
          </a:prstGeom>
          <a:noFill/>
        </p:spPr>
        <p:txBody>
          <a:bodyPr wrap="square">
            <a:spAutoFit/>
          </a:bodyPr>
          <a:lstStyle/>
          <a:p>
            <a:pPr>
              <a:lnSpc>
                <a:spcPct val="107000"/>
              </a:lnSpc>
              <a:spcAft>
                <a:spcPts val="800"/>
              </a:spcAft>
            </a:pPr>
            <a:r>
              <a:rPr lang="en-GB" sz="2400" dirty="0">
                <a:effectLst/>
                <a:latin typeface="Bahnschrift" panose="020B0502040204020203" pitchFamily="34" charset="0"/>
                <a:ea typeface="Calibri" panose="020F0502020204030204" pitchFamily="34" charset="0"/>
                <a:cs typeface="Times New Roman" panose="02020603050405020304" pitchFamily="18" charset="0"/>
              </a:rPr>
              <a:t>Finally, we must make sure that the judges know about your loyalty to Parliament. We should also offer to pray for the judges every day. That always goes down well!</a:t>
            </a:r>
          </a:p>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4" name="Group 13">
            <a:extLst>
              <a:ext uri="{FF2B5EF4-FFF2-40B4-BE49-F238E27FC236}">
                <a16:creationId xmlns:a16="http://schemas.microsoft.com/office/drawing/2014/main" id="{F9178273-6A4C-4DFD-9B8A-871FCCD3B2B6}"/>
              </a:ext>
            </a:extLst>
          </p:cNvPr>
          <p:cNvGrpSpPr/>
          <p:nvPr/>
        </p:nvGrpSpPr>
        <p:grpSpPr>
          <a:xfrm>
            <a:off x="9756516" y="4117135"/>
            <a:ext cx="1828799" cy="1475312"/>
            <a:chOff x="5984240" y="3212749"/>
            <a:chExt cx="1828799" cy="1475312"/>
          </a:xfrm>
        </p:grpSpPr>
        <p:sp>
          <p:nvSpPr>
            <p:cNvPr id="15" name="Rectangle: Rounded Corners 14">
              <a:extLst>
                <a:ext uri="{FF2B5EF4-FFF2-40B4-BE49-F238E27FC236}">
                  <a16:creationId xmlns:a16="http://schemas.microsoft.com/office/drawing/2014/main" id="{BA8401BB-A5EC-4BF4-9257-A7A8FDEE2BDB}"/>
                </a:ext>
              </a:extLst>
            </p:cNvPr>
            <p:cNvSpPr/>
            <p:nvPr/>
          </p:nvSpPr>
          <p:spPr>
            <a:xfrm>
              <a:off x="5984240" y="3212749"/>
              <a:ext cx="1828799" cy="147531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00DCBB68-142B-4763-8C32-9CBC2A06C4AE}"/>
                </a:ext>
              </a:extLst>
            </p:cNvPr>
            <p:cNvSpPr txBox="1"/>
            <p:nvPr/>
          </p:nvSpPr>
          <p:spPr>
            <a:xfrm>
              <a:off x="6096000" y="3639899"/>
              <a:ext cx="1521860" cy="1015663"/>
            </a:xfrm>
            <a:prstGeom prst="rect">
              <a:avLst/>
            </a:prstGeom>
            <a:noFill/>
            <a:ln>
              <a:noFill/>
            </a:ln>
          </p:spPr>
          <p:txBody>
            <a:bodyPr wrap="square" rtlCol="0">
              <a:spAutoFit/>
            </a:bodyPr>
            <a:lstStyle/>
            <a:p>
              <a:pPr algn="ctr"/>
              <a:r>
                <a:rPr lang="en-GB" sz="2000" b="1" dirty="0">
                  <a:solidFill>
                    <a:schemeClr val="bg1"/>
                  </a:solidFill>
                  <a:latin typeface="Bahnschrift" panose="020B0502040204020203" pitchFamily="34" charset="0"/>
                  <a:cs typeface="Times New Roman" panose="02020603050405020304" pitchFamily="18" charset="0"/>
                </a:rPr>
                <a:t>Click here for your petition</a:t>
              </a:r>
              <a:endParaRPr lang="en-GB" sz="2000" b="1" dirty="0">
                <a:solidFill>
                  <a:schemeClr val="bg1"/>
                </a:solidFill>
              </a:endParaRPr>
            </a:p>
          </p:txBody>
        </p:sp>
        <p:sp>
          <p:nvSpPr>
            <p:cNvPr id="17" name="Arrow: Right 16">
              <a:extLst>
                <a:ext uri="{FF2B5EF4-FFF2-40B4-BE49-F238E27FC236}">
                  <a16:creationId xmlns:a16="http://schemas.microsoft.com/office/drawing/2014/main" id="{EBF2FDAD-86E9-49BF-9BDE-FEE0AB88051D}"/>
                </a:ext>
              </a:extLst>
            </p:cNvPr>
            <p:cNvSpPr/>
            <p:nvPr/>
          </p:nvSpPr>
          <p:spPr>
            <a:xfrm>
              <a:off x="6477000" y="3246120"/>
              <a:ext cx="8432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Rectangle: Rounded Corners 11">
            <a:hlinkClick r:id="rId6" action="ppaction://hlinksldjump"/>
            <a:extLst>
              <a:ext uri="{FF2B5EF4-FFF2-40B4-BE49-F238E27FC236}">
                <a16:creationId xmlns:a16="http://schemas.microsoft.com/office/drawing/2014/main" id="{4D15190C-7FAA-4860-A3A3-A8BDC3E710B5}"/>
              </a:ext>
            </a:extLst>
          </p:cNvPr>
          <p:cNvSpPr/>
          <p:nvPr/>
        </p:nvSpPr>
        <p:spPr>
          <a:xfrm>
            <a:off x="9381419" y="3947568"/>
            <a:ext cx="2618802" cy="17194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3641221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3960443"/>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2400" dirty="0">
              <a:effectLst/>
              <a:latin typeface="Freestyle Script" panose="030804020302050B0404"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To the right Worshipful the Justices of the Peace and in the presence of the people for this county at the Quarter Sessions to be held on the 1st of April 1650. The humble petition of Walter </a:t>
            </a:r>
            <a:r>
              <a:rPr lang="en-GB" sz="2400" dirty="0" err="1">
                <a:effectLst/>
                <a:latin typeface="Bradley Hand ITC" panose="03070402050302030203" pitchFamily="66" charset="0"/>
                <a:ea typeface="Calibri" panose="020F0502020204030204" pitchFamily="34" charset="0"/>
                <a:cs typeface="Times New Roman" panose="02020603050405020304" pitchFamily="18" charset="0"/>
              </a:rPr>
              <a:t>Hogbrawl</a:t>
            </a: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 blacksmith</a:t>
            </a:r>
            <a:r>
              <a:rPr lang="en-GB" sz="2400" dirty="0">
                <a:latin typeface="Bradley Hand ITC" panose="03070402050302030203" pitchFamily="66" charset="0"/>
                <a:ea typeface="Calibri" panose="020F0502020204030204" pitchFamily="34" charset="0"/>
                <a:cs typeface="Times New Roman" panose="02020603050405020304" pitchFamily="18" charset="0"/>
              </a:rPr>
              <a:t>. During these late wars his skull was broken with a poleaxe and 9 pieces of bone were removed. He is now completely unable to do the job he did before the war, as he finds it hard to stand and is often confused. </a:t>
            </a:r>
          </a:p>
          <a:p>
            <a:pPr>
              <a:lnSpc>
                <a:spcPct val="107000"/>
              </a:lnSpc>
              <a:spcAft>
                <a:spcPts val="800"/>
              </a:spcAft>
            </a:pPr>
            <a:r>
              <a:rPr lang="en-GB" sz="2400" dirty="0">
                <a:latin typeface="Bradley Hand ITC" panose="03070402050302030203" pitchFamily="66" charset="0"/>
                <a:cs typeface="Times New Roman" panose="02020603050405020304" pitchFamily="18" charset="0"/>
              </a:rPr>
              <a:t>He will starve unless you help him.</a:t>
            </a:r>
          </a:p>
          <a:p>
            <a:pPr>
              <a:lnSpc>
                <a:spcPct val="107000"/>
              </a:lnSpc>
              <a:spcAft>
                <a:spcPts val="800"/>
              </a:spcAft>
            </a:pPr>
            <a:r>
              <a:rPr lang="en-GB" sz="2400" dirty="0">
                <a:latin typeface="Bradley Hand ITC" panose="03070402050302030203" pitchFamily="66" charset="0"/>
                <a:cs typeface="Times New Roman" panose="02020603050405020304" pitchFamily="18" charset="0"/>
              </a:rPr>
              <a:t>Please give him a pension.</a:t>
            </a:r>
          </a:p>
          <a:p>
            <a:pPr>
              <a:lnSpc>
                <a:spcPct val="107000"/>
              </a:lnSpc>
              <a:spcAft>
                <a:spcPts val="800"/>
              </a:spcAft>
            </a:pPr>
            <a:r>
              <a:rPr lang="en-GB" sz="2400" dirty="0">
                <a:latin typeface="Bradley Hand ITC" panose="03070402050302030203" pitchFamily="66" charset="0"/>
                <a:cs typeface="Times New Roman" panose="02020603050405020304" pitchFamily="18" charset="0"/>
              </a:rPr>
              <a:t>He will daily pray for you. </a:t>
            </a:r>
            <a:endParaRPr lang="en-GB" dirty="0">
              <a:latin typeface="Bradley Hand ITC" panose="03070402050302030203" pitchFamily="66" charset="0"/>
              <a:cs typeface="Angsana New" panose="020B0502040204020203" pitchFamily="18" charset="-34"/>
            </a:endParaRPr>
          </a:p>
        </p:txBody>
      </p:sp>
      <p:grpSp>
        <p:nvGrpSpPr>
          <p:cNvPr id="12" name="Group 11">
            <a:extLst>
              <a:ext uri="{FF2B5EF4-FFF2-40B4-BE49-F238E27FC236}">
                <a16:creationId xmlns:a16="http://schemas.microsoft.com/office/drawing/2014/main" id="{2AE1C0FE-C23D-384C-A019-A89A689B3137}"/>
              </a:ext>
            </a:extLst>
          </p:cNvPr>
          <p:cNvGrpSpPr/>
          <p:nvPr/>
        </p:nvGrpSpPr>
        <p:grpSpPr>
          <a:xfrm>
            <a:off x="9578341" y="3601107"/>
            <a:ext cx="2277101" cy="1875354"/>
            <a:chOff x="9032241" y="2203672"/>
            <a:chExt cx="2277101" cy="1875354"/>
          </a:xfrm>
        </p:grpSpPr>
        <p:sp>
          <p:nvSpPr>
            <p:cNvPr id="13" name="Rectangle: Rounded Corners 12">
              <a:extLst>
                <a:ext uri="{FF2B5EF4-FFF2-40B4-BE49-F238E27FC236}">
                  <a16:creationId xmlns:a16="http://schemas.microsoft.com/office/drawing/2014/main" id="{DBA94B71-DD81-941F-3C29-9217A313D058}"/>
                </a:ext>
              </a:extLst>
            </p:cNvPr>
            <p:cNvSpPr/>
            <p:nvPr/>
          </p:nvSpPr>
          <p:spPr>
            <a:xfrm>
              <a:off x="9032241" y="2331135"/>
              <a:ext cx="2277101" cy="17478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5DB883DA-40CF-8A5E-FED5-78FBE50BE5C1}"/>
                </a:ext>
              </a:extLst>
            </p:cNvPr>
            <p:cNvSpPr txBox="1"/>
            <p:nvPr/>
          </p:nvSpPr>
          <p:spPr>
            <a:xfrm>
              <a:off x="9194248" y="2203672"/>
              <a:ext cx="1946272" cy="1815882"/>
            </a:xfrm>
            <a:prstGeom prst="rect">
              <a:avLst/>
            </a:prstGeom>
            <a:noFill/>
          </p:spPr>
          <p:txBody>
            <a:bodyPr wrap="square" rtlCol="0">
              <a:spAutoFit/>
            </a:bodyPr>
            <a:lstStyle/>
            <a:p>
              <a:pPr algn="ctr"/>
              <a:r>
                <a:rPr lang="en-GB" sz="4000" b="1" dirty="0">
                  <a:solidFill>
                    <a:schemeClr val="bg1"/>
                  </a:solidFill>
                  <a:latin typeface="Bahnschrift" panose="020B0502040204020203" pitchFamily="34" charset="0"/>
                  <a:cs typeface="Times New Roman" panose="02020603050405020304" pitchFamily="18" charset="0"/>
                </a:rPr>
                <a:t>?</a:t>
              </a:r>
            </a:p>
            <a:p>
              <a:pPr algn="ctr"/>
              <a:r>
                <a:rPr lang="en-GB" sz="2400" b="1" dirty="0">
                  <a:solidFill>
                    <a:schemeClr val="bg1"/>
                  </a:solidFill>
                  <a:latin typeface="Bahnschrift" panose="020B0502040204020203" pitchFamily="34" charset="0"/>
                  <a:cs typeface="Times New Roman" panose="02020603050405020304" pitchFamily="18" charset="0"/>
                </a:rPr>
                <a:t>Click here to find out if you win!</a:t>
              </a:r>
              <a:endParaRPr lang="en-GB" sz="2400" b="1" dirty="0">
                <a:solidFill>
                  <a:schemeClr val="bg1"/>
                </a:solidFill>
              </a:endParaRPr>
            </a:p>
          </p:txBody>
        </p:sp>
      </p:grpSp>
      <p:sp>
        <p:nvSpPr>
          <p:cNvPr id="15" name="Rectangle 14">
            <a:hlinkClick r:id="rId5" action="ppaction://hlinksldjump"/>
            <a:extLst>
              <a:ext uri="{FF2B5EF4-FFF2-40B4-BE49-F238E27FC236}">
                <a16:creationId xmlns:a16="http://schemas.microsoft.com/office/drawing/2014/main" id="{8A0C52E3-2AC3-CACC-B882-4B32A73EB81E}"/>
              </a:ext>
            </a:extLst>
          </p:cNvPr>
          <p:cNvSpPr/>
          <p:nvPr/>
        </p:nvSpPr>
        <p:spPr>
          <a:xfrm>
            <a:off x="9248775" y="3324225"/>
            <a:ext cx="2800350" cy="2298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89518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peech Bubble: Rectangle 5">
            <a:extLst>
              <a:ext uri="{FF2B5EF4-FFF2-40B4-BE49-F238E27FC236}">
                <a16:creationId xmlns:a16="http://schemas.microsoft.com/office/drawing/2014/main" id="{F63F643F-1036-4DCD-F753-0AF81F8B3A2C}"/>
              </a:ext>
            </a:extLst>
          </p:cNvPr>
          <p:cNvSpPr/>
          <p:nvPr/>
        </p:nvSpPr>
        <p:spPr>
          <a:xfrm>
            <a:off x="304800" y="428625"/>
            <a:ext cx="4208877" cy="2838245"/>
          </a:xfrm>
          <a:prstGeom prst="wedgeRectCallout">
            <a:avLst>
              <a:gd name="adj1" fmla="val -7511"/>
              <a:gd name="adj2" fmla="val 82078"/>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pic>
        <p:nvPicPr>
          <p:cNvPr id="8" name="Picture 7">
            <a:extLst>
              <a:ext uri="{FF2B5EF4-FFF2-40B4-BE49-F238E27FC236}">
                <a16:creationId xmlns:a16="http://schemas.microsoft.com/office/drawing/2014/main" id="{E4E4C0C5-8934-4CCA-BC52-105E70A5684A}"/>
              </a:ext>
            </a:extLst>
          </p:cNvPr>
          <p:cNvPicPr>
            <a:picLocks noChangeAspect="1"/>
          </p:cNvPicPr>
          <p:nvPr/>
        </p:nvPicPr>
        <p:blipFill rotWithShape="1">
          <a:blip r:embed="rId5"/>
          <a:srcRect l="13257" r="12671" b="45928"/>
          <a:stretch/>
        </p:blipFill>
        <p:spPr>
          <a:xfrm>
            <a:off x="1543058" y="3004531"/>
            <a:ext cx="3159761" cy="2704599"/>
          </a:xfrm>
          <a:prstGeom prst="rect">
            <a:avLst/>
          </a:prstGeom>
        </p:spPr>
      </p:pic>
      <p:sp>
        <p:nvSpPr>
          <p:cNvPr id="10" name="TextBox 9">
            <a:extLst>
              <a:ext uri="{FF2B5EF4-FFF2-40B4-BE49-F238E27FC236}">
                <a16:creationId xmlns:a16="http://schemas.microsoft.com/office/drawing/2014/main" id="{45F1667E-4378-4407-9733-9804EE13F4FC}"/>
              </a:ext>
            </a:extLst>
          </p:cNvPr>
          <p:cNvSpPr txBox="1"/>
          <p:nvPr/>
        </p:nvSpPr>
        <p:spPr>
          <a:xfrm>
            <a:off x="592186" y="541766"/>
            <a:ext cx="3634103" cy="2544736"/>
          </a:xfrm>
          <a:prstGeom prst="rect">
            <a:avLst/>
          </a:prstGeom>
          <a:noFill/>
        </p:spPr>
        <p:txBody>
          <a:bodyPr wrap="square">
            <a:spAutoFit/>
          </a:bodyPr>
          <a:lstStyle/>
          <a:p>
            <a:pPr>
              <a:lnSpc>
                <a:spcPct val="107000"/>
              </a:lnSpc>
              <a:spcAft>
                <a:spcPts val="800"/>
              </a:spcAft>
            </a:pPr>
            <a:r>
              <a:rPr lang="en-GB" sz="2400" dirty="0">
                <a:effectLst/>
                <a:latin typeface="Bahnschrift" panose="020B0502040204020203" pitchFamily="34" charset="0"/>
                <a:ea typeface="Calibri" panose="020F0502020204030204" pitchFamily="34" charset="0"/>
                <a:cs typeface="Times New Roman" panose="02020603050405020304" pitchFamily="18" charset="0"/>
              </a:rPr>
              <a:t>Now Mr </a:t>
            </a:r>
            <a:r>
              <a:rPr lang="en-GB" sz="2400" dirty="0" err="1">
                <a:effectLst/>
                <a:latin typeface="Bahnschrift" panose="020B0502040204020203" pitchFamily="34" charset="0"/>
                <a:ea typeface="Calibri" panose="020F0502020204030204" pitchFamily="34" charset="0"/>
                <a:cs typeface="Times New Roman" panose="02020603050405020304" pitchFamily="18" charset="0"/>
              </a:rPr>
              <a:t>Hogbrawl</a:t>
            </a:r>
            <a:r>
              <a:rPr lang="en-GB" sz="2400" dirty="0">
                <a:effectLst/>
                <a:latin typeface="Bahnschrift" panose="020B0502040204020203" pitchFamily="34" charset="0"/>
                <a:ea typeface="Calibri" panose="020F0502020204030204" pitchFamily="34" charset="0"/>
                <a:cs typeface="Times New Roman" panose="02020603050405020304" pitchFamily="18" charset="0"/>
              </a:rPr>
              <a:t>, tell me your </a:t>
            </a:r>
            <a:r>
              <a:rPr lang="en-GB" sz="2400" b="1" dirty="0">
                <a:effectLst/>
                <a:latin typeface="Bahnschrift" panose="020B0502040204020203" pitchFamily="34" charset="0"/>
                <a:ea typeface="Calibri" panose="020F0502020204030204" pitchFamily="34" charset="0"/>
                <a:cs typeface="Times New Roman" panose="02020603050405020304" pitchFamily="18" charset="0"/>
              </a:rPr>
              <a:t>job</a:t>
            </a:r>
            <a:r>
              <a:rPr lang="en-GB" sz="2400" dirty="0">
                <a:effectLst/>
                <a:latin typeface="Bahnschrift" panose="020B0502040204020203" pitchFamily="34" charset="0"/>
                <a:ea typeface="Calibri" panose="020F0502020204030204" pitchFamily="34" charset="0"/>
                <a:cs typeface="Times New Roman" panose="02020603050405020304" pitchFamily="18" charset="0"/>
              </a:rPr>
              <a:t> before the war. </a:t>
            </a:r>
          </a:p>
          <a:p>
            <a:pPr>
              <a:lnSpc>
                <a:spcPct val="107000"/>
              </a:lnSpc>
              <a:spcAft>
                <a:spcPts val="800"/>
              </a:spcAft>
            </a:pPr>
            <a:r>
              <a:rPr lang="en-GB" sz="2400" dirty="0">
                <a:latin typeface="Bahnschrift" panose="020B0502040204020203" pitchFamily="34" charset="0"/>
                <a:ea typeface="Calibri" panose="020F0502020204030204" pitchFamily="34" charset="0"/>
                <a:cs typeface="Times New Roman" panose="02020603050405020304" pitchFamily="18" charset="0"/>
              </a:rPr>
              <a:t>I</a:t>
            </a:r>
            <a:r>
              <a:rPr lang="en-GB" sz="2400" dirty="0">
                <a:effectLst/>
                <a:latin typeface="Bahnschrift" panose="020B0502040204020203" pitchFamily="34" charset="0"/>
                <a:ea typeface="Calibri" panose="020F0502020204030204" pitchFamily="34" charset="0"/>
                <a:cs typeface="Times New Roman" panose="02020603050405020304" pitchFamily="18" charset="0"/>
              </a:rPr>
              <a:t>f you are a child, tell me if you an </a:t>
            </a:r>
            <a:r>
              <a:rPr lang="en-GB" sz="2400" b="1" dirty="0">
                <a:effectLst/>
                <a:latin typeface="Bahnschrift" panose="020B0502040204020203" pitchFamily="34" charset="0"/>
                <a:ea typeface="Calibri" panose="020F0502020204030204" pitchFamily="34" charset="0"/>
                <a:cs typeface="Times New Roman" panose="02020603050405020304" pitchFamily="18" charset="0"/>
              </a:rPr>
              <a:t>orphan</a:t>
            </a:r>
            <a:r>
              <a:rPr lang="en-GB" sz="2400" dirty="0">
                <a:effectLst/>
                <a:latin typeface="Bahnschrift" panose="020B0502040204020203" pitchFamily="34" charset="0"/>
                <a:ea typeface="Calibri" panose="020F0502020204030204" pitchFamily="34" charset="0"/>
                <a:cs typeface="Times New Roman" panose="02020603050405020304" pitchFamily="18" charset="0"/>
              </a:rPr>
              <a:t> (who has lost their parents)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Rounded Corners 11">
            <a:extLst>
              <a:ext uri="{FF2B5EF4-FFF2-40B4-BE49-F238E27FC236}">
                <a16:creationId xmlns:a16="http://schemas.microsoft.com/office/drawing/2014/main" id="{46F1019A-8CE6-4ED6-97F8-C1D9EA2E2365}"/>
              </a:ext>
            </a:extLst>
          </p:cNvPr>
          <p:cNvSpPr/>
          <p:nvPr/>
        </p:nvSpPr>
        <p:spPr>
          <a:xfrm>
            <a:off x="5019040" y="853440"/>
            <a:ext cx="3302000" cy="165608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Rounded Corners 14">
            <a:extLst>
              <a:ext uri="{FF2B5EF4-FFF2-40B4-BE49-F238E27FC236}">
                <a16:creationId xmlns:a16="http://schemas.microsoft.com/office/drawing/2014/main" id="{A58BCC36-511D-4416-94E8-BFC215EE32D4}"/>
              </a:ext>
            </a:extLst>
          </p:cNvPr>
          <p:cNvSpPr/>
          <p:nvPr/>
        </p:nvSpPr>
        <p:spPr>
          <a:xfrm>
            <a:off x="8577584" y="819007"/>
            <a:ext cx="3302000" cy="165608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6230DFFE-867C-4AB3-B4BC-9E88B38E4D6A}"/>
              </a:ext>
            </a:extLst>
          </p:cNvPr>
          <p:cNvSpPr txBox="1"/>
          <p:nvPr/>
        </p:nvSpPr>
        <p:spPr>
          <a:xfrm>
            <a:off x="5566419" y="1310957"/>
            <a:ext cx="3078480" cy="523220"/>
          </a:xfrm>
          <a:prstGeom prst="rect">
            <a:avLst/>
          </a:prstGeom>
          <a:noFill/>
        </p:spPr>
        <p:txBody>
          <a:bodyPr wrap="square" rtlCol="0">
            <a:spAutoFit/>
          </a:bodyPr>
          <a:lstStyle/>
          <a:p>
            <a:r>
              <a:rPr lang="en-GB" sz="2800" dirty="0">
                <a:effectLst/>
                <a:latin typeface="Bahnschrift" panose="020B0502040204020203" pitchFamily="34" charset="0"/>
                <a:ea typeface="Calibri" panose="020F0502020204030204" pitchFamily="34" charset="0"/>
                <a:cs typeface="Times New Roman" panose="02020603050405020304" pitchFamily="18" charset="0"/>
              </a:rPr>
              <a:t>Blacksmith</a:t>
            </a:r>
            <a:endParaRPr lang="en-GB" sz="2800" dirty="0"/>
          </a:p>
        </p:txBody>
      </p:sp>
      <p:sp>
        <p:nvSpPr>
          <p:cNvPr id="19" name="TextBox 18">
            <a:extLst>
              <a:ext uri="{FF2B5EF4-FFF2-40B4-BE49-F238E27FC236}">
                <a16:creationId xmlns:a16="http://schemas.microsoft.com/office/drawing/2014/main" id="{7DB6EBC9-D68B-490E-A8E9-0E8A2836B8C6}"/>
              </a:ext>
            </a:extLst>
          </p:cNvPr>
          <p:cNvSpPr txBox="1"/>
          <p:nvPr/>
        </p:nvSpPr>
        <p:spPr>
          <a:xfrm>
            <a:off x="9381419" y="1319455"/>
            <a:ext cx="3078480" cy="523220"/>
          </a:xfrm>
          <a:prstGeom prst="rect">
            <a:avLst/>
          </a:prstGeom>
          <a:noFill/>
        </p:spPr>
        <p:txBody>
          <a:bodyPr wrap="square" rtlCol="0">
            <a:spAutoFit/>
          </a:bodyPr>
          <a:lstStyle/>
          <a:p>
            <a:r>
              <a:rPr lang="en-GB" sz="2800" dirty="0">
                <a:effectLst/>
                <a:latin typeface="Bahnschrift" panose="020B0502040204020203" pitchFamily="34" charset="0"/>
                <a:ea typeface="Calibri" panose="020F0502020204030204" pitchFamily="34" charset="0"/>
                <a:cs typeface="Times New Roman" panose="02020603050405020304" pitchFamily="18" charset="0"/>
              </a:rPr>
              <a:t>Orphan</a:t>
            </a:r>
            <a:endParaRPr lang="en-GB" sz="2800" dirty="0"/>
          </a:p>
        </p:txBody>
      </p:sp>
      <p:sp>
        <p:nvSpPr>
          <p:cNvPr id="2" name="Rectangle: Rounded Corners 1">
            <a:hlinkClick r:id="rId6" action="ppaction://hlinksldjump"/>
            <a:extLst>
              <a:ext uri="{FF2B5EF4-FFF2-40B4-BE49-F238E27FC236}">
                <a16:creationId xmlns:a16="http://schemas.microsoft.com/office/drawing/2014/main" id="{0F0B0342-D8BD-4606-A355-5722E0FBA237}"/>
              </a:ext>
            </a:extLst>
          </p:cNvPr>
          <p:cNvSpPr/>
          <p:nvPr/>
        </p:nvSpPr>
        <p:spPr>
          <a:xfrm>
            <a:off x="5019040" y="650240"/>
            <a:ext cx="3464560" cy="214559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hlinkClick r:id="rId7" action="ppaction://hlinksldjump"/>
            <a:extLst>
              <a:ext uri="{FF2B5EF4-FFF2-40B4-BE49-F238E27FC236}">
                <a16:creationId xmlns:a16="http://schemas.microsoft.com/office/drawing/2014/main" id="{DB651B97-A517-FED9-A4BF-8804BA1D5F94}"/>
              </a:ext>
            </a:extLst>
          </p:cNvPr>
          <p:cNvSpPr/>
          <p:nvPr/>
        </p:nvSpPr>
        <p:spPr>
          <a:xfrm>
            <a:off x="8644899" y="853440"/>
            <a:ext cx="3309638" cy="17433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73939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1676806"/>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2400" dirty="0">
              <a:effectLst/>
              <a:latin typeface="Freestyle Script" panose="030804020302050B0404"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To the right Worshipful the Justices of the Peace and in the presence of the people for this county at the Quarter Sessions to be held on the 1st of April 1650. The humble petition of Walter </a:t>
            </a:r>
            <a:r>
              <a:rPr lang="en-GB" sz="2400" dirty="0" err="1">
                <a:effectLst/>
                <a:latin typeface="Bradley Hand ITC" panose="03070402050302030203" pitchFamily="66" charset="0"/>
                <a:ea typeface="Calibri" panose="020F0502020204030204" pitchFamily="34" charset="0"/>
                <a:cs typeface="Times New Roman" panose="02020603050405020304" pitchFamily="18" charset="0"/>
              </a:rPr>
              <a:t>Hogbrawl</a:t>
            </a: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 Blacksmith</a:t>
            </a:r>
            <a:endParaRPr lang="en-GB" dirty="0">
              <a:latin typeface="Bradley Hand ITC" panose="03070402050302030203" pitchFamily="66" charset="0"/>
              <a:cs typeface="Angsana New" panose="020B0502040204020203" pitchFamily="18" charset="-34"/>
            </a:endParaRPr>
          </a:p>
        </p:txBody>
      </p:sp>
      <p:grpSp>
        <p:nvGrpSpPr>
          <p:cNvPr id="6" name="Group 5">
            <a:extLst>
              <a:ext uri="{FF2B5EF4-FFF2-40B4-BE49-F238E27FC236}">
                <a16:creationId xmlns:a16="http://schemas.microsoft.com/office/drawing/2014/main" id="{C05CFBEF-6A21-418D-B3BC-3CAF36F06C74}"/>
              </a:ext>
            </a:extLst>
          </p:cNvPr>
          <p:cNvGrpSpPr/>
          <p:nvPr/>
        </p:nvGrpSpPr>
        <p:grpSpPr>
          <a:xfrm>
            <a:off x="10038081" y="3911393"/>
            <a:ext cx="1828799" cy="1475312"/>
            <a:chOff x="5984241" y="3007153"/>
            <a:chExt cx="1828799" cy="1475312"/>
          </a:xfrm>
        </p:grpSpPr>
        <p:sp>
          <p:nvSpPr>
            <p:cNvPr id="7" name="Rectangle: Rounded Corners 6">
              <a:extLst>
                <a:ext uri="{FF2B5EF4-FFF2-40B4-BE49-F238E27FC236}">
                  <a16:creationId xmlns:a16="http://schemas.microsoft.com/office/drawing/2014/main" id="{B0461B4D-91D5-46A3-9B1D-712740583529}"/>
                </a:ext>
              </a:extLst>
            </p:cNvPr>
            <p:cNvSpPr/>
            <p:nvPr/>
          </p:nvSpPr>
          <p:spPr>
            <a:xfrm>
              <a:off x="5984241" y="3007153"/>
              <a:ext cx="1828799" cy="147531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C8655326-165E-4977-8EB3-FF6338FE5048}"/>
                </a:ext>
              </a:extLst>
            </p:cNvPr>
            <p:cNvSpPr txBox="1"/>
            <p:nvPr/>
          </p:nvSpPr>
          <p:spPr>
            <a:xfrm>
              <a:off x="6096000" y="3639899"/>
              <a:ext cx="1521860" cy="707886"/>
            </a:xfrm>
            <a:prstGeom prst="rect">
              <a:avLst/>
            </a:prstGeom>
            <a:noFill/>
            <a:ln>
              <a:noFill/>
            </a:ln>
          </p:spPr>
          <p:txBody>
            <a:bodyPr wrap="square" rtlCol="0">
              <a:spAutoFit/>
            </a:bodyPr>
            <a:lstStyle/>
            <a:p>
              <a:pPr algn="ctr"/>
              <a:r>
                <a:rPr lang="en-GB" sz="2000" b="1" dirty="0">
                  <a:solidFill>
                    <a:schemeClr val="bg1"/>
                  </a:solidFill>
                  <a:latin typeface="Bahnschrift" panose="020B0502040204020203" pitchFamily="34" charset="0"/>
                  <a:cs typeface="Times New Roman" panose="02020603050405020304" pitchFamily="18" charset="0"/>
                </a:rPr>
                <a:t>Click here to continue</a:t>
              </a:r>
              <a:endParaRPr lang="en-GB" sz="2000" b="1" dirty="0">
                <a:solidFill>
                  <a:schemeClr val="bg1"/>
                </a:solidFill>
              </a:endParaRPr>
            </a:p>
          </p:txBody>
        </p:sp>
        <p:sp>
          <p:nvSpPr>
            <p:cNvPr id="10" name="Arrow: Right 9">
              <a:extLst>
                <a:ext uri="{FF2B5EF4-FFF2-40B4-BE49-F238E27FC236}">
                  <a16:creationId xmlns:a16="http://schemas.microsoft.com/office/drawing/2014/main" id="{7AFD5943-FCBE-4B17-9FDD-5CDD1C05F908}"/>
                </a:ext>
              </a:extLst>
            </p:cNvPr>
            <p:cNvSpPr/>
            <p:nvPr/>
          </p:nvSpPr>
          <p:spPr>
            <a:xfrm>
              <a:off x="6477000" y="3246120"/>
              <a:ext cx="8432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Rectangle: Rounded Corners 1">
            <a:hlinkClick r:id="rId5" action="ppaction://hlinksldjump"/>
            <a:extLst>
              <a:ext uri="{FF2B5EF4-FFF2-40B4-BE49-F238E27FC236}">
                <a16:creationId xmlns:a16="http://schemas.microsoft.com/office/drawing/2014/main" id="{D637A43A-07A9-4318-BF31-263C6F1B34A9}"/>
              </a:ext>
            </a:extLst>
          </p:cNvPr>
          <p:cNvSpPr/>
          <p:nvPr/>
        </p:nvSpPr>
        <p:spPr>
          <a:xfrm>
            <a:off x="10038081" y="3718560"/>
            <a:ext cx="2072639" cy="19390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59443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1676806"/>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2400" dirty="0">
              <a:effectLst/>
              <a:latin typeface="Freestyle Script" panose="030804020302050B0404"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To the right Worshipful the Justices of the Peace and in the presence of the people for this county at the Quarter Sessions to be held on the 1st of April 1650. The humble petition of Walter </a:t>
            </a:r>
            <a:r>
              <a:rPr lang="en-GB" sz="2400" dirty="0" err="1">
                <a:effectLst/>
                <a:latin typeface="Bradley Hand ITC" panose="03070402050302030203" pitchFamily="66" charset="0"/>
                <a:ea typeface="Calibri" panose="020F0502020204030204" pitchFamily="34" charset="0"/>
                <a:cs typeface="Times New Roman" panose="02020603050405020304" pitchFamily="18" charset="0"/>
              </a:rPr>
              <a:t>Hogbrawl</a:t>
            </a: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 </a:t>
            </a:r>
            <a:r>
              <a:rPr lang="en-GB" sz="2400" dirty="0">
                <a:latin typeface="Bradley Hand ITC" panose="03070402050302030203" pitchFamily="66" charset="0"/>
                <a:ea typeface="Calibri" panose="020F0502020204030204" pitchFamily="34" charset="0"/>
                <a:cs typeface="Times New Roman" panose="02020603050405020304" pitchFamily="18" charset="0"/>
              </a:rPr>
              <a:t>orphan</a:t>
            </a:r>
            <a:endParaRPr lang="en-GB" dirty="0">
              <a:latin typeface="Bradley Hand ITC" panose="03070402050302030203" pitchFamily="66" charset="0"/>
              <a:cs typeface="Angsana New" panose="020B0502040204020203" pitchFamily="18" charset="-34"/>
            </a:endParaRPr>
          </a:p>
        </p:txBody>
      </p:sp>
      <p:grpSp>
        <p:nvGrpSpPr>
          <p:cNvPr id="6" name="Group 5">
            <a:extLst>
              <a:ext uri="{FF2B5EF4-FFF2-40B4-BE49-F238E27FC236}">
                <a16:creationId xmlns:a16="http://schemas.microsoft.com/office/drawing/2014/main" id="{C05CFBEF-6A21-418D-B3BC-3CAF36F06C74}"/>
              </a:ext>
            </a:extLst>
          </p:cNvPr>
          <p:cNvGrpSpPr/>
          <p:nvPr/>
        </p:nvGrpSpPr>
        <p:grpSpPr>
          <a:xfrm>
            <a:off x="10038081" y="3911393"/>
            <a:ext cx="1828799" cy="1475312"/>
            <a:chOff x="5984241" y="3007153"/>
            <a:chExt cx="1828799" cy="1475312"/>
          </a:xfrm>
        </p:grpSpPr>
        <p:sp>
          <p:nvSpPr>
            <p:cNvPr id="7" name="Rectangle: Rounded Corners 6">
              <a:extLst>
                <a:ext uri="{FF2B5EF4-FFF2-40B4-BE49-F238E27FC236}">
                  <a16:creationId xmlns:a16="http://schemas.microsoft.com/office/drawing/2014/main" id="{B0461B4D-91D5-46A3-9B1D-712740583529}"/>
                </a:ext>
              </a:extLst>
            </p:cNvPr>
            <p:cNvSpPr/>
            <p:nvPr/>
          </p:nvSpPr>
          <p:spPr>
            <a:xfrm>
              <a:off x="5984241" y="3007153"/>
              <a:ext cx="1828799" cy="147531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C8655326-165E-4977-8EB3-FF6338FE5048}"/>
                </a:ext>
              </a:extLst>
            </p:cNvPr>
            <p:cNvSpPr txBox="1"/>
            <p:nvPr/>
          </p:nvSpPr>
          <p:spPr>
            <a:xfrm>
              <a:off x="6096000" y="3639899"/>
              <a:ext cx="1521860" cy="707886"/>
            </a:xfrm>
            <a:prstGeom prst="rect">
              <a:avLst/>
            </a:prstGeom>
            <a:noFill/>
            <a:ln>
              <a:noFill/>
            </a:ln>
          </p:spPr>
          <p:txBody>
            <a:bodyPr wrap="square" rtlCol="0">
              <a:spAutoFit/>
            </a:bodyPr>
            <a:lstStyle/>
            <a:p>
              <a:pPr algn="ctr"/>
              <a:r>
                <a:rPr lang="en-GB" sz="2000" b="1" dirty="0">
                  <a:solidFill>
                    <a:schemeClr val="bg1"/>
                  </a:solidFill>
                  <a:latin typeface="Bahnschrift" panose="020B0502040204020203" pitchFamily="34" charset="0"/>
                  <a:cs typeface="Times New Roman" panose="02020603050405020304" pitchFamily="18" charset="0"/>
                </a:rPr>
                <a:t>Click here to continue</a:t>
              </a:r>
              <a:endParaRPr lang="en-GB" sz="2000" b="1" dirty="0">
                <a:solidFill>
                  <a:schemeClr val="bg1"/>
                </a:solidFill>
              </a:endParaRPr>
            </a:p>
          </p:txBody>
        </p:sp>
        <p:sp>
          <p:nvSpPr>
            <p:cNvPr id="10" name="Arrow: Right 9">
              <a:extLst>
                <a:ext uri="{FF2B5EF4-FFF2-40B4-BE49-F238E27FC236}">
                  <a16:creationId xmlns:a16="http://schemas.microsoft.com/office/drawing/2014/main" id="{7AFD5943-FCBE-4B17-9FDD-5CDD1C05F908}"/>
                </a:ext>
              </a:extLst>
            </p:cNvPr>
            <p:cNvSpPr/>
            <p:nvPr/>
          </p:nvSpPr>
          <p:spPr>
            <a:xfrm>
              <a:off x="6477000" y="3246120"/>
              <a:ext cx="8432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Rectangle: Rounded Corners 1">
            <a:hlinkClick r:id="rId5" action="ppaction://hlinksldjump"/>
            <a:extLst>
              <a:ext uri="{FF2B5EF4-FFF2-40B4-BE49-F238E27FC236}">
                <a16:creationId xmlns:a16="http://schemas.microsoft.com/office/drawing/2014/main" id="{D637A43A-07A9-4318-BF31-263C6F1B34A9}"/>
              </a:ext>
            </a:extLst>
          </p:cNvPr>
          <p:cNvSpPr/>
          <p:nvPr/>
        </p:nvSpPr>
        <p:spPr>
          <a:xfrm>
            <a:off x="10038081" y="3718560"/>
            <a:ext cx="2072639" cy="19390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6903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362215"/>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dirty="0">
              <a:latin typeface="Bahnschrift" panose="020B0502040204020203" pitchFamily="34" charset="0"/>
              <a:cs typeface="Angsana New" panose="020B0502040204020203" pitchFamily="18" charset="-34"/>
            </a:endParaRPr>
          </a:p>
        </p:txBody>
      </p:sp>
      <p:pic>
        <p:nvPicPr>
          <p:cNvPr id="6" name="Picture 5">
            <a:extLst>
              <a:ext uri="{FF2B5EF4-FFF2-40B4-BE49-F238E27FC236}">
                <a16:creationId xmlns:a16="http://schemas.microsoft.com/office/drawing/2014/main" id="{9EACC0A1-362C-4C85-B385-EA0904338604}"/>
              </a:ext>
            </a:extLst>
          </p:cNvPr>
          <p:cNvPicPr>
            <a:picLocks noChangeAspect="1"/>
          </p:cNvPicPr>
          <p:nvPr/>
        </p:nvPicPr>
        <p:blipFill rotWithShape="1">
          <a:blip r:embed="rId5"/>
          <a:srcRect l="13257" r="12671" b="45928"/>
          <a:stretch/>
        </p:blipFill>
        <p:spPr>
          <a:xfrm>
            <a:off x="0" y="2920346"/>
            <a:ext cx="3159761" cy="2704599"/>
          </a:xfrm>
          <a:prstGeom prst="rect">
            <a:avLst/>
          </a:prstGeom>
        </p:spPr>
      </p:pic>
      <p:sp>
        <p:nvSpPr>
          <p:cNvPr id="10" name="TextBox 9">
            <a:extLst>
              <a:ext uri="{FF2B5EF4-FFF2-40B4-BE49-F238E27FC236}">
                <a16:creationId xmlns:a16="http://schemas.microsoft.com/office/drawing/2014/main" id="{7E73B1BE-BA6A-4790-B4F3-904C35EE063D}"/>
              </a:ext>
            </a:extLst>
          </p:cNvPr>
          <p:cNvSpPr txBox="1"/>
          <p:nvPr/>
        </p:nvSpPr>
        <p:spPr>
          <a:xfrm>
            <a:off x="596900" y="428310"/>
            <a:ext cx="2999740" cy="3051413"/>
          </a:xfrm>
          <a:prstGeom prst="rect">
            <a:avLst/>
          </a:prstGeom>
          <a:noFill/>
        </p:spPr>
        <p:txBody>
          <a:bodyPr wrap="square">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Now tell me your sad story Have you suffered from any injuries or losses? </a:t>
            </a:r>
          </a:p>
          <a:p>
            <a:pPr>
              <a:lnSpc>
                <a:spcPct val="107000"/>
              </a:lnSpc>
              <a:spcAft>
                <a:spcPts val="800"/>
              </a:spcAft>
            </a:pPr>
            <a:endParaRPr lang="en-GB" dirty="0">
              <a:latin typeface="Bahnschrift" panose="020B0502040204020203"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You will need a certificate from a doctor to prove you have any wounds you describe. </a:t>
            </a:r>
          </a:p>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Rounded Corners 15">
            <a:extLst>
              <a:ext uri="{FF2B5EF4-FFF2-40B4-BE49-F238E27FC236}">
                <a16:creationId xmlns:a16="http://schemas.microsoft.com/office/drawing/2014/main" id="{F30BE494-82CD-4478-991C-384D0E58D37B}"/>
              </a:ext>
            </a:extLst>
          </p:cNvPr>
          <p:cNvSpPr/>
          <p:nvPr/>
        </p:nvSpPr>
        <p:spPr>
          <a:xfrm>
            <a:off x="4403059" y="1066800"/>
            <a:ext cx="1957101" cy="110399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Rounded Corners 17">
            <a:extLst>
              <a:ext uri="{FF2B5EF4-FFF2-40B4-BE49-F238E27FC236}">
                <a16:creationId xmlns:a16="http://schemas.microsoft.com/office/drawing/2014/main" id="{81535A84-2AA0-4F2D-AFE4-E54EBBAC3551}"/>
              </a:ext>
            </a:extLst>
          </p:cNvPr>
          <p:cNvSpPr/>
          <p:nvPr/>
        </p:nvSpPr>
        <p:spPr>
          <a:xfrm>
            <a:off x="6533468" y="1066800"/>
            <a:ext cx="1957101" cy="110399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Rounded Corners 18">
            <a:extLst>
              <a:ext uri="{FF2B5EF4-FFF2-40B4-BE49-F238E27FC236}">
                <a16:creationId xmlns:a16="http://schemas.microsoft.com/office/drawing/2014/main" id="{F673E3A5-AD73-4DAB-BA59-8CECF00887C0}"/>
              </a:ext>
            </a:extLst>
          </p:cNvPr>
          <p:cNvSpPr/>
          <p:nvPr/>
        </p:nvSpPr>
        <p:spPr>
          <a:xfrm>
            <a:off x="8714090" y="1066800"/>
            <a:ext cx="1957101" cy="110399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F075598F-8A33-445C-A722-CD821A80256F}"/>
              </a:ext>
            </a:extLst>
          </p:cNvPr>
          <p:cNvSpPr txBox="1"/>
          <p:nvPr/>
        </p:nvSpPr>
        <p:spPr>
          <a:xfrm>
            <a:off x="4611044" y="1306387"/>
            <a:ext cx="1552784" cy="670440"/>
          </a:xfrm>
          <a:prstGeom prst="rect">
            <a:avLst/>
          </a:prstGeom>
          <a:noFill/>
        </p:spPr>
        <p:txBody>
          <a:bodyPr wrap="square" rtlCol="0">
            <a:spAutoFit/>
          </a:bodyPr>
          <a:lstStyle/>
          <a:p>
            <a:pPr>
              <a:lnSpc>
                <a:spcPct val="107000"/>
              </a:lnSpc>
              <a:spcAft>
                <a:spcPts val="800"/>
              </a:spcAft>
            </a:pPr>
            <a:r>
              <a:rPr lang="en-GB" dirty="0">
                <a:latin typeface="Times New Roman" panose="02020603050405020304" pitchFamily="18" charset="0"/>
                <a:ea typeface="Calibri" panose="020F0502020204030204" pitchFamily="34" charset="0"/>
                <a:cs typeface="Times New Roman" panose="02020603050405020304" pitchFamily="18" charset="0"/>
              </a:rPr>
              <a:t>S</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hot through the neck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CD836775-220C-4860-8623-BF649DF1229A}"/>
              </a:ext>
            </a:extLst>
          </p:cNvPr>
          <p:cNvSpPr txBox="1"/>
          <p:nvPr/>
        </p:nvSpPr>
        <p:spPr>
          <a:xfrm>
            <a:off x="6735626" y="1283577"/>
            <a:ext cx="1552784" cy="670440"/>
          </a:xfrm>
          <a:prstGeom prst="rect">
            <a:avLst/>
          </a:prstGeom>
          <a:noFill/>
        </p:spPr>
        <p:txBody>
          <a:bodyPr wrap="square" rtlCol="0">
            <a:spAutoFit/>
          </a:bodyPr>
          <a:lstStyle/>
          <a:p>
            <a:pPr>
              <a:lnSpc>
                <a:spcPct val="107000"/>
              </a:lnSpc>
              <a:spcAft>
                <a:spcPts val="800"/>
              </a:spcAft>
            </a:pPr>
            <a:r>
              <a:rPr lang="en-GB" dirty="0">
                <a:latin typeface="Times New Roman" panose="02020603050405020304" pitchFamily="18" charset="0"/>
                <a:ea typeface="Calibri" panose="020F0502020204030204" pitchFamily="34" charset="0"/>
                <a:cs typeface="Times New Roman" panose="02020603050405020304" pitchFamily="18" charset="0"/>
              </a:rPr>
              <a:t>S</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kull broken with a poleaxe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id="{72551A13-C498-496A-A950-46EBCBFA1FC5}"/>
              </a:ext>
            </a:extLst>
          </p:cNvPr>
          <p:cNvSpPr txBox="1"/>
          <p:nvPr/>
        </p:nvSpPr>
        <p:spPr>
          <a:xfrm>
            <a:off x="8867564" y="1135395"/>
            <a:ext cx="1650152" cy="966803"/>
          </a:xfrm>
          <a:prstGeom prst="rect">
            <a:avLst/>
          </a:prstGeom>
          <a:noFill/>
        </p:spPr>
        <p:txBody>
          <a:bodyPr wrap="square" rtlCol="0">
            <a:spAutoFit/>
          </a:bodyPr>
          <a:lstStyle/>
          <a:p>
            <a:pPr>
              <a:lnSpc>
                <a:spcPct val="107000"/>
              </a:lnSpc>
              <a:spcAft>
                <a:spcPts val="800"/>
              </a:spcAft>
            </a:pPr>
            <a:r>
              <a:rPr lang="en-GB" dirty="0">
                <a:latin typeface="Times New Roman" panose="02020603050405020304" pitchFamily="18" charset="0"/>
                <a:ea typeface="Calibri" panose="020F0502020204030204" pitchFamily="34" charset="0"/>
              </a:rPr>
              <a:t>Stabbed in </a:t>
            </a:r>
            <a:r>
              <a:rPr lang="en-GB" sz="1800" dirty="0">
                <a:effectLst/>
                <a:latin typeface="Times New Roman" panose="02020603050405020304" pitchFamily="18" charset="0"/>
                <a:ea typeface="Calibri" panose="020F0502020204030204" pitchFamily="34" charset="0"/>
              </a:rPr>
              <a:t>the side with a sword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Rectangle: Rounded Corners 22">
            <a:extLst>
              <a:ext uri="{FF2B5EF4-FFF2-40B4-BE49-F238E27FC236}">
                <a16:creationId xmlns:a16="http://schemas.microsoft.com/office/drawing/2014/main" id="{7CE38019-2126-4036-BA21-11E70D6A9C07}"/>
              </a:ext>
            </a:extLst>
          </p:cNvPr>
          <p:cNvSpPr/>
          <p:nvPr/>
        </p:nvSpPr>
        <p:spPr>
          <a:xfrm>
            <a:off x="4403058" y="2385044"/>
            <a:ext cx="1957101" cy="110399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GB"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Arms shot off by a cannonball </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Rectangle: Rounded Corners 23">
            <a:extLst>
              <a:ext uri="{FF2B5EF4-FFF2-40B4-BE49-F238E27FC236}">
                <a16:creationId xmlns:a16="http://schemas.microsoft.com/office/drawing/2014/main" id="{4FECCA03-7F2B-4DDA-B547-E7306E26574F}"/>
              </a:ext>
            </a:extLst>
          </p:cNvPr>
          <p:cNvSpPr/>
          <p:nvPr/>
        </p:nvSpPr>
        <p:spPr>
          <a:xfrm>
            <a:off x="6572396" y="2385044"/>
            <a:ext cx="1957101" cy="110399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GB"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F</a:t>
            </a:r>
            <a:r>
              <a:rPr lang="en-GB"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eet trampled by a horse</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Rectangle: Rounded Corners 26">
            <a:extLst>
              <a:ext uri="{FF2B5EF4-FFF2-40B4-BE49-F238E27FC236}">
                <a16:creationId xmlns:a16="http://schemas.microsoft.com/office/drawing/2014/main" id="{42CF4E22-8FC5-446E-B177-72DCB94D81DE}"/>
              </a:ext>
            </a:extLst>
          </p:cNvPr>
          <p:cNvSpPr/>
          <p:nvPr/>
        </p:nvSpPr>
        <p:spPr>
          <a:xfrm>
            <a:off x="6624903" y="3703288"/>
            <a:ext cx="1957101" cy="110399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Rounded Corners 27">
            <a:extLst>
              <a:ext uri="{FF2B5EF4-FFF2-40B4-BE49-F238E27FC236}">
                <a16:creationId xmlns:a16="http://schemas.microsoft.com/office/drawing/2014/main" id="{56BCEC76-A477-4DFA-B8D2-A9C8A0CF1E2C}"/>
              </a:ext>
            </a:extLst>
          </p:cNvPr>
          <p:cNvSpPr/>
          <p:nvPr/>
        </p:nvSpPr>
        <p:spPr>
          <a:xfrm>
            <a:off x="8714089" y="2364704"/>
            <a:ext cx="1957101" cy="110399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539A48CC-6F60-4859-9889-3F91BDC4C054}"/>
              </a:ext>
            </a:extLst>
          </p:cNvPr>
          <p:cNvSpPr txBox="1"/>
          <p:nvPr/>
        </p:nvSpPr>
        <p:spPr>
          <a:xfrm>
            <a:off x="6827061" y="3920065"/>
            <a:ext cx="1552784" cy="374077"/>
          </a:xfrm>
          <a:prstGeom prst="rect">
            <a:avLst/>
          </a:prstGeom>
          <a:noFill/>
        </p:spPr>
        <p:txBody>
          <a:bodyPr wrap="square" rtlCol="0">
            <a:spAutoFit/>
          </a:bodyPr>
          <a:lstStyle/>
          <a:p>
            <a:pPr>
              <a:lnSpc>
                <a:spcPct val="107000"/>
              </a:lnSpc>
              <a:spcAft>
                <a:spcPts val="800"/>
              </a:spcAft>
            </a:pPr>
            <a:r>
              <a:rPr lang="en-GB" dirty="0">
                <a:latin typeface="Times New Roman" panose="02020603050405020304" pitchFamily="18" charset="0"/>
                <a:ea typeface="Calibri" panose="020F0502020204030204" pitchFamily="34" charset="0"/>
                <a:cs typeface="Times New Roman" panose="02020603050405020304" pitchFamily="18" charset="0"/>
              </a:rPr>
              <a:t>S</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hot in the leg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TextBox 30">
            <a:extLst>
              <a:ext uri="{FF2B5EF4-FFF2-40B4-BE49-F238E27FC236}">
                <a16:creationId xmlns:a16="http://schemas.microsoft.com/office/drawing/2014/main" id="{3CD5ACFA-04A2-48C4-906B-7C794506AB11}"/>
              </a:ext>
            </a:extLst>
          </p:cNvPr>
          <p:cNvSpPr txBox="1"/>
          <p:nvPr/>
        </p:nvSpPr>
        <p:spPr>
          <a:xfrm>
            <a:off x="8964932" y="2562053"/>
            <a:ext cx="1552784" cy="670440"/>
          </a:xfrm>
          <a:prstGeom prst="rect">
            <a:avLst/>
          </a:prstGeom>
          <a:noFill/>
        </p:spPr>
        <p:txBody>
          <a:bodyPr wrap="square" rtlCol="0">
            <a:spAutoFit/>
          </a:bodyPr>
          <a:lstStyle/>
          <a:p>
            <a:pPr>
              <a:lnSpc>
                <a:spcPct val="107000"/>
              </a:lnSpc>
              <a:spcAft>
                <a:spcPts val="800"/>
              </a:spcAf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House burned down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Rounded Corners 1">
            <a:hlinkClick r:id="rId6" action="ppaction://hlinksldjump"/>
            <a:extLst>
              <a:ext uri="{FF2B5EF4-FFF2-40B4-BE49-F238E27FC236}">
                <a16:creationId xmlns:a16="http://schemas.microsoft.com/office/drawing/2014/main" id="{50C76CDB-69FF-4A09-BCA7-FF352E7165FB}"/>
              </a:ext>
            </a:extLst>
          </p:cNvPr>
          <p:cNvSpPr/>
          <p:nvPr/>
        </p:nvSpPr>
        <p:spPr>
          <a:xfrm>
            <a:off x="4328160" y="955040"/>
            <a:ext cx="2051833" cy="135365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Rounded Corners 31">
            <a:extLst>
              <a:ext uri="{FF2B5EF4-FFF2-40B4-BE49-F238E27FC236}">
                <a16:creationId xmlns:a16="http://schemas.microsoft.com/office/drawing/2014/main" id="{B3A917CF-CBDA-42F8-9EFE-FED8B64597EE}"/>
              </a:ext>
            </a:extLst>
          </p:cNvPr>
          <p:cNvSpPr/>
          <p:nvPr/>
        </p:nvSpPr>
        <p:spPr>
          <a:xfrm>
            <a:off x="6477177" y="944583"/>
            <a:ext cx="2051833" cy="135365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Rounded Corners 32">
            <a:hlinkClick r:id="rId7" action="ppaction://hlinksldjump"/>
            <a:extLst>
              <a:ext uri="{FF2B5EF4-FFF2-40B4-BE49-F238E27FC236}">
                <a16:creationId xmlns:a16="http://schemas.microsoft.com/office/drawing/2014/main" id="{97F16F0C-F88F-4362-8ADB-250742010DD8}"/>
              </a:ext>
            </a:extLst>
          </p:cNvPr>
          <p:cNvSpPr/>
          <p:nvPr/>
        </p:nvSpPr>
        <p:spPr>
          <a:xfrm>
            <a:off x="6494515" y="1066800"/>
            <a:ext cx="2100847" cy="124189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hlinkClick r:id="rId7" action="ppaction://hlinksldjump"/>
            <a:extLst>
              <a:ext uri="{FF2B5EF4-FFF2-40B4-BE49-F238E27FC236}">
                <a16:creationId xmlns:a16="http://schemas.microsoft.com/office/drawing/2014/main" id="{4BB35C65-2A41-4343-BA95-E070BCECCDCB}"/>
              </a:ext>
            </a:extLst>
          </p:cNvPr>
          <p:cNvSpPr/>
          <p:nvPr/>
        </p:nvSpPr>
        <p:spPr>
          <a:xfrm>
            <a:off x="6572396" y="1066800"/>
            <a:ext cx="1935511" cy="11144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hlinkClick r:id="rId8" action="ppaction://hlinksldjump"/>
            <a:extLst>
              <a:ext uri="{FF2B5EF4-FFF2-40B4-BE49-F238E27FC236}">
                <a16:creationId xmlns:a16="http://schemas.microsoft.com/office/drawing/2014/main" id="{ADD8668F-D7FE-49E3-88FE-06DC149344A6}"/>
              </a:ext>
            </a:extLst>
          </p:cNvPr>
          <p:cNvSpPr/>
          <p:nvPr/>
        </p:nvSpPr>
        <p:spPr>
          <a:xfrm>
            <a:off x="8709884" y="1050593"/>
            <a:ext cx="1935511" cy="11144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hlinkClick r:id="rId9" action="ppaction://hlinksldjump"/>
            <a:extLst>
              <a:ext uri="{FF2B5EF4-FFF2-40B4-BE49-F238E27FC236}">
                <a16:creationId xmlns:a16="http://schemas.microsoft.com/office/drawing/2014/main" id="{4C7B3A3F-A534-4F83-8EF1-10E54132B1C2}"/>
              </a:ext>
            </a:extLst>
          </p:cNvPr>
          <p:cNvSpPr/>
          <p:nvPr/>
        </p:nvSpPr>
        <p:spPr>
          <a:xfrm>
            <a:off x="4386320" y="2392752"/>
            <a:ext cx="1935511" cy="11144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hlinkClick r:id="rId10" action="ppaction://hlinksldjump"/>
            <a:extLst>
              <a:ext uri="{FF2B5EF4-FFF2-40B4-BE49-F238E27FC236}">
                <a16:creationId xmlns:a16="http://schemas.microsoft.com/office/drawing/2014/main" id="{F4A40480-1B42-45A7-91BC-064EAC0E7569}"/>
              </a:ext>
            </a:extLst>
          </p:cNvPr>
          <p:cNvSpPr/>
          <p:nvPr/>
        </p:nvSpPr>
        <p:spPr>
          <a:xfrm>
            <a:off x="6555006" y="2389804"/>
            <a:ext cx="1935511" cy="11144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hlinkClick r:id="rId11" action="ppaction://hlinksldjump"/>
            <a:extLst>
              <a:ext uri="{FF2B5EF4-FFF2-40B4-BE49-F238E27FC236}">
                <a16:creationId xmlns:a16="http://schemas.microsoft.com/office/drawing/2014/main" id="{6FA2E5DE-11DA-4343-94B6-F592F9C5028A}"/>
              </a:ext>
            </a:extLst>
          </p:cNvPr>
          <p:cNvSpPr/>
          <p:nvPr/>
        </p:nvSpPr>
        <p:spPr>
          <a:xfrm>
            <a:off x="6623763" y="3715419"/>
            <a:ext cx="1935511" cy="11144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hlinkClick r:id="rId12" action="ppaction://hlinksldjump"/>
            <a:extLst>
              <a:ext uri="{FF2B5EF4-FFF2-40B4-BE49-F238E27FC236}">
                <a16:creationId xmlns:a16="http://schemas.microsoft.com/office/drawing/2014/main" id="{6CDB69F6-D392-48DA-A382-D4B0CBC5A41E}"/>
              </a:ext>
            </a:extLst>
          </p:cNvPr>
          <p:cNvSpPr/>
          <p:nvPr/>
        </p:nvSpPr>
        <p:spPr>
          <a:xfrm>
            <a:off x="8746139" y="2327592"/>
            <a:ext cx="1935511" cy="11144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88156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362215"/>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dirty="0">
              <a:latin typeface="Bahnschrift" panose="020B0502040204020203" pitchFamily="34" charset="0"/>
              <a:cs typeface="Angsana New" panose="020B0502040204020203" pitchFamily="18" charset="-34"/>
            </a:endParaRPr>
          </a:p>
        </p:txBody>
      </p:sp>
      <p:pic>
        <p:nvPicPr>
          <p:cNvPr id="6" name="Picture 5">
            <a:extLst>
              <a:ext uri="{FF2B5EF4-FFF2-40B4-BE49-F238E27FC236}">
                <a16:creationId xmlns:a16="http://schemas.microsoft.com/office/drawing/2014/main" id="{9EACC0A1-362C-4C85-B385-EA0904338604}"/>
              </a:ext>
            </a:extLst>
          </p:cNvPr>
          <p:cNvPicPr>
            <a:picLocks noChangeAspect="1"/>
          </p:cNvPicPr>
          <p:nvPr/>
        </p:nvPicPr>
        <p:blipFill rotWithShape="1">
          <a:blip r:embed="rId5"/>
          <a:srcRect l="13257" r="12671" b="45928"/>
          <a:stretch/>
        </p:blipFill>
        <p:spPr>
          <a:xfrm>
            <a:off x="0" y="2920346"/>
            <a:ext cx="3159761" cy="2704599"/>
          </a:xfrm>
          <a:prstGeom prst="rect">
            <a:avLst/>
          </a:prstGeom>
        </p:spPr>
      </p:pic>
      <p:sp>
        <p:nvSpPr>
          <p:cNvPr id="10" name="TextBox 9">
            <a:extLst>
              <a:ext uri="{FF2B5EF4-FFF2-40B4-BE49-F238E27FC236}">
                <a16:creationId xmlns:a16="http://schemas.microsoft.com/office/drawing/2014/main" id="{7E73B1BE-BA6A-4790-B4F3-904C35EE063D}"/>
              </a:ext>
            </a:extLst>
          </p:cNvPr>
          <p:cNvSpPr txBox="1"/>
          <p:nvPr/>
        </p:nvSpPr>
        <p:spPr>
          <a:xfrm>
            <a:off x="780333" y="1280048"/>
            <a:ext cx="2999740" cy="1763368"/>
          </a:xfrm>
          <a:prstGeom prst="rect">
            <a:avLst/>
          </a:prstGeom>
          <a:noFill/>
        </p:spPr>
        <p:txBody>
          <a:bodyPr wrap="square">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Now tell me your sad story Have you suffered from any injuries or losses? </a:t>
            </a:r>
          </a:p>
          <a:p>
            <a:pPr>
              <a:lnSpc>
                <a:spcPct val="107000"/>
              </a:lnSpc>
              <a:spcAft>
                <a:spcPts val="800"/>
              </a:spcAft>
            </a:pPr>
            <a:endParaRPr lang="en-GB" dirty="0">
              <a:latin typeface="Bahnschrift" panose="020B0502040204020203"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Rectangle: Rounded Corners 24">
            <a:extLst>
              <a:ext uri="{FF2B5EF4-FFF2-40B4-BE49-F238E27FC236}">
                <a16:creationId xmlns:a16="http://schemas.microsoft.com/office/drawing/2014/main" id="{A73C4353-B936-4C2B-844F-484EC0B63A53}"/>
              </a:ext>
            </a:extLst>
          </p:cNvPr>
          <p:cNvSpPr/>
          <p:nvPr/>
        </p:nvSpPr>
        <p:spPr>
          <a:xfrm>
            <a:off x="4970764" y="1402019"/>
            <a:ext cx="1957101" cy="110399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GB"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Husband killed</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Rectangle: Rounded Corners 25">
            <a:extLst>
              <a:ext uri="{FF2B5EF4-FFF2-40B4-BE49-F238E27FC236}">
                <a16:creationId xmlns:a16="http://schemas.microsoft.com/office/drawing/2014/main" id="{F7E2D421-2438-4D2F-B4B2-2CE05E417DDF}"/>
              </a:ext>
            </a:extLst>
          </p:cNvPr>
          <p:cNvSpPr/>
          <p:nvPr/>
        </p:nvSpPr>
        <p:spPr>
          <a:xfrm>
            <a:off x="7082464" y="1398891"/>
            <a:ext cx="1957101" cy="110399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Rounded Corners 27">
            <a:extLst>
              <a:ext uri="{FF2B5EF4-FFF2-40B4-BE49-F238E27FC236}">
                <a16:creationId xmlns:a16="http://schemas.microsoft.com/office/drawing/2014/main" id="{56BCEC76-A477-4DFA-B8D2-A9C8A0CF1E2C}"/>
              </a:ext>
            </a:extLst>
          </p:cNvPr>
          <p:cNvSpPr/>
          <p:nvPr/>
        </p:nvSpPr>
        <p:spPr>
          <a:xfrm>
            <a:off x="9250401" y="1398891"/>
            <a:ext cx="1957101" cy="110399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3C064B5F-1F68-4F6A-8AC7-27FBCA425C7F}"/>
              </a:ext>
            </a:extLst>
          </p:cNvPr>
          <p:cNvSpPr txBox="1"/>
          <p:nvPr/>
        </p:nvSpPr>
        <p:spPr>
          <a:xfrm>
            <a:off x="7293300" y="1744883"/>
            <a:ext cx="2471420" cy="374077"/>
          </a:xfrm>
          <a:prstGeom prst="rect">
            <a:avLst/>
          </a:prstGeom>
          <a:noFill/>
        </p:spPr>
        <p:txBody>
          <a:bodyPr wrap="square">
            <a:spAutoFit/>
          </a:bodyPr>
          <a:lstStyle/>
          <a:p>
            <a:pPr>
              <a:lnSpc>
                <a:spcPct val="107000"/>
              </a:lnSpc>
              <a:spcAft>
                <a:spcPts val="800"/>
              </a:spcAft>
            </a:pPr>
            <a:r>
              <a:rPr lang="en-GB"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Parents killed</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TextBox 30">
            <a:extLst>
              <a:ext uri="{FF2B5EF4-FFF2-40B4-BE49-F238E27FC236}">
                <a16:creationId xmlns:a16="http://schemas.microsoft.com/office/drawing/2014/main" id="{3CD5ACFA-04A2-48C4-906B-7C794506AB11}"/>
              </a:ext>
            </a:extLst>
          </p:cNvPr>
          <p:cNvSpPr txBox="1"/>
          <p:nvPr/>
        </p:nvSpPr>
        <p:spPr>
          <a:xfrm>
            <a:off x="9452559" y="1615668"/>
            <a:ext cx="1552784" cy="670440"/>
          </a:xfrm>
          <a:prstGeom prst="rect">
            <a:avLst/>
          </a:prstGeom>
          <a:noFill/>
        </p:spPr>
        <p:txBody>
          <a:bodyPr wrap="square" rtlCol="0">
            <a:spAutoFit/>
          </a:bodyPr>
          <a:lstStyle/>
          <a:p>
            <a:pPr>
              <a:lnSpc>
                <a:spcPct val="107000"/>
              </a:lnSpc>
              <a:spcAft>
                <a:spcPts val="800"/>
              </a:spcAf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House burned down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Rectangle: Rounded Corners 31">
            <a:extLst>
              <a:ext uri="{FF2B5EF4-FFF2-40B4-BE49-F238E27FC236}">
                <a16:creationId xmlns:a16="http://schemas.microsoft.com/office/drawing/2014/main" id="{B3A917CF-CBDA-42F8-9EFE-FED8B64597EE}"/>
              </a:ext>
            </a:extLst>
          </p:cNvPr>
          <p:cNvSpPr/>
          <p:nvPr/>
        </p:nvSpPr>
        <p:spPr>
          <a:xfrm>
            <a:off x="6477177" y="944583"/>
            <a:ext cx="2051833" cy="135365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hlinkClick r:id="rId6" action="ppaction://hlinksldjump"/>
            <a:extLst>
              <a:ext uri="{FF2B5EF4-FFF2-40B4-BE49-F238E27FC236}">
                <a16:creationId xmlns:a16="http://schemas.microsoft.com/office/drawing/2014/main" id="{7D19F19C-A532-8E02-DFE3-7E62B83EAB1A}"/>
              </a:ext>
            </a:extLst>
          </p:cNvPr>
          <p:cNvSpPr/>
          <p:nvPr/>
        </p:nvSpPr>
        <p:spPr>
          <a:xfrm>
            <a:off x="4970764" y="1280048"/>
            <a:ext cx="1957101" cy="146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hlinkClick r:id="rId7" action="ppaction://hlinksldjump"/>
            <a:extLst>
              <a:ext uri="{FF2B5EF4-FFF2-40B4-BE49-F238E27FC236}">
                <a16:creationId xmlns:a16="http://schemas.microsoft.com/office/drawing/2014/main" id="{A2BBE6C8-8A84-5481-7759-58F1FE811F85}"/>
              </a:ext>
            </a:extLst>
          </p:cNvPr>
          <p:cNvSpPr/>
          <p:nvPr/>
        </p:nvSpPr>
        <p:spPr>
          <a:xfrm>
            <a:off x="7080265" y="1251137"/>
            <a:ext cx="1957101" cy="146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hlinkClick r:id="rId8" action="ppaction://hlinksldjump"/>
            <a:extLst>
              <a:ext uri="{FF2B5EF4-FFF2-40B4-BE49-F238E27FC236}">
                <a16:creationId xmlns:a16="http://schemas.microsoft.com/office/drawing/2014/main" id="{4504EF83-01F0-D1CC-ACB4-880B2FDED21C}"/>
              </a:ext>
            </a:extLst>
          </p:cNvPr>
          <p:cNvSpPr/>
          <p:nvPr/>
        </p:nvSpPr>
        <p:spPr>
          <a:xfrm>
            <a:off x="9269013" y="1285529"/>
            <a:ext cx="1957101" cy="146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73185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362215"/>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dirty="0">
              <a:latin typeface="Bahnschrift" panose="020B0502040204020203" pitchFamily="34" charset="0"/>
              <a:cs typeface="Angsana New" panose="020B0502040204020203" pitchFamily="18" charset="-34"/>
            </a:endParaRPr>
          </a:p>
        </p:txBody>
      </p:sp>
      <p:pic>
        <p:nvPicPr>
          <p:cNvPr id="6" name="Picture 5">
            <a:extLst>
              <a:ext uri="{FF2B5EF4-FFF2-40B4-BE49-F238E27FC236}">
                <a16:creationId xmlns:a16="http://schemas.microsoft.com/office/drawing/2014/main" id="{9EACC0A1-362C-4C85-B385-EA0904338604}"/>
              </a:ext>
            </a:extLst>
          </p:cNvPr>
          <p:cNvPicPr>
            <a:picLocks noChangeAspect="1"/>
          </p:cNvPicPr>
          <p:nvPr/>
        </p:nvPicPr>
        <p:blipFill rotWithShape="1">
          <a:blip r:embed="rId5"/>
          <a:srcRect l="13257" r="12671" b="45928"/>
          <a:stretch/>
        </p:blipFill>
        <p:spPr>
          <a:xfrm>
            <a:off x="0" y="2920346"/>
            <a:ext cx="3159761" cy="2704599"/>
          </a:xfrm>
          <a:prstGeom prst="rect">
            <a:avLst/>
          </a:prstGeom>
        </p:spPr>
      </p:pic>
      <p:sp>
        <p:nvSpPr>
          <p:cNvPr id="10" name="TextBox 9">
            <a:extLst>
              <a:ext uri="{FF2B5EF4-FFF2-40B4-BE49-F238E27FC236}">
                <a16:creationId xmlns:a16="http://schemas.microsoft.com/office/drawing/2014/main" id="{7E73B1BE-BA6A-4790-B4F3-904C35EE063D}"/>
              </a:ext>
            </a:extLst>
          </p:cNvPr>
          <p:cNvSpPr txBox="1"/>
          <p:nvPr/>
        </p:nvSpPr>
        <p:spPr>
          <a:xfrm>
            <a:off x="780333" y="1280048"/>
            <a:ext cx="2999740" cy="1763368"/>
          </a:xfrm>
          <a:prstGeom prst="rect">
            <a:avLst/>
          </a:prstGeom>
          <a:noFill/>
        </p:spPr>
        <p:txBody>
          <a:bodyPr wrap="square">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Now tell me your sad story Have you suffered from any injuries or losses? </a:t>
            </a:r>
          </a:p>
          <a:p>
            <a:pPr>
              <a:lnSpc>
                <a:spcPct val="107000"/>
              </a:lnSpc>
              <a:spcAft>
                <a:spcPts val="800"/>
              </a:spcAft>
            </a:pPr>
            <a:endParaRPr lang="en-GB" dirty="0">
              <a:latin typeface="Bahnschrift" panose="020B0502040204020203"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Rectangle: Rounded Corners 25">
            <a:extLst>
              <a:ext uri="{FF2B5EF4-FFF2-40B4-BE49-F238E27FC236}">
                <a16:creationId xmlns:a16="http://schemas.microsoft.com/office/drawing/2014/main" id="{F7E2D421-2438-4D2F-B4B2-2CE05E417DDF}"/>
              </a:ext>
            </a:extLst>
          </p:cNvPr>
          <p:cNvSpPr/>
          <p:nvPr/>
        </p:nvSpPr>
        <p:spPr>
          <a:xfrm>
            <a:off x="7082464" y="1398891"/>
            <a:ext cx="1957101" cy="110399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Rounded Corners 27">
            <a:extLst>
              <a:ext uri="{FF2B5EF4-FFF2-40B4-BE49-F238E27FC236}">
                <a16:creationId xmlns:a16="http://schemas.microsoft.com/office/drawing/2014/main" id="{56BCEC76-A477-4DFA-B8D2-A9C8A0CF1E2C}"/>
              </a:ext>
            </a:extLst>
          </p:cNvPr>
          <p:cNvSpPr/>
          <p:nvPr/>
        </p:nvSpPr>
        <p:spPr>
          <a:xfrm>
            <a:off x="9250401" y="1398891"/>
            <a:ext cx="1957101" cy="110399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3C064B5F-1F68-4F6A-8AC7-27FBCA425C7F}"/>
              </a:ext>
            </a:extLst>
          </p:cNvPr>
          <p:cNvSpPr txBox="1"/>
          <p:nvPr/>
        </p:nvSpPr>
        <p:spPr>
          <a:xfrm>
            <a:off x="7293300" y="1744883"/>
            <a:ext cx="2471420" cy="374077"/>
          </a:xfrm>
          <a:prstGeom prst="rect">
            <a:avLst/>
          </a:prstGeom>
          <a:noFill/>
        </p:spPr>
        <p:txBody>
          <a:bodyPr wrap="square">
            <a:spAutoFit/>
          </a:bodyPr>
          <a:lstStyle/>
          <a:p>
            <a:pPr>
              <a:lnSpc>
                <a:spcPct val="107000"/>
              </a:lnSpc>
              <a:spcAft>
                <a:spcPts val="800"/>
              </a:spcAft>
            </a:pPr>
            <a:r>
              <a:rPr lang="en-GB"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Parents killed</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TextBox 30">
            <a:extLst>
              <a:ext uri="{FF2B5EF4-FFF2-40B4-BE49-F238E27FC236}">
                <a16:creationId xmlns:a16="http://schemas.microsoft.com/office/drawing/2014/main" id="{3CD5ACFA-04A2-48C4-906B-7C794506AB11}"/>
              </a:ext>
            </a:extLst>
          </p:cNvPr>
          <p:cNvSpPr txBox="1"/>
          <p:nvPr/>
        </p:nvSpPr>
        <p:spPr>
          <a:xfrm>
            <a:off x="9452559" y="1615668"/>
            <a:ext cx="1552784" cy="670440"/>
          </a:xfrm>
          <a:prstGeom prst="rect">
            <a:avLst/>
          </a:prstGeom>
          <a:noFill/>
        </p:spPr>
        <p:txBody>
          <a:bodyPr wrap="square" rtlCol="0">
            <a:spAutoFit/>
          </a:bodyPr>
          <a:lstStyle/>
          <a:p>
            <a:pPr>
              <a:lnSpc>
                <a:spcPct val="107000"/>
              </a:lnSpc>
              <a:spcAft>
                <a:spcPts val="800"/>
              </a:spcAf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House burned down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Rectangle: Rounded Corners 31">
            <a:extLst>
              <a:ext uri="{FF2B5EF4-FFF2-40B4-BE49-F238E27FC236}">
                <a16:creationId xmlns:a16="http://schemas.microsoft.com/office/drawing/2014/main" id="{B3A917CF-CBDA-42F8-9EFE-FED8B64597EE}"/>
              </a:ext>
            </a:extLst>
          </p:cNvPr>
          <p:cNvSpPr/>
          <p:nvPr/>
        </p:nvSpPr>
        <p:spPr>
          <a:xfrm>
            <a:off x="6477177" y="944583"/>
            <a:ext cx="2051833" cy="135365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hlinkClick r:id="rId6" action="ppaction://hlinksldjump"/>
            <a:extLst>
              <a:ext uri="{FF2B5EF4-FFF2-40B4-BE49-F238E27FC236}">
                <a16:creationId xmlns:a16="http://schemas.microsoft.com/office/drawing/2014/main" id="{A2BBE6C8-8A84-5481-7759-58F1FE811F85}"/>
              </a:ext>
            </a:extLst>
          </p:cNvPr>
          <p:cNvSpPr/>
          <p:nvPr/>
        </p:nvSpPr>
        <p:spPr>
          <a:xfrm>
            <a:off x="7080265" y="1251137"/>
            <a:ext cx="1957101" cy="146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hlinkClick r:id="rId7" action="ppaction://hlinksldjump"/>
            <a:extLst>
              <a:ext uri="{FF2B5EF4-FFF2-40B4-BE49-F238E27FC236}">
                <a16:creationId xmlns:a16="http://schemas.microsoft.com/office/drawing/2014/main" id="{4504EF83-01F0-D1CC-ACB4-880B2FDED21C}"/>
              </a:ext>
            </a:extLst>
          </p:cNvPr>
          <p:cNvSpPr/>
          <p:nvPr/>
        </p:nvSpPr>
        <p:spPr>
          <a:xfrm>
            <a:off x="9269013" y="1285529"/>
            <a:ext cx="1957101" cy="146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29949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2071977"/>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2400" dirty="0">
              <a:effectLst/>
              <a:latin typeface="Freestyle Script" panose="030804020302050B0404"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To the right Worshipful the Justices of the Peace and in the presence of the people for this county at the Quarter Sessions to be held on the 1st of April 1650. The humble petition of Walter </a:t>
            </a:r>
            <a:r>
              <a:rPr lang="en-GB" sz="2400" dirty="0" err="1">
                <a:effectLst/>
                <a:latin typeface="Bradley Hand ITC" panose="03070402050302030203" pitchFamily="66" charset="0"/>
                <a:ea typeface="Calibri" panose="020F0502020204030204" pitchFamily="34" charset="0"/>
                <a:cs typeface="Times New Roman" panose="02020603050405020304" pitchFamily="18" charset="0"/>
              </a:rPr>
              <a:t>Hogbrawl</a:t>
            </a: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 blacksmith</a:t>
            </a:r>
            <a:r>
              <a:rPr lang="en-GB" sz="2400" dirty="0">
                <a:latin typeface="Bradley Hand ITC" panose="03070402050302030203" pitchFamily="66" charset="0"/>
                <a:ea typeface="Calibri" panose="020F0502020204030204" pitchFamily="34" charset="0"/>
                <a:cs typeface="Times New Roman" panose="02020603050405020304" pitchFamily="18" charset="0"/>
              </a:rPr>
              <a:t>. During these late wars he was shot through the neck. A bullet is there still which gives him much trouble.</a:t>
            </a:r>
            <a:endParaRPr lang="en-GB" dirty="0">
              <a:latin typeface="Bradley Hand ITC" panose="03070402050302030203" pitchFamily="66" charset="0"/>
              <a:cs typeface="Angsana New" panose="020B0502040204020203" pitchFamily="18" charset="-34"/>
            </a:endParaRPr>
          </a:p>
        </p:txBody>
      </p:sp>
      <p:grpSp>
        <p:nvGrpSpPr>
          <p:cNvPr id="6" name="Group 5">
            <a:extLst>
              <a:ext uri="{FF2B5EF4-FFF2-40B4-BE49-F238E27FC236}">
                <a16:creationId xmlns:a16="http://schemas.microsoft.com/office/drawing/2014/main" id="{BEBC1C98-36AF-4081-B8F4-552DD1912A75}"/>
              </a:ext>
            </a:extLst>
          </p:cNvPr>
          <p:cNvGrpSpPr/>
          <p:nvPr/>
        </p:nvGrpSpPr>
        <p:grpSpPr>
          <a:xfrm>
            <a:off x="10038081" y="3911393"/>
            <a:ext cx="1828799" cy="1475312"/>
            <a:chOff x="5984241" y="3007153"/>
            <a:chExt cx="1828799" cy="1475312"/>
          </a:xfrm>
        </p:grpSpPr>
        <p:sp>
          <p:nvSpPr>
            <p:cNvPr id="7" name="Rectangle: Rounded Corners 6">
              <a:extLst>
                <a:ext uri="{FF2B5EF4-FFF2-40B4-BE49-F238E27FC236}">
                  <a16:creationId xmlns:a16="http://schemas.microsoft.com/office/drawing/2014/main" id="{5717E211-F117-4CE2-B142-4E34E1C475D9}"/>
                </a:ext>
              </a:extLst>
            </p:cNvPr>
            <p:cNvSpPr/>
            <p:nvPr/>
          </p:nvSpPr>
          <p:spPr>
            <a:xfrm>
              <a:off x="5984241" y="3007153"/>
              <a:ext cx="1828799" cy="147531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65D9005E-43FD-4A26-9A75-238AF6BB629F}"/>
                </a:ext>
              </a:extLst>
            </p:cNvPr>
            <p:cNvSpPr txBox="1"/>
            <p:nvPr/>
          </p:nvSpPr>
          <p:spPr>
            <a:xfrm>
              <a:off x="6096000" y="3639899"/>
              <a:ext cx="1521860" cy="707886"/>
            </a:xfrm>
            <a:prstGeom prst="rect">
              <a:avLst/>
            </a:prstGeom>
            <a:noFill/>
            <a:ln>
              <a:noFill/>
            </a:ln>
          </p:spPr>
          <p:txBody>
            <a:bodyPr wrap="square" rtlCol="0">
              <a:spAutoFit/>
            </a:bodyPr>
            <a:lstStyle/>
            <a:p>
              <a:pPr algn="ctr"/>
              <a:r>
                <a:rPr lang="en-GB" sz="2000" b="1" dirty="0">
                  <a:solidFill>
                    <a:schemeClr val="bg1"/>
                  </a:solidFill>
                  <a:latin typeface="Bahnschrift" panose="020B0502040204020203" pitchFamily="34" charset="0"/>
                  <a:cs typeface="Times New Roman" panose="02020603050405020304" pitchFamily="18" charset="0"/>
                </a:rPr>
                <a:t>Click here to continue</a:t>
              </a:r>
              <a:endParaRPr lang="en-GB" sz="2000" b="1" dirty="0">
                <a:solidFill>
                  <a:schemeClr val="bg1"/>
                </a:solidFill>
              </a:endParaRPr>
            </a:p>
          </p:txBody>
        </p:sp>
        <p:sp>
          <p:nvSpPr>
            <p:cNvPr id="10" name="Arrow: Right 9">
              <a:extLst>
                <a:ext uri="{FF2B5EF4-FFF2-40B4-BE49-F238E27FC236}">
                  <a16:creationId xmlns:a16="http://schemas.microsoft.com/office/drawing/2014/main" id="{0146FA12-F824-48AA-8155-CB31BCD7C343}"/>
                </a:ext>
              </a:extLst>
            </p:cNvPr>
            <p:cNvSpPr/>
            <p:nvPr/>
          </p:nvSpPr>
          <p:spPr>
            <a:xfrm>
              <a:off x="6477000" y="3246120"/>
              <a:ext cx="8432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Rectangle: Rounded Corners 1">
            <a:hlinkClick r:id="rId5" action="ppaction://hlinksldjump"/>
            <a:extLst>
              <a:ext uri="{FF2B5EF4-FFF2-40B4-BE49-F238E27FC236}">
                <a16:creationId xmlns:a16="http://schemas.microsoft.com/office/drawing/2014/main" id="{E19E260B-FEE7-4062-82A0-522AB8B51EAB}"/>
              </a:ext>
            </a:extLst>
          </p:cNvPr>
          <p:cNvSpPr/>
          <p:nvPr/>
        </p:nvSpPr>
        <p:spPr>
          <a:xfrm>
            <a:off x="9899374" y="3766930"/>
            <a:ext cx="2100847" cy="17194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32320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362215"/>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dirty="0">
              <a:latin typeface="Bahnschrift" panose="020B0502040204020203" pitchFamily="34" charset="0"/>
              <a:cs typeface="Angsana New" panose="020B0502040204020203" pitchFamily="18" charset="-34"/>
            </a:endParaRPr>
          </a:p>
        </p:txBody>
      </p:sp>
      <p:pic>
        <p:nvPicPr>
          <p:cNvPr id="6" name="Picture 5">
            <a:extLst>
              <a:ext uri="{FF2B5EF4-FFF2-40B4-BE49-F238E27FC236}">
                <a16:creationId xmlns:a16="http://schemas.microsoft.com/office/drawing/2014/main" id="{9EACC0A1-362C-4C85-B385-EA0904338604}"/>
              </a:ext>
            </a:extLst>
          </p:cNvPr>
          <p:cNvPicPr>
            <a:picLocks noChangeAspect="1"/>
          </p:cNvPicPr>
          <p:nvPr/>
        </p:nvPicPr>
        <p:blipFill rotWithShape="1">
          <a:blip r:embed="rId5"/>
          <a:srcRect l="13257" r="12671" b="45928"/>
          <a:stretch/>
        </p:blipFill>
        <p:spPr>
          <a:xfrm>
            <a:off x="0" y="2920346"/>
            <a:ext cx="3159761" cy="2704599"/>
          </a:xfrm>
          <a:prstGeom prst="rect">
            <a:avLst/>
          </a:prstGeom>
        </p:spPr>
      </p:pic>
      <p:sp>
        <p:nvSpPr>
          <p:cNvPr id="10" name="TextBox 9">
            <a:extLst>
              <a:ext uri="{FF2B5EF4-FFF2-40B4-BE49-F238E27FC236}">
                <a16:creationId xmlns:a16="http://schemas.microsoft.com/office/drawing/2014/main" id="{7E73B1BE-BA6A-4790-B4F3-904C35EE063D}"/>
              </a:ext>
            </a:extLst>
          </p:cNvPr>
          <p:cNvSpPr txBox="1"/>
          <p:nvPr/>
        </p:nvSpPr>
        <p:spPr>
          <a:xfrm>
            <a:off x="661051" y="1458715"/>
            <a:ext cx="2999740" cy="1256626"/>
          </a:xfrm>
          <a:prstGeom prst="rect">
            <a:avLst/>
          </a:prstGeom>
          <a:noFill/>
        </p:spPr>
        <p:txBody>
          <a:bodyPr wrap="square">
            <a:spAutoFit/>
          </a:bodyPr>
          <a:lstStyle/>
          <a:p>
            <a:pPr>
              <a:lnSpc>
                <a:spcPct val="107000"/>
              </a:lnSpc>
              <a:spcAft>
                <a:spcPts val="800"/>
              </a:spcAft>
            </a:pPr>
            <a:r>
              <a:rPr lang="en-GB" sz="2400" dirty="0">
                <a:effectLst/>
                <a:latin typeface="Bahnschrift" panose="020B0502040204020203" pitchFamily="34" charset="0"/>
                <a:ea typeface="Calibri" panose="020F0502020204030204" pitchFamily="34" charset="0"/>
                <a:cs typeface="Times New Roman" panose="02020603050405020304" pitchFamily="18" charset="0"/>
              </a:rPr>
              <a:t>Tell me how this makes your life difficult now.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Rounded Corners 15">
            <a:extLst>
              <a:ext uri="{FF2B5EF4-FFF2-40B4-BE49-F238E27FC236}">
                <a16:creationId xmlns:a16="http://schemas.microsoft.com/office/drawing/2014/main" id="{F30BE494-82CD-4478-991C-384D0E58D37B}"/>
              </a:ext>
            </a:extLst>
          </p:cNvPr>
          <p:cNvSpPr/>
          <p:nvPr/>
        </p:nvSpPr>
        <p:spPr>
          <a:xfrm>
            <a:off x="4386953" y="2087028"/>
            <a:ext cx="2708941" cy="176784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CD836775-220C-4860-8623-BF649DF1229A}"/>
              </a:ext>
            </a:extLst>
          </p:cNvPr>
          <p:cNvSpPr txBox="1"/>
          <p:nvPr/>
        </p:nvSpPr>
        <p:spPr>
          <a:xfrm>
            <a:off x="4772039" y="2425563"/>
            <a:ext cx="2323855" cy="989566"/>
          </a:xfrm>
          <a:prstGeom prst="rect">
            <a:avLst/>
          </a:prstGeom>
          <a:noFill/>
        </p:spPr>
        <p:txBody>
          <a:bodyPr wrap="square" rtlCol="0">
            <a:spAutoFit/>
          </a:bodyPr>
          <a:lstStyle/>
          <a:p>
            <a:pPr>
              <a:lnSpc>
                <a:spcPct val="107000"/>
              </a:lnSpc>
              <a:spcAft>
                <a:spcPts val="800"/>
              </a:spcAft>
            </a:pPr>
            <a:r>
              <a:rPr lang="en-GB" sz="2800" dirty="0">
                <a:effectLst/>
                <a:latin typeface="Bahnschrift" panose="020B0502040204020203" pitchFamily="34" charset="0"/>
                <a:ea typeface="Calibri" panose="020F0502020204030204" pitchFamily="34" charset="0"/>
                <a:cs typeface="Times New Roman" panose="02020603050405020304" pitchFamily="18" charset="0"/>
              </a:rPr>
              <a:t>I can no longer walk</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Rectangle: Rounded Corners 31">
            <a:extLst>
              <a:ext uri="{FF2B5EF4-FFF2-40B4-BE49-F238E27FC236}">
                <a16:creationId xmlns:a16="http://schemas.microsoft.com/office/drawing/2014/main" id="{CCE61ACA-3036-4A08-A8EA-F6305CACBB1D}"/>
              </a:ext>
            </a:extLst>
          </p:cNvPr>
          <p:cNvSpPr/>
          <p:nvPr/>
        </p:nvSpPr>
        <p:spPr>
          <a:xfrm>
            <a:off x="7497217" y="2127167"/>
            <a:ext cx="2708941" cy="176784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F075598F-8A33-445C-A722-CD821A80256F}"/>
              </a:ext>
            </a:extLst>
          </p:cNvPr>
          <p:cNvSpPr txBox="1"/>
          <p:nvPr/>
        </p:nvSpPr>
        <p:spPr>
          <a:xfrm>
            <a:off x="7594762" y="2245653"/>
            <a:ext cx="2852911" cy="1450590"/>
          </a:xfrm>
          <a:prstGeom prst="rect">
            <a:avLst/>
          </a:prstGeom>
          <a:noFill/>
        </p:spPr>
        <p:txBody>
          <a:bodyPr wrap="square" rtlCol="0">
            <a:spAutoFit/>
          </a:bodyPr>
          <a:lstStyle/>
          <a:p>
            <a:pPr>
              <a:lnSpc>
                <a:spcPct val="107000"/>
              </a:lnSpc>
              <a:spcAft>
                <a:spcPts val="800"/>
              </a:spcAft>
            </a:pPr>
            <a:r>
              <a:rPr lang="en-GB" sz="2800" dirty="0">
                <a:effectLst/>
                <a:latin typeface="Bahnschrift" panose="020B0502040204020203" pitchFamily="34" charset="0"/>
                <a:ea typeface="Calibri" panose="020F0502020204030204" pitchFamily="34" charset="0"/>
                <a:cs typeface="Times New Roman" panose="02020603050405020304" pitchFamily="18" charset="0"/>
              </a:rPr>
              <a:t>I can no longer do the job I did before the war</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Rounded Corners 11">
            <a:hlinkClick r:id="rId6" action="ppaction://hlinksldjump"/>
            <a:extLst>
              <a:ext uri="{FF2B5EF4-FFF2-40B4-BE49-F238E27FC236}">
                <a16:creationId xmlns:a16="http://schemas.microsoft.com/office/drawing/2014/main" id="{7148F818-4F55-4E2E-9437-17DEF9A23B26}"/>
              </a:ext>
            </a:extLst>
          </p:cNvPr>
          <p:cNvSpPr/>
          <p:nvPr/>
        </p:nvSpPr>
        <p:spPr>
          <a:xfrm>
            <a:off x="4278065" y="2087028"/>
            <a:ext cx="2977637" cy="17194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Rounded Corners 12">
            <a:hlinkClick r:id="rId7" action="ppaction://hlinksldjump"/>
            <a:extLst>
              <a:ext uri="{FF2B5EF4-FFF2-40B4-BE49-F238E27FC236}">
                <a16:creationId xmlns:a16="http://schemas.microsoft.com/office/drawing/2014/main" id="{65E1E3B8-9992-4846-ABB1-4661B5FB6192}"/>
              </a:ext>
            </a:extLst>
          </p:cNvPr>
          <p:cNvSpPr/>
          <p:nvPr/>
        </p:nvSpPr>
        <p:spPr>
          <a:xfrm>
            <a:off x="7364590" y="2135398"/>
            <a:ext cx="2931309" cy="17194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604119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362215"/>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dirty="0">
              <a:latin typeface="Bahnschrift" panose="020B0502040204020203" pitchFamily="34" charset="0"/>
              <a:cs typeface="Angsana New" panose="020B0502040204020203" pitchFamily="18" charset="-34"/>
            </a:endParaRPr>
          </a:p>
        </p:txBody>
      </p:sp>
      <p:pic>
        <p:nvPicPr>
          <p:cNvPr id="6" name="Picture 5">
            <a:extLst>
              <a:ext uri="{FF2B5EF4-FFF2-40B4-BE49-F238E27FC236}">
                <a16:creationId xmlns:a16="http://schemas.microsoft.com/office/drawing/2014/main" id="{9EACC0A1-362C-4C85-B385-EA0904338604}"/>
              </a:ext>
            </a:extLst>
          </p:cNvPr>
          <p:cNvPicPr>
            <a:picLocks noChangeAspect="1"/>
          </p:cNvPicPr>
          <p:nvPr/>
        </p:nvPicPr>
        <p:blipFill rotWithShape="1">
          <a:blip r:embed="rId5"/>
          <a:srcRect l="13257" r="12671" b="45928"/>
          <a:stretch/>
        </p:blipFill>
        <p:spPr>
          <a:xfrm>
            <a:off x="0" y="2920346"/>
            <a:ext cx="3159761" cy="2704599"/>
          </a:xfrm>
          <a:prstGeom prst="rect">
            <a:avLst/>
          </a:prstGeom>
        </p:spPr>
      </p:pic>
      <p:sp>
        <p:nvSpPr>
          <p:cNvPr id="10" name="TextBox 9">
            <a:extLst>
              <a:ext uri="{FF2B5EF4-FFF2-40B4-BE49-F238E27FC236}">
                <a16:creationId xmlns:a16="http://schemas.microsoft.com/office/drawing/2014/main" id="{7E73B1BE-BA6A-4790-B4F3-904C35EE063D}"/>
              </a:ext>
            </a:extLst>
          </p:cNvPr>
          <p:cNvSpPr txBox="1"/>
          <p:nvPr/>
        </p:nvSpPr>
        <p:spPr>
          <a:xfrm>
            <a:off x="718355" y="861391"/>
            <a:ext cx="2999740" cy="2046971"/>
          </a:xfrm>
          <a:prstGeom prst="rect">
            <a:avLst/>
          </a:prstGeom>
          <a:noFill/>
        </p:spPr>
        <p:txBody>
          <a:bodyPr wrap="square">
            <a:spAutoFit/>
          </a:bodyPr>
          <a:lstStyle/>
          <a:p>
            <a:pPr>
              <a:lnSpc>
                <a:spcPct val="107000"/>
              </a:lnSpc>
              <a:spcAft>
                <a:spcPts val="800"/>
              </a:spcAft>
            </a:pPr>
            <a:r>
              <a:rPr lang="en-GB" sz="2400" dirty="0">
                <a:effectLst/>
                <a:latin typeface="Bahnschrift" panose="020B0502040204020203" pitchFamily="34" charset="0"/>
                <a:ea typeface="Calibri" panose="020F0502020204030204" pitchFamily="34" charset="0"/>
                <a:cs typeface="Times New Roman" panose="02020603050405020304" pitchFamily="18" charset="0"/>
              </a:rPr>
              <a:t>I don’t think the court will believe this affects you ability to walk! Try again.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Rounded Corners 15">
            <a:extLst>
              <a:ext uri="{FF2B5EF4-FFF2-40B4-BE49-F238E27FC236}">
                <a16:creationId xmlns:a16="http://schemas.microsoft.com/office/drawing/2014/main" id="{F30BE494-82CD-4478-991C-384D0E58D37B}"/>
              </a:ext>
            </a:extLst>
          </p:cNvPr>
          <p:cNvSpPr/>
          <p:nvPr/>
        </p:nvSpPr>
        <p:spPr>
          <a:xfrm>
            <a:off x="4386953" y="2087028"/>
            <a:ext cx="2708941" cy="176784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CD836775-220C-4860-8623-BF649DF1229A}"/>
              </a:ext>
            </a:extLst>
          </p:cNvPr>
          <p:cNvSpPr txBox="1"/>
          <p:nvPr/>
        </p:nvSpPr>
        <p:spPr>
          <a:xfrm>
            <a:off x="4772039" y="2425563"/>
            <a:ext cx="2323855" cy="989566"/>
          </a:xfrm>
          <a:prstGeom prst="rect">
            <a:avLst/>
          </a:prstGeom>
          <a:noFill/>
        </p:spPr>
        <p:txBody>
          <a:bodyPr wrap="square" rtlCol="0">
            <a:spAutoFit/>
          </a:bodyPr>
          <a:lstStyle/>
          <a:p>
            <a:pPr>
              <a:lnSpc>
                <a:spcPct val="107000"/>
              </a:lnSpc>
              <a:spcAft>
                <a:spcPts val="800"/>
              </a:spcAft>
            </a:pPr>
            <a:r>
              <a:rPr lang="en-GB" sz="2800" dirty="0">
                <a:effectLst/>
                <a:latin typeface="Bahnschrift" panose="020B0502040204020203" pitchFamily="34" charset="0"/>
                <a:ea typeface="Calibri" panose="020F0502020204030204" pitchFamily="34" charset="0"/>
                <a:cs typeface="Times New Roman" panose="02020603050405020304" pitchFamily="18" charset="0"/>
              </a:rPr>
              <a:t>I can no longer walk</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Rectangle: Rounded Corners 31">
            <a:extLst>
              <a:ext uri="{FF2B5EF4-FFF2-40B4-BE49-F238E27FC236}">
                <a16:creationId xmlns:a16="http://schemas.microsoft.com/office/drawing/2014/main" id="{CCE61ACA-3036-4A08-A8EA-F6305CACBB1D}"/>
              </a:ext>
            </a:extLst>
          </p:cNvPr>
          <p:cNvSpPr/>
          <p:nvPr/>
        </p:nvSpPr>
        <p:spPr>
          <a:xfrm>
            <a:off x="7497217" y="2127167"/>
            <a:ext cx="2708941" cy="176784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F075598F-8A33-445C-A722-CD821A80256F}"/>
              </a:ext>
            </a:extLst>
          </p:cNvPr>
          <p:cNvSpPr txBox="1"/>
          <p:nvPr/>
        </p:nvSpPr>
        <p:spPr>
          <a:xfrm>
            <a:off x="7635402" y="2285792"/>
            <a:ext cx="2852911" cy="1450590"/>
          </a:xfrm>
          <a:prstGeom prst="rect">
            <a:avLst/>
          </a:prstGeom>
          <a:noFill/>
        </p:spPr>
        <p:txBody>
          <a:bodyPr wrap="square" rtlCol="0">
            <a:spAutoFit/>
          </a:bodyPr>
          <a:lstStyle/>
          <a:p>
            <a:pPr>
              <a:lnSpc>
                <a:spcPct val="107000"/>
              </a:lnSpc>
              <a:spcAft>
                <a:spcPts val="800"/>
              </a:spcAft>
            </a:pPr>
            <a:r>
              <a:rPr lang="en-GB" sz="2800" dirty="0">
                <a:effectLst/>
                <a:latin typeface="Bahnschrift" panose="020B0502040204020203" pitchFamily="34" charset="0"/>
                <a:ea typeface="Calibri" panose="020F0502020204030204" pitchFamily="34" charset="0"/>
                <a:cs typeface="Times New Roman" panose="02020603050405020304" pitchFamily="18" charset="0"/>
              </a:rPr>
              <a:t>I can no longer do the job I did before the war</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Rounded Corners 11">
            <a:hlinkClick r:id="rId6" action="ppaction://hlinksldjump"/>
            <a:extLst>
              <a:ext uri="{FF2B5EF4-FFF2-40B4-BE49-F238E27FC236}">
                <a16:creationId xmlns:a16="http://schemas.microsoft.com/office/drawing/2014/main" id="{FD3F64DC-6811-4A8A-B338-98F0B90839DE}"/>
              </a:ext>
            </a:extLst>
          </p:cNvPr>
          <p:cNvSpPr/>
          <p:nvPr/>
        </p:nvSpPr>
        <p:spPr>
          <a:xfrm>
            <a:off x="7497217" y="2160702"/>
            <a:ext cx="2798682" cy="17194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30195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2" name="Picture 1"/>
          <p:cNvPicPr>
            <a:picLocks noChangeAspect="1"/>
          </p:cNvPicPr>
          <p:nvPr/>
        </p:nvPicPr>
        <p:blipFill rotWithShape="1">
          <a:blip r:embed="rId3"/>
          <a:srcRect l="11508" t="17555" r="13063" b="17251"/>
          <a:stretch/>
        </p:blipFill>
        <p:spPr>
          <a:xfrm>
            <a:off x="1241776" y="410184"/>
            <a:ext cx="2913195" cy="2887518"/>
          </a:xfrm>
          <a:prstGeom prst="rect">
            <a:avLst/>
          </a:prstGeom>
        </p:spPr>
      </p:pic>
      <p:sp>
        <p:nvSpPr>
          <p:cNvPr id="6" name="TextBox 5"/>
          <p:cNvSpPr txBox="1"/>
          <p:nvPr/>
        </p:nvSpPr>
        <p:spPr>
          <a:xfrm>
            <a:off x="548640" y="3429000"/>
            <a:ext cx="3382811" cy="923330"/>
          </a:xfrm>
          <a:prstGeom prst="rect">
            <a:avLst/>
          </a:prstGeom>
          <a:noFill/>
        </p:spPr>
        <p:txBody>
          <a:bodyPr wrap="square" rtlCol="0">
            <a:spAutoFit/>
          </a:bodyPr>
          <a:lstStyle/>
          <a:p>
            <a:r>
              <a:rPr lang="en-GB" sz="5400" dirty="0">
                <a:latin typeface="Bahnschrift" panose="020B0502040204020203" pitchFamily="34" charset="0"/>
              </a:rPr>
              <a:t>Survivors!</a:t>
            </a:r>
          </a:p>
        </p:txBody>
      </p:sp>
      <p:pic>
        <p:nvPicPr>
          <p:cNvPr id="9" name="Picture 8"/>
          <p:cNvPicPr>
            <a:picLocks noChangeAspect="1"/>
          </p:cNvPicPr>
          <p:nvPr/>
        </p:nvPicPr>
        <p:blipFill>
          <a:blip r:embed="rId4"/>
          <a:stretch>
            <a:fillRect/>
          </a:stretch>
        </p:blipFill>
        <p:spPr>
          <a:xfrm>
            <a:off x="9381420" y="5709130"/>
            <a:ext cx="914479" cy="1097375"/>
          </a:xfrm>
          <a:prstGeom prst="rect">
            <a:avLst/>
          </a:prstGeom>
        </p:spPr>
      </p:pic>
      <p:pic>
        <p:nvPicPr>
          <p:cNvPr id="11" name="Picture 10"/>
          <p:cNvPicPr>
            <a:picLocks noChangeAspect="1"/>
          </p:cNvPicPr>
          <p:nvPr/>
        </p:nvPicPr>
        <p:blipFill>
          <a:blip r:embed="rId5"/>
          <a:stretch>
            <a:fillRect/>
          </a:stretch>
        </p:blipFill>
        <p:spPr>
          <a:xfrm>
            <a:off x="8172441" y="5674657"/>
            <a:ext cx="1208978" cy="1198861"/>
          </a:xfrm>
          <a:prstGeom prst="rect">
            <a:avLst/>
          </a:prstGeom>
        </p:spPr>
      </p:pic>
      <p:sp>
        <p:nvSpPr>
          <p:cNvPr id="4" name="Rectangle: Rounded Corners 3">
            <a:extLst>
              <a:ext uri="{FF2B5EF4-FFF2-40B4-BE49-F238E27FC236}">
                <a16:creationId xmlns:a16="http://schemas.microsoft.com/office/drawing/2014/main" id="{213999E7-9D68-4900-8023-33134B4D5B75}"/>
              </a:ext>
            </a:extLst>
          </p:cNvPr>
          <p:cNvSpPr/>
          <p:nvPr/>
        </p:nvSpPr>
        <p:spPr>
          <a:xfrm>
            <a:off x="4740965" y="804427"/>
            <a:ext cx="7096539" cy="2887518"/>
          </a:xfrm>
          <a:prstGeom prst="roundRect">
            <a:avLst/>
          </a:prstGeom>
          <a:solidFill>
            <a:schemeClr val="bg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31535097-B1B1-4660-91F1-D88C1903443F}"/>
              </a:ext>
            </a:extLst>
          </p:cNvPr>
          <p:cNvSpPr txBox="1"/>
          <p:nvPr/>
        </p:nvSpPr>
        <p:spPr>
          <a:xfrm>
            <a:off x="4839396" y="1418094"/>
            <a:ext cx="6666089" cy="2308324"/>
          </a:xfrm>
          <a:prstGeom prst="rect">
            <a:avLst/>
          </a:prstGeom>
          <a:noFill/>
        </p:spPr>
        <p:txBody>
          <a:bodyPr wrap="square" rtlCol="0">
            <a:spAutoFit/>
          </a:bodyPr>
          <a:lstStyle/>
          <a:p>
            <a:pPr algn="ctr"/>
            <a:r>
              <a:rPr lang="en-GB" sz="4800" dirty="0">
                <a:latin typeface="Bahnschrift" panose="020B0502040204020203" pitchFamily="34" charset="0"/>
              </a:rPr>
              <a:t>Reverend </a:t>
            </a:r>
            <a:r>
              <a:rPr lang="en-GB" sz="4800" dirty="0" err="1">
                <a:latin typeface="Bahnschrift" panose="020B0502040204020203" pitchFamily="34" charset="0"/>
              </a:rPr>
              <a:t>Scribewell</a:t>
            </a:r>
            <a:endParaRPr lang="en-GB" sz="4800" dirty="0">
              <a:latin typeface="Bahnschrift" panose="020B0502040204020203" pitchFamily="34" charset="0"/>
            </a:endParaRPr>
          </a:p>
          <a:p>
            <a:pPr algn="ctr"/>
            <a:r>
              <a:rPr lang="en-GB" sz="4800" dirty="0">
                <a:latin typeface="Bahnschrift" panose="020B0502040204020203" pitchFamily="34" charset="0"/>
              </a:rPr>
              <a:t>will see you now. </a:t>
            </a:r>
          </a:p>
          <a:p>
            <a:endParaRPr lang="en-GB" sz="4800" dirty="0">
              <a:latin typeface="Bahnschrift" panose="020B0502040204020203" pitchFamily="34" charset="0"/>
            </a:endParaRPr>
          </a:p>
        </p:txBody>
      </p:sp>
      <p:sp>
        <p:nvSpPr>
          <p:cNvPr id="10" name="TextBox 9">
            <a:extLst>
              <a:ext uri="{FF2B5EF4-FFF2-40B4-BE49-F238E27FC236}">
                <a16:creationId xmlns:a16="http://schemas.microsoft.com/office/drawing/2014/main" id="{D3470D3E-96A6-43A4-9C62-437225FEFE46}"/>
              </a:ext>
            </a:extLst>
          </p:cNvPr>
          <p:cNvSpPr txBox="1"/>
          <p:nvPr/>
        </p:nvSpPr>
        <p:spPr>
          <a:xfrm>
            <a:off x="4324047" y="4129483"/>
            <a:ext cx="7513457" cy="1384995"/>
          </a:xfrm>
          <a:prstGeom prst="rect">
            <a:avLst/>
          </a:prstGeom>
          <a:noFill/>
        </p:spPr>
        <p:txBody>
          <a:bodyPr wrap="square">
            <a:spAutoFit/>
          </a:bodyPr>
          <a:lstStyle/>
          <a:p>
            <a:pPr algn="ctr"/>
            <a:r>
              <a:rPr lang="en-GB" sz="2800" dirty="0">
                <a:latin typeface="Bahnschrift" panose="020B0502040204020203" pitchFamily="34" charset="0"/>
              </a:rPr>
              <a:t>Learn how to write a petition </a:t>
            </a:r>
          </a:p>
          <a:p>
            <a:pPr algn="ctr"/>
            <a:r>
              <a:rPr lang="en-GB" sz="2800" dirty="0">
                <a:latin typeface="Bahnschrift" panose="020B0502040204020203" pitchFamily="34" charset="0"/>
              </a:rPr>
              <a:t>and win money </a:t>
            </a:r>
          </a:p>
          <a:p>
            <a:pPr algn="ctr"/>
            <a:r>
              <a:rPr lang="en-GB" sz="2800" dirty="0">
                <a:latin typeface="Bahnschrift" panose="020B0502040204020203" pitchFamily="34" charset="0"/>
              </a:rPr>
              <a:t>at the County Court! </a:t>
            </a:r>
          </a:p>
        </p:txBody>
      </p:sp>
    </p:spTree>
    <p:extLst>
      <p:ext uri="{BB962C8B-B14F-4D97-AF65-F5344CB8AC3E}">
        <p14:creationId xmlns:p14="http://schemas.microsoft.com/office/powerpoint/2010/main" val="15475681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2467150"/>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2400" dirty="0">
              <a:effectLst/>
              <a:latin typeface="Freestyle Script" panose="030804020302050B0404"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To the right Worshipful the Justices of the Peace and in the presence of the people for this county at the Quarter Sessions to be held on the 1st of April 1650. The humble petition of Walter </a:t>
            </a:r>
            <a:r>
              <a:rPr lang="en-GB" sz="2400" dirty="0" err="1">
                <a:effectLst/>
                <a:latin typeface="Bradley Hand ITC" panose="03070402050302030203" pitchFamily="66" charset="0"/>
                <a:ea typeface="Calibri" panose="020F0502020204030204" pitchFamily="34" charset="0"/>
                <a:cs typeface="Times New Roman" panose="02020603050405020304" pitchFamily="18" charset="0"/>
              </a:rPr>
              <a:t>Hogbrawl</a:t>
            </a: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 blacksmith</a:t>
            </a:r>
            <a:r>
              <a:rPr lang="en-GB" sz="2400" dirty="0">
                <a:latin typeface="Bradley Hand ITC" panose="03070402050302030203" pitchFamily="66" charset="0"/>
                <a:ea typeface="Calibri" panose="020F0502020204030204" pitchFamily="34" charset="0"/>
                <a:cs typeface="Times New Roman" panose="02020603050405020304" pitchFamily="18" charset="0"/>
              </a:rPr>
              <a:t>. During these late wars he was shot through the neck. A bullet is there still which gives him much trouble. He is now completely unable to do the job he did before the war and will starve unless you help him. </a:t>
            </a:r>
            <a:endParaRPr lang="en-GB" dirty="0">
              <a:latin typeface="Bradley Hand ITC" panose="03070402050302030203" pitchFamily="66" charset="0"/>
              <a:cs typeface="Angsana New" panose="020B0502040204020203" pitchFamily="18" charset="-34"/>
            </a:endParaRPr>
          </a:p>
        </p:txBody>
      </p:sp>
      <p:grpSp>
        <p:nvGrpSpPr>
          <p:cNvPr id="6" name="Group 5">
            <a:extLst>
              <a:ext uri="{FF2B5EF4-FFF2-40B4-BE49-F238E27FC236}">
                <a16:creationId xmlns:a16="http://schemas.microsoft.com/office/drawing/2014/main" id="{BEBC1C98-36AF-4081-B8F4-552DD1912A75}"/>
              </a:ext>
            </a:extLst>
          </p:cNvPr>
          <p:cNvGrpSpPr/>
          <p:nvPr/>
        </p:nvGrpSpPr>
        <p:grpSpPr>
          <a:xfrm>
            <a:off x="10038081" y="3911393"/>
            <a:ext cx="1828799" cy="1475312"/>
            <a:chOff x="5984241" y="3007153"/>
            <a:chExt cx="1828799" cy="1475312"/>
          </a:xfrm>
        </p:grpSpPr>
        <p:sp>
          <p:nvSpPr>
            <p:cNvPr id="7" name="Rectangle: Rounded Corners 6">
              <a:extLst>
                <a:ext uri="{FF2B5EF4-FFF2-40B4-BE49-F238E27FC236}">
                  <a16:creationId xmlns:a16="http://schemas.microsoft.com/office/drawing/2014/main" id="{5717E211-F117-4CE2-B142-4E34E1C475D9}"/>
                </a:ext>
              </a:extLst>
            </p:cNvPr>
            <p:cNvSpPr/>
            <p:nvPr/>
          </p:nvSpPr>
          <p:spPr>
            <a:xfrm>
              <a:off x="5984241" y="3007153"/>
              <a:ext cx="1828799" cy="147531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65D9005E-43FD-4A26-9A75-238AF6BB629F}"/>
                </a:ext>
              </a:extLst>
            </p:cNvPr>
            <p:cNvSpPr txBox="1"/>
            <p:nvPr/>
          </p:nvSpPr>
          <p:spPr>
            <a:xfrm>
              <a:off x="6096000" y="3639899"/>
              <a:ext cx="1521860" cy="707886"/>
            </a:xfrm>
            <a:prstGeom prst="rect">
              <a:avLst/>
            </a:prstGeom>
            <a:noFill/>
            <a:ln>
              <a:noFill/>
            </a:ln>
          </p:spPr>
          <p:txBody>
            <a:bodyPr wrap="square" rtlCol="0">
              <a:spAutoFit/>
            </a:bodyPr>
            <a:lstStyle/>
            <a:p>
              <a:pPr algn="ctr"/>
              <a:r>
                <a:rPr lang="en-GB" sz="2000" b="1" dirty="0">
                  <a:solidFill>
                    <a:schemeClr val="bg1"/>
                  </a:solidFill>
                  <a:latin typeface="Bahnschrift" panose="020B0502040204020203" pitchFamily="34" charset="0"/>
                  <a:cs typeface="Times New Roman" panose="02020603050405020304" pitchFamily="18" charset="0"/>
                </a:rPr>
                <a:t>Click here to continue</a:t>
              </a:r>
              <a:endParaRPr lang="en-GB" sz="2000" b="1" dirty="0">
                <a:solidFill>
                  <a:schemeClr val="bg1"/>
                </a:solidFill>
              </a:endParaRPr>
            </a:p>
          </p:txBody>
        </p:sp>
        <p:sp>
          <p:nvSpPr>
            <p:cNvPr id="10" name="Arrow: Right 9">
              <a:extLst>
                <a:ext uri="{FF2B5EF4-FFF2-40B4-BE49-F238E27FC236}">
                  <a16:creationId xmlns:a16="http://schemas.microsoft.com/office/drawing/2014/main" id="{0146FA12-F824-48AA-8155-CB31BCD7C343}"/>
                </a:ext>
              </a:extLst>
            </p:cNvPr>
            <p:cNvSpPr/>
            <p:nvPr/>
          </p:nvSpPr>
          <p:spPr>
            <a:xfrm>
              <a:off x="6477000" y="3246120"/>
              <a:ext cx="8432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Rectangle: Rounded Corners 1">
            <a:hlinkClick r:id="rId5" action="ppaction://hlinksldjump"/>
            <a:extLst>
              <a:ext uri="{FF2B5EF4-FFF2-40B4-BE49-F238E27FC236}">
                <a16:creationId xmlns:a16="http://schemas.microsoft.com/office/drawing/2014/main" id="{E19E260B-FEE7-4062-82A0-522AB8B51EAB}"/>
              </a:ext>
            </a:extLst>
          </p:cNvPr>
          <p:cNvSpPr/>
          <p:nvPr/>
        </p:nvSpPr>
        <p:spPr>
          <a:xfrm>
            <a:off x="9899374" y="3766930"/>
            <a:ext cx="2100847" cy="17194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227979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2071977"/>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2400" dirty="0">
              <a:effectLst/>
              <a:latin typeface="Freestyle Script" panose="030804020302050B0404"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To the right Worshipful the Justices of the Peace and in the presence of the people for this county at the Quarter Sessions to be held on the 1st of April 1650. The humble petition of Walter </a:t>
            </a:r>
            <a:r>
              <a:rPr lang="en-GB" sz="2400" dirty="0" err="1">
                <a:effectLst/>
                <a:latin typeface="Bradley Hand ITC" panose="03070402050302030203" pitchFamily="66" charset="0"/>
                <a:ea typeface="Calibri" panose="020F0502020204030204" pitchFamily="34" charset="0"/>
                <a:cs typeface="Times New Roman" panose="02020603050405020304" pitchFamily="18" charset="0"/>
              </a:rPr>
              <a:t>Hogbrawl</a:t>
            </a: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 blacksmith</a:t>
            </a:r>
            <a:r>
              <a:rPr lang="en-GB" sz="2400" dirty="0">
                <a:latin typeface="Bradley Hand ITC" panose="03070402050302030203" pitchFamily="66" charset="0"/>
                <a:ea typeface="Calibri" panose="020F0502020204030204" pitchFamily="34" charset="0"/>
                <a:cs typeface="Times New Roman" panose="02020603050405020304" pitchFamily="18" charset="0"/>
              </a:rPr>
              <a:t>. During these late wars his skull was broken with a poleaxe and 9 pieces of bone were removed. </a:t>
            </a:r>
            <a:endParaRPr lang="en-GB" dirty="0">
              <a:latin typeface="Bradley Hand ITC" panose="03070402050302030203" pitchFamily="66" charset="0"/>
              <a:cs typeface="Angsana New" panose="020B0502040204020203" pitchFamily="18" charset="-34"/>
            </a:endParaRPr>
          </a:p>
        </p:txBody>
      </p:sp>
      <p:grpSp>
        <p:nvGrpSpPr>
          <p:cNvPr id="6" name="Group 5">
            <a:extLst>
              <a:ext uri="{FF2B5EF4-FFF2-40B4-BE49-F238E27FC236}">
                <a16:creationId xmlns:a16="http://schemas.microsoft.com/office/drawing/2014/main" id="{BEBC1C98-36AF-4081-B8F4-552DD1912A75}"/>
              </a:ext>
            </a:extLst>
          </p:cNvPr>
          <p:cNvGrpSpPr/>
          <p:nvPr/>
        </p:nvGrpSpPr>
        <p:grpSpPr>
          <a:xfrm>
            <a:off x="10038081" y="3911393"/>
            <a:ext cx="1828799" cy="1475312"/>
            <a:chOff x="5984241" y="3007153"/>
            <a:chExt cx="1828799" cy="1475312"/>
          </a:xfrm>
        </p:grpSpPr>
        <p:sp>
          <p:nvSpPr>
            <p:cNvPr id="7" name="Rectangle: Rounded Corners 6">
              <a:extLst>
                <a:ext uri="{FF2B5EF4-FFF2-40B4-BE49-F238E27FC236}">
                  <a16:creationId xmlns:a16="http://schemas.microsoft.com/office/drawing/2014/main" id="{5717E211-F117-4CE2-B142-4E34E1C475D9}"/>
                </a:ext>
              </a:extLst>
            </p:cNvPr>
            <p:cNvSpPr/>
            <p:nvPr/>
          </p:nvSpPr>
          <p:spPr>
            <a:xfrm>
              <a:off x="5984241" y="3007153"/>
              <a:ext cx="1828799" cy="147531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65D9005E-43FD-4A26-9A75-238AF6BB629F}"/>
                </a:ext>
              </a:extLst>
            </p:cNvPr>
            <p:cNvSpPr txBox="1"/>
            <p:nvPr/>
          </p:nvSpPr>
          <p:spPr>
            <a:xfrm>
              <a:off x="6096000" y="3639899"/>
              <a:ext cx="1521860" cy="707886"/>
            </a:xfrm>
            <a:prstGeom prst="rect">
              <a:avLst/>
            </a:prstGeom>
            <a:noFill/>
            <a:ln>
              <a:noFill/>
            </a:ln>
          </p:spPr>
          <p:txBody>
            <a:bodyPr wrap="square" rtlCol="0">
              <a:spAutoFit/>
            </a:bodyPr>
            <a:lstStyle/>
            <a:p>
              <a:pPr algn="ctr"/>
              <a:r>
                <a:rPr lang="en-GB" sz="2000" b="1" dirty="0">
                  <a:solidFill>
                    <a:schemeClr val="bg1"/>
                  </a:solidFill>
                  <a:latin typeface="Bahnschrift" panose="020B0502040204020203" pitchFamily="34" charset="0"/>
                  <a:cs typeface="Times New Roman" panose="02020603050405020304" pitchFamily="18" charset="0"/>
                </a:rPr>
                <a:t>Click here to continue</a:t>
              </a:r>
              <a:endParaRPr lang="en-GB" sz="2000" b="1" dirty="0">
                <a:solidFill>
                  <a:schemeClr val="bg1"/>
                </a:solidFill>
              </a:endParaRPr>
            </a:p>
          </p:txBody>
        </p:sp>
        <p:sp>
          <p:nvSpPr>
            <p:cNvPr id="10" name="Arrow: Right 9">
              <a:extLst>
                <a:ext uri="{FF2B5EF4-FFF2-40B4-BE49-F238E27FC236}">
                  <a16:creationId xmlns:a16="http://schemas.microsoft.com/office/drawing/2014/main" id="{0146FA12-F824-48AA-8155-CB31BCD7C343}"/>
                </a:ext>
              </a:extLst>
            </p:cNvPr>
            <p:cNvSpPr/>
            <p:nvPr/>
          </p:nvSpPr>
          <p:spPr>
            <a:xfrm>
              <a:off x="6477000" y="3246120"/>
              <a:ext cx="8432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Rectangle: Rounded Corners 1">
            <a:hlinkClick r:id="rId5" action="ppaction://hlinksldjump"/>
            <a:extLst>
              <a:ext uri="{FF2B5EF4-FFF2-40B4-BE49-F238E27FC236}">
                <a16:creationId xmlns:a16="http://schemas.microsoft.com/office/drawing/2014/main" id="{E19E260B-FEE7-4062-82A0-522AB8B51EAB}"/>
              </a:ext>
            </a:extLst>
          </p:cNvPr>
          <p:cNvSpPr/>
          <p:nvPr/>
        </p:nvSpPr>
        <p:spPr>
          <a:xfrm>
            <a:off x="9899374" y="3766930"/>
            <a:ext cx="2100847" cy="17194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185581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362215"/>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dirty="0">
              <a:latin typeface="Bahnschrift" panose="020B0502040204020203" pitchFamily="34" charset="0"/>
              <a:cs typeface="Angsana New" panose="020B0502040204020203" pitchFamily="18" charset="-34"/>
            </a:endParaRPr>
          </a:p>
        </p:txBody>
      </p:sp>
      <p:pic>
        <p:nvPicPr>
          <p:cNvPr id="6" name="Picture 5">
            <a:extLst>
              <a:ext uri="{FF2B5EF4-FFF2-40B4-BE49-F238E27FC236}">
                <a16:creationId xmlns:a16="http://schemas.microsoft.com/office/drawing/2014/main" id="{9EACC0A1-362C-4C85-B385-EA0904338604}"/>
              </a:ext>
            </a:extLst>
          </p:cNvPr>
          <p:cNvPicPr>
            <a:picLocks noChangeAspect="1"/>
          </p:cNvPicPr>
          <p:nvPr/>
        </p:nvPicPr>
        <p:blipFill rotWithShape="1">
          <a:blip r:embed="rId5"/>
          <a:srcRect l="13257" r="12671" b="45928"/>
          <a:stretch/>
        </p:blipFill>
        <p:spPr>
          <a:xfrm>
            <a:off x="0" y="2920346"/>
            <a:ext cx="3159761" cy="2704599"/>
          </a:xfrm>
          <a:prstGeom prst="rect">
            <a:avLst/>
          </a:prstGeom>
        </p:spPr>
      </p:pic>
      <p:sp>
        <p:nvSpPr>
          <p:cNvPr id="10" name="TextBox 9">
            <a:extLst>
              <a:ext uri="{FF2B5EF4-FFF2-40B4-BE49-F238E27FC236}">
                <a16:creationId xmlns:a16="http://schemas.microsoft.com/office/drawing/2014/main" id="{7E73B1BE-BA6A-4790-B4F3-904C35EE063D}"/>
              </a:ext>
            </a:extLst>
          </p:cNvPr>
          <p:cNvSpPr txBox="1"/>
          <p:nvPr/>
        </p:nvSpPr>
        <p:spPr>
          <a:xfrm>
            <a:off x="661051" y="1458715"/>
            <a:ext cx="2999740" cy="1256626"/>
          </a:xfrm>
          <a:prstGeom prst="rect">
            <a:avLst/>
          </a:prstGeom>
          <a:noFill/>
        </p:spPr>
        <p:txBody>
          <a:bodyPr wrap="square">
            <a:spAutoFit/>
          </a:bodyPr>
          <a:lstStyle/>
          <a:p>
            <a:pPr>
              <a:lnSpc>
                <a:spcPct val="107000"/>
              </a:lnSpc>
              <a:spcAft>
                <a:spcPts val="800"/>
              </a:spcAft>
            </a:pPr>
            <a:r>
              <a:rPr lang="en-GB" sz="2400" dirty="0">
                <a:effectLst/>
                <a:latin typeface="Bahnschrift" panose="020B0502040204020203" pitchFamily="34" charset="0"/>
                <a:ea typeface="Calibri" panose="020F0502020204030204" pitchFamily="34" charset="0"/>
                <a:cs typeface="Times New Roman" panose="02020603050405020304" pitchFamily="18" charset="0"/>
              </a:rPr>
              <a:t>Tell me how this makes your life difficult now.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Rounded Corners 15">
            <a:extLst>
              <a:ext uri="{FF2B5EF4-FFF2-40B4-BE49-F238E27FC236}">
                <a16:creationId xmlns:a16="http://schemas.microsoft.com/office/drawing/2014/main" id="{F30BE494-82CD-4478-991C-384D0E58D37B}"/>
              </a:ext>
            </a:extLst>
          </p:cNvPr>
          <p:cNvSpPr/>
          <p:nvPr/>
        </p:nvSpPr>
        <p:spPr>
          <a:xfrm>
            <a:off x="4386953" y="2087028"/>
            <a:ext cx="2708941" cy="176784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CD836775-220C-4860-8623-BF649DF1229A}"/>
              </a:ext>
            </a:extLst>
          </p:cNvPr>
          <p:cNvSpPr txBox="1"/>
          <p:nvPr/>
        </p:nvSpPr>
        <p:spPr>
          <a:xfrm>
            <a:off x="4772039" y="2425563"/>
            <a:ext cx="2323855" cy="989566"/>
          </a:xfrm>
          <a:prstGeom prst="rect">
            <a:avLst/>
          </a:prstGeom>
          <a:noFill/>
        </p:spPr>
        <p:txBody>
          <a:bodyPr wrap="square" rtlCol="0">
            <a:spAutoFit/>
          </a:bodyPr>
          <a:lstStyle/>
          <a:p>
            <a:pPr>
              <a:lnSpc>
                <a:spcPct val="107000"/>
              </a:lnSpc>
              <a:spcAft>
                <a:spcPts val="800"/>
              </a:spcAft>
            </a:pPr>
            <a:r>
              <a:rPr lang="en-GB" sz="2800" dirty="0">
                <a:effectLst/>
                <a:latin typeface="Bahnschrift" panose="020B0502040204020203" pitchFamily="34" charset="0"/>
                <a:ea typeface="Calibri" panose="020F0502020204030204" pitchFamily="34" charset="0"/>
                <a:cs typeface="Times New Roman" panose="02020603050405020304" pitchFamily="18" charset="0"/>
              </a:rPr>
              <a:t>I can no longer walk</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Rectangle: Rounded Corners 31">
            <a:extLst>
              <a:ext uri="{FF2B5EF4-FFF2-40B4-BE49-F238E27FC236}">
                <a16:creationId xmlns:a16="http://schemas.microsoft.com/office/drawing/2014/main" id="{CCE61ACA-3036-4A08-A8EA-F6305CACBB1D}"/>
              </a:ext>
            </a:extLst>
          </p:cNvPr>
          <p:cNvSpPr/>
          <p:nvPr/>
        </p:nvSpPr>
        <p:spPr>
          <a:xfrm>
            <a:off x="7497217" y="2127167"/>
            <a:ext cx="2708941" cy="176784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F075598F-8A33-445C-A722-CD821A80256F}"/>
              </a:ext>
            </a:extLst>
          </p:cNvPr>
          <p:cNvSpPr txBox="1"/>
          <p:nvPr/>
        </p:nvSpPr>
        <p:spPr>
          <a:xfrm>
            <a:off x="7594762" y="2245653"/>
            <a:ext cx="2852911" cy="1450590"/>
          </a:xfrm>
          <a:prstGeom prst="rect">
            <a:avLst/>
          </a:prstGeom>
          <a:noFill/>
        </p:spPr>
        <p:txBody>
          <a:bodyPr wrap="square" rtlCol="0">
            <a:spAutoFit/>
          </a:bodyPr>
          <a:lstStyle/>
          <a:p>
            <a:pPr>
              <a:lnSpc>
                <a:spcPct val="107000"/>
              </a:lnSpc>
              <a:spcAft>
                <a:spcPts val="800"/>
              </a:spcAft>
            </a:pPr>
            <a:r>
              <a:rPr lang="en-GB" sz="2800" dirty="0">
                <a:effectLst/>
                <a:latin typeface="Bahnschrift" panose="020B0502040204020203" pitchFamily="34" charset="0"/>
                <a:ea typeface="Calibri" panose="020F0502020204030204" pitchFamily="34" charset="0"/>
                <a:cs typeface="Times New Roman" panose="02020603050405020304" pitchFamily="18" charset="0"/>
              </a:rPr>
              <a:t>I can no longer do the job I did before the war</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Rounded Corners 11">
            <a:hlinkClick r:id="rId6" action="ppaction://hlinksldjump"/>
            <a:extLst>
              <a:ext uri="{FF2B5EF4-FFF2-40B4-BE49-F238E27FC236}">
                <a16:creationId xmlns:a16="http://schemas.microsoft.com/office/drawing/2014/main" id="{7148F818-4F55-4E2E-9437-17DEF9A23B26}"/>
              </a:ext>
            </a:extLst>
          </p:cNvPr>
          <p:cNvSpPr/>
          <p:nvPr/>
        </p:nvSpPr>
        <p:spPr>
          <a:xfrm>
            <a:off x="4278065" y="2087028"/>
            <a:ext cx="2977637" cy="17194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Rounded Corners 12">
            <a:hlinkClick r:id="rId7" action="ppaction://hlinksldjump"/>
            <a:extLst>
              <a:ext uri="{FF2B5EF4-FFF2-40B4-BE49-F238E27FC236}">
                <a16:creationId xmlns:a16="http://schemas.microsoft.com/office/drawing/2014/main" id="{65E1E3B8-9992-4846-ABB1-4661B5FB6192}"/>
              </a:ext>
            </a:extLst>
          </p:cNvPr>
          <p:cNvSpPr/>
          <p:nvPr/>
        </p:nvSpPr>
        <p:spPr>
          <a:xfrm>
            <a:off x="7364590" y="2135398"/>
            <a:ext cx="2931309" cy="17194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284635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2467150"/>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2400" dirty="0">
              <a:effectLst/>
              <a:latin typeface="Freestyle Script" panose="030804020302050B0404"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To the right Worshipful the Justices of the Peace and in the presence of the people for this county at the Quarter Sessions to be held on the 1st of April 1650. The humble petition of Walter </a:t>
            </a:r>
            <a:r>
              <a:rPr lang="en-GB" sz="2400" dirty="0" err="1">
                <a:effectLst/>
                <a:latin typeface="Bradley Hand ITC" panose="03070402050302030203" pitchFamily="66" charset="0"/>
                <a:ea typeface="Calibri" panose="020F0502020204030204" pitchFamily="34" charset="0"/>
                <a:cs typeface="Times New Roman" panose="02020603050405020304" pitchFamily="18" charset="0"/>
              </a:rPr>
              <a:t>Hogbrawl</a:t>
            </a: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 blacksmith</a:t>
            </a:r>
            <a:r>
              <a:rPr lang="en-GB" sz="2400" dirty="0">
                <a:latin typeface="Bradley Hand ITC" panose="03070402050302030203" pitchFamily="66" charset="0"/>
                <a:ea typeface="Calibri" panose="020F0502020204030204" pitchFamily="34" charset="0"/>
                <a:cs typeface="Times New Roman" panose="02020603050405020304" pitchFamily="18" charset="0"/>
              </a:rPr>
              <a:t>. During these late wars his skull was broken with a poleaxe and 9 pieces of bone were removed. He is now completely unable to do the job he did before the war, as he finds it hard to stand and is often confused. </a:t>
            </a:r>
            <a:endParaRPr lang="en-GB" dirty="0">
              <a:latin typeface="Bradley Hand ITC" panose="03070402050302030203" pitchFamily="66" charset="0"/>
              <a:cs typeface="Angsana New" panose="020B0502040204020203" pitchFamily="18" charset="-34"/>
            </a:endParaRPr>
          </a:p>
        </p:txBody>
      </p:sp>
      <p:grpSp>
        <p:nvGrpSpPr>
          <p:cNvPr id="6" name="Group 5">
            <a:extLst>
              <a:ext uri="{FF2B5EF4-FFF2-40B4-BE49-F238E27FC236}">
                <a16:creationId xmlns:a16="http://schemas.microsoft.com/office/drawing/2014/main" id="{BEBC1C98-36AF-4081-B8F4-552DD1912A75}"/>
              </a:ext>
            </a:extLst>
          </p:cNvPr>
          <p:cNvGrpSpPr/>
          <p:nvPr/>
        </p:nvGrpSpPr>
        <p:grpSpPr>
          <a:xfrm>
            <a:off x="10038081" y="3911393"/>
            <a:ext cx="1828799" cy="1475312"/>
            <a:chOff x="5984241" y="3007153"/>
            <a:chExt cx="1828799" cy="1475312"/>
          </a:xfrm>
        </p:grpSpPr>
        <p:sp>
          <p:nvSpPr>
            <p:cNvPr id="7" name="Rectangle: Rounded Corners 6">
              <a:extLst>
                <a:ext uri="{FF2B5EF4-FFF2-40B4-BE49-F238E27FC236}">
                  <a16:creationId xmlns:a16="http://schemas.microsoft.com/office/drawing/2014/main" id="{5717E211-F117-4CE2-B142-4E34E1C475D9}"/>
                </a:ext>
              </a:extLst>
            </p:cNvPr>
            <p:cNvSpPr/>
            <p:nvPr/>
          </p:nvSpPr>
          <p:spPr>
            <a:xfrm>
              <a:off x="5984241" y="3007153"/>
              <a:ext cx="1828799" cy="147531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65D9005E-43FD-4A26-9A75-238AF6BB629F}"/>
                </a:ext>
              </a:extLst>
            </p:cNvPr>
            <p:cNvSpPr txBox="1"/>
            <p:nvPr/>
          </p:nvSpPr>
          <p:spPr>
            <a:xfrm>
              <a:off x="6096000" y="3639899"/>
              <a:ext cx="1521860" cy="707886"/>
            </a:xfrm>
            <a:prstGeom prst="rect">
              <a:avLst/>
            </a:prstGeom>
            <a:noFill/>
            <a:ln>
              <a:noFill/>
            </a:ln>
          </p:spPr>
          <p:txBody>
            <a:bodyPr wrap="square" rtlCol="0">
              <a:spAutoFit/>
            </a:bodyPr>
            <a:lstStyle/>
            <a:p>
              <a:pPr algn="ctr"/>
              <a:r>
                <a:rPr lang="en-GB" sz="2000" b="1" dirty="0">
                  <a:solidFill>
                    <a:schemeClr val="bg1"/>
                  </a:solidFill>
                  <a:latin typeface="Bahnschrift" panose="020B0502040204020203" pitchFamily="34" charset="0"/>
                  <a:cs typeface="Times New Roman" panose="02020603050405020304" pitchFamily="18" charset="0"/>
                </a:rPr>
                <a:t>Click here to continue</a:t>
              </a:r>
              <a:endParaRPr lang="en-GB" sz="2000" b="1" dirty="0">
                <a:solidFill>
                  <a:schemeClr val="bg1"/>
                </a:solidFill>
              </a:endParaRPr>
            </a:p>
          </p:txBody>
        </p:sp>
        <p:sp>
          <p:nvSpPr>
            <p:cNvPr id="10" name="Arrow: Right 9">
              <a:extLst>
                <a:ext uri="{FF2B5EF4-FFF2-40B4-BE49-F238E27FC236}">
                  <a16:creationId xmlns:a16="http://schemas.microsoft.com/office/drawing/2014/main" id="{0146FA12-F824-48AA-8155-CB31BCD7C343}"/>
                </a:ext>
              </a:extLst>
            </p:cNvPr>
            <p:cNvSpPr/>
            <p:nvPr/>
          </p:nvSpPr>
          <p:spPr>
            <a:xfrm>
              <a:off x="6477000" y="3246120"/>
              <a:ext cx="8432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Rectangle: Rounded Corners 1">
            <a:hlinkClick r:id="rId5" action="ppaction://hlinksldjump"/>
            <a:extLst>
              <a:ext uri="{FF2B5EF4-FFF2-40B4-BE49-F238E27FC236}">
                <a16:creationId xmlns:a16="http://schemas.microsoft.com/office/drawing/2014/main" id="{E19E260B-FEE7-4062-82A0-522AB8B51EAB}"/>
              </a:ext>
            </a:extLst>
          </p:cNvPr>
          <p:cNvSpPr/>
          <p:nvPr/>
        </p:nvSpPr>
        <p:spPr>
          <a:xfrm>
            <a:off x="9899374" y="3766930"/>
            <a:ext cx="2100847" cy="17194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416143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362215"/>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dirty="0">
              <a:latin typeface="Bahnschrift" panose="020B0502040204020203" pitchFamily="34" charset="0"/>
              <a:cs typeface="Angsana New" panose="020B0502040204020203" pitchFamily="18" charset="-34"/>
            </a:endParaRPr>
          </a:p>
        </p:txBody>
      </p:sp>
      <p:pic>
        <p:nvPicPr>
          <p:cNvPr id="6" name="Picture 5">
            <a:extLst>
              <a:ext uri="{FF2B5EF4-FFF2-40B4-BE49-F238E27FC236}">
                <a16:creationId xmlns:a16="http://schemas.microsoft.com/office/drawing/2014/main" id="{9EACC0A1-362C-4C85-B385-EA0904338604}"/>
              </a:ext>
            </a:extLst>
          </p:cNvPr>
          <p:cNvPicPr>
            <a:picLocks noChangeAspect="1"/>
          </p:cNvPicPr>
          <p:nvPr/>
        </p:nvPicPr>
        <p:blipFill rotWithShape="1">
          <a:blip r:embed="rId5"/>
          <a:srcRect l="13257" r="12671" b="45928"/>
          <a:stretch/>
        </p:blipFill>
        <p:spPr>
          <a:xfrm>
            <a:off x="0" y="2920346"/>
            <a:ext cx="3159761" cy="2704599"/>
          </a:xfrm>
          <a:prstGeom prst="rect">
            <a:avLst/>
          </a:prstGeom>
        </p:spPr>
      </p:pic>
      <p:sp>
        <p:nvSpPr>
          <p:cNvPr id="10" name="TextBox 9">
            <a:extLst>
              <a:ext uri="{FF2B5EF4-FFF2-40B4-BE49-F238E27FC236}">
                <a16:creationId xmlns:a16="http://schemas.microsoft.com/office/drawing/2014/main" id="{7E73B1BE-BA6A-4790-B4F3-904C35EE063D}"/>
              </a:ext>
            </a:extLst>
          </p:cNvPr>
          <p:cNvSpPr txBox="1"/>
          <p:nvPr/>
        </p:nvSpPr>
        <p:spPr>
          <a:xfrm>
            <a:off x="718355" y="861391"/>
            <a:ext cx="2999740" cy="2046971"/>
          </a:xfrm>
          <a:prstGeom prst="rect">
            <a:avLst/>
          </a:prstGeom>
          <a:noFill/>
        </p:spPr>
        <p:txBody>
          <a:bodyPr wrap="square">
            <a:spAutoFit/>
          </a:bodyPr>
          <a:lstStyle/>
          <a:p>
            <a:pPr>
              <a:lnSpc>
                <a:spcPct val="107000"/>
              </a:lnSpc>
              <a:spcAft>
                <a:spcPts val="800"/>
              </a:spcAft>
            </a:pPr>
            <a:r>
              <a:rPr lang="en-GB" sz="2400" dirty="0">
                <a:effectLst/>
                <a:latin typeface="Bahnschrift" panose="020B0502040204020203" pitchFamily="34" charset="0"/>
                <a:ea typeface="Calibri" panose="020F0502020204030204" pitchFamily="34" charset="0"/>
                <a:cs typeface="Times New Roman" panose="02020603050405020304" pitchFamily="18" charset="0"/>
              </a:rPr>
              <a:t>I don’t think the court will believe this affects you ability to walk! Try again.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Rounded Corners 15">
            <a:extLst>
              <a:ext uri="{FF2B5EF4-FFF2-40B4-BE49-F238E27FC236}">
                <a16:creationId xmlns:a16="http://schemas.microsoft.com/office/drawing/2014/main" id="{F30BE494-82CD-4478-991C-384D0E58D37B}"/>
              </a:ext>
            </a:extLst>
          </p:cNvPr>
          <p:cNvSpPr/>
          <p:nvPr/>
        </p:nvSpPr>
        <p:spPr>
          <a:xfrm>
            <a:off x="4386953" y="2087028"/>
            <a:ext cx="2708941" cy="176784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CD836775-220C-4860-8623-BF649DF1229A}"/>
              </a:ext>
            </a:extLst>
          </p:cNvPr>
          <p:cNvSpPr txBox="1"/>
          <p:nvPr/>
        </p:nvSpPr>
        <p:spPr>
          <a:xfrm>
            <a:off x="4772039" y="2425563"/>
            <a:ext cx="2323855" cy="989566"/>
          </a:xfrm>
          <a:prstGeom prst="rect">
            <a:avLst/>
          </a:prstGeom>
          <a:noFill/>
        </p:spPr>
        <p:txBody>
          <a:bodyPr wrap="square" rtlCol="0">
            <a:spAutoFit/>
          </a:bodyPr>
          <a:lstStyle/>
          <a:p>
            <a:pPr>
              <a:lnSpc>
                <a:spcPct val="107000"/>
              </a:lnSpc>
              <a:spcAft>
                <a:spcPts val="800"/>
              </a:spcAft>
            </a:pPr>
            <a:r>
              <a:rPr lang="en-GB" sz="2800" dirty="0">
                <a:effectLst/>
                <a:latin typeface="Bahnschrift" panose="020B0502040204020203" pitchFamily="34" charset="0"/>
                <a:ea typeface="Calibri" panose="020F0502020204030204" pitchFamily="34" charset="0"/>
                <a:cs typeface="Times New Roman" panose="02020603050405020304" pitchFamily="18" charset="0"/>
              </a:rPr>
              <a:t>I can no longer walk</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Rectangle: Rounded Corners 31">
            <a:extLst>
              <a:ext uri="{FF2B5EF4-FFF2-40B4-BE49-F238E27FC236}">
                <a16:creationId xmlns:a16="http://schemas.microsoft.com/office/drawing/2014/main" id="{CCE61ACA-3036-4A08-A8EA-F6305CACBB1D}"/>
              </a:ext>
            </a:extLst>
          </p:cNvPr>
          <p:cNvSpPr/>
          <p:nvPr/>
        </p:nvSpPr>
        <p:spPr>
          <a:xfrm>
            <a:off x="7497217" y="2127167"/>
            <a:ext cx="2708941" cy="176784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F075598F-8A33-445C-A722-CD821A80256F}"/>
              </a:ext>
            </a:extLst>
          </p:cNvPr>
          <p:cNvSpPr txBox="1"/>
          <p:nvPr/>
        </p:nvSpPr>
        <p:spPr>
          <a:xfrm>
            <a:off x="7635402" y="2285792"/>
            <a:ext cx="2852911" cy="1450590"/>
          </a:xfrm>
          <a:prstGeom prst="rect">
            <a:avLst/>
          </a:prstGeom>
          <a:noFill/>
        </p:spPr>
        <p:txBody>
          <a:bodyPr wrap="square" rtlCol="0">
            <a:spAutoFit/>
          </a:bodyPr>
          <a:lstStyle/>
          <a:p>
            <a:pPr>
              <a:lnSpc>
                <a:spcPct val="107000"/>
              </a:lnSpc>
              <a:spcAft>
                <a:spcPts val="800"/>
              </a:spcAft>
            </a:pPr>
            <a:r>
              <a:rPr lang="en-GB" sz="2800" dirty="0">
                <a:effectLst/>
                <a:latin typeface="Bahnschrift" panose="020B0502040204020203" pitchFamily="34" charset="0"/>
                <a:ea typeface="Calibri" panose="020F0502020204030204" pitchFamily="34" charset="0"/>
                <a:cs typeface="Times New Roman" panose="02020603050405020304" pitchFamily="18" charset="0"/>
              </a:rPr>
              <a:t>I can no longer do the job I did before the war</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Rounded Corners 11">
            <a:hlinkClick r:id="rId6" action="ppaction://hlinksldjump"/>
            <a:extLst>
              <a:ext uri="{FF2B5EF4-FFF2-40B4-BE49-F238E27FC236}">
                <a16:creationId xmlns:a16="http://schemas.microsoft.com/office/drawing/2014/main" id="{FD3F64DC-6811-4A8A-B338-98F0B90839DE}"/>
              </a:ext>
            </a:extLst>
          </p:cNvPr>
          <p:cNvSpPr/>
          <p:nvPr/>
        </p:nvSpPr>
        <p:spPr>
          <a:xfrm>
            <a:off x="7497217" y="2160702"/>
            <a:ext cx="2798682" cy="17194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162762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2071977"/>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2400" dirty="0">
              <a:effectLst/>
              <a:latin typeface="Freestyle Script" panose="030804020302050B0404"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To the right Worshipful the Justices of the Peace and in the presence of the people for this county at the Quarter Sessions to be held on the 1st of April 1650. The humble petition of Walter </a:t>
            </a:r>
            <a:r>
              <a:rPr lang="en-GB" sz="2400" dirty="0" err="1">
                <a:effectLst/>
                <a:latin typeface="Bradley Hand ITC" panose="03070402050302030203" pitchFamily="66" charset="0"/>
                <a:ea typeface="Calibri" panose="020F0502020204030204" pitchFamily="34" charset="0"/>
                <a:cs typeface="Times New Roman" panose="02020603050405020304" pitchFamily="18" charset="0"/>
              </a:rPr>
              <a:t>Hogbrawl</a:t>
            </a: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 blacksmith</a:t>
            </a:r>
            <a:r>
              <a:rPr lang="en-GB" sz="2400" dirty="0">
                <a:latin typeface="Bradley Hand ITC" panose="03070402050302030203" pitchFamily="66" charset="0"/>
                <a:ea typeface="Calibri" panose="020F0502020204030204" pitchFamily="34" charset="0"/>
                <a:cs typeface="Times New Roman" panose="02020603050405020304" pitchFamily="18" charset="0"/>
              </a:rPr>
              <a:t>. During these late wars he was shot in the leg with a musket bullet.</a:t>
            </a:r>
            <a:endParaRPr lang="en-GB" dirty="0">
              <a:latin typeface="Bradley Hand ITC" panose="03070402050302030203" pitchFamily="66" charset="0"/>
              <a:cs typeface="Angsana New" panose="020B0502040204020203" pitchFamily="18" charset="-34"/>
            </a:endParaRPr>
          </a:p>
        </p:txBody>
      </p:sp>
      <p:grpSp>
        <p:nvGrpSpPr>
          <p:cNvPr id="6" name="Group 5">
            <a:extLst>
              <a:ext uri="{FF2B5EF4-FFF2-40B4-BE49-F238E27FC236}">
                <a16:creationId xmlns:a16="http://schemas.microsoft.com/office/drawing/2014/main" id="{BEBC1C98-36AF-4081-B8F4-552DD1912A75}"/>
              </a:ext>
            </a:extLst>
          </p:cNvPr>
          <p:cNvGrpSpPr/>
          <p:nvPr/>
        </p:nvGrpSpPr>
        <p:grpSpPr>
          <a:xfrm>
            <a:off x="10038081" y="3911393"/>
            <a:ext cx="1828799" cy="1475312"/>
            <a:chOff x="5984241" y="3007153"/>
            <a:chExt cx="1828799" cy="1475312"/>
          </a:xfrm>
        </p:grpSpPr>
        <p:sp>
          <p:nvSpPr>
            <p:cNvPr id="7" name="Rectangle: Rounded Corners 6">
              <a:extLst>
                <a:ext uri="{FF2B5EF4-FFF2-40B4-BE49-F238E27FC236}">
                  <a16:creationId xmlns:a16="http://schemas.microsoft.com/office/drawing/2014/main" id="{5717E211-F117-4CE2-B142-4E34E1C475D9}"/>
                </a:ext>
              </a:extLst>
            </p:cNvPr>
            <p:cNvSpPr/>
            <p:nvPr/>
          </p:nvSpPr>
          <p:spPr>
            <a:xfrm>
              <a:off x="5984241" y="3007153"/>
              <a:ext cx="1828799" cy="147531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65D9005E-43FD-4A26-9A75-238AF6BB629F}"/>
                </a:ext>
              </a:extLst>
            </p:cNvPr>
            <p:cNvSpPr txBox="1"/>
            <p:nvPr/>
          </p:nvSpPr>
          <p:spPr>
            <a:xfrm>
              <a:off x="6096000" y="3639899"/>
              <a:ext cx="1521860" cy="707886"/>
            </a:xfrm>
            <a:prstGeom prst="rect">
              <a:avLst/>
            </a:prstGeom>
            <a:noFill/>
            <a:ln>
              <a:noFill/>
            </a:ln>
          </p:spPr>
          <p:txBody>
            <a:bodyPr wrap="square" rtlCol="0">
              <a:spAutoFit/>
            </a:bodyPr>
            <a:lstStyle/>
            <a:p>
              <a:pPr algn="ctr"/>
              <a:r>
                <a:rPr lang="en-GB" sz="2000" b="1" dirty="0">
                  <a:solidFill>
                    <a:schemeClr val="bg1"/>
                  </a:solidFill>
                  <a:latin typeface="Bahnschrift" panose="020B0502040204020203" pitchFamily="34" charset="0"/>
                  <a:cs typeface="Times New Roman" panose="02020603050405020304" pitchFamily="18" charset="0"/>
                </a:rPr>
                <a:t>Click here to continue</a:t>
              </a:r>
              <a:endParaRPr lang="en-GB" sz="2000" b="1" dirty="0">
                <a:solidFill>
                  <a:schemeClr val="bg1"/>
                </a:solidFill>
              </a:endParaRPr>
            </a:p>
          </p:txBody>
        </p:sp>
        <p:sp>
          <p:nvSpPr>
            <p:cNvPr id="10" name="Arrow: Right 9">
              <a:extLst>
                <a:ext uri="{FF2B5EF4-FFF2-40B4-BE49-F238E27FC236}">
                  <a16:creationId xmlns:a16="http://schemas.microsoft.com/office/drawing/2014/main" id="{0146FA12-F824-48AA-8155-CB31BCD7C343}"/>
                </a:ext>
              </a:extLst>
            </p:cNvPr>
            <p:cNvSpPr/>
            <p:nvPr/>
          </p:nvSpPr>
          <p:spPr>
            <a:xfrm>
              <a:off x="6477000" y="3246120"/>
              <a:ext cx="8432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Rectangle: Rounded Corners 1">
            <a:hlinkClick r:id="rId5" action="ppaction://hlinksldjump"/>
            <a:extLst>
              <a:ext uri="{FF2B5EF4-FFF2-40B4-BE49-F238E27FC236}">
                <a16:creationId xmlns:a16="http://schemas.microsoft.com/office/drawing/2014/main" id="{E19E260B-FEE7-4062-82A0-522AB8B51EAB}"/>
              </a:ext>
            </a:extLst>
          </p:cNvPr>
          <p:cNvSpPr/>
          <p:nvPr/>
        </p:nvSpPr>
        <p:spPr>
          <a:xfrm>
            <a:off x="9899374" y="3766930"/>
            <a:ext cx="2100847" cy="17194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545243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362215"/>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dirty="0">
              <a:latin typeface="Bahnschrift" panose="020B0502040204020203" pitchFamily="34" charset="0"/>
              <a:cs typeface="Angsana New" panose="020B0502040204020203" pitchFamily="18" charset="-34"/>
            </a:endParaRPr>
          </a:p>
        </p:txBody>
      </p:sp>
      <p:pic>
        <p:nvPicPr>
          <p:cNvPr id="6" name="Picture 5">
            <a:extLst>
              <a:ext uri="{FF2B5EF4-FFF2-40B4-BE49-F238E27FC236}">
                <a16:creationId xmlns:a16="http://schemas.microsoft.com/office/drawing/2014/main" id="{9EACC0A1-362C-4C85-B385-EA0904338604}"/>
              </a:ext>
            </a:extLst>
          </p:cNvPr>
          <p:cNvPicPr>
            <a:picLocks noChangeAspect="1"/>
          </p:cNvPicPr>
          <p:nvPr/>
        </p:nvPicPr>
        <p:blipFill rotWithShape="1">
          <a:blip r:embed="rId5"/>
          <a:srcRect l="13257" r="12671" b="45928"/>
          <a:stretch/>
        </p:blipFill>
        <p:spPr>
          <a:xfrm>
            <a:off x="0" y="2920346"/>
            <a:ext cx="3159761" cy="2704599"/>
          </a:xfrm>
          <a:prstGeom prst="rect">
            <a:avLst/>
          </a:prstGeom>
        </p:spPr>
      </p:pic>
      <p:sp>
        <p:nvSpPr>
          <p:cNvPr id="10" name="TextBox 9">
            <a:extLst>
              <a:ext uri="{FF2B5EF4-FFF2-40B4-BE49-F238E27FC236}">
                <a16:creationId xmlns:a16="http://schemas.microsoft.com/office/drawing/2014/main" id="{7E73B1BE-BA6A-4790-B4F3-904C35EE063D}"/>
              </a:ext>
            </a:extLst>
          </p:cNvPr>
          <p:cNvSpPr txBox="1"/>
          <p:nvPr/>
        </p:nvSpPr>
        <p:spPr>
          <a:xfrm>
            <a:off x="661051" y="1458715"/>
            <a:ext cx="2999740" cy="1256626"/>
          </a:xfrm>
          <a:prstGeom prst="rect">
            <a:avLst/>
          </a:prstGeom>
          <a:noFill/>
        </p:spPr>
        <p:txBody>
          <a:bodyPr wrap="square">
            <a:spAutoFit/>
          </a:bodyPr>
          <a:lstStyle/>
          <a:p>
            <a:pPr>
              <a:lnSpc>
                <a:spcPct val="107000"/>
              </a:lnSpc>
              <a:spcAft>
                <a:spcPts val="800"/>
              </a:spcAft>
            </a:pPr>
            <a:r>
              <a:rPr lang="en-GB" sz="2400" dirty="0">
                <a:effectLst/>
                <a:latin typeface="Bahnschrift" panose="020B0502040204020203" pitchFamily="34" charset="0"/>
                <a:ea typeface="Calibri" panose="020F0502020204030204" pitchFamily="34" charset="0"/>
                <a:cs typeface="Times New Roman" panose="02020603050405020304" pitchFamily="18" charset="0"/>
              </a:rPr>
              <a:t>Tell me how this makes your life difficult now.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Rounded Corners 15">
            <a:extLst>
              <a:ext uri="{FF2B5EF4-FFF2-40B4-BE49-F238E27FC236}">
                <a16:creationId xmlns:a16="http://schemas.microsoft.com/office/drawing/2014/main" id="{F30BE494-82CD-4478-991C-384D0E58D37B}"/>
              </a:ext>
            </a:extLst>
          </p:cNvPr>
          <p:cNvSpPr/>
          <p:nvPr/>
        </p:nvSpPr>
        <p:spPr>
          <a:xfrm>
            <a:off x="4386953" y="2087028"/>
            <a:ext cx="2708941" cy="176784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CD836775-220C-4860-8623-BF649DF1229A}"/>
              </a:ext>
            </a:extLst>
          </p:cNvPr>
          <p:cNvSpPr txBox="1"/>
          <p:nvPr/>
        </p:nvSpPr>
        <p:spPr>
          <a:xfrm>
            <a:off x="4772039" y="2425563"/>
            <a:ext cx="2323855" cy="989566"/>
          </a:xfrm>
          <a:prstGeom prst="rect">
            <a:avLst/>
          </a:prstGeom>
          <a:noFill/>
        </p:spPr>
        <p:txBody>
          <a:bodyPr wrap="square" rtlCol="0">
            <a:spAutoFit/>
          </a:bodyPr>
          <a:lstStyle/>
          <a:p>
            <a:pPr>
              <a:lnSpc>
                <a:spcPct val="107000"/>
              </a:lnSpc>
              <a:spcAft>
                <a:spcPts val="800"/>
              </a:spcAft>
            </a:pPr>
            <a:r>
              <a:rPr lang="en-GB" sz="2800" dirty="0">
                <a:effectLst/>
                <a:latin typeface="Bahnschrift" panose="020B0502040204020203" pitchFamily="34" charset="0"/>
                <a:ea typeface="Calibri" panose="020F0502020204030204" pitchFamily="34" charset="0"/>
                <a:cs typeface="Times New Roman" panose="02020603050405020304" pitchFamily="18" charset="0"/>
              </a:rPr>
              <a:t>I can no longer walk</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Rectangle: Rounded Corners 31">
            <a:extLst>
              <a:ext uri="{FF2B5EF4-FFF2-40B4-BE49-F238E27FC236}">
                <a16:creationId xmlns:a16="http://schemas.microsoft.com/office/drawing/2014/main" id="{CCE61ACA-3036-4A08-A8EA-F6305CACBB1D}"/>
              </a:ext>
            </a:extLst>
          </p:cNvPr>
          <p:cNvSpPr/>
          <p:nvPr/>
        </p:nvSpPr>
        <p:spPr>
          <a:xfrm>
            <a:off x="7497217" y="2127167"/>
            <a:ext cx="2708941" cy="176784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F075598F-8A33-445C-A722-CD821A80256F}"/>
              </a:ext>
            </a:extLst>
          </p:cNvPr>
          <p:cNvSpPr txBox="1"/>
          <p:nvPr/>
        </p:nvSpPr>
        <p:spPr>
          <a:xfrm>
            <a:off x="7594762" y="2245653"/>
            <a:ext cx="2852911" cy="1450590"/>
          </a:xfrm>
          <a:prstGeom prst="rect">
            <a:avLst/>
          </a:prstGeom>
          <a:noFill/>
        </p:spPr>
        <p:txBody>
          <a:bodyPr wrap="square" rtlCol="0">
            <a:spAutoFit/>
          </a:bodyPr>
          <a:lstStyle/>
          <a:p>
            <a:pPr>
              <a:lnSpc>
                <a:spcPct val="107000"/>
              </a:lnSpc>
              <a:spcAft>
                <a:spcPts val="800"/>
              </a:spcAft>
            </a:pPr>
            <a:r>
              <a:rPr lang="en-GB" sz="2800" dirty="0">
                <a:effectLst/>
                <a:latin typeface="Bahnschrift" panose="020B0502040204020203" pitchFamily="34" charset="0"/>
                <a:ea typeface="Calibri" panose="020F0502020204030204" pitchFamily="34" charset="0"/>
                <a:cs typeface="Times New Roman" panose="02020603050405020304" pitchFamily="18" charset="0"/>
              </a:rPr>
              <a:t>I can no longer do the job I did before the war</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Rounded Corners 11">
            <a:hlinkClick r:id="rId6" action="ppaction://hlinksldjump"/>
            <a:extLst>
              <a:ext uri="{FF2B5EF4-FFF2-40B4-BE49-F238E27FC236}">
                <a16:creationId xmlns:a16="http://schemas.microsoft.com/office/drawing/2014/main" id="{7148F818-4F55-4E2E-9437-17DEF9A23B26}"/>
              </a:ext>
            </a:extLst>
          </p:cNvPr>
          <p:cNvSpPr/>
          <p:nvPr/>
        </p:nvSpPr>
        <p:spPr>
          <a:xfrm>
            <a:off x="4278065" y="2087028"/>
            <a:ext cx="2977637" cy="17194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Rounded Corners 12">
            <a:hlinkClick r:id="rId7" action="ppaction://hlinksldjump"/>
            <a:extLst>
              <a:ext uri="{FF2B5EF4-FFF2-40B4-BE49-F238E27FC236}">
                <a16:creationId xmlns:a16="http://schemas.microsoft.com/office/drawing/2014/main" id="{65E1E3B8-9992-4846-ABB1-4661B5FB6192}"/>
              </a:ext>
            </a:extLst>
          </p:cNvPr>
          <p:cNvSpPr/>
          <p:nvPr/>
        </p:nvSpPr>
        <p:spPr>
          <a:xfrm>
            <a:off x="7364590" y="2135398"/>
            <a:ext cx="2931309" cy="17194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855079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2071977"/>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2400" dirty="0">
              <a:effectLst/>
              <a:latin typeface="Freestyle Script" panose="030804020302050B0404"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To the right Worshipful the Justices of the Peace and in the presence of the people for this county at the Quarter Sessions to be held on the 1st of April 1650. The humble petition of Walter </a:t>
            </a:r>
            <a:r>
              <a:rPr lang="en-GB" sz="2400" dirty="0" err="1">
                <a:effectLst/>
                <a:latin typeface="Bradley Hand ITC" panose="03070402050302030203" pitchFamily="66" charset="0"/>
                <a:ea typeface="Calibri" panose="020F0502020204030204" pitchFamily="34" charset="0"/>
                <a:cs typeface="Times New Roman" panose="02020603050405020304" pitchFamily="18" charset="0"/>
              </a:rPr>
              <a:t>Hogbrawl</a:t>
            </a: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 blacksmith</a:t>
            </a:r>
            <a:r>
              <a:rPr lang="en-GB" sz="2400" dirty="0">
                <a:latin typeface="Bradley Hand ITC" panose="03070402050302030203" pitchFamily="66" charset="0"/>
                <a:ea typeface="Calibri" panose="020F0502020204030204" pitchFamily="34" charset="0"/>
                <a:cs typeface="Times New Roman" panose="02020603050405020304" pitchFamily="18" charset="0"/>
              </a:rPr>
              <a:t>. During these late wars he was shot in the leg with a musket bullet. He is now unable to walk without the help of his friends.</a:t>
            </a:r>
            <a:endParaRPr lang="en-GB" dirty="0">
              <a:latin typeface="Bradley Hand ITC" panose="03070402050302030203" pitchFamily="66" charset="0"/>
              <a:cs typeface="Angsana New" panose="020B0502040204020203" pitchFamily="18" charset="-34"/>
            </a:endParaRPr>
          </a:p>
        </p:txBody>
      </p:sp>
      <p:grpSp>
        <p:nvGrpSpPr>
          <p:cNvPr id="6" name="Group 5">
            <a:extLst>
              <a:ext uri="{FF2B5EF4-FFF2-40B4-BE49-F238E27FC236}">
                <a16:creationId xmlns:a16="http://schemas.microsoft.com/office/drawing/2014/main" id="{BEBC1C98-36AF-4081-B8F4-552DD1912A75}"/>
              </a:ext>
            </a:extLst>
          </p:cNvPr>
          <p:cNvGrpSpPr/>
          <p:nvPr/>
        </p:nvGrpSpPr>
        <p:grpSpPr>
          <a:xfrm>
            <a:off x="10038081" y="3911393"/>
            <a:ext cx="1828799" cy="1475312"/>
            <a:chOff x="5984241" y="3007153"/>
            <a:chExt cx="1828799" cy="1475312"/>
          </a:xfrm>
        </p:grpSpPr>
        <p:sp>
          <p:nvSpPr>
            <p:cNvPr id="7" name="Rectangle: Rounded Corners 6">
              <a:extLst>
                <a:ext uri="{FF2B5EF4-FFF2-40B4-BE49-F238E27FC236}">
                  <a16:creationId xmlns:a16="http://schemas.microsoft.com/office/drawing/2014/main" id="{5717E211-F117-4CE2-B142-4E34E1C475D9}"/>
                </a:ext>
              </a:extLst>
            </p:cNvPr>
            <p:cNvSpPr/>
            <p:nvPr/>
          </p:nvSpPr>
          <p:spPr>
            <a:xfrm>
              <a:off x="5984241" y="3007153"/>
              <a:ext cx="1828799" cy="147531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65D9005E-43FD-4A26-9A75-238AF6BB629F}"/>
                </a:ext>
              </a:extLst>
            </p:cNvPr>
            <p:cNvSpPr txBox="1"/>
            <p:nvPr/>
          </p:nvSpPr>
          <p:spPr>
            <a:xfrm>
              <a:off x="6096000" y="3639899"/>
              <a:ext cx="1521860" cy="707886"/>
            </a:xfrm>
            <a:prstGeom prst="rect">
              <a:avLst/>
            </a:prstGeom>
            <a:noFill/>
            <a:ln>
              <a:noFill/>
            </a:ln>
          </p:spPr>
          <p:txBody>
            <a:bodyPr wrap="square" rtlCol="0">
              <a:spAutoFit/>
            </a:bodyPr>
            <a:lstStyle/>
            <a:p>
              <a:pPr algn="ctr"/>
              <a:r>
                <a:rPr lang="en-GB" sz="2000" b="1" dirty="0">
                  <a:solidFill>
                    <a:schemeClr val="bg1"/>
                  </a:solidFill>
                  <a:latin typeface="Bahnschrift" panose="020B0502040204020203" pitchFamily="34" charset="0"/>
                  <a:cs typeface="Times New Roman" panose="02020603050405020304" pitchFamily="18" charset="0"/>
                </a:rPr>
                <a:t>Click here to continue</a:t>
              </a:r>
              <a:endParaRPr lang="en-GB" sz="2000" b="1" dirty="0">
                <a:solidFill>
                  <a:schemeClr val="bg1"/>
                </a:solidFill>
              </a:endParaRPr>
            </a:p>
          </p:txBody>
        </p:sp>
        <p:sp>
          <p:nvSpPr>
            <p:cNvPr id="10" name="Arrow: Right 9">
              <a:extLst>
                <a:ext uri="{FF2B5EF4-FFF2-40B4-BE49-F238E27FC236}">
                  <a16:creationId xmlns:a16="http://schemas.microsoft.com/office/drawing/2014/main" id="{0146FA12-F824-48AA-8155-CB31BCD7C343}"/>
                </a:ext>
              </a:extLst>
            </p:cNvPr>
            <p:cNvSpPr/>
            <p:nvPr/>
          </p:nvSpPr>
          <p:spPr>
            <a:xfrm>
              <a:off x="6477000" y="3246120"/>
              <a:ext cx="8432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Rectangle: Rounded Corners 1">
            <a:hlinkClick r:id="rId5" action="ppaction://hlinksldjump"/>
            <a:extLst>
              <a:ext uri="{FF2B5EF4-FFF2-40B4-BE49-F238E27FC236}">
                <a16:creationId xmlns:a16="http://schemas.microsoft.com/office/drawing/2014/main" id="{E19E260B-FEE7-4062-82A0-522AB8B51EAB}"/>
              </a:ext>
            </a:extLst>
          </p:cNvPr>
          <p:cNvSpPr/>
          <p:nvPr/>
        </p:nvSpPr>
        <p:spPr>
          <a:xfrm>
            <a:off x="9899374" y="3766930"/>
            <a:ext cx="2100847" cy="17194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637036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2467150"/>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2400" dirty="0">
              <a:effectLst/>
              <a:latin typeface="Freestyle Script" panose="030804020302050B0404"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To the right Worshipful the Justices of the Peace and in the presence of the people for this county at the Quarter Sessions to be held on the 1st of April 1650. The humble petition of Walter </a:t>
            </a:r>
            <a:r>
              <a:rPr lang="en-GB" sz="2400" dirty="0" err="1">
                <a:effectLst/>
                <a:latin typeface="Bradley Hand ITC" panose="03070402050302030203" pitchFamily="66" charset="0"/>
                <a:ea typeface="Calibri" panose="020F0502020204030204" pitchFamily="34" charset="0"/>
                <a:cs typeface="Times New Roman" panose="02020603050405020304" pitchFamily="18" charset="0"/>
              </a:rPr>
              <a:t>Hogbrawl</a:t>
            </a: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 blacksmith</a:t>
            </a:r>
            <a:r>
              <a:rPr lang="en-GB" sz="2400" dirty="0">
                <a:latin typeface="Bradley Hand ITC" panose="03070402050302030203" pitchFamily="66" charset="0"/>
                <a:ea typeface="Calibri" panose="020F0502020204030204" pitchFamily="34" charset="0"/>
                <a:cs typeface="Times New Roman" panose="02020603050405020304" pitchFamily="18" charset="0"/>
              </a:rPr>
              <a:t>. During these late wars he was shot in the leg with a musket bullet. He is now unable to stand without pain and so is unable to do the job he did before the war.</a:t>
            </a:r>
            <a:endParaRPr lang="en-GB" dirty="0">
              <a:latin typeface="Bradley Hand ITC" panose="03070402050302030203" pitchFamily="66" charset="0"/>
              <a:cs typeface="Angsana New" panose="020B0502040204020203" pitchFamily="18" charset="-34"/>
            </a:endParaRPr>
          </a:p>
        </p:txBody>
      </p:sp>
      <p:grpSp>
        <p:nvGrpSpPr>
          <p:cNvPr id="6" name="Group 5">
            <a:extLst>
              <a:ext uri="{FF2B5EF4-FFF2-40B4-BE49-F238E27FC236}">
                <a16:creationId xmlns:a16="http://schemas.microsoft.com/office/drawing/2014/main" id="{BEBC1C98-36AF-4081-B8F4-552DD1912A75}"/>
              </a:ext>
            </a:extLst>
          </p:cNvPr>
          <p:cNvGrpSpPr/>
          <p:nvPr/>
        </p:nvGrpSpPr>
        <p:grpSpPr>
          <a:xfrm>
            <a:off x="10038081" y="3911393"/>
            <a:ext cx="1828799" cy="1475312"/>
            <a:chOff x="5984241" y="3007153"/>
            <a:chExt cx="1828799" cy="1475312"/>
          </a:xfrm>
        </p:grpSpPr>
        <p:sp>
          <p:nvSpPr>
            <p:cNvPr id="7" name="Rectangle: Rounded Corners 6">
              <a:extLst>
                <a:ext uri="{FF2B5EF4-FFF2-40B4-BE49-F238E27FC236}">
                  <a16:creationId xmlns:a16="http://schemas.microsoft.com/office/drawing/2014/main" id="{5717E211-F117-4CE2-B142-4E34E1C475D9}"/>
                </a:ext>
              </a:extLst>
            </p:cNvPr>
            <p:cNvSpPr/>
            <p:nvPr/>
          </p:nvSpPr>
          <p:spPr>
            <a:xfrm>
              <a:off x="5984241" y="3007153"/>
              <a:ext cx="1828799" cy="147531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65D9005E-43FD-4A26-9A75-238AF6BB629F}"/>
                </a:ext>
              </a:extLst>
            </p:cNvPr>
            <p:cNvSpPr txBox="1"/>
            <p:nvPr/>
          </p:nvSpPr>
          <p:spPr>
            <a:xfrm>
              <a:off x="6096000" y="3639899"/>
              <a:ext cx="1521860" cy="707886"/>
            </a:xfrm>
            <a:prstGeom prst="rect">
              <a:avLst/>
            </a:prstGeom>
            <a:noFill/>
            <a:ln>
              <a:noFill/>
            </a:ln>
          </p:spPr>
          <p:txBody>
            <a:bodyPr wrap="square" rtlCol="0">
              <a:spAutoFit/>
            </a:bodyPr>
            <a:lstStyle/>
            <a:p>
              <a:pPr algn="ctr"/>
              <a:r>
                <a:rPr lang="en-GB" sz="2000" b="1" dirty="0">
                  <a:solidFill>
                    <a:schemeClr val="bg1"/>
                  </a:solidFill>
                  <a:latin typeface="Bahnschrift" panose="020B0502040204020203" pitchFamily="34" charset="0"/>
                  <a:cs typeface="Times New Roman" panose="02020603050405020304" pitchFamily="18" charset="0"/>
                </a:rPr>
                <a:t>Click here to continue</a:t>
              </a:r>
              <a:endParaRPr lang="en-GB" sz="2000" b="1" dirty="0">
                <a:solidFill>
                  <a:schemeClr val="bg1"/>
                </a:solidFill>
              </a:endParaRPr>
            </a:p>
          </p:txBody>
        </p:sp>
        <p:sp>
          <p:nvSpPr>
            <p:cNvPr id="10" name="Arrow: Right 9">
              <a:extLst>
                <a:ext uri="{FF2B5EF4-FFF2-40B4-BE49-F238E27FC236}">
                  <a16:creationId xmlns:a16="http://schemas.microsoft.com/office/drawing/2014/main" id="{0146FA12-F824-48AA-8155-CB31BCD7C343}"/>
                </a:ext>
              </a:extLst>
            </p:cNvPr>
            <p:cNvSpPr/>
            <p:nvPr/>
          </p:nvSpPr>
          <p:spPr>
            <a:xfrm>
              <a:off x="6477000" y="3246120"/>
              <a:ext cx="8432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Rectangle: Rounded Corners 1">
            <a:hlinkClick r:id="rId5" action="ppaction://hlinksldjump"/>
            <a:extLst>
              <a:ext uri="{FF2B5EF4-FFF2-40B4-BE49-F238E27FC236}">
                <a16:creationId xmlns:a16="http://schemas.microsoft.com/office/drawing/2014/main" id="{E19E260B-FEE7-4062-82A0-522AB8B51EAB}"/>
              </a:ext>
            </a:extLst>
          </p:cNvPr>
          <p:cNvSpPr/>
          <p:nvPr/>
        </p:nvSpPr>
        <p:spPr>
          <a:xfrm>
            <a:off x="9899374" y="3766930"/>
            <a:ext cx="2100847" cy="17194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089678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2071977"/>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2400" dirty="0">
              <a:effectLst/>
              <a:latin typeface="Freestyle Script" panose="030804020302050B0404"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To the right Worshipful the Justices of the Peace and in the presence of the people for this county at the Quarter Sessions to be held on the 1st of April 1650. The humble petition of Walter </a:t>
            </a:r>
            <a:r>
              <a:rPr lang="en-GB" sz="2400" dirty="0" err="1">
                <a:effectLst/>
                <a:latin typeface="Bradley Hand ITC" panose="03070402050302030203" pitchFamily="66" charset="0"/>
                <a:ea typeface="Calibri" panose="020F0502020204030204" pitchFamily="34" charset="0"/>
                <a:cs typeface="Times New Roman" panose="02020603050405020304" pitchFamily="18" charset="0"/>
              </a:rPr>
              <a:t>Hogbrawl</a:t>
            </a: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 blacksmith</a:t>
            </a:r>
            <a:r>
              <a:rPr lang="en-GB" sz="2400" dirty="0">
                <a:latin typeface="Bradley Hand ITC" panose="03070402050302030203" pitchFamily="66" charset="0"/>
                <a:ea typeface="Calibri" panose="020F0502020204030204" pitchFamily="34" charset="0"/>
                <a:cs typeface="Times New Roman" panose="02020603050405020304" pitchFamily="18" charset="0"/>
              </a:rPr>
              <a:t>. During these late wars he was stabbed in the side with a sword, a wound which causes him much pain. </a:t>
            </a:r>
            <a:endParaRPr lang="en-GB" dirty="0">
              <a:latin typeface="Bradley Hand ITC" panose="03070402050302030203" pitchFamily="66" charset="0"/>
              <a:cs typeface="Angsana New" panose="020B0502040204020203" pitchFamily="18" charset="-34"/>
            </a:endParaRPr>
          </a:p>
        </p:txBody>
      </p:sp>
      <p:grpSp>
        <p:nvGrpSpPr>
          <p:cNvPr id="6" name="Group 5">
            <a:extLst>
              <a:ext uri="{FF2B5EF4-FFF2-40B4-BE49-F238E27FC236}">
                <a16:creationId xmlns:a16="http://schemas.microsoft.com/office/drawing/2014/main" id="{BEBC1C98-36AF-4081-B8F4-552DD1912A75}"/>
              </a:ext>
            </a:extLst>
          </p:cNvPr>
          <p:cNvGrpSpPr/>
          <p:nvPr/>
        </p:nvGrpSpPr>
        <p:grpSpPr>
          <a:xfrm>
            <a:off x="10038081" y="3911393"/>
            <a:ext cx="1828799" cy="1475312"/>
            <a:chOff x="5984241" y="3007153"/>
            <a:chExt cx="1828799" cy="1475312"/>
          </a:xfrm>
        </p:grpSpPr>
        <p:sp>
          <p:nvSpPr>
            <p:cNvPr id="7" name="Rectangle: Rounded Corners 6">
              <a:extLst>
                <a:ext uri="{FF2B5EF4-FFF2-40B4-BE49-F238E27FC236}">
                  <a16:creationId xmlns:a16="http://schemas.microsoft.com/office/drawing/2014/main" id="{5717E211-F117-4CE2-B142-4E34E1C475D9}"/>
                </a:ext>
              </a:extLst>
            </p:cNvPr>
            <p:cNvSpPr/>
            <p:nvPr/>
          </p:nvSpPr>
          <p:spPr>
            <a:xfrm>
              <a:off x="5984241" y="3007153"/>
              <a:ext cx="1828799" cy="147531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65D9005E-43FD-4A26-9A75-238AF6BB629F}"/>
                </a:ext>
              </a:extLst>
            </p:cNvPr>
            <p:cNvSpPr txBox="1"/>
            <p:nvPr/>
          </p:nvSpPr>
          <p:spPr>
            <a:xfrm>
              <a:off x="6096000" y="3639899"/>
              <a:ext cx="1521860" cy="707886"/>
            </a:xfrm>
            <a:prstGeom prst="rect">
              <a:avLst/>
            </a:prstGeom>
            <a:noFill/>
            <a:ln>
              <a:noFill/>
            </a:ln>
          </p:spPr>
          <p:txBody>
            <a:bodyPr wrap="square" rtlCol="0">
              <a:spAutoFit/>
            </a:bodyPr>
            <a:lstStyle/>
            <a:p>
              <a:pPr algn="ctr"/>
              <a:r>
                <a:rPr lang="en-GB" sz="2000" b="1" dirty="0">
                  <a:solidFill>
                    <a:schemeClr val="bg1"/>
                  </a:solidFill>
                  <a:latin typeface="Bahnschrift" panose="020B0502040204020203" pitchFamily="34" charset="0"/>
                  <a:cs typeface="Times New Roman" panose="02020603050405020304" pitchFamily="18" charset="0"/>
                </a:rPr>
                <a:t>Click here to continue</a:t>
              </a:r>
              <a:endParaRPr lang="en-GB" sz="2000" b="1" dirty="0">
                <a:solidFill>
                  <a:schemeClr val="bg1"/>
                </a:solidFill>
              </a:endParaRPr>
            </a:p>
          </p:txBody>
        </p:sp>
        <p:sp>
          <p:nvSpPr>
            <p:cNvPr id="10" name="Arrow: Right 9">
              <a:extLst>
                <a:ext uri="{FF2B5EF4-FFF2-40B4-BE49-F238E27FC236}">
                  <a16:creationId xmlns:a16="http://schemas.microsoft.com/office/drawing/2014/main" id="{0146FA12-F824-48AA-8155-CB31BCD7C343}"/>
                </a:ext>
              </a:extLst>
            </p:cNvPr>
            <p:cNvSpPr/>
            <p:nvPr/>
          </p:nvSpPr>
          <p:spPr>
            <a:xfrm>
              <a:off x="6477000" y="3246120"/>
              <a:ext cx="8432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Rectangle: Rounded Corners 1">
            <a:hlinkClick r:id="rId5" action="ppaction://hlinksldjump"/>
            <a:extLst>
              <a:ext uri="{FF2B5EF4-FFF2-40B4-BE49-F238E27FC236}">
                <a16:creationId xmlns:a16="http://schemas.microsoft.com/office/drawing/2014/main" id="{E19E260B-FEE7-4062-82A0-522AB8B51EAB}"/>
              </a:ext>
            </a:extLst>
          </p:cNvPr>
          <p:cNvSpPr/>
          <p:nvPr/>
        </p:nvSpPr>
        <p:spPr>
          <a:xfrm>
            <a:off x="9899374" y="3766930"/>
            <a:ext cx="2100847" cy="17194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04074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51563090-E8D2-9D86-331E-417E7B89A025}"/>
              </a:ext>
            </a:extLst>
          </p:cNvPr>
          <p:cNvSpPr/>
          <p:nvPr/>
        </p:nvSpPr>
        <p:spPr>
          <a:xfrm>
            <a:off x="3881327" y="123825"/>
            <a:ext cx="8143875" cy="5238750"/>
          </a:xfrm>
          <a:prstGeom prst="wedgeRoundRectCallout">
            <a:avLst>
              <a:gd name="adj1" fmla="val -58728"/>
              <a:gd name="adj2" fmla="val -15500"/>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4388179" y="446248"/>
            <a:ext cx="7283892" cy="5595571"/>
          </a:xfrm>
          <a:prstGeom prst="rect">
            <a:avLst/>
          </a:prstGeom>
          <a:noFill/>
        </p:spPr>
        <p:txBody>
          <a:bodyPr wrap="square" rtlCol="0">
            <a:spAutoFit/>
          </a:bodyPr>
          <a:lstStyle/>
          <a:p>
            <a:pPr>
              <a:lnSpc>
                <a:spcPct val="107000"/>
              </a:lnSpc>
              <a:spcAft>
                <a:spcPts val="800"/>
              </a:spcAft>
            </a:pPr>
            <a:r>
              <a:rPr lang="en-GB" sz="3200" dirty="0">
                <a:effectLst/>
                <a:latin typeface="Bahnschrift" panose="020B0502040204020203" pitchFamily="34" charset="0"/>
                <a:ea typeface="Calibri" panose="020F0502020204030204" pitchFamily="34" charset="0"/>
                <a:cs typeface="Times New Roman" panose="02020603050405020304" pitchFamily="18" charset="0"/>
              </a:rPr>
              <a:t>My name is Reverend </a:t>
            </a:r>
            <a:r>
              <a:rPr lang="en-GB" sz="3200" dirty="0" err="1">
                <a:effectLst/>
                <a:latin typeface="Bahnschrift" panose="020B0502040204020203" pitchFamily="34" charset="0"/>
                <a:ea typeface="Calibri" panose="020F0502020204030204" pitchFamily="34" charset="0"/>
                <a:cs typeface="Times New Roman" panose="02020603050405020304" pitchFamily="18" charset="0"/>
              </a:rPr>
              <a:t>Scribewell</a:t>
            </a:r>
            <a:r>
              <a:rPr lang="en-GB" sz="3200" dirty="0">
                <a:effectLst/>
                <a:latin typeface="Bahnschrift" panose="020B0502040204020203" pitchFamily="34" charset="0"/>
                <a:ea typeface="Calibri" panose="020F0502020204030204" pitchFamily="34" charset="0"/>
                <a:cs typeface="Times New Roman" panose="02020603050405020304" pitchFamily="18" charset="0"/>
              </a:rPr>
              <a:t>.</a:t>
            </a:r>
          </a:p>
          <a:p>
            <a:pPr>
              <a:lnSpc>
                <a:spcPct val="107000"/>
              </a:lnSpc>
              <a:spcAft>
                <a:spcPts val="800"/>
              </a:spcAft>
            </a:pPr>
            <a:endParaRPr lang="en-GB" sz="3200" dirty="0">
              <a:effectLst/>
              <a:latin typeface="Bahnschrift" panose="020B0502040204020203"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3200" dirty="0">
                <a:effectLst/>
                <a:latin typeface="Bahnschrift" panose="020B0502040204020203" pitchFamily="34" charset="0"/>
                <a:ea typeface="Calibri" panose="020F0502020204030204" pitchFamily="34" charset="0"/>
                <a:cs typeface="Times New Roman" panose="02020603050405020304" pitchFamily="18" charset="0"/>
              </a:rPr>
              <a:t>Congratulations on surviving the British Civil Wars.</a:t>
            </a:r>
          </a:p>
          <a:p>
            <a:pPr>
              <a:lnSpc>
                <a:spcPct val="107000"/>
              </a:lnSpc>
              <a:spcAft>
                <a:spcPts val="800"/>
              </a:spcAft>
            </a:pPr>
            <a:endParaRPr lang="en-GB" sz="3200" dirty="0">
              <a:effectLst/>
              <a:latin typeface="Bahnschrift" panose="020B0502040204020203"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3200" dirty="0">
                <a:latin typeface="Bahnschrift" panose="020B0502040204020203" pitchFamily="34" charset="0"/>
                <a:ea typeface="Calibri" panose="020F0502020204030204" pitchFamily="34" charset="0"/>
                <a:cs typeface="Times New Roman" panose="02020603050405020304" pitchFamily="18" charset="0"/>
              </a:rPr>
              <a:t>L</a:t>
            </a:r>
            <a:r>
              <a:rPr lang="en-GB" sz="3200" dirty="0">
                <a:effectLst/>
                <a:latin typeface="Bahnschrift" panose="020B0502040204020203" pitchFamily="34" charset="0"/>
                <a:ea typeface="Calibri" panose="020F0502020204030204" pitchFamily="34" charset="0"/>
                <a:cs typeface="Times New Roman" panose="02020603050405020304" pitchFamily="18" charset="0"/>
              </a:rPr>
              <a:t>ife can be difficult if you have been wounded, or if you have lost your husband or your parents.</a:t>
            </a:r>
          </a:p>
          <a:p>
            <a:pPr>
              <a:lnSpc>
                <a:spcPct val="107000"/>
              </a:lnSpc>
              <a:spcAft>
                <a:spcPts val="800"/>
              </a:spcAft>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latin typeface="Bahnschrift" panose="020B0502040204020203" pitchFamily="34" charset="0"/>
              <a:cs typeface="Angsana New" panose="020B0502040204020203" pitchFamily="18" charset="-34"/>
            </a:endParaRPr>
          </a:p>
        </p:txBody>
      </p:sp>
      <p:pic>
        <p:nvPicPr>
          <p:cNvPr id="8" name="Picture 7">
            <a:extLst>
              <a:ext uri="{FF2B5EF4-FFF2-40B4-BE49-F238E27FC236}">
                <a16:creationId xmlns:a16="http://schemas.microsoft.com/office/drawing/2014/main" id="{E4E4C0C5-8934-4CCA-BC52-105E70A5684A}"/>
              </a:ext>
            </a:extLst>
          </p:cNvPr>
          <p:cNvPicPr>
            <a:picLocks noChangeAspect="1"/>
          </p:cNvPicPr>
          <p:nvPr/>
        </p:nvPicPr>
        <p:blipFill>
          <a:blip r:embed="rId5"/>
          <a:stretch>
            <a:fillRect/>
          </a:stretch>
        </p:blipFill>
        <p:spPr>
          <a:xfrm>
            <a:off x="-27087" y="623079"/>
            <a:ext cx="4265824" cy="5001866"/>
          </a:xfrm>
          <a:prstGeom prst="rect">
            <a:avLst/>
          </a:prstGeom>
        </p:spPr>
      </p:pic>
    </p:spTree>
    <p:extLst>
      <p:ext uri="{BB962C8B-B14F-4D97-AF65-F5344CB8AC3E}">
        <p14:creationId xmlns:p14="http://schemas.microsoft.com/office/powerpoint/2010/main" val="25421570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362215"/>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dirty="0">
              <a:latin typeface="Bahnschrift" panose="020B0502040204020203" pitchFamily="34" charset="0"/>
              <a:cs typeface="Angsana New" panose="020B0502040204020203" pitchFamily="18" charset="-34"/>
            </a:endParaRPr>
          </a:p>
        </p:txBody>
      </p:sp>
      <p:pic>
        <p:nvPicPr>
          <p:cNvPr id="6" name="Picture 5">
            <a:extLst>
              <a:ext uri="{FF2B5EF4-FFF2-40B4-BE49-F238E27FC236}">
                <a16:creationId xmlns:a16="http://schemas.microsoft.com/office/drawing/2014/main" id="{9EACC0A1-362C-4C85-B385-EA0904338604}"/>
              </a:ext>
            </a:extLst>
          </p:cNvPr>
          <p:cNvPicPr>
            <a:picLocks noChangeAspect="1"/>
          </p:cNvPicPr>
          <p:nvPr/>
        </p:nvPicPr>
        <p:blipFill rotWithShape="1">
          <a:blip r:embed="rId5"/>
          <a:srcRect l="13257" r="12671" b="45928"/>
          <a:stretch/>
        </p:blipFill>
        <p:spPr>
          <a:xfrm>
            <a:off x="0" y="2920346"/>
            <a:ext cx="3159761" cy="2704599"/>
          </a:xfrm>
          <a:prstGeom prst="rect">
            <a:avLst/>
          </a:prstGeom>
        </p:spPr>
      </p:pic>
      <p:sp>
        <p:nvSpPr>
          <p:cNvPr id="10" name="TextBox 9">
            <a:extLst>
              <a:ext uri="{FF2B5EF4-FFF2-40B4-BE49-F238E27FC236}">
                <a16:creationId xmlns:a16="http://schemas.microsoft.com/office/drawing/2014/main" id="{7E73B1BE-BA6A-4790-B4F3-904C35EE063D}"/>
              </a:ext>
            </a:extLst>
          </p:cNvPr>
          <p:cNvSpPr txBox="1"/>
          <p:nvPr/>
        </p:nvSpPr>
        <p:spPr>
          <a:xfrm>
            <a:off x="661051" y="1458715"/>
            <a:ext cx="2999740" cy="1256626"/>
          </a:xfrm>
          <a:prstGeom prst="rect">
            <a:avLst/>
          </a:prstGeom>
          <a:noFill/>
        </p:spPr>
        <p:txBody>
          <a:bodyPr wrap="square">
            <a:spAutoFit/>
          </a:bodyPr>
          <a:lstStyle/>
          <a:p>
            <a:pPr>
              <a:lnSpc>
                <a:spcPct val="107000"/>
              </a:lnSpc>
              <a:spcAft>
                <a:spcPts val="800"/>
              </a:spcAft>
            </a:pPr>
            <a:r>
              <a:rPr lang="en-GB" sz="2400" dirty="0">
                <a:effectLst/>
                <a:latin typeface="Bahnschrift" panose="020B0502040204020203" pitchFamily="34" charset="0"/>
                <a:ea typeface="Calibri" panose="020F0502020204030204" pitchFamily="34" charset="0"/>
                <a:cs typeface="Times New Roman" panose="02020603050405020304" pitchFamily="18" charset="0"/>
              </a:rPr>
              <a:t>Tell me how this makes your life difficult now.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Rounded Corners 15">
            <a:extLst>
              <a:ext uri="{FF2B5EF4-FFF2-40B4-BE49-F238E27FC236}">
                <a16:creationId xmlns:a16="http://schemas.microsoft.com/office/drawing/2014/main" id="{F30BE494-82CD-4478-991C-384D0E58D37B}"/>
              </a:ext>
            </a:extLst>
          </p:cNvPr>
          <p:cNvSpPr/>
          <p:nvPr/>
        </p:nvSpPr>
        <p:spPr>
          <a:xfrm>
            <a:off x="4386953" y="2087028"/>
            <a:ext cx="2708941" cy="176784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CD836775-220C-4860-8623-BF649DF1229A}"/>
              </a:ext>
            </a:extLst>
          </p:cNvPr>
          <p:cNvSpPr txBox="1"/>
          <p:nvPr/>
        </p:nvSpPr>
        <p:spPr>
          <a:xfrm>
            <a:off x="4772039" y="2425563"/>
            <a:ext cx="2323855" cy="989566"/>
          </a:xfrm>
          <a:prstGeom prst="rect">
            <a:avLst/>
          </a:prstGeom>
          <a:noFill/>
        </p:spPr>
        <p:txBody>
          <a:bodyPr wrap="square" rtlCol="0">
            <a:spAutoFit/>
          </a:bodyPr>
          <a:lstStyle/>
          <a:p>
            <a:pPr>
              <a:lnSpc>
                <a:spcPct val="107000"/>
              </a:lnSpc>
              <a:spcAft>
                <a:spcPts val="800"/>
              </a:spcAft>
            </a:pPr>
            <a:r>
              <a:rPr lang="en-GB" sz="2800" dirty="0">
                <a:effectLst/>
                <a:latin typeface="Bahnschrift" panose="020B0502040204020203" pitchFamily="34" charset="0"/>
                <a:ea typeface="Calibri" panose="020F0502020204030204" pitchFamily="34" charset="0"/>
                <a:cs typeface="Times New Roman" panose="02020603050405020304" pitchFamily="18" charset="0"/>
              </a:rPr>
              <a:t>I can no longer walk</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Rectangle: Rounded Corners 31">
            <a:extLst>
              <a:ext uri="{FF2B5EF4-FFF2-40B4-BE49-F238E27FC236}">
                <a16:creationId xmlns:a16="http://schemas.microsoft.com/office/drawing/2014/main" id="{CCE61ACA-3036-4A08-A8EA-F6305CACBB1D}"/>
              </a:ext>
            </a:extLst>
          </p:cNvPr>
          <p:cNvSpPr/>
          <p:nvPr/>
        </p:nvSpPr>
        <p:spPr>
          <a:xfrm>
            <a:off x="7497217" y="2127167"/>
            <a:ext cx="2708941" cy="176784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F075598F-8A33-445C-A722-CD821A80256F}"/>
              </a:ext>
            </a:extLst>
          </p:cNvPr>
          <p:cNvSpPr txBox="1"/>
          <p:nvPr/>
        </p:nvSpPr>
        <p:spPr>
          <a:xfrm>
            <a:off x="7594762" y="2245653"/>
            <a:ext cx="2852911" cy="1450590"/>
          </a:xfrm>
          <a:prstGeom prst="rect">
            <a:avLst/>
          </a:prstGeom>
          <a:noFill/>
        </p:spPr>
        <p:txBody>
          <a:bodyPr wrap="square" rtlCol="0">
            <a:spAutoFit/>
          </a:bodyPr>
          <a:lstStyle/>
          <a:p>
            <a:pPr>
              <a:lnSpc>
                <a:spcPct val="107000"/>
              </a:lnSpc>
              <a:spcAft>
                <a:spcPts val="800"/>
              </a:spcAft>
            </a:pPr>
            <a:r>
              <a:rPr lang="en-GB" sz="2800" dirty="0">
                <a:effectLst/>
                <a:latin typeface="Bahnschrift" panose="020B0502040204020203" pitchFamily="34" charset="0"/>
                <a:ea typeface="Calibri" panose="020F0502020204030204" pitchFamily="34" charset="0"/>
                <a:cs typeface="Times New Roman" panose="02020603050405020304" pitchFamily="18" charset="0"/>
              </a:rPr>
              <a:t>I can no longer do the job I did before the war</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Rounded Corners 11">
            <a:hlinkClick r:id="rId6" action="ppaction://hlinksldjump"/>
            <a:extLst>
              <a:ext uri="{FF2B5EF4-FFF2-40B4-BE49-F238E27FC236}">
                <a16:creationId xmlns:a16="http://schemas.microsoft.com/office/drawing/2014/main" id="{7148F818-4F55-4E2E-9437-17DEF9A23B26}"/>
              </a:ext>
            </a:extLst>
          </p:cNvPr>
          <p:cNvSpPr/>
          <p:nvPr/>
        </p:nvSpPr>
        <p:spPr>
          <a:xfrm>
            <a:off x="4278065" y="2087028"/>
            <a:ext cx="2977637" cy="17194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Rounded Corners 12">
            <a:hlinkClick r:id="rId7" action="ppaction://hlinksldjump"/>
            <a:extLst>
              <a:ext uri="{FF2B5EF4-FFF2-40B4-BE49-F238E27FC236}">
                <a16:creationId xmlns:a16="http://schemas.microsoft.com/office/drawing/2014/main" id="{65E1E3B8-9992-4846-ABB1-4661B5FB6192}"/>
              </a:ext>
            </a:extLst>
          </p:cNvPr>
          <p:cNvSpPr/>
          <p:nvPr/>
        </p:nvSpPr>
        <p:spPr>
          <a:xfrm>
            <a:off x="7364590" y="2135398"/>
            <a:ext cx="2931309" cy="17194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777093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2467150"/>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2400" dirty="0">
              <a:effectLst/>
              <a:latin typeface="Freestyle Script" panose="030804020302050B0404"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To the right Worshipful the Justices of the Peace and in the presence of the people for this county at the Quarter Sessions to be held on the 1st of April 1650. The humble petition of Walter </a:t>
            </a:r>
            <a:r>
              <a:rPr lang="en-GB" sz="2400" dirty="0" err="1">
                <a:effectLst/>
                <a:latin typeface="Bradley Hand ITC" panose="03070402050302030203" pitchFamily="66" charset="0"/>
                <a:ea typeface="Calibri" panose="020F0502020204030204" pitchFamily="34" charset="0"/>
                <a:cs typeface="Times New Roman" panose="02020603050405020304" pitchFamily="18" charset="0"/>
              </a:rPr>
              <a:t>Hogbrawl</a:t>
            </a: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 blacksmith</a:t>
            </a:r>
            <a:r>
              <a:rPr lang="en-GB" sz="2400" dirty="0">
                <a:latin typeface="Bradley Hand ITC" panose="03070402050302030203" pitchFamily="66" charset="0"/>
                <a:ea typeface="Calibri" panose="020F0502020204030204" pitchFamily="34" charset="0"/>
                <a:cs typeface="Times New Roman" panose="02020603050405020304" pitchFamily="18" charset="0"/>
              </a:rPr>
              <a:t>. During these late wars he was stabbed in the side with a sword, a wound which causes him much pain. It is very hard for him to walk without the help of his friends</a:t>
            </a:r>
            <a:endParaRPr lang="en-GB" dirty="0">
              <a:latin typeface="Bradley Hand ITC" panose="03070402050302030203" pitchFamily="66" charset="0"/>
              <a:cs typeface="Angsana New" panose="020B0502040204020203" pitchFamily="18" charset="-34"/>
            </a:endParaRPr>
          </a:p>
        </p:txBody>
      </p:sp>
      <p:grpSp>
        <p:nvGrpSpPr>
          <p:cNvPr id="6" name="Group 5">
            <a:extLst>
              <a:ext uri="{FF2B5EF4-FFF2-40B4-BE49-F238E27FC236}">
                <a16:creationId xmlns:a16="http://schemas.microsoft.com/office/drawing/2014/main" id="{BEBC1C98-36AF-4081-B8F4-552DD1912A75}"/>
              </a:ext>
            </a:extLst>
          </p:cNvPr>
          <p:cNvGrpSpPr/>
          <p:nvPr/>
        </p:nvGrpSpPr>
        <p:grpSpPr>
          <a:xfrm>
            <a:off x="10038081" y="3911393"/>
            <a:ext cx="1828799" cy="1475312"/>
            <a:chOff x="5984241" y="3007153"/>
            <a:chExt cx="1828799" cy="1475312"/>
          </a:xfrm>
        </p:grpSpPr>
        <p:sp>
          <p:nvSpPr>
            <p:cNvPr id="7" name="Rectangle: Rounded Corners 6">
              <a:extLst>
                <a:ext uri="{FF2B5EF4-FFF2-40B4-BE49-F238E27FC236}">
                  <a16:creationId xmlns:a16="http://schemas.microsoft.com/office/drawing/2014/main" id="{5717E211-F117-4CE2-B142-4E34E1C475D9}"/>
                </a:ext>
              </a:extLst>
            </p:cNvPr>
            <p:cNvSpPr/>
            <p:nvPr/>
          </p:nvSpPr>
          <p:spPr>
            <a:xfrm>
              <a:off x="5984241" y="3007153"/>
              <a:ext cx="1828799" cy="147531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65D9005E-43FD-4A26-9A75-238AF6BB629F}"/>
                </a:ext>
              </a:extLst>
            </p:cNvPr>
            <p:cNvSpPr txBox="1"/>
            <p:nvPr/>
          </p:nvSpPr>
          <p:spPr>
            <a:xfrm>
              <a:off x="6096000" y="3639899"/>
              <a:ext cx="1521860" cy="707886"/>
            </a:xfrm>
            <a:prstGeom prst="rect">
              <a:avLst/>
            </a:prstGeom>
            <a:noFill/>
            <a:ln>
              <a:noFill/>
            </a:ln>
          </p:spPr>
          <p:txBody>
            <a:bodyPr wrap="square" rtlCol="0">
              <a:spAutoFit/>
            </a:bodyPr>
            <a:lstStyle/>
            <a:p>
              <a:pPr algn="ctr"/>
              <a:r>
                <a:rPr lang="en-GB" sz="2000" b="1" dirty="0">
                  <a:solidFill>
                    <a:schemeClr val="bg1"/>
                  </a:solidFill>
                  <a:latin typeface="Bahnschrift" panose="020B0502040204020203" pitchFamily="34" charset="0"/>
                  <a:cs typeface="Times New Roman" panose="02020603050405020304" pitchFamily="18" charset="0"/>
                </a:rPr>
                <a:t>Click here to continue</a:t>
              </a:r>
              <a:endParaRPr lang="en-GB" sz="2000" b="1" dirty="0">
                <a:solidFill>
                  <a:schemeClr val="bg1"/>
                </a:solidFill>
              </a:endParaRPr>
            </a:p>
          </p:txBody>
        </p:sp>
        <p:sp>
          <p:nvSpPr>
            <p:cNvPr id="10" name="Arrow: Right 9">
              <a:extLst>
                <a:ext uri="{FF2B5EF4-FFF2-40B4-BE49-F238E27FC236}">
                  <a16:creationId xmlns:a16="http://schemas.microsoft.com/office/drawing/2014/main" id="{0146FA12-F824-48AA-8155-CB31BCD7C343}"/>
                </a:ext>
              </a:extLst>
            </p:cNvPr>
            <p:cNvSpPr/>
            <p:nvPr/>
          </p:nvSpPr>
          <p:spPr>
            <a:xfrm>
              <a:off x="6477000" y="3246120"/>
              <a:ext cx="8432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Rectangle: Rounded Corners 1">
            <a:hlinkClick r:id="rId5" action="ppaction://hlinksldjump"/>
            <a:extLst>
              <a:ext uri="{FF2B5EF4-FFF2-40B4-BE49-F238E27FC236}">
                <a16:creationId xmlns:a16="http://schemas.microsoft.com/office/drawing/2014/main" id="{E19E260B-FEE7-4062-82A0-522AB8B51EAB}"/>
              </a:ext>
            </a:extLst>
          </p:cNvPr>
          <p:cNvSpPr/>
          <p:nvPr/>
        </p:nvSpPr>
        <p:spPr>
          <a:xfrm>
            <a:off x="9899374" y="3766930"/>
            <a:ext cx="2100847" cy="17194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618730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2467150"/>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2400" dirty="0">
              <a:effectLst/>
              <a:latin typeface="Freestyle Script" panose="030804020302050B0404"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To the right Worshipful the Justices of the Peace and in the presence of the people for this county at the Quarter Sessions to be held on the 1st of April 1650. The humble petition of Walter </a:t>
            </a:r>
            <a:r>
              <a:rPr lang="en-GB" sz="2400" dirty="0" err="1">
                <a:effectLst/>
                <a:latin typeface="Bradley Hand ITC" panose="03070402050302030203" pitchFamily="66" charset="0"/>
                <a:ea typeface="Calibri" panose="020F0502020204030204" pitchFamily="34" charset="0"/>
                <a:cs typeface="Times New Roman" panose="02020603050405020304" pitchFamily="18" charset="0"/>
              </a:rPr>
              <a:t>Hogbrawl</a:t>
            </a: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 blacksmith</a:t>
            </a:r>
            <a:r>
              <a:rPr lang="en-GB" sz="2400" dirty="0">
                <a:latin typeface="Bradley Hand ITC" panose="03070402050302030203" pitchFamily="66" charset="0"/>
                <a:ea typeface="Calibri" panose="020F0502020204030204" pitchFamily="34" charset="0"/>
                <a:cs typeface="Times New Roman" panose="02020603050405020304" pitchFamily="18" charset="0"/>
              </a:rPr>
              <a:t>. During these late wars he was stabbed in the side with a sword, a wound which causes him much pain. He is therefore unable to stand without pain and cannot do the job he did before the war</a:t>
            </a:r>
            <a:endParaRPr lang="en-GB" dirty="0">
              <a:latin typeface="Bradley Hand ITC" panose="03070402050302030203" pitchFamily="66" charset="0"/>
              <a:cs typeface="Angsana New" panose="020B0502040204020203" pitchFamily="18" charset="-34"/>
            </a:endParaRPr>
          </a:p>
        </p:txBody>
      </p:sp>
      <p:grpSp>
        <p:nvGrpSpPr>
          <p:cNvPr id="6" name="Group 5">
            <a:extLst>
              <a:ext uri="{FF2B5EF4-FFF2-40B4-BE49-F238E27FC236}">
                <a16:creationId xmlns:a16="http://schemas.microsoft.com/office/drawing/2014/main" id="{BEBC1C98-36AF-4081-B8F4-552DD1912A75}"/>
              </a:ext>
            </a:extLst>
          </p:cNvPr>
          <p:cNvGrpSpPr/>
          <p:nvPr/>
        </p:nvGrpSpPr>
        <p:grpSpPr>
          <a:xfrm>
            <a:off x="10038081" y="3911393"/>
            <a:ext cx="1828799" cy="1475312"/>
            <a:chOff x="5984241" y="3007153"/>
            <a:chExt cx="1828799" cy="1475312"/>
          </a:xfrm>
        </p:grpSpPr>
        <p:sp>
          <p:nvSpPr>
            <p:cNvPr id="7" name="Rectangle: Rounded Corners 6">
              <a:extLst>
                <a:ext uri="{FF2B5EF4-FFF2-40B4-BE49-F238E27FC236}">
                  <a16:creationId xmlns:a16="http://schemas.microsoft.com/office/drawing/2014/main" id="{5717E211-F117-4CE2-B142-4E34E1C475D9}"/>
                </a:ext>
              </a:extLst>
            </p:cNvPr>
            <p:cNvSpPr/>
            <p:nvPr/>
          </p:nvSpPr>
          <p:spPr>
            <a:xfrm>
              <a:off x="5984241" y="3007153"/>
              <a:ext cx="1828799" cy="147531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65D9005E-43FD-4A26-9A75-238AF6BB629F}"/>
                </a:ext>
              </a:extLst>
            </p:cNvPr>
            <p:cNvSpPr txBox="1"/>
            <p:nvPr/>
          </p:nvSpPr>
          <p:spPr>
            <a:xfrm>
              <a:off x="6096000" y="3639899"/>
              <a:ext cx="1521860" cy="707886"/>
            </a:xfrm>
            <a:prstGeom prst="rect">
              <a:avLst/>
            </a:prstGeom>
            <a:noFill/>
            <a:ln>
              <a:noFill/>
            </a:ln>
          </p:spPr>
          <p:txBody>
            <a:bodyPr wrap="square" rtlCol="0">
              <a:spAutoFit/>
            </a:bodyPr>
            <a:lstStyle/>
            <a:p>
              <a:pPr algn="ctr"/>
              <a:r>
                <a:rPr lang="en-GB" sz="2000" b="1" dirty="0">
                  <a:solidFill>
                    <a:schemeClr val="bg1"/>
                  </a:solidFill>
                  <a:latin typeface="Bahnschrift" panose="020B0502040204020203" pitchFamily="34" charset="0"/>
                  <a:cs typeface="Times New Roman" panose="02020603050405020304" pitchFamily="18" charset="0"/>
                </a:rPr>
                <a:t>Click here to continue</a:t>
              </a:r>
              <a:endParaRPr lang="en-GB" sz="2000" b="1" dirty="0">
                <a:solidFill>
                  <a:schemeClr val="bg1"/>
                </a:solidFill>
              </a:endParaRPr>
            </a:p>
          </p:txBody>
        </p:sp>
        <p:sp>
          <p:nvSpPr>
            <p:cNvPr id="10" name="Arrow: Right 9">
              <a:extLst>
                <a:ext uri="{FF2B5EF4-FFF2-40B4-BE49-F238E27FC236}">
                  <a16:creationId xmlns:a16="http://schemas.microsoft.com/office/drawing/2014/main" id="{0146FA12-F824-48AA-8155-CB31BCD7C343}"/>
                </a:ext>
              </a:extLst>
            </p:cNvPr>
            <p:cNvSpPr/>
            <p:nvPr/>
          </p:nvSpPr>
          <p:spPr>
            <a:xfrm>
              <a:off x="6477000" y="3246120"/>
              <a:ext cx="8432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Rectangle: Rounded Corners 1">
            <a:hlinkClick r:id="rId5" action="ppaction://hlinksldjump"/>
            <a:extLst>
              <a:ext uri="{FF2B5EF4-FFF2-40B4-BE49-F238E27FC236}">
                <a16:creationId xmlns:a16="http://schemas.microsoft.com/office/drawing/2014/main" id="{E19E260B-FEE7-4062-82A0-522AB8B51EAB}"/>
              </a:ext>
            </a:extLst>
          </p:cNvPr>
          <p:cNvSpPr/>
          <p:nvPr/>
        </p:nvSpPr>
        <p:spPr>
          <a:xfrm>
            <a:off x="9899374" y="3766930"/>
            <a:ext cx="2100847" cy="17194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309628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2071977"/>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2400" dirty="0">
              <a:effectLst/>
              <a:latin typeface="Freestyle Script" panose="030804020302050B0404"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To the right Worshipful the Justices of the Peace and in the presence of the people for this county at the Quarter Sessions to be held on the 1st of April 1650. The humble petition of Walter </a:t>
            </a:r>
            <a:r>
              <a:rPr lang="en-GB" sz="2400" dirty="0" err="1">
                <a:effectLst/>
                <a:latin typeface="Bradley Hand ITC" panose="03070402050302030203" pitchFamily="66" charset="0"/>
                <a:ea typeface="Calibri" panose="020F0502020204030204" pitchFamily="34" charset="0"/>
                <a:cs typeface="Times New Roman" panose="02020603050405020304" pitchFamily="18" charset="0"/>
              </a:rPr>
              <a:t>Hogbrawl</a:t>
            </a: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 blacksmith</a:t>
            </a:r>
            <a:r>
              <a:rPr lang="en-GB" sz="2400" dirty="0">
                <a:latin typeface="Bradley Hand ITC" panose="03070402050302030203" pitchFamily="66" charset="0"/>
                <a:ea typeface="Calibri" panose="020F0502020204030204" pitchFamily="34" charset="0"/>
                <a:cs typeface="Times New Roman" panose="02020603050405020304" pitchFamily="18" charset="0"/>
              </a:rPr>
              <a:t>. During these late wars his arms were shot off with a cannonball at the siege of Newark. </a:t>
            </a:r>
            <a:endParaRPr lang="en-GB" dirty="0">
              <a:latin typeface="Bradley Hand ITC" panose="03070402050302030203" pitchFamily="66" charset="0"/>
              <a:cs typeface="Angsana New" panose="020B0502040204020203" pitchFamily="18" charset="-34"/>
            </a:endParaRPr>
          </a:p>
        </p:txBody>
      </p:sp>
      <p:grpSp>
        <p:nvGrpSpPr>
          <p:cNvPr id="6" name="Group 5">
            <a:extLst>
              <a:ext uri="{FF2B5EF4-FFF2-40B4-BE49-F238E27FC236}">
                <a16:creationId xmlns:a16="http://schemas.microsoft.com/office/drawing/2014/main" id="{BEBC1C98-36AF-4081-B8F4-552DD1912A75}"/>
              </a:ext>
            </a:extLst>
          </p:cNvPr>
          <p:cNvGrpSpPr/>
          <p:nvPr/>
        </p:nvGrpSpPr>
        <p:grpSpPr>
          <a:xfrm>
            <a:off x="10038081" y="3911393"/>
            <a:ext cx="1828799" cy="1475312"/>
            <a:chOff x="5984241" y="3007153"/>
            <a:chExt cx="1828799" cy="1475312"/>
          </a:xfrm>
        </p:grpSpPr>
        <p:sp>
          <p:nvSpPr>
            <p:cNvPr id="7" name="Rectangle: Rounded Corners 6">
              <a:extLst>
                <a:ext uri="{FF2B5EF4-FFF2-40B4-BE49-F238E27FC236}">
                  <a16:creationId xmlns:a16="http://schemas.microsoft.com/office/drawing/2014/main" id="{5717E211-F117-4CE2-B142-4E34E1C475D9}"/>
                </a:ext>
              </a:extLst>
            </p:cNvPr>
            <p:cNvSpPr/>
            <p:nvPr/>
          </p:nvSpPr>
          <p:spPr>
            <a:xfrm>
              <a:off x="5984241" y="3007153"/>
              <a:ext cx="1828799" cy="147531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65D9005E-43FD-4A26-9A75-238AF6BB629F}"/>
                </a:ext>
              </a:extLst>
            </p:cNvPr>
            <p:cNvSpPr txBox="1"/>
            <p:nvPr/>
          </p:nvSpPr>
          <p:spPr>
            <a:xfrm>
              <a:off x="6096000" y="3639899"/>
              <a:ext cx="1521860" cy="707886"/>
            </a:xfrm>
            <a:prstGeom prst="rect">
              <a:avLst/>
            </a:prstGeom>
            <a:noFill/>
            <a:ln>
              <a:noFill/>
            </a:ln>
          </p:spPr>
          <p:txBody>
            <a:bodyPr wrap="square" rtlCol="0">
              <a:spAutoFit/>
            </a:bodyPr>
            <a:lstStyle/>
            <a:p>
              <a:pPr algn="ctr"/>
              <a:r>
                <a:rPr lang="en-GB" sz="2000" b="1" dirty="0">
                  <a:solidFill>
                    <a:schemeClr val="bg1"/>
                  </a:solidFill>
                  <a:latin typeface="Bahnschrift" panose="020B0502040204020203" pitchFamily="34" charset="0"/>
                  <a:cs typeface="Times New Roman" panose="02020603050405020304" pitchFamily="18" charset="0"/>
                </a:rPr>
                <a:t>Click here to continue</a:t>
              </a:r>
              <a:endParaRPr lang="en-GB" sz="2000" b="1" dirty="0">
                <a:solidFill>
                  <a:schemeClr val="bg1"/>
                </a:solidFill>
              </a:endParaRPr>
            </a:p>
          </p:txBody>
        </p:sp>
        <p:sp>
          <p:nvSpPr>
            <p:cNvPr id="10" name="Arrow: Right 9">
              <a:extLst>
                <a:ext uri="{FF2B5EF4-FFF2-40B4-BE49-F238E27FC236}">
                  <a16:creationId xmlns:a16="http://schemas.microsoft.com/office/drawing/2014/main" id="{0146FA12-F824-48AA-8155-CB31BCD7C343}"/>
                </a:ext>
              </a:extLst>
            </p:cNvPr>
            <p:cNvSpPr/>
            <p:nvPr/>
          </p:nvSpPr>
          <p:spPr>
            <a:xfrm>
              <a:off x="6477000" y="3246120"/>
              <a:ext cx="8432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Rectangle: Rounded Corners 1">
            <a:hlinkClick r:id="rId5" action="ppaction://hlinksldjump"/>
            <a:extLst>
              <a:ext uri="{FF2B5EF4-FFF2-40B4-BE49-F238E27FC236}">
                <a16:creationId xmlns:a16="http://schemas.microsoft.com/office/drawing/2014/main" id="{E19E260B-FEE7-4062-82A0-522AB8B51EAB}"/>
              </a:ext>
            </a:extLst>
          </p:cNvPr>
          <p:cNvSpPr/>
          <p:nvPr/>
        </p:nvSpPr>
        <p:spPr>
          <a:xfrm>
            <a:off x="9899374" y="3766930"/>
            <a:ext cx="2100847" cy="17194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06259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362215"/>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dirty="0">
              <a:latin typeface="Bahnschrift" panose="020B0502040204020203" pitchFamily="34" charset="0"/>
              <a:cs typeface="Angsana New" panose="020B0502040204020203" pitchFamily="18" charset="-34"/>
            </a:endParaRPr>
          </a:p>
        </p:txBody>
      </p:sp>
      <p:pic>
        <p:nvPicPr>
          <p:cNvPr id="6" name="Picture 5">
            <a:extLst>
              <a:ext uri="{FF2B5EF4-FFF2-40B4-BE49-F238E27FC236}">
                <a16:creationId xmlns:a16="http://schemas.microsoft.com/office/drawing/2014/main" id="{9EACC0A1-362C-4C85-B385-EA0904338604}"/>
              </a:ext>
            </a:extLst>
          </p:cNvPr>
          <p:cNvPicPr>
            <a:picLocks noChangeAspect="1"/>
          </p:cNvPicPr>
          <p:nvPr/>
        </p:nvPicPr>
        <p:blipFill rotWithShape="1">
          <a:blip r:embed="rId5"/>
          <a:srcRect l="13257" r="12671" b="45928"/>
          <a:stretch/>
        </p:blipFill>
        <p:spPr>
          <a:xfrm>
            <a:off x="0" y="2920346"/>
            <a:ext cx="3159761" cy="2704599"/>
          </a:xfrm>
          <a:prstGeom prst="rect">
            <a:avLst/>
          </a:prstGeom>
        </p:spPr>
      </p:pic>
      <p:sp>
        <p:nvSpPr>
          <p:cNvPr id="10" name="TextBox 9">
            <a:extLst>
              <a:ext uri="{FF2B5EF4-FFF2-40B4-BE49-F238E27FC236}">
                <a16:creationId xmlns:a16="http://schemas.microsoft.com/office/drawing/2014/main" id="{7E73B1BE-BA6A-4790-B4F3-904C35EE063D}"/>
              </a:ext>
            </a:extLst>
          </p:cNvPr>
          <p:cNvSpPr txBox="1"/>
          <p:nvPr/>
        </p:nvSpPr>
        <p:spPr>
          <a:xfrm>
            <a:off x="661051" y="1458715"/>
            <a:ext cx="2999740" cy="1256626"/>
          </a:xfrm>
          <a:prstGeom prst="rect">
            <a:avLst/>
          </a:prstGeom>
          <a:noFill/>
        </p:spPr>
        <p:txBody>
          <a:bodyPr wrap="square">
            <a:spAutoFit/>
          </a:bodyPr>
          <a:lstStyle/>
          <a:p>
            <a:pPr>
              <a:lnSpc>
                <a:spcPct val="107000"/>
              </a:lnSpc>
              <a:spcAft>
                <a:spcPts val="800"/>
              </a:spcAft>
            </a:pPr>
            <a:r>
              <a:rPr lang="en-GB" sz="2400" dirty="0">
                <a:effectLst/>
                <a:latin typeface="Bahnschrift" panose="020B0502040204020203" pitchFamily="34" charset="0"/>
                <a:ea typeface="Calibri" panose="020F0502020204030204" pitchFamily="34" charset="0"/>
                <a:cs typeface="Times New Roman" panose="02020603050405020304" pitchFamily="18" charset="0"/>
              </a:rPr>
              <a:t>Tell me how this makes your life difficult now.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Rounded Corners 15">
            <a:extLst>
              <a:ext uri="{FF2B5EF4-FFF2-40B4-BE49-F238E27FC236}">
                <a16:creationId xmlns:a16="http://schemas.microsoft.com/office/drawing/2014/main" id="{F30BE494-82CD-4478-991C-384D0E58D37B}"/>
              </a:ext>
            </a:extLst>
          </p:cNvPr>
          <p:cNvSpPr/>
          <p:nvPr/>
        </p:nvSpPr>
        <p:spPr>
          <a:xfrm>
            <a:off x="4386953" y="2087028"/>
            <a:ext cx="2708941" cy="176784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CD836775-220C-4860-8623-BF649DF1229A}"/>
              </a:ext>
            </a:extLst>
          </p:cNvPr>
          <p:cNvSpPr txBox="1"/>
          <p:nvPr/>
        </p:nvSpPr>
        <p:spPr>
          <a:xfrm>
            <a:off x="4772039" y="2425563"/>
            <a:ext cx="2323855" cy="989566"/>
          </a:xfrm>
          <a:prstGeom prst="rect">
            <a:avLst/>
          </a:prstGeom>
          <a:noFill/>
        </p:spPr>
        <p:txBody>
          <a:bodyPr wrap="square" rtlCol="0">
            <a:spAutoFit/>
          </a:bodyPr>
          <a:lstStyle/>
          <a:p>
            <a:pPr>
              <a:lnSpc>
                <a:spcPct val="107000"/>
              </a:lnSpc>
              <a:spcAft>
                <a:spcPts val="800"/>
              </a:spcAft>
            </a:pPr>
            <a:r>
              <a:rPr lang="en-GB" sz="2800" dirty="0">
                <a:effectLst/>
                <a:latin typeface="Bahnschrift" panose="020B0502040204020203" pitchFamily="34" charset="0"/>
                <a:ea typeface="Calibri" panose="020F0502020204030204" pitchFamily="34" charset="0"/>
                <a:cs typeface="Times New Roman" panose="02020603050405020304" pitchFamily="18" charset="0"/>
              </a:rPr>
              <a:t>I can no longer walk</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Rectangle: Rounded Corners 31">
            <a:extLst>
              <a:ext uri="{FF2B5EF4-FFF2-40B4-BE49-F238E27FC236}">
                <a16:creationId xmlns:a16="http://schemas.microsoft.com/office/drawing/2014/main" id="{CCE61ACA-3036-4A08-A8EA-F6305CACBB1D}"/>
              </a:ext>
            </a:extLst>
          </p:cNvPr>
          <p:cNvSpPr/>
          <p:nvPr/>
        </p:nvSpPr>
        <p:spPr>
          <a:xfrm>
            <a:off x="7497217" y="2127167"/>
            <a:ext cx="2708941" cy="176784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F075598F-8A33-445C-A722-CD821A80256F}"/>
              </a:ext>
            </a:extLst>
          </p:cNvPr>
          <p:cNvSpPr txBox="1"/>
          <p:nvPr/>
        </p:nvSpPr>
        <p:spPr>
          <a:xfrm>
            <a:off x="7594762" y="2245653"/>
            <a:ext cx="2852911" cy="1450590"/>
          </a:xfrm>
          <a:prstGeom prst="rect">
            <a:avLst/>
          </a:prstGeom>
          <a:noFill/>
        </p:spPr>
        <p:txBody>
          <a:bodyPr wrap="square" rtlCol="0">
            <a:spAutoFit/>
          </a:bodyPr>
          <a:lstStyle/>
          <a:p>
            <a:pPr>
              <a:lnSpc>
                <a:spcPct val="107000"/>
              </a:lnSpc>
              <a:spcAft>
                <a:spcPts val="800"/>
              </a:spcAft>
            </a:pPr>
            <a:r>
              <a:rPr lang="en-GB" sz="2800" dirty="0">
                <a:effectLst/>
                <a:latin typeface="Bahnschrift" panose="020B0502040204020203" pitchFamily="34" charset="0"/>
                <a:ea typeface="Calibri" panose="020F0502020204030204" pitchFamily="34" charset="0"/>
                <a:cs typeface="Times New Roman" panose="02020603050405020304" pitchFamily="18" charset="0"/>
              </a:rPr>
              <a:t>I can no longer do the job I did before the war</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Rounded Corners 11">
            <a:hlinkClick r:id="rId6" action="ppaction://hlinksldjump"/>
            <a:extLst>
              <a:ext uri="{FF2B5EF4-FFF2-40B4-BE49-F238E27FC236}">
                <a16:creationId xmlns:a16="http://schemas.microsoft.com/office/drawing/2014/main" id="{7148F818-4F55-4E2E-9437-17DEF9A23B26}"/>
              </a:ext>
            </a:extLst>
          </p:cNvPr>
          <p:cNvSpPr/>
          <p:nvPr/>
        </p:nvSpPr>
        <p:spPr>
          <a:xfrm>
            <a:off x="4278065" y="2087028"/>
            <a:ext cx="2977637" cy="17194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Rounded Corners 12">
            <a:hlinkClick r:id="rId7" action="ppaction://hlinksldjump"/>
            <a:extLst>
              <a:ext uri="{FF2B5EF4-FFF2-40B4-BE49-F238E27FC236}">
                <a16:creationId xmlns:a16="http://schemas.microsoft.com/office/drawing/2014/main" id="{65E1E3B8-9992-4846-ABB1-4661B5FB6192}"/>
              </a:ext>
            </a:extLst>
          </p:cNvPr>
          <p:cNvSpPr/>
          <p:nvPr/>
        </p:nvSpPr>
        <p:spPr>
          <a:xfrm>
            <a:off x="7364590" y="2135398"/>
            <a:ext cx="2931309" cy="17194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916109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362215"/>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dirty="0">
              <a:latin typeface="Bahnschrift" panose="020B0502040204020203" pitchFamily="34" charset="0"/>
              <a:cs typeface="Angsana New" panose="020B0502040204020203" pitchFamily="18" charset="-34"/>
            </a:endParaRPr>
          </a:p>
        </p:txBody>
      </p:sp>
      <p:pic>
        <p:nvPicPr>
          <p:cNvPr id="6" name="Picture 5">
            <a:extLst>
              <a:ext uri="{FF2B5EF4-FFF2-40B4-BE49-F238E27FC236}">
                <a16:creationId xmlns:a16="http://schemas.microsoft.com/office/drawing/2014/main" id="{9EACC0A1-362C-4C85-B385-EA0904338604}"/>
              </a:ext>
            </a:extLst>
          </p:cNvPr>
          <p:cNvPicPr>
            <a:picLocks noChangeAspect="1"/>
          </p:cNvPicPr>
          <p:nvPr/>
        </p:nvPicPr>
        <p:blipFill rotWithShape="1">
          <a:blip r:embed="rId5"/>
          <a:srcRect l="13257" r="12671" b="45928"/>
          <a:stretch/>
        </p:blipFill>
        <p:spPr>
          <a:xfrm>
            <a:off x="0" y="2920346"/>
            <a:ext cx="3159761" cy="2704599"/>
          </a:xfrm>
          <a:prstGeom prst="rect">
            <a:avLst/>
          </a:prstGeom>
        </p:spPr>
      </p:pic>
      <p:sp>
        <p:nvSpPr>
          <p:cNvPr id="10" name="TextBox 9">
            <a:extLst>
              <a:ext uri="{FF2B5EF4-FFF2-40B4-BE49-F238E27FC236}">
                <a16:creationId xmlns:a16="http://schemas.microsoft.com/office/drawing/2014/main" id="{7E73B1BE-BA6A-4790-B4F3-904C35EE063D}"/>
              </a:ext>
            </a:extLst>
          </p:cNvPr>
          <p:cNvSpPr txBox="1"/>
          <p:nvPr/>
        </p:nvSpPr>
        <p:spPr>
          <a:xfrm>
            <a:off x="718355" y="861391"/>
            <a:ext cx="2999740" cy="2046971"/>
          </a:xfrm>
          <a:prstGeom prst="rect">
            <a:avLst/>
          </a:prstGeom>
          <a:noFill/>
        </p:spPr>
        <p:txBody>
          <a:bodyPr wrap="square">
            <a:spAutoFit/>
          </a:bodyPr>
          <a:lstStyle/>
          <a:p>
            <a:pPr>
              <a:lnSpc>
                <a:spcPct val="107000"/>
              </a:lnSpc>
              <a:spcAft>
                <a:spcPts val="800"/>
              </a:spcAft>
            </a:pPr>
            <a:r>
              <a:rPr lang="en-GB" sz="2400" dirty="0">
                <a:effectLst/>
                <a:latin typeface="Bahnschrift" panose="020B0502040204020203" pitchFamily="34" charset="0"/>
                <a:ea typeface="Calibri" panose="020F0502020204030204" pitchFamily="34" charset="0"/>
                <a:cs typeface="Times New Roman" panose="02020603050405020304" pitchFamily="18" charset="0"/>
              </a:rPr>
              <a:t>I don’t think the court will believe this affects you ability to walk! Try again.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Rounded Corners 15">
            <a:extLst>
              <a:ext uri="{FF2B5EF4-FFF2-40B4-BE49-F238E27FC236}">
                <a16:creationId xmlns:a16="http://schemas.microsoft.com/office/drawing/2014/main" id="{F30BE494-82CD-4478-991C-384D0E58D37B}"/>
              </a:ext>
            </a:extLst>
          </p:cNvPr>
          <p:cNvSpPr/>
          <p:nvPr/>
        </p:nvSpPr>
        <p:spPr>
          <a:xfrm>
            <a:off x="4386953" y="2087028"/>
            <a:ext cx="2708941" cy="176784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CD836775-220C-4860-8623-BF649DF1229A}"/>
              </a:ext>
            </a:extLst>
          </p:cNvPr>
          <p:cNvSpPr txBox="1"/>
          <p:nvPr/>
        </p:nvSpPr>
        <p:spPr>
          <a:xfrm>
            <a:off x="4772039" y="2425563"/>
            <a:ext cx="2323855" cy="989566"/>
          </a:xfrm>
          <a:prstGeom prst="rect">
            <a:avLst/>
          </a:prstGeom>
          <a:noFill/>
        </p:spPr>
        <p:txBody>
          <a:bodyPr wrap="square" rtlCol="0">
            <a:spAutoFit/>
          </a:bodyPr>
          <a:lstStyle/>
          <a:p>
            <a:pPr>
              <a:lnSpc>
                <a:spcPct val="107000"/>
              </a:lnSpc>
              <a:spcAft>
                <a:spcPts val="800"/>
              </a:spcAft>
            </a:pPr>
            <a:r>
              <a:rPr lang="en-GB" sz="2800" dirty="0">
                <a:effectLst/>
                <a:latin typeface="Bahnschrift" panose="020B0502040204020203" pitchFamily="34" charset="0"/>
                <a:ea typeface="Calibri" panose="020F0502020204030204" pitchFamily="34" charset="0"/>
                <a:cs typeface="Times New Roman" panose="02020603050405020304" pitchFamily="18" charset="0"/>
              </a:rPr>
              <a:t>I can no longer walk</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Rectangle: Rounded Corners 31">
            <a:extLst>
              <a:ext uri="{FF2B5EF4-FFF2-40B4-BE49-F238E27FC236}">
                <a16:creationId xmlns:a16="http://schemas.microsoft.com/office/drawing/2014/main" id="{CCE61ACA-3036-4A08-A8EA-F6305CACBB1D}"/>
              </a:ext>
            </a:extLst>
          </p:cNvPr>
          <p:cNvSpPr/>
          <p:nvPr/>
        </p:nvSpPr>
        <p:spPr>
          <a:xfrm>
            <a:off x="7497217" y="2127167"/>
            <a:ext cx="2708941" cy="176784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F075598F-8A33-445C-A722-CD821A80256F}"/>
              </a:ext>
            </a:extLst>
          </p:cNvPr>
          <p:cNvSpPr txBox="1"/>
          <p:nvPr/>
        </p:nvSpPr>
        <p:spPr>
          <a:xfrm>
            <a:off x="7635402" y="2285792"/>
            <a:ext cx="2852911" cy="1450590"/>
          </a:xfrm>
          <a:prstGeom prst="rect">
            <a:avLst/>
          </a:prstGeom>
          <a:noFill/>
        </p:spPr>
        <p:txBody>
          <a:bodyPr wrap="square" rtlCol="0">
            <a:spAutoFit/>
          </a:bodyPr>
          <a:lstStyle/>
          <a:p>
            <a:pPr>
              <a:lnSpc>
                <a:spcPct val="107000"/>
              </a:lnSpc>
              <a:spcAft>
                <a:spcPts val="800"/>
              </a:spcAft>
            </a:pPr>
            <a:r>
              <a:rPr lang="en-GB" sz="2800" dirty="0">
                <a:effectLst/>
                <a:latin typeface="Bahnschrift" panose="020B0502040204020203" pitchFamily="34" charset="0"/>
                <a:ea typeface="Calibri" panose="020F0502020204030204" pitchFamily="34" charset="0"/>
                <a:cs typeface="Times New Roman" panose="02020603050405020304" pitchFamily="18" charset="0"/>
              </a:rPr>
              <a:t>I can no longer do the job I did before the war</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Rounded Corners 11">
            <a:hlinkClick r:id="rId6" action="ppaction://hlinksldjump"/>
            <a:extLst>
              <a:ext uri="{FF2B5EF4-FFF2-40B4-BE49-F238E27FC236}">
                <a16:creationId xmlns:a16="http://schemas.microsoft.com/office/drawing/2014/main" id="{FD3F64DC-6811-4A8A-B338-98F0B90839DE}"/>
              </a:ext>
            </a:extLst>
          </p:cNvPr>
          <p:cNvSpPr/>
          <p:nvPr/>
        </p:nvSpPr>
        <p:spPr>
          <a:xfrm>
            <a:off x="7497217" y="2160702"/>
            <a:ext cx="2798682" cy="17194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301935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2467150"/>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2400" dirty="0">
              <a:effectLst/>
              <a:latin typeface="Freestyle Script" panose="030804020302050B0404"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To the right Worshipful the Justices of the Peace and in the presence of the people for this county at the Quarter Sessions to be held on the 1st of April 1650. The humble petition of Walter </a:t>
            </a:r>
            <a:r>
              <a:rPr lang="en-GB" sz="2400" dirty="0" err="1">
                <a:effectLst/>
                <a:latin typeface="Bradley Hand ITC" panose="03070402050302030203" pitchFamily="66" charset="0"/>
                <a:ea typeface="Calibri" panose="020F0502020204030204" pitchFamily="34" charset="0"/>
                <a:cs typeface="Times New Roman" panose="02020603050405020304" pitchFamily="18" charset="0"/>
              </a:rPr>
              <a:t>Hogbrawl</a:t>
            </a: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 blacksmith</a:t>
            </a:r>
            <a:r>
              <a:rPr lang="en-GB" sz="2400" dirty="0">
                <a:latin typeface="Bradley Hand ITC" panose="03070402050302030203" pitchFamily="66" charset="0"/>
                <a:ea typeface="Calibri" panose="020F0502020204030204" pitchFamily="34" charset="0"/>
                <a:cs typeface="Times New Roman" panose="02020603050405020304" pitchFamily="18" charset="0"/>
              </a:rPr>
              <a:t>. During these late wars his arms were shot off with a cannonball at the siege of Newark. He is therefore completely unable to do the job he did before the war</a:t>
            </a:r>
            <a:endParaRPr lang="en-GB" dirty="0">
              <a:latin typeface="Bradley Hand ITC" panose="03070402050302030203" pitchFamily="66" charset="0"/>
              <a:cs typeface="Angsana New" panose="020B0502040204020203" pitchFamily="18" charset="-34"/>
            </a:endParaRPr>
          </a:p>
        </p:txBody>
      </p:sp>
      <p:grpSp>
        <p:nvGrpSpPr>
          <p:cNvPr id="6" name="Group 5">
            <a:extLst>
              <a:ext uri="{FF2B5EF4-FFF2-40B4-BE49-F238E27FC236}">
                <a16:creationId xmlns:a16="http://schemas.microsoft.com/office/drawing/2014/main" id="{BEBC1C98-36AF-4081-B8F4-552DD1912A75}"/>
              </a:ext>
            </a:extLst>
          </p:cNvPr>
          <p:cNvGrpSpPr/>
          <p:nvPr/>
        </p:nvGrpSpPr>
        <p:grpSpPr>
          <a:xfrm>
            <a:off x="10038081" y="3911393"/>
            <a:ext cx="1828799" cy="1475312"/>
            <a:chOff x="5984241" y="3007153"/>
            <a:chExt cx="1828799" cy="1475312"/>
          </a:xfrm>
        </p:grpSpPr>
        <p:sp>
          <p:nvSpPr>
            <p:cNvPr id="7" name="Rectangle: Rounded Corners 6">
              <a:extLst>
                <a:ext uri="{FF2B5EF4-FFF2-40B4-BE49-F238E27FC236}">
                  <a16:creationId xmlns:a16="http://schemas.microsoft.com/office/drawing/2014/main" id="{5717E211-F117-4CE2-B142-4E34E1C475D9}"/>
                </a:ext>
              </a:extLst>
            </p:cNvPr>
            <p:cNvSpPr/>
            <p:nvPr/>
          </p:nvSpPr>
          <p:spPr>
            <a:xfrm>
              <a:off x="5984241" y="3007153"/>
              <a:ext cx="1828799" cy="147531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65D9005E-43FD-4A26-9A75-238AF6BB629F}"/>
                </a:ext>
              </a:extLst>
            </p:cNvPr>
            <p:cNvSpPr txBox="1"/>
            <p:nvPr/>
          </p:nvSpPr>
          <p:spPr>
            <a:xfrm>
              <a:off x="6096000" y="3639899"/>
              <a:ext cx="1521860" cy="707886"/>
            </a:xfrm>
            <a:prstGeom prst="rect">
              <a:avLst/>
            </a:prstGeom>
            <a:noFill/>
            <a:ln>
              <a:noFill/>
            </a:ln>
          </p:spPr>
          <p:txBody>
            <a:bodyPr wrap="square" rtlCol="0">
              <a:spAutoFit/>
            </a:bodyPr>
            <a:lstStyle/>
            <a:p>
              <a:pPr algn="ctr"/>
              <a:r>
                <a:rPr lang="en-GB" sz="2000" b="1" dirty="0">
                  <a:solidFill>
                    <a:schemeClr val="bg1"/>
                  </a:solidFill>
                  <a:latin typeface="Bahnschrift" panose="020B0502040204020203" pitchFamily="34" charset="0"/>
                  <a:cs typeface="Times New Roman" panose="02020603050405020304" pitchFamily="18" charset="0"/>
                </a:rPr>
                <a:t>Click here to continue</a:t>
              </a:r>
              <a:endParaRPr lang="en-GB" sz="2000" b="1" dirty="0">
                <a:solidFill>
                  <a:schemeClr val="bg1"/>
                </a:solidFill>
              </a:endParaRPr>
            </a:p>
          </p:txBody>
        </p:sp>
        <p:sp>
          <p:nvSpPr>
            <p:cNvPr id="10" name="Arrow: Right 9">
              <a:extLst>
                <a:ext uri="{FF2B5EF4-FFF2-40B4-BE49-F238E27FC236}">
                  <a16:creationId xmlns:a16="http://schemas.microsoft.com/office/drawing/2014/main" id="{0146FA12-F824-48AA-8155-CB31BCD7C343}"/>
                </a:ext>
              </a:extLst>
            </p:cNvPr>
            <p:cNvSpPr/>
            <p:nvPr/>
          </p:nvSpPr>
          <p:spPr>
            <a:xfrm>
              <a:off x="6477000" y="3246120"/>
              <a:ext cx="8432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Rectangle: Rounded Corners 1">
            <a:hlinkClick r:id="rId5" action="ppaction://hlinksldjump"/>
            <a:extLst>
              <a:ext uri="{FF2B5EF4-FFF2-40B4-BE49-F238E27FC236}">
                <a16:creationId xmlns:a16="http://schemas.microsoft.com/office/drawing/2014/main" id="{E19E260B-FEE7-4062-82A0-522AB8B51EAB}"/>
              </a:ext>
            </a:extLst>
          </p:cNvPr>
          <p:cNvSpPr/>
          <p:nvPr/>
        </p:nvSpPr>
        <p:spPr>
          <a:xfrm>
            <a:off x="9899374" y="3766930"/>
            <a:ext cx="2100847" cy="17194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604134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1676806"/>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2400" dirty="0">
              <a:effectLst/>
              <a:latin typeface="Freestyle Script" panose="030804020302050B0404"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To the right Worshipful the Justices of the Peace and in the presence of the people for this county at the Quarter Sessions to be held on the 1st of April 1650. The humble petition of Walter </a:t>
            </a:r>
            <a:r>
              <a:rPr lang="en-GB" sz="2400" dirty="0" err="1">
                <a:effectLst/>
                <a:latin typeface="Bradley Hand ITC" panose="03070402050302030203" pitchFamily="66" charset="0"/>
                <a:ea typeface="Calibri" panose="020F0502020204030204" pitchFamily="34" charset="0"/>
                <a:cs typeface="Times New Roman" panose="02020603050405020304" pitchFamily="18" charset="0"/>
              </a:rPr>
              <a:t>Hogbrawl</a:t>
            </a: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 blacksmith</a:t>
            </a:r>
            <a:r>
              <a:rPr lang="en-GB" sz="2400" dirty="0">
                <a:latin typeface="Bradley Hand ITC" panose="03070402050302030203" pitchFamily="66" charset="0"/>
                <a:ea typeface="Calibri" panose="020F0502020204030204" pitchFamily="34" charset="0"/>
                <a:cs typeface="Times New Roman" panose="02020603050405020304" pitchFamily="18" charset="0"/>
              </a:rPr>
              <a:t>. During these late wars his feet were trampled by a horse. </a:t>
            </a:r>
            <a:endParaRPr lang="en-GB" dirty="0">
              <a:latin typeface="Bradley Hand ITC" panose="03070402050302030203" pitchFamily="66" charset="0"/>
              <a:cs typeface="Angsana New" panose="020B0502040204020203" pitchFamily="18" charset="-34"/>
            </a:endParaRPr>
          </a:p>
        </p:txBody>
      </p:sp>
      <p:grpSp>
        <p:nvGrpSpPr>
          <p:cNvPr id="6" name="Group 5">
            <a:extLst>
              <a:ext uri="{FF2B5EF4-FFF2-40B4-BE49-F238E27FC236}">
                <a16:creationId xmlns:a16="http://schemas.microsoft.com/office/drawing/2014/main" id="{BEBC1C98-36AF-4081-B8F4-552DD1912A75}"/>
              </a:ext>
            </a:extLst>
          </p:cNvPr>
          <p:cNvGrpSpPr/>
          <p:nvPr/>
        </p:nvGrpSpPr>
        <p:grpSpPr>
          <a:xfrm>
            <a:off x="10038081" y="3911393"/>
            <a:ext cx="1828799" cy="1475312"/>
            <a:chOff x="5984241" y="3007153"/>
            <a:chExt cx="1828799" cy="1475312"/>
          </a:xfrm>
        </p:grpSpPr>
        <p:sp>
          <p:nvSpPr>
            <p:cNvPr id="7" name="Rectangle: Rounded Corners 6">
              <a:extLst>
                <a:ext uri="{FF2B5EF4-FFF2-40B4-BE49-F238E27FC236}">
                  <a16:creationId xmlns:a16="http://schemas.microsoft.com/office/drawing/2014/main" id="{5717E211-F117-4CE2-B142-4E34E1C475D9}"/>
                </a:ext>
              </a:extLst>
            </p:cNvPr>
            <p:cNvSpPr/>
            <p:nvPr/>
          </p:nvSpPr>
          <p:spPr>
            <a:xfrm>
              <a:off x="5984241" y="3007153"/>
              <a:ext cx="1828799" cy="147531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65D9005E-43FD-4A26-9A75-238AF6BB629F}"/>
                </a:ext>
              </a:extLst>
            </p:cNvPr>
            <p:cNvSpPr txBox="1"/>
            <p:nvPr/>
          </p:nvSpPr>
          <p:spPr>
            <a:xfrm>
              <a:off x="6096000" y="3639899"/>
              <a:ext cx="1521860" cy="707886"/>
            </a:xfrm>
            <a:prstGeom prst="rect">
              <a:avLst/>
            </a:prstGeom>
            <a:noFill/>
            <a:ln>
              <a:noFill/>
            </a:ln>
          </p:spPr>
          <p:txBody>
            <a:bodyPr wrap="square" rtlCol="0">
              <a:spAutoFit/>
            </a:bodyPr>
            <a:lstStyle/>
            <a:p>
              <a:pPr algn="ctr"/>
              <a:r>
                <a:rPr lang="en-GB" sz="2000" b="1" dirty="0">
                  <a:solidFill>
                    <a:schemeClr val="bg1"/>
                  </a:solidFill>
                  <a:latin typeface="Bahnschrift" panose="020B0502040204020203" pitchFamily="34" charset="0"/>
                  <a:cs typeface="Times New Roman" panose="02020603050405020304" pitchFamily="18" charset="0"/>
                </a:rPr>
                <a:t>Click here to continue</a:t>
              </a:r>
              <a:endParaRPr lang="en-GB" sz="2000" b="1" dirty="0">
                <a:solidFill>
                  <a:schemeClr val="bg1"/>
                </a:solidFill>
              </a:endParaRPr>
            </a:p>
          </p:txBody>
        </p:sp>
        <p:sp>
          <p:nvSpPr>
            <p:cNvPr id="10" name="Arrow: Right 9">
              <a:extLst>
                <a:ext uri="{FF2B5EF4-FFF2-40B4-BE49-F238E27FC236}">
                  <a16:creationId xmlns:a16="http://schemas.microsoft.com/office/drawing/2014/main" id="{0146FA12-F824-48AA-8155-CB31BCD7C343}"/>
                </a:ext>
              </a:extLst>
            </p:cNvPr>
            <p:cNvSpPr/>
            <p:nvPr/>
          </p:nvSpPr>
          <p:spPr>
            <a:xfrm>
              <a:off x="6477000" y="3246120"/>
              <a:ext cx="8432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Rectangle: Rounded Corners 1">
            <a:hlinkClick r:id="rId5" action="ppaction://hlinksldjump"/>
            <a:extLst>
              <a:ext uri="{FF2B5EF4-FFF2-40B4-BE49-F238E27FC236}">
                <a16:creationId xmlns:a16="http://schemas.microsoft.com/office/drawing/2014/main" id="{E19E260B-FEE7-4062-82A0-522AB8B51EAB}"/>
              </a:ext>
            </a:extLst>
          </p:cNvPr>
          <p:cNvSpPr/>
          <p:nvPr/>
        </p:nvSpPr>
        <p:spPr>
          <a:xfrm>
            <a:off x="9899374" y="3766930"/>
            <a:ext cx="2100847" cy="17194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33755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362215"/>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dirty="0">
              <a:latin typeface="Bahnschrift" panose="020B0502040204020203" pitchFamily="34" charset="0"/>
              <a:cs typeface="Angsana New" panose="020B0502040204020203" pitchFamily="18" charset="-34"/>
            </a:endParaRPr>
          </a:p>
        </p:txBody>
      </p:sp>
      <p:pic>
        <p:nvPicPr>
          <p:cNvPr id="6" name="Picture 5">
            <a:extLst>
              <a:ext uri="{FF2B5EF4-FFF2-40B4-BE49-F238E27FC236}">
                <a16:creationId xmlns:a16="http://schemas.microsoft.com/office/drawing/2014/main" id="{9EACC0A1-362C-4C85-B385-EA0904338604}"/>
              </a:ext>
            </a:extLst>
          </p:cNvPr>
          <p:cNvPicPr>
            <a:picLocks noChangeAspect="1"/>
          </p:cNvPicPr>
          <p:nvPr/>
        </p:nvPicPr>
        <p:blipFill rotWithShape="1">
          <a:blip r:embed="rId5"/>
          <a:srcRect l="13257" r="12671" b="45928"/>
          <a:stretch/>
        </p:blipFill>
        <p:spPr>
          <a:xfrm>
            <a:off x="0" y="2920346"/>
            <a:ext cx="3159761" cy="2704599"/>
          </a:xfrm>
          <a:prstGeom prst="rect">
            <a:avLst/>
          </a:prstGeom>
        </p:spPr>
      </p:pic>
      <p:sp>
        <p:nvSpPr>
          <p:cNvPr id="10" name="TextBox 9">
            <a:extLst>
              <a:ext uri="{FF2B5EF4-FFF2-40B4-BE49-F238E27FC236}">
                <a16:creationId xmlns:a16="http://schemas.microsoft.com/office/drawing/2014/main" id="{7E73B1BE-BA6A-4790-B4F3-904C35EE063D}"/>
              </a:ext>
            </a:extLst>
          </p:cNvPr>
          <p:cNvSpPr txBox="1"/>
          <p:nvPr/>
        </p:nvSpPr>
        <p:spPr>
          <a:xfrm>
            <a:off x="661051" y="1458715"/>
            <a:ext cx="2999740" cy="1256626"/>
          </a:xfrm>
          <a:prstGeom prst="rect">
            <a:avLst/>
          </a:prstGeom>
          <a:noFill/>
        </p:spPr>
        <p:txBody>
          <a:bodyPr wrap="square">
            <a:spAutoFit/>
          </a:bodyPr>
          <a:lstStyle/>
          <a:p>
            <a:pPr>
              <a:lnSpc>
                <a:spcPct val="107000"/>
              </a:lnSpc>
              <a:spcAft>
                <a:spcPts val="800"/>
              </a:spcAft>
            </a:pPr>
            <a:r>
              <a:rPr lang="en-GB" sz="2400" dirty="0">
                <a:effectLst/>
                <a:latin typeface="Bahnschrift" panose="020B0502040204020203" pitchFamily="34" charset="0"/>
                <a:ea typeface="Calibri" panose="020F0502020204030204" pitchFamily="34" charset="0"/>
                <a:cs typeface="Times New Roman" panose="02020603050405020304" pitchFamily="18" charset="0"/>
              </a:rPr>
              <a:t>Tell me how this makes your life difficult now.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Rounded Corners 15">
            <a:extLst>
              <a:ext uri="{FF2B5EF4-FFF2-40B4-BE49-F238E27FC236}">
                <a16:creationId xmlns:a16="http://schemas.microsoft.com/office/drawing/2014/main" id="{F30BE494-82CD-4478-991C-384D0E58D37B}"/>
              </a:ext>
            </a:extLst>
          </p:cNvPr>
          <p:cNvSpPr/>
          <p:nvPr/>
        </p:nvSpPr>
        <p:spPr>
          <a:xfrm>
            <a:off x="4386953" y="2087028"/>
            <a:ext cx="2708941" cy="176784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CD836775-220C-4860-8623-BF649DF1229A}"/>
              </a:ext>
            </a:extLst>
          </p:cNvPr>
          <p:cNvSpPr txBox="1"/>
          <p:nvPr/>
        </p:nvSpPr>
        <p:spPr>
          <a:xfrm>
            <a:off x="4772039" y="2425563"/>
            <a:ext cx="2323855" cy="989566"/>
          </a:xfrm>
          <a:prstGeom prst="rect">
            <a:avLst/>
          </a:prstGeom>
          <a:noFill/>
        </p:spPr>
        <p:txBody>
          <a:bodyPr wrap="square" rtlCol="0">
            <a:spAutoFit/>
          </a:bodyPr>
          <a:lstStyle/>
          <a:p>
            <a:pPr>
              <a:lnSpc>
                <a:spcPct val="107000"/>
              </a:lnSpc>
              <a:spcAft>
                <a:spcPts val="800"/>
              </a:spcAft>
            </a:pPr>
            <a:r>
              <a:rPr lang="en-GB" sz="2800" dirty="0">
                <a:effectLst/>
                <a:latin typeface="Bahnschrift" panose="020B0502040204020203" pitchFamily="34" charset="0"/>
                <a:ea typeface="Calibri" panose="020F0502020204030204" pitchFamily="34" charset="0"/>
                <a:cs typeface="Times New Roman" panose="02020603050405020304" pitchFamily="18" charset="0"/>
              </a:rPr>
              <a:t>I can no longer walk</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Rectangle: Rounded Corners 31">
            <a:extLst>
              <a:ext uri="{FF2B5EF4-FFF2-40B4-BE49-F238E27FC236}">
                <a16:creationId xmlns:a16="http://schemas.microsoft.com/office/drawing/2014/main" id="{CCE61ACA-3036-4A08-A8EA-F6305CACBB1D}"/>
              </a:ext>
            </a:extLst>
          </p:cNvPr>
          <p:cNvSpPr/>
          <p:nvPr/>
        </p:nvSpPr>
        <p:spPr>
          <a:xfrm>
            <a:off x="7497217" y="2127167"/>
            <a:ext cx="2708941" cy="176784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F075598F-8A33-445C-A722-CD821A80256F}"/>
              </a:ext>
            </a:extLst>
          </p:cNvPr>
          <p:cNvSpPr txBox="1"/>
          <p:nvPr/>
        </p:nvSpPr>
        <p:spPr>
          <a:xfrm>
            <a:off x="7594762" y="2245653"/>
            <a:ext cx="2852911" cy="1450590"/>
          </a:xfrm>
          <a:prstGeom prst="rect">
            <a:avLst/>
          </a:prstGeom>
          <a:noFill/>
        </p:spPr>
        <p:txBody>
          <a:bodyPr wrap="square" rtlCol="0">
            <a:spAutoFit/>
          </a:bodyPr>
          <a:lstStyle/>
          <a:p>
            <a:pPr>
              <a:lnSpc>
                <a:spcPct val="107000"/>
              </a:lnSpc>
              <a:spcAft>
                <a:spcPts val="800"/>
              </a:spcAft>
            </a:pPr>
            <a:r>
              <a:rPr lang="en-GB" sz="2800" dirty="0">
                <a:effectLst/>
                <a:latin typeface="Bahnschrift" panose="020B0502040204020203" pitchFamily="34" charset="0"/>
                <a:ea typeface="Calibri" panose="020F0502020204030204" pitchFamily="34" charset="0"/>
                <a:cs typeface="Times New Roman" panose="02020603050405020304" pitchFamily="18" charset="0"/>
              </a:rPr>
              <a:t>I can no longer do the job I did before the war</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Rounded Corners 11">
            <a:hlinkClick r:id="rId6" action="ppaction://hlinksldjump"/>
            <a:extLst>
              <a:ext uri="{FF2B5EF4-FFF2-40B4-BE49-F238E27FC236}">
                <a16:creationId xmlns:a16="http://schemas.microsoft.com/office/drawing/2014/main" id="{7148F818-4F55-4E2E-9437-17DEF9A23B26}"/>
              </a:ext>
            </a:extLst>
          </p:cNvPr>
          <p:cNvSpPr/>
          <p:nvPr/>
        </p:nvSpPr>
        <p:spPr>
          <a:xfrm>
            <a:off x="4278065" y="2087028"/>
            <a:ext cx="2977637" cy="17194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Rounded Corners 12">
            <a:hlinkClick r:id="rId7" action="ppaction://hlinksldjump"/>
            <a:extLst>
              <a:ext uri="{FF2B5EF4-FFF2-40B4-BE49-F238E27FC236}">
                <a16:creationId xmlns:a16="http://schemas.microsoft.com/office/drawing/2014/main" id="{65E1E3B8-9992-4846-ABB1-4661B5FB6192}"/>
              </a:ext>
            </a:extLst>
          </p:cNvPr>
          <p:cNvSpPr/>
          <p:nvPr/>
        </p:nvSpPr>
        <p:spPr>
          <a:xfrm>
            <a:off x="7364590" y="2135398"/>
            <a:ext cx="2931309" cy="17194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108816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2071977"/>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2400" dirty="0">
              <a:effectLst/>
              <a:latin typeface="Freestyle Script" panose="030804020302050B0404"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To the right Worshipful the Justices of the Peace and in the presence of the people for this county at the Quarter Sessions to be held on the 1st of April 1650. The humble petition of Walter </a:t>
            </a:r>
            <a:r>
              <a:rPr lang="en-GB" sz="2400" dirty="0" err="1">
                <a:effectLst/>
                <a:latin typeface="Bradley Hand ITC" panose="03070402050302030203" pitchFamily="66" charset="0"/>
                <a:ea typeface="Calibri" panose="020F0502020204030204" pitchFamily="34" charset="0"/>
                <a:cs typeface="Times New Roman" panose="02020603050405020304" pitchFamily="18" charset="0"/>
              </a:rPr>
              <a:t>Hogbrawl</a:t>
            </a: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 blacksmith</a:t>
            </a:r>
            <a:r>
              <a:rPr lang="en-GB" sz="2400" dirty="0">
                <a:latin typeface="Bradley Hand ITC" panose="03070402050302030203" pitchFamily="66" charset="0"/>
                <a:ea typeface="Calibri" panose="020F0502020204030204" pitchFamily="34" charset="0"/>
                <a:cs typeface="Times New Roman" panose="02020603050405020304" pitchFamily="18" charset="0"/>
              </a:rPr>
              <a:t>. During these late wars his feet were trampled by a horse. He is therefore unable to stand and cannot do the job he did before the war.</a:t>
            </a:r>
            <a:endParaRPr lang="en-GB" dirty="0">
              <a:latin typeface="Bradley Hand ITC" panose="03070402050302030203" pitchFamily="66" charset="0"/>
              <a:cs typeface="Angsana New" panose="020B0502040204020203" pitchFamily="18" charset="-34"/>
            </a:endParaRPr>
          </a:p>
        </p:txBody>
      </p:sp>
      <p:grpSp>
        <p:nvGrpSpPr>
          <p:cNvPr id="6" name="Group 5">
            <a:extLst>
              <a:ext uri="{FF2B5EF4-FFF2-40B4-BE49-F238E27FC236}">
                <a16:creationId xmlns:a16="http://schemas.microsoft.com/office/drawing/2014/main" id="{BEBC1C98-36AF-4081-B8F4-552DD1912A75}"/>
              </a:ext>
            </a:extLst>
          </p:cNvPr>
          <p:cNvGrpSpPr/>
          <p:nvPr/>
        </p:nvGrpSpPr>
        <p:grpSpPr>
          <a:xfrm>
            <a:off x="10038081" y="3911393"/>
            <a:ext cx="1828799" cy="1475312"/>
            <a:chOff x="5984241" y="3007153"/>
            <a:chExt cx="1828799" cy="1475312"/>
          </a:xfrm>
        </p:grpSpPr>
        <p:sp>
          <p:nvSpPr>
            <p:cNvPr id="7" name="Rectangle: Rounded Corners 6">
              <a:extLst>
                <a:ext uri="{FF2B5EF4-FFF2-40B4-BE49-F238E27FC236}">
                  <a16:creationId xmlns:a16="http://schemas.microsoft.com/office/drawing/2014/main" id="{5717E211-F117-4CE2-B142-4E34E1C475D9}"/>
                </a:ext>
              </a:extLst>
            </p:cNvPr>
            <p:cNvSpPr/>
            <p:nvPr/>
          </p:nvSpPr>
          <p:spPr>
            <a:xfrm>
              <a:off x="5984241" y="3007153"/>
              <a:ext cx="1828799" cy="147531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65D9005E-43FD-4A26-9A75-238AF6BB629F}"/>
                </a:ext>
              </a:extLst>
            </p:cNvPr>
            <p:cNvSpPr txBox="1"/>
            <p:nvPr/>
          </p:nvSpPr>
          <p:spPr>
            <a:xfrm>
              <a:off x="6096000" y="3639899"/>
              <a:ext cx="1521860" cy="707886"/>
            </a:xfrm>
            <a:prstGeom prst="rect">
              <a:avLst/>
            </a:prstGeom>
            <a:noFill/>
            <a:ln>
              <a:noFill/>
            </a:ln>
          </p:spPr>
          <p:txBody>
            <a:bodyPr wrap="square" rtlCol="0">
              <a:spAutoFit/>
            </a:bodyPr>
            <a:lstStyle/>
            <a:p>
              <a:pPr algn="ctr"/>
              <a:r>
                <a:rPr lang="en-GB" sz="2000" b="1" dirty="0">
                  <a:solidFill>
                    <a:schemeClr val="bg1"/>
                  </a:solidFill>
                  <a:latin typeface="Bahnschrift" panose="020B0502040204020203" pitchFamily="34" charset="0"/>
                  <a:cs typeface="Times New Roman" panose="02020603050405020304" pitchFamily="18" charset="0"/>
                </a:rPr>
                <a:t>Click here to continue</a:t>
              </a:r>
              <a:endParaRPr lang="en-GB" sz="2000" b="1" dirty="0">
                <a:solidFill>
                  <a:schemeClr val="bg1"/>
                </a:solidFill>
              </a:endParaRPr>
            </a:p>
          </p:txBody>
        </p:sp>
        <p:sp>
          <p:nvSpPr>
            <p:cNvPr id="10" name="Arrow: Right 9">
              <a:extLst>
                <a:ext uri="{FF2B5EF4-FFF2-40B4-BE49-F238E27FC236}">
                  <a16:creationId xmlns:a16="http://schemas.microsoft.com/office/drawing/2014/main" id="{0146FA12-F824-48AA-8155-CB31BCD7C343}"/>
                </a:ext>
              </a:extLst>
            </p:cNvPr>
            <p:cNvSpPr/>
            <p:nvPr/>
          </p:nvSpPr>
          <p:spPr>
            <a:xfrm>
              <a:off x="6477000" y="3246120"/>
              <a:ext cx="8432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Rectangle: Rounded Corners 1">
            <a:hlinkClick r:id="rId5" action="ppaction://hlinksldjump"/>
            <a:extLst>
              <a:ext uri="{FF2B5EF4-FFF2-40B4-BE49-F238E27FC236}">
                <a16:creationId xmlns:a16="http://schemas.microsoft.com/office/drawing/2014/main" id="{E19E260B-FEE7-4062-82A0-522AB8B51EAB}"/>
              </a:ext>
            </a:extLst>
          </p:cNvPr>
          <p:cNvSpPr/>
          <p:nvPr/>
        </p:nvSpPr>
        <p:spPr>
          <a:xfrm>
            <a:off x="9899374" y="3766930"/>
            <a:ext cx="2100847" cy="17194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63075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51563090-E8D2-9D86-331E-417E7B89A025}"/>
              </a:ext>
            </a:extLst>
          </p:cNvPr>
          <p:cNvSpPr/>
          <p:nvPr/>
        </p:nvSpPr>
        <p:spPr>
          <a:xfrm>
            <a:off x="3881327" y="123825"/>
            <a:ext cx="8143875" cy="5238750"/>
          </a:xfrm>
          <a:prstGeom prst="wedgeRoundRectCallout">
            <a:avLst>
              <a:gd name="adj1" fmla="val -58728"/>
              <a:gd name="adj2" fmla="val -15500"/>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4741310" y="598406"/>
            <a:ext cx="7283892" cy="5068632"/>
          </a:xfrm>
          <a:prstGeom prst="rect">
            <a:avLst/>
          </a:prstGeom>
          <a:noFill/>
        </p:spPr>
        <p:txBody>
          <a:bodyPr wrap="square" rtlCol="0">
            <a:spAutoFit/>
          </a:bodyPr>
          <a:lstStyle/>
          <a:p>
            <a:pPr>
              <a:lnSpc>
                <a:spcPct val="107000"/>
              </a:lnSpc>
              <a:spcAft>
                <a:spcPts val="800"/>
              </a:spcAft>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3200" dirty="0">
                <a:effectLst/>
                <a:latin typeface="Bahnschrift" panose="020B0502040204020203" pitchFamily="34" charset="0"/>
                <a:ea typeface="Calibri" panose="020F0502020204030204" pitchFamily="34" charset="0"/>
                <a:cs typeface="Times New Roman" panose="02020603050405020304" pitchFamily="18" charset="0"/>
              </a:rPr>
              <a:t>You can ask the County Court for money to help you and your family.</a:t>
            </a:r>
          </a:p>
          <a:p>
            <a:pPr>
              <a:lnSpc>
                <a:spcPct val="107000"/>
              </a:lnSpc>
              <a:spcAft>
                <a:spcPts val="800"/>
              </a:spcAft>
            </a:pPr>
            <a:endParaRPr lang="en-GB" sz="3200" dirty="0">
              <a:latin typeface="Bahnschrift" panose="020B0502040204020203"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3200" dirty="0">
                <a:effectLst/>
                <a:latin typeface="Bahnschrift" panose="020B0502040204020203" pitchFamily="34" charset="0"/>
                <a:ea typeface="Calibri" panose="020F0502020204030204" pitchFamily="34" charset="0"/>
                <a:cs typeface="Times New Roman" panose="02020603050405020304" pitchFamily="18" charset="0"/>
              </a:rPr>
              <a:t>This court is held four times a year. It is called the Quarter Sessions.  </a:t>
            </a:r>
          </a:p>
          <a:p>
            <a:pPr>
              <a:lnSpc>
                <a:spcPct val="107000"/>
              </a:lnSpc>
              <a:spcAft>
                <a:spcPts val="800"/>
              </a:spcAft>
            </a:pPr>
            <a:endParaRPr lang="en-GB" sz="3200" dirty="0">
              <a:effectLst/>
              <a:latin typeface="Bahnschrift" panose="020B0502040204020203"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32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latin typeface="Bahnschrift" panose="020B0502040204020203" pitchFamily="34" charset="0"/>
              <a:cs typeface="Angsana New" panose="020B0502040204020203" pitchFamily="18" charset="-34"/>
            </a:endParaRPr>
          </a:p>
        </p:txBody>
      </p:sp>
      <p:pic>
        <p:nvPicPr>
          <p:cNvPr id="8" name="Picture 7">
            <a:extLst>
              <a:ext uri="{FF2B5EF4-FFF2-40B4-BE49-F238E27FC236}">
                <a16:creationId xmlns:a16="http://schemas.microsoft.com/office/drawing/2014/main" id="{E4E4C0C5-8934-4CCA-BC52-105E70A5684A}"/>
              </a:ext>
            </a:extLst>
          </p:cNvPr>
          <p:cNvPicPr>
            <a:picLocks noChangeAspect="1"/>
          </p:cNvPicPr>
          <p:nvPr/>
        </p:nvPicPr>
        <p:blipFill>
          <a:blip r:embed="rId5"/>
          <a:stretch>
            <a:fillRect/>
          </a:stretch>
        </p:blipFill>
        <p:spPr>
          <a:xfrm>
            <a:off x="-27087" y="623079"/>
            <a:ext cx="4265824" cy="5001866"/>
          </a:xfrm>
          <a:prstGeom prst="rect">
            <a:avLst/>
          </a:prstGeom>
        </p:spPr>
      </p:pic>
    </p:spTree>
    <p:extLst>
      <p:ext uri="{BB962C8B-B14F-4D97-AF65-F5344CB8AC3E}">
        <p14:creationId xmlns:p14="http://schemas.microsoft.com/office/powerpoint/2010/main" val="16168624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2071977"/>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2400" dirty="0">
              <a:effectLst/>
              <a:latin typeface="Freestyle Script" panose="030804020302050B0404"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To the right Worshipful the Justices of the Peace and in the presence of the people for this county at the Quarter Sessions to be held on the 1st of April 1650. The humble petition of Walter </a:t>
            </a:r>
            <a:r>
              <a:rPr lang="en-GB" sz="2400" dirty="0" err="1">
                <a:effectLst/>
                <a:latin typeface="Bradley Hand ITC" panose="03070402050302030203" pitchFamily="66" charset="0"/>
                <a:ea typeface="Calibri" panose="020F0502020204030204" pitchFamily="34" charset="0"/>
                <a:cs typeface="Times New Roman" panose="02020603050405020304" pitchFamily="18" charset="0"/>
              </a:rPr>
              <a:t>Hogbrawl</a:t>
            </a: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 blacksmith</a:t>
            </a:r>
            <a:r>
              <a:rPr lang="en-GB" sz="2400" dirty="0">
                <a:latin typeface="Bradley Hand ITC" panose="03070402050302030203" pitchFamily="66" charset="0"/>
                <a:ea typeface="Calibri" panose="020F0502020204030204" pitchFamily="34" charset="0"/>
                <a:cs typeface="Times New Roman" panose="02020603050405020304" pitchFamily="18" charset="0"/>
              </a:rPr>
              <a:t>. During these late wars his feet were trampled by a horse. He is therefore unable to walk without the help of his friends. </a:t>
            </a:r>
            <a:endParaRPr lang="en-GB" dirty="0">
              <a:latin typeface="Bradley Hand ITC" panose="03070402050302030203" pitchFamily="66" charset="0"/>
              <a:cs typeface="Angsana New" panose="020B0502040204020203" pitchFamily="18" charset="-34"/>
            </a:endParaRPr>
          </a:p>
        </p:txBody>
      </p:sp>
      <p:grpSp>
        <p:nvGrpSpPr>
          <p:cNvPr id="6" name="Group 5">
            <a:extLst>
              <a:ext uri="{FF2B5EF4-FFF2-40B4-BE49-F238E27FC236}">
                <a16:creationId xmlns:a16="http://schemas.microsoft.com/office/drawing/2014/main" id="{BEBC1C98-36AF-4081-B8F4-552DD1912A75}"/>
              </a:ext>
            </a:extLst>
          </p:cNvPr>
          <p:cNvGrpSpPr/>
          <p:nvPr/>
        </p:nvGrpSpPr>
        <p:grpSpPr>
          <a:xfrm>
            <a:off x="10038081" y="3911393"/>
            <a:ext cx="1828799" cy="1475312"/>
            <a:chOff x="5984241" y="3007153"/>
            <a:chExt cx="1828799" cy="1475312"/>
          </a:xfrm>
        </p:grpSpPr>
        <p:sp>
          <p:nvSpPr>
            <p:cNvPr id="7" name="Rectangle: Rounded Corners 6">
              <a:extLst>
                <a:ext uri="{FF2B5EF4-FFF2-40B4-BE49-F238E27FC236}">
                  <a16:creationId xmlns:a16="http://schemas.microsoft.com/office/drawing/2014/main" id="{5717E211-F117-4CE2-B142-4E34E1C475D9}"/>
                </a:ext>
              </a:extLst>
            </p:cNvPr>
            <p:cNvSpPr/>
            <p:nvPr/>
          </p:nvSpPr>
          <p:spPr>
            <a:xfrm>
              <a:off x="5984241" y="3007153"/>
              <a:ext cx="1828799" cy="147531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65D9005E-43FD-4A26-9A75-238AF6BB629F}"/>
                </a:ext>
              </a:extLst>
            </p:cNvPr>
            <p:cNvSpPr txBox="1"/>
            <p:nvPr/>
          </p:nvSpPr>
          <p:spPr>
            <a:xfrm>
              <a:off x="6096000" y="3639899"/>
              <a:ext cx="1521860" cy="707886"/>
            </a:xfrm>
            <a:prstGeom prst="rect">
              <a:avLst/>
            </a:prstGeom>
            <a:noFill/>
            <a:ln>
              <a:noFill/>
            </a:ln>
          </p:spPr>
          <p:txBody>
            <a:bodyPr wrap="square" rtlCol="0">
              <a:spAutoFit/>
            </a:bodyPr>
            <a:lstStyle/>
            <a:p>
              <a:pPr algn="ctr"/>
              <a:r>
                <a:rPr lang="en-GB" sz="2000" b="1" dirty="0">
                  <a:solidFill>
                    <a:schemeClr val="bg1"/>
                  </a:solidFill>
                  <a:latin typeface="Bahnschrift" panose="020B0502040204020203" pitchFamily="34" charset="0"/>
                  <a:cs typeface="Times New Roman" panose="02020603050405020304" pitchFamily="18" charset="0"/>
                </a:rPr>
                <a:t>Click here to continue</a:t>
              </a:r>
              <a:endParaRPr lang="en-GB" sz="2000" b="1" dirty="0">
                <a:solidFill>
                  <a:schemeClr val="bg1"/>
                </a:solidFill>
              </a:endParaRPr>
            </a:p>
          </p:txBody>
        </p:sp>
        <p:sp>
          <p:nvSpPr>
            <p:cNvPr id="10" name="Arrow: Right 9">
              <a:extLst>
                <a:ext uri="{FF2B5EF4-FFF2-40B4-BE49-F238E27FC236}">
                  <a16:creationId xmlns:a16="http://schemas.microsoft.com/office/drawing/2014/main" id="{0146FA12-F824-48AA-8155-CB31BCD7C343}"/>
                </a:ext>
              </a:extLst>
            </p:cNvPr>
            <p:cNvSpPr/>
            <p:nvPr/>
          </p:nvSpPr>
          <p:spPr>
            <a:xfrm>
              <a:off x="6477000" y="3246120"/>
              <a:ext cx="8432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Rectangle: Rounded Corners 1">
            <a:hlinkClick r:id="rId5" action="ppaction://hlinksldjump"/>
            <a:extLst>
              <a:ext uri="{FF2B5EF4-FFF2-40B4-BE49-F238E27FC236}">
                <a16:creationId xmlns:a16="http://schemas.microsoft.com/office/drawing/2014/main" id="{E19E260B-FEE7-4062-82A0-522AB8B51EAB}"/>
              </a:ext>
            </a:extLst>
          </p:cNvPr>
          <p:cNvSpPr/>
          <p:nvPr/>
        </p:nvSpPr>
        <p:spPr>
          <a:xfrm>
            <a:off x="9899374" y="3766930"/>
            <a:ext cx="2100847" cy="17194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08430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2071977"/>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2400" dirty="0">
              <a:effectLst/>
              <a:latin typeface="Freestyle Script" panose="030804020302050B0404"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To the right Worshipful the Justices of the Peace and in the presence of the people for this county at the Quarter Sessions to be held on the 1st of April 1650. The humble petition of Walter </a:t>
            </a:r>
            <a:r>
              <a:rPr lang="en-GB" sz="2400" dirty="0" err="1">
                <a:effectLst/>
                <a:latin typeface="Bradley Hand ITC" panose="03070402050302030203" pitchFamily="66" charset="0"/>
                <a:ea typeface="Calibri" panose="020F0502020204030204" pitchFamily="34" charset="0"/>
                <a:cs typeface="Times New Roman" panose="02020603050405020304" pitchFamily="18" charset="0"/>
              </a:rPr>
              <a:t>Hogbrawl</a:t>
            </a: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 </a:t>
            </a:r>
            <a:r>
              <a:rPr lang="en-GB" sz="2400" dirty="0">
                <a:latin typeface="Bradley Hand ITC" panose="03070402050302030203" pitchFamily="66" charset="0"/>
                <a:ea typeface="Calibri" panose="020F0502020204030204" pitchFamily="34" charset="0"/>
                <a:cs typeface="Times New Roman" panose="02020603050405020304" pitchFamily="18" charset="0"/>
              </a:rPr>
              <a:t>orphan. During these late wars his parents were both killed in the service of Parliament.</a:t>
            </a:r>
            <a:endParaRPr lang="en-GB" dirty="0">
              <a:latin typeface="Bradley Hand ITC" panose="03070402050302030203" pitchFamily="66" charset="0"/>
              <a:cs typeface="Angsana New" panose="020B0502040204020203" pitchFamily="18" charset="-34"/>
            </a:endParaRPr>
          </a:p>
        </p:txBody>
      </p:sp>
      <p:grpSp>
        <p:nvGrpSpPr>
          <p:cNvPr id="6" name="Group 5">
            <a:extLst>
              <a:ext uri="{FF2B5EF4-FFF2-40B4-BE49-F238E27FC236}">
                <a16:creationId xmlns:a16="http://schemas.microsoft.com/office/drawing/2014/main" id="{BEBC1C98-36AF-4081-B8F4-552DD1912A75}"/>
              </a:ext>
            </a:extLst>
          </p:cNvPr>
          <p:cNvGrpSpPr/>
          <p:nvPr/>
        </p:nvGrpSpPr>
        <p:grpSpPr>
          <a:xfrm>
            <a:off x="10038081" y="3911393"/>
            <a:ext cx="1828799" cy="1475312"/>
            <a:chOff x="5984241" y="3007153"/>
            <a:chExt cx="1828799" cy="1475312"/>
          </a:xfrm>
        </p:grpSpPr>
        <p:sp>
          <p:nvSpPr>
            <p:cNvPr id="7" name="Rectangle: Rounded Corners 6">
              <a:extLst>
                <a:ext uri="{FF2B5EF4-FFF2-40B4-BE49-F238E27FC236}">
                  <a16:creationId xmlns:a16="http://schemas.microsoft.com/office/drawing/2014/main" id="{5717E211-F117-4CE2-B142-4E34E1C475D9}"/>
                </a:ext>
              </a:extLst>
            </p:cNvPr>
            <p:cNvSpPr/>
            <p:nvPr/>
          </p:nvSpPr>
          <p:spPr>
            <a:xfrm>
              <a:off x="5984241" y="3007153"/>
              <a:ext cx="1828799" cy="147531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65D9005E-43FD-4A26-9A75-238AF6BB629F}"/>
                </a:ext>
              </a:extLst>
            </p:cNvPr>
            <p:cNvSpPr txBox="1"/>
            <p:nvPr/>
          </p:nvSpPr>
          <p:spPr>
            <a:xfrm>
              <a:off x="6096000" y="3639899"/>
              <a:ext cx="1521860" cy="707886"/>
            </a:xfrm>
            <a:prstGeom prst="rect">
              <a:avLst/>
            </a:prstGeom>
            <a:noFill/>
            <a:ln>
              <a:noFill/>
            </a:ln>
          </p:spPr>
          <p:txBody>
            <a:bodyPr wrap="square" rtlCol="0">
              <a:spAutoFit/>
            </a:bodyPr>
            <a:lstStyle/>
            <a:p>
              <a:pPr algn="ctr"/>
              <a:r>
                <a:rPr lang="en-GB" sz="2000" b="1" dirty="0">
                  <a:solidFill>
                    <a:schemeClr val="bg1"/>
                  </a:solidFill>
                  <a:latin typeface="Bahnschrift" panose="020B0502040204020203" pitchFamily="34" charset="0"/>
                  <a:cs typeface="Times New Roman" panose="02020603050405020304" pitchFamily="18" charset="0"/>
                </a:rPr>
                <a:t>Click here to continue</a:t>
              </a:r>
              <a:endParaRPr lang="en-GB" sz="2000" b="1" dirty="0">
                <a:solidFill>
                  <a:schemeClr val="bg1"/>
                </a:solidFill>
              </a:endParaRPr>
            </a:p>
          </p:txBody>
        </p:sp>
        <p:sp>
          <p:nvSpPr>
            <p:cNvPr id="10" name="Arrow: Right 9">
              <a:extLst>
                <a:ext uri="{FF2B5EF4-FFF2-40B4-BE49-F238E27FC236}">
                  <a16:creationId xmlns:a16="http://schemas.microsoft.com/office/drawing/2014/main" id="{0146FA12-F824-48AA-8155-CB31BCD7C343}"/>
                </a:ext>
              </a:extLst>
            </p:cNvPr>
            <p:cNvSpPr/>
            <p:nvPr/>
          </p:nvSpPr>
          <p:spPr>
            <a:xfrm>
              <a:off x="6477000" y="3246120"/>
              <a:ext cx="8432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Rectangle: Rounded Corners 1">
            <a:hlinkClick r:id="rId5" action="ppaction://hlinksldjump"/>
            <a:extLst>
              <a:ext uri="{FF2B5EF4-FFF2-40B4-BE49-F238E27FC236}">
                <a16:creationId xmlns:a16="http://schemas.microsoft.com/office/drawing/2014/main" id="{E19E260B-FEE7-4062-82A0-522AB8B51EAB}"/>
              </a:ext>
            </a:extLst>
          </p:cNvPr>
          <p:cNvSpPr/>
          <p:nvPr/>
        </p:nvSpPr>
        <p:spPr>
          <a:xfrm>
            <a:off x="9899374" y="3766930"/>
            <a:ext cx="2100847" cy="17194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769070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362215"/>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dirty="0">
              <a:latin typeface="Bahnschrift" panose="020B0502040204020203" pitchFamily="34" charset="0"/>
              <a:cs typeface="Angsana New" panose="020B0502040204020203" pitchFamily="18" charset="-34"/>
            </a:endParaRPr>
          </a:p>
        </p:txBody>
      </p:sp>
      <p:pic>
        <p:nvPicPr>
          <p:cNvPr id="6" name="Picture 5">
            <a:extLst>
              <a:ext uri="{FF2B5EF4-FFF2-40B4-BE49-F238E27FC236}">
                <a16:creationId xmlns:a16="http://schemas.microsoft.com/office/drawing/2014/main" id="{9EACC0A1-362C-4C85-B385-EA0904338604}"/>
              </a:ext>
            </a:extLst>
          </p:cNvPr>
          <p:cNvPicPr>
            <a:picLocks noChangeAspect="1"/>
          </p:cNvPicPr>
          <p:nvPr/>
        </p:nvPicPr>
        <p:blipFill rotWithShape="1">
          <a:blip r:embed="rId5"/>
          <a:srcRect l="13257" r="12671" b="45928"/>
          <a:stretch/>
        </p:blipFill>
        <p:spPr>
          <a:xfrm>
            <a:off x="0" y="2920346"/>
            <a:ext cx="3159761" cy="2704599"/>
          </a:xfrm>
          <a:prstGeom prst="rect">
            <a:avLst/>
          </a:prstGeom>
        </p:spPr>
      </p:pic>
      <p:sp>
        <p:nvSpPr>
          <p:cNvPr id="10" name="TextBox 9">
            <a:extLst>
              <a:ext uri="{FF2B5EF4-FFF2-40B4-BE49-F238E27FC236}">
                <a16:creationId xmlns:a16="http://schemas.microsoft.com/office/drawing/2014/main" id="{7E73B1BE-BA6A-4790-B4F3-904C35EE063D}"/>
              </a:ext>
            </a:extLst>
          </p:cNvPr>
          <p:cNvSpPr txBox="1"/>
          <p:nvPr/>
        </p:nvSpPr>
        <p:spPr>
          <a:xfrm>
            <a:off x="661051" y="1458715"/>
            <a:ext cx="2999740" cy="1256626"/>
          </a:xfrm>
          <a:prstGeom prst="rect">
            <a:avLst/>
          </a:prstGeom>
          <a:noFill/>
        </p:spPr>
        <p:txBody>
          <a:bodyPr wrap="square">
            <a:spAutoFit/>
          </a:bodyPr>
          <a:lstStyle/>
          <a:p>
            <a:pPr>
              <a:lnSpc>
                <a:spcPct val="107000"/>
              </a:lnSpc>
              <a:spcAft>
                <a:spcPts val="800"/>
              </a:spcAft>
            </a:pPr>
            <a:r>
              <a:rPr lang="en-GB" sz="2400" dirty="0">
                <a:effectLst/>
                <a:latin typeface="Bahnschrift" panose="020B0502040204020203" pitchFamily="34" charset="0"/>
                <a:ea typeface="Calibri" panose="020F0502020204030204" pitchFamily="34" charset="0"/>
                <a:cs typeface="Times New Roman" panose="02020603050405020304" pitchFamily="18" charset="0"/>
              </a:rPr>
              <a:t>Tell me how this makes your life difficult now.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Rounded Corners 15">
            <a:extLst>
              <a:ext uri="{FF2B5EF4-FFF2-40B4-BE49-F238E27FC236}">
                <a16:creationId xmlns:a16="http://schemas.microsoft.com/office/drawing/2014/main" id="{F30BE494-82CD-4478-991C-384D0E58D37B}"/>
              </a:ext>
            </a:extLst>
          </p:cNvPr>
          <p:cNvSpPr/>
          <p:nvPr/>
        </p:nvSpPr>
        <p:spPr>
          <a:xfrm>
            <a:off x="4090853" y="1803849"/>
            <a:ext cx="3556897" cy="222609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CD836775-220C-4860-8623-BF649DF1229A}"/>
              </a:ext>
            </a:extLst>
          </p:cNvPr>
          <p:cNvSpPr txBox="1"/>
          <p:nvPr/>
        </p:nvSpPr>
        <p:spPr>
          <a:xfrm>
            <a:off x="4657495" y="1980823"/>
            <a:ext cx="2323855" cy="1838773"/>
          </a:xfrm>
          <a:prstGeom prst="rect">
            <a:avLst/>
          </a:prstGeom>
          <a:noFill/>
        </p:spPr>
        <p:txBody>
          <a:bodyPr wrap="square" rtlCol="0">
            <a:spAutoFit/>
          </a:bodyPr>
          <a:lstStyle/>
          <a:p>
            <a:pPr algn="ctr">
              <a:lnSpc>
                <a:spcPct val="107000"/>
              </a:lnSpc>
              <a:spcAft>
                <a:spcPts val="800"/>
              </a:spcAft>
            </a:pPr>
            <a:r>
              <a:rPr lang="en-GB" sz="3600" dirty="0">
                <a:latin typeface="Bahnschrift" panose="020B0502040204020203" pitchFamily="34" charset="0"/>
                <a:ea typeface="Calibri" panose="020F0502020204030204" pitchFamily="34" charset="0"/>
                <a:cs typeface="Times New Roman" panose="02020603050405020304" pitchFamily="18" charset="0"/>
              </a:rPr>
              <a:t>I have n</a:t>
            </a:r>
            <a:r>
              <a:rPr lang="en-GB" sz="3600" dirty="0">
                <a:effectLst/>
                <a:latin typeface="Bahnschrift" panose="020B0502040204020203" pitchFamily="34" charset="0"/>
                <a:ea typeface="Calibri" panose="020F0502020204030204" pitchFamily="34" charset="0"/>
                <a:cs typeface="Times New Roman" panose="02020603050405020304" pitchFamily="18" charset="0"/>
              </a:rPr>
              <a:t>owhere to live</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Rounded Corners 11">
            <a:hlinkClick r:id="rId6" action="ppaction://hlinksldjump"/>
            <a:extLst>
              <a:ext uri="{FF2B5EF4-FFF2-40B4-BE49-F238E27FC236}">
                <a16:creationId xmlns:a16="http://schemas.microsoft.com/office/drawing/2014/main" id="{7148F818-4F55-4E2E-9437-17DEF9A23B26}"/>
              </a:ext>
            </a:extLst>
          </p:cNvPr>
          <p:cNvSpPr/>
          <p:nvPr/>
        </p:nvSpPr>
        <p:spPr>
          <a:xfrm>
            <a:off x="4090853" y="1787162"/>
            <a:ext cx="3690365" cy="222609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147CC426-1F06-42AC-BD81-D26352C97C42}"/>
              </a:ext>
            </a:extLst>
          </p:cNvPr>
          <p:cNvSpPr/>
          <p:nvPr/>
        </p:nvSpPr>
        <p:spPr>
          <a:xfrm>
            <a:off x="7916427" y="1803849"/>
            <a:ext cx="3556897" cy="222609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73D9EE90-C3F8-4B5C-B7A8-D1AC3D0E63C3}"/>
              </a:ext>
            </a:extLst>
          </p:cNvPr>
          <p:cNvSpPr txBox="1"/>
          <p:nvPr/>
        </p:nvSpPr>
        <p:spPr>
          <a:xfrm>
            <a:off x="8032036" y="1997508"/>
            <a:ext cx="3325678" cy="1838773"/>
          </a:xfrm>
          <a:prstGeom prst="rect">
            <a:avLst/>
          </a:prstGeom>
          <a:noFill/>
        </p:spPr>
        <p:txBody>
          <a:bodyPr wrap="square" rtlCol="0">
            <a:spAutoFit/>
          </a:bodyPr>
          <a:lstStyle/>
          <a:p>
            <a:pPr algn="ctr">
              <a:lnSpc>
                <a:spcPct val="107000"/>
              </a:lnSpc>
              <a:spcAft>
                <a:spcPts val="800"/>
              </a:spcAft>
            </a:pPr>
            <a:r>
              <a:rPr lang="en-GB" sz="3600" dirty="0">
                <a:latin typeface="Bahnschrift" panose="020B0502040204020203" pitchFamily="34" charset="0"/>
                <a:ea typeface="Calibri" panose="020F0502020204030204" pitchFamily="34" charset="0"/>
                <a:cs typeface="Times New Roman" panose="02020603050405020304" pitchFamily="18" charset="0"/>
              </a:rPr>
              <a:t>I have no way of supporting myself</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Rectangle: Rounded Corners 16">
            <a:hlinkClick r:id="rId7" action="ppaction://hlinksldjump"/>
            <a:extLst>
              <a:ext uri="{FF2B5EF4-FFF2-40B4-BE49-F238E27FC236}">
                <a16:creationId xmlns:a16="http://schemas.microsoft.com/office/drawing/2014/main" id="{6239D095-E16E-4E11-A948-067471D47CC9}"/>
              </a:ext>
            </a:extLst>
          </p:cNvPr>
          <p:cNvSpPr/>
          <p:nvPr/>
        </p:nvSpPr>
        <p:spPr>
          <a:xfrm>
            <a:off x="7916427" y="1803849"/>
            <a:ext cx="3690365" cy="222609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277967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2071977"/>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2400" dirty="0">
              <a:effectLst/>
              <a:latin typeface="Freestyle Script" panose="030804020302050B0404"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To the right Worshipful the Justices of the Peace and in the presence of the people for this county at the Quarter Sessions to be held on the 1st of April 1650. The humble petition of Walter </a:t>
            </a:r>
            <a:r>
              <a:rPr lang="en-GB" sz="2400" dirty="0" err="1">
                <a:effectLst/>
                <a:latin typeface="Bradley Hand ITC" panose="03070402050302030203" pitchFamily="66" charset="0"/>
                <a:ea typeface="Calibri" panose="020F0502020204030204" pitchFamily="34" charset="0"/>
                <a:cs typeface="Times New Roman" panose="02020603050405020304" pitchFamily="18" charset="0"/>
              </a:rPr>
              <a:t>Hogbrawl</a:t>
            </a: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 </a:t>
            </a:r>
            <a:r>
              <a:rPr lang="en-GB" sz="2400" dirty="0">
                <a:latin typeface="Bradley Hand ITC" panose="03070402050302030203" pitchFamily="66" charset="0"/>
                <a:ea typeface="Calibri" panose="020F0502020204030204" pitchFamily="34" charset="0"/>
                <a:cs typeface="Times New Roman" panose="02020603050405020304" pitchFamily="18" charset="0"/>
              </a:rPr>
              <a:t>orphan. During these late wars his parents were both killed in the service of Parliament. He therefore has no one to care for him and no way of supporting himself</a:t>
            </a:r>
            <a:endParaRPr lang="en-GB" dirty="0">
              <a:latin typeface="Bradley Hand ITC" panose="03070402050302030203" pitchFamily="66" charset="0"/>
              <a:cs typeface="Angsana New" panose="020B0502040204020203" pitchFamily="18" charset="-34"/>
            </a:endParaRPr>
          </a:p>
        </p:txBody>
      </p:sp>
      <p:grpSp>
        <p:nvGrpSpPr>
          <p:cNvPr id="6" name="Group 5">
            <a:extLst>
              <a:ext uri="{FF2B5EF4-FFF2-40B4-BE49-F238E27FC236}">
                <a16:creationId xmlns:a16="http://schemas.microsoft.com/office/drawing/2014/main" id="{BEBC1C98-36AF-4081-B8F4-552DD1912A75}"/>
              </a:ext>
            </a:extLst>
          </p:cNvPr>
          <p:cNvGrpSpPr/>
          <p:nvPr/>
        </p:nvGrpSpPr>
        <p:grpSpPr>
          <a:xfrm>
            <a:off x="10038081" y="3911393"/>
            <a:ext cx="1828799" cy="1475312"/>
            <a:chOff x="5984241" y="3007153"/>
            <a:chExt cx="1828799" cy="1475312"/>
          </a:xfrm>
        </p:grpSpPr>
        <p:sp>
          <p:nvSpPr>
            <p:cNvPr id="7" name="Rectangle: Rounded Corners 6">
              <a:extLst>
                <a:ext uri="{FF2B5EF4-FFF2-40B4-BE49-F238E27FC236}">
                  <a16:creationId xmlns:a16="http://schemas.microsoft.com/office/drawing/2014/main" id="{5717E211-F117-4CE2-B142-4E34E1C475D9}"/>
                </a:ext>
              </a:extLst>
            </p:cNvPr>
            <p:cNvSpPr/>
            <p:nvPr/>
          </p:nvSpPr>
          <p:spPr>
            <a:xfrm>
              <a:off x="5984241" y="3007153"/>
              <a:ext cx="1828799" cy="147531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65D9005E-43FD-4A26-9A75-238AF6BB629F}"/>
                </a:ext>
              </a:extLst>
            </p:cNvPr>
            <p:cNvSpPr txBox="1"/>
            <p:nvPr/>
          </p:nvSpPr>
          <p:spPr>
            <a:xfrm>
              <a:off x="6096000" y="3639899"/>
              <a:ext cx="1521860" cy="707886"/>
            </a:xfrm>
            <a:prstGeom prst="rect">
              <a:avLst/>
            </a:prstGeom>
            <a:noFill/>
            <a:ln>
              <a:noFill/>
            </a:ln>
          </p:spPr>
          <p:txBody>
            <a:bodyPr wrap="square" rtlCol="0">
              <a:spAutoFit/>
            </a:bodyPr>
            <a:lstStyle/>
            <a:p>
              <a:pPr algn="ctr"/>
              <a:r>
                <a:rPr lang="en-GB" sz="2000" b="1" dirty="0">
                  <a:solidFill>
                    <a:schemeClr val="bg1"/>
                  </a:solidFill>
                  <a:latin typeface="Bahnschrift" panose="020B0502040204020203" pitchFamily="34" charset="0"/>
                  <a:cs typeface="Times New Roman" panose="02020603050405020304" pitchFamily="18" charset="0"/>
                </a:rPr>
                <a:t>Click here to continue</a:t>
              </a:r>
              <a:endParaRPr lang="en-GB" sz="2000" b="1" dirty="0">
                <a:solidFill>
                  <a:schemeClr val="bg1"/>
                </a:solidFill>
              </a:endParaRPr>
            </a:p>
          </p:txBody>
        </p:sp>
        <p:sp>
          <p:nvSpPr>
            <p:cNvPr id="10" name="Arrow: Right 9">
              <a:extLst>
                <a:ext uri="{FF2B5EF4-FFF2-40B4-BE49-F238E27FC236}">
                  <a16:creationId xmlns:a16="http://schemas.microsoft.com/office/drawing/2014/main" id="{0146FA12-F824-48AA-8155-CB31BCD7C343}"/>
                </a:ext>
              </a:extLst>
            </p:cNvPr>
            <p:cNvSpPr/>
            <p:nvPr/>
          </p:nvSpPr>
          <p:spPr>
            <a:xfrm>
              <a:off x="6477000" y="3246120"/>
              <a:ext cx="8432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Rectangle: Rounded Corners 1">
            <a:hlinkClick r:id="rId5" action="ppaction://hlinksldjump"/>
            <a:extLst>
              <a:ext uri="{FF2B5EF4-FFF2-40B4-BE49-F238E27FC236}">
                <a16:creationId xmlns:a16="http://schemas.microsoft.com/office/drawing/2014/main" id="{E19E260B-FEE7-4062-82A0-522AB8B51EAB}"/>
              </a:ext>
            </a:extLst>
          </p:cNvPr>
          <p:cNvSpPr/>
          <p:nvPr/>
        </p:nvSpPr>
        <p:spPr>
          <a:xfrm>
            <a:off x="9899374" y="3766930"/>
            <a:ext cx="2100847" cy="17194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679941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2467150"/>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2400" dirty="0">
              <a:effectLst/>
              <a:latin typeface="Freestyle Script" panose="030804020302050B0404"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To the right Worshipful the Justices of the Peace and in the presence of the people for this county at the Quarter Sessions to be held on the 1st of April 1650. The humble petition of Walter </a:t>
            </a:r>
            <a:r>
              <a:rPr lang="en-GB" sz="2400" dirty="0" err="1">
                <a:effectLst/>
                <a:latin typeface="Bradley Hand ITC" panose="03070402050302030203" pitchFamily="66" charset="0"/>
                <a:ea typeface="Calibri" panose="020F0502020204030204" pitchFamily="34" charset="0"/>
                <a:cs typeface="Times New Roman" panose="02020603050405020304" pitchFamily="18" charset="0"/>
              </a:rPr>
              <a:t>Hogbrawl</a:t>
            </a: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 </a:t>
            </a:r>
            <a:r>
              <a:rPr lang="en-GB" sz="2400" dirty="0">
                <a:latin typeface="Bradley Hand ITC" panose="03070402050302030203" pitchFamily="66" charset="0"/>
                <a:ea typeface="Calibri" panose="020F0502020204030204" pitchFamily="34" charset="0"/>
                <a:cs typeface="Times New Roman" panose="02020603050405020304" pitchFamily="18" charset="0"/>
              </a:rPr>
              <a:t>orphan. During these late wars his parents were both killed in the service of Parliament. This means he has nowhere at all to live and must rely on the kindness of neighbours who are themselves poor. </a:t>
            </a:r>
            <a:endParaRPr lang="en-GB" dirty="0">
              <a:latin typeface="Bradley Hand ITC" panose="03070402050302030203" pitchFamily="66" charset="0"/>
              <a:cs typeface="Angsana New" panose="020B0502040204020203" pitchFamily="18" charset="-34"/>
            </a:endParaRPr>
          </a:p>
        </p:txBody>
      </p:sp>
      <p:grpSp>
        <p:nvGrpSpPr>
          <p:cNvPr id="6" name="Group 5">
            <a:extLst>
              <a:ext uri="{FF2B5EF4-FFF2-40B4-BE49-F238E27FC236}">
                <a16:creationId xmlns:a16="http://schemas.microsoft.com/office/drawing/2014/main" id="{BEBC1C98-36AF-4081-B8F4-552DD1912A75}"/>
              </a:ext>
            </a:extLst>
          </p:cNvPr>
          <p:cNvGrpSpPr/>
          <p:nvPr/>
        </p:nvGrpSpPr>
        <p:grpSpPr>
          <a:xfrm>
            <a:off x="10038081" y="3911393"/>
            <a:ext cx="1828799" cy="1475312"/>
            <a:chOff x="5984241" y="3007153"/>
            <a:chExt cx="1828799" cy="1475312"/>
          </a:xfrm>
        </p:grpSpPr>
        <p:sp>
          <p:nvSpPr>
            <p:cNvPr id="7" name="Rectangle: Rounded Corners 6">
              <a:extLst>
                <a:ext uri="{FF2B5EF4-FFF2-40B4-BE49-F238E27FC236}">
                  <a16:creationId xmlns:a16="http://schemas.microsoft.com/office/drawing/2014/main" id="{5717E211-F117-4CE2-B142-4E34E1C475D9}"/>
                </a:ext>
              </a:extLst>
            </p:cNvPr>
            <p:cNvSpPr/>
            <p:nvPr/>
          </p:nvSpPr>
          <p:spPr>
            <a:xfrm>
              <a:off x="5984241" y="3007153"/>
              <a:ext cx="1828799" cy="147531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65D9005E-43FD-4A26-9A75-238AF6BB629F}"/>
                </a:ext>
              </a:extLst>
            </p:cNvPr>
            <p:cNvSpPr txBox="1"/>
            <p:nvPr/>
          </p:nvSpPr>
          <p:spPr>
            <a:xfrm>
              <a:off x="6096000" y="3639899"/>
              <a:ext cx="1521860" cy="707886"/>
            </a:xfrm>
            <a:prstGeom prst="rect">
              <a:avLst/>
            </a:prstGeom>
            <a:noFill/>
            <a:ln>
              <a:noFill/>
            </a:ln>
          </p:spPr>
          <p:txBody>
            <a:bodyPr wrap="square" rtlCol="0">
              <a:spAutoFit/>
            </a:bodyPr>
            <a:lstStyle/>
            <a:p>
              <a:pPr algn="ctr"/>
              <a:r>
                <a:rPr lang="en-GB" sz="2000" b="1" dirty="0">
                  <a:solidFill>
                    <a:schemeClr val="bg1"/>
                  </a:solidFill>
                  <a:latin typeface="Bahnschrift" panose="020B0502040204020203" pitchFamily="34" charset="0"/>
                  <a:cs typeface="Times New Roman" panose="02020603050405020304" pitchFamily="18" charset="0"/>
                </a:rPr>
                <a:t>Click here to continue</a:t>
              </a:r>
              <a:endParaRPr lang="en-GB" sz="2000" b="1" dirty="0">
                <a:solidFill>
                  <a:schemeClr val="bg1"/>
                </a:solidFill>
              </a:endParaRPr>
            </a:p>
          </p:txBody>
        </p:sp>
        <p:sp>
          <p:nvSpPr>
            <p:cNvPr id="10" name="Arrow: Right 9">
              <a:extLst>
                <a:ext uri="{FF2B5EF4-FFF2-40B4-BE49-F238E27FC236}">
                  <a16:creationId xmlns:a16="http://schemas.microsoft.com/office/drawing/2014/main" id="{0146FA12-F824-48AA-8155-CB31BCD7C343}"/>
                </a:ext>
              </a:extLst>
            </p:cNvPr>
            <p:cNvSpPr/>
            <p:nvPr/>
          </p:nvSpPr>
          <p:spPr>
            <a:xfrm>
              <a:off x="6477000" y="3246120"/>
              <a:ext cx="8432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Rectangle: Rounded Corners 1">
            <a:hlinkClick r:id="rId5" action="ppaction://hlinksldjump"/>
            <a:extLst>
              <a:ext uri="{FF2B5EF4-FFF2-40B4-BE49-F238E27FC236}">
                <a16:creationId xmlns:a16="http://schemas.microsoft.com/office/drawing/2014/main" id="{E19E260B-FEE7-4062-82A0-522AB8B51EAB}"/>
              </a:ext>
            </a:extLst>
          </p:cNvPr>
          <p:cNvSpPr/>
          <p:nvPr/>
        </p:nvSpPr>
        <p:spPr>
          <a:xfrm>
            <a:off x="9899374" y="3766930"/>
            <a:ext cx="2100847" cy="17194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941772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2071977"/>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2400" dirty="0">
              <a:effectLst/>
              <a:latin typeface="Freestyle Script" panose="030804020302050B0404"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To the right Worshipful the Justices of the Peace and in the presence of the people for this county at the Quarter Sessions to be held on the 1st of April 1650. The humble petition of Walter </a:t>
            </a:r>
            <a:r>
              <a:rPr lang="en-GB" sz="2400" dirty="0" err="1">
                <a:effectLst/>
                <a:latin typeface="Bradley Hand ITC" panose="03070402050302030203" pitchFamily="66" charset="0"/>
                <a:ea typeface="Calibri" panose="020F0502020204030204" pitchFamily="34" charset="0"/>
                <a:cs typeface="Times New Roman" panose="02020603050405020304" pitchFamily="18" charset="0"/>
              </a:rPr>
              <a:t>Hogbrawl</a:t>
            </a: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 blacksmith</a:t>
            </a:r>
            <a:r>
              <a:rPr lang="en-GB" sz="2400" dirty="0">
                <a:latin typeface="Bradley Hand ITC" panose="03070402050302030203" pitchFamily="66" charset="0"/>
                <a:ea typeface="Calibri" panose="020F0502020204030204" pitchFamily="34" charset="0"/>
                <a:cs typeface="Times New Roman" panose="02020603050405020304" pitchFamily="18" charset="0"/>
              </a:rPr>
              <a:t>. During these late wars his house was burned down when his town was besieged. </a:t>
            </a:r>
            <a:endParaRPr lang="en-GB" dirty="0">
              <a:latin typeface="Bradley Hand ITC" panose="03070402050302030203" pitchFamily="66" charset="0"/>
              <a:cs typeface="Angsana New" panose="020B0502040204020203" pitchFamily="18" charset="-34"/>
            </a:endParaRPr>
          </a:p>
        </p:txBody>
      </p:sp>
      <p:grpSp>
        <p:nvGrpSpPr>
          <p:cNvPr id="6" name="Group 5">
            <a:extLst>
              <a:ext uri="{FF2B5EF4-FFF2-40B4-BE49-F238E27FC236}">
                <a16:creationId xmlns:a16="http://schemas.microsoft.com/office/drawing/2014/main" id="{BEBC1C98-36AF-4081-B8F4-552DD1912A75}"/>
              </a:ext>
            </a:extLst>
          </p:cNvPr>
          <p:cNvGrpSpPr/>
          <p:nvPr/>
        </p:nvGrpSpPr>
        <p:grpSpPr>
          <a:xfrm>
            <a:off x="10038081" y="3911393"/>
            <a:ext cx="1828799" cy="1475312"/>
            <a:chOff x="5984241" y="3007153"/>
            <a:chExt cx="1828799" cy="1475312"/>
          </a:xfrm>
        </p:grpSpPr>
        <p:sp>
          <p:nvSpPr>
            <p:cNvPr id="7" name="Rectangle: Rounded Corners 6">
              <a:extLst>
                <a:ext uri="{FF2B5EF4-FFF2-40B4-BE49-F238E27FC236}">
                  <a16:creationId xmlns:a16="http://schemas.microsoft.com/office/drawing/2014/main" id="{5717E211-F117-4CE2-B142-4E34E1C475D9}"/>
                </a:ext>
              </a:extLst>
            </p:cNvPr>
            <p:cNvSpPr/>
            <p:nvPr/>
          </p:nvSpPr>
          <p:spPr>
            <a:xfrm>
              <a:off x="5984241" y="3007153"/>
              <a:ext cx="1828799" cy="147531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65D9005E-43FD-4A26-9A75-238AF6BB629F}"/>
                </a:ext>
              </a:extLst>
            </p:cNvPr>
            <p:cNvSpPr txBox="1"/>
            <p:nvPr/>
          </p:nvSpPr>
          <p:spPr>
            <a:xfrm>
              <a:off x="6096000" y="3639899"/>
              <a:ext cx="1521860" cy="707886"/>
            </a:xfrm>
            <a:prstGeom prst="rect">
              <a:avLst/>
            </a:prstGeom>
            <a:noFill/>
            <a:ln>
              <a:noFill/>
            </a:ln>
          </p:spPr>
          <p:txBody>
            <a:bodyPr wrap="square" rtlCol="0">
              <a:spAutoFit/>
            </a:bodyPr>
            <a:lstStyle/>
            <a:p>
              <a:pPr algn="ctr"/>
              <a:r>
                <a:rPr lang="en-GB" sz="2000" b="1" dirty="0">
                  <a:solidFill>
                    <a:schemeClr val="bg1"/>
                  </a:solidFill>
                  <a:latin typeface="Bahnschrift" panose="020B0502040204020203" pitchFamily="34" charset="0"/>
                  <a:cs typeface="Times New Roman" panose="02020603050405020304" pitchFamily="18" charset="0"/>
                </a:rPr>
                <a:t>Click here to continue</a:t>
              </a:r>
              <a:endParaRPr lang="en-GB" sz="2000" b="1" dirty="0">
                <a:solidFill>
                  <a:schemeClr val="bg1"/>
                </a:solidFill>
              </a:endParaRPr>
            </a:p>
          </p:txBody>
        </p:sp>
        <p:sp>
          <p:nvSpPr>
            <p:cNvPr id="10" name="Arrow: Right 9">
              <a:extLst>
                <a:ext uri="{FF2B5EF4-FFF2-40B4-BE49-F238E27FC236}">
                  <a16:creationId xmlns:a16="http://schemas.microsoft.com/office/drawing/2014/main" id="{0146FA12-F824-48AA-8155-CB31BCD7C343}"/>
                </a:ext>
              </a:extLst>
            </p:cNvPr>
            <p:cNvSpPr/>
            <p:nvPr/>
          </p:nvSpPr>
          <p:spPr>
            <a:xfrm>
              <a:off x="6477000" y="3246120"/>
              <a:ext cx="8432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Rectangle: Rounded Corners 1">
            <a:hlinkClick r:id="rId5" action="ppaction://hlinksldjump"/>
            <a:extLst>
              <a:ext uri="{FF2B5EF4-FFF2-40B4-BE49-F238E27FC236}">
                <a16:creationId xmlns:a16="http://schemas.microsoft.com/office/drawing/2014/main" id="{E19E260B-FEE7-4062-82A0-522AB8B51EAB}"/>
              </a:ext>
            </a:extLst>
          </p:cNvPr>
          <p:cNvSpPr/>
          <p:nvPr/>
        </p:nvSpPr>
        <p:spPr>
          <a:xfrm>
            <a:off x="9899374" y="3766930"/>
            <a:ext cx="2100847" cy="17194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448899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362215"/>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dirty="0">
              <a:latin typeface="Bahnschrift" panose="020B0502040204020203" pitchFamily="34" charset="0"/>
              <a:cs typeface="Angsana New" panose="020B0502040204020203" pitchFamily="18" charset="-34"/>
            </a:endParaRPr>
          </a:p>
        </p:txBody>
      </p:sp>
      <p:pic>
        <p:nvPicPr>
          <p:cNvPr id="6" name="Picture 5">
            <a:extLst>
              <a:ext uri="{FF2B5EF4-FFF2-40B4-BE49-F238E27FC236}">
                <a16:creationId xmlns:a16="http://schemas.microsoft.com/office/drawing/2014/main" id="{9EACC0A1-362C-4C85-B385-EA0904338604}"/>
              </a:ext>
            </a:extLst>
          </p:cNvPr>
          <p:cNvPicPr>
            <a:picLocks noChangeAspect="1"/>
          </p:cNvPicPr>
          <p:nvPr/>
        </p:nvPicPr>
        <p:blipFill rotWithShape="1">
          <a:blip r:embed="rId5"/>
          <a:srcRect l="13257" r="12671" b="45928"/>
          <a:stretch/>
        </p:blipFill>
        <p:spPr>
          <a:xfrm>
            <a:off x="0" y="2920346"/>
            <a:ext cx="3159761" cy="2704599"/>
          </a:xfrm>
          <a:prstGeom prst="rect">
            <a:avLst/>
          </a:prstGeom>
        </p:spPr>
      </p:pic>
      <p:sp>
        <p:nvSpPr>
          <p:cNvPr id="10" name="TextBox 9">
            <a:extLst>
              <a:ext uri="{FF2B5EF4-FFF2-40B4-BE49-F238E27FC236}">
                <a16:creationId xmlns:a16="http://schemas.microsoft.com/office/drawing/2014/main" id="{7E73B1BE-BA6A-4790-B4F3-904C35EE063D}"/>
              </a:ext>
            </a:extLst>
          </p:cNvPr>
          <p:cNvSpPr txBox="1"/>
          <p:nvPr/>
        </p:nvSpPr>
        <p:spPr>
          <a:xfrm>
            <a:off x="661051" y="1458715"/>
            <a:ext cx="2999740" cy="1256626"/>
          </a:xfrm>
          <a:prstGeom prst="rect">
            <a:avLst/>
          </a:prstGeom>
          <a:noFill/>
        </p:spPr>
        <p:txBody>
          <a:bodyPr wrap="square">
            <a:spAutoFit/>
          </a:bodyPr>
          <a:lstStyle/>
          <a:p>
            <a:pPr>
              <a:lnSpc>
                <a:spcPct val="107000"/>
              </a:lnSpc>
              <a:spcAft>
                <a:spcPts val="800"/>
              </a:spcAft>
            </a:pPr>
            <a:r>
              <a:rPr lang="en-GB" sz="2400" dirty="0">
                <a:effectLst/>
                <a:latin typeface="Bahnschrift" panose="020B0502040204020203" pitchFamily="34" charset="0"/>
                <a:ea typeface="Calibri" panose="020F0502020204030204" pitchFamily="34" charset="0"/>
                <a:cs typeface="Times New Roman" panose="02020603050405020304" pitchFamily="18" charset="0"/>
              </a:rPr>
              <a:t>Tell me how this makes your life difficult now.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Rounded Corners 15">
            <a:extLst>
              <a:ext uri="{FF2B5EF4-FFF2-40B4-BE49-F238E27FC236}">
                <a16:creationId xmlns:a16="http://schemas.microsoft.com/office/drawing/2014/main" id="{F30BE494-82CD-4478-991C-384D0E58D37B}"/>
              </a:ext>
            </a:extLst>
          </p:cNvPr>
          <p:cNvSpPr/>
          <p:nvPr/>
        </p:nvSpPr>
        <p:spPr>
          <a:xfrm>
            <a:off x="4090853" y="1803849"/>
            <a:ext cx="3556897" cy="222609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CD836775-220C-4860-8623-BF649DF1229A}"/>
              </a:ext>
            </a:extLst>
          </p:cNvPr>
          <p:cNvSpPr txBox="1"/>
          <p:nvPr/>
        </p:nvSpPr>
        <p:spPr>
          <a:xfrm>
            <a:off x="4657495" y="1980823"/>
            <a:ext cx="2323855" cy="1838773"/>
          </a:xfrm>
          <a:prstGeom prst="rect">
            <a:avLst/>
          </a:prstGeom>
          <a:noFill/>
        </p:spPr>
        <p:txBody>
          <a:bodyPr wrap="square" rtlCol="0">
            <a:spAutoFit/>
          </a:bodyPr>
          <a:lstStyle/>
          <a:p>
            <a:pPr algn="ctr">
              <a:lnSpc>
                <a:spcPct val="107000"/>
              </a:lnSpc>
              <a:spcAft>
                <a:spcPts val="800"/>
              </a:spcAft>
            </a:pPr>
            <a:r>
              <a:rPr lang="en-GB" sz="3600" dirty="0">
                <a:latin typeface="Bahnschrift" panose="020B0502040204020203" pitchFamily="34" charset="0"/>
                <a:ea typeface="Calibri" panose="020F0502020204030204" pitchFamily="34" charset="0"/>
                <a:cs typeface="Times New Roman" panose="02020603050405020304" pitchFamily="18" charset="0"/>
              </a:rPr>
              <a:t>I have n</a:t>
            </a:r>
            <a:r>
              <a:rPr lang="en-GB" sz="3600" dirty="0">
                <a:effectLst/>
                <a:latin typeface="Bahnschrift" panose="020B0502040204020203" pitchFamily="34" charset="0"/>
                <a:ea typeface="Calibri" panose="020F0502020204030204" pitchFamily="34" charset="0"/>
                <a:cs typeface="Times New Roman" panose="02020603050405020304" pitchFamily="18" charset="0"/>
              </a:rPr>
              <a:t>owhere to live</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Rounded Corners 11">
            <a:hlinkClick r:id="rId6" action="ppaction://hlinksldjump"/>
            <a:extLst>
              <a:ext uri="{FF2B5EF4-FFF2-40B4-BE49-F238E27FC236}">
                <a16:creationId xmlns:a16="http://schemas.microsoft.com/office/drawing/2014/main" id="{7148F818-4F55-4E2E-9437-17DEF9A23B26}"/>
              </a:ext>
            </a:extLst>
          </p:cNvPr>
          <p:cNvSpPr/>
          <p:nvPr/>
        </p:nvSpPr>
        <p:spPr>
          <a:xfrm>
            <a:off x="4090853" y="1787162"/>
            <a:ext cx="3690365" cy="222609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147CC426-1F06-42AC-BD81-D26352C97C42}"/>
              </a:ext>
            </a:extLst>
          </p:cNvPr>
          <p:cNvSpPr/>
          <p:nvPr/>
        </p:nvSpPr>
        <p:spPr>
          <a:xfrm>
            <a:off x="7916427" y="1803849"/>
            <a:ext cx="3556897" cy="222609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73D9EE90-C3F8-4B5C-B7A8-D1AC3D0E63C3}"/>
              </a:ext>
            </a:extLst>
          </p:cNvPr>
          <p:cNvSpPr txBox="1"/>
          <p:nvPr/>
        </p:nvSpPr>
        <p:spPr>
          <a:xfrm>
            <a:off x="8032036" y="1997508"/>
            <a:ext cx="3325678" cy="1838773"/>
          </a:xfrm>
          <a:prstGeom prst="rect">
            <a:avLst/>
          </a:prstGeom>
          <a:noFill/>
        </p:spPr>
        <p:txBody>
          <a:bodyPr wrap="square" rtlCol="0">
            <a:spAutoFit/>
          </a:bodyPr>
          <a:lstStyle/>
          <a:p>
            <a:pPr algn="ctr">
              <a:lnSpc>
                <a:spcPct val="107000"/>
              </a:lnSpc>
              <a:spcAft>
                <a:spcPts val="800"/>
              </a:spcAft>
            </a:pPr>
            <a:r>
              <a:rPr lang="en-GB" sz="3600" dirty="0">
                <a:latin typeface="Bahnschrift" panose="020B0502040204020203" pitchFamily="34" charset="0"/>
                <a:ea typeface="Calibri" panose="020F0502020204030204" pitchFamily="34" charset="0"/>
                <a:cs typeface="Times New Roman" panose="02020603050405020304" pitchFamily="18" charset="0"/>
              </a:rPr>
              <a:t>I have no way of supporting myself</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Rectangle: Rounded Corners 16">
            <a:hlinkClick r:id="rId7" action="ppaction://hlinksldjump"/>
            <a:extLst>
              <a:ext uri="{FF2B5EF4-FFF2-40B4-BE49-F238E27FC236}">
                <a16:creationId xmlns:a16="http://schemas.microsoft.com/office/drawing/2014/main" id="{6239D095-E16E-4E11-A948-067471D47CC9}"/>
              </a:ext>
            </a:extLst>
          </p:cNvPr>
          <p:cNvSpPr/>
          <p:nvPr/>
        </p:nvSpPr>
        <p:spPr>
          <a:xfrm>
            <a:off x="7916427" y="1803849"/>
            <a:ext cx="3690365" cy="222609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919288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2071977"/>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2400" dirty="0">
              <a:effectLst/>
              <a:latin typeface="Freestyle Script" panose="030804020302050B0404"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To the right Worshipful the Justices of the Peace and in the presence of the people for this county at the Quarter Sessions to be held on the 1st of April 1650. The humble petition of Walter </a:t>
            </a:r>
            <a:r>
              <a:rPr lang="en-GB" sz="2400" dirty="0" err="1">
                <a:effectLst/>
                <a:latin typeface="Bradley Hand ITC" panose="03070402050302030203" pitchFamily="66" charset="0"/>
                <a:ea typeface="Calibri" panose="020F0502020204030204" pitchFamily="34" charset="0"/>
                <a:cs typeface="Times New Roman" panose="02020603050405020304" pitchFamily="18" charset="0"/>
              </a:rPr>
              <a:t>Hogbrawl</a:t>
            </a: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 blacksmith</a:t>
            </a:r>
            <a:r>
              <a:rPr lang="en-GB" sz="2400" dirty="0">
                <a:latin typeface="Bradley Hand ITC" panose="03070402050302030203" pitchFamily="66" charset="0"/>
                <a:ea typeface="Calibri" panose="020F0502020204030204" pitchFamily="34" charset="0"/>
                <a:cs typeface="Times New Roman" panose="02020603050405020304" pitchFamily="18" charset="0"/>
              </a:rPr>
              <a:t>. During these late wars his house was burned down when his town was besieged. He therefore has nowhere to live and depends upon his friends. </a:t>
            </a:r>
            <a:endParaRPr lang="en-GB" dirty="0">
              <a:latin typeface="Bradley Hand ITC" panose="03070402050302030203" pitchFamily="66" charset="0"/>
              <a:cs typeface="Angsana New" panose="020B0502040204020203" pitchFamily="18" charset="-34"/>
            </a:endParaRPr>
          </a:p>
        </p:txBody>
      </p:sp>
      <p:grpSp>
        <p:nvGrpSpPr>
          <p:cNvPr id="6" name="Group 5">
            <a:extLst>
              <a:ext uri="{FF2B5EF4-FFF2-40B4-BE49-F238E27FC236}">
                <a16:creationId xmlns:a16="http://schemas.microsoft.com/office/drawing/2014/main" id="{BEBC1C98-36AF-4081-B8F4-552DD1912A75}"/>
              </a:ext>
            </a:extLst>
          </p:cNvPr>
          <p:cNvGrpSpPr/>
          <p:nvPr/>
        </p:nvGrpSpPr>
        <p:grpSpPr>
          <a:xfrm>
            <a:off x="10038081" y="3911393"/>
            <a:ext cx="1828799" cy="1475312"/>
            <a:chOff x="5984241" y="3007153"/>
            <a:chExt cx="1828799" cy="1475312"/>
          </a:xfrm>
        </p:grpSpPr>
        <p:sp>
          <p:nvSpPr>
            <p:cNvPr id="7" name="Rectangle: Rounded Corners 6">
              <a:extLst>
                <a:ext uri="{FF2B5EF4-FFF2-40B4-BE49-F238E27FC236}">
                  <a16:creationId xmlns:a16="http://schemas.microsoft.com/office/drawing/2014/main" id="{5717E211-F117-4CE2-B142-4E34E1C475D9}"/>
                </a:ext>
              </a:extLst>
            </p:cNvPr>
            <p:cNvSpPr/>
            <p:nvPr/>
          </p:nvSpPr>
          <p:spPr>
            <a:xfrm>
              <a:off x="5984241" y="3007153"/>
              <a:ext cx="1828799" cy="147531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65D9005E-43FD-4A26-9A75-238AF6BB629F}"/>
                </a:ext>
              </a:extLst>
            </p:cNvPr>
            <p:cNvSpPr txBox="1"/>
            <p:nvPr/>
          </p:nvSpPr>
          <p:spPr>
            <a:xfrm>
              <a:off x="6096000" y="3639899"/>
              <a:ext cx="1521860" cy="707886"/>
            </a:xfrm>
            <a:prstGeom prst="rect">
              <a:avLst/>
            </a:prstGeom>
            <a:noFill/>
            <a:ln>
              <a:noFill/>
            </a:ln>
          </p:spPr>
          <p:txBody>
            <a:bodyPr wrap="square" rtlCol="0">
              <a:spAutoFit/>
            </a:bodyPr>
            <a:lstStyle/>
            <a:p>
              <a:pPr algn="ctr"/>
              <a:r>
                <a:rPr lang="en-GB" sz="2000" b="1" dirty="0">
                  <a:solidFill>
                    <a:schemeClr val="bg1"/>
                  </a:solidFill>
                  <a:latin typeface="Bahnschrift" panose="020B0502040204020203" pitchFamily="34" charset="0"/>
                  <a:cs typeface="Times New Roman" panose="02020603050405020304" pitchFamily="18" charset="0"/>
                </a:rPr>
                <a:t>Click here to continue</a:t>
              </a:r>
              <a:endParaRPr lang="en-GB" sz="2000" b="1" dirty="0">
                <a:solidFill>
                  <a:schemeClr val="bg1"/>
                </a:solidFill>
              </a:endParaRPr>
            </a:p>
          </p:txBody>
        </p:sp>
        <p:sp>
          <p:nvSpPr>
            <p:cNvPr id="10" name="Arrow: Right 9">
              <a:extLst>
                <a:ext uri="{FF2B5EF4-FFF2-40B4-BE49-F238E27FC236}">
                  <a16:creationId xmlns:a16="http://schemas.microsoft.com/office/drawing/2014/main" id="{0146FA12-F824-48AA-8155-CB31BCD7C343}"/>
                </a:ext>
              </a:extLst>
            </p:cNvPr>
            <p:cNvSpPr/>
            <p:nvPr/>
          </p:nvSpPr>
          <p:spPr>
            <a:xfrm>
              <a:off x="6477000" y="3246120"/>
              <a:ext cx="8432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Rectangle: Rounded Corners 1">
            <a:hlinkClick r:id="rId5" action="ppaction://hlinksldjump"/>
            <a:extLst>
              <a:ext uri="{FF2B5EF4-FFF2-40B4-BE49-F238E27FC236}">
                <a16:creationId xmlns:a16="http://schemas.microsoft.com/office/drawing/2014/main" id="{E19E260B-FEE7-4062-82A0-522AB8B51EAB}"/>
              </a:ext>
            </a:extLst>
          </p:cNvPr>
          <p:cNvSpPr/>
          <p:nvPr/>
        </p:nvSpPr>
        <p:spPr>
          <a:xfrm>
            <a:off x="9899374" y="3766930"/>
            <a:ext cx="2100847" cy="17194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995729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2467150"/>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2400" dirty="0">
              <a:effectLst/>
              <a:latin typeface="Freestyle Script" panose="030804020302050B0404"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To the right Worshipful the Justices of the Peace and in the presence of the people for this county at the Quarter Sessions to be held on the 1st of April 1650. The humble petition of Walter </a:t>
            </a:r>
            <a:r>
              <a:rPr lang="en-GB" sz="2400" dirty="0" err="1">
                <a:effectLst/>
                <a:latin typeface="Bradley Hand ITC" panose="03070402050302030203" pitchFamily="66" charset="0"/>
                <a:ea typeface="Calibri" panose="020F0502020204030204" pitchFamily="34" charset="0"/>
                <a:cs typeface="Times New Roman" panose="02020603050405020304" pitchFamily="18" charset="0"/>
              </a:rPr>
              <a:t>Hogbrawl</a:t>
            </a: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 blacksmith</a:t>
            </a:r>
            <a:r>
              <a:rPr lang="en-GB" sz="2400" dirty="0">
                <a:latin typeface="Bradley Hand ITC" panose="03070402050302030203" pitchFamily="66" charset="0"/>
                <a:ea typeface="Calibri" panose="020F0502020204030204" pitchFamily="34" charset="0"/>
                <a:cs typeface="Times New Roman" panose="02020603050405020304" pitchFamily="18" charset="0"/>
              </a:rPr>
              <a:t>. During these late wars his house was burned down when his town was besieged. He therefore has no way of supporting himself, his home being the premises where he worked. </a:t>
            </a:r>
            <a:endParaRPr lang="en-GB" dirty="0">
              <a:latin typeface="Bradley Hand ITC" panose="03070402050302030203" pitchFamily="66" charset="0"/>
              <a:cs typeface="Angsana New" panose="020B0502040204020203" pitchFamily="18" charset="-34"/>
            </a:endParaRPr>
          </a:p>
        </p:txBody>
      </p:sp>
      <p:grpSp>
        <p:nvGrpSpPr>
          <p:cNvPr id="6" name="Group 5">
            <a:extLst>
              <a:ext uri="{FF2B5EF4-FFF2-40B4-BE49-F238E27FC236}">
                <a16:creationId xmlns:a16="http://schemas.microsoft.com/office/drawing/2014/main" id="{BEBC1C98-36AF-4081-B8F4-552DD1912A75}"/>
              </a:ext>
            </a:extLst>
          </p:cNvPr>
          <p:cNvGrpSpPr/>
          <p:nvPr/>
        </p:nvGrpSpPr>
        <p:grpSpPr>
          <a:xfrm>
            <a:off x="10038081" y="3911393"/>
            <a:ext cx="1828799" cy="1475312"/>
            <a:chOff x="5984241" y="3007153"/>
            <a:chExt cx="1828799" cy="1475312"/>
          </a:xfrm>
        </p:grpSpPr>
        <p:sp>
          <p:nvSpPr>
            <p:cNvPr id="7" name="Rectangle: Rounded Corners 6">
              <a:extLst>
                <a:ext uri="{FF2B5EF4-FFF2-40B4-BE49-F238E27FC236}">
                  <a16:creationId xmlns:a16="http://schemas.microsoft.com/office/drawing/2014/main" id="{5717E211-F117-4CE2-B142-4E34E1C475D9}"/>
                </a:ext>
              </a:extLst>
            </p:cNvPr>
            <p:cNvSpPr/>
            <p:nvPr/>
          </p:nvSpPr>
          <p:spPr>
            <a:xfrm>
              <a:off x="5984241" y="3007153"/>
              <a:ext cx="1828799" cy="147531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65D9005E-43FD-4A26-9A75-238AF6BB629F}"/>
                </a:ext>
              </a:extLst>
            </p:cNvPr>
            <p:cNvSpPr txBox="1"/>
            <p:nvPr/>
          </p:nvSpPr>
          <p:spPr>
            <a:xfrm>
              <a:off x="6096000" y="3639899"/>
              <a:ext cx="1521860" cy="707886"/>
            </a:xfrm>
            <a:prstGeom prst="rect">
              <a:avLst/>
            </a:prstGeom>
            <a:noFill/>
            <a:ln>
              <a:noFill/>
            </a:ln>
          </p:spPr>
          <p:txBody>
            <a:bodyPr wrap="square" rtlCol="0">
              <a:spAutoFit/>
            </a:bodyPr>
            <a:lstStyle/>
            <a:p>
              <a:pPr algn="ctr"/>
              <a:r>
                <a:rPr lang="en-GB" sz="2000" b="1" dirty="0">
                  <a:solidFill>
                    <a:schemeClr val="bg1"/>
                  </a:solidFill>
                  <a:latin typeface="Bahnschrift" panose="020B0502040204020203" pitchFamily="34" charset="0"/>
                  <a:cs typeface="Times New Roman" panose="02020603050405020304" pitchFamily="18" charset="0"/>
                </a:rPr>
                <a:t>Click here to continue</a:t>
              </a:r>
              <a:endParaRPr lang="en-GB" sz="2000" b="1" dirty="0">
                <a:solidFill>
                  <a:schemeClr val="bg1"/>
                </a:solidFill>
              </a:endParaRPr>
            </a:p>
          </p:txBody>
        </p:sp>
        <p:sp>
          <p:nvSpPr>
            <p:cNvPr id="10" name="Arrow: Right 9">
              <a:extLst>
                <a:ext uri="{FF2B5EF4-FFF2-40B4-BE49-F238E27FC236}">
                  <a16:creationId xmlns:a16="http://schemas.microsoft.com/office/drawing/2014/main" id="{0146FA12-F824-48AA-8155-CB31BCD7C343}"/>
                </a:ext>
              </a:extLst>
            </p:cNvPr>
            <p:cNvSpPr/>
            <p:nvPr/>
          </p:nvSpPr>
          <p:spPr>
            <a:xfrm>
              <a:off x="6477000" y="3246120"/>
              <a:ext cx="8432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Rectangle: Rounded Corners 1">
            <a:hlinkClick r:id="rId5" action="ppaction://hlinksldjump"/>
            <a:extLst>
              <a:ext uri="{FF2B5EF4-FFF2-40B4-BE49-F238E27FC236}">
                <a16:creationId xmlns:a16="http://schemas.microsoft.com/office/drawing/2014/main" id="{E19E260B-FEE7-4062-82A0-522AB8B51EAB}"/>
              </a:ext>
            </a:extLst>
          </p:cNvPr>
          <p:cNvSpPr/>
          <p:nvPr/>
        </p:nvSpPr>
        <p:spPr>
          <a:xfrm>
            <a:off x="9899374" y="3766930"/>
            <a:ext cx="2100847" cy="17194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395825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1676806"/>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2400" dirty="0">
              <a:effectLst/>
              <a:latin typeface="Freestyle Script" panose="030804020302050B0404"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To the right Worshipful the Justices of the Peace and in the presence of the people for this county at the Quarter Sessions to be held on the 1st of April 1650. The humble petition of Margaret Merriweather</a:t>
            </a:r>
            <a:endParaRPr lang="en-GB" dirty="0">
              <a:latin typeface="Bradley Hand ITC" panose="03070402050302030203" pitchFamily="66" charset="0"/>
              <a:cs typeface="Angsana New" panose="020B0502040204020203" pitchFamily="18" charset="-34"/>
            </a:endParaRPr>
          </a:p>
        </p:txBody>
      </p:sp>
      <p:grpSp>
        <p:nvGrpSpPr>
          <p:cNvPr id="5" name="Group 4">
            <a:extLst>
              <a:ext uri="{FF2B5EF4-FFF2-40B4-BE49-F238E27FC236}">
                <a16:creationId xmlns:a16="http://schemas.microsoft.com/office/drawing/2014/main" id="{79372B22-1A08-4A83-A833-291085015F2E}"/>
              </a:ext>
            </a:extLst>
          </p:cNvPr>
          <p:cNvGrpSpPr/>
          <p:nvPr/>
        </p:nvGrpSpPr>
        <p:grpSpPr>
          <a:xfrm>
            <a:off x="10038081" y="3911393"/>
            <a:ext cx="1828799" cy="1475312"/>
            <a:chOff x="5984241" y="3007153"/>
            <a:chExt cx="1828799" cy="1475312"/>
          </a:xfrm>
        </p:grpSpPr>
        <p:sp>
          <p:nvSpPr>
            <p:cNvPr id="13" name="Rectangle: Rounded Corners 12">
              <a:extLst>
                <a:ext uri="{FF2B5EF4-FFF2-40B4-BE49-F238E27FC236}">
                  <a16:creationId xmlns:a16="http://schemas.microsoft.com/office/drawing/2014/main" id="{A0C8570F-4E55-4B81-AEBF-9E18515EDA81}"/>
                </a:ext>
              </a:extLst>
            </p:cNvPr>
            <p:cNvSpPr/>
            <p:nvPr/>
          </p:nvSpPr>
          <p:spPr>
            <a:xfrm>
              <a:off x="5984241" y="3007153"/>
              <a:ext cx="1828799" cy="147531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9EDCC4BD-0304-4792-81E3-2EBF95CEE855}"/>
                </a:ext>
              </a:extLst>
            </p:cNvPr>
            <p:cNvSpPr txBox="1"/>
            <p:nvPr/>
          </p:nvSpPr>
          <p:spPr>
            <a:xfrm>
              <a:off x="6096000" y="3639899"/>
              <a:ext cx="1521860" cy="707886"/>
            </a:xfrm>
            <a:prstGeom prst="rect">
              <a:avLst/>
            </a:prstGeom>
            <a:noFill/>
            <a:ln>
              <a:noFill/>
            </a:ln>
          </p:spPr>
          <p:txBody>
            <a:bodyPr wrap="square" rtlCol="0">
              <a:spAutoFit/>
            </a:bodyPr>
            <a:lstStyle/>
            <a:p>
              <a:pPr algn="ctr"/>
              <a:r>
                <a:rPr lang="en-GB" sz="2000" b="1" dirty="0">
                  <a:solidFill>
                    <a:schemeClr val="bg1"/>
                  </a:solidFill>
                  <a:latin typeface="Bahnschrift" panose="020B0502040204020203" pitchFamily="34" charset="0"/>
                  <a:cs typeface="Times New Roman" panose="02020603050405020304" pitchFamily="18" charset="0"/>
                </a:rPr>
                <a:t>Click here to continue</a:t>
              </a:r>
              <a:endParaRPr lang="en-GB" sz="2000" b="1" dirty="0">
                <a:solidFill>
                  <a:schemeClr val="bg1"/>
                </a:solidFill>
              </a:endParaRPr>
            </a:p>
          </p:txBody>
        </p:sp>
        <p:sp>
          <p:nvSpPr>
            <p:cNvPr id="2" name="Arrow: Right 1">
              <a:extLst>
                <a:ext uri="{FF2B5EF4-FFF2-40B4-BE49-F238E27FC236}">
                  <a16:creationId xmlns:a16="http://schemas.microsoft.com/office/drawing/2014/main" id="{A642CD87-91CA-4DC4-9F8D-746D52DADE73}"/>
                </a:ext>
              </a:extLst>
            </p:cNvPr>
            <p:cNvSpPr/>
            <p:nvPr/>
          </p:nvSpPr>
          <p:spPr>
            <a:xfrm>
              <a:off x="6477000" y="3246120"/>
              <a:ext cx="8432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Rectangle: Rounded Corners 5">
            <a:hlinkClick r:id="rId5" action="ppaction://hlinksldjump"/>
            <a:extLst>
              <a:ext uri="{FF2B5EF4-FFF2-40B4-BE49-F238E27FC236}">
                <a16:creationId xmlns:a16="http://schemas.microsoft.com/office/drawing/2014/main" id="{6F2E099A-76C4-4918-885F-F160B7607F26}"/>
              </a:ext>
            </a:extLst>
          </p:cNvPr>
          <p:cNvSpPr/>
          <p:nvPr/>
        </p:nvSpPr>
        <p:spPr>
          <a:xfrm>
            <a:off x="10038081" y="3799840"/>
            <a:ext cx="1828799" cy="167680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69125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51563090-E8D2-9D86-331E-417E7B89A025}"/>
              </a:ext>
            </a:extLst>
          </p:cNvPr>
          <p:cNvSpPr/>
          <p:nvPr/>
        </p:nvSpPr>
        <p:spPr>
          <a:xfrm>
            <a:off x="3881327" y="123825"/>
            <a:ext cx="8143875" cy="5238750"/>
          </a:xfrm>
          <a:prstGeom prst="wedgeRoundRectCallout">
            <a:avLst>
              <a:gd name="adj1" fmla="val -58728"/>
              <a:gd name="adj2" fmla="val -15500"/>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4490023" y="0"/>
            <a:ext cx="7283892" cy="5829929"/>
          </a:xfrm>
          <a:prstGeom prst="rect">
            <a:avLst/>
          </a:prstGeom>
          <a:noFill/>
        </p:spPr>
        <p:txBody>
          <a:bodyPr wrap="square" rtlCol="0">
            <a:spAutoFit/>
          </a:bodyPr>
          <a:lstStyle/>
          <a:p>
            <a:pPr>
              <a:lnSpc>
                <a:spcPct val="107000"/>
              </a:lnSpc>
              <a:spcAft>
                <a:spcPts val="800"/>
              </a:spcAft>
            </a:pPr>
            <a:endParaRPr lang="en-GB" sz="3200" dirty="0">
              <a:effectLst/>
              <a:latin typeface="Bahnschrift" panose="020B0502040204020203"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3200" dirty="0">
                <a:effectLst/>
                <a:latin typeface="Bahnschrift" panose="020B0502040204020203" pitchFamily="34" charset="0"/>
                <a:ea typeface="Calibri" panose="020F0502020204030204" pitchFamily="34" charset="0"/>
                <a:cs typeface="Times New Roman" panose="02020603050405020304" pitchFamily="18" charset="0"/>
              </a:rPr>
              <a:t>You need to write a special letter called a </a:t>
            </a:r>
            <a:r>
              <a:rPr lang="en-GB" sz="3200" b="1" dirty="0">
                <a:effectLst/>
                <a:latin typeface="Bahnschrift" panose="020B0502040204020203" pitchFamily="34" charset="0"/>
                <a:ea typeface="Calibri" panose="020F0502020204030204" pitchFamily="34" charset="0"/>
                <a:cs typeface="Times New Roman" panose="02020603050405020304" pitchFamily="18" charset="0"/>
              </a:rPr>
              <a:t>petition.</a:t>
            </a:r>
          </a:p>
          <a:p>
            <a:pPr>
              <a:lnSpc>
                <a:spcPct val="107000"/>
              </a:lnSpc>
              <a:spcAft>
                <a:spcPts val="800"/>
              </a:spcAft>
            </a:pPr>
            <a:endParaRPr lang="en-GB" sz="3200" b="1" dirty="0">
              <a:latin typeface="Bahnschrift" panose="020B0502040204020203"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3200" dirty="0">
                <a:effectLst/>
                <a:latin typeface="Bahnschrift" panose="020B0502040204020203" pitchFamily="34" charset="0"/>
                <a:ea typeface="Calibri" panose="020F0502020204030204" pitchFamily="34" charset="0"/>
                <a:cs typeface="Times New Roman" panose="02020603050405020304" pitchFamily="18" charset="0"/>
              </a:rPr>
              <a:t>Don’t worry, I can help yo</a:t>
            </a:r>
            <a:r>
              <a:rPr lang="en-GB" sz="3200" dirty="0">
                <a:latin typeface="Bahnschrift" panose="020B0502040204020203" pitchFamily="34" charset="0"/>
                <a:ea typeface="Calibri" panose="020F0502020204030204" pitchFamily="34" charset="0"/>
                <a:cs typeface="Times New Roman" panose="02020603050405020304" pitchFamily="18" charset="0"/>
              </a:rPr>
              <a:t>u do this!</a:t>
            </a:r>
          </a:p>
          <a:p>
            <a:pPr>
              <a:lnSpc>
                <a:spcPct val="107000"/>
              </a:lnSpc>
              <a:spcAft>
                <a:spcPts val="800"/>
              </a:spcAft>
            </a:pPr>
            <a:endParaRPr lang="en-GB" sz="3200" dirty="0">
              <a:effectLst/>
              <a:latin typeface="Bahnschrift" panose="020B0502040204020203"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3200" dirty="0">
                <a:latin typeface="Bahnschrift" panose="020B0502040204020203" pitchFamily="34" charset="0"/>
                <a:ea typeface="Calibri" panose="020F0502020204030204" pitchFamily="34" charset="0"/>
                <a:cs typeface="Times New Roman" panose="02020603050405020304" pitchFamily="18" charset="0"/>
              </a:rPr>
              <a:t>Then you need to travel to the County Court and present your case. </a:t>
            </a:r>
            <a:endParaRPr lang="en-GB" sz="3200" dirty="0">
              <a:effectLst/>
              <a:latin typeface="Bahnschrift" panose="020B0502040204020203"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32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latin typeface="Bahnschrift" panose="020B0502040204020203" pitchFamily="34" charset="0"/>
              <a:cs typeface="Angsana New" panose="020B0502040204020203" pitchFamily="18" charset="-34"/>
            </a:endParaRPr>
          </a:p>
        </p:txBody>
      </p:sp>
      <p:pic>
        <p:nvPicPr>
          <p:cNvPr id="8" name="Picture 7">
            <a:extLst>
              <a:ext uri="{FF2B5EF4-FFF2-40B4-BE49-F238E27FC236}">
                <a16:creationId xmlns:a16="http://schemas.microsoft.com/office/drawing/2014/main" id="{E4E4C0C5-8934-4CCA-BC52-105E70A5684A}"/>
              </a:ext>
            </a:extLst>
          </p:cNvPr>
          <p:cNvPicPr>
            <a:picLocks noChangeAspect="1"/>
          </p:cNvPicPr>
          <p:nvPr/>
        </p:nvPicPr>
        <p:blipFill>
          <a:blip r:embed="rId5"/>
          <a:stretch>
            <a:fillRect/>
          </a:stretch>
        </p:blipFill>
        <p:spPr>
          <a:xfrm>
            <a:off x="-27087" y="623079"/>
            <a:ext cx="4265824" cy="5001866"/>
          </a:xfrm>
          <a:prstGeom prst="rect">
            <a:avLst/>
          </a:prstGeom>
        </p:spPr>
      </p:pic>
    </p:spTree>
    <p:extLst>
      <p:ext uri="{BB962C8B-B14F-4D97-AF65-F5344CB8AC3E}">
        <p14:creationId xmlns:p14="http://schemas.microsoft.com/office/powerpoint/2010/main" val="34262522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1676806"/>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2400" dirty="0">
              <a:effectLst/>
              <a:latin typeface="Freestyle Script" panose="030804020302050B0404"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To the right Worshipful the Justices of the Peace and in the presence of the people for this county at the Quarter Sessions to be held on the 1st of April 1650. The humble petition of Margaret </a:t>
            </a:r>
            <a:r>
              <a:rPr lang="en-GB" sz="2400" dirty="0" err="1">
                <a:effectLst/>
                <a:latin typeface="Bradley Hand ITC" panose="03070402050302030203" pitchFamily="66" charset="0"/>
                <a:ea typeface="Calibri" panose="020F0502020204030204" pitchFamily="34" charset="0"/>
                <a:cs typeface="Times New Roman" panose="02020603050405020304" pitchFamily="18" charset="0"/>
              </a:rPr>
              <a:t>Merryweather</a:t>
            </a: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 widow</a:t>
            </a:r>
            <a:endParaRPr lang="en-GB" dirty="0">
              <a:latin typeface="Bradley Hand ITC" panose="03070402050302030203" pitchFamily="66" charset="0"/>
              <a:cs typeface="Angsana New" panose="020B0502040204020203" pitchFamily="18" charset="-34"/>
            </a:endParaRPr>
          </a:p>
        </p:txBody>
      </p:sp>
      <p:grpSp>
        <p:nvGrpSpPr>
          <p:cNvPr id="6" name="Group 5">
            <a:extLst>
              <a:ext uri="{FF2B5EF4-FFF2-40B4-BE49-F238E27FC236}">
                <a16:creationId xmlns:a16="http://schemas.microsoft.com/office/drawing/2014/main" id="{C05CFBEF-6A21-418D-B3BC-3CAF36F06C74}"/>
              </a:ext>
            </a:extLst>
          </p:cNvPr>
          <p:cNvGrpSpPr/>
          <p:nvPr/>
        </p:nvGrpSpPr>
        <p:grpSpPr>
          <a:xfrm>
            <a:off x="10038081" y="3911393"/>
            <a:ext cx="1828799" cy="1475312"/>
            <a:chOff x="5984241" y="3007153"/>
            <a:chExt cx="1828799" cy="1475312"/>
          </a:xfrm>
        </p:grpSpPr>
        <p:sp>
          <p:nvSpPr>
            <p:cNvPr id="7" name="Rectangle: Rounded Corners 6">
              <a:extLst>
                <a:ext uri="{FF2B5EF4-FFF2-40B4-BE49-F238E27FC236}">
                  <a16:creationId xmlns:a16="http://schemas.microsoft.com/office/drawing/2014/main" id="{B0461B4D-91D5-46A3-9B1D-712740583529}"/>
                </a:ext>
              </a:extLst>
            </p:cNvPr>
            <p:cNvSpPr/>
            <p:nvPr/>
          </p:nvSpPr>
          <p:spPr>
            <a:xfrm>
              <a:off x="5984241" y="3007153"/>
              <a:ext cx="1828799" cy="147531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C8655326-165E-4977-8EB3-FF6338FE5048}"/>
                </a:ext>
              </a:extLst>
            </p:cNvPr>
            <p:cNvSpPr txBox="1"/>
            <p:nvPr/>
          </p:nvSpPr>
          <p:spPr>
            <a:xfrm>
              <a:off x="6096000" y="3639899"/>
              <a:ext cx="1521860" cy="707886"/>
            </a:xfrm>
            <a:prstGeom prst="rect">
              <a:avLst/>
            </a:prstGeom>
            <a:noFill/>
            <a:ln>
              <a:noFill/>
            </a:ln>
          </p:spPr>
          <p:txBody>
            <a:bodyPr wrap="square" rtlCol="0">
              <a:spAutoFit/>
            </a:bodyPr>
            <a:lstStyle/>
            <a:p>
              <a:pPr algn="ctr"/>
              <a:r>
                <a:rPr lang="en-GB" sz="2000" b="1" dirty="0">
                  <a:solidFill>
                    <a:schemeClr val="bg1"/>
                  </a:solidFill>
                  <a:latin typeface="Bahnschrift" panose="020B0502040204020203" pitchFamily="34" charset="0"/>
                  <a:cs typeface="Times New Roman" panose="02020603050405020304" pitchFamily="18" charset="0"/>
                </a:rPr>
                <a:t>Click here to continue</a:t>
              </a:r>
              <a:endParaRPr lang="en-GB" sz="2000" b="1" dirty="0">
                <a:solidFill>
                  <a:schemeClr val="bg1"/>
                </a:solidFill>
              </a:endParaRPr>
            </a:p>
          </p:txBody>
        </p:sp>
        <p:sp>
          <p:nvSpPr>
            <p:cNvPr id="10" name="Arrow: Right 9">
              <a:extLst>
                <a:ext uri="{FF2B5EF4-FFF2-40B4-BE49-F238E27FC236}">
                  <a16:creationId xmlns:a16="http://schemas.microsoft.com/office/drawing/2014/main" id="{7AFD5943-FCBE-4B17-9FDD-5CDD1C05F908}"/>
                </a:ext>
              </a:extLst>
            </p:cNvPr>
            <p:cNvSpPr/>
            <p:nvPr/>
          </p:nvSpPr>
          <p:spPr>
            <a:xfrm>
              <a:off x="6477000" y="3246120"/>
              <a:ext cx="8432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Rectangle: Rounded Corners 1">
            <a:hlinkClick r:id="rId5" action="ppaction://hlinksldjump"/>
            <a:extLst>
              <a:ext uri="{FF2B5EF4-FFF2-40B4-BE49-F238E27FC236}">
                <a16:creationId xmlns:a16="http://schemas.microsoft.com/office/drawing/2014/main" id="{D637A43A-07A9-4318-BF31-263C6F1B34A9}"/>
              </a:ext>
            </a:extLst>
          </p:cNvPr>
          <p:cNvSpPr/>
          <p:nvPr/>
        </p:nvSpPr>
        <p:spPr>
          <a:xfrm>
            <a:off x="10038081" y="3718560"/>
            <a:ext cx="2072639" cy="19390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45162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1676806"/>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2400" dirty="0">
              <a:effectLst/>
              <a:latin typeface="Freestyle Script" panose="030804020302050B0404"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To the right Worshipful the Justices of the Peace and in the presence of the people for this county at the Quarter Sessions to be held on the 1st of April 1650. The humble petition of Margaret </a:t>
            </a:r>
            <a:r>
              <a:rPr lang="en-GB" sz="2400" dirty="0" err="1">
                <a:effectLst/>
                <a:latin typeface="Bradley Hand ITC" panose="03070402050302030203" pitchFamily="66" charset="0"/>
                <a:ea typeface="Calibri" panose="020F0502020204030204" pitchFamily="34" charset="0"/>
                <a:cs typeface="Times New Roman" panose="02020603050405020304" pitchFamily="18" charset="0"/>
              </a:rPr>
              <a:t>Merryweather</a:t>
            </a: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 Orphan</a:t>
            </a:r>
            <a:endParaRPr lang="en-GB" dirty="0">
              <a:latin typeface="Bradley Hand ITC" panose="03070402050302030203" pitchFamily="66" charset="0"/>
              <a:cs typeface="Angsana New" panose="020B0502040204020203" pitchFamily="18" charset="-34"/>
            </a:endParaRPr>
          </a:p>
        </p:txBody>
      </p:sp>
      <p:grpSp>
        <p:nvGrpSpPr>
          <p:cNvPr id="6" name="Group 5">
            <a:extLst>
              <a:ext uri="{FF2B5EF4-FFF2-40B4-BE49-F238E27FC236}">
                <a16:creationId xmlns:a16="http://schemas.microsoft.com/office/drawing/2014/main" id="{C05CFBEF-6A21-418D-B3BC-3CAF36F06C74}"/>
              </a:ext>
            </a:extLst>
          </p:cNvPr>
          <p:cNvGrpSpPr/>
          <p:nvPr/>
        </p:nvGrpSpPr>
        <p:grpSpPr>
          <a:xfrm>
            <a:off x="10038081" y="3911393"/>
            <a:ext cx="1828799" cy="1475312"/>
            <a:chOff x="5984241" y="3007153"/>
            <a:chExt cx="1828799" cy="1475312"/>
          </a:xfrm>
        </p:grpSpPr>
        <p:sp>
          <p:nvSpPr>
            <p:cNvPr id="7" name="Rectangle: Rounded Corners 6">
              <a:extLst>
                <a:ext uri="{FF2B5EF4-FFF2-40B4-BE49-F238E27FC236}">
                  <a16:creationId xmlns:a16="http://schemas.microsoft.com/office/drawing/2014/main" id="{B0461B4D-91D5-46A3-9B1D-712740583529}"/>
                </a:ext>
              </a:extLst>
            </p:cNvPr>
            <p:cNvSpPr/>
            <p:nvPr/>
          </p:nvSpPr>
          <p:spPr>
            <a:xfrm>
              <a:off x="5984241" y="3007153"/>
              <a:ext cx="1828799" cy="147531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C8655326-165E-4977-8EB3-FF6338FE5048}"/>
                </a:ext>
              </a:extLst>
            </p:cNvPr>
            <p:cNvSpPr txBox="1"/>
            <p:nvPr/>
          </p:nvSpPr>
          <p:spPr>
            <a:xfrm>
              <a:off x="6096000" y="3639899"/>
              <a:ext cx="1521860" cy="707886"/>
            </a:xfrm>
            <a:prstGeom prst="rect">
              <a:avLst/>
            </a:prstGeom>
            <a:noFill/>
            <a:ln>
              <a:noFill/>
            </a:ln>
          </p:spPr>
          <p:txBody>
            <a:bodyPr wrap="square" rtlCol="0">
              <a:spAutoFit/>
            </a:bodyPr>
            <a:lstStyle/>
            <a:p>
              <a:pPr algn="ctr"/>
              <a:r>
                <a:rPr lang="en-GB" sz="2000" b="1" dirty="0">
                  <a:solidFill>
                    <a:schemeClr val="bg1"/>
                  </a:solidFill>
                  <a:latin typeface="Bahnschrift" panose="020B0502040204020203" pitchFamily="34" charset="0"/>
                  <a:cs typeface="Times New Roman" panose="02020603050405020304" pitchFamily="18" charset="0"/>
                </a:rPr>
                <a:t>Click here to continue</a:t>
              </a:r>
              <a:endParaRPr lang="en-GB" sz="2000" b="1" dirty="0">
                <a:solidFill>
                  <a:schemeClr val="bg1"/>
                </a:solidFill>
              </a:endParaRPr>
            </a:p>
          </p:txBody>
        </p:sp>
        <p:sp>
          <p:nvSpPr>
            <p:cNvPr id="10" name="Arrow: Right 9">
              <a:extLst>
                <a:ext uri="{FF2B5EF4-FFF2-40B4-BE49-F238E27FC236}">
                  <a16:creationId xmlns:a16="http://schemas.microsoft.com/office/drawing/2014/main" id="{7AFD5943-FCBE-4B17-9FDD-5CDD1C05F908}"/>
                </a:ext>
              </a:extLst>
            </p:cNvPr>
            <p:cNvSpPr/>
            <p:nvPr/>
          </p:nvSpPr>
          <p:spPr>
            <a:xfrm>
              <a:off x="6477000" y="3246120"/>
              <a:ext cx="8432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Rectangle: Rounded Corners 1">
            <a:hlinkClick r:id="rId5" action="ppaction://hlinksldjump"/>
            <a:extLst>
              <a:ext uri="{FF2B5EF4-FFF2-40B4-BE49-F238E27FC236}">
                <a16:creationId xmlns:a16="http://schemas.microsoft.com/office/drawing/2014/main" id="{D637A43A-07A9-4318-BF31-263C6F1B34A9}"/>
              </a:ext>
            </a:extLst>
          </p:cNvPr>
          <p:cNvSpPr/>
          <p:nvPr/>
        </p:nvSpPr>
        <p:spPr>
          <a:xfrm>
            <a:off x="10038081" y="3718560"/>
            <a:ext cx="2072639" cy="19390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394172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362215"/>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dirty="0">
              <a:latin typeface="Bahnschrift" panose="020B0502040204020203" pitchFamily="34" charset="0"/>
              <a:cs typeface="Angsana New" panose="020B0502040204020203" pitchFamily="18" charset="-34"/>
            </a:endParaRPr>
          </a:p>
        </p:txBody>
      </p:sp>
      <p:pic>
        <p:nvPicPr>
          <p:cNvPr id="6" name="Picture 5">
            <a:extLst>
              <a:ext uri="{FF2B5EF4-FFF2-40B4-BE49-F238E27FC236}">
                <a16:creationId xmlns:a16="http://schemas.microsoft.com/office/drawing/2014/main" id="{9EACC0A1-362C-4C85-B385-EA0904338604}"/>
              </a:ext>
            </a:extLst>
          </p:cNvPr>
          <p:cNvPicPr>
            <a:picLocks noChangeAspect="1"/>
          </p:cNvPicPr>
          <p:nvPr/>
        </p:nvPicPr>
        <p:blipFill rotWithShape="1">
          <a:blip r:embed="rId5"/>
          <a:srcRect l="13257" r="12671" b="45928"/>
          <a:stretch/>
        </p:blipFill>
        <p:spPr>
          <a:xfrm>
            <a:off x="0" y="2920346"/>
            <a:ext cx="3159761" cy="2704599"/>
          </a:xfrm>
          <a:prstGeom prst="rect">
            <a:avLst/>
          </a:prstGeom>
        </p:spPr>
      </p:pic>
      <p:sp>
        <p:nvSpPr>
          <p:cNvPr id="10" name="TextBox 9">
            <a:extLst>
              <a:ext uri="{FF2B5EF4-FFF2-40B4-BE49-F238E27FC236}">
                <a16:creationId xmlns:a16="http://schemas.microsoft.com/office/drawing/2014/main" id="{7E73B1BE-BA6A-4790-B4F3-904C35EE063D}"/>
              </a:ext>
            </a:extLst>
          </p:cNvPr>
          <p:cNvSpPr txBox="1"/>
          <p:nvPr/>
        </p:nvSpPr>
        <p:spPr>
          <a:xfrm>
            <a:off x="780333" y="1280048"/>
            <a:ext cx="2999740" cy="1763368"/>
          </a:xfrm>
          <a:prstGeom prst="rect">
            <a:avLst/>
          </a:prstGeom>
          <a:noFill/>
        </p:spPr>
        <p:txBody>
          <a:bodyPr wrap="square">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Now tell me your sad story Have you suffered from any injuries or losses? </a:t>
            </a:r>
          </a:p>
          <a:p>
            <a:pPr>
              <a:lnSpc>
                <a:spcPct val="107000"/>
              </a:lnSpc>
              <a:spcAft>
                <a:spcPts val="800"/>
              </a:spcAft>
            </a:pPr>
            <a:endParaRPr lang="en-GB" dirty="0">
              <a:latin typeface="Bahnschrift" panose="020B0502040204020203"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Rectangle: Rounded Corners 24">
            <a:hlinkClick r:id="rId6" action="ppaction://hlinksldjump"/>
            <a:extLst>
              <a:ext uri="{FF2B5EF4-FFF2-40B4-BE49-F238E27FC236}">
                <a16:creationId xmlns:a16="http://schemas.microsoft.com/office/drawing/2014/main" id="{A73C4353-B936-4C2B-844F-484EC0B63A53}"/>
              </a:ext>
            </a:extLst>
          </p:cNvPr>
          <p:cNvSpPr/>
          <p:nvPr/>
        </p:nvSpPr>
        <p:spPr>
          <a:xfrm>
            <a:off x="4970764" y="1402019"/>
            <a:ext cx="1957101" cy="110399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GB"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Husband killed</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Rectangle: Rounded Corners 25">
            <a:hlinkClick r:id="rId7" action="ppaction://hlinksldjump"/>
            <a:extLst>
              <a:ext uri="{FF2B5EF4-FFF2-40B4-BE49-F238E27FC236}">
                <a16:creationId xmlns:a16="http://schemas.microsoft.com/office/drawing/2014/main" id="{F7E2D421-2438-4D2F-B4B2-2CE05E417DDF}"/>
              </a:ext>
            </a:extLst>
          </p:cNvPr>
          <p:cNvSpPr/>
          <p:nvPr/>
        </p:nvSpPr>
        <p:spPr>
          <a:xfrm>
            <a:off x="7082464" y="1398891"/>
            <a:ext cx="1957101" cy="110399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Rounded Corners 27">
            <a:hlinkClick r:id="rId8" action="ppaction://hlinksldjump"/>
            <a:extLst>
              <a:ext uri="{FF2B5EF4-FFF2-40B4-BE49-F238E27FC236}">
                <a16:creationId xmlns:a16="http://schemas.microsoft.com/office/drawing/2014/main" id="{56BCEC76-A477-4DFA-B8D2-A9C8A0CF1E2C}"/>
              </a:ext>
            </a:extLst>
          </p:cNvPr>
          <p:cNvSpPr/>
          <p:nvPr/>
        </p:nvSpPr>
        <p:spPr>
          <a:xfrm>
            <a:off x="9250401" y="1398891"/>
            <a:ext cx="1957101" cy="110399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3C064B5F-1F68-4F6A-8AC7-27FBCA425C7F}"/>
              </a:ext>
            </a:extLst>
          </p:cNvPr>
          <p:cNvSpPr txBox="1"/>
          <p:nvPr/>
        </p:nvSpPr>
        <p:spPr>
          <a:xfrm>
            <a:off x="7293300" y="1744883"/>
            <a:ext cx="2471420" cy="374077"/>
          </a:xfrm>
          <a:prstGeom prst="rect">
            <a:avLst/>
          </a:prstGeom>
          <a:noFill/>
        </p:spPr>
        <p:txBody>
          <a:bodyPr wrap="square">
            <a:spAutoFit/>
          </a:bodyPr>
          <a:lstStyle/>
          <a:p>
            <a:pPr>
              <a:lnSpc>
                <a:spcPct val="107000"/>
              </a:lnSpc>
              <a:spcAft>
                <a:spcPts val="800"/>
              </a:spcAft>
            </a:pPr>
            <a:r>
              <a:rPr lang="en-GB"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Parents killed</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TextBox 30">
            <a:extLst>
              <a:ext uri="{FF2B5EF4-FFF2-40B4-BE49-F238E27FC236}">
                <a16:creationId xmlns:a16="http://schemas.microsoft.com/office/drawing/2014/main" id="{3CD5ACFA-04A2-48C4-906B-7C794506AB11}"/>
              </a:ext>
            </a:extLst>
          </p:cNvPr>
          <p:cNvSpPr txBox="1"/>
          <p:nvPr/>
        </p:nvSpPr>
        <p:spPr>
          <a:xfrm>
            <a:off x="9452559" y="1615668"/>
            <a:ext cx="1552784" cy="670440"/>
          </a:xfrm>
          <a:prstGeom prst="rect">
            <a:avLst/>
          </a:prstGeom>
          <a:noFill/>
        </p:spPr>
        <p:txBody>
          <a:bodyPr wrap="square" rtlCol="0">
            <a:spAutoFit/>
          </a:bodyPr>
          <a:lstStyle/>
          <a:p>
            <a:pPr>
              <a:lnSpc>
                <a:spcPct val="107000"/>
              </a:lnSpc>
              <a:spcAft>
                <a:spcPts val="800"/>
              </a:spcAf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House burned down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Rectangle: Rounded Corners 31">
            <a:extLst>
              <a:ext uri="{FF2B5EF4-FFF2-40B4-BE49-F238E27FC236}">
                <a16:creationId xmlns:a16="http://schemas.microsoft.com/office/drawing/2014/main" id="{B3A917CF-CBDA-42F8-9EFE-FED8B64597EE}"/>
              </a:ext>
            </a:extLst>
          </p:cNvPr>
          <p:cNvSpPr/>
          <p:nvPr/>
        </p:nvSpPr>
        <p:spPr>
          <a:xfrm>
            <a:off x="6477177" y="944583"/>
            <a:ext cx="2051833" cy="135365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406459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2071977"/>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2400" dirty="0">
              <a:effectLst/>
              <a:latin typeface="Freestyle Script" panose="030804020302050B0404"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To the right Worshipful the Justices of the Peace and in the presence of the people for this county at the Quarter Sessions to be held on the 1st of April 1650. The humble petition of Margaret </a:t>
            </a:r>
            <a:r>
              <a:rPr lang="en-GB" sz="2400" dirty="0" err="1">
                <a:effectLst/>
                <a:latin typeface="Bradley Hand ITC" panose="03070402050302030203" pitchFamily="66" charset="0"/>
                <a:ea typeface="Calibri" panose="020F0502020204030204" pitchFamily="34" charset="0"/>
                <a:cs typeface="Times New Roman" panose="02020603050405020304" pitchFamily="18" charset="0"/>
              </a:rPr>
              <a:t>Merryweather</a:t>
            </a: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 widow. Her husband fought bravely for Parliament during these late wars. He was killed by a cannon bullet defending his town. </a:t>
            </a:r>
            <a:endParaRPr lang="en-GB" dirty="0">
              <a:latin typeface="Bradley Hand ITC" panose="03070402050302030203" pitchFamily="66" charset="0"/>
              <a:cs typeface="Angsana New" panose="020B0502040204020203" pitchFamily="18" charset="-34"/>
            </a:endParaRPr>
          </a:p>
        </p:txBody>
      </p:sp>
      <p:grpSp>
        <p:nvGrpSpPr>
          <p:cNvPr id="6" name="Group 5">
            <a:extLst>
              <a:ext uri="{FF2B5EF4-FFF2-40B4-BE49-F238E27FC236}">
                <a16:creationId xmlns:a16="http://schemas.microsoft.com/office/drawing/2014/main" id="{C05CFBEF-6A21-418D-B3BC-3CAF36F06C74}"/>
              </a:ext>
            </a:extLst>
          </p:cNvPr>
          <p:cNvGrpSpPr/>
          <p:nvPr/>
        </p:nvGrpSpPr>
        <p:grpSpPr>
          <a:xfrm>
            <a:off x="10038081" y="3911393"/>
            <a:ext cx="1828799" cy="1475312"/>
            <a:chOff x="5984241" y="3007153"/>
            <a:chExt cx="1828799" cy="1475312"/>
          </a:xfrm>
        </p:grpSpPr>
        <p:sp>
          <p:nvSpPr>
            <p:cNvPr id="7" name="Rectangle: Rounded Corners 6">
              <a:extLst>
                <a:ext uri="{FF2B5EF4-FFF2-40B4-BE49-F238E27FC236}">
                  <a16:creationId xmlns:a16="http://schemas.microsoft.com/office/drawing/2014/main" id="{B0461B4D-91D5-46A3-9B1D-712740583529}"/>
                </a:ext>
              </a:extLst>
            </p:cNvPr>
            <p:cNvSpPr/>
            <p:nvPr/>
          </p:nvSpPr>
          <p:spPr>
            <a:xfrm>
              <a:off x="5984241" y="3007153"/>
              <a:ext cx="1828799" cy="147531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C8655326-165E-4977-8EB3-FF6338FE5048}"/>
                </a:ext>
              </a:extLst>
            </p:cNvPr>
            <p:cNvSpPr txBox="1"/>
            <p:nvPr/>
          </p:nvSpPr>
          <p:spPr>
            <a:xfrm>
              <a:off x="6096000" y="3639899"/>
              <a:ext cx="1521860" cy="707886"/>
            </a:xfrm>
            <a:prstGeom prst="rect">
              <a:avLst/>
            </a:prstGeom>
            <a:noFill/>
            <a:ln>
              <a:noFill/>
            </a:ln>
          </p:spPr>
          <p:txBody>
            <a:bodyPr wrap="square" rtlCol="0">
              <a:spAutoFit/>
            </a:bodyPr>
            <a:lstStyle/>
            <a:p>
              <a:pPr algn="ctr"/>
              <a:r>
                <a:rPr lang="en-GB" sz="2000" b="1" dirty="0">
                  <a:solidFill>
                    <a:schemeClr val="bg1"/>
                  </a:solidFill>
                  <a:latin typeface="Bahnschrift" panose="020B0502040204020203" pitchFamily="34" charset="0"/>
                  <a:cs typeface="Times New Roman" panose="02020603050405020304" pitchFamily="18" charset="0"/>
                </a:rPr>
                <a:t>Click here to continue</a:t>
              </a:r>
              <a:endParaRPr lang="en-GB" sz="2000" b="1" dirty="0">
                <a:solidFill>
                  <a:schemeClr val="bg1"/>
                </a:solidFill>
              </a:endParaRPr>
            </a:p>
          </p:txBody>
        </p:sp>
        <p:sp>
          <p:nvSpPr>
            <p:cNvPr id="10" name="Arrow: Right 9">
              <a:extLst>
                <a:ext uri="{FF2B5EF4-FFF2-40B4-BE49-F238E27FC236}">
                  <a16:creationId xmlns:a16="http://schemas.microsoft.com/office/drawing/2014/main" id="{7AFD5943-FCBE-4B17-9FDD-5CDD1C05F908}"/>
                </a:ext>
              </a:extLst>
            </p:cNvPr>
            <p:cNvSpPr/>
            <p:nvPr/>
          </p:nvSpPr>
          <p:spPr>
            <a:xfrm>
              <a:off x="6477000" y="3246120"/>
              <a:ext cx="8432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Rectangle: Rounded Corners 1">
            <a:hlinkClick r:id="rId5" action="ppaction://hlinksldjump"/>
            <a:extLst>
              <a:ext uri="{FF2B5EF4-FFF2-40B4-BE49-F238E27FC236}">
                <a16:creationId xmlns:a16="http://schemas.microsoft.com/office/drawing/2014/main" id="{D637A43A-07A9-4318-BF31-263C6F1B34A9}"/>
              </a:ext>
            </a:extLst>
          </p:cNvPr>
          <p:cNvSpPr/>
          <p:nvPr/>
        </p:nvSpPr>
        <p:spPr>
          <a:xfrm>
            <a:off x="10038081" y="3718560"/>
            <a:ext cx="2072639" cy="19390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983508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2071977"/>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2400" dirty="0">
              <a:effectLst/>
              <a:latin typeface="Freestyle Script" panose="030804020302050B0404"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To the right Worshipful the Justices of the Peace and in the presence of the people for this county at the Quarter Sessions to be held on the 1st of April 1650. The humble petition of Margaret </a:t>
            </a:r>
            <a:r>
              <a:rPr lang="en-GB" sz="2400" dirty="0" err="1">
                <a:effectLst/>
                <a:latin typeface="Bradley Hand ITC" panose="03070402050302030203" pitchFamily="66" charset="0"/>
                <a:ea typeface="Calibri" panose="020F0502020204030204" pitchFamily="34" charset="0"/>
                <a:cs typeface="Times New Roman" panose="02020603050405020304" pitchFamily="18" charset="0"/>
              </a:rPr>
              <a:t>Merryweather</a:t>
            </a: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 orphan. Her parents were killed when their town was besieged and she is now unable to support herself. </a:t>
            </a:r>
            <a:endParaRPr lang="en-GB" dirty="0">
              <a:latin typeface="Bradley Hand ITC" panose="03070402050302030203" pitchFamily="66" charset="0"/>
              <a:cs typeface="Angsana New" panose="020B0502040204020203" pitchFamily="18" charset="-34"/>
            </a:endParaRPr>
          </a:p>
        </p:txBody>
      </p:sp>
      <p:grpSp>
        <p:nvGrpSpPr>
          <p:cNvPr id="6" name="Group 5">
            <a:extLst>
              <a:ext uri="{FF2B5EF4-FFF2-40B4-BE49-F238E27FC236}">
                <a16:creationId xmlns:a16="http://schemas.microsoft.com/office/drawing/2014/main" id="{C05CFBEF-6A21-418D-B3BC-3CAF36F06C74}"/>
              </a:ext>
            </a:extLst>
          </p:cNvPr>
          <p:cNvGrpSpPr/>
          <p:nvPr/>
        </p:nvGrpSpPr>
        <p:grpSpPr>
          <a:xfrm>
            <a:off x="10038081" y="3911393"/>
            <a:ext cx="1828799" cy="1475312"/>
            <a:chOff x="5984241" y="3007153"/>
            <a:chExt cx="1828799" cy="1475312"/>
          </a:xfrm>
        </p:grpSpPr>
        <p:sp>
          <p:nvSpPr>
            <p:cNvPr id="7" name="Rectangle: Rounded Corners 6">
              <a:extLst>
                <a:ext uri="{FF2B5EF4-FFF2-40B4-BE49-F238E27FC236}">
                  <a16:creationId xmlns:a16="http://schemas.microsoft.com/office/drawing/2014/main" id="{B0461B4D-91D5-46A3-9B1D-712740583529}"/>
                </a:ext>
              </a:extLst>
            </p:cNvPr>
            <p:cNvSpPr/>
            <p:nvPr/>
          </p:nvSpPr>
          <p:spPr>
            <a:xfrm>
              <a:off x="5984241" y="3007153"/>
              <a:ext cx="1828799" cy="147531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C8655326-165E-4977-8EB3-FF6338FE5048}"/>
                </a:ext>
              </a:extLst>
            </p:cNvPr>
            <p:cNvSpPr txBox="1"/>
            <p:nvPr/>
          </p:nvSpPr>
          <p:spPr>
            <a:xfrm>
              <a:off x="6096000" y="3639899"/>
              <a:ext cx="1521860" cy="707886"/>
            </a:xfrm>
            <a:prstGeom prst="rect">
              <a:avLst/>
            </a:prstGeom>
            <a:noFill/>
            <a:ln>
              <a:noFill/>
            </a:ln>
          </p:spPr>
          <p:txBody>
            <a:bodyPr wrap="square" rtlCol="0">
              <a:spAutoFit/>
            </a:bodyPr>
            <a:lstStyle/>
            <a:p>
              <a:pPr algn="ctr"/>
              <a:r>
                <a:rPr lang="en-GB" sz="2000" b="1" dirty="0">
                  <a:solidFill>
                    <a:schemeClr val="bg1"/>
                  </a:solidFill>
                  <a:latin typeface="Bahnschrift" panose="020B0502040204020203" pitchFamily="34" charset="0"/>
                  <a:cs typeface="Times New Roman" panose="02020603050405020304" pitchFamily="18" charset="0"/>
                </a:rPr>
                <a:t>Click here to continue</a:t>
              </a:r>
              <a:endParaRPr lang="en-GB" sz="2000" b="1" dirty="0">
                <a:solidFill>
                  <a:schemeClr val="bg1"/>
                </a:solidFill>
              </a:endParaRPr>
            </a:p>
          </p:txBody>
        </p:sp>
        <p:sp>
          <p:nvSpPr>
            <p:cNvPr id="10" name="Arrow: Right 9">
              <a:extLst>
                <a:ext uri="{FF2B5EF4-FFF2-40B4-BE49-F238E27FC236}">
                  <a16:creationId xmlns:a16="http://schemas.microsoft.com/office/drawing/2014/main" id="{7AFD5943-FCBE-4B17-9FDD-5CDD1C05F908}"/>
                </a:ext>
              </a:extLst>
            </p:cNvPr>
            <p:cNvSpPr/>
            <p:nvPr/>
          </p:nvSpPr>
          <p:spPr>
            <a:xfrm>
              <a:off x="6477000" y="3246120"/>
              <a:ext cx="8432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Rectangle: Rounded Corners 1">
            <a:hlinkClick r:id="rId5" action="ppaction://hlinksldjump"/>
            <a:extLst>
              <a:ext uri="{FF2B5EF4-FFF2-40B4-BE49-F238E27FC236}">
                <a16:creationId xmlns:a16="http://schemas.microsoft.com/office/drawing/2014/main" id="{D637A43A-07A9-4318-BF31-263C6F1B34A9}"/>
              </a:ext>
            </a:extLst>
          </p:cNvPr>
          <p:cNvSpPr/>
          <p:nvPr/>
        </p:nvSpPr>
        <p:spPr>
          <a:xfrm>
            <a:off x="10038081" y="3718560"/>
            <a:ext cx="2072639" cy="19390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19782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2071977"/>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2400" dirty="0">
              <a:effectLst/>
              <a:latin typeface="Freestyle Script" panose="030804020302050B0404"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To the right Worshipful the Justices of the Peace and in the presence of the people for this county at the Quarter Sessions to be held on the 1st of April 1650. The humble petition of Walter </a:t>
            </a:r>
            <a:r>
              <a:rPr lang="en-GB" sz="2400" dirty="0" err="1">
                <a:effectLst/>
                <a:latin typeface="Bradley Hand ITC" panose="03070402050302030203" pitchFamily="66" charset="0"/>
                <a:ea typeface="Calibri" panose="020F0502020204030204" pitchFamily="34" charset="0"/>
                <a:cs typeface="Times New Roman" panose="02020603050405020304" pitchFamily="18" charset="0"/>
              </a:rPr>
              <a:t>Hogbrawl</a:t>
            </a: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 orphan. His parents were killed when their town was besieged and he is now unable to support himself. </a:t>
            </a:r>
            <a:endParaRPr lang="en-GB" dirty="0">
              <a:latin typeface="Bradley Hand ITC" panose="03070402050302030203" pitchFamily="66" charset="0"/>
              <a:cs typeface="Angsana New" panose="020B0502040204020203" pitchFamily="18" charset="-34"/>
            </a:endParaRPr>
          </a:p>
        </p:txBody>
      </p:sp>
      <p:grpSp>
        <p:nvGrpSpPr>
          <p:cNvPr id="6" name="Group 5">
            <a:extLst>
              <a:ext uri="{FF2B5EF4-FFF2-40B4-BE49-F238E27FC236}">
                <a16:creationId xmlns:a16="http://schemas.microsoft.com/office/drawing/2014/main" id="{C05CFBEF-6A21-418D-B3BC-3CAF36F06C74}"/>
              </a:ext>
            </a:extLst>
          </p:cNvPr>
          <p:cNvGrpSpPr/>
          <p:nvPr/>
        </p:nvGrpSpPr>
        <p:grpSpPr>
          <a:xfrm>
            <a:off x="10038081" y="3911393"/>
            <a:ext cx="1828799" cy="1475312"/>
            <a:chOff x="5984241" y="3007153"/>
            <a:chExt cx="1828799" cy="1475312"/>
          </a:xfrm>
        </p:grpSpPr>
        <p:sp>
          <p:nvSpPr>
            <p:cNvPr id="7" name="Rectangle: Rounded Corners 6">
              <a:extLst>
                <a:ext uri="{FF2B5EF4-FFF2-40B4-BE49-F238E27FC236}">
                  <a16:creationId xmlns:a16="http://schemas.microsoft.com/office/drawing/2014/main" id="{B0461B4D-91D5-46A3-9B1D-712740583529}"/>
                </a:ext>
              </a:extLst>
            </p:cNvPr>
            <p:cNvSpPr/>
            <p:nvPr/>
          </p:nvSpPr>
          <p:spPr>
            <a:xfrm>
              <a:off x="5984241" y="3007153"/>
              <a:ext cx="1828799" cy="147531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C8655326-165E-4977-8EB3-FF6338FE5048}"/>
                </a:ext>
              </a:extLst>
            </p:cNvPr>
            <p:cNvSpPr txBox="1"/>
            <p:nvPr/>
          </p:nvSpPr>
          <p:spPr>
            <a:xfrm>
              <a:off x="6096000" y="3639899"/>
              <a:ext cx="1521860" cy="707886"/>
            </a:xfrm>
            <a:prstGeom prst="rect">
              <a:avLst/>
            </a:prstGeom>
            <a:noFill/>
            <a:ln>
              <a:noFill/>
            </a:ln>
          </p:spPr>
          <p:txBody>
            <a:bodyPr wrap="square" rtlCol="0">
              <a:spAutoFit/>
            </a:bodyPr>
            <a:lstStyle/>
            <a:p>
              <a:pPr algn="ctr"/>
              <a:r>
                <a:rPr lang="en-GB" sz="2000" b="1" dirty="0">
                  <a:solidFill>
                    <a:schemeClr val="bg1"/>
                  </a:solidFill>
                  <a:latin typeface="Bahnschrift" panose="020B0502040204020203" pitchFamily="34" charset="0"/>
                  <a:cs typeface="Times New Roman" panose="02020603050405020304" pitchFamily="18" charset="0"/>
                </a:rPr>
                <a:t>Click here to continue</a:t>
              </a:r>
              <a:endParaRPr lang="en-GB" sz="2000" b="1" dirty="0">
                <a:solidFill>
                  <a:schemeClr val="bg1"/>
                </a:solidFill>
              </a:endParaRPr>
            </a:p>
          </p:txBody>
        </p:sp>
        <p:sp>
          <p:nvSpPr>
            <p:cNvPr id="10" name="Arrow: Right 9">
              <a:extLst>
                <a:ext uri="{FF2B5EF4-FFF2-40B4-BE49-F238E27FC236}">
                  <a16:creationId xmlns:a16="http://schemas.microsoft.com/office/drawing/2014/main" id="{7AFD5943-FCBE-4B17-9FDD-5CDD1C05F908}"/>
                </a:ext>
              </a:extLst>
            </p:cNvPr>
            <p:cNvSpPr/>
            <p:nvPr/>
          </p:nvSpPr>
          <p:spPr>
            <a:xfrm>
              <a:off x="6477000" y="3246120"/>
              <a:ext cx="8432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Rectangle: Rounded Corners 1">
            <a:hlinkClick r:id="rId5" action="ppaction://hlinksldjump"/>
            <a:extLst>
              <a:ext uri="{FF2B5EF4-FFF2-40B4-BE49-F238E27FC236}">
                <a16:creationId xmlns:a16="http://schemas.microsoft.com/office/drawing/2014/main" id="{D637A43A-07A9-4318-BF31-263C6F1B34A9}"/>
              </a:ext>
            </a:extLst>
          </p:cNvPr>
          <p:cNvSpPr/>
          <p:nvPr/>
        </p:nvSpPr>
        <p:spPr>
          <a:xfrm>
            <a:off x="10038081" y="3718560"/>
            <a:ext cx="2072639" cy="19390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829819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2071977"/>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2400" dirty="0">
              <a:effectLst/>
              <a:latin typeface="Freestyle Script" panose="030804020302050B0404"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To the right Worshipful the Justices of the Peace and in the presence of the people for this county at the Quarter Sessions to be held on the 1st of April 1650. The humble petition of Margaret </a:t>
            </a:r>
            <a:r>
              <a:rPr lang="en-GB" sz="2400" dirty="0" err="1">
                <a:effectLst/>
                <a:latin typeface="Bradley Hand ITC" panose="03070402050302030203" pitchFamily="66" charset="0"/>
                <a:ea typeface="Calibri" panose="020F0502020204030204" pitchFamily="34" charset="0"/>
                <a:cs typeface="Times New Roman" panose="02020603050405020304" pitchFamily="18" charset="0"/>
              </a:rPr>
              <a:t>Merryweather</a:t>
            </a: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 widow. </a:t>
            </a:r>
            <a:r>
              <a:rPr lang="en-GB" sz="2400" dirty="0">
                <a:latin typeface="Bradley Hand ITC" panose="03070402050302030203" pitchFamily="66" charset="0"/>
                <a:ea typeface="Calibri" panose="020F0502020204030204" pitchFamily="34" charset="0"/>
                <a:cs typeface="Times New Roman" panose="02020603050405020304" pitchFamily="18" charset="0"/>
              </a:rPr>
              <a:t> </a:t>
            </a: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Her husband was killed when her house was burned and she now has nowhere to live.</a:t>
            </a:r>
          </a:p>
        </p:txBody>
      </p:sp>
      <p:grpSp>
        <p:nvGrpSpPr>
          <p:cNvPr id="6" name="Group 5">
            <a:extLst>
              <a:ext uri="{FF2B5EF4-FFF2-40B4-BE49-F238E27FC236}">
                <a16:creationId xmlns:a16="http://schemas.microsoft.com/office/drawing/2014/main" id="{C05CFBEF-6A21-418D-B3BC-3CAF36F06C74}"/>
              </a:ext>
            </a:extLst>
          </p:cNvPr>
          <p:cNvGrpSpPr/>
          <p:nvPr/>
        </p:nvGrpSpPr>
        <p:grpSpPr>
          <a:xfrm>
            <a:off x="10038081" y="3911393"/>
            <a:ext cx="1828799" cy="1475312"/>
            <a:chOff x="5984241" y="3007153"/>
            <a:chExt cx="1828799" cy="1475312"/>
          </a:xfrm>
        </p:grpSpPr>
        <p:sp>
          <p:nvSpPr>
            <p:cNvPr id="7" name="Rectangle: Rounded Corners 6">
              <a:extLst>
                <a:ext uri="{FF2B5EF4-FFF2-40B4-BE49-F238E27FC236}">
                  <a16:creationId xmlns:a16="http://schemas.microsoft.com/office/drawing/2014/main" id="{B0461B4D-91D5-46A3-9B1D-712740583529}"/>
                </a:ext>
              </a:extLst>
            </p:cNvPr>
            <p:cNvSpPr/>
            <p:nvPr/>
          </p:nvSpPr>
          <p:spPr>
            <a:xfrm>
              <a:off x="5984241" y="3007153"/>
              <a:ext cx="1828799" cy="147531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C8655326-165E-4977-8EB3-FF6338FE5048}"/>
                </a:ext>
              </a:extLst>
            </p:cNvPr>
            <p:cNvSpPr txBox="1"/>
            <p:nvPr/>
          </p:nvSpPr>
          <p:spPr>
            <a:xfrm>
              <a:off x="6096000" y="3639899"/>
              <a:ext cx="1521860" cy="707886"/>
            </a:xfrm>
            <a:prstGeom prst="rect">
              <a:avLst/>
            </a:prstGeom>
            <a:noFill/>
            <a:ln>
              <a:noFill/>
            </a:ln>
          </p:spPr>
          <p:txBody>
            <a:bodyPr wrap="square" rtlCol="0">
              <a:spAutoFit/>
            </a:bodyPr>
            <a:lstStyle/>
            <a:p>
              <a:pPr algn="ctr"/>
              <a:r>
                <a:rPr lang="en-GB" sz="2000" b="1" dirty="0">
                  <a:solidFill>
                    <a:schemeClr val="bg1"/>
                  </a:solidFill>
                  <a:latin typeface="Bahnschrift" panose="020B0502040204020203" pitchFamily="34" charset="0"/>
                  <a:cs typeface="Times New Roman" panose="02020603050405020304" pitchFamily="18" charset="0"/>
                </a:rPr>
                <a:t>Click here to continue</a:t>
              </a:r>
              <a:endParaRPr lang="en-GB" sz="2000" b="1" dirty="0">
                <a:solidFill>
                  <a:schemeClr val="bg1"/>
                </a:solidFill>
              </a:endParaRPr>
            </a:p>
          </p:txBody>
        </p:sp>
        <p:sp>
          <p:nvSpPr>
            <p:cNvPr id="10" name="Arrow: Right 9">
              <a:extLst>
                <a:ext uri="{FF2B5EF4-FFF2-40B4-BE49-F238E27FC236}">
                  <a16:creationId xmlns:a16="http://schemas.microsoft.com/office/drawing/2014/main" id="{7AFD5943-FCBE-4B17-9FDD-5CDD1C05F908}"/>
                </a:ext>
              </a:extLst>
            </p:cNvPr>
            <p:cNvSpPr/>
            <p:nvPr/>
          </p:nvSpPr>
          <p:spPr>
            <a:xfrm>
              <a:off x="6477000" y="3246120"/>
              <a:ext cx="8432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Rectangle: Rounded Corners 1">
            <a:hlinkClick r:id="rId5" action="ppaction://hlinksldjump"/>
            <a:extLst>
              <a:ext uri="{FF2B5EF4-FFF2-40B4-BE49-F238E27FC236}">
                <a16:creationId xmlns:a16="http://schemas.microsoft.com/office/drawing/2014/main" id="{D637A43A-07A9-4318-BF31-263C6F1B34A9}"/>
              </a:ext>
            </a:extLst>
          </p:cNvPr>
          <p:cNvSpPr/>
          <p:nvPr/>
        </p:nvSpPr>
        <p:spPr>
          <a:xfrm>
            <a:off x="10038081" y="3718560"/>
            <a:ext cx="2072639" cy="19390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682731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2071977"/>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2400" dirty="0">
              <a:effectLst/>
              <a:latin typeface="Freestyle Script" panose="030804020302050B0404"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To the right Worshipful the Justices of the Peace and in the presence of the people for this county at the Quarter Sessions to be held on the 1st of April 1650. The humble petition of </a:t>
            </a:r>
            <a:r>
              <a:rPr lang="en-GB" sz="2400" dirty="0">
                <a:latin typeface="Bradley Hand ITC" panose="03070402050302030203" pitchFamily="66" charset="0"/>
                <a:ea typeface="Calibri" panose="020F0502020204030204" pitchFamily="34" charset="0"/>
                <a:cs typeface="Times New Roman" panose="02020603050405020304" pitchFamily="18" charset="0"/>
              </a:rPr>
              <a:t>Walter </a:t>
            </a:r>
            <a:r>
              <a:rPr lang="en-GB" sz="2400" dirty="0" err="1">
                <a:latin typeface="Bradley Hand ITC" panose="03070402050302030203" pitchFamily="66" charset="0"/>
                <a:ea typeface="Calibri" panose="020F0502020204030204" pitchFamily="34" charset="0"/>
                <a:cs typeface="Times New Roman" panose="02020603050405020304" pitchFamily="18" charset="0"/>
              </a:rPr>
              <a:t>Hogbrawl</a:t>
            </a: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 orphan. </a:t>
            </a:r>
            <a:r>
              <a:rPr lang="en-GB" sz="2400" dirty="0">
                <a:latin typeface="Bradley Hand ITC" panose="03070402050302030203" pitchFamily="66" charset="0"/>
                <a:ea typeface="Calibri" panose="020F0502020204030204" pitchFamily="34" charset="0"/>
                <a:cs typeface="Times New Roman" panose="02020603050405020304" pitchFamily="18" charset="0"/>
              </a:rPr>
              <a:t> </a:t>
            </a: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His house was burned down when his town was besieged and he now has nowhere to live.</a:t>
            </a:r>
          </a:p>
        </p:txBody>
      </p:sp>
      <p:grpSp>
        <p:nvGrpSpPr>
          <p:cNvPr id="6" name="Group 5">
            <a:extLst>
              <a:ext uri="{FF2B5EF4-FFF2-40B4-BE49-F238E27FC236}">
                <a16:creationId xmlns:a16="http://schemas.microsoft.com/office/drawing/2014/main" id="{C05CFBEF-6A21-418D-B3BC-3CAF36F06C74}"/>
              </a:ext>
            </a:extLst>
          </p:cNvPr>
          <p:cNvGrpSpPr/>
          <p:nvPr/>
        </p:nvGrpSpPr>
        <p:grpSpPr>
          <a:xfrm>
            <a:off x="10038081" y="3911393"/>
            <a:ext cx="1828799" cy="1475312"/>
            <a:chOff x="5984241" y="3007153"/>
            <a:chExt cx="1828799" cy="1475312"/>
          </a:xfrm>
        </p:grpSpPr>
        <p:sp>
          <p:nvSpPr>
            <p:cNvPr id="7" name="Rectangle: Rounded Corners 6">
              <a:extLst>
                <a:ext uri="{FF2B5EF4-FFF2-40B4-BE49-F238E27FC236}">
                  <a16:creationId xmlns:a16="http://schemas.microsoft.com/office/drawing/2014/main" id="{B0461B4D-91D5-46A3-9B1D-712740583529}"/>
                </a:ext>
              </a:extLst>
            </p:cNvPr>
            <p:cNvSpPr/>
            <p:nvPr/>
          </p:nvSpPr>
          <p:spPr>
            <a:xfrm>
              <a:off x="5984241" y="3007153"/>
              <a:ext cx="1828799" cy="147531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C8655326-165E-4977-8EB3-FF6338FE5048}"/>
                </a:ext>
              </a:extLst>
            </p:cNvPr>
            <p:cNvSpPr txBox="1"/>
            <p:nvPr/>
          </p:nvSpPr>
          <p:spPr>
            <a:xfrm>
              <a:off x="6096000" y="3639899"/>
              <a:ext cx="1521860" cy="707886"/>
            </a:xfrm>
            <a:prstGeom prst="rect">
              <a:avLst/>
            </a:prstGeom>
            <a:noFill/>
            <a:ln>
              <a:noFill/>
            </a:ln>
          </p:spPr>
          <p:txBody>
            <a:bodyPr wrap="square" rtlCol="0">
              <a:spAutoFit/>
            </a:bodyPr>
            <a:lstStyle/>
            <a:p>
              <a:pPr algn="ctr"/>
              <a:r>
                <a:rPr lang="en-GB" sz="2000" b="1" dirty="0">
                  <a:solidFill>
                    <a:schemeClr val="bg1"/>
                  </a:solidFill>
                  <a:latin typeface="Bahnschrift" panose="020B0502040204020203" pitchFamily="34" charset="0"/>
                  <a:cs typeface="Times New Roman" panose="02020603050405020304" pitchFamily="18" charset="0"/>
                </a:rPr>
                <a:t>Click here to continue</a:t>
              </a:r>
              <a:endParaRPr lang="en-GB" sz="2000" b="1" dirty="0">
                <a:solidFill>
                  <a:schemeClr val="bg1"/>
                </a:solidFill>
              </a:endParaRPr>
            </a:p>
          </p:txBody>
        </p:sp>
        <p:sp>
          <p:nvSpPr>
            <p:cNvPr id="10" name="Arrow: Right 9">
              <a:extLst>
                <a:ext uri="{FF2B5EF4-FFF2-40B4-BE49-F238E27FC236}">
                  <a16:creationId xmlns:a16="http://schemas.microsoft.com/office/drawing/2014/main" id="{7AFD5943-FCBE-4B17-9FDD-5CDD1C05F908}"/>
                </a:ext>
              </a:extLst>
            </p:cNvPr>
            <p:cNvSpPr/>
            <p:nvPr/>
          </p:nvSpPr>
          <p:spPr>
            <a:xfrm>
              <a:off x="6477000" y="3246120"/>
              <a:ext cx="8432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Rectangle: Rounded Corners 1">
            <a:hlinkClick r:id="rId5" action="ppaction://hlinksldjump"/>
            <a:extLst>
              <a:ext uri="{FF2B5EF4-FFF2-40B4-BE49-F238E27FC236}">
                <a16:creationId xmlns:a16="http://schemas.microsoft.com/office/drawing/2014/main" id="{D637A43A-07A9-4318-BF31-263C6F1B34A9}"/>
              </a:ext>
            </a:extLst>
          </p:cNvPr>
          <p:cNvSpPr/>
          <p:nvPr/>
        </p:nvSpPr>
        <p:spPr>
          <a:xfrm>
            <a:off x="10038081" y="3718560"/>
            <a:ext cx="2072639" cy="19390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825788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362215"/>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dirty="0">
              <a:latin typeface="Bahnschrift" panose="020B0502040204020203" pitchFamily="34" charset="0"/>
              <a:cs typeface="Angsana New" panose="020B0502040204020203" pitchFamily="18" charset="-34"/>
            </a:endParaRPr>
          </a:p>
        </p:txBody>
      </p:sp>
      <p:pic>
        <p:nvPicPr>
          <p:cNvPr id="6" name="Picture 5">
            <a:extLst>
              <a:ext uri="{FF2B5EF4-FFF2-40B4-BE49-F238E27FC236}">
                <a16:creationId xmlns:a16="http://schemas.microsoft.com/office/drawing/2014/main" id="{9EACC0A1-362C-4C85-B385-EA0904338604}"/>
              </a:ext>
            </a:extLst>
          </p:cNvPr>
          <p:cNvPicPr>
            <a:picLocks noChangeAspect="1"/>
          </p:cNvPicPr>
          <p:nvPr/>
        </p:nvPicPr>
        <p:blipFill rotWithShape="1">
          <a:blip r:embed="rId5"/>
          <a:srcRect l="13257" r="12671" b="45928"/>
          <a:stretch/>
        </p:blipFill>
        <p:spPr>
          <a:xfrm>
            <a:off x="0" y="2920346"/>
            <a:ext cx="3159761" cy="2704599"/>
          </a:xfrm>
          <a:prstGeom prst="rect">
            <a:avLst/>
          </a:prstGeom>
        </p:spPr>
      </p:pic>
      <p:sp>
        <p:nvSpPr>
          <p:cNvPr id="10" name="TextBox 9">
            <a:extLst>
              <a:ext uri="{FF2B5EF4-FFF2-40B4-BE49-F238E27FC236}">
                <a16:creationId xmlns:a16="http://schemas.microsoft.com/office/drawing/2014/main" id="{7E73B1BE-BA6A-4790-B4F3-904C35EE063D}"/>
              </a:ext>
            </a:extLst>
          </p:cNvPr>
          <p:cNvSpPr txBox="1"/>
          <p:nvPr/>
        </p:nvSpPr>
        <p:spPr>
          <a:xfrm>
            <a:off x="4805680" y="1425882"/>
            <a:ext cx="5151119" cy="2451184"/>
          </a:xfrm>
          <a:prstGeom prst="rect">
            <a:avLst/>
          </a:prstGeom>
          <a:noFill/>
        </p:spPr>
        <p:txBody>
          <a:bodyPr wrap="square">
            <a:spAutoFit/>
          </a:bodyPr>
          <a:lstStyle/>
          <a:p>
            <a:pPr>
              <a:lnSpc>
                <a:spcPct val="107000"/>
              </a:lnSpc>
              <a:spcAft>
                <a:spcPts val="800"/>
              </a:spcAft>
            </a:pPr>
            <a:r>
              <a:rPr lang="en-GB" sz="2400" dirty="0">
                <a:effectLst/>
                <a:latin typeface="Bahnschrift" panose="020B0502040204020203" pitchFamily="34" charset="0"/>
                <a:ea typeface="Calibri" panose="020F0502020204030204" pitchFamily="34" charset="0"/>
                <a:cs typeface="Times New Roman" panose="02020603050405020304" pitchFamily="18" charset="0"/>
              </a:rPr>
              <a:t>Finally, we must make sure that the judges know about your loyalty to Parliament. We should also offer to pray for the judges every day. That always goes down well!</a:t>
            </a:r>
          </a:p>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4" name="Group 13">
            <a:extLst>
              <a:ext uri="{FF2B5EF4-FFF2-40B4-BE49-F238E27FC236}">
                <a16:creationId xmlns:a16="http://schemas.microsoft.com/office/drawing/2014/main" id="{F9178273-6A4C-4DFD-9B8A-871FCCD3B2B6}"/>
              </a:ext>
            </a:extLst>
          </p:cNvPr>
          <p:cNvGrpSpPr/>
          <p:nvPr/>
        </p:nvGrpSpPr>
        <p:grpSpPr>
          <a:xfrm>
            <a:off x="9756516" y="4117135"/>
            <a:ext cx="1828799" cy="1475312"/>
            <a:chOff x="5984240" y="3212749"/>
            <a:chExt cx="1828799" cy="1475312"/>
          </a:xfrm>
        </p:grpSpPr>
        <p:sp>
          <p:nvSpPr>
            <p:cNvPr id="15" name="Rectangle: Rounded Corners 14">
              <a:extLst>
                <a:ext uri="{FF2B5EF4-FFF2-40B4-BE49-F238E27FC236}">
                  <a16:creationId xmlns:a16="http://schemas.microsoft.com/office/drawing/2014/main" id="{BA8401BB-A5EC-4BF4-9257-A7A8FDEE2BDB}"/>
                </a:ext>
              </a:extLst>
            </p:cNvPr>
            <p:cNvSpPr/>
            <p:nvPr/>
          </p:nvSpPr>
          <p:spPr>
            <a:xfrm>
              <a:off x="5984240" y="3212749"/>
              <a:ext cx="1828799" cy="147531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00DCBB68-142B-4763-8C32-9CBC2A06C4AE}"/>
                </a:ext>
              </a:extLst>
            </p:cNvPr>
            <p:cNvSpPr txBox="1"/>
            <p:nvPr/>
          </p:nvSpPr>
          <p:spPr>
            <a:xfrm>
              <a:off x="6096000" y="3639899"/>
              <a:ext cx="1521860" cy="1015663"/>
            </a:xfrm>
            <a:prstGeom prst="rect">
              <a:avLst/>
            </a:prstGeom>
            <a:noFill/>
            <a:ln>
              <a:noFill/>
            </a:ln>
          </p:spPr>
          <p:txBody>
            <a:bodyPr wrap="square" rtlCol="0">
              <a:spAutoFit/>
            </a:bodyPr>
            <a:lstStyle/>
            <a:p>
              <a:pPr algn="ctr"/>
              <a:r>
                <a:rPr lang="en-GB" sz="2000" b="1" dirty="0">
                  <a:solidFill>
                    <a:schemeClr val="bg1"/>
                  </a:solidFill>
                  <a:latin typeface="Bahnschrift" panose="020B0502040204020203" pitchFamily="34" charset="0"/>
                  <a:cs typeface="Times New Roman" panose="02020603050405020304" pitchFamily="18" charset="0"/>
                </a:rPr>
                <a:t>Click here for your petition</a:t>
              </a:r>
              <a:endParaRPr lang="en-GB" sz="2000" b="1" dirty="0">
                <a:solidFill>
                  <a:schemeClr val="bg1"/>
                </a:solidFill>
              </a:endParaRPr>
            </a:p>
          </p:txBody>
        </p:sp>
        <p:sp>
          <p:nvSpPr>
            <p:cNvPr id="17" name="Arrow: Right 16">
              <a:extLst>
                <a:ext uri="{FF2B5EF4-FFF2-40B4-BE49-F238E27FC236}">
                  <a16:creationId xmlns:a16="http://schemas.microsoft.com/office/drawing/2014/main" id="{EBF2FDAD-86E9-49BF-9BDE-FEE0AB88051D}"/>
                </a:ext>
              </a:extLst>
            </p:cNvPr>
            <p:cNvSpPr/>
            <p:nvPr/>
          </p:nvSpPr>
          <p:spPr>
            <a:xfrm>
              <a:off x="6477000" y="3246120"/>
              <a:ext cx="8432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Rectangle: Rounded Corners 11">
            <a:hlinkClick r:id="rId6" action="ppaction://hlinksldjump"/>
            <a:extLst>
              <a:ext uri="{FF2B5EF4-FFF2-40B4-BE49-F238E27FC236}">
                <a16:creationId xmlns:a16="http://schemas.microsoft.com/office/drawing/2014/main" id="{4D15190C-7FAA-4860-A3A3-A8BDC3E710B5}"/>
              </a:ext>
            </a:extLst>
          </p:cNvPr>
          <p:cNvSpPr/>
          <p:nvPr/>
        </p:nvSpPr>
        <p:spPr>
          <a:xfrm>
            <a:off x="9381419" y="3947568"/>
            <a:ext cx="2618802" cy="17194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024585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843503" y="139810"/>
            <a:ext cx="9662571" cy="4853380"/>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2400" dirty="0">
              <a:effectLst/>
              <a:latin typeface="Freestyle Script" panose="030804020302050B0404"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To the right Worshipful the Justices of the Peace and in the presence of the people for this county at the Quarter Sessions to be held on the 1st of April 1650. </a:t>
            </a: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The humble petition of Walter </a:t>
            </a:r>
            <a:r>
              <a:rPr lang="en-GB" sz="2400" dirty="0" err="1">
                <a:effectLst/>
                <a:latin typeface="Bradley Hand ITC" panose="03070402050302030203" pitchFamily="66" charset="0"/>
                <a:ea typeface="Calibri" panose="020F0502020204030204" pitchFamily="34" charset="0"/>
                <a:cs typeface="Times New Roman" panose="02020603050405020304" pitchFamily="18" charset="0"/>
              </a:rPr>
              <a:t>Hogbrawl</a:t>
            </a: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 blacksmith</a:t>
            </a:r>
            <a:r>
              <a:rPr lang="en-GB" sz="2400" dirty="0">
                <a:latin typeface="Bradley Hand ITC" panose="03070402050302030203" pitchFamily="66" charset="0"/>
                <a:ea typeface="Calibri" panose="020F0502020204030204" pitchFamily="34" charset="0"/>
                <a:cs typeface="Times New Roman" panose="02020603050405020304" pitchFamily="18" charset="0"/>
              </a:rPr>
              <a:t>. </a:t>
            </a:r>
          </a:p>
          <a:p>
            <a:pPr>
              <a:lnSpc>
                <a:spcPct val="107000"/>
              </a:lnSpc>
              <a:spcAft>
                <a:spcPts val="800"/>
              </a:spcAft>
            </a:pPr>
            <a:r>
              <a:rPr lang="en-GB" sz="2400" dirty="0">
                <a:latin typeface="Bradley Hand ITC" panose="03070402050302030203" pitchFamily="66" charset="0"/>
                <a:ea typeface="Calibri" panose="020F0502020204030204" pitchFamily="34" charset="0"/>
                <a:cs typeface="Times New Roman" panose="02020603050405020304" pitchFamily="18" charset="0"/>
              </a:rPr>
              <a:t>During these late wars he was shot through the neck. A bullet is there still which gives him much trouble. He is now completely unable to do the job he did before the war and so will starve unless you help him. He has been ever faithful to Parliament. </a:t>
            </a:r>
          </a:p>
          <a:p>
            <a:pPr>
              <a:lnSpc>
                <a:spcPct val="107000"/>
              </a:lnSpc>
              <a:spcAft>
                <a:spcPts val="800"/>
              </a:spcAft>
            </a:pPr>
            <a:r>
              <a:rPr lang="en-GB" sz="2400" dirty="0">
                <a:latin typeface="Bradley Hand ITC" panose="03070402050302030203" pitchFamily="66" charset="0"/>
                <a:ea typeface="Calibri" panose="020F0502020204030204" pitchFamily="34" charset="0"/>
                <a:cs typeface="Times New Roman" panose="02020603050405020304" pitchFamily="18" charset="0"/>
              </a:rPr>
              <a:t>Please give him a pension. </a:t>
            </a:r>
          </a:p>
          <a:p>
            <a:pPr>
              <a:lnSpc>
                <a:spcPct val="107000"/>
              </a:lnSpc>
              <a:spcAft>
                <a:spcPts val="800"/>
              </a:spcAft>
            </a:pPr>
            <a:r>
              <a:rPr lang="en-GB" sz="2400" dirty="0">
                <a:latin typeface="Bradley Hand ITC" panose="03070402050302030203" pitchFamily="66" charset="0"/>
                <a:ea typeface="Calibri" panose="020F0502020204030204" pitchFamily="34" charset="0"/>
                <a:cs typeface="Times New Roman" panose="02020603050405020304" pitchFamily="18" charset="0"/>
              </a:rPr>
              <a:t>He will daily pray for you. </a:t>
            </a:r>
            <a:endParaRPr lang="en-GB" dirty="0">
              <a:latin typeface="Bradley Hand ITC" panose="03070402050302030203" pitchFamily="66" charset="0"/>
              <a:cs typeface="Angsana New" panose="020B0502040204020203" pitchFamily="18" charset="-34"/>
            </a:endParaRPr>
          </a:p>
        </p:txBody>
      </p:sp>
      <p:grpSp>
        <p:nvGrpSpPr>
          <p:cNvPr id="12" name="Group 11">
            <a:extLst>
              <a:ext uri="{FF2B5EF4-FFF2-40B4-BE49-F238E27FC236}">
                <a16:creationId xmlns:a16="http://schemas.microsoft.com/office/drawing/2014/main" id="{18BF6735-326D-4F06-B20F-C9B8AFEEA0C4}"/>
              </a:ext>
            </a:extLst>
          </p:cNvPr>
          <p:cNvGrpSpPr/>
          <p:nvPr/>
        </p:nvGrpSpPr>
        <p:grpSpPr>
          <a:xfrm>
            <a:off x="9578341" y="3601107"/>
            <a:ext cx="2277101" cy="1875354"/>
            <a:chOff x="9032241" y="2203672"/>
            <a:chExt cx="2277101" cy="1875354"/>
          </a:xfrm>
        </p:grpSpPr>
        <p:sp>
          <p:nvSpPr>
            <p:cNvPr id="13" name="Rectangle: Rounded Corners 12">
              <a:extLst>
                <a:ext uri="{FF2B5EF4-FFF2-40B4-BE49-F238E27FC236}">
                  <a16:creationId xmlns:a16="http://schemas.microsoft.com/office/drawing/2014/main" id="{0C40D241-A5CA-4B28-B470-F56F030F0EC1}"/>
                </a:ext>
              </a:extLst>
            </p:cNvPr>
            <p:cNvSpPr/>
            <p:nvPr/>
          </p:nvSpPr>
          <p:spPr>
            <a:xfrm>
              <a:off x="9032241" y="2331135"/>
              <a:ext cx="2277101" cy="17478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50C6E4B6-C9B2-487C-A26B-B2ED895DC3FE}"/>
                </a:ext>
              </a:extLst>
            </p:cNvPr>
            <p:cNvSpPr txBox="1"/>
            <p:nvPr/>
          </p:nvSpPr>
          <p:spPr>
            <a:xfrm>
              <a:off x="9194248" y="2203672"/>
              <a:ext cx="1946272" cy="1815882"/>
            </a:xfrm>
            <a:prstGeom prst="rect">
              <a:avLst/>
            </a:prstGeom>
            <a:noFill/>
          </p:spPr>
          <p:txBody>
            <a:bodyPr wrap="square" rtlCol="0">
              <a:spAutoFit/>
            </a:bodyPr>
            <a:lstStyle/>
            <a:p>
              <a:pPr algn="ctr"/>
              <a:r>
                <a:rPr lang="en-GB" sz="4000" b="1" dirty="0">
                  <a:solidFill>
                    <a:schemeClr val="bg1"/>
                  </a:solidFill>
                  <a:latin typeface="Bahnschrift" panose="020B0502040204020203" pitchFamily="34" charset="0"/>
                  <a:cs typeface="Times New Roman" panose="02020603050405020304" pitchFamily="18" charset="0"/>
                </a:rPr>
                <a:t>?</a:t>
              </a:r>
            </a:p>
            <a:p>
              <a:pPr algn="ctr"/>
              <a:r>
                <a:rPr lang="en-GB" sz="2400" b="1" dirty="0">
                  <a:solidFill>
                    <a:schemeClr val="bg1"/>
                  </a:solidFill>
                  <a:latin typeface="Bahnschrift" panose="020B0502040204020203" pitchFamily="34" charset="0"/>
                  <a:cs typeface="Times New Roman" panose="02020603050405020304" pitchFamily="18" charset="0"/>
                </a:rPr>
                <a:t>Click here to find out if you win!</a:t>
              </a:r>
              <a:endParaRPr lang="en-GB" sz="2400" b="1" dirty="0">
                <a:solidFill>
                  <a:schemeClr val="bg1"/>
                </a:solidFill>
              </a:endParaRPr>
            </a:p>
          </p:txBody>
        </p:sp>
      </p:grpSp>
      <p:sp>
        <p:nvSpPr>
          <p:cNvPr id="15" name="Rectangle: Rounded Corners 14">
            <a:extLst>
              <a:ext uri="{FF2B5EF4-FFF2-40B4-BE49-F238E27FC236}">
                <a16:creationId xmlns:a16="http://schemas.microsoft.com/office/drawing/2014/main" id="{7CA65B45-F19D-4021-8C06-13E3A77B0E19}"/>
              </a:ext>
            </a:extLst>
          </p:cNvPr>
          <p:cNvSpPr/>
          <p:nvPr/>
        </p:nvSpPr>
        <p:spPr>
          <a:xfrm>
            <a:off x="9381420" y="3279913"/>
            <a:ext cx="2618802" cy="220648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5">
            <a:hlinkClick r:id="rId5" action="ppaction://hlinksldjump"/>
            <a:extLst>
              <a:ext uri="{FF2B5EF4-FFF2-40B4-BE49-F238E27FC236}">
                <a16:creationId xmlns:a16="http://schemas.microsoft.com/office/drawing/2014/main" id="{42D0B26D-0BC3-4ECA-989D-166592283352}"/>
              </a:ext>
            </a:extLst>
          </p:cNvPr>
          <p:cNvSpPr/>
          <p:nvPr/>
        </p:nvSpPr>
        <p:spPr>
          <a:xfrm>
            <a:off x="9433562" y="3601107"/>
            <a:ext cx="2566659" cy="188529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63840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51563090-E8D2-9D86-331E-417E7B89A025}"/>
              </a:ext>
            </a:extLst>
          </p:cNvPr>
          <p:cNvSpPr/>
          <p:nvPr/>
        </p:nvSpPr>
        <p:spPr>
          <a:xfrm>
            <a:off x="3881327" y="123825"/>
            <a:ext cx="8143875" cy="5238750"/>
          </a:xfrm>
          <a:prstGeom prst="wedgeRoundRectCallout">
            <a:avLst>
              <a:gd name="adj1" fmla="val -58728"/>
              <a:gd name="adj2" fmla="val -15500"/>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4423348" y="-57150"/>
            <a:ext cx="7283892" cy="5595571"/>
          </a:xfrm>
          <a:prstGeom prst="rect">
            <a:avLst/>
          </a:prstGeom>
          <a:noFill/>
        </p:spPr>
        <p:txBody>
          <a:bodyPr wrap="square" rtlCol="0">
            <a:spAutoFit/>
          </a:bodyPr>
          <a:lstStyle/>
          <a:p>
            <a:pPr>
              <a:lnSpc>
                <a:spcPct val="107000"/>
              </a:lnSpc>
              <a:spcAft>
                <a:spcPts val="800"/>
              </a:spcAft>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3200" dirty="0">
                <a:effectLst/>
                <a:latin typeface="Bahnschrift" panose="020B0502040204020203" pitchFamily="34" charset="0"/>
                <a:ea typeface="Calibri" panose="020F0502020204030204" pitchFamily="34" charset="0"/>
                <a:cs typeface="Times New Roman" panose="02020603050405020304" pitchFamily="18" charset="0"/>
              </a:rPr>
              <a:t>The letter must be written in a special way. </a:t>
            </a:r>
          </a:p>
          <a:p>
            <a:pPr>
              <a:lnSpc>
                <a:spcPct val="107000"/>
              </a:lnSpc>
              <a:spcAft>
                <a:spcPts val="800"/>
              </a:spcAft>
            </a:pPr>
            <a:endParaRPr lang="en-GB" sz="3200" dirty="0">
              <a:effectLst/>
              <a:latin typeface="Bahnschrift" panose="020B0502040204020203"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3200" dirty="0">
                <a:latin typeface="Bahnschrift" panose="020B0502040204020203" pitchFamily="34" charset="0"/>
                <a:ea typeface="Calibri" panose="020F0502020204030204" pitchFamily="34" charset="0"/>
                <a:cs typeface="Times New Roman" panose="02020603050405020304" pitchFamily="18" charset="0"/>
              </a:rPr>
              <a:t>You must describe your injury or problem carefully. </a:t>
            </a:r>
            <a:endParaRPr lang="en-GB" sz="3200" dirty="0">
              <a:effectLst/>
              <a:latin typeface="Bahnschrift" panose="020B0502040204020203"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3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3200" dirty="0">
                <a:effectLst/>
                <a:latin typeface="Bahnschrift" panose="020B0502040204020203" pitchFamily="34" charset="0"/>
                <a:ea typeface="Calibri" panose="020F0502020204030204" pitchFamily="34" charset="0"/>
                <a:cs typeface="Times New Roman" panose="02020603050405020304" pitchFamily="18" charset="0"/>
              </a:rPr>
              <a:t>You must sound humble, trustworthy and in great need. </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latin typeface="Bahnschrift" panose="020B0502040204020203" pitchFamily="34" charset="0"/>
              <a:cs typeface="Angsana New" panose="020B0502040204020203" pitchFamily="18" charset="-34"/>
            </a:endParaRPr>
          </a:p>
        </p:txBody>
      </p:sp>
      <p:pic>
        <p:nvPicPr>
          <p:cNvPr id="8" name="Picture 7">
            <a:extLst>
              <a:ext uri="{FF2B5EF4-FFF2-40B4-BE49-F238E27FC236}">
                <a16:creationId xmlns:a16="http://schemas.microsoft.com/office/drawing/2014/main" id="{E4E4C0C5-8934-4CCA-BC52-105E70A5684A}"/>
              </a:ext>
            </a:extLst>
          </p:cNvPr>
          <p:cNvPicPr>
            <a:picLocks noChangeAspect="1"/>
          </p:cNvPicPr>
          <p:nvPr/>
        </p:nvPicPr>
        <p:blipFill>
          <a:blip r:embed="rId5"/>
          <a:stretch>
            <a:fillRect/>
          </a:stretch>
        </p:blipFill>
        <p:spPr>
          <a:xfrm>
            <a:off x="-27087" y="623079"/>
            <a:ext cx="4265824" cy="5001866"/>
          </a:xfrm>
          <a:prstGeom prst="rect">
            <a:avLst/>
          </a:prstGeom>
        </p:spPr>
      </p:pic>
    </p:spTree>
    <p:extLst>
      <p:ext uri="{BB962C8B-B14F-4D97-AF65-F5344CB8AC3E}">
        <p14:creationId xmlns:p14="http://schemas.microsoft.com/office/powerpoint/2010/main" val="24819985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362215"/>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dirty="0">
              <a:latin typeface="Bahnschrift" panose="020B0502040204020203" pitchFamily="34" charset="0"/>
              <a:cs typeface="Angsana New" panose="020B0502040204020203" pitchFamily="18" charset="-34"/>
            </a:endParaRPr>
          </a:p>
        </p:txBody>
      </p:sp>
      <p:pic>
        <p:nvPicPr>
          <p:cNvPr id="6" name="Picture 5">
            <a:extLst>
              <a:ext uri="{FF2B5EF4-FFF2-40B4-BE49-F238E27FC236}">
                <a16:creationId xmlns:a16="http://schemas.microsoft.com/office/drawing/2014/main" id="{9EACC0A1-362C-4C85-B385-EA0904338604}"/>
              </a:ext>
            </a:extLst>
          </p:cNvPr>
          <p:cNvPicPr>
            <a:picLocks noChangeAspect="1"/>
          </p:cNvPicPr>
          <p:nvPr/>
        </p:nvPicPr>
        <p:blipFill rotWithShape="1">
          <a:blip r:embed="rId5"/>
          <a:srcRect l="13257" r="12671" b="45928"/>
          <a:stretch/>
        </p:blipFill>
        <p:spPr>
          <a:xfrm>
            <a:off x="0" y="2920346"/>
            <a:ext cx="3159761" cy="2704599"/>
          </a:xfrm>
          <a:prstGeom prst="rect">
            <a:avLst/>
          </a:prstGeom>
        </p:spPr>
      </p:pic>
      <p:sp>
        <p:nvSpPr>
          <p:cNvPr id="10" name="TextBox 9">
            <a:extLst>
              <a:ext uri="{FF2B5EF4-FFF2-40B4-BE49-F238E27FC236}">
                <a16:creationId xmlns:a16="http://schemas.microsoft.com/office/drawing/2014/main" id="{7E73B1BE-BA6A-4790-B4F3-904C35EE063D}"/>
              </a:ext>
            </a:extLst>
          </p:cNvPr>
          <p:cNvSpPr txBox="1"/>
          <p:nvPr/>
        </p:nvSpPr>
        <p:spPr>
          <a:xfrm>
            <a:off x="4805680" y="1425882"/>
            <a:ext cx="5151119" cy="2451184"/>
          </a:xfrm>
          <a:prstGeom prst="rect">
            <a:avLst/>
          </a:prstGeom>
          <a:noFill/>
        </p:spPr>
        <p:txBody>
          <a:bodyPr wrap="square">
            <a:spAutoFit/>
          </a:bodyPr>
          <a:lstStyle/>
          <a:p>
            <a:pPr>
              <a:lnSpc>
                <a:spcPct val="107000"/>
              </a:lnSpc>
              <a:spcAft>
                <a:spcPts val="800"/>
              </a:spcAft>
            </a:pPr>
            <a:r>
              <a:rPr lang="en-GB" sz="2400" dirty="0">
                <a:effectLst/>
                <a:latin typeface="Bahnschrift" panose="020B0502040204020203" pitchFamily="34" charset="0"/>
                <a:ea typeface="Calibri" panose="020F0502020204030204" pitchFamily="34" charset="0"/>
                <a:cs typeface="Times New Roman" panose="02020603050405020304" pitchFamily="18" charset="0"/>
              </a:rPr>
              <a:t>Finally, we must make sure that the judges know about your loyalty to Parliament. We should also offer to pray for the judges every day. That always goes down well!</a:t>
            </a:r>
          </a:p>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4" name="Group 13">
            <a:extLst>
              <a:ext uri="{FF2B5EF4-FFF2-40B4-BE49-F238E27FC236}">
                <a16:creationId xmlns:a16="http://schemas.microsoft.com/office/drawing/2014/main" id="{F9178273-6A4C-4DFD-9B8A-871FCCD3B2B6}"/>
              </a:ext>
            </a:extLst>
          </p:cNvPr>
          <p:cNvGrpSpPr/>
          <p:nvPr/>
        </p:nvGrpSpPr>
        <p:grpSpPr>
          <a:xfrm>
            <a:off x="9756516" y="4117135"/>
            <a:ext cx="1828799" cy="1475312"/>
            <a:chOff x="5984240" y="3212749"/>
            <a:chExt cx="1828799" cy="1475312"/>
          </a:xfrm>
        </p:grpSpPr>
        <p:sp>
          <p:nvSpPr>
            <p:cNvPr id="15" name="Rectangle: Rounded Corners 14">
              <a:extLst>
                <a:ext uri="{FF2B5EF4-FFF2-40B4-BE49-F238E27FC236}">
                  <a16:creationId xmlns:a16="http://schemas.microsoft.com/office/drawing/2014/main" id="{BA8401BB-A5EC-4BF4-9257-A7A8FDEE2BDB}"/>
                </a:ext>
              </a:extLst>
            </p:cNvPr>
            <p:cNvSpPr/>
            <p:nvPr/>
          </p:nvSpPr>
          <p:spPr>
            <a:xfrm>
              <a:off x="5984240" y="3212749"/>
              <a:ext cx="1828799" cy="147531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00DCBB68-142B-4763-8C32-9CBC2A06C4AE}"/>
                </a:ext>
              </a:extLst>
            </p:cNvPr>
            <p:cNvSpPr txBox="1"/>
            <p:nvPr/>
          </p:nvSpPr>
          <p:spPr>
            <a:xfrm>
              <a:off x="6096000" y="3639899"/>
              <a:ext cx="1521860" cy="1015663"/>
            </a:xfrm>
            <a:prstGeom prst="rect">
              <a:avLst/>
            </a:prstGeom>
            <a:noFill/>
            <a:ln>
              <a:noFill/>
            </a:ln>
          </p:spPr>
          <p:txBody>
            <a:bodyPr wrap="square" rtlCol="0">
              <a:spAutoFit/>
            </a:bodyPr>
            <a:lstStyle/>
            <a:p>
              <a:pPr algn="ctr"/>
              <a:r>
                <a:rPr lang="en-GB" sz="2000" b="1" dirty="0">
                  <a:solidFill>
                    <a:schemeClr val="bg1"/>
                  </a:solidFill>
                  <a:latin typeface="Bahnschrift" panose="020B0502040204020203" pitchFamily="34" charset="0"/>
                  <a:cs typeface="Times New Roman" panose="02020603050405020304" pitchFamily="18" charset="0"/>
                </a:rPr>
                <a:t>Click here for your petition</a:t>
              </a:r>
              <a:endParaRPr lang="en-GB" sz="2000" b="1" dirty="0">
                <a:solidFill>
                  <a:schemeClr val="bg1"/>
                </a:solidFill>
              </a:endParaRPr>
            </a:p>
          </p:txBody>
        </p:sp>
        <p:sp>
          <p:nvSpPr>
            <p:cNvPr id="17" name="Arrow: Right 16">
              <a:extLst>
                <a:ext uri="{FF2B5EF4-FFF2-40B4-BE49-F238E27FC236}">
                  <a16:creationId xmlns:a16="http://schemas.microsoft.com/office/drawing/2014/main" id="{EBF2FDAD-86E9-49BF-9BDE-FEE0AB88051D}"/>
                </a:ext>
              </a:extLst>
            </p:cNvPr>
            <p:cNvSpPr/>
            <p:nvPr/>
          </p:nvSpPr>
          <p:spPr>
            <a:xfrm>
              <a:off x="6477000" y="3246120"/>
              <a:ext cx="8432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Rectangle: Rounded Corners 11">
            <a:hlinkClick r:id="rId6" action="ppaction://hlinksldjump"/>
            <a:extLst>
              <a:ext uri="{FF2B5EF4-FFF2-40B4-BE49-F238E27FC236}">
                <a16:creationId xmlns:a16="http://schemas.microsoft.com/office/drawing/2014/main" id="{4D15190C-7FAA-4860-A3A3-A8BDC3E710B5}"/>
              </a:ext>
            </a:extLst>
          </p:cNvPr>
          <p:cNvSpPr/>
          <p:nvPr/>
        </p:nvSpPr>
        <p:spPr>
          <a:xfrm>
            <a:off x="9381419" y="3947568"/>
            <a:ext cx="2618802" cy="17194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730923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614904" y="324564"/>
            <a:ext cx="9919746" cy="4264757"/>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2400" dirty="0">
              <a:effectLst/>
              <a:latin typeface="Freestyle Script" panose="030804020302050B0404"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sz="2200" dirty="0">
                <a:effectLst/>
                <a:latin typeface="Bradley Hand ITC" panose="03070402050302030203" pitchFamily="66" charset="0"/>
                <a:ea typeface="Calibri" panose="020F0502020204030204" pitchFamily="34" charset="0"/>
                <a:cs typeface="Times New Roman" panose="02020603050405020304" pitchFamily="18" charset="0"/>
              </a:rPr>
              <a:t>To the right Worshipful the Justices of the Peace and in the presence of the people for this county at the Quarter Sessions to be held on the 1st of April 1650. </a:t>
            </a:r>
          </a:p>
          <a:p>
            <a:pPr>
              <a:lnSpc>
                <a:spcPct val="107000"/>
              </a:lnSpc>
              <a:spcAft>
                <a:spcPts val="800"/>
              </a:spcAft>
            </a:pPr>
            <a:r>
              <a:rPr lang="en-GB" sz="2200" dirty="0">
                <a:effectLst/>
                <a:latin typeface="Bradley Hand ITC" panose="03070402050302030203" pitchFamily="66" charset="0"/>
                <a:ea typeface="Calibri" panose="020F0502020204030204" pitchFamily="34" charset="0"/>
                <a:cs typeface="Times New Roman" panose="02020603050405020304" pitchFamily="18" charset="0"/>
              </a:rPr>
              <a:t>The humble petition of Walter </a:t>
            </a:r>
            <a:r>
              <a:rPr lang="en-GB" sz="2200" dirty="0" err="1">
                <a:effectLst/>
                <a:latin typeface="Bradley Hand ITC" panose="03070402050302030203" pitchFamily="66" charset="0"/>
                <a:ea typeface="Calibri" panose="020F0502020204030204" pitchFamily="34" charset="0"/>
                <a:cs typeface="Times New Roman" panose="02020603050405020304" pitchFamily="18" charset="0"/>
              </a:rPr>
              <a:t>Hogbrawl</a:t>
            </a:r>
            <a:r>
              <a:rPr lang="en-GB" sz="2200" dirty="0">
                <a:effectLst/>
                <a:latin typeface="Bradley Hand ITC" panose="03070402050302030203" pitchFamily="66" charset="0"/>
                <a:ea typeface="Calibri" panose="020F0502020204030204" pitchFamily="34" charset="0"/>
                <a:cs typeface="Times New Roman" panose="02020603050405020304" pitchFamily="18" charset="0"/>
              </a:rPr>
              <a:t>, blacksmith</a:t>
            </a:r>
            <a:r>
              <a:rPr lang="en-GB" sz="2200" dirty="0">
                <a:latin typeface="Bradley Hand ITC" panose="03070402050302030203" pitchFamily="66" charset="0"/>
                <a:ea typeface="Calibri" panose="020F0502020204030204" pitchFamily="34" charset="0"/>
                <a:cs typeface="Times New Roman" panose="02020603050405020304" pitchFamily="18" charset="0"/>
              </a:rPr>
              <a:t>. </a:t>
            </a:r>
          </a:p>
          <a:p>
            <a:pPr>
              <a:lnSpc>
                <a:spcPct val="107000"/>
              </a:lnSpc>
              <a:spcAft>
                <a:spcPts val="800"/>
              </a:spcAft>
            </a:pPr>
            <a:r>
              <a:rPr lang="en-GB" sz="2200" dirty="0">
                <a:latin typeface="Bradley Hand ITC" panose="03070402050302030203" pitchFamily="66" charset="0"/>
                <a:ea typeface="Calibri" panose="020F0502020204030204" pitchFamily="34" charset="0"/>
                <a:cs typeface="Times New Roman" panose="02020603050405020304" pitchFamily="18" charset="0"/>
              </a:rPr>
              <a:t>During these late wars his skull was broken with a poleaxe and 9 pieces of bone were removed. This has left him in pain and confusion and he is completely unable to do the job he did before the war. </a:t>
            </a:r>
            <a:endParaRPr lang="en-GB" sz="2200" dirty="0">
              <a:latin typeface="Bradley Hand ITC" panose="03070402050302030203" pitchFamily="66" charset="0"/>
              <a:cs typeface="Angsana New" panose="020B0502040204020203" pitchFamily="18" charset="-34"/>
            </a:endParaRPr>
          </a:p>
          <a:p>
            <a:pPr>
              <a:lnSpc>
                <a:spcPct val="107000"/>
              </a:lnSpc>
              <a:spcAft>
                <a:spcPts val="800"/>
              </a:spcAft>
            </a:pPr>
            <a:r>
              <a:rPr lang="en-GB" sz="2200" dirty="0">
                <a:latin typeface="Bradley Hand ITC" panose="03070402050302030203" pitchFamily="66" charset="0"/>
                <a:ea typeface="Calibri" panose="020F0502020204030204" pitchFamily="34" charset="0"/>
                <a:cs typeface="Times New Roman" panose="02020603050405020304" pitchFamily="18" charset="0"/>
              </a:rPr>
              <a:t>He has been ever faithful to Parliament. </a:t>
            </a:r>
          </a:p>
          <a:p>
            <a:pPr>
              <a:lnSpc>
                <a:spcPct val="107000"/>
              </a:lnSpc>
              <a:spcAft>
                <a:spcPts val="800"/>
              </a:spcAft>
            </a:pPr>
            <a:r>
              <a:rPr lang="en-GB" sz="2200" dirty="0">
                <a:latin typeface="Bradley Hand ITC" panose="03070402050302030203" pitchFamily="66" charset="0"/>
                <a:ea typeface="Calibri" panose="020F0502020204030204" pitchFamily="34" charset="0"/>
                <a:cs typeface="Times New Roman" panose="02020603050405020304" pitchFamily="18" charset="0"/>
              </a:rPr>
              <a:t>Please give him a pension. </a:t>
            </a:r>
          </a:p>
          <a:p>
            <a:pPr>
              <a:lnSpc>
                <a:spcPct val="107000"/>
              </a:lnSpc>
              <a:spcAft>
                <a:spcPts val="800"/>
              </a:spcAft>
            </a:pPr>
            <a:r>
              <a:rPr lang="en-GB" sz="2200" dirty="0">
                <a:latin typeface="Bradley Hand ITC" panose="03070402050302030203" pitchFamily="66" charset="0"/>
                <a:ea typeface="Calibri" panose="020F0502020204030204" pitchFamily="34" charset="0"/>
                <a:cs typeface="Times New Roman" panose="02020603050405020304" pitchFamily="18" charset="0"/>
              </a:rPr>
              <a:t>He will daily pray for you. </a:t>
            </a:r>
            <a:endParaRPr lang="en-GB" sz="2200" dirty="0">
              <a:latin typeface="Bradley Hand ITC" panose="03070402050302030203" pitchFamily="66" charset="0"/>
              <a:cs typeface="Angsana New" panose="020B0502040204020203" pitchFamily="18" charset="-34"/>
            </a:endParaRPr>
          </a:p>
        </p:txBody>
      </p:sp>
      <p:grpSp>
        <p:nvGrpSpPr>
          <p:cNvPr id="12" name="Group 11">
            <a:extLst>
              <a:ext uri="{FF2B5EF4-FFF2-40B4-BE49-F238E27FC236}">
                <a16:creationId xmlns:a16="http://schemas.microsoft.com/office/drawing/2014/main" id="{18BF6735-326D-4F06-B20F-C9B8AFEEA0C4}"/>
              </a:ext>
            </a:extLst>
          </p:cNvPr>
          <p:cNvGrpSpPr/>
          <p:nvPr/>
        </p:nvGrpSpPr>
        <p:grpSpPr>
          <a:xfrm>
            <a:off x="9578341" y="3601107"/>
            <a:ext cx="2277101" cy="1875354"/>
            <a:chOff x="9032241" y="2203672"/>
            <a:chExt cx="2277101" cy="1875354"/>
          </a:xfrm>
        </p:grpSpPr>
        <p:sp>
          <p:nvSpPr>
            <p:cNvPr id="13" name="Rectangle: Rounded Corners 12">
              <a:extLst>
                <a:ext uri="{FF2B5EF4-FFF2-40B4-BE49-F238E27FC236}">
                  <a16:creationId xmlns:a16="http://schemas.microsoft.com/office/drawing/2014/main" id="{0C40D241-A5CA-4B28-B470-F56F030F0EC1}"/>
                </a:ext>
              </a:extLst>
            </p:cNvPr>
            <p:cNvSpPr/>
            <p:nvPr/>
          </p:nvSpPr>
          <p:spPr>
            <a:xfrm>
              <a:off x="9032241" y="2331135"/>
              <a:ext cx="2277101" cy="17478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50C6E4B6-C9B2-487C-A26B-B2ED895DC3FE}"/>
                </a:ext>
              </a:extLst>
            </p:cNvPr>
            <p:cNvSpPr txBox="1"/>
            <p:nvPr/>
          </p:nvSpPr>
          <p:spPr>
            <a:xfrm>
              <a:off x="9194248" y="2203672"/>
              <a:ext cx="1946272" cy="1815882"/>
            </a:xfrm>
            <a:prstGeom prst="rect">
              <a:avLst/>
            </a:prstGeom>
            <a:noFill/>
          </p:spPr>
          <p:txBody>
            <a:bodyPr wrap="square" rtlCol="0">
              <a:spAutoFit/>
            </a:bodyPr>
            <a:lstStyle/>
            <a:p>
              <a:pPr algn="ctr"/>
              <a:r>
                <a:rPr lang="en-GB" sz="4000" b="1" dirty="0">
                  <a:solidFill>
                    <a:schemeClr val="bg1"/>
                  </a:solidFill>
                  <a:latin typeface="Bahnschrift" panose="020B0502040204020203" pitchFamily="34" charset="0"/>
                  <a:cs typeface="Times New Roman" panose="02020603050405020304" pitchFamily="18" charset="0"/>
                </a:rPr>
                <a:t>?</a:t>
              </a:r>
            </a:p>
            <a:p>
              <a:pPr algn="ctr"/>
              <a:r>
                <a:rPr lang="en-GB" sz="2400" b="1" dirty="0">
                  <a:solidFill>
                    <a:schemeClr val="bg1"/>
                  </a:solidFill>
                  <a:latin typeface="Bahnschrift" panose="020B0502040204020203" pitchFamily="34" charset="0"/>
                  <a:cs typeface="Times New Roman" panose="02020603050405020304" pitchFamily="18" charset="0"/>
                </a:rPr>
                <a:t>Click here to find out if you win!</a:t>
              </a:r>
              <a:endParaRPr lang="en-GB" sz="2400" b="1" dirty="0">
                <a:solidFill>
                  <a:schemeClr val="bg1"/>
                </a:solidFill>
              </a:endParaRPr>
            </a:p>
          </p:txBody>
        </p:sp>
      </p:grpSp>
      <p:sp>
        <p:nvSpPr>
          <p:cNvPr id="15" name="Rectangle: Rounded Corners 14">
            <a:extLst>
              <a:ext uri="{FF2B5EF4-FFF2-40B4-BE49-F238E27FC236}">
                <a16:creationId xmlns:a16="http://schemas.microsoft.com/office/drawing/2014/main" id="{7CA65B45-F19D-4021-8C06-13E3A77B0E19}"/>
              </a:ext>
            </a:extLst>
          </p:cNvPr>
          <p:cNvSpPr/>
          <p:nvPr/>
        </p:nvSpPr>
        <p:spPr>
          <a:xfrm>
            <a:off x="9381420" y="3279913"/>
            <a:ext cx="2618802" cy="220648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5">
            <a:hlinkClick r:id="rId5" action="ppaction://hlinksldjump"/>
            <a:extLst>
              <a:ext uri="{FF2B5EF4-FFF2-40B4-BE49-F238E27FC236}">
                <a16:creationId xmlns:a16="http://schemas.microsoft.com/office/drawing/2014/main" id="{42D0B26D-0BC3-4ECA-989D-166592283352}"/>
              </a:ext>
            </a:extLst>
          </p:cNvPr>
          <p:cNvSpPr/>
          <p:nvPr/>
        </p:nvSpPr>
        <p:spPr>
          <a:xfrm>
            <a:off x="9433562" y="3601107"/>
            <a:ext cx="2566659" cy="188529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593738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362215"/>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dirty="0">
              <a:latin typeface="Bahnschrift" panose="020B0502040204020203" pitchFamily="34" charset="0"/>
              <a:cs typeface="Angsana New" panose="020B0502040204020203" pitchFamily="18" charset="-34"/>
            </a:endParaRPr>
          </a:p>
        </p:txBody>
      </p:sp>
      <p:pic>
        <p:nvPicPr>
          <p:cNvPr id="6" name="Picture 5">
            <a:extLst>
              <a:ext uri="{FF2B5EF4-FFF2-40B4-BE49-F238E27FC236}">
                <a16:creationId xmlns:a16="http://schemas.microsoft.com/office/drawing/2014/main" id="{9EACC0A1-362C-4C85-B385-EA0904338604}"/>
              </a:ext>
            </a:extLst>
          </p:cNvPr>
          <p:cNvPicPr>
            <a:picLocks noChangeAspect="1"/>
          </p:cNvPicPr>
          <p:nvPr/>
        </p:nvPicPr>
        <p:blipFill rotWithShape="1">
          <a:blip r:embed="rId5"/>
          <a:srcRect l="13257" r="12671" b="45928"/>
          <a:stretch/>
        </p:blipFill>
        <p:spPr>
          <a:xfrm>
            <a:off x="0" y="2920346"/>
            <a:ext cx="3159761" cy="2704599"/>
          </a:xfrm>
          <a:prstGeom prst="rect">
            <a:avLst/>
          </a:prstGeom>
        </p:spPr>
      </p:pic>
      <p:sp>
        <p:nvSpPr>
          <p:cNvPr id="10" name="TextBox 9">
            <a:extLst>
              <a:ext uri="{FF2B5EF4-FFF2-40B4-BE49-F238E27FC236}">
                <a16:creationId xmlns:a16="http://schemas.microsoft.com/office/drawing/2014/main" id="{7E73B1BE-BA6A-4790-B4F3-904C35EE063D}"/>
              </a:ext>
            </a:extLst>
          </p:cNvPr>
          <p:cNvSpPr txBox="1"/>
          <p:nvPr/>
        </p:nvSpPr>
        <p:spPr>
          <a:xfrm>
            <a:off x="4805680" y="1425882"/>
            <a:ext cx="5151119" cy="2451184"/>
          </a:xfrm>
          <a:prstGeom prst="rect">
            <a:avLst/>
          </a:prstGeom>
          <a:noFill/>
        </p:spPr>
        <p:txBody>
          <a:bodyPr wrap="square">
            <a:spAutoFit/>
          </a:bodyPr>
          <a:lstStyle/>
          <a:p>
            <a:pPr>
              <a:lnSpc>
                <a:spcPct val="107000"/>
              </a:lnSpc>
              <a:spcAft>
                <a:spcPts val="800"/>
              </a:spcAft>
            </a:pPr>
            <a:r>
              <a:rPr lang="en-GB" sz="2400" dirty="0">
                <a:effectLst/>
                <a:latin typeface="Bahnschrift" panose="020B0502040204020203" pitchFamily="34" charset="0"/>
                <a:ea typeface="Calibri" panose="020F0502020204030204" pitchFamily="34" charset="0"/>
                <a:cs typeface="Times New Roman" panose="02020603050405020304" pitchFamily="18" charset="0"/>
              </a:rPr>
              <a:t>Finally, we must make sure that the judges know about your loyalty to Parliament. We should also offer to pray for the judges every day. That always goes down well!</a:t>
            </a:r>
          </a:p>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4" name="Group 13">
            <a:extLst>
              <a:ext uri="{FF2B5EF4-FFF2-40B4-BE49-F238E27FC236}">
                <a16:creationId xmlns:a16="http://schemas.microsoft.com/office/drawing/2014/main" id="{F9178273-6A4C-4DFD-9B8A-871FCCD3B2B6}"/>
              </a:ext>
            </a:extLst>
          </p:cNvPr>
          <p:cNvGrpSpPr/>
          <p:nvPr/>
        </p:nvGrpSpPr>
        <p:grpSpPr>
          <a:xfrm>
            <a:off x="9756516" y="4117135"/>
            <a:ext cx="1828799" cy="1475312"/>
            <a:chOff x="5984240" y="3212749"/>
            <a:chExt cx="1828799" cy="1475312"/>
          </a:xfrm>
        </p:grpSpPr>
        <p:sp>
          <p:nvSpPr>
            <p:cNvPr id="15" name="Rectangle: Rounded Corners 14">
              <a:extLst>
                <a:ext uri="{FF2B5EF4-FFF2-40B4-BE49-F238E27FC236}">
                  <a16:creationId xmlns:a16="http://schemas.microsoft.com/office/drawing/2014/main" id="{BA8401BB-A5EC-4BF4-9257-A7A8FDEE2BDB}"/>
                </a:ext>
              </a:extLst>
            </p:cNvPr>
            <p:cNvSpPr/>
            <p:nvPr/>
          </p:nvSpPr>
          <p:spPr>
            <a:xfrm>
              <a:off x="5984240" y="3212749"/>
              <a:ext cx="1828799" cy="147531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00DCBB68-142B-4763-8C32-9CBC2A06C4AE}"/>
                </a:ext>
              </a:extLst>
            </p:cNvPr>
            <p:cNvSpPr txBox="1"/>
            <p:nvPr/>
          </p:nvSpPr>
          <p:spPr>
            <a:xfrm>
              <a:off x="6096000" y="3639899"/>
              <a:ext cx="1521860" cy="1015663"/>
            </a:xfrm>
            <a:prstGeom prst="rect">
              <a:avLst/>
            </a:prstGeom>
            <a:noFill/>
            <a:ln>
              <a:noFill/>
            </a:ln>
          </p:spPr>
          <p:txBody>
            <a:bodyPr wrap="square" rtlCol="0">
              <a:spAutoFit/>
            </a:bodyPr>
            <a:lstStyle/>
            <a:p>
              <a:pPr algn="ctr"/>
              <a:r>
                <a:rPr lang="en-GB" sz="2000" b="1" dirty="0">
                  <a:solidFill>
                    <a:schemeClr val="bg1"/>
                  </a:solidFill>
                  <a:latin typeface="Bahnschrift" panose="020B0502040204020203" pitchFamily="34" charset="0"/>
                  <a:cs typeface="Times New Roman" panose="02020603050405020304" pitchFamily="18" charset="0"/>
                </a:rPr>
                <a:t>Click here for your petition</a:t>
              </a:r>
              <a:endParaRPr lang="en-GB" sz="2000" b="1" dirty="0">
                <a:solidFill>
                  <a:schemeClr val="bg1"/>
                </a:solidFill>
              </a:endParaRPr>
            </a:p>
          </p:txBody>
        </p:sp>
        <p:sp>
          <p:nvSpPr>
            <p:cNvPr id="17" name="Arrow: Right 16">
              <a:extLst>
                <a:ext uri="{FF2B5EF4-FFF2-40B4-BE49-F238E27FC236}">
                  <a16:creationId xmlns:a16="http://schemas.microsoft.com/office/drawing/2014/main" id="{EBF2FDAD-86E9-49BF-9BDE-FEE0AB88051D}"/>
                </a:ext>
              </a:extLst>
            </p:cNvPr>
            <p:cNvSpPr/>
            <p:nvPr/>
          </p:nvSpPr>
          <p:spPr>
            <a:xfrm>
              <a:off x="6477000" y="3246120"/>
              <a:ext cx="8432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Rectangle: Rounded Corners 11">
            <a:hlinkClick r:id="rId6" action="ppaction://hlinksldjump"/>
            <a:extLst>
              <a:ext uri="{FF2B5EF4-FFF2-40B4-BE49-F238E27FC236}">
                <a16:creationId xmlns:a16="http://schemas.microsoft.com/office/drawing/2014/main" id="{4D15190C-7FAA-4860-A3A3-A8BDC3E710B5}"/>
              </a:ext>
            </a:extLst>
          </p:cNvPr>
          <p:cNvSpPr/>
          <p:nvPr/>
        </p:nvSpPr>
        <p:spPr>
          <a:xfrm>
            <a:off x="9381419" y="3947568"/>
            <a:ext cx="2618802" cy="17194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359253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409205" y="289620"/>
            <a:ext cx="10782670" cy="4161845"/>
          </a:xfrm>
          <a:prstGeom prst="rect">
            <a:avLst/>
          </a:prstGeom>
          <a:noFill/>
        </p:spPr>
        <p:txBody>
          <a:bodyPr wrap="square" rtlCol="0">
            <a:spAutoFit/>
          </a:bodyPr>
          <a:lstStyle/>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To the right Worshipful the Justices of the Peace and in the presence of the people for this county at the Quarter Sessions to be held on the 1st of April 1650. </a:t>
            </a: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The humble petition of Walter </a:t>
            </a:r>
            <a:r>
              <a:rPr lang="en-GB" sz="2400" dirty="0" err="1">
                <a:effectLst/>
                <a:latin typeface="Bradley Hand ITC" panose="03070402050302030203" pitchFamily="66" charset="0"/>
                <a:ea typeface="Calibri" panose="020F0502020204030204" pitchFamily="34" charset="0"/>
                <a:cs typeface="Times New Roman" panose="02020603050405020304" pitchFamily="18" charset="0"/>
              </a:rPr>
              <a:t>Hogbrawl</a:t>
            </a: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 blacksmith</a:t>
            </a:r>
            <a:r>
              <a:rPr lang="en-GB" sz="2400" dirty="0">
                <a:latin typeface="Bradley Hand ITC" panose="03070402050302030203" pitchFamily="66" charset="0"/>
                <a:ea typeface="Calibri" panose="020F0502020204030204" pitchFamily="34" charset="0"/>
                <a:cs typeface="Times New Roman" panose="02020603050405020304" pitchFamily="18" charset="0"/>
              </a:rPr>
              <a:t>. </a:t>
            </a:r>
          </a:p>
          <a:p>
            <a:pPr>
              <a:lnSpc>
                <a:spcPct val="107000"/>
              </a:lnSpc>
              <a:spcAft>
                <a:spcPts val="800"/>
              </a:spcAft>
            </a:pPr>
            <a:r>
              <a:rPr lang="en-GB" sz="2400" dirty="0">
                <a:latin typeface="Bradley Hand ITC" panose="03070402050302030203" pitchFamily="66" charset="0"/>
                <a:ea typeface="Calibri" panose="020F0502020204030204" pitchFamily="34" charset="0"/>
                <a:cs typeface="Times New Roman" panose="02020603050405020304" pitchFamily="18" charset="0"/>
              </a:rPr>
              <a:t>During these late wars he was stabbed in the side with a sword, a wound which causes him much pain. He is therefore unable to stand and cannot do the job he did before the war. </a:t>
            </a:r>
            <a:endParaRPr lang="en-GB" sz="2400" dirty="0">
              <a:latin typeface="Bradley Hand ITC" panose="03070402050302030203" pitchFamily="66" charset="0"/>
              <a:cs typeface="Angsana New" panose="020B0502040204020203" pitchFamily="18" charset="-34"/>
            </a:endParaRPr>
          </a:p>
          <a:p>
            <a:pPr>
              <a:lnSpc>
                <a:spcPct val="107000"/>
              </a:lnSpc>
              <a:spcAft>
                <a:spcPts val="800"/>
              </a:spcAft>
            </a:pPr>
            <a:r>
              <a:rPr lang="en-GB" sz="2400" dirty="0">
                <a:latin typeface="Bradley Hand ITC" panose="03070402050302030203" pitchFamily="66" charset="0"/>
                <a:ea typeface="Calibri" panose="020F0502020204030204" pitchFamily="34" charset="0"/>
                <a:cs typeface="Times New Roman" panose="02020603050405020304" pitchFamily="18" charset="0"/>
              </a:rPr>
              <a:t>He has been ever faithful to Parliament. </a:t>
            </a:r>
          </a:p>
          <a:p>
            <a:pPr>
              <a:lnSpc>
                <a:spcPct val="107000"/>
              </a:lnSpc>
              <a:spcAft>
                <a:spcPts val="800"/>
              </a:spcAft>
            </a:pPr>
            <a:r>
              <a:rPr lang="en-GB" sz="2400" dirty="0">
                <a:latin typeface="Bradley Hand ITC" panose="03070402050302030203" pitchFamily="66" charset="0"/>
                <a:ea typeface="Calibri" panose="020F0502020204030204" pitchFamily="34" charset="0"/>
                <a:cs typeface="Times New Roman" panose="02020603050405020304" pitchFamily="18" charset="0"/>
              </a:rPr>
              <a:t>Please give him a pension. </a:t>
            </a:r>
          </a:p>
          <a:p>
            <a:pPr>
              <a:lnSpc>
                <a:spcPct val="107000"/>
              </a:lnSpc>
              <a:spcAft>
                <a:spcPts val="800"/>
              </a:spcAft>
            </a:pPr>
            <a:r>
              <a:rPr lang="en-GB" sz="2400" dirty="0">
                <a:latin typeface="Bradley Hand ITC" panose="03070402050302030203" pitchFamily="66" charset="0"/>
                <a:ea typeface="Calibri" panose="020F0502020204030204" pitchFamily="34" charset="0"/>
                <a:cs typeface="Times New Roman" panose="02020603050405020304" pitchFamily="18" charset="0"/>
              </a:rPr>
              <a:t>He will daily pray for you. </a:t>
            </a:r>
            <a:endParaRPr lang="en-GB" sz="2400" dirty="0">
              <a:latin typeface="Bradley Hand ITC" panose="03070402050302030203" pitchFamily="66" charset="0"/>
              <a:cs typeface="Angsana New" panose="020B0502040204020203" pitchFamily="18" charset="-34"/>
            </a:endParaRPr>
          </a:p>
        </p:txBody>
      </p:sp>
      <p:grpSp>
        <p:nvGrpSpPr>
          <p:cNvPr id="12" name="Group 11">
            <a:extLst>
              <a:ext uri="{FF2B5EF4-FFF2-40B4-BE49-F238E27FC236}">
                <a16:creationId xmlns:a16="http://schemas.microsoft.com/office/drawing/2014/main" id="{18BF6735-326D-4F06-B20F-C9B8AFEEA0C4}"/>
              </a:ext>
            </a:extLst>
          </p:cNvPr>
          <p:cNvGrpSpPr/>
          <p:nvPr/>
        </p:nvGrpSpPr>
        <p:grpSpPr>
          <a:xfrm>
            <a:off x="9578341" y="3601107"/>
            <a:ext cx="2277101" cy="1875354"/>
            <a:chOff x="9032241" y="2203672"/>
            <a:chExt cx="2277101" cy="1875354"/>
          </a:xfrm>
        </p:grpSpPr>
        <p:sp>
          <p:nvSpPr>
            <p:cNvPr id="13" name="Rectangle: Rounded Corners 12">
              <a:extLst>
                <a:ext uri="{FF2B5EF4-FFF2-40B4-BE49-F238E27FC236}">
                  <a16:creationId xmlns:a16="http://schemas.microsoft.com/office/drawing/2014/main" id="{0C40D241-A5CA-4B28-B470-F56F030F0EC1}"/>
                </a:ext>
              </a:extLst>
            </p:cNvPr>
            <p:cNvSpPr/>
            <p:nvPr/>
          </p:nvSpPr>
          <p:spPr>
            <a:xfrm>
              <a:off x="9032241" y="2331135"/>
              <a:ext cx="2277101" cy="17478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50C6E4B6-C9B2-487C-A26B-B2ED895DC3FE}"/>
                </a:ext>
              </a:extLst>
            </p:cNvPr>
            <p:cNvSpPr txBox="1"/>
            <p:nvPr/>
          </p:nvSpPr>
          <p:spPr>
            <a:xfrm>
              <a:off x="9194248" y="2203672"/>
              <a:ext cx="1946272" cy="1815882"/>
            </a:xfrm>
            <a:prstGeom prst="rect">
              <a:avLst/>
            </a:prstGeom>
            <a:noFill/>
          </p:spPr>
          <p:txBody>
            <a:bodyPr wrap="square" rtlCol="0">
              <a:spAutoFit/>
            </a:bodyPr>
            <a:lstStyle/>
            <a:p>
              <a:pPr algn="ctr"/>
              <a:r>
                <a:rPr lang="en-GB" sz="4000" b="1" dirty="0">
                  <a:solidFill>
                    <a:schemeClr val="bg1"/>
                  </a:solidFill>
                  <a:latin typeface="Bahnschrift" panose="020B0502040204020203" pitchFamily="34" charset="0"/>
                  <a:cs typeface="Times New Roman" panose="02020603050405020304" pitchFamily="18" charset="0"/>
                </a:rPr>
                <a:t>?</a:t>
              </a:r>
            </a:p>
            <a:p>
              <a:pPr algn="ctr"/>
              <a:r>
                <a:rPr lang="en-GB" sz="2400" b="1" dirty="0">
                  <a:solidFill>
                    <a:schemeClr val="bg1"/>
                  </a:solidFill>
                  <a:latin typeface="Bahnschrift" panose="020B0502040204020203" pitchFamily="34" charset="0"/>
                  <a:cs typeface="Times New Roman" panose="02020603050405020304" pitchFamily="18" charset="0"/>
                </a:rPr>
                <a:t>Click here to find out if you win!</a:t>
              </a:r>
              <a:endParaRPr lang="en-GB" sz="2400" b="1" dirty="0">
                <a:solidFill>
                  <a:schemeClr val="bg1"/>
                </a:solidFill>
              </a:endParaRPr>
            </a:p>
          </p:txBody>
        </p:sp>
      </p:grpSp>
      <p:sp>
        <p:nvSpPr>
          <p:cNvPr id="15" name="Rectangle: Rounded Corners 14">
            <a:extLst>
              <a:ext uri="{FF2B5EF4-FFF2-40B4-BE49-F238E27FC236}">
                <a16:creationId xmlns:a16="http://schemas.microsoft.com/office/drawing/2014/main" id="{7CA65B45-F19D-4021-8C06-13E3A77B0E19}"/>
              </a:ext>
            </a:extLst>
          </p:cNvPr>
          <p:cNvSpPr/>
          <p:nvPr/>
        </p:nvSpPr>
        <p:spPr>
          <a:xfrm>
            <a:off x="9381420" y="3279913"/>
            <a:ext cx="2618802" cy="220648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5">
            <a:hlinkClick r:id="rId5" action="ppaction://hlinksldjump"/>
            <a:extLst>
              <a:ext uri="{FF2B5EF4-FFF2-40B4-BE49-F238E27FC236}">
                <a16:creationId xmlns:a16="http://schemas.microsoft.com/office/drawing/2014/main" id="{42D0B26D-0BC3-4ECA-989D-166592283352}"/>
              </a:ext>
            </a:extLst>
          </p:cNvPr>
          <p:cNvSpPr/>
          <p:nvPr/>
        </p:nvSpPr>
        <p:spPr>
          <a:xfrm>
            <a:off x="9433562" y="3601107"/>
            <a:ext cx="2566659" cy="188529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674988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362215"/>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dirty="0">
              <a:latin typeface="Bahnschrift" panose="020B0502040204020203" pitchFamily="34" charset="0"/>
              <a:cs typeface="Angsana New" panose="020B0502040204020203" pitchFamily="18" charset="-34"/>
            </a:endParaRPr>
          </a:p>
        </p:txBody>
      </p:sp>
      <p:pic>
        <p:nvPicPr>
          <p:cNvPr id="6" name="Picture 5">
            <a:extLst>
              <a:ext uri="{FF2B5EF4-FFF2-40B4-BE49-F238E27FC236}">
                <a16:creationId xmlns:a16="http://schemas.microsoft.com/office/drawing/2014/main" id="{9EACC0A1-362C-4C85-B385-EA0904338604}"/>
              </a:ext>
            </a:extLst>
          </p:cNvPr>
          <p:cNvPicPr>
            <a:picLocks noChangeAspect="1"/>
          </p:cNvPicPr>
          <p:nvPr/>
        </p:nvPicPr>
        <p:blipFill rotWithShape="1">
          <a:blip r:embed="rId5"/>
          <a:srcRect l="13257" r="12671" b="45928"/>
          <a:stretch/>
        </p:blipFill>
        <p:spPr>
          <a:xfrm>
            <a:off x="0" y="2920346"/>
            <a:ext cx="3159761" cy="2704599"/>
          </a:xfrm>
          <a:prstGeom prst="rect">
            <a:avLst/>
          </a:prstGeom>
        </p:spPr>
      </p:pic>
      <p:sp>
        <p:nvSpPr>
          <p:cNvPr id="10" name="TextBox 9">
            <a:extLst>
              <a:ext uri="{FF2B5EF4-FFF2-40B4-BE49-F238E27FC236}">
                <a16:creationId xmlns:a16="http://schemas.microsoft.com/office/drawing/2014/main" id="{7E73B1BE-BA6A-4790-B4F3-904C35EE063D}"/>
              </a:ext>
            </a:extLst>
          </p:cNvPr>
          <p:cNvSpPr txBox="1"/>
          <p:nvPr/>
        </p:nvSpPr>
        <p:spPr>
          <a:xfrm>
            <a:off x="4805680" y="1425882"/>
            <a:ext cx="5151119" cy="2451184"/>
          </a:xfrm>
          <a:prstGeom prst="rect">
            <a:avLst/>
          </a:prstGeom>
          <a:noFill/>
        </p:spPr>
        <p:txBody>
          <a:bodyPr wrap="square">
            <a:spAutoFit/>
          </a:bodyPr>
          <a:lstStyle/>
          <a:p>
            <a:pPr>
              <a:lnSpc>
                <a:spcPct val="107000"/>
              </a:lnSpc>
              <a:spcAft>
                <a:spcPts val="800"/>
              </a:spcAft>
            </a:pPr>
            <a:r>
              <a:rPr lang="en-GB" sz="2400" dirty="0">
                <a:effectLst/>
                <a:latin typeface="Bahnschrift" panose="020B0502040204020203" pitchFamily="34" charset="0"/>
                <a:ea typeface="Calibri" panose="020F0502020204030204" pitchFamily="34" charset="0"/>
                <a:cs typeface="Times New Roman" panose="02020603050405020304" pitchFamily="18" charset="0"/>
              </a:rPr>
              <a:t>Finally, we must make sure that the judges know about your loyalty to Parliament. We should also offer to pray for the judges every day. That always goes down well!</a:t>
            </a:r>
          </a:p>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4" name="Group 13">
            <a:extLst>
              <a:ext uri="{FF2B5EF4-FFF2-40B4-BE49-F238E27FC236}">
                <a16:creationId xmlns:a16="http://schemas.microsoft.com/office/drawing/2014/main" id="{F9178273-6A4C-4DFD-9B8A-871FCCD3B2B6}"/>
              </a:ext>
            </a:extLst>
          </p:cNvPr>
          <p:cNvGrpSpPr/>
          <p:nvPr/>
        </p:nvGrpSpPr>
        <p:grpSpPr>
          <a:xfrm>
            <a:off x="9756516" y="4117135"/>
            <a:ext cx="1828799" cy="1475312"/>
            <a:chOff x="5984240" y="3212749"/>
            <a:chExt cx="1828799" cy="1475312"/>
          </a:xfrm>
        </p:grpSpPr>
        <p:sp>
          <p:nvSpPr>
            <p:cNvPr id="15" name="Rectangle: Rounded Corners 14">
              <a:extLst>
                <a:ext uri="{FF2B5EF4-FFF2-40B4-BE49-F238E27FC236}">
                  <a16:creationId xmlns:a16="http://schemas.microsoft.com/office/drawing/2014/main" id="{BA8401BB-A5EC-4BF4-9257-A7A8FDEE2BDB}"/>
                </a:ext>
              </a:extLst>
            </p:cNvPr>
            <p:cNvSpPr/>
            <p:nvPr/>
          </p:nvSpPr>
          <p:spPr>
            <a:xfrm>
              <a:off x="5984240" y="3212749"/>
              <a:ext cx="1828799" cy="147531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00DCBB68-142B-4763-8C32-9CBC2A06C4AE}"/>
                </a:ext>
              </a:extLst>
            </p:cNvPr>
            <p:cNvSpPr txBox="1"/>
            <p:nvPr/>
          </p:nvSpPr>
          <p:spPr>
            <a:xfrm>
              <a:off x="6096000" y="3639899"/>
              <a:ext cx="1521860" cy="1015663"/>
            </a:xfrm>
            <a:prstGeom prst="rect">
              <a:avLst/>
            </a:prstGeom>
            <a:noFill/>
            <a:ln>
              <a:noFill/>
            </a:ln>
          </p:spPr>
          <p:txBody>
            <a:bodyPr wrap="square" rtlCol="0">
              <a:spAutoFit/>
            </a:bodyPr>
            <a:lstStyle/>
            <a:p>
              <a:pPr algn="ctr"/>
              <a:r>
                <a:rPr lang="en-GB" sz="2000" b="1" dirty="0">
                  <a:solidFill>
                    <a:schemeClr val="bg1"/>
                  </a:solidFill>
                  <a:latin typeface="Bahnschrift" panose="020B0502040204020203" pitchFamily="34" charset="0"/>
                  <a:cs typeface="Times New Roman" panose="02020603050405020304" pitchFamily="18" charset="0"/>
                </a:rPr>
                <a:t>Click here for your petition</a:t>
              </a:r>
              <a:endParaRPr lang="en-GB" sz="2000" b="1" dirty="0">
                <a:solidFill>
                  <a:schemeClr val="bg1"/>
                </a:solidFill>
              </a:endParaRPr>
            </a:p>
          </p:txBody>
        </p:sp>
        <p:sp>
          <p:nvSpPr>
            <p:cNvPr id="17" name="Arrow: Right 16">
              <a:extLst>
                <a:ext uri="{FF2B5EF4-FFF2-40B4-BE49-F238E27FC236}">
                  <a16:creationId xmlns:a16="http://schemas.microsoft.com/office/drawing/2014/main" id="{EBF2FDAD-86E9-49BF-9BDE-FEE0AB88051D}"/>
                </a:ext>
              </a:extLst>
            </p:cNvPr>
            <p:cNvSpPr/>
            <p:nvPr/>
          </p:nvSpPr>
          <p:spPr>
            <a:xfrm>
              <a:off x="6477000" y="3246120"/>
              <a:ext cx="8432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Rectangle: Rounded Corners 11">
            <a:hlinkClick r:id="rId6" action="ppaction://hlinksldjump"/>
            <a:extLst>
              <a:ext uri="{FF2B5EF4-FFF2-40B4-BE49-F238E27FC236}">
                <a16:creationId xmlns:a16="http://schemas.microsoft.com/office/drawing/2014/main" id="{4D15190C-7FAA-4860-A3A3-A8BDC3E710B5}"/>
              </a:ext>
            </a:extLst>
          </p:cNvPr>
          <p:cNvSpPr/>
          <p:nvPr/>
        </p:nvSpPr>
        <p:spPr>
          <a:xfrm>
            <a:off x="9381419" y="3947568"/>
            <a:ext cx="2618802" cy="17194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729523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6558" y="337245"/>
            <a:ext cx="10639795" cy="4161845"/>
          </a:xfrm>
          <a:prstGeom prst="rect">
            <a:avLst/>
          </a:prstGeom>
          <a:noFill/>
        </p:spPr>
        <p:txBody>
          <a:bodyPr wrap="square" rtlCol="0">
            <a:spAutoFit/>
          </a:bodyPr>
          <a:lstStyle/>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To the right Worshipful the Justices of the Peace and in the presence of the people for this county at the Quarter Sessions to be held on the 1st of April 1650. </a:t>
            </a: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The humble petition of Walter </a:t>
            </a:r>
            <a:r>
              <a:rPr lang="en-GB" sz="2400" dirty="0" err="1">
                <a:effectLst/>
                <a:latin typeface="Bradley Hand ITC" panose="03070402050302030203" pitchFamily="66" charset="0"/>
                <a:ea typeface="Calibri" panose="020F0502020204030204" pitchFamily="34" charset="0"/>
                <a:cs typeface="Times New Roman" panose="02020603050405020304" pitchFamily="18" charset="0"/>
              </a:rPr>
              <a:t>Hogbrawl</a:t>
            </a: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 blacksmith</a:t>
            </a:r>
            <a:r>
              <a:rPr lang="en-GB" sz="2400" dirty="0">
                <a:latin typeface="Bradley Hand ITC" panose="03070402050302030203" pitchFamily="66" charset="0"/>
                <a:ea typeface="Calibri" panose="020F0502020204030204" pitchFamily="34" charset="0"/>
                <a:cs typeface="Times New Roman" panose="02020603050405020304" pitchFamily="18" charset="0"/>
              </a:rPr>
              <a:t>. </a:t>
            </a:r>
          </a:p>
          <a:p>
            <a:pPr>
              <a:lnSpc>
                <a:spcPct val="107000"/>
              </a:lnSpc>
              <a:spcAft>
                <a:spcPts val="800"/>
              </a:spcAft>
            </a:pPr>
            <a:r>
              <a:rPr lang="en-GB" sz="2400" dirty="0">
                <a:latin typeface="Bradley Hand ITC" panose="03070402050302030203" pitchFamily="66" charset="0"/>
                <a:ea typeface="Calibri" panose="020F0502020204030204" pitchFamily="34" charset="0"/>
                <a:cs typeface="Times New Roman" panose="02020603050405020304" pitchFamily="18" charset="0"/>
              </a:rPr>
              <a:t>During these late wars he was stabbed in the side with a sword, a wound which causes him much pain. He is therefore unable to walk without the help of his friends or crutches. </a:t>
            </a:r>
            <a:endParaRPr lang="en-GB" sz="2400" dirty="0">
              <a:latin typeface="Bradley Hand ITC" panose="03070402050302030203" pitchFamily="66" charset="0"/>
              <a:cs typeface="Angsana New" panose="020B0502040204020203" pitchFamily="18" charset="-34"/>
            </a:endParaRPr>
          </a:p>
          <a:p>
            <a:pPr>
              <a:lnSpc>
                <a:spcPct val="107000"/>
              </a:lnSpc>
              <a:spcAft>
                <a:spcPts val="800"/>
              </a:spcAft>
            </a:pPr>
            <a:r>
              <a:rPr lang="en-GB" sz="2400" dirty="0">
                <a:latin typeface="Bradley Hand ITC" panose="03070402050302030203" pitchFamily="66" charset="0"/>
                <a:ea typeface="Calibri" panose="020F0502020204030204" pitchFamily="34" charset="0"/>
                <a:cs typeface="Times New Roman" panose="02020603050405020304" pitchFamily="18" charset="0"/>
              </a:rPr>
              <a:t>He has been ever faithful to Parliament. </a:t>
            </a:r>
          </a:p>
          <a:p>
            <a:pPr>
              <a:lnSpc>
                <a:spcPct val="107000"/>
              </a:lnSpc>
              <a:spcAft>
                <a:spcPts val="800"/>
              </a:spcAft>
            </a:pPr>
            <a:r>
              <a:rPr lang="en-GB" sz="2400" dirty="0">
                <a:latin typeface="Bradley Hand ITC" panose="03070402050302030203" pitchFamily="66" charset="0"/>
                <a:ea typeface="Calibri" panose="020F0502020204030204" pitchFamily="34" charset="0"/>
                <a:cs typeface="Times New Roman" panose="02020603050405020304" pitchFamily="18" charset="0"/>
              </a:rPr>
              <a:t>Please give him a pension. </a:t>
            </a:r>
          </a:p>
          <a:p>
            <a:pPr>
              <a:lnSpc>
                <a:spcPct val="107000"/>
              </a:lnSpc>
              <a:spcAft>
                <a:spcPts val="800"/>
              </a:spcAft>
            </a:pPr>
            <a:r>
              <a:rPr lang="en-GB" sz="2400" dirty="0">
                <a:latin typeface="Bradley Hand ITC" panose="03070402050302030203" pitchFamily="66" charset="0"/>
                <a:ea typeface="Calibri" panose="020F0502020204030204" pitchFamily="34" charset="0"/>
                <a:cs typeface="Times New Roman" panose="02020603050405020304" pitchFamily="18" charset="0"/>
              </a:rPr>
              <a:t>He will daily pray for you. </a:t>
            </a:r>
            <a:endParaRPr lang="en-GB" sz="2400" dirty="0">
              <a:latin typeface="Bradley Hand ITC" panose="03070402050302030203" pitchFamily="66" charset="0"/>
              <a:cs typeface="Angsana New" panose="020B0502040204020203" pitchFamily="18" charset="-34"/>
            </a:endParaRPr>
          </a:p>
        </p:txBody>
      </p:sp>
      <p:grpSp>
        <p:nvGrpSpPr>
          <p:cNvPr id="12" name="Group 11">
            <a:extLst>
              <a:ext uri="{FF2B5EF4-FFF2-40B4-BE49-F238E27FC236}">
                <a16:creationId xmlns:a16="http://schemas.microsoft.com/office/drawing/2014/main" id="{18BF6735-326D-4F06-B20F-C9B8AFEEA0C4}"/>
              </a:ext>
            </a:extLst>
          </p:cNvPr>
          <p:cNvGrpSpPr/>
          <p:nvPr/>
        </p:nvGrpSpPr>
        <p:grpSpPr>
          <a:xfrm>
            <a:off x="9578341" y="3601107"/>
            <a:ext cx="2277101" cy="1875354"/>
            <a:chOff x="9032241" y="2203672"/>
            <a:chExt cx="2277101" cy="1875354"/>
          </a:xfrm>
        </p:grpSpPr>
        <p:sp>
          <p:nvSpPr>
            <p:cNvPr id="13" name="Rectangle: Rounded Corners 12">
              <a:extLst>
                <a:ext uri="{FF2B5EF4-FFF2-40B4-BE49-F238E27FC236}">
                  <a16:creationId xmlns:a16="http://schemas.microsoft.com/office/drawing/2014/main" id="{0C40D241-A5CA-4B28-B470-F56F030F0EC1}"/>
                </a:ext>
              </a:extLst>
            </p:cNvPr>
            <p:cNvSpPr/>
            <p:nvPr/>
          </p:nvSpPr>
          <p:spPr>
            <a:xfrm>
              <a:off x="9032241" y="2331135"/>
              <a:ext cx="2277101" cy="17478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50C6E4B6-C9B2-487C-A26B-B2ED895DC3FE}"/>
                </a:ext>
              </a:extLst>
            </p:cNvPr>
            <p:cNvSpPr txBox="1"/>
            <p:nvPr/>
          </p:nvSpPr>
          <p:spPr>
            <a:xfrm>
              <a:off x="9194248" y="2203672"/>
              <a:ext cx="1946272" cy="1815882"/>
            </a:xfrm>
            <a:prstGeom prst="rect">
              <a:avLst/>
            </a:prstGeom>
            <a:noFill/>
          </p:spPr>
          <p:txBody>
            <a:bodyPr wrap="square" rtlCol="0">
              <a:spAutoFit/>
            </a:bodyPr>
            <a:lstStyle/>
            <a:p>
              <a:pPr algn="ctr"/>
              <a:r>
                <a:rPr lang="en-GB" sz="4000" b="1" dirty="0">
                  <a:solidFill>
                    <a:schemeClr val="bg1"/>
                  </a:solidFill>
                  <a:latin typeface="Bahnschrift" panose="020B0502040204020203" pitchFamily="34" charset="0"/>
                  <a:cs typeface="Times New Roman" panose="02020603050405020304" pitchFamily="18" charset="0"/>
                </a:rPr>
                <a:t>?</a:t>
              </a:r>
            </a:p>
            <a:p>
              <a:pPr algn="ctr"/>
              <a:r>
                <a:rPr lang="en-GB" sz="2400" b="1" dirty="0">
                  <a:solidFill>
                    <a:schemeClr val="bg1"/>
                  </a:solidFill>
                  <a:latin typeface="Bahnschrift" panose="020B0502040204020203" pitchFamily="34" charset="0"/>
                  <a:cs typeface="Times New Roman" panose="02020603050405020304" pitchFamily="18" charset="0"/>
                </a:rPr>
                <a:t>Click here to find out if you win!</a:t>
              </a:r>
              <a:endParaRPr lang="en-GB" sz="2400" b="1" dirty="0">
                <a:solidFill>
                  <a:schemeClr val="bg1"/>
                </a:solidFill>
              </a:endParaRPr>
            </a:p>
          </p:txBody>
        </p:sp>
      </p:grpSp>
      <p:sp>
        <p:nvSpPr>
          <p:cNvPr id="15" name="Rectangle: Rounded Corners 14">
            <a:extLst>
              <a:ext uri="{FF2B5EF4-FFF2-40B4-BE49-F238E27FC236}">
                <a16:creationId xmlns:a16="http://schemas.microsoft.com/office/drawing/2014/main" id="{7CA65B45-F19D-4021-8C06-13E3A77B0E19}"/>
              </a:ext>
            </a:extLst>
          </p:cNvPr>
          <p:cNvSpPr/>
          <p:nvPr/>
        </p:nvSpPr>
        <p:spPr>
          <a:xfrm>
            <a:off x="9381420" y="3279913"/>
            <a:ext cx="2618802" cy="220648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5">
            <a:hlinkClick r:id="rId5" action="ppaction://hlinksldjump"/>
            <a:extLst>
              <a:ext uri="{FF2B5EF4-FFF2-40B4-BE49-F238E27FC236}">
                <a16:creationId xmlns:a16="http://schemas.microsoft.com/office/drawing/2014/main" id="{42D0B26D-0BC3-4ECA-989D-166592283352}"/>
              </a:ext>
            </a:extLst>
          </p:cNvPr>
          <p:cNvSpPr/>
          <p:nvPr/>
        </p:nvSpPr>
        <p:spPr>
          <a:xfrm>
            <a:off x="9433562" y="3601107"/>
            <a:ext cx="2566659" cy="188529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2705402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362215"/>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dirty="0">
              <a:latin typeface="Bahnschrift" panose="020B0502040204020203" pitchFamily="34" charset="0"/>
              <a:cs typeface="Angsana New" panose="020B0502040204020203" pitchFamily="18" charset="-34"/>
            </a:endParaRPr>
          </a:p>
        </p:txBody>
      </p:sp>
      <p:pic>
        <p:nvPicPr>
          <p:cNvPr id="6" name="Picture 5">
            <a:extLst>
              <a:ext uri="{FF2B5EF4-FFF2-40B4-BE49-F238E27FC236}">
                <a16:creationId xmlns:a16="http://schemas.microsoft.com/office/drawing/2014/main" id="{9EACC0A1-362C-4C85-B385-EA0904338604}"/>
              </a:ext>
            </a:extLst>
          </p:cNvPr>
          <p:cNvPicPr>
            <a:picLocks noChangeAspect="1"/>
          </p:cNvPicPr>
          <p:nvPr/>
        </p:nvPicPr>
        <p:blipFill rotWithShape="1">
          <a:blip r:embed="rId5"/>
          <a:srcRect l="13257" r="12671" b="45928"/>
          <a:stretch/>
        </p:blipFill>
        <p:spPr>
          <a:xfrm>
            <a:off x="0" y="2920346"/>
            <a:ext cx="3159761" cy="2704599"/>
          </a:xfrm>
          <a:prstGeom prst="rect">
            <a:avLst/>
          </a:prstGeom>
        </p:spPr>
      </p:pic>
      <p:sp>
        <p:nvSpPr>
          <p:cNvPr id="10" name="TextBox 9">
            <a:extLst>
              <a:ext uri="{FF2B5EF4-FFF2-40B4-BE49-F238E27FC236}">
                <a16:creationId xmlns:a16="http://schemas.microsoft.com/office/drawing/2014/main" id="{7E73B1BE-BA6A-4790-B4F3-904C35EE063D}"/>
              </a:ext>
            </a:extLst>
          </p:cNvPr>
          <p:cNvSpPr txBox="1"/>
          <p:nvPr/>
        </p:nvSpPr>
        <p:spPr>
          <a:xfrm>
            <a:off x="4805680" y="1425882"/>
            <a:ext cx="5151119" cy="2451184"/>
          </a:xfrm>
          <a:prstGeom prst="rect">
            <a:avLst/>
          </a:prstGeom>
          <a:noFill/>
        </p:spPr>
        <p:txBody>
          <a:bodyPr wrap="square">
            <a:spAutoFit/>
          </a:bodyPr>
          <a:lstStyle/>
          <a:p>
            <a:pPr>
              <a:lnSpc>
                <a:spcPct val="107000"/>
              </a:lnSpc>
              <a:spcAft>
                <a:spcPts val="800"/>
              </a:spcAft>
            </a:pPr>
            <a:r>
              <a:rPr lang="en-GB" sz="2400" dirty="0">
                <a:effectLst/>
                <a:latin typeface="Bahnschrift" panose="020B0502040204020203" pitchFamily="34" charset="0"/>
                <a:ea typeface="Calibri" panose="020F0502020204030204" pitchFamily="34" charset="0"/>
                <a:cs typeface="Times New Roman" panose="02020603050405020304" pitchFamily="18" charset="0"/>
              </a:rPr>
              <a:t>Finally, we must make sure that the judges know about your loyalty to Parliament. We should also offer to pray for the judges every day. That always goes down well!</a:t>
            </a:r>
          </a:p>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4" name="Group 13">
            <a:extLst>
              <a:ext uri="{FF2B5EF4-FFF2-40B4-BE49-F238E27FC236}">
                <a16:creationId xmlns:a16="http://schemas.microsoft.com/office/drawing/2014/main" id="{F9178273-6A4C-4DFD-9B8A-871FCCD3B2B6}"/>
              </a:ext>
            </a:extLst>
          </p:cNvPr>
          <p:cNvGrpSpPr/>
          <p:nvPr/>
        </p:nvGrpSpPr>
        <p:grpSpPr>
          <a:xfrm>
            <a:off x="9756516" y="4117135"/>
            <a:ext cx="1828799" cy="1475312"/>
            <a:chOff x="5984240" y="3212749"/>
            <a:chExt cx="1828799" cy="1475312"/>
          </a:xfrm>
        </p:grpSpPr>
        <p:sp>
          <p:nvSpPr>
            <p:cNvPr id="15" name="Rectangle: Rounded Corners 14">
              <a:extLst>
                <a:ext uri="{FF2B5EF4-FFF2-40B4-BE49-F238E27FC236}">
                  <a16:creationId xmlns:a16="http://schemas.microsoft.com/office/drawing/2014/main" id="{BA8401BB-A5EC-4BF4-9257-A7A8FDEE2BDB}"/>
                </a:ext>
              </a:extLst>
            </p:cNvPr>
            <p:cNvSpPr/>
            <p:nvPr/>
          </p:nvSpPr>
          <p:spPr>
            <a:xfrm>
              <a:off x="5984240" y="3212749"/>
              <a:ext cx="1828799" cy="147531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00DCBB68-142B-4763-8C32-9CBC2A06C4AE}"/>
                </a:ext>
              </a:extLst>
            </p:cNvPr>
            <p:cNvSpPr txBox="1"/>
            <p:nvPr/>
          </p:nvSpPr>
          <p:spPr>
            <a:xfrm>
              <a:off x="6096000" y="3639899"/>
              <a:ext cx="1521860" cy="1015663"/>
            </a:xfrm>
            <a:prstGeom prst="rect">
              <a:avLst/>
            </a:prstGeom>
            <a:noFill/>
            <a:ln>
              <a:noFill/>
            </a:ln>
          </p:spPr>
          <p:txBody>
            <a:bodyPr wrap="square" rtlCol="0">
              <a:spAutoFit/>
            </a:bodyPr>
            <a:lstStyle/>
            <a:p>
              <a:pPr algn="ctr"/>
              <a:r>
                <a:rPr lang="en-GB" sz="2000" b="1" dirty="0">
                  <a:solidFill>
                    <a:schemeClr val="bg1"/>
                  </a:solidFill>
                  <a:latin typeface="Bahnschrift" panose="020B0502040204020203" pitchFamily="34" charset="0"/>
                  <a:cs typeface="Times New Roman" panose="02020603050405020304" pitchFamily="18" charset="0"/>
                </a:rPr>
                <a:t>Click here for your petition</a:t>
              </a:r>
              <a:endParaRPr lang="en-GB" sz="2000" b="1" dirty="0">
                <a:solidFill>
                  <a:schemeClr val="bg1"/>
                </a:solidFill>
              </a:endParaRPr>
            </a:p>
          </p:txBody>
        </p:sp>
        <p:sp>
          <p:nvSpPr>
            <p:cNvPr id="17" name="Arrow: Right 16">
              <a:extLst>
                <a:ext uri="{FF2B5EF4-FFF2-40B4-BE49-F238E27FC236}">
                  <a16:creationId xmlns:a16="http://schemas.microsoft.com/office/drawing/2014/main" id="{EBF2FDAD-86E9-49BF-9BDE-FEE0AB88051D}"/>
                </a:ext>
              </a:extLst>
            </p:cNvPr>
            <p:cNvSpPr/>
            <p:nvPr/>
          </p:nvSpPr>
          <p:spPr>
            <a:xfrm>
              <a:off x="6477000" y="3246120"/>
              <a:ext cx="8432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Rectangle: Rounded Corners 11">
            <a:hlinkClick r:id="rId6" action="ppaction://hlinksldjump"/>
            <a:extLst>
              <a:ext uri="{FF2B5EF4-FFF2-40B4-BE49-F238E27FC236}">
                <a16:creationId xmlns:a16="http://schemas.microsoft.com/office/drawing/2014/main" id="{4D15190C-7FAA-4860-A3A3-A8BDC3E710B5}"/>
              </a:ext>
            </a:extLst>
          </p:cNvPr>
          <p:cNvSpPr/>
          <p:nvPr/>
        </p:nvSpPr>
        <p:spPr>
          <a:xfrm>
            <a:off x="9381419" y="3947568"/>
            <a:ext cx="2618802" cy="17194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88537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6558" y="337245"/>
            <a:ext cx="10639795" cy="4161845"/>
          </a:xfrm>
          <a:prstGeom prst="rect">
            <a:avLst/>
          </a:prstGeom>
          <a:noFill/>
        </p:spPr>
        <p:txBody>
          <a:bodyPr wrap="square" rtlCol="0">
            <a:spAutoFit/>
          </a:bodyPr>
          <a:lstStyle/>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To the right Worshipful the Justices of the Peace and in the presence of the people for this county at the Quarter Sessions to be held on the 1st of April 1650. </a:t>
            </a: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The humble petition of Walter </a:t>
            </a:r>
            <a:r>
              <a:rPr lang="en-GB" sz="2400" dirty="0" err="1">
                <a:effectLst/>
                <a:latin typeface="Bradley Hand ITC" panose="03070402050302030203" pitchFamily="66" charset="0"/>
                <a:ea typeface="Calibri" panose="020F0502020204030204" pitchFamily="34" charset="0"/>
                <a:cs typeface="Times New Roman" panose="02020603050405020304" pitchFamily="18" charset="0"/>
              </a:rPr>
              <a:t>Hogbrawl</a:t>
            </a: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 blacksmith</a:t>
            </a:r>
            <a:r>
              <a:rPr lang="en-GB" sz="2400" dirty="0">
                <a:latin typeface="Bradley Hand ITC" panose="03070402050302030203" pitchFamily="66" charset="0"/>
                <a:ea typeface="Calibri" panose="020F0502020204030204" pitchFamily="34" charset="0"/>
                <a:cs typeface="Times New Roman" panose="02020603050405020304" pitchFamily="18" charset="0"/>
              </a:rPr>
              <a:t>. </a:t>
            </a:r>
          </a:p>
          <a:p>
            <a:pPr>
              <a:lnSpc>
                <a:spcPct val="107000"/>
              </a:lnSpc>
              <a:spcAft>
                <a:spcPts val="800"/>
              </a:spcAft>
            </a:pPr>
            <a:r>
              <a:rPr lang="en-GB" sz="2400" dirty="0">
                <a:latin typeface="Bradley Hand ITC" panose="03070402050302030203" pitchFamily="66" charset="0"/>
                <a:ea typeface="Calibri" panose="020F0502020204030204" pitchFamily="34" charset="0"/>
                <a:cs typeface="Times New Roman" panose="02020603050405020304" pitchFamily="18" charset="0"/>
              </a:rPr>
              <a:t>During these late wars his arms were shot off with a cannonball at the siege of Newark. Without the use of his arms he is completely unable to follow his previous profession.</a:t>
            </a:r>
            <a:endParaRPr lang="en-GB" sz="2400" dirty="0">
              <a:latin typeface="Bradley Hand ITC" panose="03070402050302030203" pitchFamily="66" charset="0"/>
              <a:cs typeface="Angsana New" panose="020B0502040204020203" pitchFamily="18" charset="-34"/>
            </a:endParaRPr>
          </a:p>
          <a:p>
            <a:pPr>
              <a:lnSpc>
                <a:spcPct val="107000"/>
              </a:lnSpc>
              <a:spcAft>
                <a:spcPts val="800"/>
              </a:spcAft>
            </a:pPr>
            <a:r>
              <a:rPr lang="en-GB" sz="2400" dirty="0">
                <a:latin typeface="Bradley Hand ITC" panose="03070402050302030203" pitchFamily="66" charset="0"/>
                <a:ea typeface="Calibri" panose="020F0502020204030204" pitchFamily="34" charset="0"/>
                <a:cs typeface="Times New Roman" panose="02020603050405020304" pitchFamily="18" charset="0"/>
              </a:rPr>
              <a:t>He has been ever faithful to Parliament. </a:t>
            </a:r>
          </a:p>
          <a:p>
            <a:pPr>
              <a:lnSpc>
                <a:spcPct val="107000"/>
              </a:lnSpc>
              <a:spcAft>
                <a:spcPts val="800"/>
              </a:spcAft>
            </a:pPr>
            <a:r>
              <a:rPr lang="en-GB" sz="2400" dirty="0">
                <a:latin typeface="Bradley Hand ITC" panose="03070402050302030203" pitchFamily="66" charset="0"/>
                <a:ea typeface="Calibri" panose="020F0502020204030204" pitchFamily="34" charset="0"/>
                <a:cs typeface="Times New Roman" panose="02020603050405020304" pitchFamily="18" charset="0"/>
              </a:rPr>
              <a:t>Please give him a pension. </a:t>
            </a:r>
          </a:p>
          <a:p>
            <a:pPr>
              <a:lnSpc>
                <a:spcPct val="107000"/>
              </a:lnSpc>
              <a:spcAft>
                <a:spcPts val="800"/>
              </a:spcAft>
            </a:pPr>
            <a:r>
              <a:rPr lang="en-GB" sz="2400" dirty="0">
                <a:latin typeface="Bradley Hand ITC" panose="03070402050302030203" pitchFamily="66" charset="0"/>
                <a:ea typeface="Calibri" panose="020F0502020204030204" pitchFamily="34" charset="0"/>
                <a:cs typeface="Times New Roman" panose="02020603050405020304" pitchFamily="18" charset="0"/>
              </a:rPr>
              <a:t>He will daily pray for you. </a:t>
            </a:r>
            <a:endParaRPr lang="en-GB" sz="2400" dirty="0">
              <a:latin typeface="Bradley Hand ITC" panose="03070402050302030203" pitchFamily="66" charset="0"/>
              <a:cs typeface="Angsana New" panose="020B0502040204020203" pitchFamily="18" charset="-34"/>
            </a:endParaRPr>
          </a:p>
        </p:txBody>
      </p:sp>
      <p:grpSp>
        <p:nvGrpSpPr>
          <p:cNvPr id="12" name="Group 11">
            <a:extLst>
              <a:ext uri="{FF2B5EF4-FFF2-40B4-BE49-F238E27FC236}">
                <a16:creationId xmlns:a16="http://schemas.microsoft.com/office/drawing/2014/main" id="{18BF6735-326D-4F06-B20F-C9B8AFEEA0C4}"/>
              </a:ext>
            </a:extLst>
          </p:cNvPr>
          <p:cNvGrpSpPr/>
          <p:nvPr/>
        </p:nvGrpSpPr>
        <p:grpSpPr>
          <a:xfrm>
            <a:off x="9578341" y="3601107"/>
            <a:ext cx="2277101" cy="1875354"/>
            <a:chOff x="9032241" y="2203672"/>
            <a:chExt cx="2277101" cy="1875354"/>
          </a:xfrm>
        </p:grpSpPr>
        <p:sp>
          <p:nvSpPr>
            <p:cNvPr id="13" name="Rectangle: Rounded Corners 12">
              <a:extLst>
                <a:ext uri="{FF2B5EF4-FFF2-40B4-BE49-F238E27FC236}">
                  <a16:creationId xmlns:a16="http://schemas.microsoft.com/office/drawing/2014/main" id="{0C40D241-A5CA-4B28-B470-F56F030F0EC1}"/>
                </a:ext>
              </a:extLst>
            </p:cNvPr>
            <p:cNvSpPr/>
            <p:nvPr/>
          </p:nvSpPr>
          <p:spPr>
            <a:xfrm>
              <a:off x="9032241" y="2331135"/>
              <a:ext cx="2277101" cy="17478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50C6E4B6-C9B2-487C-A26B-B2ED895DC3FE}"/>
                </a:ext>
              </a:extLst>
            </p:cNvPr>
            <p:cNvSpPr txBox="1"/>
            <p:nvPr/>
          </p:nvSpPr>
          <p:spPr>
            <a:xfrm>
              <a:off x="9194248" y="2203672"/>
              <a:ext cx="1946272" cy="1815882"/>
            </a:xfrm>
            <a:prstGeom prst="rect">
              <a:avLst/>
            </a:prstGeom>
            <a:noFill/>
          </p:spPr>
          <p:txBody>
            <a:bodyPr wrap="square" rtlCol="0">
              <a:spAutoFit/>
            </a:bodyPr>
            <a:lstStyle/>
            <a:p>
              <a:pPr algn="ctr"/>
              <a:r>
                <a:rPr lang="en-GB" sz="4000" b="1" dirty="0">
                  <a:solidFill>
                    <a:schemeClr val="bg1"/>
                  </a:solidFill>
                  <a:latin typeface="Bahnschrift" panose="020B0502040204020203" pitchFamily="34" charset="0"/>
                  <a:cs typeface="Times New Roman" panose="02020603050405020304" pitchFamily="18" charset="0"/>
                </a:rPr>
                <a:t>?</a:t>
              </a:r>
            </a:p>
            <a:p>
              <a:pPr algn="ctr"/>
              <a:r>
                <a:rPr lang="en-GB" sz="2400" b="1" dirty="0">
                  <a:solidFill>
                    <a:schemeClr val="bg1"/>
                  </a:solidFill>
                  <a:latin typeface="Bahnschrift" panose="020B0502040204020203" pitchFamily="34" charset="0"/>
                  <a:cs typeface="Times New Roman" panose="02020603050405020304" pitchFamily="18" charset="0"/>
                </a:rPr>
                <a:t>Click here to find out if you win!</a:t>
              </a:r>
              <a:endParaRPr lang="en-GB" sz="2400" b="1" dirty="0">
                <a:solidFill>
                  <a:schemeClr val="bg1"/>
                </a:solidFill>
              </a:endParaRPr>
            </a:p>
          </p:txBody>
        </p:sp>
      </p:grpSp>
      <p:sp>
        <p:nvSpPr>
          <p:cNvPr id="15" name="Rectangle: Rounded Corners 14">
            <a:extLst>
              <a:ext uri="{FF2B5EF4-FFF2-40B4-BE49-F238E27FC236}">
                <a16:creationId xmlns:a16="http://schemas.microsoft.com/office/drawing/2014/main" id="{7CA65B45-F19D-4021-8C06-13E3A77B0E19}"/>
              </a:ext>
            </a:extLst>
          </p:cNvPr>
          <p:cNvSpPr/>
          <p:nvPr/>
        </p:nvSpPr>
        <p:spPr>
          <a:xfrm>
            <a:off x="9381420" y="3279913"/>
            <a:ext cx="2618802" cy="220648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5">
            <a:hlinkClick r:id="rId5" action="ppaction://hlinksldjump"/>
            <a:extLst>
              <a:ext uri="{FF2B5EF4-FFF2-40B4-BE49-F238E27FC236}">
                <a16:creationId xmlns:a16="http://schemas.microsoft.com/office/drawing/2014/main" id="{42D0B26D-0BC3-4ECA-989D-166592283352}"/>
              </a:ext>
            </a:extLst>
          </p:cNvPr>
          <p:cNvSpPr/>
          <p:nvPr/>
        </p:nvSpPr>
        <p:spPr>
          <a:xfrm>
            <a:off x="9433562" y="3601107"/>
            <a:ext cx="2566659" cy="188529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7499618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362215"/>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dirty="0">
              <a:latin typeface="Bahnschrift" panose="020B0502040204020203" pitchFamily="34" charset="0"/>
              <a:cs typeface="Angsana New" panose="020B0502040204020203" pitchFamily="18" charset="-34"/>
            </a:endParaRPr>
          </a:p>
        </p:txBody>
      </p:sp>
      <p:pic>
        <p:nvPicPr>
          <p:cNvPr id="6" name="Picture 5">
            <a:extLst>
              <a:ext uri="{FF2B5EF4-FFF2-40B4-BE49-F238E27FC236}">
                <a16:creationId xmlns:a16="http://schemas.microsoft.com/office/drawing/2014/main" id="{9EACC0A1-362C-4C85-B385-EA0904338604}"/>
              </a:ext>
            </a:extLst>
          </p:cNvPr>
          <p:cNvPicPr>
            <a:picLocks noChangeAspect="1"/>
          </p:cNvPicPr>
          <p:nvPr/>
        </p:nvPicPr>
        <p:blipFill rotWithShape="1">
          <a:blip r:embed="rId5"/>
          <a:srcRect l="13257" r="12671" b="45928"/>
          <a:stretch/>
        </p:blipFill>
        <p:spPr>
          <a:xfrm>
            <a:off x="0" y="2920346"/>
            <a:ext cx="3159761" cy="2704599"/>
          </a:xfrm>
          <a:prstGeom prst="rect">
            <a:avLst/>
          </a:prstGeom>
        </p:spPr>
      </p:pic>
      <p:sp>
        <p:nvSpPr>
          <p:cNvPr id="10" name="TextBox 9">
            <a:extLst>
              <a:ext uri="{FF2B5EF4-FFF2-40B4-BE49-F238E27FC236}">
                <a16:creationId xmlns:a16="http://schemas.microsoft.com/office/drawing/2014/main" id="{7E73B1BE-BA6A-4790-B4F3-904C35EE063D}"/>
              </a:ext>
            </a:extLst>
          </p:cNvPr>
          <p:cNvSpPr txBox="1"/>
          <p:nvPr/>
        </p:nvSpPr>
        <p:spPr>
          <a:xfrm>
            <a:off x="4805680" y="1425882"/>
            <a:ext cx="5151119" cy="2451184"/>
          </a:xfrm>
          <a:prstGeom prst="rect">
            <a:avLst/>
          </a:prstGeom>
          <a:noFill/>
        </p:spPr>
        <p:txBody>
          <a:bodyPr wrap="square">
            <a:spAutoFit/>
          </a:bodyPr>
          <a:lstStyle/>
          <a:p>
            <a:pPr>
              <a:lnSpc>
                <a:spcPct val="107000"/>
              </a:lnSpc>
              <a:spcAft>
                <a:spcPts val="800"/>
              </a:spcAft>
            </a:pPr>
            <a:r>
              <a:rPr lang="en-GB" sz="2400" dirty="0">
                <a:effectLst/>
                <a:latin typeface="Bahnschrift" panose="020B0502040204020203" pitchFamily="34" charset="0"/>
                <a:ea typeface="Calibri" panose="020F0502020204030204" pitchFamily="34" charset="0"/>
                <a:cs typeface="Times New Roman" panose="02020603050405020304" pitchFamily="18" charset="0"/>
              </a:rPr>
              <a:t>Finally, we must make sure that the judges know about your loyalty to Parliament. We should also offer to pray for the judges every day. That always goes down well!</a:t>
            </a:r>
          </a:p>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4" name="Group 13">
            <a:extLst>
              <a:ext uri="{FF2B5EF4-FFF2-40B4-BE49-F238E27FC236}">
                <a16:creationId xmlns:a16="http://schemas.microsoft.com/office/drawing/2014/main" id="{F9178273-6A4C-4DFD-9B8A-871FCCD3B2B6}"/>
              </a:ext>
            </a:extLst>
          </p:cNvPr>
          <p:cNvGrpSpPr/>
          <p:nvPr/>
        </p:nvGrpSpPr>
        <p:grpSpPr>
          <a:xfrm>
            <a:off x="9756516" y="4117135"/>
            <a:ext cx="1828799" cy="1475312"/>
            <a:chOff x="5984240" y="3212749"/>
            <a:chExt cx="1828799" cy="1475312"/>
          </a:xfrm>
        </p:grpSpPr>
        <p:sp>
          <p:nvSpPr>
            <p:cNvPr id="15" name="Rectangle: Rounded Corners 14">
              <a:extLst>
                <a:ext uri="{FF2B5EF4-FFF2-40B4-BE49-F238E27FC236}">
                  <a16:creationId xmlns:a16="http://schemas.microsoft.com/office/drawing/2014/main" id="{BA8401BB-A5EC-4BF4-9257-A7A8FDEE2BDB}"/>
                </a:ext>
              </a:extLst>
            </p:cNvPr>
            <p:cNvSpPr/>
            <p:nvPr/>
          </p:nvSpPr>
          <p:spPr>
            <a:xfrm>
              <a:off x="5984240" y="3212749"/>
              <a:ext cx="1828799" cy="147531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00DCBB68-142B-4763-8C32-9CBC2A06C4AE}"/>
                </a:ext>
              </a:extLst>
            </p:cNvPr>
            <p:cNvSpPr txBox="1"/>
            <p:nvPr/>
          </p:nvSpPr>
          <p:spPr>
            <a:xfrm>
              <a:off x="6096000" y="3639899"/>
              <a:ext cx="1521860" cy="1015663"/>
            </a:xfrm>
            <a:prstGeom prst="rect">
              <a:avLst/>
            </a:prstGeom>
            <a:noFill/>
            <a:ln>
              <a:noFill/>
            </a:ln>
          </p:spPr>
          <p:txBody>
            <a:bodyPr wrap="square" rtlCol="0">
              <a:spAutoFit/>
            </a:bodyPr>
            <a:lstStyle/>
            <a:p>
              <a:pPr algn="ctr"/>
              <a:r>
                <a:rPr lang="en-GB" sz="2000" b="1" dirty="0">
                  <a:solidFill>
                    <a:schemeClr val="bg1"/>
                  </a:solidFill>
                  <a:latin typeface="Bahnschrift" panose="020B0502040204020203" pitchFamily="34" charset="0"/>
                  <a:cs typeface="Times New Roman" panose="02020603050405020304" pitchFamily="18" charset="0"/>
                </a:rPr>
                <a:t>Click here for your petition</a:t>
              </a:r>
              <a:endParaRPr lang="en-GB" sz="2000" b="1" dirty="0">
                <a:solidFill>
                  <a:schemeClr val="bg1"/>
                </a:solidFill>
              </a:endParaRPr>
            </a:p>
          </p:txBody>
        </p:sp>
        <p:sp>
          <p:nvSpPr>
            <p:cNvPr id="17" name="Arrow: Right 16">
              <a:extLst>
                <a:ext uri="{FF2B5EF4-FFF2-40B4-BE49-F238E27FC236}">
                  <a16:creationId xmlns:a16="http://schemas.microsoft.com/office/drawing/2014/main" id="{EBF2FDAD-86E9-49BF-9BDE-FEE0AB88051D}"/>
                </a:ext>
              </a:extLst>
            </p:cNvPr>
            <p:cNvSpPr/>
            <p:nvPr/>
          </p:nvSpPr>
          <p:spPr>
            <a:xfrm>
              <a:off x="6477000" y="3246120"/>
              <a:ext cx="8432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Rectangle: Rounded Corners 11">
            <a:hlinkClick r:id="rId6" action="ppaction://hlinksldjump"/>
            <a:extLst>
              <a:ext uri="{FF2B5EF4-FFF2-40B4-BE49-F238E27FC236}">
                <a16:creationId xmlns:a16="http://schemas.microsoft.com/office/drawing/2014/main" id="{4D15190C-7FAA-4860-A3A3-A8BDC3E710B5}"/>
              </a:ext>
            </a:extLst>
          </p:cNvPr>
          <p:cNvSpPr/>
          <p:nvPr/>
        </p:nvSpPr>
        <p:spPr>
          <a:xfrm>
            <a:off x="9381419" y="3947568"/>
            <a:ext cx="2618802" cy="17194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1988034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422283" y="742376"/>
            <a:ext cx="10639795" cy="3766672"/>
          </a:xfrm>
          <a:prstGeom prst="rect">
            <a:avLst/>
          </a:prstGeom>
          <a:noFill/>
        </p:spPr>
        <p:txBody>
          <a:bodyPr wrap="square" rtlCol="0">
            <a:spAutoFit/>
          </a:bodyPr>
          <a:lstStyle/>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To the right Worshipful the Justices of the Peace and in the presence of the people for this county at the Quarter Sessions to be held on the 1st of April 1650. </a:t>
            </a: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The humble petition of Walter </a:t>
            </a:r>
            <a:r>
              <a:rPr lang="en-GB" sz="2400" dirty="0" err="1">
                <a:effectLst/>
                <a:latin typeface="Bradley Hand ITC" panose="03070402050302030203" pitchFamily="66" charset="0"/>
                <a:ea typeface="Calibri" panose="020F0502020204030204" pitchFamily="34" charset="0"/>
                <a:cs typeface="Times New Roman" panose="02020603050405020304" pitchFamily="18" charset="0"/>
              </a:rPr>
              <a:t>Hogbrawl</a:t>
            </a: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 blacksmith</a:t>
            </a:r>
            <a:r>
              <a:rPr lang="en-GB" sz="2400" dirty="0">
                <a:latin typeface="Bradley Hand ITC" panose="03070402050302030203" pitchFamily="66" charset="0"/>
                <a:ea typeface="Calibri" panose="020F0502020204030204" pitchFamily="34" charset="0"/>
                <a:cs typeface="Times New Roman" panose="02020603050405020304" pitchFamily="18" charset="0"/>
              </a:rPr>
              <a:t>. </a:t>
            </a:r>
          </a:p>
          <a:p>
            <a:pPr>
              <a:lnSpc>
                <a:spcPct val="107000"/>
              </a:lnSpc>
              <a:spcAft>
                <a:spcPts val="800"/>
              </a:spcAft>
            </a:pPr>
            <a:r>
              <a:rPr lang="en-GB" sz="2400" dirty="0">
                <a:latin typeface="Bradley Hand ITC" panose="03070402050302030203" pitchFamily="66" charset="0"/>
                <a:ea typeface="Calibri" panose="020F0502020204030204" pitchFamily="34" charset="0"/>
                <a:cs typeface="Times New Roman" panose="02020603050405020304" pitchFamily="18" charset="0"/>
              </a:rPr>
              <a:t>During these late wars his feet were trampled by a horse. He is therefore unable to do the job he did before the war because he cannot stand. </a:t>
            </a:r>
          </a:p>
          <a:p>
            <a:pPr>
              <a:lnSpc>
                <a:spcPct val="107000"/>
              </a:lnSpc>
              <a:spcAft>
                <a:spcPts val="800"/>
              </a:spcAft>
            </a:pPr>
            <a:r>
              <a:rPr lang="en-GB" sz="2400" dirty="0">
                <a:latin typeface="Bradley Hand ITC" panose="03070402050302030203" pitchFamily="66" charset="0"/>
                <a:ea typeface="Calibri" panose="020F0502020204030204" pitchFamily="34" charset="0"/>
                <a:cs typeface="Times New Roman" panose="02020603050405020304" pitchFamily="18" charset="0"/>
              </a:rPr>
              <a:t>He has been ever faithful to Parliament. </a:t>
            </a:r>
          </a:p>
          <a:p>
            <a:pPr>
              <a:lnSpc>
                <a:spcPct val="107000"/>
              </a:lnSpc>
              <a:spcAft>
                <a:spcPts val="800"/>
              </a:spcAft>
            </a:pPr>
            <a:r>
              <a:rPr lang="en-GB" sz="2400" dirty="0">
                <a:latin typeface="Bradley Hand ITC" panose="03070402050302030203" pitchFamily="66" charset="0"/>
                <a:ea typeface="Calibri" panose="020F0502020204030204" pitchFamily="34" charset="0"/>
                <a:cs typeface="Times New Roman" panose="02020603050405020304" pitchFamily="18" charset="0"/>
              </a:rPr>
              <a:t>Please give him a pension. </a:t>
            </a:r>
          </a:p>
          <a:p>
            <a:pPr>
              <a:lnSpc>
                <a:spcPct val="107000"/>
              </a:lnSpc>
              <a:spcAft>
                <a:spcPts val="800"/>
              </a:spcAft>
            </a:pPr>
            <a:r>
              <a:rPr lang="en-GB" sz="2400" dirty="0">
                <a:latin typeface="Bradley Hand ITC" panose="03070402050302030203" pitchFamily="66" charset="0"/>
                <a:ea typeface="Calibri" panose="020F0502020204030204" pitchFamily="34" charset="0"/>
                <a:cs typeface="Times New Roman" panose="02020603050405020304" pitchFamily="18" charset="0"/>
              </a:rPr>
              <a:t>He will daily pray for you. </a:t>
            </a:r>
            <a:endParaRPr lang="en-GB" sz="2400" dirty="0">
              <a:latin typeface="Bradley Hand ITC" panose="03070402050302030203" pitchFamily="66" charset="0"/>
              <a:cs typeface="Angsana New" panose="020B0502040204020203" pitchFamily="18" charset="-34"/>
            </a:endParaRPr>
          </a:p>
        </p:txBody>
      </p:sp>
      <p:grpSp>
        <p:nvGrpSpPr>
          <p:cNvPr id="12" name="Group 11">
            <a:extLst>
              <a:ext uri="{FF2B5EF4-FFF2-40B4-BE49-F238E27FC236}">
                <a16:creationId xmlns:a16="http://schemas.microsoft.com/office/drawing/2014/main" id="{18BF6735-326D-4F06-B20F-C9B8AFEEA0C4}"/>
              </a:ext>
            </a:extLst>
          </p:cNvPr>
          <p:cNvGrpSpPr/>
          <p:nvPr/>
        </p:nvGrpSpPr>
        <p:grpSpPr>
          <a:xfrm>
            <a:off x="9578341" y="3601107"/>
            <a:ext cx="2277101" cy="1875354"/>
            <a:chOff x="9032241" y="2203672"/>
            <a:chExt cx="2277101" cy="1875354"/>
          </a:xfrm>
        </p:grpSpPr>
        <p:sp>
          <p:nvSpPr>
            <p:cNvPr id="13" name="Rectangle: Rounded Corners 12">
              <a:extLst>
                <a:ext uri="{FF2B5EF4-FFF2-40B4-BE49-F238E27FC236}">
                  <a16:creationId xmlns:a16="http://schemas.microsoft.com/office/drawing/2014/main" id="{0C40D241-A5CA-4B28-B470-F56F030F0EC1}"/>
                </a:ext>
              </a:extLst>
            </p:cNvPr>
            <p:cNvSpPr/>
            <p:nvPr/>
          </p:nvSpPr>
          <p:spPr>
            <a:xfrm>
              <a:off x="9032241" y="2331135"/>
              <a:ext cx="2277101" cy="17478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50C6E4B6-C9B2-487C-A26B-B2ED895DC3FE}"/>
                </a:ext>
              </a:extLst>
            </p:cNvPr>
            <p:cNvSpPr txBox="1"/>
            <p:nvPr/>
          </p:nvSpPr>
          <p:spPr>
            <a:xfrm>
              <a:off x="9194248" y="2203672"/>
              <a:ext cx="1946272" cy="1815882"/>
            </a:xfrm>
            <a:prstGeom prst="rect">
              <a:avLst/>
            </a:prstGeom>
            <a:noFill/>
          </p:spPr>
          <p:txBody>
            <a:bodyPr wrap="square" rtlCol="0">
              <a:spAutoFit/>
            </a:bodyPr>
            <a:lstStyle/>
            <a:p>
              <a:pPr algn="ctr"/>
              <a:r>
                <a:rPr lang="en-GB" sz="4000" b="1" dirty="0">
                  <a:solidFill>
                    <a:schemeClr val="bg1"/>
                  </a:solidFill>
                  <a:latin typeface="Bahnschrift" panose="020B0502040204020203" pitchFamily="34" charset="0"/>
                  <a:cs typeface="Times New Roman" panose="02020603050405020304" pitchFamily="18" charset="0"/>
                </a:rPr>
                <a:t>?</a:t>
              </a:r>
            </a:p>
            <a:p>
              <a:pPr algn="ctr"/>
              <a:r>
                <a:rPr lang="en-GB" sz="2400" b="1" dirty="0">
                  <a:solidFill>
                    <a:schemeClr val="bg1"/>
                  </a:solidFill>
                  <a:latin typeface="Bahnschrift" panose="020B0502040204020203" pitchFamily="34" charset="0"/>
                  <a:cs typeface="Times New Roman" panose="02020603050405020304" pitchFamily="18" charset="0"/>
                </a:rPr>
                <a:t>Click here to find out if you win!</a:t>
              </a:r>
              <a:endParaRPr lang="en-GB" sz="2400" b="1" dirty="0">
                <a:solidFill>
                  <a:schemeClr val="bg1"/>
                </a:solidFill>
              </a:endParaRPr>
            </a:p>
          </p:txBody>
        </p:sp>
      </p:grpSp>
      <p:sp>
        <p:nvSpPr>
          <p:cNvPr id="15" name="Rectangle: Rounded Corners 14">
            <a:extLst>
              <a:ext uri="{FF2B5EF4-FFF2-40B4-BE49-F238E27FC236}">
                <a16:creationId xmlns:a16="http://schemas.microsoft.com/office/drawing/2014/main" id="{7CA65B45-F19D-4021-8C06-13E3A77B0E19}"/>
              </a:ext>
            </a:extLst>
          </p:cNvPr>
          <p:cNvSpPr/>
          <p:nvPr/>
        </p:nvSpPr>
        <p:spPr>
          <a:xfrm>
            <a:off x="9381420" y="3279913"/>
            <a:ext cx="2618802" cy="220648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5">
            <a:hlinkClick r:id="rId5" action="ppaction://hlinksldjump"/>
            <a:extLst>
              <a:ext uri="{FF2B5EF4-FFF2-40B4-BE49-F238E27FC236}">
                <a16:creationId xmlns:a16="http://schemas.microsoft.com/office/drawing/2014/main" id="{42D0B26D-0BC3-4ECA-989D-166592283352}"/>
              </a:ext>
            </a:extLst>
          </p:cNvPr>
          <p:cNvSpPr/>
          <p:nvPr/>
        </p:nvSpPr>
        <p:spPr>
          <a:xfrm>
            <a:off x="9433562" y="3601107"/>
            <a:ext cx="2566659" cy="188529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31747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4408448" y="245592"/>
            <a:ext cx="7655559" cy="3834832"/>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3600" dirty="0">
              <a:effectLst/>
              <a:latin typeface="Freestyle Script" panose="030804020302050B0404"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sz="3600" dirty="0">
                <a:effectLst/>
                <a:latin typeface="Bradley Hand ITC" panose="03070402050302030203" pitchFamily="66" charset="0"/>
                <a:ea typeface="Calibri" panose="020F0502020204030204" pitchFamily="34" charset="0"/>
                <a:cs typeface="Times New Roman" panose="02020603050405020304" pitchFamily="18" charset="0"/>
              </a:rPr>
              <a:t>To the right Worshipful the Justices of the Peace and in the presence of the people for this county  at the Quarter Sessions to be held on the 1st of April 1650</a:t>
            </a:r>
          </a:p>
          <a:p>
            <a:endParaRPr lang="en-GB" dirty="0">
              <a:latin typeface="Bahnschrift" panose="020B0502040204020203" pitchFamily="34" charset="0"/>
              <a:cs typeface="Angsana New" panose="020B0502040204020203" pitchFamily="18" charset="-34"/>
            </a:endParaRPr>
          </a:p>
        </p:txBody>
      </p:sp>
      <p:pic>
        <p:nvPicPr>
          <p:cNvPr id="8" name="Picture 7">
            <a:extLst>
              <a:ext uri="{FF2B5EF4-FFF2-40B4-BE49-F238E27FC236}">
                <a16:creationId xmlns:a16="http://schemas.microsoft.com/office/drawing/2014/main" id="{E4E4C0C5-8934-4CCA-BC52-105E70A5684A}"/>
              </a:ext>
            </a:extLst>
          </p:cNvPr>
          <p:cNvPicPr>
            <a:picLocks noChangeAspect="1"/>
          </p:cNvPicPr>
          <p:nvPr/>
        </p:nvPicPr>
        <p:blipFill rotWithShape="1">
          <a:blip r:embed="rId5"/>
          <a:srcRect l="13257" r="12671" b="45928"/>
          <a:stretch/>
        </p:blipFill>
        <p:spPr>
          <a:xfrm>
            <a:off x="0" y="2920346"/>
            <a:ext cx="3159761" cy="2704599"/>
          </a:xfrm>
          <a:prstGeom prst="rect">
            <a:avLst/>
          </a:prstGeom>
        </p:spPr>
      </p:pic>
      <p:sp>
        <p:nvSpPr>
          <p:cNvPr id="2" name="Speech Bubble: Rectangle 1">
            <a:extLst>
              <a:ext uri="{FF2B5EF4-FFF2-40B4-BE49-F238E27FC236}">
                <a16:creationId xmlns:a16="http://schemas.microsoft.com/office/drawing/2014/main" id="{20121553-EE88-F4B8-E3B8-48AA07B96EA9}"/>
              </a:ext>
            </a:extLst>
          </p:cNvPr>
          <p:cNvSpPr/>
          <p:nvPr/>
        </p:nvSpPr>
        <p:spPr>
          <a:xfrm>
            <a:off x="304800" y="245592"/>
            <a:ext cx="3533775" cy="2402358"/>
          </a:xfrm>
          <a:prstGeom prst="wedgeRectCallout">
            <a:avLst>
              <a:gd name="adj1" fmla="val 7199"/>
              <a:gd name="adj2" fmla="val 89461"/>
            </a:avLst>
          </a:prstGeom>
          <a:solidFill>
            <a:schemeClr val="bg2"/>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45F1667E-4378-4407-9733-9804EE13F4FC}"/>
              </a:ext>
            </a:extLst>
          </p:cNvPr>
          <p:cNvSpPr txBox="1"/>
          <p:nvPr/>
        </p:nvSpPr>
        <p:spPr>
          <a:xfrm>
            <a:off x="635939" y="620871"/>
            <a:ext cx="2871496" cy="1450590"/>
          </a:xfrm>
          <a:prstGeom prst="rect">
            <a:avLst/>
          </a:prstGeom>
          <a:noFill/>
        </p:spPr>
        <p:txBody>
          <a:bodyPr wrap="square">
            <a:spAutoFit/>
          </a:bodyPr>
          <a:lstStyle/>
          <a:p>
            <a:pPr algn="ctr">
              <a:lnSpc>
                <a:spcPct val="107000"/>
              </a:lnSpc>
              <a:spcAft>
                <a:spcPts val="800"/>
              </a:spcAft>
            </a:pPr>
            <a:r>
              <a:rPr lang="en-GB" sz="2800" dirty="0">
                <a:effectLst/>
                <a:latin typeface="Bahnschrift" panose="020B0502040204020203" pitchFamily="34" charset="0"/>
                <a:ea typeface="Calibri" panose="020F0502020204030204" pitchFamily="34" charset="0"/>
                <a:cs typeface="Times New Roman" panose="02020603050405020304" pitchFamily="18" charset="0"/>
              </a:rPr>
              <a:t>First of all we need to address the judges..</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6412348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362215"/>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dirty="0">
              <a:latin typeface="Bahnschrift" panose="020B0502040204020203" pitchFamily="34" charset="0"/>
              <a:cs typeface="Angsana New" panose="020B0502040204020203" pitchFamily="18" charset="-34"/>
            </a:endParaRPr>
          </a:p>
        </p:txBody>
      </p:sp>
      <p:pic>
        <p:nvPicPr>
          <p:cNvPr id="6" name="Picture 5">
            <a:extLst>
              <a:ext uri="{FF2B5EF4-FFF2-40B4-BE49-F238E27FC236}">
                <a16:creationId xmlns:a16="http://schemas.microsoft.com/office/drawing/2014/main" id="{9EACC0A1-362C-4C85-B385-EA0904338604}"/>
              </a:ext>
            </a:extLst>
          </p:cNvPr>
          <p:cNvPicPr>
            <a:picLocks noChangeAspect="1"/>
          </p:cNvPicPr>
          <p:nvPr/>
        </p:nvPicPr>
        <p:blipFill rotWithShape="1">
          <a:blip r:embed="rId5"/>
          <a:srcRect l="13257" r="12671" b="45928"/>
          <a:stretch/>
        </p:blipFill>
        <p:spPr>
          <a:xfrm>
            <a:off x="0" y="2920346"/>
            <a:ext cx="3159761" cy="2704599"/>
          </a:xfrm>
          <a:prstGeom prst="rect">
            <a:avLst/>
          </a:prstGeom>
        </p:spPr>
      </p:pic>
      <p:sp>
        <p:nvSpPr>
          <p:cNvPr id="10" name="TextBox 9">
            <a:extLst>
              <a:ext uri="{FF2B5EF4-FFF2-40B4-BE49-F238E27FC236}">
                <a16:creationId xmlns:a16="http://schemas.microsoft.com/office/drawing/2014/main" id="{7E73B1BE-BA6A-4790-B4F3-904C35EE063D}"/>
              </a:ext>
            </a:extLst>
          </p:cNvPr>
          <p:cNvSpPr txBox="1"/>
          <p:nvPr/>
        </p:nvSpPr>
        <p:spPr>
          <a:xfrm>
            <a:off x="4805680" y="1425882"/>
            <a:ext cx="5151119" cy="2451184"/>
          </a:xfrm>
          <a:prstGeom prst="rect">
            <a:avLst/>
          </a:prstGeom>
          <a:noFill/>
        </p:spPr>
        <p:txBody>
          <a:bodyPr wrap="square">
            <a:spAutoFit/>
          </a:bodyPr>
          <a:lstStyle/>
          <a:p>
            <a:pPr>
              <a:lnSpc>
                <a:spcPct val="107000"/>
              </a:lnSpc>
              <a:spcAft>
                <a:spcPts val="800"/>
              </a:spcAft>
            </a:pPr>
            <a:r>
              <a:rPr lang="en-GB" sz="2400" dirty="0">
                <a:effectLst/>
                <a:latin typeface="Bahnschrift" panose="020B0502040204020203" pitchFamily="34" charset="0"/>
                <a:ea typeface="Calibri" panose="020F0502020204030204" pitchFamily="34" charset="0"/>
                <a:cs typeface="Times New Roman" panose="02020603050405020304" pitchFamily="18" charset="0"/>
              </a:rPr>
              <a:t>Finally, we must make sure that the judges know about your loyalty to Parliament. We should also offer to pray for the judges every day. That always goes down well!</a:t>
            </a:r>
          </a:p>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4" name="Group 13">
            <a:extLst>
              <a:ext uri="{FF2B5EF4-FFF2-40B4-BE49-F238E27FC236}">
                <a16:creationId xmlns:a16="http://schemas.microsoft.com/office/drawing/2014/main" id="{F9178273-6A4C-4DFD-9B8A-871FCCD3B2B6}"/>
              </a:ext>
            </a:extLst>
          </p:cNvPr>
          <p:cNvGrpSpPr/>
          <p:nvPr/>
        </p:nvGrpSpPr>
        <p:grpSpPr>
          <a:xfrm>
            <a:off x="9756516" y="4117135"/>
            <a:ext cx="1828799" cy="1475312"/>
            <a:chOff x="5984240" y="3212749"/>
            <a:chExt cx="1828799" cy="1475312"/>
          </a:xfrm>
        </p:grpSpPr>
        <p:sp>
          <p:nvSpPr>
            <p:cNvPr id="15" name="Rectangle: Rounded Corners 14">
              <a:extLst>
                <a:ext uri="{FF2B5EF4-FFF2-40B4-BE49-F238E27FC236}">
                  <a16:creationId xmlns:a16="http://schemas.microsoft.com/office/drawing/2014/main" id="{BA8401BB-A5EC-4BF4-9257-A7A8FDEE2BDB}"/>
                </a:ext>
              </a:extLst>
            </p:cNvPr>
            <p:cNvSpPr/>
            <p:nvPr/>
          </p:nvSpPr>
          <p:spPr>
            <a:xfrm>
              <a:off x="5984240" y="3212749"/>
              <a:ext cx="1828799" cy="147531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00DCBB68-142B-4763-8C32-9CBC2A06C4AE}"/>
                </a:ext>
              </a:extLst>
            </p:cNvPr>
            <p:cNvSpPr txBox="1"/>
            <p:nvPr/>
          </p:nvSpPr>
          <p:spPr>
            <a:xfrm>
              <a:off x="6096000" y="3639899"/>
              <a:ext cx="1521860" cy="1015663"/>
            </a:xfrm>
            <a:prstGeom prst="rect">
              <a:avLst/>
            </a:prstGeom>
            <a:noFill/>
            <a:ln>
              <a:noFill/>
            </a:ln>
          </p:spPr>
          <p:txBody>
            <a:bodyPr wrap="square" rtlCol="0">
              <a:spAutoFit/>
            </a:bodyPr>
            <a:lstStyle/>
            <a:p>
              <a:pPr algn="ctr"/>
              <a:r>
                <a:rPr lang="en-GB" sz="2000" b="1" dirty="0">
                  <a:solidFill>
                    <a:schemeClr val="bg1"/>
                  </a:solidFill>
                  <a:latin typeface="Bahnschrift" panose="020B0502040204020203" pitchFamily="34" charset="0"/>
                  <a:cs typeface="Times New Roman" panose="02020603050405020304" pitchFamily="18" charset="0"/>
                </a:rPr>
                <a:t>Click here for your petition</a:t>
              </a:r>
              <a:endParaRPr lang="en-GB" sz="2000" b="1" dirty="0">
                <a:solidFill>
                  <a:schemeClr val="bg1"/>
                </a:solidFill>
              </a:endParaRPr>
            </a:p>
          </p:txBody>
        </p:sp>
        <p:sp>
          <p:nvSpPr>
            <p:cNvPr id="17" name="Arrow: Right 16">
              <a:extLst>
                <a:ext uri="{FF2B5EF4-FFF2-40B4-BE49-F238E27FC236}">
                  <a16:creationId xmlns:a16="http://schemas.microsoft.com/office/drawing/2014/main" id="{EBF2FDAD-86E9-49BF-9BDE-FEE0AB88051D}"/>
                </a:ext>
              </a:extLst>
            </p:cNvPr>
            <p:cNvSpPr/>
            <p:nvPr/>
          </p:nvSpPr>
          <p:spPr>
            <a:xfrm>
              <a:off x="6477000" y="3246120"/>
              <a:ext cx="8432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Rectangle: Rounded Corners 11">
            <a:hlinkClick r:id="rId6" action="ppaction://hlinksldjump"/>
            <a:extLst>
              <a:ext uri="{FF2B5EF4-FFF2-40B4-BE49-F238E27FC236}">
                <a16:creationId xmlns:a16="http://schemas.microsoft.com/office/drawing/2014/main" id="{4D15190C-7FAA-4860-A3A3-A8BDC3E710B5}"/>
              </a:ext>
            </a:extLst>
          </p:cNvPr>
          <p:cNvSpPr/>
          <p:nvPr/>
        </p:nvSpPr>
        <p:spPr>
          <a:xfrm>
            <a:off x="9381419" y="3947568"/>
            <a:ext cx="2618802" cy="17194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998004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6558" y="337245"/>
            <a:ext cx="10639795" cy="4659609"/>
          </a:xfrm>
          <a:prstGeom prst="rect">
            <a:avLst/>
          </a:prstGeom>
          <a:noFill/>
        </p:spPr>
        <p:txBody>
          <a:bodyPr wrap="square" rtlCol="0">
            <a:spAutoFit/>
          </a:bodyPr>
          <a:lstStyle/>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To the right Worshipful the Justices of the Peace and in the presence of the people for this county at the Quarter Sessions to be held on the 1st of April 1650. The humble petition of Walter </a:t>
            </a:r>
            <a:r>
              <a:rPr lang="en-GB" sz="2400" dirty="0" err="1">
                <a:effectLst/>
                <a:latin typeface="Bradley Hand ITC" panose="03070402050302030203" pitchFamily="66" charset="0"/>
                <a:ea typeface="Calibri" panose="020F0502020204030204" pitchFamily="34" charset="0"/>
                <a:cs typeface="Times New Roman" panose="02020603050405020304" pitchFamily="18" charset="0"/>
              </a:rPr>
              <a:t>Hogbrawl</a:t>
            </a: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 blacksmith.</a:t>
            </a:r>
            <a:r>
              <a:rPr lang="en-GB" sz="2400" dirty="0">
                <a:latin typeface="Bradley Hand ITC" panose="03070402050302030203" pitchFamily="66" charset="0"/>
                <a:ea typeface="Calibri" panose="020F0502020204030204" pitchFamily="34" charset="0"/>
                <a:cs typeface="Times New Roman" panose="02020603050405020304" pitchFamily="18" charset="0"/>
              </a:rPr>
              <a:t> </a:t>
            </a:r>
          </a:p>
          <a:p>
            <a:pPr>
              <a:lnSpc>
                <a:spcPct val="107000"/>
              </a:lnSpc>
              <a:spcAft>
                <a:spcPts val="800"/>
              </a:spcAft>
            </a:pPr>
            <a:endParaRPr lang="en-GB" sz="2400" dirty="0">
              <a:latin typeface="Bradley Hand ITC" panose="03070402050302030203"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latin typeface="Bradley Hand ITC" panose="03070402050302030203" pitchFamily="66" charset="0"/>
                <a:ea typeface="Calibri" panose="020F0502020204030204" pitchFamily="34" charset="0"/>
                <a:cs typeface="Times New Roman" panose="02020603050405020304" pitchFamily="18" charset="0"/>
              </a:rPr>
              <a:t>During these late wars his feet were trampled by a horse. He is now unable to walk and relies on the kindness of his friends.</a:t>
            </a:r>
          </a:p>
          <a:p>
            <a:pPr>
              <a:lnSpc>
                <a:spcPct val="107000"/>
              </a:lnSpc>
              <a:spcAft>
                <a:spcPts val="800"/>
              </a:spcAft>
            </a:pPr>
            <a:endParaRPr lang="en-GB" sz="2400" dirty="0">
              <a:latin typeface="Bradley Hand ITC" panose="03070402050302030203" pitchFamily="66" charset="0"/>
              <a:cs typeface="Angsana New" panose="020B0502040204020203" pitchFamily="18" charset="-34"/>
            </a:endParaRPr>
          </a:p>
          <a:p>
            <a:pPr>
              <a:lnSpc>
                <a:spcPct val="107000"/>
              </a:lnSpc>
              <a:spcAft>
                <a:spcPts val="800"/>
              </a:spcAft>
            </a:pPr>
            <a:r>
              <a:rPr lang="en-GB" sz="2400" dirty="0">
                <a:latin typeface="Bradley Hand ITC" panose="03070402050302030203" pitchFamily="66" charset="0"/>
                <a:ea typeface="Calibri" panose="020F0502020204030204" pitchFamily="34" charset="0"/>
                <a:cs typeface="Times New Roman" panose="02020603050405020304" pitchFamily="18" charset="0"/>
              </a:rPr>
              <a:t>He has been ever faithful to Parliament. </a:t>
            </a:r>
          </a:p>
          <a:p>
            <a:pPr>
              <a:lnSpc>
                <a:spcPct val="107000"/>
              </a:lnSpc>
              <a:spcAft>
                <a:spcPts val="800"/>
              </a:spcAft>
            </a:pPr>
            <a:r>
              <a:rPr lang="en-GB" sz="2400" dirty="0">
                <a:latin typeface="Bradley Hand ITC" panose="03070402050302030203" pitchFamily="66" charset="0"/>
                <a:ea typeface="Calibri" panose="020F0502020204030204" pitchFamily="34" charset="0"/>
                <a:cs typeface="Times New Roman" panose="02020603050405020304" pitchFamily="18" charset="0"/>
              </a:rPr>
              <a:t>Please give him a pension. </a:t>
            </a:r>
          </a:p>
          <a:p>
            <a:pPr>
              <a:lnSpc>
                <a:spcPct val="107000"/>
              </a:lnSpc>
              <a:spcAft>
                <a:spcPts val="800"/>
              </a:spcAft>
            </a:pPr>
            <a:r>
              <a:rPr lang="en-GB" sz="2400" dirty="0">
                <a:latin typeface="Bradley Hand ITC" panose="03070402050302030203" pitchFamily="66" charset="0"/>
                <a:ea typeface="Calibri" panose="020F0502020204030204" pitchFamily="34" charset="0"/>
                <a:cs typeface="Times New Roman" panose="02020603050405020304" pitchFamily="18" charset="0"/>
              </a:rPr>
              <a:t>He will daily pray for you. </a:t>
            </a:r>
            <a:endParaRPr lang="en-GB" sz="2400" dirty="0">
              <a:latin typeface="Bradley Hand ITC" panose="03070402050302030203" pitchFamily="66" charset="0"/>
              <a:cs typeface="Angsana New" panose="020B0502040204020203" pitchFamily="18" charset="-34"/>
            </a:endParaRPr>
          </a:p>
        </p:txBody>
      </p:sp>
      <p:grpSp>
        <p:nvGrpSpPr>
          <p:cNvPr id="12" name="Group 11">
            <a:extLst>
              <a:ext uri="{FF2B5EF4-FFF2-40B4-BE49-F238E27FC236}">
                <a16:creationId xmlns:a16="http://schemas.microsoft.com/office/drawing/2014/main" id="{18BF6735-326D-4F06-B20F-C9B8AFEEA0C4}"/>
              </a:ext>
            </a:extLst>
          </p:cNvPr>
          <p:cNvGrpSpPr/>
          <p:nvPr/>
        </p:nvGrpSpPr>
        <p:grpSpPr>
          <a:xfrm>
            <a:off x="9578341" y="3601107"/>
            <a:ext cx="2277101" cy="1875354"/>
            <a:chOff x="9032241" y="2203672"/>
            <a:chExt cx="2277101" cy="1875354"/>
          </a:xfrm>
        </p:grpSpPr>
        <p:sp>
          <p:nvSpPr>
            <p:cNvPr id="13" name="Rectangle: Rounded Corners 12">
              <a:extLst>
                <a:ext uri="{FF2B5EF4-FFF2-40B4-BE49-F238E27FC236}">
                  <a16:creationId xmlns:a16="http://schemas.microsoft.com/office/drawing/2014/main" id="{0C40D241-A5CA-4B28-B470-F56F030F0EC1}"/>
                </a:ext>
              </a:extLst>
            </p:cNvPr>
            <p:cNvSpPr/>
            <p:nvPr/>
          </p:nvSpPr>
          <p:spPr>
            <a:xfrm>
              <a:off x="9032241" y="2331135"/>
              <a:ext cx="2277101" cy="17478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50C6E4B6-C9B2-487C-A26B-B2ED895DC3FE}"/>
                </a:ext>
              </a:extLst>
            </p:cNvPr>
            <p:cNvSpPr txBox="1"/>
            <p:nvPr/>
          </p:nvSpPr>
          <p:spPr>
            <a:xfrm>
              <a:off x="9194248" y="2203672"/>
              <a:ext cx="1946272" cy="1815882"/>
            </a:xfrm>
            <a:prstGeom prst="rect">
              <a:avLst/>
            </a:prstGeom>
            <a:noFill/>
          </p:spPr>
          <p:txBody>
            <a:bodyPr wrap="square" rtlCol="0">
              <a:spAutoFit/>
            </a:bodyPr>
            <a:lstStyle/>
            <a:p>
              <a:pPr algn="ctr"/>
              <a:r>
                <a:rPr lang="en-GB" sz="4000" b="1" dirty="0">
                  <a:solidFill>
                    <a:schemeClr val="bg1"/>
                  </a:solidFill>
                  <a:latin typeface="Bahnschrift" panose="020B0502040204020203" pitchFamily="34" charset="0"/>
                  <a:cs typeface="Times New Roman" panose="02020603050405020304" pitchFamily="18" charset="0"/>
                </a:rPr>
                <a:t>?</a:t>
              </a:r>
            </a:p>
            <a:p>
              <a:pPr algn="ctr"/>
              <a:r>
                <a:rPr lang="en-GB" sz="2400" b="1" dirty="0">
                  <a:solidFill>
                    <a:schemeClr val="bg1"/>
                  </a:solidFill>
                  <a:latin typeface="Bahnschrift" panose="020B0502040204020203" pitchFamily="34" charset="0"/>
                  <a:cs typeface="Times New Roman" panose="02020603050405020304" pitchFamily="18" charset="0"/>
                </a:rPr>
                <a:t>Click here to find out if you win!</a:t>
              </a:r>
              <a:endParaRPr lang="en-GB" sz="2400" b="1" dirty="0">
                <a:solidFill>
                  <a:schemeClr val="bg1"/>
                </a:solidFill>
              </a:endParaRPr>
            </a:p>
          </p:txBody>
        </p:sp>
      </p:grpSp>
      <p:sp>
        <p:nvSpPr>
          <p:cNvPr id="15" name="Rectangle: Rounded Corners 14">
            <a:extLst>
              <a:ext uri="{FF2B5EF4-FFF2-40B4-BE49-F238E27FC236}">
                <a16:creationId xmlns:a16="http://schemas.microsoft.com/office/drawing/2014/main" id="{7CA65B45-F19D-4021-8C06-13E3A77B0E19}"/>
              </a:ext>
            </a:extLst>
          </p:cNvPr>
          <p:cNvSpPr/>
          <p:nvPr/>
        </p:nvSpPr>
        <p:spPr>
          <a:xfrm>
            <a:off x="9381420" y="3279913"/>
            <a:ext cx="2618802" cy="220648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5">
            <a:hlinkClick r:id="rId5" action="ppaction://hlinksldjump"/>
            <a:extLst>
              <a:ext uri="{FF2B5EF4-FFF2-40B4-BE49-F238E27FC236}">
                <a16:creationId xmlns:a16="http://schemas.microsoft.com/office/drawing/2014/main" id="{42D0B26D-0BC3-4ECA-989D-166592283352}"/>
              </a:ext>
            </a:extLst>
          </p:cNvPr>
          <p:cNvSpPr/>
          <p:nvPr/>
        </p:nvSpPr>
        <p:spPr>
          <a:xfrm>
            <a:off x="9433562" y="3601107"/>
            <a:ext cx="2566659" cy="188529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6042154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6558" y="337245"/>
            <a:ext cx="10639795" cy="4659609"/>
          </a:xfrm>
          <a:prstGeom prst="rect">
            <a:avLst/>
          </a:prstGeom>
          <a:noFill/>
        </p:spPr>
        <p:txBody>
          <a:bodyPr wrap="square" rtlCol="0">
            <a:spAutoFit/>
          </a:bodyPr>
          <a:lstStyle/>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To the right Worshipful the Justices of the Peace and in the presence of the people for this county at the Quarter Sessions to be held on the 1st of April 1650. The humble petition of Walter </a:t>
            </a:r>
            <a:r>
              <a:rPr lang="en-GB" sz="2400" dirty="0" err="1">
                <a:effectLst/>
                <a:latin typeface="Bradley Hand ITC" panose="03070402050302030203" pitchFamily="66" charset="0"/>
                <a:ea typeface="Calibri" panose="020F0502020204030204" pitchFamily="34" charset="0"/>
                <a:cs typeface="Times New Roman" panose="02020603050405020304" pitchFamily="18" charset="0"/>
              </a:rPr>
              <a:t>Hogbrawl</a:t>
            </a: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 blacksmith</a:t>
            </a:r>
            <a:r>
              <a:rPr lang="en-GB" sz="2400" dirty="0">
                <a:latin typeface="Bradley Hand ITC" panose="03070402050302030203" pitchFamily="66" charset="0"/>
                <a:ea typeface="Calibri" panose="020F0502020204030204" pitchFamily="34" charset="0"/>
                <a:cs typeface="Times New Roman" panose="02020603050405020304" pitchFamily="18" charset="0"/>
              </a:rPr>
              <a:t>. During these late wars his feet were trampled by a horse. </a:t>
            </a:r>
          </a:p>
          <a:p>
            <a:pPr>
              <a:lnSpc>
                <a:spcPct val="107000"/>
              </a:lnSpc>
              <a:spcAft>
                <a:spcPts val="800"/>
              </a:spcAft>
            </a:pPr>
            <a:r>
              <a:rPr lang="en-GB" sz="2400" dirty="0">
                <a:latin typeface="Bradley Hand ITC" panose="03070402050302030203" pitchFamily="66" charset="0"/>
                <a:ea typeface="Calibri" panose="020F0502020204030204" pitchFamily="34" charset="0"/>
                <a:cs typeface="Times New Roman" panose="02020603050405020304" pitchFamily="18" charset="0"/>
              </a:rPr>
              <a:t>He is therefore unable to walk without the help of his friends. </a:t>
            </a:r>
            <a:endParaRPr lang="en-GB" sz="2400" dirty="0">
              <a:latin typeface="Bradley Hand ITC" panose="03070402050302030203" pitchFamily="66" charset="0"/>
              <a:cs typeface="Angsana New" panose="020B0502040204020203" pitchFamily="18" charset="-34"/>
            </a:endParaRPr>
          </a:p>
          <a:p>
            <a:pPr>
              <a:lnSpc>
                <a:spcPct val="107000"/>
              </a:lnSpc>
              <a:spcAft>
                <a:spcPts val="800"/>
              </a:spcAft>
            </a:pPr>
            <a:endParaRPr lang="en-GB" sz="2400" dirty="0">
              <a:latin typeface="Bradley Hand ITC" panose="03070402050302030203" pitchFamily="66" charset="0"/>
              <a:cs typeface="Angsana New" panose="020B0502040204020203" pitchFamily="18" charset="-34"/>
            </a:endParaRPr>
          </a:p>
          <a:p>
            <a:pPr>
              <a:lnSpc>
                <a:spcPct val="107000"/>
              </a:lnSpc>
              <a:spcAft>
                <a:spcPts val="800"/>
              </a:spcAft>
            </a:pPr>
            <a:r>
              <a:rPr lang="en-GB" sz="2400" dirty="0">
                <a:latin typeface="Bradley Hand ITC" panose="03070402050302030203" pitchFamily="66" charset="0"/>
                <a:ea typeface="Calibri" panose="020F0502020204030204" pitchFamily="34" charset="0"/>
                <a:cs typeface="Times New Roman" panose="02020603050405020304" pitchFamily="18" charset="0"/>
              </a:rPr>
              <a:t>He has been ever faithful to Parliament. </a:t>
            </a:r>
          </a:p>
          <a:p>
            <a:pPr>
              <a:lnSpc>
                <a:spcPct val="107000"/>
              </a:lnSpc>
              <a:spcAft>
                <a:spcPts val="800"/>
              </a:spcAft>
            </a:pPr>
            <a:endParaRPr lang="en-GB" sz="2400" dirty="0">
              <a:latin typeface="Bradley Hand ITC" panose="03070402050302030203"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latin typeface="Bradley Hand ITC" panose="03070402050302030203" pitchFamily="66" charset="0"/>
                <a:ea typeface="Calibri" panose="020F0502020204030204" pitchFamily="34" charset="0"/>
                <a:cs typeface="Times New Roman" panose="02020603050405020304" pitchFamily="18" charset="0"/>
              </a:rPr>
              <a:t>Please give him a pension. </a:t>
            </a:r>
          </a:p>
          <a:p>
            <a:pPr>
              <a:lnSpc>
                <a:spcPct val="107000"/>
              </a:lnSpc>
              <a:spcAft>
                <a:spcPts val="800"/>
              </a:spcAft>
            </a:pPr>
            <a:r>
              <a:rPr lang="en-GB" sz="2400" dirty="0">
                <a:latin typeface="Bradley Hand ITC" panose="03070402050302030203" pitchFamily="66" charset="0"/>
                <a:ea typeface="Calibri" panose="020F0502020204030204" pitchFamily="34" charset="0"/>
                <a:cs typeface="Times New Roman" panose="02020603050405020304" pitchFamily="18" charset="0"/>
              </a:rPr>
              <a:t>He will daily pray for you. </a:t>
            </a:r>
            <a:endParaRPr lang="en-GB" sz="2400" dirty="0">
              <a:latin typeface="Bradley Hand ITC" panose="03070402050302030203" pitchFamily="66" charset="0"/>
              <a:cs typeface="Angsana New" panose="020B0502040204020203" pitchFamily="18" charset="-34"/>
            </a:endParaRPr>
          </a:p>
        </p:txBody>
      </p:sp>
      <p:grpSp>
        <p:nvGrpSpPr>
          <p:cNvPr id="12" name="Group 11">
            <a:extLst>
              <a:ext uri="{FF2B5EF4-FFF2-40B4-BE49-F238E27FC236}">
                <a16:creationId xmlns:a16="http://schemas.microsoft.com/office/drawing/2014/main" id="{18BF6735-326D-4F06-B20F-C9B8AFEEA0C4}"/>
              </a:ext>
            </a:extLst>
          </p:cNvPr>
          <p:cNvGrpSpPr/>
          <p:nvPr/>
        </p:nvGrpSpPr>
        <p:grpSpPr>
          <a:xfrm>
            <a:off x="9578341" y="3601107"/>
            <a:ext cx="2277101" cy="1875354"/>
            <a:chOff x="9032241" y="2203672"/>
            <a:chExt cx="2277101" cy="1875354"/>
          </a:xfrm>
        </p:grpSpPr>
        <p:sp>
          <p:nvSpPr>
            <p:cNvPr id="13" name="Rectangle: Rounded Corners 12">
              <a:extLst>
                <a:ext uri="{FF2B5EF4-FFF2-40B4-BE49-F238E27FC236}">
                  <a16:creationId xmlns:a16="http://schemas.microsoft.com/office/drawing/2014/main" id="{0C40D241-A5CA-4B28-B470-F56F030F0EC1}"/>
                </a:ext>
              </a:extLst>
            </p:cNvPr>
            <p:cNvSpPr/>
            <p:nvPr/>
          </p:nvSpPr>
          <p:spPr>
            <a:xfrm>
              <a:off x="9032241" y="2331135"/>
              <a:ext cx="2277101" cy="17478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50C6E4B6-C9B2-487C-A26B-B2ED895DC3FE}"/>
                </a:ext>
              </a:extLst>
            </p:cNvPr>
            <p:cNvSpPr txBox="1"/>
            <p:nvPr/>
          </p:nvSpPr>
          <p:spPr>
            <a:xfrm>
              <a:off x="9194248" y="2203672"/>
              <a:ext cx="1946272" cy="1815882"/>
            </a:xfrm>
            <a:prstGeom prst="rect">
              <a:avLst/>
            </a:prstGeom>
            <a:noFill/>
          </p:spPr>
          <p:txBody>
            <a:bodyPr wrap="square" rtlCol="0">
              <a:spAutoFit/>
            </a:bodyPr>
            <a:lstStyle/>
            <a:p>
              <a:pPr algn="ctr"/>
              <a:r>
                <a:rPr lang="en-GB" sz="4000" b="1" dirty="0">
                  <a:solidFill>
                    <a:schemeClr val="bg1"/>
                  </a:solidFill>
                  <a:latin typeface="Bahnschrift" panose="020B0502040204020203" pitchFamily="34" charset="0"/>
                  <a:cs typeface="Times New Roman" panose="02020603050405020304" pitchFamily="18" charset="0"/>
                </a:rPr>
                <a:t>?</a:t>
              </a:r>
            </a:p>
            <a:p>
              <a:pPr algn="ctr"/>
              <a:r>
                <a:rPr lang="en-GB" sz="2400" b="1" dirty="0">
                  <a:solidFill>
                    <a:schemeClr val="bg1"/>
                  </a:solidFill>
                  <a:latin typeface="Bahnschrift" panose="020B0502040204020203" pitchFamily="34" charset="0"/>
                  <a:cs typeface="Times New Roman" panose="02020603050405020304" pitchFamily="18" charset="0"/>
                </a:rPr>
                <a:t>Click here to find out if you win!</a:t>
              </a:r>
              <a:endParaRPr lang="en-GB" sz="2400" b="1" dirty="0">
                <a:solidFill>
                  <a:schemeClr val="bg1"/>
                </a:solidFill>
              </a:endParaRPr>
            </a:p>
          </p:txBody>
        </p:sp>
      </p:grpSp>
      <p:sp>
        <p:nvSpPr>
          <p:cNvPr id="15" name="Rectangle: Rounded Corners 14">
            <a:extLst>
              <a:ext uri="{FF2B5EF4-FFF2-40B4-BE49-F238E27FC236}">
                <a16:creationId xmlns:a16="http://schemas.microsoft.com/office/drawing/2014/main" id="{7CA65B45-F19D-4021-8C06-13E3A77B0E19}"/>
              </a:ext>
            </a:extLst>
          </p:cNvPr>
          <p:cNvSpPr/>
          <p:nvPr/>
        </p:nvSpPr>
        <p:spPr>
          <a:xfrm>
            <a:off x="9381420" y="3279913"/>
            <a:ext cx="2618802" cy="220648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5">
            <a:hlinkClick r:id="rId5" action="ppaction://hlinksldjump"/>
            <a:extLst>
              <a:ext uri="{FF2B5EF4-FFF2-40B4-BE49-F238E27FC236}">
                <a16:creationId xmlns:a16="http://schemas.microsoft.com/office/drawing/2014/main" id="{42D0B26D-0BC3-4ECA-989D-166592283352}"/>
              </a:ext>
            </a:extLst>
          </p:cNvPr>
          <p:cNvSpPr/>
          <p:nvPr/>
        </p:nvSpPr>
        <p:spPr>
          <a:xfrm>
            <a:off x="9433562" y="3601107"/>
            <a:ext cx="2566659" cy="188529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9384207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362215"/>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dirty="0">
              <a:latin typeface="Bahnschrift" panose="020B0502040204020203" pitchFamily="34" charset="0"/>
              <a:cs typeface="Angsana New" panose="020B0502040204020203" pitchFamily="18" charset="-34"/>
            </a:endParaRPr>
          </a:p>
        </p:txBody>
      </p:sp>
      <p:pic>
        <p:nvPicPr>
          <p:cNvPr id="6" name="Picture 5">
            <a:extLst>
              <a:ext uri="{FF2B5EF4-FFF2-40B4-BE49-F238E27FC236}">
                <a16:creationId xmlns:a16="http://schemas.microsoft.com/office/drawing/2014/main" id="{9EACC0A1-362C-4C85-B385-EA0904338604}"/>
              </a:ext>
            </a:extLst>
          </p:cNvPr>
          <p:cNvPicPr>
            <a:picLocks noChangeAspect="1"/>
          </p:cNvPicPr>
          <p:nvPr/>
        </p:nvPicPr>
        <p:blipFill rotWithShape="1">
          <a:blip r:embed="rId5"/>
          <a:srcRect l="13257" r="12671" b="45928"/>
          <a:stretch/>
        </p:blipFill>
        <p:spPr>
          <a:xfrm>
            <a:off x="0" y="2920346"/>
            <a:ext cx="3159761" cy="2704599"/>
          </a:xfrm>
          <a:prstGeom prst="rect">
            <a:avLst/>
          </a:prstGeom>
        </p:spPr>
      </p:pic>
      <p:sp>
        <p:nvSpPr>
          <p:cNvPr id="10" name="TextBox 9">
            <a:extLst>
              <a:ext uri="{FF2B5EF4-FFF2-40B4-BE49-F238E27FC236}">
                <a16:creationId xmlns:a16="http://schemas.microsoft.com/office/drawing/2014/main" id="{7E73B1BE-BA6A-4790-B4F3-904C35EE063D}"/>
              </a:ext>
            </a:extLst>
          </p:cNvPr>
          <p:cNvSpPr txBox="1"/>
          <p:nvPr/>
        </p:nvSpPr>
        <p:spPr>
          <a:xfrm>
            <a:off x="4805680" y="1425882"/>
            <a:ext cx="5151119" cy="2451184"/>
          </a:xfrm>
          <a:prstGeom prst="rect">
            <a:avLst/>
          </a:prstGeom>
          <a:noFill/>
        </p:spPr>
        <p:txBody>
          <a:bodyPr wrap="square">
            <a:spAutoFit/>
          </a:bodyPr>
          <a:lstStyle/>
          <a:p>
            <a:pPr>
              <a:lnSpc>
                <a:spcPct val="107000"/>
              </a:lnSpc>
              <a:spcAft>
                <a:spcPts val="800"/>
              </a:spcAft>
            </a:pPr>
            <a:r>
              <a:rPr lang="en-GB" sz="2400" dirty="0">
                <a:effectLst/>
                <a:latin typeface="Bahnschrift" panose="020B0502040204020203" pitchFamily="34" charset="0"/>
                <a:ea typeface="Calibri" panose="020F0502020204030204" pitchFamily="34" charset="0"/>
                <a:cs typeface="Times New Roman" panose="02020603050405020304" pitchFamily="18" charset="0"/>
              </a:rPr>
              <a:t>Finally, we must make sure that the judges know about your loyalty to Parliament. We should also offer to pray for the judges every day. That always goes down well!</a:t>
            </a:r>
          </a:p>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4" name="Group 13">
            <a:extLst>
              <a:ext uri="{FF2B5EF4-FFF2-40B4-BE49-F238E27FC236}">
                <a16:creationId xmlns:a16="http://schemas.microsoft.com/office/drawing/2014/main" id="{F9178273-6A4C-4DFD-9B8A-871FCCD3B2B6}"/>
              </a:ext>
            </a:extLst>
          </p:cNvPr>
          <p:cNvGrpSpPr/>
          <p:nvPr/>
        </p:nvGrpSpPr>
        <p:grpSpPr>
          <a:xfrm>
            <a:off x="9756516" y="4117135"/>
            <a:ext cx="1828799" cy="1475312"/>
            <a:chOff x="5984240" y="3212749"/>
            <a:chExt cx="1828799" cy="1475312"/>
          </a:xfrm>
        </p:grpSpPr>
        <p:sp>
          <p:nvSpPr>
            <p:cNvPr id="15" name="Rectangle: Rounded Corners 14">
              <a:extLst>
                <a:ext uri="{FF2B5EF4-FFF2-40B4-BE49-F238E27FC236}">
                  <a16:creationId xmlns:a16="http://schemas.microsoft.com/office/drawing/2014/main" id="{BA8401BB-A5EC-4BF4-9257-A7A8FDEE2BDB}"/>
                </a:ext>
              </a:extLst>
            </p:cNvPr>
            <p:cNvSpPr/>
            <p:nvPr/>
          </p:nvSpPr>
          <p:spPr>
            <a:xfrm>
              <a:off x="5984240" y="3212749"/>
              <a:ext cx="1828799" cy="147531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00DCBB68-142B-4763-8C32-9CBC2A06C4AE}"/>
                </a:ext>
              </a:extLst>
            </p:cNvPr>
            <p:cNvSpPr txBox="1"/>
            <p:nvPr/>
          </p:nvSpPr>
          <p:spPr>
            <a:xfrm>
              <a:off x="6096000" y="3639899"/>
              <a:ext cx="1521860" cy="1015663"/>
            </a:xfrm>
            <a:prstGeom prst="rect">
              <a:avLst/>
            </a:prstGeom>
            <a:noFill/>
            <a:ln>
              <a:noFill/>
            </a:ln>
          </p:spPr>
          <p:txBody>
            <a:bodyPr wrap="square" rtlCol="0">
              <a:spAutoFit/>
            </a:bodyPr>
            <a:lstStyle/>
            <a:p>
              <a:pPr algn="ctr"/>
              <a:r>
                <a:rPr lang="en-GB" sz="2000" b="1" dirty="0">
                  <a:solidFill>
                    <a:schemeClr val="bg1"/>
                  </a:solidFill>
                  <a:latin typeface="Bahnschrift" panose="020B0502040204020203" pitchFamily="34" charset="0"/>
                  <a:cs typeface="Times New Roman" panose="02020603050405020304" pitchFamily="18" charset="0"/>
                </a:rPr>
                <a:t>Click here for your petition</a:t>
              </a:r>
              <a:endParaRPr lang="en-GB" sz="2000" b="1" dirty="0">
                <a:solidFill>
                  <a:schemeClr val="bg1"/>
                </a:solidFill>
              </a:endParaRPr>
            </a:p>
          </p:txBody>
        </p:sp>
        <p:sp>
          <p:nvSpPr>
            <p:cNvPr id="17" name="Arrow: Right 16">
              <a:extLst>
                <a:ext uri="{FF2B5EF4-FFF2-40B4-BE49-F238E27FC236}">
                  <a16:creationId xmlns:a16="http://schemas.microsoft.com/office/drawing/2014/main" id="{EBF2FDAD-86E9-49BF-9BDE-FEE0AB88051D}"/>
                </a:ext>
              </a:extLst>
            </p:cNvPr>
            <p:cNvSpPr/>
            <p:nvPr/>
          </p:nvSpPr>
          <p:spPr>
            <a:xfrm>
              <a:off x="6477000" y="3246120"/>
              <a:ext cx="8432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Rectangle: Rounded Corners 11">
            <a:hlinkClick r:id="rId6" action="ppaction://hlinksldjump"/>
            <a:extLst>
              <a:ext uri="{FF2B5EF4-FFF2-40B4-BE49-F238E27FC236}">
                <a16:creationId xmlns:a16="http://schemas.microsoft.com/office/drawing/2014/main" id="{4D15190C-7FAA-4860-A3A3-A8BDC3E710B5}"/>
              </a:ext>
            </a:extLst>
          </p:cNvPr>
          <p:cNvSpPr/>
          <p:nvPr/>
        </p:nvSpPr>
        <p:spPr>
          <a:xfrm>
            <a:off x="9381419" y="3947568"/>
            <a:ext cx="2618802" cy="17194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8798634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6558" y="337245"/>
            <a:ext cx="10639795" cy="4952190"/>
          </a:xfrm>
          <a:prstGeom prst="rect">
            <a:avLst/>
          </a:prstGeom>
          <a:noFill/>
        </p:spPr>
        <p:txBody>
          <a:bodyPr wrap="square" rtlCol="0">
            <a:spAutoFit/>
          </a:bodyPr>
          <a:lstStyle/>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To the right Worshipful the Justices of the Peace and in the presence of the people for this county at the Quarter Sessions to be held on the 1st of April 1650. </a:t>
            </a: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The humble petition of Walter </a:t>
            </a:r>
            <a:r>
              <a:rPr lang="en-GB" sz="2400" dirty="0" err="1">
                <a:effectLst/>
                <a:latin typeface="Bradley Hand ITC" panose="03070402050302030203" pitchFamily="66" charset="0"/>
                <a:ea typeface="Calibri" panose="020F0502020204030204" pitchFamily="34" charset="0"/>
                <a:cs typeface="Times New Roman" panose="02020603050405020304" pitchFamily="18" charset="0"/>
              </a:rPr>
              <a:t>Hogbrawl</a:t>
            </a: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 blacksmith</a:t>
            </a:r>
            <a:r>
              <a:rPr lang="en-GB" sz="2400" dirty="0">
                <a:latin typeface="Bradley Hand ITC" panose="03070402050302030203" pitchFamily="66" charset="0"/>
                <a:ea typeface="Calibri" panose="020F0502020204030204" pitchFamily="34" charset="0"/>
                <a:cs typeface="Times New Roman" panose="02020603050405020304" pitchFamily="18" charset="0"/>
              </a:rPr>
              <a:t>. </a:t>
            </a: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To the right Worshipful the Justices of the Peace and in the presence of the people for this county at the Quarter Sessions to be held on the 1st of April 1650. The humble petition of Walter </a:t>
            </a:r>
            <a:r>
              <a:rPr lang="en-GB" sz="2400" dirty="0" err="1">
                <a:effectLst/>
                <a:latin typeface="Bradley Hand ITC" panose="03070402050302030203" pitchFamily="66" charset="0"/>
                <a:ea typeface="Calibri" panose="020F0502020204030204" pitchFamily="34" charset="0"/>
                <a:cs typeface="Times New Roman" panose="02020603050405020304" pitchFamily="18" charset="0"/>
              </a:rPr>
              <a:t>Hogbrawl</a:t>
            </a: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 blacksmith.</a:t>
            </a:r>
            <a:r>
              <a:rPr lang="en-GB" sz="2400" dirty="0">
                <a:latin typeface="Bradley Hand ITC" panose="03070402050302030203" pitchFamily="66" charset="0"/>
                <a:ea typeface="Calibri" panose="020F0502020204030204" pitchFamily="34" charset="0"/>
                <a:cs typeface="Times New Roman" panose="02020603050405020304" pitchFamily="18" charset="0"/>
              </a:rPr>
              <a:t> During these late wars he was shot in the leg with a musket bullet. This leaves him unable to walk without great pain</a:t>
            </a:r>
            <a:endParaRPr lang="en-GB" sz="2400" dirty="0">
              <a:latin typeface="Bradley Hand ITC" panose="03070402050302030203" pitchFamily="66" charset="0"/>
              <a:cs typeface="Angsana New" panose="020B0502040204020203" pitchFamily="18" charset="-34"/>
            </a:endParaRPr>
          </a:p>
          <a:p>
            <a:pPr>
              <a:lnSpc>
                <a:spcPct val="107000"/>
              </a:lnSpc>
              <a:spcAft>
                <a:spcPts val="800"/>
              </a:spcAft>
            </a:pPr>
            <a:r>
              <a:rPr lang="en-GB" sz="2400" dirty="0">
                <a:latin typeface="Bradley Hand ITC" panose="03070402050302030203" pitchFamily="66" charset="0"/>
                <a:ea typeface="Calibri" panose="020F0502020204030204" pitchFamily="34" charset="0"/>
                <a:cs typeface="Times New Roman" panose="02020603050405020304" pitchFamily="18" charset="0"/>
              </a:rPr>
              <a:t>He has been ever faithful to Parliament. </a:t>
            </a:r>
          </a:p>
          <a:p>
            <a:pPr>
              <a:lnSpc>
                <a:spcPct val="107000"/>
              </a:lnSpc>
              <a:spcAft>
                <a:spcPts val="800"/>
              </a:spcAft>
            </a:pPr>
            <a:r>
              <a:rPr lang="en-GB" sz="2400" dirty="0">
                <a:latin typeface="Bradley Hand ITC" panose="03070402050302030203" pitchFamily="66" charset="0"/>
                <a:ea typeface="Calibri" panose="020F0502020204030204" pitchFamily="34" charset="0"/>
                <a:cs typeface="Times New Roman" panose="02020603050405020304" pitchFamily="18" charset="0"/>
              </a:rPr>
              <a:t>Please give him a pension. </a:t>
            </a:r>
          </a:p>
          <a:p>
            <a:pPr>
              <a:lnSpc>
                <a:spcPct val="107000"/>
              </a:lnSpc>
              <a:spcAft>
                <a:spcPts val="800"/>
              </a:spcAft>
            </a:pPr>
            <a:r>
              <a:rPr lang="en-GB" sz="2400" dirty="0">
                <a:latin typeface="Bradley Hand ITC" panose="03070402050302030203" pitchFamily="66" charset="0"/>
                <a:ea typeface="Calibri" panose="020F0502020204030204" pitchFamily="34" charset="0"/>
                <a:cs typeface="Times New Roman" panose="02020603050405020304" pitchFamily="18" charset="0"/>
              </a:rPr>
              <a:t>He will daily pray for you. </a:t>
            </a:r>
            <a:endParaRPr lang="en-GB" sz="2400" dirty="0">
              <a:latin typeface="Bradley Hand ITC" panose="03070402050302030203" pitchFamily="66" charset="0"/>
              <a:cs typeface="Angsana New" panose="020B0502040204020203" pitchFamily="18" charset="-34"/>
            </a:endParaRPr>
          </a:p>
        </p:txBody>
      </p:sp>
      <p:grpSp>
        <p:nvGrpSpPr>
          <p:cNvPr id="12" name="Group 11">
            <a:extLst>
              <a:ext uri="{FF2B5EF4-FFF2-40B4-BE49-F238E27FC236}">
                <a16:creationId xmlns:a16="http://schemas.microsoft.com/office/drawing/2014/main" id="{18BF6735-326D-4F06-B20F-C9B8AFEEA0C4}"/>
              </a:ext>
            </a:extLst>
          </p:cNvPr>
          <p:cNvGrpSpPr/>
          <p:nvPr/>
        </p:nvGrpSpPr>
        <p:grpSpPr>
          <a:xfrm>
            <a:off x="9578341" y="3601107"/>
            <a:ext cx="2277101" cy="1875354"/>
            <a:chOff x="9032241" y="2203672"/>
            <a:chExt cx="2277101" cy="1875354"/>
          </a:xfrm>
        </p:grpSpPr>
        <p:sp>
          <p:nvSpPr>
            <p:cNvPr id="13" name="Rectangle: Rounded Corners 12">
              <a:extLst>
                <a:ext uri="{FF2B5EF4-FFF2-40B4-BE49-F238E27FC236}">
                  <a16:creationId xmlns:a16="http://schemas.microsoft.com/office/drawing/2014/main" id="{0C40D241-A5CA-4B28-B470-F56F030F0EC1}"/>
                </a:ext>
              </a:extLst>
            </p:cNvPr>
            <p:cNvSpPr/>
            <p:nvPr/>
          </p:nvSpPr>
          <p:spPr>
            <a:xfrm>
              <a:off x="9032241" y="2331135"/>
              <a:ext cx="2277101" cy="17478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50C6E4B6-C9B2-487C-A26B-B2ED895DC3FE}"/>
                </a:ext>
              </a:extLst>
            </p:cNvPr>
            <p:cNvSpPr txBox="1"/>
            <p:nvPr/>
          </p:nvSpPr>
          <p:spPr>
            <a:xfrm>
              <a:off x="9194248" y="2203672"/>
              <a:ext cx="1946272" cy="1815882"/>
            </a:xfrm>
            <a:prstGeom prst="rect">
              <a:avLst/>
            </a:prstGeom>
            <a:noFill/>
          </p:spPr>
          <p:txBody>
            <a:bodyPr wrap="square" rtlCol="0">
              <a:spAutoFit/>
            </a:bodyPr>
            <a:lstStyle/>
            <a:p>
              <a:pPr algn="ctr"/>
              <a:r>
                <a:rPr lang="en-GB" sz="4000" b="1" dirty="0">
                  <a:solidFill>
                    <a:schemeClr val="bg1"/>
                  </a:solidFill>
                  <a:latin typeface="Bahnschrift" panose="020B0502040204020203" pitchFamily="34" charset="0"/>
                  <a:cs typeface="Times New Roman" panose="02020603050405020304" pitchFamily="18" charset="0"/>
                </a:rPr>
                <a:t>?</a:t>
              </a:r>
            </a:p>
            <a:p>
              <a:pPr algn="ctr"/>
              <a:r>
                <a:rPr lang="en-GB" sz="2400" b="1" dirty="0">
                  <a:solidFill>
                    <a:schemeClr val="bg1"/>
                  </a:solidFill>
                  <a:latin typeface="Bahnschrift" panose="020B0502040204020203" pitchFamily="34" charset="0"/>
                  <a:cs typeface="Times New Roman" panose="02020603050405020304" pitchFamily="18" charset="0"/>
                </a:rPr>
                <a:t>Click here to find out if you win!</a:t>
              </a:r>
              <a:endParaRPr lang="en-GB" sz="2400" b="1" dirty="0">
                <a:solidFill>
                  <a:schemeClr val="bg1"/>
                </a:solidFill>
              </a:endParaRPr>
            </a:p>
          </p:txBody>
        </p:sp>
      </p:grpSp>
      <p:sp>
        <p:nvSpPr>
          <p:cNvPr id="15" name="Rectangle: Rounded Corners 14">
            <a:extLst>
              <a:ext uri="{FF2B5EF4-FFF2-40B4-BE49-F238E27FC236}">
                <a16:creationId xmlns:a16="http://schemas.microsoft.com/office/drawing/2014/main" id="{7CA65B45-F19D-4021-8C06-13E3A77B0E19}"/>
              </a:ext>
            </a:extLst>
          </p:cNvPr>
          <p:cNvSpPr/>
          <p:nvPr/>
        </p:nvSpPr>
        <p:spPr>
          <a:xfrm>
            <a:off x="9381420" y="3279913"/>
            <a:ext cx="2618802" cy="220648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5">
            <a:hlinkClick r:id="rId5" action="ppaction://hlinksldjump"/>
            <a:extLst>
              <a:ext uri="{FF2B5EF4-FFF2-40B4-BE49-F238E27FC236}">
                <a16:creationId xmlns:a16="http://schemas.microsoft.com/office/drawing/2014/main" id="{42D0B26D-0BC3-4ECA-989D-166592283352}"/>
              </a:ext>
            </a:extLst>
          </p:cNvPr>
          <p:cNvSpPr/>
          <p:nvPr/>
        </p:nvSpPr>
        <p:spPr>
          <a:xfrm>
            <a:off x="9433562" y="3601107"/>
            <a:ext cx="2566659" cy="188529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5368142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362215"/>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dirty="0">
              <a:latin typeface="Bahnschrift" panose="020B0502040204020203" pitchFamily="34" charset="0"/>
              <a:cs typeface="Angsana New" panose="020B0502040204020203" pitchFamily="18" charset="-34"/>
            </a:endParaRPr>
          </a:p>
        </p:txBody>
      </p:sp>
      <p:pic>
        <p:nvPicPr>
          <p:cNvPr id="6" name="Picture 5">
            <a:extLst>
              <a:ext uri="{FF2B5EF4-FFF2-40B4-BE49-F238E27FC236}">
                <a16:creationId xmlns:a16="http://schemas.microsoft.com/office/drawing/2014/main" id="{9EACC0A1-362C-4C85-B385-EA0904338604}"/>
              </a:ext>
            </a:extLst>
          </p:cNvPr>
          <p:cNvPicPr>
            <a:picLocks noChangeAspect="1"/>
          </p:cNvPicPr>
          <p:nvPr/>
        </p:nvPicPr>
        <p:blipFill rotWithShape="1">
          <a:blip r:embed="rId5"/>
          <a:srcRect l="13257" r="12671" b="45928"/>
          <a:stretch/>
        </p:blipFill>
        <p:spPr>
          <a:xfrm>
            <a:off x="0" y="2920346"/>
            <a:ext cx="3159761" cy="2704599"/>
          </a:xfrm>
          <a:prstGeom prst="rect">
            <a:avLst/>
          </a:prstGeom>
        </p:spPr>
      </p:pic>
      <p:sp>
        <p:nvSpPr>
          <p:cNvPr id="10" name="TextBox 9">
            <a:extLst>
              <a:ext uri="{FF2B5EF4-FFF2-40B4-BE49-F238E27FC236}">
                <a16:creationId xmlns:a16="http://schemas.microsoft.com/office/drawing/2014/main" id="{7E73B1BE-BA6A-4790-B4F3-904C35EE063D}"/>
              </a:ext>
            </a:extLst>
          </p:cNvPr>
          <p:cNvSpPr txBox="1"/>
          <p:nvPr/>
        </p:nvSpPr>
        <p:spPr>
          <a:xfrm>
            <a:off x="4805680" y="1425882"/>
            <a:ext cx="5151119" cy="2451184"/>
          </a:xfrm>
          <a:prstGeom prst="rect">
            <a:avLst/>
          </a:prstGeom>
          <a:noFill/>
        </p:spPr>
        <p:txBody>
          <a:bodyPr wrap="square">
            <a:spAutoFit/>
          </a:bodyPr>
          <a:lstStyle/>
          <a:p>
            <a:pPr>
              <a:lnSpc>
                <a:spcPct val="107000"/>
              </a:lnSpc>
              <a:spcAft>
                <a:spcPts val="800"/>
              </a:spcAft>
            </a:pPr>
            <a:r>
              <a:rPr lang="en-GB" sz="2400" dirty="0">
                <a:effectLst/>
                <a:latin typeface="Bahnschrift" panose="020B0502040204020203" pitchFamily="34" charset="0"/>
                <a:ea typeface="Calibri" panose="020F0502020204030204" pitchFamily="34" charset="0"/>
                <a:cs typeface="Times New Roman" panose="02020603050405020304" pitchFamily="18" charset="0"/>
              </a:rPr>
              <a:t>Finally, we must make sure that the judges know about your loyalty to Parliament. We should also offer to pray for the judges every day. That always goes down well!</a:t>
            </a:r>
          </a:p>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4" name="Group 13">
            <a:extLst>
              <a:ext uri="{FF2B5EF4-FFF2-40B4-BE49-F238E27FC236}">
                <a16:creationId xmlns:a16="http://schemas.microsoft.com/office/drawing/2014/main" id="{F9178273-6A4C-4DFD-9B8A-871FCCD3B2B6}"/>
              </a:ext>
            </a:extLst>
          </p:cNvPr>
          <p:cNvGrpSpPr/>
          <p:nvPr/>
        </p:nvGrpSpPr>
        <p:grpSpPr>
          <a:xfrm>
            <a:off x="9756516" y="4117135"/>
            <a:ext cx="1828799" cy="1475312"/>
            <a:chOff x="5984240" y="3212749"/>
            <a:chExt cx="1828799" cy="1475312"/>
          </a:xfrm>
        </p:grpSpPr>
        <p:sp>
          <p:nvSpPr>
            <p:cNvPr id="15" name="Rectangle: Rounded Corners 14">
              <a:extLst>
                <a:ext uri="{FF2B5EF4-FFF2-40B4-BE49-F238E27FC236}">
                  <a16:creationId xmlns:a16="http://schemas.microsoft.com/office/drawing/2014/main" id="{BA8401BB-A5EC-4BF4-9257-A7A8FDEE2BDB}"/>
                </a:ext>
              </a:extLst>
            </p:cNvPr>
            <p:cNvSpPr/>
            <p:nvPr/>
          </p:nvSpPr>
          <p:spPr>
            <a:xfrm>
              <a:off x="5984240" y="3212749"/>
              <a:ext cx="1828799" cy="147531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00DCBB68-142B-4763-8C32-9CBC2A06C4AE}"/>
                </a:ext>
              </a:extLst>
            </p:cNvPr>
            <p:cNvSpPr txBox="1"/>
            <p:nvPr/>
          </p:nvSpPr>
          <p:spPr>
            <a:xfrm>
              <a:off x="6096000" y="3639899"/>
              <a:ext cx="1521860" cy="1015663"/>
            </a:xfrm>
            <a:prstGeom prst="rect">
              <a:avLst/>
            </a:prstGeom>
            <a:noFill/>
            <a:ln>
              <a:noFill/>
            </a:ln>
          </p:spPr>
          <p:txBody>
            <a:bodyPr wrap="square" rtlCol="0">
              <a:spAutoFit/>
            </a:bodyPr>
            <a:lstStyle/>
            <a:p>
              <a:pPr algn="ctr"/>
              <a:r>
                <a:rPr lang="en-GB" sz="2000" b="1" dirty="0">
                  <a:solidFill>
                    <a:schemeClr val="bg1"/>
                  </a:solidFill>
                  <a:latin typeface="Bahnschrift" panose="020B0502040204020203" pitchFamily="34" charset="0"/>
                  <a:cs typeface="Times New Roman" panose="02020603050405020304" pitchFamily="18" charset="0"/>
                </a:rPr>
                <a:t>Click here for your petition</a:t>
              </a:r>
              <a:endParaRPr lang="en-GB" sz="2000" b="1" dirty="0">
                <a:solidFill>
                  <a:schemeClr val="bg1"/>
                </a:solidFill>
              </a:endParaRPr>
            </a:p>
          </p:txBody>
        </p:sp>
        <p:sp>
          <p:nvSpPr>
            <p:cNvPr id="17" name="Arrow: Right 16">
              <a:extLst>
                <a:ext uri="{FF2B5EF4-FFF2-40B4-BE49-F238E27FC236}">
                  <a16:creationId xmlns:a16="http://schemas.microsoft.com/office/drawing/2014/main" id="{EBF2FDAD-86E9-49BF-9BDE-FEE0AB88051D}"/>
                </a:ext>
              </a:extLst>
            </p:cNvPr>
            <p:cNvSpPr/>
            <p:nvPr/>
          </p:nvSpPr>
          <p:spPr>
            <a:xfrm>
              <a:off x="6477000" y="3246120"/>
              <a:ext cx="8432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Rectangle: Rounded Corners 11">
            <a:hlinkClick r:id="rId6" action="ppaction://hlinksldjump"/>
            <a:extLst>
              <a:ext uri="{FF2B5EF4-FFF2-40B4-BE49-F238E27FC236}">
                <a16:creationId xmlns:a16="http://schemas.microsoft.com/office/drawing/2014/main" id="{4D15190C-7FAA-4860-A3A3-A8BDC3E710B5}"/>
              </a:ext>
            </a:extLst>
          </p:cNvPr>
          <p:cNvSpPr/>
          <p:nvPr/>
        </p:nvSpPr>
        <p:spPr>
          <a:xfrm>
            <a:off x="9381419" y="3947568"/>
            <a:ext cx="2618802" cy="17194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0897736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6558" y="337245"/>
            <a:ext cx="10639795" cy="4952190"/>
          </a:xfrm>
          <a:prstGeom prst="rect">
            <a:avLst/>
          </a:prstGeom>
          <a:noFill/>
        </p:spPr>
        <p:txBody>
          <a:bodyPr wrap="square" rtlCol="0">
            <a:spAutoFit/>
          </a:bodyPr>
          <a:lstStyle/>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To the right Worshipful the Justices of the Peace and in the presence of the people for this county at the Quarter Sessions to be held on the 1st of April 1650. </a:t>
            </a: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The humble petition of Walter </a:t>
            </a:r>
            <a:r>
              <a:rPr lang="en-GB" sz="2400" dirty="0" err="1">
                <a:effectLst/>
                <a:latin typeface="Bradley Hand ITC" panose="03070402050302030203" pitchFamily="66" charset="0"/>
                <a:ea typeface="Calibri" panose="020F0502020204030204" pitchFamily="34" charset="0"/>
                <a:cs typeface="Times New Roman" panose="02020603050405020304" pitchFamily="18" charset="0"/>
              </a:rPr>
              <a:t>Hogbrawl</a:t>
            </a: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 blacksmith</a:t>
            </a:r>
            <a:r>
              <a:rPr lang="en-GB" sz="2400" dirty="0">
                <a:latin typeface="Bradley Hand ITC" panose="03070402050302030203" pitchFamily="66" charset="0"/>
                <a:ea typeface="Calibri" panose="020F0502020204030204" pitchFamily="34" charset="0"/>
                <a:cs typeface="Times New Roman" panose="02020603050405020304" pitchFamily="18" charset="0"/>
              </a:rPr>
              <a:t>. </a:t>
            </a: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To the right Worshipful the Justices of the Peace and in the presence of the people for this county at the Quarter Sessions to be held on the 1st of April 1650. The humble petition of Walter </a:t>
            </a:r>
            <a:r>
              <a:rPr lang="en-GB" sz="2400" dirty="0" err="1">
                <a:effectLst/>
                <a:latin typeface="Bradley Hand ITC" panose="03070402050302030203" pitchFamily="66" charset="0"/>
                <a:ea typeface="Calibri" panose="020F0502020204030204" pitchFamily="34" charset="0"/>
                <a:cs typeface="Times New Roman" panose="02020603050405020304" pitchFamily="18" charset="0"/>
              </a:rPr>
              <a:t>Hogbrawl</a:t>
            </a: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 blacksmith.</a:t>
            </a:r>
            <a:r>
              <a:rPr lang="en-GB" sz="2400" dirty="0">
                <a:latin typeface="Bradley Hand ITC" panose="03070402050302030203" pitchFamily="66" charset="0"/>
                <a:ea typeface="Calibri" panose="020F0502020204030204" pitchFamily="34" charset="0"/>
                <a:cs typeface="Times New Roman" panose="02020603050405020304" pitchFamily="18" charset="0"/>
              </a:rPr>
              <a:t> During these late wars he was shot in the leg with a musket bullet. This means he is completely unable to stand and cannot do the job he did before the war.</a:t>
            </a:r>
          </a:p>
          <a:p>
            <a:pPr>
              <a:lnSpc>
                <a:spcPct val="107000"/>
              </a:lnSpc>
              <a:spcAft>
                <a:spcPts val="800"/>
              </a:spcAft>
            </a:pPr>
            <a:r>
              <a:rPr lang="en-GB" sz="2400" dirty="0">
                <a:latin typeface="Bradley Hand ITC" panose="03070402050302030203" pitchFamily="66" charset="0"/>
                <a:ea typeface="Calibri" panose="020F0502020204030204" pitchFamily="34" charset="0"/>
                <a:cs typeface="Times New Roman" panose="02020603050405020304" pitchFamily="18" charset="0"/>
              </a:rPr>
              <a:t> He has been ever faithful to Parliament. </a:t>
            </a:r>
          </a:p>
          <a:p>
            <a:pPr>
              <a:lnSpc>
                <a:spcPct val="107000"/>
              </a:lnSpc>
              <a:spcAft>
                <a:spcPts val="800"/>
              </a:spcAft>
            </a:pPr>
            <a:r>
              <a:rPr lang="en-GB" sz="2400" dirty="0">
                <a:latin typeface="Bradley Hand ITC" panose="03070402050302030203" pitchFamily="66" charset="0"/>
                <a:ea typeface="Calibri" panose="020F0502020204030204" pitchFamily="34" charset="0"/>
                <a:cs typeface="Times New Roman" panose="02020603050405020304" pitchFamily="18" charset="0"/>
              </a:rPr>
              <a:t>Please give him a pension. </a:t>
            </a:r>
          </a:p>
          <a:p>
            <a:pPr>
              <a:lnSpc>
                <a:spcPct val="107000"/>
              </a:lnSpc>
              <a:spcAft>
                <a:spcPts val="800"/>
              </a:spcAft>
            </a:pPr>
            <a:r>
              <a:rPr lang="en-GB" sz="2400" dirty="0">
                <a:latin typeface="Bradley Hand ITC" panose="03070402050302030203" pitchFamily="66" charset="0"/>
                <a:ea typeface="Calibri" panose="020F0502020204030204" pitchFamily="34" charset="0"/>
                <a:cs typeface="Times New Roman" panose="02020603050405020304" pitchFamily="18" charset="0"/>
              </a:rPr>
              <a:t>He will daily pray for you. </a:t>
            </a:r>
            <a:endParaRPr lang="en-GB" sz="2400" dirty="0">
              <a:latin typeface="Bradley Hand ITC" panose="03070402050302030203" pitchFamily="66" charset="0"/>
              <a:cs typeface="Angsana New" panose="020B0502040204020203" pitchFamily="18" charset="-34"/>
            </a:endParaRPr>
          </a:p>
        </p:txBody>
      </p:sp>
      <p:grpSp>
        <p:nvGrpSpPr>
          <p:cNvPr id="12" name="Group 11">
            <a:extLst>
              <a:ext uri="{FF2B5EF4-FFF2-40B4-BE49-F238E27FC236}">
                <a16:creationId xmlns:a16="http://schemas.microsoft.com/office/drawing/2014/main" id="{18BF6735-326D-4F06-B20F-C9B8AFEEA0C4}"/>
              </a:ext>
            </a:extLst>
          </p:cNvPr>
          <p:cNvGrpSpPr/>
          <p:nvPr/>
        </p:nvGrpSpPr>
        <p:grpSpPr>
          <a:xfrm>
            <a:off x="9578341" y="3601107"/>
            <a:ext cx="2277101" cy="1875354"/>
            <a:chOff x="9032241" y="2203672"/>
            <a:chExt cx="2277101" cy="1875354"/>
          </a:xfrm>
        </p:grpSpPr>
        <p:sp>
          <p:nvSpPr>
            <p:cNvPr id="13" name="Rectangle: Rounded Corners 12">
              <a:extLst>
                <a:ext uri="{FF2B5EF4-FFF2-40B4-BE49-F238E27FC236}">
                  <a16:creationId xmlns:a16="http://schemas.microsoft.com/office/drawing/2014/main" id="{0C40D241-A5CA-4B28-B470-F56F030F0EC1}"/>
                </a:ext>
              </a:extLst>
            </p:cNvPr>
            <p:cNvSpPr/>
            <p:nvPr/>
          </p:nvSpPr>
          <p:spPr>
            <a:xfrm>
              <a:off x="9032241" y="2331135"/>
              <a:ext cx="2277101" cy="17478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50C6E4B6-C9B2-487C-A26B-B2ED895DC3FE}"/>
                </a:ext>
              </a:extLst>
            </p:cNvPr>
            <p:cNvSpPr txBox="1"/>
            <p:nvPr/>
          </p:nvSpPr>
          <p:spPr>
            <a:xfrm>
              <a:off x="9194248" y="2203672"/>
              <a:ext cx="1946272" cy="1815882"/>
            </a:xfrm>
            <a:prstGeom prst="rect">
              <a:avLst/>
            </a:prstGeom>
            <a:noFill/>
          </p:spPr>
          <p:txBody>
            <a:bodyPr wrap="square" rtlCol="0">
              <a:spAutoFit/>
            </a:bodyPr>
            <a:lstStyle/>
            <a:p>
              <a:pPr algn="ctr"/>
              <a:r>
                <a:rPr lang="en-GB" sz="4000" b="1" dirty="0">
                  <a:solidFill>
                    <a:schemeClr val="bg1"/>
                  </a:solidFill>
                  <a:latin typeface="Bahnschrift" panose="020B0502040204020203" pitchFamily="34" charset="0"/>
                  <a:cs typeface="Times New Roman" panose="02020603050405020304" pitchFamily="18" charset="0"/>
                </a:rPr>
                <a:t>?</a:t>
              </a:r>
            </a:p>
            <a:p>
              <a:pPr algn="ctr"/>
              <a:r>
                <a:rPr lang="en-GB" sz="2400" b="1" dirty="0">
                  <a:solidFill>
                    <a:schemeClr val="bg1"/>
                  </a:solidFill>
                  <a:latin typeface="Bahnschrift" panose="020B0502040204020203" pitchFamily="34" charset="0"/>
                  <a:cs typeface="Times New Roman" panose="02020603050405020304" pitchFamily="18" charset="0"/>
                </a:rPr>
                <a:t>Click here to find out if you win!</a:t>
              </a:r>
              <a:endParaRPr lang="en-GB" sz="2400" b="1" dirty="0">
                <a:solidFill>
                  <a:schemeClr val="bg1"/>
                </a:solidFill>
              </a:endParaRPr>
            </a:p>
          </p:txBody>
        </p:sp>
      </p:grpSp>
      <p:sp>
        <p:nvSpPr>
          <p:cNvPr id="15" name="Rectangle: Rounded Corners 14">
            <a:extLst>
              <a:ext uri="{FF2B5EF4-FFF2-40B4-BE49-F238E27FC236}">
                <a16:creationId xmlns:a16="http://schemas.microsoft.com/office/drawing/2014/main" id="{7CA65B45-F19D-4021-8C06-13E3A77B0E19}"/>
              </a:ext>
            </a:extLst>
          </p:cNvPr>
          <p:cNvSpPr/>
          <p:nvPr/>
        </p:nvSpPr>
        <p:spPr>
          <a:xfrm>
            <a:off x="9381420" y="3279913"/>
            <a:ext cx="2618802" cy="220648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5">
            <a:hlinkClick r:id="rId5" action="ppaction://hlinksldjump"/>
            <a:extLst>
              <a:ext uri="{FF2B5EF4-FFF2-40B4-BE49-F238E27FC236}">
                <a16:creationId xmlns:a16="http://schemas.microsoft.com/office/drawing/2014/main" id="{42D0B26D-0BC3-4ECA-989D-166592283352}"/>
              </a:ext>
            </a:extLst>
          </p:cNvPr>
          <p:cNvSpPr/>
          <p:nvPr/>
        </p:nvSpPr>
        <p:spPr>
          <a:xfrm>
            <a:off x="9433562" y="3601107"/>
            <a:ext cx="2566659" cy="188529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7395804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362215"/>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dirty="0">
              <a:latin typeface="Bahnschrift" panose="020B0502040204020203" pitchFamily="34" charset="0"/>
              <a:cs typeface="Angsana New" panose="020B0502040204020203" pitchFamily="18" charset="-34"/>
            </a:endParaRPr>
          </a:p>
        </p:txBody>
      </p:sp>
      <p:pic>
        <p:nvPicPr>
          <p:cNvPr id="6" name="Picture 5">
            <a:extLst>
              <a:ext uri="{FF2B5EF4-FFF2-40B4-BE49-F238E27FC236}">
                <a16:creationId xmlns:a16="http://schemas.microsoft.com/office/drawing/2014/main" id="{9EACC0A1-362C-4C85-B385-EA0904338604}"/>
              </a:ext>
            </a:extLst>
          </p:cNvPr>
          <p:cNvPicPr>
            <a:picLocks noChangeAspect="1"/>
          </p:cNvPicPr>
          <p:nvPr/>
        </p:nvPicPr>
        <p:blipFill rotWithShape="1">
          <a:blip r:embed="rId5"/>
          <a:srcRect l="13257" r="12671" b="45928"/>
          <a:stretch/>
        </p:blipFill>
        <p:spPr>
          <a:xfrm>
            <a:off x="0" y="2920346"/>
            <a:ext cx="3159761" cy="2704599"/>
          </a:xfrm>
          <a:prstGeom prst="rect">
            <a:avLst/>
          </a:prstGeom>
        </p:spPr>
      </p:pic>
      <p:sp>
        <p:nvSpPr>
          <p:cNvPr id="10" name="TextBox 9">
            <a:extLst>
              <a:ext uri="{FF2B5EF4-FFF2-40B4-BE49-F238E27FC236}">
                <a16:creationId xmlns:a16="http://schemas.microsoft.com/office/drawing/2014/main" id="{7E73B1BE-BA6A-4790-B4F3-904C35EE063D}"/>
              </a:ext>
            </a:extLst>
          </p:cNvPr>
          <p:cNvSpPr txBox="1"/>
          <p:nvPr/>
        </p:nvSpPr>
        <p:spPr>
          <a:xfrm>
            <a:off x="4805680" y="1425882"/>
            <a:ext cx="5151119" cy="2451184"/>
          </a:xfrm>
          <a:prstGeom prst="rect">
            <a:avLst/>
          </a:prstGeom>
          <a:noFill/>
        </p:spPr>
        <p:txBody>
          <a:bodyPr wrap="square">
            <a:spAutoFit/>
          </a:bodyPr>
          <a:lstStyle/>
          <a:p>
            <a:pPr>
              <a:lnSpc>
                <a:spcPct val="107000"/>
              </a:lnSpc>
              <a:spcAft>
                <a:spcPts val="800"/>
              </a:spcAft>
            </a:pPr>
            <a:r>
              <a:rPr lang="en-GB" sz="2400" dirty="0">
                <a:effectLst/>
                <a:latin typeface="Bahnschrift" panose="020B0502040204020203" pitchFamily="34" charset="0"/>
                <a:ea typeface="Calibri" panose="020F0502020204030204" pitchFamily="34" charset="0"/>
                <a:cs typeface="Times New Roman" panose="02020603050405020304" pitchFamily="18" charset="0"/>
              </a:rPr>
              <a:t>Finally, we must make sure that the judges know about your loyalty to Parliament. We should also offer to pray for the judges every day. That always goes down well!</a:t>
            </a:r>
          </a:p>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4" name="Group 13">
            <a:extLst>
              <a:ext uri="{FF2B5EF4-FFF2-40B4-BE49-F238E27FC236}">
                <a16:creationId xmlns:a16="http://schemas.microsoft.com/office/drawing/2014/main" id="{F9178273-6A4C-4DFD-9B8A-871FCCD3B2B6}"/>
              </a:ext>
            </a:extLst>
          </p:cNvPr>
          <p:cNvGrpSpPr/>
          <p:nvPr/>
        </p:nvGrpSpPr>
        <p:grpSpPr>
          <a:xfrm>
            <a:off x="9756516" y="4117135"/>
            <a:ext cx="1828799" cy="1475312"/>
            <a:chOff x="5984240" y="3212749"/>
            <a:chExt cx="1828799" cy="1475312"/>
          </a:xfrm>
        </p:grpSpPr>
        <p:sp>
          <p:nvSpPr>
            <p:cNvPr id="15" name="Rectangle: Rounded Corners 14">
              <a:extLst>
                <a:ext uri="{FF2B5EF4-FFF2-40B4-BE49-F238E27FC236}">
                  <a16:creationId xmlns:a16="http://schemas.microsoft.com/office/drawing/2014/main" id="{BA8401BB-A5EC-4BF4-9257-A7A8FDEE2BDB}"/>
                </a:ext>
              </a:extLst>
            </p:cNvPr>
            <p:cNvSpPr/>
            <p:nvPr/>
          </p:nvSpPr>
          <p:spPr>
            <a:xfrm>
              <a:off x="5984240" y="3212749"/>
              <a:ext cx="1828799" cy="147531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00DCBB68-142B-4763-8C32-9CBC2A06C4AE}"/>
                </a:ext>
              </a:extLst>
            </p:cNvPr>
            <p:cNvSpPr txBox="1"/>
            <p:nvPr/>
          </p:nvSpPr>
          <p:spPr>
            <a:xfrm>
              <a:off x="6096000" y="3639899"/>
              <a:ext cx="1521860" cy="1015663"/>
            </a:xfrm>
            <a:prstGeom prst="rect">
              <a:avLst/>
            </a:prstGeom>
            <a:noFill/>
            <a:ln>
              <a:noFill/>
            </a:ln>
          </p:spPr>
          <p:txBody>
            <a:bodyPr wrap="square" rtlCol="0">
              <a:spAutoFit/>
            </a:bodyPr>
            <a:lstStyle/>
            <a:p>
              <a:pPr algn="ctr"/>
              <a:r>
                <a:rPr lang="en-GB" sz="2000" b="1" dirty="0">
                  <a:solidFill>
                    <a:schemeClr val="bg1"/>
                  </a:solidFill>
                  <a:latin typeface="Bahnschrift" panose="020B0502040204020203" pitchFamily="34" charset="0"/>
                  <a:cs typeface="Times New Roman" panose="02020603050405020304" pitchFamily="18" charset="0"/>
                </a:rPr>
                <a:t>Click here for your petition</a:t>
              </a:r>
              <a:endParaRPr lang="en-GB" sz="2000" b="1" dirty="0">
                <a:solidFill>
                  <a:schemeClr val="bg1"/>
                </a:solidFill>
              </a:endParaRPr>
            </a:p>
          </p:txBody>
        </p:sp>
        <p:sp>
          <p:nvSpPr>
            <p:cNvPr id="17" name="Arrow: Right 16">
              <a:extLst>
                <a:ext uri="{FF2B5EF4-FFF2-40B4-BE49-F238E27FC236}">
                  <a16:creationId xmlns:a16="http://schemas.microsoft.com/office/drawing/2014/main" id="{EBF2FDAD-86E9-49BF-9BDE-FEE0AB88051D}"/>
                </a:ext>
              </a:extLst>
            </p:cNvPr>
            <p:cNvSpPr/>
            <p:nvPr/>
          </p:nvSpPr>
          <p:spPr>
            <a:xfrm>
              <a:off x="6477000" y="3246120"/>
              <a:ext cx="8432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Rectangle: Rounded Corners 11">
            <a:hlinkClick r:id="rId6" action="ppaction://hlinksldjump"/>
            <a:extLst>
              <a:ext uri="{FF2B5EF4-FFF2-40B4-BE49-F238E27FC236}">
                <a16:creationId xmlns:a16="http://schemas.microsoft.com/office/drawing/2014/main" id="{4D15190C-7FAA-4860-A3A3-A8BDC3E710B5}"/>
              </a:ext>
            </a:extLst>
          </p:cNvPr>
          <p:cNvSpPr/>
          <p:nvPr/>
        </p:nvSpPr>
        <p:spPr>
          <a:xfrm>
            <a:off x="9381419" y="3947568"/>
            <a:ext cx="2618802" cy="17194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5412883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6558" y="337245"/>
            <a:ext cx="10639795" cy="5449953"/>
          </a:xfrm>
          <a:prstGeom prst="rect">
            <a:avLst/>
          </a:prstGeom>
          <a:noFill/>
        </p:spPr>
        <p:txBody>
          <a:bodyPr wrap="square" rtlCol="0">
            <a:spAutoFit/>
          </a:bodyPr>
          <a:lstStyle/>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To the right Worshipful the Justices of the Peace and in the presence of the people for this county at the Quarter Sessions to be held on the 1st of April 1650. </a:t>
            </a: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The humble petition of Walter </a:t>
            </a:r>
            <a:r>
              <a:rPr lang="en-GB" sz="2400" dirty="0" err="1">
                <a:effectLst/>
                <a:latin typeface="Bradley Hand ITC" panose="03070402050302030203" pitchFamily="66" charset="0"/>
                <a:ea typeface="Calibri" panose="020F0502020204030204" pitchFamily="34" charset="0"/>
                <a:cs typeface="Times New Roman" panose="02020603050405020304" pitchFamily="18" charset="0"/>
              </a:rPr>
              <a:t>Hogbrawl</a:t>
            </a: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 </a:t>
            </a:r>
            <a:r>
              <a:rPr lang="en-GB" sz="2400" dirty="0">
                <a:latin typeface="Bradley Hand ITC" panose="03070402050302030203" pitchFamily="66" charset="0"/>
                <a:ea typeface="Calibri" panose="020F0502020204030204" pitchFamily="34" charset="0"/>
                <a:cs typeface="Times New Roman" panose="02020603050405020304" pitchFamily="18" charset="0"/>
              </a:rPr>
              <a:t>orphan. </a:t>
            </a: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To the right Worshipful the Justices of the Peace and in the presence of the people for this county at the Quarter Sessions to be held on the 1st of April 1650. The humble petition of Walter </a:t>
            </a:r>
            <a:r>
              <a:rPr lang="en-GB" sz="2400" dirty="0" err="1">
                <a:effectLst/>
                <a:latin typeface="Bradley Hand ITC" panose="03070402050302030203" pitchFamily="66" charset="0"/>
                <a:ea typeface="Calibri" panose="020F0502020204030204" pitchFamily="34" charset="0"/>
                <a:cs typeface="Times New Roman" panose="02020603050405020304" pitchFamily="18" charset="0"/>
              </a:rPr>
              <a:t>Hogbrawl</a:t>
            </a: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 </a:t>
            </a:r>
            <a:r>
              <a:rPr lang="en-GB" sz="2400" dirty="0">
                <a:latin typeface="Bradley Hand ITC" panose="03070402050302030203" pitchFamily="66" charset="0"/>
                <a:ea typeface="Calibri" panose="020F0502020204030204" pitchFamily="34" charset="0"/>
                <a:cs typeface="Times New Roman" panose="02020603050405020304" pitchFamily="18" charset="0"/>
              </a:rPr>
              <a:t>orphan</a:t>
            </a: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a:t>
            </a:r>
            <a:r>
              <a:rPr lang="en-GB" sz="2400" dirty="0">
                <a:latin typeface="Bradley Hand ITC" panose="03070402050302030203" pitchFamily="66" charset="0"/>
                <a:ea typeface="Calibri" panose="020F0502020204030204" pitchFamily="34" charset="0"/>
                <a:cs typeface="Times New Roman" panose="02020603050405020304" pitchFamily="18" charset="0"/>
              </a:rPr>
              <a:t> During these late wars his parents were both killed in the service of Parliament. This means he has nowhere at all to live and must rely on the kindness of neighbours, who are themselves poor. </a:t>
            </a:r>
          </a:p>
          <a:p>
            <a:pPr>
              <a:lnSpc>
                <a:spcPct val="107000"/>
              </a:lnSpc>
              <a:spcAft>
                <a:spcPts val="800"/>
              </a:spcAft>
            </a:pPr>
            <a:r>
              <a:rPr lang="en-GB" sz="2400" dirty="0">
                <a:latin typeface="Bradley Hand ITC" panose="03070402050302030203" pitchFamily="66" charset="0"/>
                <a:ea typeface="Calibri" panose="020F0502020204030204" pitchFamily="34" charset="0"/>
                <a:cs typeface="Times New Roman" panose="02020603050405020304" pitchFamily="18" charset="0"/>
              </a:rPr>
              <a:t>His parents were ever faithful to Parliament. </a:t>
            </a:r>
          </a:p>
          <a:p>
            <a:pPr>
              <a:lnSpc>
                <a:spcPct val="107000"/>
              </a:lnSpc>
              <a:spcAft>
                <a:spcPts val="800"/>
              </a:spcAft>
            </a:pPr>
            <a:r>
              <a:rPr lang="en-GB" sz="2400" dirty="0">
                <a:latin typeface="Bradley Hand ITC" panose="03070402050302030203" pitchFamily="66" charset="0"/>
                <a:ea typeface="Calibri" panose="020F0502020204030204" pitchFamily="34" charset="0"/>
                <a:cs typeface="Times New Roman" panose="02020603050405020304" pitchFamily="18" charset="0"/>
              </a:rPr>
              <a:t>Please give him a pension. </a:t>
            </a:r>
          </a:p>
          <a:p>
            <a:pPr>
              <a:lnSpc>
                <a:spcPct val="107000"/>
              </a:lnSpc>
              <a:spcAft>
                <a:spcPts val="800"/>
              </a:spcAft>
            </a:pPr>
            <a:r>
              <a:rPr lang="en-GB" sz="2400" dirty="0">
                <a:latin typeface="Bradley Hand ITC" panose="03070402050302030203" pitchFamily="66" charset="0"/>
                <a:ea typeface="Calibri" panose="020F0502020204030204" pitchFamily="34" charset="0"/>
                <a:cs typeface="Times New Roman" panose="02020603050405020304" pitchFamily="18" charset="0"/>
              </a:rPr>
              <a:t>He will daily pray for you. </a:t>
            </a:r>
            <a:endParaRPr lang="en-GB" sz="2400" dirty="0">
              <a:latin typeface="Bradley Hand ITC" panose="03070402050302030203" pitchFamily="66" charset="0"/>
              <a:cs typeface="Angsana New" panose="020B0502040204020203" pitchFamily="18" charset="-34"/>
            </a:endParaRPr>
          </a:p>
          <a:p>
            <a:pPr>
              <a:lnSpc>
                <a:spcPct val="107000"/>
              </a:lnSpc>
              <a:spcAft>
                <a:spcPts val="800"/>
              </a:spcAft>
            </a:pPr>
            <a:endParaRPr lang="en-GB" sz="2400" dirty="0">
              <a:latin typeface="Bradley Hand ITC" panose="03070402050302030203" pitchFamily="66" charset="0"/>
              <a:cs typeface="Angsana New" panose="020B0502040204020203" pitchFamily="18" charset="-34"/>
            </a:endParaRPr>
          </a:p>
        </p:txBody>
      </p:sp>
      <p:grpSp>
        <p:nvGrpSpPr>
          <p:cNvPr id="12" name="Group 11">
            <a:extLst>
              <a:ext uri="{FF2B5EF4-FFF2-40B4-BE49-F238E27FC236}">
                <a16:creationId xmlns:a16="http://schemas.microsoft.com/office/drawing/2014/main" id="{18BF6735-326D-4F06-B20F-C9B8AFEEA0C4}"/>
              </a:ext>
            </a:extLst>
          </p:cNvPr>
          <p:cNvGrpSpPr/>
          <p:nvPr/>
        </p:nvGrpSpPr>
        <p:grpSpPr>
          <a:xfrm>
            <a:off x="9578341" y="3601107"/>
            <a:ext cx="2277101" cy="1875354"/>
            <a:chOff x="9032241" y="2203672"/>
            <a:chExt cx="2277101" cy="1875354"/>
          </a:xfrm>
        </p:grpSpPr>
        <p:sp>
          <p:nvSpPr>
            <p:cNvPr id="13" name="Rectangle: Rounded Corners 12">
              <a:extLst>
                <a:ext uri="{FF2B5EF4-FFF2-40B4-BE49-F238E27FC236}">
                  <a16:creationId xmlns:a16="http://schemas.microsoft.com/office/drawing/2014/main" id="{0C40D241-A5CA-4B28-B470-F56F030F0EC1}"/>
                </a:ext>
              </a:extLst>
            </p:cNvPr>
            <p:cNvSpPr/>
            <p:nvPr/>
          </p:nvSpPr>
          <p:spPr>
            <a:xfrm>
              <a:off x="9032241" y="2331135"/>
              <a:ext cx="2277101" cy="17478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50C6E4B6-C9B2-487C-A26B-B2ED895DC3FE}"/>
                </a:ext>
              </a:extLst>
            </p:cNvPr>
            <p:cNvSpPr txBox="1"/>
            <p:nvPr/>
          </p:nvSpPr>
          <p:spPr>
            <a:xfrm>
              <a:off x="9194248" y="2203672"/>
              <a:ext cx="1946272" cy="1815882"/>
            </a:xfrm>
            <a:prstGeom prst="rect">
              <a:avLst/>
            </a:prstGeom>
            <a:noFill/>
          </p:spPr>
          <p:txBody>
            <a:bodyPr wrap="square" rtlCol="0">
              <a:spAutoFit/>
            </a:bodyPr>
            <a:lstStyle/>
            <a:p>
              <a:pPr algn="ctr"/>
              <a:r>
                <a:rPr lang="en-GB" sz="4000" b="1" dirty="0">
                  <a:solidFill>
                    <a:schemeClr val="bg1"/>
                  </a:solidFill>
                  <a:latin typeface="Bahnschrift" panose="020B0502040204020203" pitchFamily="34" charset="0"/>
                  <a:cs typeface="Times New Roman" panose="02020603050405020304" pitchFamily="18" charset="0"/>
                </a:rPr>
                <a:t>?</a:t>
              </a:r>
            </a:p>
            <a:p>
              <a:pPr algn="ctr"/>
              <a:r>
                <a:rPr lang="en-GB" sz="2400" b="1" dirty="0">
                  <a:solidFill>
                    <a:schemeClr val="bg1"/>
                  </a:solidFill>
                  <a:latin typeface="Bahnschrift" panose="020B0502040204020203" pitchFamily="34" charset="0"/>
                  <a:cs typeface="Times New Roman" panose="02020603050405020304" pitchFamily="18" charset="0"/>
                </a:rPr>
                <a:t>Click here to find out if you win!</a:t>
              </a:r>
              <a:endParaRPr lang="en-GB" sz="2400" b="1" dirty="0">
                <a:solidFill>
                  <a:schemeClr val="bg1"/>
                </a:solidFill>
              </a:endParaRPr>
            </a:p>
          </p:txBody>
        </p:sp>
      </p:grpSp>
      <p:sp>
        <p:nvSpPr>
          <p:cNvPr id="15" name="Rectangle: Rounded Corners 14">
            <a:extLst>
              <a:ext uri="{FF2B5EF4-FFF2-40B4-BE49-F238E27FC236}">
                <a16:creationId xmlns:a16="http://schemas.microsoft.com/office/drawing/2014/main" id="{7CA65B45-F19D-4021-8C06-13E3A77B0E19}"/>
              </a:ext>
            </a:extLst>
          </p:cNvPr>
          <p:cNvSpPr/>
          <p:nvPr/>
        </p:nvSpPr>
        <p:spPr>
          <a:xfrm>
            <a:off x="9381420" y="3279913"/>
            <a:ext cx="2618802" cy="220648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5">
            <a:hlinkClick r:id="rId5" action="ppaction://hlinksldjump"/>
            <a:extLst>
              <a:ext uri="{FF2B5EF4-FFF2-40B4-BE49-F238E27FC236}">
                <a16:creationId xmlns:a16="http://schemas.microsoft.com/office/drawing/2014/main" id="{42D0B26D-0BC3-4ECA-989D-166592283352}"/>
              </a:ext>
            </a:extLst>
          </p:cNvPr>
          <p:cNvSpPr/>
          <p:nvPr/>
        </p:nvSpPr>
        <p:spPr>
          <a:xfrm>
            <a:off x="9433562" y="3601107"/>
            <a:ext cx="2566659" cy="188529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144164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362215"/>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dirty="0">
              <a:latin typeface="Bahnschrift" panose="020B0502040204020203" pitchFamily="34" charset="0"/>
              <a:cs typeface="Angsana New" panose="020B0502040204020203" pitchFamily="18" charset="-34"/>
            </a:endParaRPr>
          </a:p>
        </p:txBody>
      </p:sp>
      <p:pic>
        <p:nvPicPr>
          <p:cNvPr id="6" name="Picture 5">
            <a:extLst>
              <a:ext uri="{FF2B5EF4-FFF2-40B4-BE49-F238E27FC236}">
                <a16:creationId xmlns:a16="http://schemas.microsoft.com/office/drawing/2014/main" id="{9EACC0A1-362C-4C85-B385-EA0904338604}"/>
              </a:ext>
            </a:extLst>
          </p:cNvPr>
          <p:cNvPicPr>
            <a:picLocks noChangeAspect="1"/>
          </p:cNvPicPr>
          <p:nvPr/>
        </p:nvPicPr>
        <p:blipFill rotWithShape="1">
          <a:blip r:embed="rId5"/>
          <a:srcRect l="13257" r="12671" b="45928"/>
          <a:stretch/>
        </p:blipFill>
        <p:spPr>
          <a:xfrm>
            <a:off x="0" y="2920346"/>
            <a:ext cx="3159761" cy="2704599"/>
          </a:xfrm>
          <a:prstGeom prst="rect">
            <a:avLst/>
          </a:prstGeom>
        </p:spPr>
      </p:pic>
      <p:sp>
        <p:nvSpPr>
          <p:cNvPr id="10" name="TextBox 9">
            <a:extLst>
              <a:ext uri="{FF2B5EF4-FFF2-40B4-BE49-F238E27FC236}">
                <a16:creationId xmlns:a16="http://schemas.microsoft.com/office/drawing/2014/main" id="{7E73B1BE-BA6A-4790-B4F3-904C35EE063D}"/>
              </a:ext>
            </a:extLst>
          </p:cNvPr>
          <p:cNvSpPr txBox="1"/>
          <p:nvPr/>
        </p:nvSpPr>
        <p:spPr>
          <a:xfrm>
            <a:off x="4805680" y="1425882"/>
            <a:ext cx="5151119" cy="2451184"/>
          </a:xfrm>
          <a:prstGeom prst="rect">
            <a:avLst/>
          </a:prstGeom>
          <a:noFill/>
        </p:spPr>
        <p:txBody>
          <a:bodyPr wrap="square">
            <a:spAutoFit/>
          </a:bodyPr>
          <a:lstStyle/>
          <a:p>
            <a:pPr>
              <a:lnSpc>
                <a:spcPct val="107000"/>
              </a:lnSpc>
              <a:spcAft>
                <a:spcPts val="800"/>
              </a:spcAft>
            </a:pPr>
            <a:r>
              <a:rPr lang="en-GB" sz="2400" dirty="0">
                <a:effectLst/>
                <a:latin typeface="Bahnschrift" panose="020B0502040204020203" pitchFamily="34" charset="0"/>
                <a:ea typeface="Calibri" panose="020F0502020204030204" pitchFamily="34" charset="0"/>
                <a:cs typeface="Times New Roman" panose="02020603050405020304" pitchFamily="18" charset="0"/>
              </a:rPr>
              <a:t>Finally, we must make sure that the judges know about your loyalty to Parliament. We should also offer to pray for the judges every day. That always goes down well!</a:t>
            </a:r>
          </a:p>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4" name="Group 13">
            <a:extLst>
              <a:ext uri="{FF2B5EF4-FFF2-40B4-BE49-F238E27FC236}">
                <a16:creationId xmlns:a16="http://schemas.microsoft.com/office/drawing/2014/main" id="{F9178273-6A4C-4DFD-9B8A-871FCCD3B2B6}"/>
              </a:ext>
            </a:extLst>
          </p:cNvPr>
          <p:cNvGrpSpPr/>
          <p:nvPr/>
        </p:nvGrpSpPr>
        <p:grpSpPr>
          <a:xfrm>
            <a:off x="9756516" y="4117135"/>
            <a:ext cx="1828799" cy="1475312"/>
            <a:chOff x="5984240" y="3212749"/>
            <a:chExt cx="1828799" cy="1475312"/>
          </a:xfrm>
        </p:grpSpPr>
        <p:sp>
          <p:nvSpPr>
            <p:cNvPr id="15" name="Rectangle: Rounded Corners 14">
              <a:extLst>
                <a:ext uri="{FF2B5EF4-FFF2-40B4-BE49-F238E27FC236}">
                  <a16:creationId xmlns:a16="http://schemas.microsoft.com/office/drawing/2014/main" id="{BA8401BB-A5EC-4BF4-9257-A7A8FDEE2BDB}"/>
                </a:ext>
              </a:extLst>
            </p:cNvPr>
            <p:cNvSpPr/>
            <p:nvPr/>
          </p:nvSpPr>
          <p:spPr>
            <a:xfrm>
              <a:off x="5984240" y="3212749"/>
              <a:ext cx="1828799" cy="147531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00DCBB68-142B-4763-8C32-9CBC2A06C4AE}"/>
                </a:ext>
              </a:extLst>
            </p:cNvPr>
            <p:cNvSpPr txBox="1"/>
            <p:nvPr/>
          </p:nvSpPr>
          <p:spPr>
            <a:xfrm>
              <a:off x="6096000" y="3639899"/>
              <a:ext cx="1521860" cy="1015663"/>
            </a:xfrm>
            <a:prstGeom prst="rect">
              <a:avLst/>
            </a:prstGeom>
            <a:noFill/>
            <a:ln>
              <a:noFill/>
            </a:ln>
          </p:spPr>
          <p:txBody>
            <a:bodyPr wrap="square" rtlCol="0">
              <a:spAutoFit/>
            </a:bodyPr>
            <a:lstStyle/>
            <a:p>
              <a:pPr algn="ctr"/>
              <a:r>
                <a:rPr lang="en-GB" sz="2000" b="1" dirty="0">
                  <a:solidFill>
                    <a:schemeClr val="bg1"/>
                  </a:solidFill>
                  <a:latin typeface="Bahnschrift" panose="020B0502040204020203" pitchFamily="34" charset="0"/>
                  <a:cs typeface="Times New Roman" panose="02020603050405020304" pitchFamily="18" charset="0"/>
                </a:rPr>
                <a:t>Click here for your petition</a:t>
              </a:r>
              <a:endParaRPr lang="en-GB" sz="2000" b="1" dirty="0">
                <a:solidFill>
                  <a:schemeClr val="bg1"/>
                </a:solidFill>
              </a:endParaRPr>
            </a:p>
          </p:txBody>
        </p:sp>
        <p:sp>
          <p:nvSpPr>
            <p:cNvPr id="17" name="Arrow: Right 16">
              <a:extLst>
                <a:ext uri="{FF2B5EF4-FFF2-40B4-BE49-F238E27FC236}">
                  <a16:creationId xmlns:a16="http://schemas.microsoft.com/office/drawing/2014/main" id="{EBF2FDAD-86E9-49BF-9BDE-FEE0AB88051D}"/>
                </a:ext>
              </a:extLst>
            </p:cNvPr>
            <p:cNvSpPr/>
            <p:nvPr/>
          </p:nvSpPr>
          <p:spPr>
            <a:xfrm>
              <a:off x="6477000" y="3246120"/>
              <a:ext cx="8432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Rectangle: Rounded Corners 11">
            <a:hlinkClick r:id="rId6" action="ppaction://hlinksldjump"/>
            <a:extLst>
              <a:ext uri="{FF2B5EF4-FFF2-40B4-BE49-F238E27FC236}">
                <a16:creationId xmlns:a16="http://schemas.microsoft.com/office/drawing/2014/main" id="{4D15190C-7FAA-4860-A3A3-A8BDC3E710B5}"/>
              </a:ext>
            </a:extLst>
          </p:cNvPr>
          <p:cNvSpPr/>
          <p:nvPr/>
        </p:nvSpPr>
        <p:spPr>
          <a:xfrm>
            <a:off x="9381419" y="3947568"/>
            <a:ext cx="2618802" cy="17194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00932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eech Bubble: Rectangle 6">
            <a:extLst>
              <a:ext uri="{FF2B5EF4-FFF2-40B4-BE49-F238E27FC236}">
                <a16:creationId xmlns:a16="http://schemas.microsoft.com/office/drawing/2014/main" id="{E3A42686-C2A8-4177-3E63-7721A6561DAF}"/>
              </a:ext>
            </a:extLst>
          </p:cNvPr>
          <p:cNvSpPr/>
          <p:nvPr/>
        </p:nvSpPr>
        <p:spPr>
          <a:xfrm>
            <a:off x="304801" y="428626"/>
            <a:ext cx="2888650" cy="2350858"/>
          </a:xfrm>
          <a:prstGeom prst="wedgeRectCallout">
            <a:avLst>
              <a:gd name="adj1" fmla="val 7199"/>
              <a:gd name="adj2" fmla="val 89461"/>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pic>
        <p:nvPicPr>
          <p:cNvPr id="8" name="Picture 7">
            <a:extLst>
              <a:ext uri="{FF2B5EF4-FFF2-40B4-BE49-F238E27FC236}">
                <a16:creationId xmlns:a16="http://schemas.microsoft.com/office/drawing/2014/main" id="{E4E4C0C5-8934-4CCA-BC52-105E70A5684A}"/>
              </a:ext>
            </a:extLst>
          </p:cNvPr>
          <p:cNvPicPr>
            <a:picLocks noChangeAspect="1"/>
          </p:cNvPicPr>
          <p:nvPr/>
        </p:nvPicPr>
        <p:blipFill rotWithShape="1">
          <a:blip r:embed="rId5"/>
          <a:srcRect l="13257" r="12671" b="45928"/>
          <a:stretch/>
        </p:blipFill>
        <p:spPr>
          <a:xfrm>
            <a:off x="0" y="2920346"/>
            <a:ext cx="3159761" cy="2704599"/>
          </a:xfrm>
          <a:prstGeom prst="rect">
            <a:avLst/>
          </a:prstGeom>
        </p:spPr>
      </p:pic>
      <p:sp>
        <p:nvSpPr>
          <p:cNvPr id="10" name="TextBox 9">
            <a:extLst>
              <a:ext uri="{FF2B5EF4-FFF2-40B4-BE49-F238E27FC236}">
                <a16:creationId xmlns:a16="http://schemas.microsoft.com/office/drawing/2014/main" id="{45F1667E-4378-4407-9733-9804EE13F4FC}"/>
              </a:ext>
            </a:extLst>
          </p:cNvPr>
          <p:cNvSpPr txBox="1"/>
          <p:nvPr/>
        </p:nvSpPr>
        <p:spPr>
          <a:xfrm>
            <a:off x="809591" y="564152"/>
            <a:ext cx="2105059" cy="2149563"/>
          </a:xfrm>
          <a:prstGeom prst="rect">
            <a:avLst/>
          </a:prstGeom>
          <a:noFill/>
        </p:spPr>
        <p:txBody>
          <a:bodyPr wrap="square">
            <a:spAutoFit/>
          </a:bodyPr>
          <a:lstStyle/>
          <a:p>
            <a:pPr>
              <a:lnSpc>
                <a:spcPct val="107000"/>
              </a:lnSpc>
              <a:spcAft>
                <a:spcPts val="800"/>
              </a:spcAft>
            </a:pPr>
            <a:r>
              <a:rPr lang="en-GB" sz="2400" dirty="0">
                <a:effectLst/>
                <a:latin typeface="Bahnschrift" panose="020B0502040204020203" pitchFamily="34" charset="0"/>
                <a:ea typeface="Calibri" panose="020F0502020204030204" pitchFamily="34" charset="0"/>
                <a:cs typeface="Times New Roman" panose="02020603050405020304" pitchFamily="18" charset="0"/>
              </a:rPr>
              <a:t>Next we need to say who you are. </a:t>
            </a:r>
          </a:p>
          <a:p>
            <a:pPr>
              <a:lnSpc>
                <a:spcPct val="107000"/>
              </a:lnSpc>
              <a:spcAft>
                <a:spcPts val="800"/>
              </a:spcAft>
            </a:pPr>
            <a:r>
              <a:rPr lang="en-GB" sz="2400" b="1" dirty="0">
                <a:effectLst/>
                <a:latin typeface="Bahnschrift" panose="020B0502040204020203" pitchFamily="34" charset="0"/>
                <a:ea typeface="Calibri" panose="020F0502020204030204" pitchFamily="34" charset="0"/>
                <a:cs typeface="Times New Roman" panose="02020603050405020304" pitchFamily="18" charset="0"/>
              </a:rPr>
              <a:t>Click on your name..</a:t>
            </a:r>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Rounded Corners 1">
            <a:hlinkClick r:id="rId6" action="ppaction://hlinksldjump"/>
            <a:extLst>
              <a:ext uri="{FF2B5EF4-FFF2-40B4-BE49-F238E27FC236}">
                <a16:creationId xmlns:a16="http://schemas.microsoft.com/office/drawing/2014/main" id="{219D8C15-DED7-4321-ACF1-A3ED55E8E583}"/>
              </a:ext>
            </a:extLst>
          </p:cNvPr>
          <p:cNvSpPr/>
          <p:nvPr/>
        </p:nvSpPr>
        <p:spPr>
          <a:xfrm>
            <a:off x="3928110" y="2224045"/>
            <a:ext cx="3302000" cy="165608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39BC9290-10DD-4910-9746-D42BEDB1FE6F}"/>
              </a:ext>
            </a:extLst>
          </p:cNvPr>
          <p:cNvSpPr txBox="1"/>
          <p:nvPr/>
        </p:nvSpPr>
        <p:spPr>
          <a:xfrm>
            <a:off x="4151630" y="2763520"/>
            <a:ext cx="3078480" cy="523220"/>
          </a:xfrm>
          <a:prstGeom prst="rect">
            <a:avLst/>
          </a:prstGeom>
          <a:noFill/>
        </p:spPr>
        <p:txBody>
          <a:bodyPr wrap="square" rtlCol="0">
            <a:spAutoFit/>
          </a:bodyPr>
          <a:lstStyle/>
          <a:p>
            <a:r>
              <a:rPr lang="en-GB" sz="2800" dirty="0">
                <a:effectLst/>
                <a:latin typeface="Bahnschrift" panose="020B0502040204020203" pitchFamily="34" charset="0"/>
                <a:ea typeface="Calibri" panose="020F0502020204030204" pitchFamily="34" charset="0"/>
                <a:cs typeface="Times New Roman" panose="02020603050405020304" pitchFamily="18" charset="0"/>
              </a:rPr>
              <a:t>Walter </a:t>
            </a:r>
            <a:r>
              <a:rPr lang="en-GB" sz="2800" dirty="0" err="1">
                <a:effectLst/>
                <a:latin typeface="Bahnschrift" panose="020B0502040204020203" pitchFamily="34" charset="0"/>
                <a:ea typeface="Calibri" panose="020F0502020204030204" pitchFamily="34" charset="0"/>
                <a:cs typeface="Times New Roman" panose="02020603050405020304" pitchFamily="18" charset="0"/>
              </a:rPr>
              <a:t>Hogbrawl</a:t>
            </a:r>
            <a:endParaRPr lang="en-GB" sz="2800" dirty="0"/>
          </a:p>
        </p:txBody>
      </p:sp>
      <p:sp>
        <p:nvSpPr>
          <p:cNvPr id="16" name="Rectangle: Rounded Corners 15">
            <a:extLst>
              <a:ext uri="{FF2B5EF4-FFF2-40B4-BE49-F238E27FC236}">
                <a16:creationId xmlns:a16="http://schemas.microsoft.com/office/drawing/2014/main" id="{4D36720F-F1DE-49C6-B64D-7B7D83B9452B}"/>
              </a:ext>
            </a:extLst>
          </p:cNvPr>
          <p:cNvSpPr/>
          <p:nvPr/>
        </p:nvSpPr>
        <p:spPr>
          <a:xfrm>
            <a:off x="7914638" y="2168608"/>
            <a:ext cx="3302000" cy="165608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300B6AFB-E486-4FA3-9C08-38943D4C6CED}"/>
              </a:ext>
            </a:extLst>
          </p:cNvPr>
          <p:cNvSpPr txBox="1"/>
          <p:nvPr/>
        </p:nvSpPr>
        <p:spPr>
          <a:xfrm>
            <a:off x="8026398" y="2474893"/>
            <a:ext cx="3078480" cy="954107"/>
          </a:xfrm>
          <a:prstGeom prst="rect">
            <a:avLst/>
          </a:prstGeom>
          <a:noFill/>
        </p:spPr>
        <p:txBody>
          <a:bodyPr wrap="square" rtlCol="0">
            <a:spAutoFit/>
          </a:bodyPr>
          <a:lstStyle/>
          <a:p>
            <a:pPr algn="ctr"/>
            <a:r>
              <a:rPr lang="en-GB" sz="2800" dirty="0">
                <a:effectLst/>
                <a:latin typeface="Bahnschrift" panose="020B0502040204020203" pitchFamily="34" charset="0"/>
                <a:ea typeface="Calibri" panose="020F0502020204030204" pitchFamily="34" charset="0"/>
                <a:cs typeface="Times New Roman" panose="02020603050405020304" pitchFamily="18" charset="0"/>
              </a:rPr>
              <a:t>Margaret </a:t>
            </a:r>
            <a:r>
              <a:rPr lang="en-GB" sz="2800" dirty="0" err="1">
                <a:effectLst/>
                <a:latin typeface="Bahnschrift" panose="020B0502040204020203" pitchFamily="34" charset="0"/>
                <a:ea typeface="Calibri" panose="020F0502020204030204" pitchFamily="34" charset="0"/>
                <a:cs typeface="Times New Roman" panose="02020603050405020304" pitchFamily="18" charset="0"/>
              </a:rPr>
              <a:t>Merryweather</a:t>
            </a:r>
            <a:endParaRPr lang="en-GB" sz="2800" dirty="0"/>
          </a:p>
        </p:txBody>
      </p:sp>
      <p:sp>
        <p:nvSpPr>
          <p:cNvPr id="6" name="Rectangle: Rounded Corners 5">
            <a:extLst>
              <a:ext uri="{FF2B5EF4-FFF2-40B4-BE49-F238E27FC236}">
                <a16:creationId xmlns:a16="http://schemas.microsoft.com/office/drawing/2014/main" id="{95838165-65E5-452C-92B7-9048CE030049}"/>
              </a:ext>
            </a:extLst>
          </p:cNvPr>
          <p:cNvSpPr/>
          <p:nvPr/>
        </p:nvSpPr>
        <p:spPr>
          <a:xfrm>
            <a:off x="3698240" y="629920"/>
            <a:ext cx="3606800" cy="2133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hlinkClick r:id="rId7" action="ppaction://hlinksldjump"/>
            <a:extLst>
              <a:ext uri="{FF2B5EF4-FFF2-40B4-BE49-F238E27FC236}">
                <a16:creationId xmlns:a16="http://schemas.microsoft.com/office/drawing/2014/main" id="{B4F4280A-F916-60F9-5708-526FCD2D5AC5}"/>
              </a:ext>
            </a:extLst>
          </p:cNvPr>
          <p:cNvSpPr/>
          <p:nvPr/>
        </p:nvSpPr>
        <p:spPr>
          <a:xfrm>
            <a:off x="7914638" y="2168608"/>
            <a:ext cx="3302000" cy="17842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461894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6558" y="337245"/>
            <a:ext cx="10639795" cy="5449953"/>
          </a:xfrm>
          <a:prstGeom prst="rect">
            <a:avLst/>
          </a:prstGeom>
          <a:noFill/>
        </p:spPr>
        <p:txBody>
          <a:bodyPr wrap="square" rtlCol="0">
            <a:spAutoFit/>
          </a:bodyPr>
          <a:lstStyle/>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To the right Worshipful the Justices of the Peace and in the presence of the people for this county at the Quarter Sessions to be held on the 1st of April 1650. </a:t>
            </a: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The humble petition of Walter </a:t>
            </a:r>
            <a:r>
              <a:rPr lang="en-GB" sz="2400" dirty="0" err="1">
                <a:effectLst/>
                <a:latin typeface="Bradley Hand ITC" panose="03070402050302030203" pitchFamily="66" charset="0"/>
                <a:ea typeface="Calibri" panose="020F0502020204030204" pitchFamily="34" charset="0"/>
                <a:cs typeface="Times New Roman" panose="02020603050405020304" pitchFamily="18" charset="0"/>
              </a:rPr>
              <a:t>Hogbrawl</a:t>
            </a: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 </a:t>
            </a:r>
            <a:r>
              <a:rPr lang="en-GB" sz="2400" dirty="0">
                <a:latin typeface="Bradley Hand ITC" panose="03070402050302030203" pitchFamily="66" charset="0"/>
                <a:ea typeface="Calibri" panose="020F0502020204030204" pitchFamily="34" charset="0"/>
                <a:cs typeface="Times New Roman" panose="02020603050405020304" pitchFamily="18" charset="0"/>
              </a:rPr>
              <a:t>orphan. </a:t>
            </a: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To the right Worshipful the Justices of the Peace and in the presence of the people for this county at the Quarter Sessions to be held on the 1st of April 1650. The humble petition of Walter </a:t>
            </a:r>
            <a:r>
              <a:rPr lang="en-GB" sz="2400" dirty="0" err="1">
                <a:effectLst/>
                <a:latin typeface="Bradley Hand ITC" panose="03070402050302030203" pitchFamily="66" charset="0"/>
                <a:ea typeface="Calibri" panose="020F0502020204030204" pitchFamily="34" charset="0"/>
                <a:cs typeface="Times New Roman" panose="02020603050405020304" pitchFamily="18" charset="0"/>
              </a:rPr>
              <a:t>Hogbrawl</a:t>
            </a: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 </a:t>
            </a:r>
            <a:r>
              <a:rPr lang="en-GB" sz="2400" dirty="0">
                <a:latin typeface="Bradley Hand ITC" panose="03070402050302030203" pitchFamily="66" charset="0"/>
                <a:ea typeface="Calibri" panose="020F0502020204030204" pitchFamily="34" charset="0"/>
                <a:cs typeface="Times New Roman" panose="02020603050405020304" pitchFamily="18" charset="0"/>
              </a:rPr>
              <a:t>orphan</a:t>
            </a: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a:t>
            </a:r>
            <a:r>
              <a:rPr lang="en-GB" sz="2400" dirty="0">
                <a:latin typeface="Bradley Hand ITC" panose="03070402050302030203" pitchFamily="66" charset="0"/>
                <a:ea typeface="Calibri" panose="020F0502020204030204" pitchFamily="34" charset="0"/>
                <a:cs typeface="Times New Roman" panose="02020603050405020304" pitchFamily="18" charset="0"/>
              </a:rPr>
              <a:t> During these late wars his parents were both killed in the service of Parliament. This leaves him with no way of supporting himself and no one to care for him.  </a:t>
            </a:r>
            <a:endParaRPr lang="en-GB" sz="2400" dirty="0">
              <a:latin typeface="Bradley Hand ITC" panose="03070402050302030203" pitchFamily="66" charset="0"/>
              <a:cs typeface="Times New Roman" panose="02020603050405020304" pitchFamily="18" charset="0"/>
            </a:endParaRPr>
          </a:p>
          <a:p>
            <a:pPr>
              <a:lnSpc>
                <a:spcPct val="107000"/>
              </a:lnSpc>
              <a:spcAft>
                <a:spcPts val="800"/>
              </a:spcAft>
            </a:pPr>
            <a:r>
              <a:rPr lang="en-GB" sz="2400" dirty="0">
                <a:latin typeface="Bradley Hand ITC" panose="03070402050302030203" pitchFamily="66" charset="0"/>
                <a:ea typeface="Calibri" panose="020F0502020204030204" pitchFamily="34" charset="0"/>
                <a:cs typeface="Times New Roman" panose="02020603050405020304" pitchFamily="18" charset="0"/>
              </a:rPr>
              <a:t>His parents were ever faithful to Parliament. </a:t>
            </a:r>
          </a:p>
          <a:p>
            <a:pPr>
              <a:lnSpc>
                <a:spcPct val="107000"/>
              </a:lnSpc>
              <a:spcAft>
                <a:spcPts val="800"/>
              </a:spcAft>
            </a:pPr>
            <a:r>
              <a:rPr lang="en-GB" sz="2400" dirty="0">
                <a:latin typeface="Bradley Hand ITC" panose="03070402050302030203" pitchFamily="66" charset="0"/>
                <a:ea typeface="Calibri" panose="020F0502020204030204" pitchFamily="34" charset="0"/>
                <a:cs typeface="Times New Roman" panose="02020603050405020304" pitchFamily="18" charset="0"/>
              </a:rPr>
              <a:t>Please give him a pension. </a:t>
            </a:r>
          </a:p>
          <a:p>
            <a:pPr>
              <a:lnSpc>
                <a:spcPct val="107000"/>
              </a:lnSpc>
              <a:spcAft>
                <a:spcPts val="800"/>
              </a:spcAft>
            </a:pPr>
            <a:r>
              <a:rPr lang="en-GB" sz="2400" dirty="0">
                <a:latin typeface="Bradley Hand ITC" panose="03070402050302030203" pitchFamily="66" charset="0"/>
                <a:ea typeface="Calibri" panose="020F0502020204030204" pitchFamily="34" charset="0"/>
                <a:cs typeface="Times New Roman" panose="02020603050405020304" pitchFamily="18" charset="0"/>
              </a:rPr>
              <a:t>He will daily pray for you. </a:t>
            </a:r>
            <a:endParaRPr lang="en-GB" sz="2400" dirty="0">
              <a:latin typeface="Bradley Hand ITC" panose="03070402050302030203" pitchFamily="66" charset="0"/>
              <a:cs typeface="Angsana New" panose="020B0502040204020203" pitchFamily="18" charset="-34"/>
            </a:endParaRPr>
          </a:p>
          <a:p>
            <a:pPr>
              <a:lnSpc>
                <a:spcPct val="107000"/>
              </a:lnSpc>
              <a:spcAft>
                <a:spcPts val="800"/>
              </a:spcAft>
            </a:pPr>
            <a:endParaRPr lang="en-GB" sz="2400" dirty="0">
              <a:latin typeface="Bradley Hand ITC" panose="03070402050302030203" pitchFamily="66" charset="0"/>
              <a:cs typeface="Angsana New" panose="020B0502040204020203" pitchFamily="18" charset="-34"/>
            </a:endParaRPr>
          </a:p>
        </p:txBody>
      </p:sp>
      <p:grpSp>
        <p:nvGrpSpPr>
          <p:cNvPr id="12" name="Group 11">
            <a:extLst>
              <a:ext uri="{FF2B5EF4-FFF2-40B4-BE49-F238E27FC236}">
                <a16:creationId xmlns:a16="http://schemas.microsoft.com/office/drawing/2014/main" id="{18BF6735-326D-4F06-B20F-C9B8AFEEA0C4}"/>
              </a:ext>
            </a:extLst>
          </p:cNvPr>
          <p:cNvGrpSpPr/>
          <p:nvPr/>
        </p:nvGrpSpPr>
        <p:grpSpPr>
          <a:xfrm>
            <a:off x="9578341" y="3601107"/>
            <a:ext cx="2277101" cy="1875354"/>
            <a:chOff x="9032241" y="2203672"/>
            <a:chExt cx="2277101" cy="1875354"/>
          </a:xfrm>
        </p:grpSpPr>
        <p:sp>
          <p:nvSpPr>
            <p:cNvPr id="13" name="Rectangle: Rounded Corners 12">
              <a:extLst>
                <a:ext uri="{FF2B5EF4-FFF2-40B4-BE49-F238E27FC236}">
                  <a16:creationId xmlns:a16="http://schemas.microsoft.com/office/drawing/2014/main" id="{0C40D241-A5CA-4B28-B470-F56F030F0EC1}"/>
                </a:ext>
              </a:extLst>
            </p:cNvPr>
            <p:cNvSpPr/>
            <p:nvPr/>
          </p:nvSpPr>
          <p:spPr>
            <a:xfrm>
              <a:off x="9032241" y="2331135"/>
              <a:ext cx="2277101" cy="17478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50C6E4B6-C9B2-487C-A26B-B2ED895DC3FE}"/>
                </a:ext>
              </a:extLst>
            </p:cNvPr>
            <p:cNvSpPr txBox="1"/>
            <p:nvPr/>
          </p:nvSpPr>
          <p:spPr>
            <a:xfrm>
              <a:off x="9194248" y="2203672"/>
              <a:ext cx="1946272" cy="1815882"/>
            </a:xfrm>
            <a:prstGeom prst="rect">
              <a:avLst/>
            </a:prstGeom>
            <a:noFill/>
          </p:spPr>
          <p:txBody>
            <a:bodyPr wrap="square" rtlCol="0">
              <a:spAutoFit/>
            </a:bodyPr>
            <a:lstStyle/>
            <a:p>
              <a:pPr algn="ctr"/>
              <a:r>
                <a:rPr lang="en-GB" sz="4000" b="1" dirty="0">
                  <a:solidFill>
                    <a:schemeClr val="bg1"/>
                  </a:solidFill>
                  <a:latin typeface="Bahnschrift" panose="020B0502040204020203" pitchFamily="34" charset="0"/>
                  <a:cs typeface="Times New Roman" panose="02020603050405020304" pitchFamily="18" charset="0"/>
                </a:rPr>
                <a:t>?</a:t>
              </a:r>
            </a:p>
            <a:p>
              <a:pPr algn="ctr"/>
              <a:r>
                <a:rPr lang="en-GB" sz="2400" b="1" dirty="0">
                  <a:solidFill>
                    <a:schemeClr val="bg1"/>
                  </a:solidFill>
                  <a:latin typeface="Bahnschrift" panose="020B0502040204020203" pitchFamily="34" charset="0"/>
                  <a:cs typeface="Times New Roman" panose="02020603050405020304" pitchFamily="18" charset="0"/>
                </a:rPr>
                <a:t>Click here to find out if you win!</a:t>
              </a:r>
              <a:endParaRPr lang="en-GB" sz="2400" b="1" dirty="0">
                <a:solidFill>
                  <a:schemeClr val="bg1"/>
                </a:solidFill>
              </a:endParaRPr>
            </a:p>
          </p:txBody>
        </p:sp>
      </p:grpSp>
      <p:sp>
        <p:nvSpPr>
          <p:cNvPr id="15" name="Rectangle: Rounded Corners 14">
            <a:extLst>
              <a:ext uri="{FF2B5EF4-FFF2-40B4-BE49-F238E27FC236}">
                <a16:creationId xmlns:a16="http://schemas.microsoft.com/office/drawing/2014/main" id="{7CA65B45-F19D-4021-8C06-13E3A77B0E19}"/>
              </a:ext>
            </a:extLst>
          </p:cNvPr>
          <p:cNvSpPr/>
          <p:nvPr/>
        </p:nvSpPr>
        <p:spPr>
          <a:xfrm>
            <a:off x="9381420" y="3279913"/>
            <a:ext cx="2618802" cy="220648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5">
            <a:hlinkClick r:id="rId5" action="ppaction://hlinksldjump"/>
            <a:extLst>
              <a:ext uri="{FF2B5EF4-FFF2-40B4-BE49-F238E27FC236}">
                <a16:creationId xmlns:a16="http://schemas.microsoft.com/office/drawing/2014/main" id="{42D0B26D-0BC3-4ECA-989D-166592283352}"/>
              </a:ext>
            </a:extLst>
          </p:cNvPr>
          <p:cNvSpPr/>
          <p:nvPr/>
        </p:nvSpPr>
        <p:spPr>
          <a:xfrm>
            <a:off x="9433563" y="3695681"/>
            <a:ext cx="2566659" cy="188529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4837994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362215"/>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dirty="0">
              <a:latin typeface="Bahnschrift" panose="020B0502040204020203" pitchFamily="34" charset="0"/>
              <a:cs typeface="Angsana New" panose="020B0502040204020203" pitchFamily="18" charset="-34"/>
            </a:endParaRPr>
          </a:p>
        </p:txBody>
      </p:sp>
      <p:pic>
        <p:nvPicPr>
          <p:cNvPr id="6" name="Picture 5">
            <a:extLst>
              <a:ext uri="{FF2B5EF4-FFF2-40B4-BE49-F238E27FC236}">
                <a16:creationId xmlns:a16="http://schemas.microsoft.com/office/drawing/2014/main" id="{9EACC0A1-362C-4C85-B385-EA0904338604}"/>
              </a:ext>
            </a:extLst>
          </p:cNvPr>
          <p:cNvPicPr>
            <a:picLocks noChangeAspect="1"/>
          </p:cNvPicPr>
          <p:nvPr/>
        </p:nvPicPr>
        <p:blipFill rotWithShape="1">
          <a:blip r:embed="rId5"/>
          <a:srcRect l="13257" r="12671" b="45928"/>
          <a:stretch/>
        </p:blipFill>
        <p:spPr>
          <a:xfrm>
            <a:off x="0" y="2920346"/>
            <a:ext cx="3159761" cy="2704599"/>
          </a:xfrm>
          <a:prstGeom prst="rect">
            <a:avLst/>
          </a:prstGeom>
        </p:spPr>
      </p:pic>
      <p:sp>
        <p:nvSpPr>
          <p:cNvPr id="10" name="TextBox 9">
            <a:extLst>
              <a:ext uri="{FF2B5EF4-FFF2-40B4-BE49-F238E27FC236}">
                <a16:creationId xmlns:a16="http://schemas.microsoft.com/office/drawing/2014/main" id="{7E73B1BE-BA6A-4790-B4F3-904C35EE063D}"/>
              </a:ext>
            </a:extLst>
          </p:cNvPr>
          <p:cNvSpPr txBox="1"/>
          <p:nvPr/>
        </p:nvSpPr>
        <p:spPr>
          <a:xfrm>
            <a:off x="4805680" y="1425882"/>
            <a:ext cx="5151119" cy="2451184"/>
          </a:xfrm>
          <a:prstGeom prst="rect">
            <a:avLst/>
          </a:prstGeom>
          <a:noFill/>
        </p:spPr>
        <p:txBody>
          <a:bodyPr wrap="square">
            <a:spAutoFit/>
          </a:bodyPr>
          <a:lstStyle/>
          <a:p>
            <a:pPr>
              <a:lnSpc>
                <a:spcPct val="107000"/>
              </a:lnSpc>
              <a:spcAft>
                <a:spcPts val="800"/>
              </a:spcAft>
            </a:pPr>
            <a:r>
              <a:rPr lang="en-GB" sz="2400" dirty="0">
                <a:effectLst/>
                <a:latin typeface="Bahnschrift" panose="020B0502040204020203" pitchFamily="34" charset="0"/>
                <a:ea typeface="Calibri" panose="020F0502020204030204" pitchFamily="34" charset="0"/>
                <a:cs typeface="Times New Roman" panose="02020603050405020304" pitchFamily="18" charset="0"/>
              </a:rPr>
              <a:t>Finally, we must make sure that the judges know about your loyalty to Parliament. We should also offer to pray for the judges every day. That always goes down well!</a:t>
            </a:r>
          </a:p>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4" name="Group 13">
            <a:extLst>
              <a:ext uri="{FF2B5EF4-FFF2-40B4-BE49-F238E27FC236}">
                <a16:creationId xmlns:a16="http://schemas.microsoft.com/office/drawing/2014/main" id="{F9178273-6A4C-4DFD-9B8A-871FCCD3B2B6}"/>
              </a:ext>
            </a:extLst>
          </p:cNvPr>
          <p:cNvGrpSpPr/>
          <p:nvPr/>
        </p:nvGrpSpPr>
        <p:grpSpPr>
          <a:xfrm>
            <a:off x="9756516" y="4117135"/>
            <a:ext cx="1828799" cy="1475312"/>
            <a:chOff x="5984240" y="3212749"/>
            <a:chExt cx="1828799" cy="1475312"/>
          </a:xfrm>
        </p:grpSpPr>
        <p:sp>
          <p:nvSpPr>
            <p:cNvPr id="15" name="Rectangle: Rounded Corners 14">
              <a:extLst>
                <a:ext uri="{FF2B5EF4-FFF2-40B4-BE49-F238E27FC236}">
                  <a16:creationId xmlns:a16="http://schemas.microsoft.com/office/drawing/2014/main" id="{BA8401BB-A5EC-4BF4-9257-A7A8FDEE2BDB}"/>
                </a:ext>
              </a:extLst>
            </p:cNvPr>
            <p:cNvSpPr/>
            <p:nvPr/>
          </p:nvSpPr>
          <p:spPr>
            <a:xfrm>
              <a:off x="5984240" y="3212749"/>
              <a:ext cx="1828799" cy="147531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00DCBB68-142B-4763-8C32-9CBC2A06C4AE}"/>
                </a:ext>
              </a:extLst>
            </p:cNvPr>
            <p:cNvSpPr txBox="1"/>
            <p:nvPr/>
          </p:nvSpPr>
          <p:spPr>
            <a:xfrm>
              <a:off x="6096000" y="3639899"/>
              <a:ext cx="1521860" cy="1015663"/>
            </a:xfrm>
            <a:prstGeom prst="rect">
              <a:avLst/>
            </a:prstGeom>
            <a:noFill/>
            <a:ln>
              <a:noFill/>
            </a:ln>
          </p:spPr>
          <p:txBody>
            <a:bodyPr wrap="square" rtlCol="0">
              <a:spAutoFit/>
            </a:bodyPr>
            <a:lstStyle/>
            <a:p>
              <a:pPr algn="ctr"/>
              <a:r>
                <a:rPr lang="en-GB" sz="2000" b="1" dirty="0">
                  <a:solidFill>
                    <a:schemeClr val="bg1"/>
                  </a:solidFill>
                  <a:latin typeface="Bahnschrift" panose="020B0502040204020203" pitchFamily="34" charset="0"/>
                  <a:cs typeface="Times New Roman" panose="02020603050405020304" pitchFamily="18" charset="0"/>
                </a:rPr>
                <a:t>Click here for your petition</a:t>
              </a:r>
              <a:endParaRPr lang="en-GB" sz="2000" b="1" dirty="0">
                <a:solidFill>
                  <a:schemeClr val="bg1"/>
                </a:solidFill>
              </a:endParaRPr>
            </a:p>
          </p:txBody>
        </p:sp>
        <p:sp>
          <p:nvSpPr>
            <p:cNvPr id="17" name="Arrow: Right 16">
              <a:extLst>
                <a:ext uri="{FF2B5EF4-FFF2-40B4-BE49-F238E27FC236}">
                  <a16:creationId xmlns:a16="http://schemas.microsoft.com/office/drawing/2014/main" id="{EBF2FDAD-86E9-49BF-9BDE-FEE0AB88051D}"/>
                </a:ext>
              </a:extLst>
            </p:cNvPr>
            <p:cNvSpPr/>
            <p:nvPr/>
          </p:nvSpPr>
          <p:spPr>
            <a:xfrm>
              <a:off x="6477000" y="3246120"/>
              <a:ext cx="8432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Rectangle: Rounded Corners 11">
            <a:hlinkClick r:id="rId6" action="ppaction://hlinksldjump"/>
            <a:extLst>
              <a:ext uri="{FF2B5EF4-FFF2-40B4-BE49-F238E27FC236}">
                <a16:creationId xmlns:a16="http://schemas.microsoft.com/office/drawing/2014/main" id="{4D15190C-7FAA-4860-A3A3-A8BDC3E710B5}"/>
              </a:ext>
            </a:extLst>
          </p:cNvPr>
          <p:cNvSpPr/>
          <p:nvPr/>
        </p:nvSpPr>
        <p:spPr>
          <a:xfrm>
            <a:off x="9381419" y="3947568"/>
            <a:ext cx="2618802" cy="17194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8889558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6558" y="337245"/>
            <a:ext cx="10639795" cy="4659609"/>
          </a:xfrm>
          <a:prstGeom prst="rect">
            <a:avLst/>
          </a:prstGeom>
          <a:noFill/>
        </p:spPr>
        <p:txBody>
          <a:bodyPr wrap="square" rtlCol="0">
            <a:spAutoFit/>
          </a:bodyPr>
          <a:lstStyle/>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To the right Worshipful the Justices of the Peace and in the presence of the people for this county at the Quarter Sessions to be held on the 1st of April 1650. </a:t>
            </a: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The humble petition of Walter </a:t>
            </a:r>
            <a:r>
              <a:rPr lang="en-GB" sz="2400" dirty="0" err="1">
                <a:effectLst/>
                <a:latin typeface="Bradley Hand ITC" panose="03070402050302030203" pitchFamily="66" charset="0"/>
                <a:ea typeface="Calibri" panose="020F0502020204030204" pitchFamily="34" charset="0"/>
                <a:cs typeface="Times New Roman" panose="02020603050405020304" pitchFamily="18" charset="0"/>
              </a:rPr>
              <a:t>Hogbrawl</a:t>
            </a: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 blacksmith</a:t>
            </a:r>
            <a:r>
              <a:rPr lang="en-GB" sz="2400" dirty="0">
                <a:latin typeface="Bradley Hand ITC" panose="03070402050302030203" pitchFamily="66" charset="0"/>
                <a:ea typeface="Calibri" panose="020F0502020204030204" pitchFamily="34" charset="0"/>
                <a:cs typeface="Times New Roman" panose="02020603050405020304" pitchFamily="18" charset="0"/>
              </a:rPr>
              <a:t>. </a:t>
            </a: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a:t>
            </a:r>
            <a:r>
              <a:rPr lang="en-GB" sz="2400" dirty="0">
                <a:latin typeface="Bradley Hand ITC" panose="03070402050302030203" pitchFamily="66" charset="0"/>
                <a:ea typeface="Calibri" panose="020F0502020204030204" pitchFamily="34" charset="0"/>
                <a:cs typeface="Times New Roman" panose="02020603050405020304" pitchFamily="18" charset="0"/>
              </a:rPr>
              <a:t> During these late wars his house was burned down when his town was besieged by the King’s forces. </a:t>
            </a:r>
          </a:p>
          <a:p>
            <a:pPr>
              <a:lnSpc>
                <a:spcPct val="107000"/>
              </a:lnSpc>
              <a:spcAft>
                <a:spcPts val="800"/>
              </a:spcAft>
            </a:pPr>
            <a:r>
              <a:rPr lang="en-GB" sz="2400" dirty="0">
                <a:latin typeface="Bradley Hand ITC" panose="03070402050302030203" pitchFamily="66" charset="0"/>
                <a:ea typeface="Calibri" panose="020F0502020204030204" pitchFamily="34" charset="0"/>
                <a:cs typeface="Times New Roman" panose="02020603050405020304" pitchFamily="18" charset="0"/>
              </a:rPr>
              <a:t>He therefore has no way of supporting himself, his home being the place where he worked. </a:t>
            </a:r>
          </a:p>
          <a:p>
            <a:pPr>
              <a:lnSpc>
                <a:spcPct val="107000"/>
              </a:lnSpc>
              <a:spcAft>
                <a:spcPts val="800"/>
              </a:spcAft>
            </a:pPr>
            <a:r>
              <a:rPr lang="en-GB" sz="2400" dirty="0">
                <a:latin typeface="Bradley Hand ITC" panose="03070402050302030203" pitchFamily="66" charset="0"/>
                <a:ea typeface="Calibri" panose="020F0502020204030204" pitchFamily="34" charset="0"/>
                <a:cs typeface="Times New Roman" panose="02020603050405020304" pitchFamily="18" charset="0"/>
              </a:rPr>
              <a:t>He has been ever faithful to Parliament. </a:t>
            </a:r>
          </a:p>
          <a:p>
            <a:pPr>
              <a:lnSpc>
                <a:spcPct val="107000"/>
              </a:lnSpc>
              <a:spcAft>
                <a:spcPts val="800"/>
              </a:spcAft>
            </a:pPr>
            <a:r>
              <a:rPr lang="en-GB" sz="2400" dirty="0">
                <a:latin typeface="Bradley Hand ITC" panose="03070402050302030203" pitchFamily="66" charset="0"/>
                <a:ea typeface="Calibri" panose="020F0502020204030204" pitchFamily="34" charset="0"/>
                <a:cs typeface="Times New Roman" panose="02020603050405020304" pitchFamily="18" charset="0"/>
              </a:rPr>
              <a:t>Please give him a pension. </a:t>
            </a:r>
          </a:p>
          <a:p>
            <a:pPr>
              <a:lnSpc>
                <a:spcPct val="107000"/>
              </a:lnSpc>
              <a:spcAft>
                <a:spcPts val="800"/>
              </a:spcAft>
            </a:pPr>
            <a:r>
              <a:rPr lang="en-GB" sz="2400" dirty="0">
                <a:latin typeface="Bradley Hand ITC" panose="03070402050302030203" pitchFamily="66" charset="0"/>
                <a:ea typeface="Calibri" panose="020F0502020204030204" pitchFamily="34" charset="0"/>
                <a:cs typeface="Times New Roman" panose="02020603050405020304" pitchFamily="18" charset="0"/>
              </a:rPr>
              <a:t>He will daily pray for you. </a:t>
            </a:r>
            <a:endParaRPr lang="en-GB" sz="2400" dirty="0">
              <a:latin typeface="Bradley Hand ITC" panose="03070402050302030203" pitchFamily="66" charset="0"/>
              <a:cs typeface="Angsana New" panose="020B0502040204020203" pitchFamily="18" charset="-34"/>
            </a:endParaRPr>
          </a:p>
        </p:txBody>
      </p:sp>
      <p:grpSp>
        <p:nvGrpSpPr>
          <p:cNvPr id="12" name="Group 11">
            <a:extLst>
              <a:ext uri="{FF2B5EF4-FFF2-40B4-BE49-F238E27FC236}">
                <a16:creationId xmlns:a16="http://schemas.microsoft.com/office/drawing/2014/main" id="{18BF6735-326D-4F06-B20F-C9B8AFEEA0C4}"/>
              </a:ext>
            </a:extLst>
          </p:cNvPr>
          <p:cNvGrpSpPr/>
          <p:nvPr/>
        </p:nvGrpSpPr>
        <p:grpSpPr>
          <a:xfrm>
            <a:off x="9578341" y="3601107"/>
            <a:ext cx="2277101" cy="1875354"/>
            <a:chOff x="9032241" y="2203672"/>
            <a:chExt cx="2277101" cy="1875354"/>
          </a:xfrm>
        </p:grpSpPr>
        <p:sp>
          <p:nvSpPr>
            <p:cNvPr id="13" name="Rectangle: Rounded Corners 12">
              <a:extLst>
                <a:ext uri="{FF2B5EF4-FFF2-40B4-BE49-F238E27FC236}">
                  <a16:creationId xmlns:a16="http://schemas.microsoft.com/office/drawing/2014/main" id="{0C40D241-A5CA-4B28-B470-F56F030F0EC1}"/>
                </a:ext>
              </a:extLst>
            </p:cNvPr>
            <p:cNvSpPr/>
            <p:nvPr/>
          </p:nvSpPr>
          <p:spPr>
            <a:xfrm>
              <a:off x="9032241" y="2331135"/>
              <a:ext cx="2277101" cy="17478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50C6E4B6-C9B2-487C-A26B-B2ED895DC3FE}"/>
                </a:ext>
              </a:extLst>
            </p:cNvPr>
            <p:cNvSpPr txBox="1"/>
            <p:nvPr/>
          </p:nvSpPr>
          <p:spPr>
            <a:xfrm>
              <a:off x="9194248" y="2203672"/>
              <a:ext cx="1946272" cy="1815882"/>
            </a:xfrm>
            <a:prstGeom prst="rect">
              <a:avLst/>
            </a:prstGeom>
            <a:noFill/>
          </p:spPr>
          <p:txBody>
            <a:bodyPr wrap="square" rtlCol="0">
              <a:spAutoFit/>
            </a:bodyPr>
            <a:lstStyle/>
            <a:p>
              <a:pPr algn="ctr"/>
              <a:r>
                <a:rPr lang="en-GB" sz="4000" b="1" dirty="0">
                  <a:solidFill>
                    <a:schemeClr val="bg1"/>
                  </a:solidFill>
                  <a:latin typeface="Bahnschrift" panose="020B0502040204020203" pitchFamily="34" charset="0"/>
                  <a:cs typeface="Times New Roman" panose="02020603050405020304" pitchFamily="18" charset="0"/>
                </a:rPr>
                <a:t>?</a:t>
              </a:r>
            </a:p>
            <a:p>
              <a:pPr algn="ctr"/>
              <a:r>
                <a:rPr lang="en-GB" sz="2400" b="1" dirty="0">
                  <a:solidFill>
                    <a:schemeClr val="bg1"/>
                  </a:solidFill>
                  <a:latin typeface="Bahnschrift" panose="020B0502040204020203" pitchFamily="34" charset="0"/>
                  <a:cs typeface="Times New Roman" panose="02020603050405020304" pitchFamily="18" charset="0"/>
                </a:rPr>
                <a:t>Click here to find out if you win!</a:t>
              </a:r>
              <a:endParaRPr lang="en-GB" sz="2400" b="1" dirty="0">
                <a:solidFill>
                  <a:schemeClr val="bg1"/>
                </a:solidFill>
              </a:endParaRPr>
            </a:p>
          </p:txBody>
        </p:sp>
      </p:grpSp>
      <p:sp>
        <p:nvSpPr>
          <p:cNvPr id="15" name="Rectangle: Rounded Corners 14">
            <a:extLst>
              <a:ext uri="{FF2B5EF4-FFF2-40B4-BE49-F238E27FC236}">
                <a16:creationId xmlns:a16="http://schemas.microsoft.com/office/drawing/2014/main" id="{7CA65B45-F19D-4021-8C06-13E3A77B0E19}"/>
              </a:ext>
            </a:extLst>
          </p:cNvPr>
          <p:cNvSpPr/>
          <p:nvPr/>
        </p:nvSpPr>
        <p:spPr>
          <a:xfrm>
            <a:off x="9381420" y="3279913"/>
            <a:ext cx="2618802" cy="220648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5">
            <a:hlinkClick r:id="rId5" action="ppaction://hlinksldjump"/>
            <a:extLst>
              <a:ext uri="{FF2B5EF4-FFF2-40B4-BE49-F238E27FC236}">
                <a16:creationId xmlns:a16="http://schemas.microsoft.com/office/drawing/2014/main" id="{42D0B26D-0BC3-4ECA-989D-166592283352}"/>
              </a:ext>
            </a:extLst>
          </p:cNvPr>
          <p:cNvSpPr/>
          <p:nvPr/>
        </p:nvSpPr>
        <p:spPr>
          <a:xfrm>
            <a:off x="9433562" y="3601107"/>
            <a:ext cx="2566659" cy="188529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8969728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362215"/>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dirty="0">
              <a:latin typeface="Bahnschrift" panose="020B0502040204020203" pitchFamily="34" charset="0"/>
              <a:cs typeface="Angsana New" panose="020B0502040204020203" pitchFamily="18" charset="-34"/>
            </a:endParaRPr>
          </a:p>
        </p:txBody>
      </p:sp>
      <p:pic>
        <p:nvPicPr>
          <p:cNvPr id="6" name="Picture 5">
            <a:extLst>
              <a:ext uri="{FF2B5EF4-FFF2-40B4-BE49-F238E27FC236}">
                <a16:creationId xmlns:a16="http://schemas.microsoft.com/office/drawing/2014/main" id="{9EACC0A1-362C-4C85-B385-EA0904338604}"/>
              </a:ext>
            </a:extLst>
          </p:cNvPr>
          <p:cNvPicPr>
            <a:picLocks noChangeAspect="1"/>
          </p:cNvPicPr>
          <p:nvPr/>
        </p:nvPicPr>
        <p:blipFill rotWithShape="1">
          <a:blip r:embed="rId5"/>
          <a:srcRect l="13257" r="12671" b="45928"/>
          <a:stretch/>
        </p:blipFill>
        <p:spPr>
          <a:xfrm>
            <a:off x="0" y="2920346"/>
            <a:ext cx="3159761" cy="2704599"/>
          </a:xfrm>
          <a:prstGeom prst="rect">
            <a:avLst/>
          </a:prstGeom>
        </p:spPr>
      </p:pic>
      <p:sp>
        <p:nvSpPr>
          <p:cNvPr id="10" name="TextBox 9">
            <a:extLst>
              <a:ext uri="{FF2B5EF4-FFF2-40B4-BE49-F238E27FC236}">
                <a16:creationId xmlns:a16="http://schemas.microsoft.com/office/drawing/2014/main" id="{7E73B1BE-BA6A-4790-B4F3-904C35EE063D}"/>
              </a:ext>
            </a:extLst>
          </p:cNvPr>
          <p:cNvSpPr txBox="1"/>
          <p:nvPr/>
        </p:nvSpPr>
        <p:spPr>
          <a:xfrm>
            <a:off x="4805680" y="1425882"/>
            <a:ext cx="5151119" cy="2451184"/>
          </a:xfrm>
          <a:prstGeom prst="rect">
            <a:avLst/>
          </a:prstGeom>
          <a:noFill/>
        </p:spPr>
        <p:txBody>
          <a:bodyPr wrap="square">
            <a:spAutoFit/>
          </a:bodyPr>
          <a:lstStyle/>
          <a:p>
            <a:pPr>
              <a:lnSpc>
                <a:spcPct val="107000"/>
              </a:lnSpc>
              <a:spcAft>
                <a:spcPts val="800"/>
              </a:spcAft>
            </a:pPr>
            <a:r>
              <a:rPr lang="en-GB" sz="2400" dirty="0">
                <a:effectLst/>
                <a:latin typeface="Bahnschrift" panose="020B0502040204020203" pitchFamily="34" charset="0"/>
                <a:ea typeface="Calibri" panose="020F0502020204030204" pitchFamily="34" charset="0"/>
                <a:cs typeface="Times New Roman" panose="02020603050405020304" pitchFamily="18" charset="0"/>
              </a:rPr>
              <a:t>Finally, we must make sure that the judges know about your loyalty to Parliament. We should also offer to pray for the judges every day. That always goes down well!</a:t>
            </a:r>
          </a:p>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4" name="Group 13">
            <a:extLst>
              <a:ext uri="{FF2B5EF4-FFF2-40B4-BE49-F238E27FC236}">
                <a16:creationId xmlns:a16="http://schemas.microsoft.com/office/drawing/2014/main" id="{F9178273-6A4C-4DFD-9B8A-871FCCD3B2B6}"/>
              </a:ext>
            </a:extLst>
          </p:cNvPr>
          <p:cNvGrpSpPr/>
          <p:nvPr/>
        </p:nvGrpSpPr>
        <p:grpSpPr>
          <a:xfrm>
            <a:off x="9756516" y="4117135"/>
            <a:ext cx="1828799" cy="1475312"/>
            <a:chOff x="5984240" y="3212749"/>
            <a:chExt cx="1828799" cy="1475312"/>
          </a:xfrm>
        </p:grpSpPr>
        <p:sp>
          <p:nvSpPr>
            <p:cNvPr id="15" name="Rectangle: Rounded Corners 14">
              <a:extLst>
                <a:ext uri="{FF2B5EF4-FFF2-40B4-BE49-F238E27FC236}">
                  <a16:creationId xmlns:a16="http://schemas.microsoft.com/office/drawing/2014/main" id="{BA8401BB-A5EC-4BF4-9257-A7A8FDEE2BDB}"/>
                </a:ext>
              </a:extLst>
            </p:cNvPr>
            <p:cNvSpPr/>
            <p:nvPr/>
          </p:nvSpPr>
          <p:spPr>
            <a:xfrm>
              <a:off x="5984240" y="3212749"/>
              <a:ext cx="1828799" cy="147531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00DCBB68-142B-4763-8C32-9CBC2A06C4AE}"/>
                </a:ext>
              </a:extLst>
            </p:cNvPr>
            <p:cNvSpPr txBox="1"/>
            <p:nvPr/>
          </p:nvSpPr>
          <p:spPr>
            <a:xfrm>
              <a:off x="6096000" y="3639899"/>
              <a:ext cx="1521860" cy="1015663"/>
            </a:xfrm>
            <a:prstGeom prst="rect">
              <a:avLst/>
            </a:prstGeom>
            <a:noFill/>
            <a:ln>
              <a:noFill/>
            </a:ln>
          </p:spPr>
          <p:txBody>
            <a:bodyPr wrap="square" rtlCol="0">
              <a:spAutoFit/>
            </a:bodyPr>
            <a:lstStyle/>
            <a:p>
              <a:pPr algn="ctr"/>
              <a:r>
                <a:rPr lang="en-GB" sz="2000" b="1" dirty="0">
                  <a:solidFill>
                    <a:schemeClr val="bg1"/>
                  </a:solidFill>
                  <a:latin typeface="Bahnschrift" panose="020B0502040204020203" pitchFamily="34" charset="0"/>
                  <a:cs typeface="Times New Roman" panose="02020603050405020304" pitchFamily="18" charset="0"/>
                </a:rPr>
                <a:t>Click here for your petition</a:t>
              </a:r>
              <a:endParaRPr lang="en-GB" sz="2000" b="1" dirty="0">
                <a:solidFill>
                  <a:schemeClr val="bg1"/>
                </a:solidFill>
              </a:endParaRPr>
            </a:p>
          </p:txBody>
        </p:sp>
        <p:sp>
          <p:nvSpPr>
            <p:cNvPr id="17" name="Arrow: Right 16">
              <a:extLst>
                <a:ext uri="{FF2B5EF4-FFF2-40B4-BE49-F238E27FC236}">
                  <a16:creationId xmlns:a16="http://schemas.microsoft.com/office/drawing/2014/main" id="{EBF2FDAD-86E9-49BF-9BDE-FEE0AB88051D}"/>
                </a:ext>
              </a:extLst>
            </p:cNvPr>
            <p:cNvSpPr/>
            <p:nvPr/>
          </p:nvSpPr>
          <p:spPr>
            <a:xfrm>
              <a:off x="6477000" y="3246120"/>
              <a:ext cx="8432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Rectangle: Rounded Corners 11">
            <a:hlinkClick r:id="rId6" action="ppaction://hlinksldjump"/>
            <a:extLst>
              <a:ext uri="{FF2B5EF4-FFF2-40B4-BE49-F238E27FC236}">
                <a16:creationId xmlns:a16="http://schemas.microsoft.com/office/drawing/2014/main" id="{4D15190C-7FAA-4860-A3A3-A8BDC3E710B5}"/>
              </a:ext>
            </a:extLst>
          </p:cNvPr>
          <p:cNvSpPr/>
          <p:nvPr/>
        </p:nvSpPr>
        <p:spPr>
          <a:xfrm>
            <a:off x="9381419" y="3947568"/>
            <a:ext cx="2618802" cy="17194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5659618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0885169" cy="4165628"/>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2400" dirty="0">
              <a:effectLst/>
              <a:latin typeface="Freestyle Script" panose="030804020302050B0404"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To the right Worshipful the Justices of the Peace and in the presence of the people for this county at the Quarter Sessions to be held on the 1st of April 1650. </a:t>
            </a: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The humble petition of Walter </a:t>
            </a:r>
            <a:r>
              <a:rPr lang="en-GB" sz="2400" dirty="0" err="1">
                <a:effectLst/>
                <a:latin typeface="Bradley Hand ITC" panose="03070402050302030203" pitchFamily="66" charset="0"/>
                <a:ea typeface="Calibri" panose="020F0502020204030204" pitchFamily="34" charset="0"/>
                <a:cs typeface="Times New Roman" panose="02020603050405020304" pitchFamily="18" charset="0"/>
              </a:rPr>
              <a:t>Hogbrawl</a:t>
            </a: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 blacksmith</a:t>
            </a:r>
            <a:r>
              <a:rPr lang="en-GB" sz="2400" dirty="0">
                <a:latin typeface="Bradley Hand ITC" panose="03070402050302030203" pitchFamily="66" charset="0"/>
                <a:ea typeface="Calibri" panose="020F0502020204030204" pitchFamily="34" charset="0"/>
                <a:cs typeface="Times New Roman" panose="02020603050405020304" pitchFamily="18" charset="0"/>
              </a:rPr>
              <a:t>. During these late wars his house was burned down when his town was besieged. </a:t>
            </a:r>
          </a:p>
          <a:p>
            <a:pPr>
              <a:lnSpc>
                <a:spcPct val="107000"/>
              </a:lnSpc>
              <a:spcAft>
                <a:spcPts val="800"/>
              </a:spcAft>
            </a:pPr>
            <a:r>
              <a:rPr lang="en-GB" sz="2400" dirty="0">
                <a:latin typeface="Bradley Hand ITC" panose="03070402050302030203" pitchFamily="66" charset="0"/>
                <a:ea typeface="Calibri" panose="020F0502020204030204" pitchFamily="34" charset="0"/>
                <a:cs typeface="Times New Roman" panose="02020603050405020304" pitchFamily="18" charset="0"/>
              </a:rPr>
              <a:t>He therefore has nowhere to live and depends upon his friends. </a:t>
            </a:r>
            <a:endParaRPr lang="en-GB" sz="2400" dirty="0">
              <a:latin typeface="Bradley Hand ITC" panose="03070402050302030203" pitchFamily="66" charset="0"/>
              <a:cs typeface="Times New Roman" panose="02020603050405020304" pitchFamily="18" charset="0"/>
            </a:endParaRPr>
          </a:p>
          <a:p>
            <a:pPr>
              <a:lnSpc>
                <a:spcPct val="107000"/>
              </a:lnSpc>
              <a:spcAft>
                <a:spcPts val="800"/>
              </a:spcAft>
            </a:pPr>
            <a:r>
              <a:rPr lang="en-GB" sz="2400" dirty="0">
                <a:latin typeface="Bradley Hand ITC" panose="03070402050302030203" pitchFamily="66" charset="0"/>
                <a:cs typeface="Times New Roman" panose="02020603050405020304" pitchFamily="18" charset="0"/>
              </a:rPr>
              <a:t>He has been ever faithful to Parliament.</a:t>
            </a:r>
          </a:p>
          <a:p>
            <a:pPr>
              <a:lnSpc>
                <a:spcPct val="107000"/>
              </a:lnSpc>
              <a:spcAft>
                <a:spcPts val="800"/>
              </a:spcAft>
            </a:pPr>
            <a:r>
              <a:rPr lang="en-GB" sz="2400" dirty="0">
                <a:latin typeface="Bradley Hand ITC" panose="03070402050302030203" pitchFamily="66" charset="0"/>
                <a:cs typeface="Times New Roman" panose="02020603050405020304" pitchFamily="18" charset="0"/>
              </a:rPr>
              <a:t>Please give him a pension.</a:t>
            </a:r>
          </a:p>
          <a:p>
            <a:pPr>
              <a:lnSpc>
                <a:spcPct val="107000"/>
              </a:lnSpc>
              <a:spcAft>
                <a:spcPts val="800"/>
              </a:spcAft>
            </a:pPr>
            <a:r>
              <a:rPr lang="en-GB" sz="2400" dirty="0">
                <a:latin typeface="Bradley Hand ITC" panose="03070402050302030203" pitchFamily="66" charset="0"/>
                <a:cs typeface="Times New Roman" panose="02020603050405020304" pitchFamily="18" charset="0"/>
              </a:rPr>
              <a:t>He will daily pray for you. </a:t>
            </a:r>
            <a:endParaRPr lang="en-GB" dirty="0">
              <a:latin typeface="Bradley Hand ITC" panose="03070402050302030203" pitchFamily="66" charset="0"/>
              <a:cs typeface="Angsana New" panose="020B0502040204020203" pitchFamily="18" charset="-34"/>
            </a:endParaRPr>
          </a:p>
        </p:txBody>
      </p:sp>
      <p:grpSp>
        <p:nvGrpSpPr>
          <p:cNvPr id="6" name="Group 5">
            <a:extLst>
              <a:ext uri="{FF2B5EF4-FFF2-40B4-BE49-F238E27FC236}">
                <a16:creationId xmlns:a16="http://schemas.microsoft.com/office/drawing/2014/main" id="{BEBC1C98-36AF-4081-B8F4-552DD1912A75}"/>
              </a:ext>
            </a:extLst>
          </p:cNvPr>
          <p:cNvGrpSpPr/>
          <p:nvPr/>
        </p:nvGrpSpPr>
        <p:grpSpPr>
          <a:xfrm>
            <a:off x="10038081" y="3911393"/>
            <a:ext cx="1828799" cy="1475312"/>
            <a:chOff x="5984241" y="3007153"/>
            <a:chExt cx="1828799" cy="1475312"/>
          </a:xfrm>
        </p:grpSpPr>
        <p:sp>
          <p:nvSpPr>
            <p:cNvPr id="7" name="Rectangle: Rounded Corners 6">
              <a:extLst>
                <a:ext uri="{FF2B5EF4-FFF2-40B4-BE49-F238E27FC236}">
                  <a16:creationId xmlns:a16="http://schemas.microsoft.com/office/drawing/2014/main" id="{5717E211-F117-4CE2-B142-4E34E1C475D9}"/>
                </a:ext>
              </a:extLst>
            </p:cNvPr>
            <p:cNvSpPr/>
            <p:nvPr/>
          </p:nvSpPr>
          <p:spPr>
            <a:xfrm>
              <a:off x="5984241" y="3007153"/>
              <a:ext cx="1828799" cy="147531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65D9005E-43FD-4A26-9A75-238AF6BB629F}"/>
                </a:ext>
              </a:extLst>
            </p:cNvPr>
            <p:cNvSpPr txBox="1"/>
            <p:nvPr/>
          </p:nvSpPr>
          <p:spPr>
            <a:xfrm>
              <a:off x="6096000" y="3639899"/>
              <a:ext cx="1521860" cy="707886"/>
            </a:xfrm>
            <a:prstGeom prst="rect">
              <a:avLst/>
            </a:prstGeom>
            <a:noFill/>
            <a:ln>
              <a:noFill/>
            </a:ln>
          </p:spPr>
          <p:txBody>
            <a:bodyPr wrap="square" rtlCol="0">
              <a:spAutoFit/>
            </a:bodyPr>
            <a:lstStyle/>
            <a:p>
              <a:pPr algn="ctr"/>
              <a:r>
                <a:rPr lang="en-GB" sz="2000" b="1" dirty="0">
                  <a:solidFill>
                    <a:schemeClr val="bg1"/>
                  </a:solidFill>
                  <a:latin typeface="Bahnschrift" panose="020B0502040204020203" pitchFamily="34" charset="0"/>
                  <a:cs typeface="Times New Roman" panose="02020603050405020304" pitchFamily="18" charset="0"/>
                </a:rPr>
                <a:t>Click here to continue</a:t>
              </a:r>
              <a:endParaRPr lang="en-GB" sz="2000" b="1" dirty="0">
                <a:solidFill>
                  <a:schemeClr val="bg1"/>
                </a:solidFill>
              </a:endParaRPr>
            </a:p>
          </p:txBody>
        </p:sp>
        <p:sp>
          <p:nvSpPr>
            <p:cNvPr id="10" name="Arrow: Right 9">
              <a:extLst>
                <a:ext uri="{FF2B5EF4-FFF2-40B4-BE49-F238E27FC236}">
                  <a16:creationId xmlns:a16="http://schemas.microsoft.com/office/drawing/2014/main" id="{0146FA12-F824-48AA-8155-CB31BCD7C343}"/>
                </a:ext>
              </a:extLst>
            </p:cNvPr>
            <p:cNvSpPr/>
            <p:nvPr/>
          </p:nvSpPr>
          <p:spPr>
            <a:xfrm>
              <a:off x="6477000" y="3246120"/>
              <a:ext cx="8432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Rectangle: Rounded Corners 1">
            <a:hlinkClick r:id="rId5" action="ppaction://hlinksldjump"/>
            <a:extLst>
              <a:ext uri="{FF2B5EF4-FFF2-40B4-BE49-F238E27FC236}">
                <a16:creationId xmlns:a16="http://schemas.microsoft.com/office/drawing/2014/main" id="{E19E260B-FEE7-4062-82A0-522AB8B51EAB}"/>
              </a:ext>
            </a:extLst>
          </p:cNvPr>
          <p:cNvSpPr/>
          <p:nvPr/>
        </p:nvSpPr>
        <p:spPr>
          <a:xfrm>
            <a:off x="9899374" y="3766930"/>
            <a:ext cx="2100847" cy="17194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9807699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362215"/>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dirty="0">
              <a:latin typeface="Bahnschrift" panose="020B0502040204020203" pitchFamily="34" charset="0"/>
              <a:cs typeface="Angsana New" panose="020B0502040204020203" pitchFamily="18" charset="-34"/>
            </a:endParaRPr>
          </a:p>
        </p:txBody>
      </p:sp>
      <p:pic>
        <p:nvPicPr>
          <p:cNvPr id="6" name="Picture 5">
            <a:extLst>
              <a:ext uri="{FF2B5EF4-FFF2-40B4-BE49-F238E27FC236}">
                <a16:creationId xmlns:a16="http://schemas.microsoft.com/office/drawing/2014/main" id="{9EACC0A1-362C-4C85-B385-EA0904338604}"/>
              </a:ext>
            </a:extLst>
          </p:cNvPr>
          <p:cNvPicPr>
            <a:picLocks noChangeAspect="1"/>
          </p:cNvPicPr>
          <p:nvPr/>
        </p:nvPicPr>
        <p:blipFill rotWithShape="1">
          <a:blip r:embed="rId5"/>
          <a:srcRect l="13257" r="12671" b="45928"/>
          <a:stretch/>
        </p:blipFill>
        <p:spPr>
          <a:xfrm>
            <a:off x="0" y="2920346"/>
            <a:ext cx="3159761" cy="2704599"/>
          </a:xfrm>
          <a:prstGeom prst="rect">
            <a:avLst/>
          </a:prstGeom>
        </p:spPr>
      </p:pic>
      <p:sp>
        <p:nvSpPr>
          <p:cNvPr id="10" name="TextBox 9">
            <a:extLst>
              <a:ext uri="{FF2B5EF4-FFF2-40B4-BE49-F238E27FC236}">
                <a16:creationId xmlns:a16="http://schemas.microsoft.com/office/drawing/2014/main" id="{7E73B1BE-BA6A-4790-B4F3-904C35EE063D}"/>
              </a:ext>
            </a:extLst>
          </p:cNvPr>
          <p:cNvSpPr txBox="1"/>
          <p:nvPr/>
        </p:nvSpPr>
        <p:spPr>
          <a:xfrm>
            <a:off x="4805680" y="1425882"/>
            <a:ext cx="5151119" cy="2451184"/>
          </a:xfrm>
          <a:prstGeom prst="rect">
            <a:avLst/>
          </a:prstGeom>
          <a:noFill/>
        </p:spPr>
        <p:txBody>
          <a:bodyPr wrap="square">
            <a:spAutoFit/>
          </a:bodyPr>
          <a:lstStyle/>
          <a:p>
            <a:pPr>
              <a:lnSpc>
                <a:spcPct val="107000"/>
              </a:lnSpc>
              <a:spcAft>
                <a:spcPts val="800"/>
              </a:spcAft>
            </a:pPr>
            <a:r>
              <a:rPr lang="en-GB" sz="2400" dirty="0">
                <a:effectLst/>
                <a:latin typeface="Bahnschrift" panose="020B0502040204020203" pitchFamily="34" charset="0"/>
                <a:ea typeface="Calibri" panose="020F0502020204030204" pitchFamily="34" charset="0"/>
                <a:cs typeface="Times New Roman" panose="02020603050405020304" pitchFamily="18" charset="0"/>
              </a:rPr>
              <a:t>Finally, we must make sure that the judges know about your loyalty to Parliament. We should also offer to pray for the judges every day. That always goes down well!</a:t>
            </a:r>
          </a:p>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4" name="Group 13">
            <a:extLst>
              <a:ext uri="{FF2B5EF4-FFF2-40B4-BE49-F238E27FC236}">
                <a16:creationId xmlns:a16="http://schemas.microsoft.com/office/drawing/2014/main" id="{F9178273-6A4C-4DFD-9B8A-871FCCD3B2B6}"/>
              </a:ext>
            </a:extLst>
          </p:cNvPr>
          <p:cNvGrpSpPr/>
          <p:nvPr/>
        </p:nvGrpSpPr>
        <p:grpSpPr>
          <a:xfrm>
            <a:off x="9756516" y="4117135"/>
            <a:ext cx="1828799" cy="1475312"/>
            <a:chOff x="5984240" y="3212749"/>
            <a:chExt cx="1828799" cy="1475312"/>
          </a:xfrm>
        </p:grpSpPr>
        <p:sp>
          <p:nvSpPr>
            <p:cNvPr id="15" name="Rectangle: Rounded Corners 14">
              <a:extLst>
                <a:ext uri="{FF2B5EF4-FFF2-40B4-BE49-F238E27FC236}">
                  <a16:creationId xmlns:a16="http://schemas.microsoft.com/office/drawing/2014/main" id="{BA8401BB-A5EC-4BF4-9257-A7A8FDEE2BDB}"/>
                </a:ext>
              </a:extLst>
            </p:cNvPr>
            <p:cNvSpPr/>
            <p:nvPr/>
          </p:nvSpPr>
          <p:spPr>
            <a:xfrm>
              <a:off x="5984240" y="3212749"/>
              <a:ext cx="1828799" cy="147531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00DCBB68-142B-4763-8C32-9CBC2A06C4AE}"/>
                </a:ext>
              </a:extLst>
            </p:cNvPr>
            <p:cNvSpPr txBox="1"/>
            <p:nvPr/>
          </p:nvSpPr>
          <p:spPr>
            <a:xfrm>
              <a:off x="6096000" y="3639899"/>
              <a:ext cx="1521860" cy="1015663"/>
            </a:xfrm>
            <a:prstGeom prst="rect">
              <a:avLst/>
            </a:prstGeom>
            <a:noFill/>
            <a:ln>
              <a:noFill/>
            </a:ln>
          </p:spPr>
          <p:txBody>
            <a:bodyPr wrap="square" rtlCol="0">
              <a:spAutoFit/>
            </a:bodyPr>
            <a:lstStyle/>
            <a:p>
              <a:pPr algn="ctr"/>
              <a:r>
                <a:rPr lang="en-GB" sz="2000" b="1" dirty="0">
                  <a:solidFill>
                    <a:schemeClr val="bg1"/>
                  </a:solidFill>
                  <a:latin typeface="Bahnschrift" panose="020B0502040204020203" pitchFamily="34" charset="0"/>
                  <a:cs typeface="Times New Roman" panose="02020603050405020304" pitchFamily="18" charset="0"/>
                </a:rPr>
                <a:t>Click here for your petition</a:t>
              </a:r>
              <a:endParaRPr lang="en-GB" sz="2000" b="1" dirty="0">
                <a:solidFill>
                  <a:schemeClr val="bg1"/>
                </a:solidFill>
              </a:endParaRPr>
            </a:p>
          </p:txBody>
        </p:sp>
        <p:sp>
          <p:nvSpPr>
            <p:cNvPr id="17" name="Arrow: Right 16">
              <a:extLst>
                <a:ext uri="{FF2B5EF4-FFF2-40B4-BE49-F238E27FC236}">
                  <a16:creationId xmlns:a16="http://schemas.microsoft.com/office/drawing/2014/main" id="{EBF2FDAD-86E9-49BF-9BDE-FEE0AB88051D}"/>
                </a:ext>
              </a:extLst>
            </p:cNvPr>
            <p:cNvSpPr/>
            <p:nvPr/>
          </p:nvSpPr>
          <p:spPr>
            <a:xfrm>
              <a:off x="6477000" y="3246120"/>
              <a:ext cx="8432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Rectangle: Rounded Corners 11">
            <a:hlinkClick r:id="rId6" action="ppaction://hlinksldjump"/>
            <a:extLst>
              <a:ext uri="{FF2B5EF4-FFF2-40B4-BE49-F238E27FC236}">
                <a16:creationId xmlns:a16="http://schemas.microsoft.com/office/drawing/2014/main" id="{4D15190C-7FAA-4860-A3A3-A8BDC3E710B5}"/>
              </a:ext>
            </a:extLst>
          </p:cNvPr>
          <p:cNvSpPr/>
          <p:nvPr/>
        </p:nvSpPr>
        <p:spPr>
          <a:xfrm>
            <a:off x="9381419" y="3947568"/>
            <a:ext cx="2618802" cy="17194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5618778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584201" y="589269"/>
            <a:ext cx="10789919" cy="4063035"/>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2400" dirty="0">
              <a:effectLst/>
              <a:latin typeface="Freestyle Script" panose="030804020302050B0404"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To the right Worshipful the Justices of the Peace and in the presence of the people for this county at the Quarter Sessions to be held on the 1st of April 1650. </a:t>
            </a: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The humble petition of Margaret </a:t>
            </a:r>
            <a:r>
              <a:rPr lang="en-GB" sz="2400" dirty="0" err="1">
                <a:effectLst/>
                <a:latin typeface="Bradley Hand ITC" panose="03070402050302030203" pitchFamily="66" charset="0"/>
                <a:ea typeface="Calibri" panose="020F0502020204030204" pitchFamily="34" charset="0"/>
                <a:cs typeface="Times New Roman" panose="02020603050405020304" pitchFamily="18" charset="0"/>
              </a:rPr>
              <a:t>Merryweather</a:t>
            </a: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 widow. </a:t>
            </a:r>
          </a:p>
          <a:p>
            <a:pPr>
              <a:lnSpc>
                <a:spcPct val="107000"/>
              </a:lnSpc>
              <a:spcAft>
                <a:spcPts val="800"/>
              </a:spcAft>
            </a:pPr>
            <a:r>
              <a:rPr lang="en-GB" sz="2400" dirty="0">
                <a:latin typeface="Bradley Hand ITC" panose="03070402050302030203" pitchFamily="66" charset="0"/>
                <a:ea typeface="Calibri" panose="020F0502020204030204" pitchFamily="34" charset="0"/>
                <a:cs typeface="Times New Roman" panose="02020603050405020304" pitchFamily="18" charset="0"/>
              </a:rPr>
              <a:t>Shows, that he</a:t>
            </a: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r husband fought bravely for Parliament during these late wars. He was killed by a cannon bullet defending his town. She is now without the means to earn a living and will starve unless you help her. </a:t>
            </a:r>
            <a:endParaRPr lang="en-GB" sz="2400" dirty="0">
              <a:latin typeface="Bradley Hand ITC" panose="03070402050302030203"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Please give her a pension.</a:t>
            </a:r>
            <a:endParaRPr lang="en-GB" sz="2400" dirty="0">
              <a:latin typeface="Bradley Hand ITC" panose="03070402050302030203"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She will daily pray for you. </a:t>
            </a:r>
          </a:p>
        </p:txBody>
      </p:sp>
      <p:grpSp>
        <p:nvGrpSpPr>
          <p:cNvPr id="6" name="Group 5">
            <a:extLst>
              <a:ext uri="{FF2B5EF4-FFF2-40B4-BE49-F238E27FC236}">
                <a16:creationId xmlns:a16="http://schemas.microsoft.com/office/drawing/2014/main" id="{C05CFBEF-6A21-418D-B3BC-3CAF36F06C74}"/>
              </a:ext>
            </a:extLst>
          </p:cNvPr>
          <p:cNvGrpSpPr/>
          <p:nvPr/>
        </p:nvGrpSpPr>
        <p:grpSpPr>
          <a:xfrm>
            <a:off x="10038081" y="3911393"/>
            <a:ext cx="1828799" cy="1475312"/>
            <a:chOff x="5984241" y="3007153"/>
            <a:chExt cx="1828799" cy="1475312"/>
          </a:xfrm>
        </p:grpSpPr>
        <p:sp>
          <p:nvSpPr>
            <p:cNvPr id="7" name="Rectangle: Rounded Corners 6">
              <a:extLst>
                <a:ext uri="{FF2B5EF4-FFF2-40B4-BE49-F238E27FC236}">
                  <a16:creationId xmlns:a16="http://schemas.microsoft.com/office/drawing/2014/main" id="{B0461B4D-91D5-46A3-9B1D-712740583529}"/>
                </a:ext>
              </a:extLst>
            </p:cNvPr>
            <p:cNvSpPr/>
            <p:nvPr/>
          </p:nvSpPr>
          <p:spPr>
            <a:xfrm>
              <a:off x="5984241" y="3007153"/>
              <a:ext cx="1828799" cy="147531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C8655326-165E-4977-8EB3-FF6338FE5048}"/>
                </a:ext>
              </a:extLst>
            </p:cNvPr>
            <p:cNvSpPr txBox="1"/>
            <p:nvPr/>
          </p:nvSpPr>
          <p:spPr>
            <a:xfrm>
              <a:off x="6096000" y="3639899"/>
              <a:ext cx="1521860" cy="707886"/>
            </a:xfrm>
            <a:prstGeom prst="rect">
              <a:avLst/>
            </a:prstGeom>
            <a:noFill/>
            <a:ln>
              <a:noFill/>
            </a:ln>
          </p:spPr>
          <p:txBody>
            <a:bodyPr wrap="square" rtlCol="0">
              <a:spAutoFit/>
            </a:bodyPr>
            <a:lstStyle/>
            <a:p>
              <a:pPr algn="ctr"/>
              <a:r>
                <a:rPr lang="en-GB" sz="2000" b="1" dirty="0">
                  <a:solidFill>
                    <a:schemeClr val="bg1"/>
                  </a:solidFill>
                  <a:latin typeface="Bahnschrift" panose="020B0502040204020203" pitchFamily="34" charset="0"/>
                  <a:cs typeface="Times New Roman" panose="02020603050405020304" pitchFamily="18" charset="0"/>
                </a:rPr>
                <a:t>Click here to continue</a:t>
              </a:r>
              <a:endParaRPr lang="en-GB" sz="2000" b="1" dirty="0">
                <a:solidFill>
                  <a:schemeClr val="bg1"/>
                </a:solidFill>
              </a:endParaRPr>
            </a:p>
          </p:txBody>
        </p:sp>
        <p:sp>
          <p:nvSpPr>
            <p:cNvPr id="10" name="Arrow: Right 9">
              <a:extLst>
                <a:ext uri="{FF2B5EF4-FFF2-40B4-BE49-F238E27FC236}">
                  <a16:creationId xmlns:a16="http://schemas.microsoft.com/office/drawing/2014/main" id="{7AFD5943-FCBE-4B17-9FDD-5CDD1C05F908}"/>
                </a:ext>
              </a:extLst>
            </p:cNvPr>
            <p:cNvSpPr/>
            <p:nvPr/>
          </p:nvSpPr>
          <p:spPr>
            <a:xfrm>
              <a:off x="6477000" y="3246120"/>
              <a:ext cx="8432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Rectangle: Rounded Corners 1">
            <a:hlinkClick r:id="rId5" action="ppaction://hlinksldjump"/>
            <a:extLst>
              <a:ext uri="{FF2B5EF4-FFF2-40B4-BE49-F238E27FC236}">
                <a16:creationId xmlns:a16="http://schemas.microsoft.com/office/drawing/2014/main" id="{D637A43A-07A9-4318-BF31-263C6F1B34A9}"/>
              </a:ext>
            </a:extLst>
          </p:cNvPr>
          <p:cNvSpPr/>
          <p:nvPr/>
        </p:nvSpPr>
        <p:spPr>
          <a:xfrm>
            <a:off x="10038081" y="3718560"/>
            <a:ext cx="2072639" cy="19390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593550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362215"/>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dirty="0">
              <a:latin typeface="Bahnschrift" panose="020B0502040204020203" pitchFamily="34" charset="0"/>
              <a:cs typeface="Angsana New" panose="020B0502040204020203" pitchFamily="18" charset="-34"/>
            </a:endParaRPr>
          </a:p>
        </p:txBody>
      </p:sp>
      <p:pic>
        <p:nvPicPr>
          <p:cNvPr id="6" name="Picture 5">
            <a:extLst>
              <a:ext uri="{FF2B5EF4-FFF2-40B4-BE49-F238E27FC236}">
                <a16:creationId xmlns:a16="http://schemas.microsoft.com/office/drawing/2014/main" id="{9EACC0A1-362C-4C85-B385-EA0904338604}"/>
              </a:ext>
            </a:extLst>
          </p:cNvPr>
          <p:cNvPicPr>
            <a:picLocks noChangeAspect="1"/>
          </p:cNvPicPr>
          <p:nvPr/>
        </p:nvPicPr>
        <p:blipFill rotWithShape="1">
          <a:blip r:embed="rId5"/>
          <a:srcRect l="13257" r="12671" b="45928"/>
          <a:stretch/>
        </p:blipFill>
        <p:spPr>
          <a:xfrm>
            <a:off x="0" y="2920346"/>
            <a:ext cx="3159761" cy="2704599"/>
          </a:xfrm>
          <a:prstGeom prst="rect">
            <a:avLst/>
          </a:prstGeom>
        </p:spPr>
      </p:pic>
      <p:sp>
        <p:nvSpPr>
          <p:cNvPr id="10" name="TextBox 9">
            <a:extLst>
              <a:ext uri="{FF2B5EF4-FFF2-40B4-BE49-F238E27FC236}">
                <a16:creationId xmlns:a16="http://schemas.microsoft.com/office/drawing/2014/main" id="{7E73B1BE-BA6A-4790-B4F3-904C35EE063D}"/>
              </a:ext>
            </a:extLst>
          </p:cNvPr>
          <p:cNvSpPr txBox="1"/>
          <p:nvPr/>
        </p:nvSpPr>
        <p:spPr>
          <a:xfrm>
            <a:off x="4805680" y="1425882"/>
            <a:ext cx="5151119" cy="2451184"/>
          </a:xfrm>
          <a:prstGeom prst="rect">
            <a:avLst/>
          </a:prstGeom>
          <a:noFill/>
        </p:spPr>
        <p:txBody>
          <a:bodyPr wrap="square">
            <a:spAutoFit/>
          </a:bodyPr>
          <a:lstStyle/>
          <a:p>
            <a:pPr>
              <a:lnSpc>
                <a:spcPct val="107000"/>
              </a:lnSpc>
              <a:spcAft>
                <a:spcPts val="800"/>
              </a:spcAft>
            </a:pPr>
            <a:r>
              <a:rPr lang="en-GB" sz="2400" dirty="0">
                <a:effectLst/>
                <a:latin typeface="Bahnschrift" panose="020B0502040204020203" pitchFamily="34" charset="0"/>
                <a:ea typeface="Calibri" panose="020F0502020204030204" pitchFamily="34" charset="0"/>
                <a:cs typeface="Times New Roman" panose="02020603050405020304" pitchFamily="18" charset="0"/>
              </a:rPr>
              <a:t>Finally, we must make sure that the judges know about your loyalty to Parliament. We should also offer to pray for the judges every day. That always goes down well!</a:t>
            </a:r>
          </a:p>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4" name="Group 13">
            <a:extLst>
              <a:ext uri="{FF2B5EF4-FFF2-40B4-BE49-F238E27FC236}">
                <a16:creationId xmlns:a16="http://schemas.microsoft.com/office/drawing/2014/main" id="{F9178273-6A4C-4DFD-9B8A-871FCCD3B2B6}"/>
              </a:ext>
            </a:extLst>
          </p:cNvPr>
          <p:cNvGrpSpPr/>
          <p:nvPr/>
        </p:nvGrpSpPr>
        <p:grpSpPr>
          <a:xfrm>
            <a:off x="9756516" y="4117135"/>
            <a:ext cx="1828799" cy="1475312"/>
            <a:chOff x="5984240" y="3212749"/>
            <a:chExt cx="1828799" cy="1475312"/>
          </a:xfrm>
        </p:grpSpPr>
        <p:sp>
          <p:nvSpPr>
            <p:cNvPr id="15" name="Rectangle: Rounded Corners 14">
              <a:extLst>
                <a:ext uri="{FF2B5EF4-FFF2-40B4-BE49-F238E27FC236}">
                  <a16:creationId xmlns:a16="http://schemas.microsoft.com/office/drawing/2014/main" id="{BA8401BB-A5EC-4BF4-9257-A7A8FDEE2BDB}"/>
                </a:ext>
              </a:extLst>
            </p:cNvPr>
            <p:cNvSpPr/>
            <p:nvPr/>
          </p:nvSpPr>
          <p:spPr>
            <a:xfrm>
              <a:off x="5984240" y="3212749"/>
              <a:ext cx="1828799" cy="147531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00DCBB68-142B-4763-8C32-9CBC2A06C4AE}"/>
                </a:ext>
              </a:extLst>
            </p:cNvPr>
            <p:cNvSpPr txBox="1"/>
            <p:nvPr/>
          </p:nvSpPr>
          <p:spPr>
            <a:xfrm>
              <a:off x="6096000" y="3639899"/>
              <a:ext cx="1521860" cy="1015663"/>
            </a:xfrm>
            <a:prstGeom prst="rect">
              <a:avLst/>
            </a:prstGeom>
            <a:noFill/>
            <a:ln>
              <a:noFill/>
            </a:ln>
          </p:spPr>
          <p:txBody>
            <a:bodyPr wrap="square" rtlCol="0">
              <a:spAutoFit/>
            </a:bodyPr>
            <a:lstStyle/>
            <a:p>
              <a:pPr algn="ctr"/>
              <a:r>
                <a:rPr lang="en-GB" sz="2000" b="1" dirty="0">
                  <a:solidFill>
                    <a:schemeClr val="bg1"/>
                  </a:solidFill>
                  <a:latin typeface="Bahnschrift" panose="020B0502040204020203" pitchFamily="34" charset="0"/>
                  <a:cs typeface="Times New Roman" panose="02020603050405020304" pitchFamily="18" charset="0"/>
                </a:rPr>
                <a:t>Click here for your petition</a:t>
              </a:r>
              <a:endParaRPr lang="en-GB" sz="2000" b="1" dirty="0">
                <a:solidFill>
                  <a:schemeClr val="bg1"/>
                </a:solidFill>
              </a:endParaRPr>
            </a:p>
          </p:txBody>
        </p:sp>
        <p:sp>
          <p:nvSpPr>
            <p:cNvPr id="17" name="Arrow: Right 16">
              <a:extLst>
                <a:ext uri="{FF2B5EF4-FFF2-40B4-BE49-F238E27FC236}">
                  <a16:creationId xmlns:a16="http://schemas.microsoft.com/office/drawing/2014/main" id="{EBF2FDAD-86E9-49BF-9BDE-FEE0AB88051D}"/>
                </a:ext>
              </a:extLst>
            </p:cNvPr>
            <p:cNvSpPr/>
            <p:nvPr/>
          </p:nvSpPr>
          <p:spPr>
            <a:xfrm>
              <a:off x="6477000" y="3246120"/>
              <a:ext cx="8432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Rectangle: Rounded Corners 11">
            <a:hlinkClick r:id="rId6" action="ppaction://hlinksldjump"/>
            <a:extLst>
              <a:ext uri="{FF2B5EF4-FFF2-40B4-BE49-F238E27FC236}">
                <a16:creationId xmlns:a16="http://schemas.microsoft.com/office/drawing/2014/main" id="{4D15190C-7FAA-4860-A3A3-A8BDC3E710B5}"/>
              </a:ext>
            </a:extLst>
          </p:cNvPr>
          <p:cNvSpPr/>
          <p:nvPr/>
        </p:nvSpPr>
        <p:spPr>
          <a:xfrm>
            <a:off x="9381419" y="3947568"/>
            <a:ext cx="2618802" cy="17194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9491277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362215"/>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dirty="0">
              <a:latin typeface="Bahnschrift" panose="020B0502040204020203" pitchFamily="34" charset="0"/>
              <a:cs typeface="Angsana New" panose="020B0502040204020203" pitchFamily="18" charset="-34"/>
            </a:endParaRPr>
          </a:p>
        </p:txBody>
      </p:sp>
      <p:pic>
        <p:nvPicPr>
          <p:cNvPr id="6" name="Picture 5">
            <a:extLst>
              <a:ext uri="{FF2B5EF4-FFF2-40B4-BE49-F238E27FC236}">
                <a16:creationId xmlns:a16="http://schemas.microsoft.com/office/drawing/2014/main" id="{9EACC0A1-362C-4C85-B385-EA0904338604}"/>
              </a:ext>
            </a:extLst>
          </p:cNvPr>
          <p:cNvPicPr>
            <a:picLocks noChangeAspect="1"/>
          </p:cNvPicPr>
          <p:nvPr/>
        </p:nvPicPr>
        <p:blipFill rotWithShape="1">
          <a:blip r:embed="rId5"/>
          <a:srcRect l="13257" r="12671" b="45928"/>
          <a:stretch/>
        </p:blipFill>
        <p:spPr>
          <a:xfrm>
            <a:off x="0" y="2920346"/>
            <a:ext cx="3159761" cy="2704599"/>
          </a:xfrm>
          <a:prstGeom prst="rect">
            <a:avLst/>
          </a:prstGeom>
        </p:spPr>
      </p:pic>
      <p:sp>
        <p:nvSpPr>
          <p:cNvPr id="10" name="TextBox 9">
            <a:extLst>
              <a:ext uri="{FF2B5EF4-FFF2-40B4-BE49-F238E27FC236}">
                <a16:creationId xmlns:a16="http://schemas.microsoft.com/office/drawing/2014/main" id="{7E73B1BE-BA6A-4790-B4F3-904C35EE063D}"/>
              </a:ext>
            </a:extLst>
          </p:cNvPr>
          <p:cNvSpPr txBox="1"/>
          <p:nvPr/>
        </p:nvSpPr>
        <p:spPr>
          <a:xfrm>
            <a:off x="4805680" y="1425882"/>
            <a:ext cx="5151119" cy="2451184"/>
          </a:xfrm>
          <a:prstGeom prst="rect">
            <a:avLst/>
          </a:prstGeom>
          <a:noFill/>
        </p:spPr>
        <p:txBody>
          <a:bodyPr wrap="square">
            <a:spAutoFit/>
          </a:bodyPr>
          <a:lstStyle/>
          <a:p>
            <a:pPr>
              <a:lnSpc>
                <a:spcPct val="107000"/>
              </a:lnSpc>
              <a:spcAft>
                <a:spcPts val="800"/>
              </a:spcAft>
            </a:pPr>
            <a:r>
              <a:rPr lang="en-GB" sz="2400" dirty="0">
                <a:effectLst/>
                <a:latin typeface="Bahnschrift" panose="020B0502040204020203" pitchFamily="34" charset="0"/>
                <a:ea typeface="Calibri" panose="020F0502020204030204" pitchFamily="34" charset="0"/>
                <a:cs typeface="Times New Roman" panose="02020603050405020304" pitchFamily="18" charset="0"/>
              </a:rPr>
              <a:t>Finally, we must make sure that the judges know about your loyalty to Parliament. We should also offer to pray for the judges every day. That always goes down well!</a:t>
            </a:r>
          </a:p>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4" name="Group 13">
            <a:extLst>
              <a:ext uri="{FF2B5EF4-FFF2-40B4-BE49-F238E27FC236}">
                <a16:creationId xmlns:a16="http://schemas.microsoft.com/office/drawing/2014/main" id="{F9178273-6A4C-4DFD-9B8A-871FCCD3B2B6}"/>
              </a:ext>
            </a:extLst>
          </p:cNvPr>
          <p:cNvGrpSpPr/>
          <p:nvPr/>
        </p:nvGrpSpPr>
        <p:grpSpPr>
          <a:xfrm>
            <a:off x="9756516" y="4117135"/>
            <a:ext cx="1828799" cy="1475312"/>
            <a:chOff x="5984240" y="3212749"/>
            <a:chExt cx="1828799" cy="1475312"/>
          </a:xfrm>
        </p:grpSpPr>
        <p:sp>
          <p:nvSpPr>
            <p:cNvPr id="15" name="Rectangle: Rounded Corners 14">
              <a:extLst>
                <a:ext uri="{FF2B5EF4-FFF2-40B4-BE49-F238E27FC236}">
                  <a16:creationId xmlns:a16="http://schemas.microsoft.com/office/drawing/2014/main" id="{BA8401BB-A5EC-4BF4-9257-A7A8FDEE2BDB}"/>
                </a:ext>
              </a:extLst>
            </p:cNvPr>
            <p:cNvSpPr/>
            <p:nvPr/>
          </p:nvSpPr>
          <p:spPr>
            <a:xfrm>
              <a:off x="5984240" y="3212749"/>
              <a:ext cx="1828799" cy="147531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00DCBB68-142B-4763-8C32-9CBC2A06C4AE}"/>
                </a:ext>
              </a:extLst>
            </p:cNvPr>
            <p:cNvSpPr txBox="1"/>
            <p:nvPr/>
          </p:nvSpPr>
          <p:spPr>
            <a:xfrm>
              <a:off x="6096000" y="3639899"/>
              <a:ext cx="1521860" cy="1015663"/>
            </a:xfrm>
            <a:prstGeom prst="rect">
              <a:avLst/>
            </a:prstGeom>
            <a:noFill/>
            <a:ln>
              <a:noFill/>
            </a:ln>
          </p:spPr>
          <p:txBody>
            <a:bodyPr wrap="square" rtlCol="0">
              <a:spAutoFit/>
            </a:bodyPr>
            <a:lstStyle/>
            <a:p>
              <a:pPr algn="ctr"/>
              <a:r>
                <a:rPr lang="en-GB" sz="2000" b="1" dirty="0">
                  <a:solidFill>
                    <a:schemeClr val="bg1"/>
                  </a:solidFill>
                  <a:latin typeface="Bahnschrift" panose="020B0502040204020203" pitchFamily="34" charset="0"/>
                  <a:cs typeface="Times New Roman" panose="02020603050405020304" pitchFamily="18" charset="0"/>
                </a:rPr>
                <a:t>Click here for your petition</a:t>
              </a:r>
              <a:endParaRPr lang="en-GB" sz="2000" b="1" dirty="0">
                <a:solidFill>
                  <a:schemeClr val="bg1"/>
                </a:solidFill>
              </a:endParaRPr>
            </a:p>
          </p:txBody>
        </p:sp>
        <p:sp>
          <p:nvSpPr>
            <p:cNvPr id="17" name="Arrow: Right 16">
              <a:extLst>
                <a:ext uri="{FF2B5EF4-FFF2-40B4-BE49-F238E27FC236}">
                  <a16:creationId xmlns:a16="http://schemas.microsoft.com/office/drawing/2014/main" id="{EBF2FDAD-86E9-49BF-9BDE-FEE0AB88051D}"/>
                </a:ext>
              </a:extLst>
            </p:cNvPr>
            <p:cNvSpPr/>
            <p:nvPr/>
          </p:nvSpPr>
          <p:spPr>
            <a:xfrm>
              <a:off x="6477000" y="3246120"/>
              <a:ext cx="8432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Rectangle: Rounded Corners 11">
            <a:hlinkClick r:id="rId6" action="ppaction://hlinksldjump"/>
            <a:extLst>
              <a:ext uri="{FF2B5EF4-FFF2-40B4-BE49-F238E27FC236}">
                <a16:creationId xmlns:a16="http://schemas.microsoft.com/office/drawing/2014/main" id="{4D15190C-7FAA-4860-A3A3-A8BDC3E710B5}"/>
              </a:ext>
            </a:extLst>
          </p:cNvPr>
          <p:cNvSpPr/>
          <p:nvPr/>
        </p:nvSpPr>
        <p:spPr>
          <a:xfrm>
            <a:off x="9381419" y="3947568"/>
            <a:ext cx="2618802" cy="17194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607505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0195559" cy="4458208"/>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2400" dirty="0">
              <a:effectLst/>
              <a:latin typeface="Freestyle Script" panose="030804020302050B0404"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To the right Worshipful the Justices of the Peace and in the presence of the people for this county at the Quarter Sessions to be held on the 1st of April 1650. </a:t>
            </a: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The humble petition of Margaret </a:t>
            </a:r>
            <a:r>
              <a:rPr lang="en-GB" sz="2400" dirty="0" err="1">
                <a:effectLst/>
                <a:latin typeface="Bradley Hand ITC" panose="03070402050302030203" pitchFamily="66" charset="0"/>
                <a:ea typeface="Calibri" panose="020F0502020204030204" pitchFamily="34" charset="0"/>
                <a:cs typeface="Times New Roman" panose="02020603050405020304" pitchFamily="18" charset="0"/>
              </a:rPr>
              <a:t>Merryweather</a:t>
            </a: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 orphan. </a:t>
            </a: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Her parents were killed when their town was besieged by the King’s army  and she is now unable to support herself. She relies on the kindness of neighbours who are themselves poor.</a:t>
            </a:r>
          </a:p>
          <a:p>
            <a:pPr>
              <a:lnSpc>
                <a:spcPct val="107000"/>
              </a:lnSpc>
              <a:spcAft>
                <a:spcPts val="800"/>
              </a:spcAft>
            </a:pPr>
            <a:r>
              <a:rPr lang="en-GB" sz="2400" dirty="0">
                <a:latin typeface="Bradley Hand ITC" panose="03070402050302030203" pitchFamily="66" charset="0"/>
                <a:cs typeface="Angsana New" panose="020B0502040204020203" pitchFamily="18" charset="-34"/>
              </a:rPr>
              <a:t>Please give her a pension.</a:t>
            </a:r>
          </a:p>
          <a:p>
            <a:pPr>
              <a:lnSpc>
                <a:spcPct val="107000"/>
              </a:lnSpc>
              <a:spcAft>
                <a:spcPts val="800"/>
              </a:spcAft>
            </a:pPr>
            <a:r>
              <a:rPr lang="en-GB" sz="2400" dirty="0">
                <a:latin typeface="Bradley Hand ITC" panose="03070402050302030203" pitchFamily="66" charset="0"/>
                <a:cs typeface="Angsana New" panose="020B0502040204020203" pitchFamily="18" charset="-34"/>
              </a:rPr>
              <a:t>She will daily pray for you.</a:t>
            </a:r>
            <a:endParaRPr lang="en-GB" sz="2400" dirty="0">
              <a:latin typeface="Bradley Hand ITC" panose="03070402050302030203" pitchFamily="66" charset="0"/>
              <a:cs typeface="Times New Roman" panose="02020603050405020304" pitchFamily="18" charset="0"/>
            </a:endParaRPr>
          </a:p>
        </p:txBody>
      </p:sp>
      <p:grpSp>
        <p:nvGrpSpPr>
          <p:cNvPr id="6" name="Group 5">
            <a:extLst>
              <a:ext uri="{FF2B5EF4-FFF2-40B4-BE49-F238E27FC236}">
                <a16:creationId xmlns:a16="http://schemas.microsoft.com/office/drawing/2014/main" id="{C05CFBEF-6A21-418D-B3BC-3CAF36F06C74}"/>
              </a:ext>
            </a:extLst>
          </p:cNvPr>
          <p:cNvGrpSpPr/>
          <p:nvPr/>
        </p:nvGrpSpPr>
        <p:grpSpPr>
          <a:xfrm>
            <a:off x="10038081" y="3911393"/>
            <a:ext cx="1828799" cy="1475312"/>
            <a:chOff x="5984241" y="3007153"/>
            <a:chExt cx="1828799" cy="1475312"/>
          </a:xfrm>
        </p:grpSpPr>
        <p:sp>
          <p:nvSpPr>
            <p:cNvPr id="7" name="Rectangle: Rounded Corners 6">
              <a:extLst>
                <a:ext uri="{FF2B5EF4-FFF2-40B4-BE49-F238E27FC236}">
                  <a16:creationId xmlns:a16="http://schemas.microsoft.com/office/drawing/2014/main" id="{B0461B4D-91D5-46A3-9B1D-712740583529}"/>
                </a:ext>
              </a:extLst>
            </p:cNvPr>
            <p:cNvSpPr/>
            <p:nvPr/>
          </p:nvSpPr>
          <p:spPr>
            <a:xfrm>
              <a:off x="5984241" y="3007153"/>
              <a:ext cx="1828799" cy="147531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C8655326-165E-4977-8EB3-FF6338FE5048}"/>
                </a:ext>
              </a:extLst>
            </p:cNvPr>
            <p:cNvSpPr txBox="1"/>
            <p:nvPr/>
          </p:nvSpPr>
          <p:spPr>
            <a:xfrm>
              <a:off x="6096000" y="3639899"/>
              <a:ext cx="1521860" cy="707886"/>
            </a:xfrm>
            <a:prstGeom prst="rect">
              <a:avLst/>
            </a:prstGeom>
            <a:noFill/>
            <a:ln>
              <a:noFill/>
            </a:ln>
          </p:spPr>
          <p:txBody>
            <a:bodyPr wrap="square" rtlCol="0">
              <a:spAutoFit/>
            </a:bodyPr>
            <a:lstStyle/>
            <a:p>
              <a:pPr algn="ctr"/>
              <a:r>
                <a:rPr lang="en-GB" sz="2000" b="1" dirty="0">
                  <a:solidFill>
                    <a:schemeClr val="bg1"/>
                  </a:solidFill>
                  <a:latin typeface="Bahnschrift" panose="020B0502040204020203" pitchFamily="34" charset="0"/>
                  <a:cs typeface="Times New Roman" panose="02020603050405020304" pitchFamily="18" charset="0"/>
                </a:rPr>
                <a:t>Click here to continue</a:t>
              </a:r>
              <a:endParaRPr lang="en-GB" sz="2000" b="1" dirty="0">
                <a:solidFill>
                  <a:schemeClr val="bg1"/>
                </a:solidFill>
              </a:endParaRPr>
            </a:p>
          </p:txBody>
        </p:sp>
        <p:sp>
          <p:nvSpPr>
            <p:cNvPr id="10" name="Arrow: Right 9">
              <a:extLst>
                <a:ext uri="{FF2B5EF4-FFF2-40B4-BE49-F238E27FC236}">
                  <a16:creationId xmlns:a16="http://schemas.microsoft.com/office/drawing/2014/main" id="{7AFD5943-FCBE-4B17-9FDD-5CDD1C05F908}"/>
                </a:ext>
              </a:extLst>
            </p:cNvPr>
            <p:cNvSpPr/>
            <p:nvPr/>
          </p:nvSpPr>
          <p:spPr>
            <a:xfrm>
              <a:off x="6477000" y="3246120"/>
              <a:ext cx="8432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Rectangle: Rounded Corners 1">
            <a:hlinkClick r:id="rId5" action="ppaction://hlinksldjump"/>
            <a:extLst>
              <a:ext uri="{FF2B5EF4-FFF2-40B4-BE49-F238E27FC236}">
                <a16:creationId xmlns:a16="http://schemas.microsoft.com/office/drawing/2014/main" id="{D637A43A-07A9-4318-BF31-263C6F1B34A9}"/>
              </a:ext>
            </a:extLst>
          </p:cNvPr>
          <p:cNvSpPr/>
          <p:nvPr/>
        </p:nvSpPr>
        <p:spPr>
          <a:xfrm>
            <a:off x="10038081" y="3718560"/>
            <a:ext cx="2072639" cy="19390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63090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1676806"/>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2400" dirty="0">
              <a:effectLst/>
              <a:latin typeface="Freestyle Script" panose="030804020302050B0404"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To the right Worshipful the Justices of the Peace and in the presence of the people for this county at the Quarter Sessions to be held on the 1st of April 1650. The humble petition of Walter </a:t>
            </a:r>
            <a:r>
              <a:rPr lang="en-GB" sz="2400" dirty="0" err="1">
                <a:effectLst/>
                <a:latin typeface="Bradley Hand ITC" panose="03070402050302030203" pitchFamily="66" charset="0"/>
                <a:ea typeface="Calibri" panose="020F0502020204030204" pitchFamily="34" charset="0"/>
                <a:cs typeface="Times New Roman" panose="02020603050405020304" pitchFamily="18" charset="0"/>
              </a:rPr>
              <a:t>Hogbrawl</a:t>
            </a:r>
            <a:endParaRPr lang="en-GB" dirty="0">
              <a:latin typeface="Bradley Hand ITC" panose="03070402050302030203" pitchFamily="66" charset="0"/>
              <a:cs typeface="Angsana New" panose="020B0502040204020203" pitchFamily="18" charset="-34"/>
            </a:endParaRPr>
          </a:p>
        </p:txBody>
      </p:sp>
      <p:grpSp>
        <p:nvGrpSpPr>
          <p:cNvPr id="5" name="Group 4">
            <a:extLst>
              <a:ext uri="{FF2B5EF4-FFF2-40B4-BE49-F238E27FC236}">
                <a16:creationId xmlns:a16="http://schemas.microsoft.com/office/drawing/2014/main" id="{79372B22-1A08-4A83-A833-291085015F2E}"/>
              </a:ext>
            </a:extLst>
          </p:cNvPr>
          <p:cNvGrpSpPr/>
          <p:nvPr/>
        </p:nvGrpSpPr>
        <p:grpSpPr>
          <a:xfrm>
            <a:off x="10038081" y="3911393"/>
            <a:ext cx="1828799" cy="1475312"/>
            <a:chOff x="5984241" y="3007153"/>
            <a:chExt cx="1828799" cy="1475312"/>
          </a:xfrm>
        </p:grpSpPr>
        <p:sp>
          <p:nvSpPr>
            <p:cNvPr id="13" name="Rectangle: Rounded Corners 12">
              <a:extLst>
                <a:ext uri="{FF2B5EF4-FFF2-40B4-BE49-F238E27FC236}">
                  <a16:creationId xmlns:a16="http://schemas.microsoft.com/office/drawing/2014/main" id="{A0C8570F-4E55-4B81-AEBF-9E18515EDA81}"/>
                </a:ext>
              </a:extLst>
            </p:cNvPr>
            <p:cNvSpPr/>
            <p:nvPr/>
          </p:nvSpPr>
          <p:spPr>
            <a:xfrm>
              <a:off x="5984241" y="3007153"/>
              <a:ext cx="1828799" cy="147531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9EDCC4BD-0304-4792-81E3-2EBF95CEE855}"/>
                </a:ext>
              </a:extLst>
            </p:cNvPr>
            <p:cNvSpPr txBox="1"/>
            <p:nvPr/>
          </p:nvSpPr>
          <p:spPr>
            <a:xfrm>
              <a:off x="6096000" y="3639899"/>
              <a:ext cx="1521860" cy="707886"/>
            </a:xfrm>
            <a:prstGeom prst="rect">
              <a:avLst/>
            </a:prstGeom>
            <a:noFill/>
            <a:ln>
              <a:noFill/>
            </a:ln>
          </p:spPr>
          <p:txBody>
            <a:bodyPr wrap="square" rtlCol="0">
              <a:spAutoFit/>
            </a:bodyPr>
            <a:lstStyle/>
            <a:p>
              <a:pPr algn="ctr"/>
              <a:r>
                <a:rPr lang="en-GB" sz="2000" b="1" dirty="0">
                  <a:solidFill>
                    <a:schemeClr val="bg1"/>
                  </a:solidFill>
                  <a:latin typeface="Bahnschrift" panose="020B0502040204020203" pitchFamily="34" charset="0"/>
                  <a:cs typeface="Times New Roman" panose="02020603050405020304" pitchFamily="18" charset="0"/>
                </a:rPr>
                <a:t>Click here to continue</a:t>
              </a:r>
              <a:endParaRPr lang="en-GB" sz="2000" b="1" dirty="0">
                <a:solidFill>
                  <a:schemeClr val="bg1"/>
                </a:solidFill>
              </a:endParaRPr>
            </a:p>
          </p:txBody>
        </p:sp>
        <p:sp>
          <p:nvSpPr>
            <p:cNvPr id="2" name="Arrow: Right 1">
              <a:extLst>
                <a:ext uri="{FF2B5EF4-FFF2-40B4-BE49-F238E27FC236}">
                  <a16:creationId xmlns:a16="http://schemas.microsoft.com/office/drawing/2014/main" id="{A642CD87-91CA-4DC4-9F8D-746D52DADE73}"/>
                </a:ext>
              </a:extLst>
            </p:cNvPr>
            <p:cNvSpPr/>
            <p:nvPr/>
          </p:nvSpPr>
          <p:spPr>
            <a:xfrm>
              <a:off x="6477000" y="3246120"/>
              <a:ext cx="8432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Rectangle: Rounded Corners 5">
            <a:hlinkClick r:id="rId5" action="ppaction://hlinksldjump"/>
            <a:extLst>
              <a:ext uri="{FF2B5EF4-FFF2-40B4-BE49-F238E27FC236}">
                <a16:creationId xmlns:a16="http://schemas.microsoft.com/office/drawing/2014/main" id="{6F2E099A-76C4-4918-885F-F160B7607F26}"/>
              </a:ext>
            </a:extLst>
          </p:cNvPr>
          <p:cNvSpPr/>
          <p:nvPr/>
        </p:nvSpPr>
        <p:spPr>
          <a:xfrm>
            <a:off x="10038081" y="3799840"/>
            <a:ext cx="1828799" cy="167680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2380585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0195559" cy="4458208"/>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2400" dirty="0">
              <a:effectLst/>
              <a:latin typeface="Freestyle Script" panose="030804020302050B0404"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To the right Worshipful the Justices of the Peace and in the presence of the people for this county at the Quarter Sessions to be held on the 1st of April 1650. </a:t>
            </a: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The humble petition of </a:t>
            </a:r>
            <a:r>
              <a:rPr lang="en-GB" sz="2400" dirty="0">
                <a:latin typeface="Bradley Hand ITC" panose="03070402050302030203" pitchFamily="66" charset="0"/>
                <a:ea typeface="Calibri" panose="020F0502020204030204" pitchFamily="34" charset="0"/>
                <a:cs typeface="Times New Roman" panose="02020603050405020304" pitchFamily="18" charset="0"/>
              </a:rPr>
              <a:t>Walter </a:t>
            </a:r>
            <a:r>
              <a:rPr lang="en-GB" sz="2400" dirty="0" err="1">
                <a:latin typeface="Bradley Hand ITC" panose="03070402050302030203" pitchFamily="66" charset="0"/>
                <a:ea typeface="Calibri" panose="020F0502020204030204" pitchFamily="34" charset="0"/>
                <a:cs typeface="Times New Roman" panose="02020603050405020304" pitchFamily="18" charset="0"/>
              </a:rPr>
              <a:t>Hogbrawl</a:t>
            </a: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 orphan. </a:t>
            </a: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His parents were killed when their town was besieged by the King’s army  and he is now unable to support himself. </a:t>
            </a:r>
            <a:r>
              <a:rPr lang="en-GB" sz="2400" dirty="0">
                <a:latin typeface="Bradley Hand ITC" panose="03070402050302030203" pitchFamily="66" charset="0"/>
                <a:ea typeface="Calibri" panose="020F0502020204030204" pitchFamily="34" charset="0"/>
                <a:cs typeface="Times New Roman" panose="02020603050405020304" pitchFamily="18" charset="0"/>
              </a:rPr>
              <a:t>H</a:t>
            </a: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e relies on the kindness of neighbours who are themselves poor.</a:t>
            </a:r>
          </a:p>
          <a:p>
            <a:pPr>
              <a:lnSpc>
                <a:spcPct val="107000"/>
              </a:lnSpc>
              <a:spcAft>
                <a:spcPts val="800"/>
              </a:spcAft>
            </a:pPr>
            <a:r>
              <a:rPr lang="en-GB" sz="2400" dirty="0">
                <a:latin typeface="Bradley Hand ITC" panose="03070402050302030203" pitchFamily="66" charset="0"/>
                <a:cs typeface="Angsana New" panose="020B0502040204020203" pitchFamily="18" charset="-34"/>
              </a:rPr>
              <a:t>Please give him a pension.</a:t>
            </a:r>
          </a:p>
          <a:p>
            <a:pPr>
              <a:lnSpc>
                <a:spcPct val="107000"/>
              </a:lnSpc>
              <a:spcAft>
                <a:spcPts val="800"/>
              </a:spcAft>
            </a:pPr>
            <a:r>
              <a:rPr lang="en-GB" sz="2400" dirty="0">
                <a:latin typeface="Bradley Hand ITC" panose="03070402050302030203" pitchFamily="66" charset="0"/>
                <a:cs typeface="Angsana New" panose="020B0502040204020203" pitchFamily="18" charset="-34"/>
              </a:rPr>
              <a:t>He will daily pray for you.</a:t>
            </a:r>
            <a:endParaRPr lang="en-GB" sz="2400" dirty="0">
              <a:latin typeface="Bradley Hand ITC" panose="03070402050302030203" pitchFamily="66" charset="0"/>
              <a:cs typeface="Times New Roman" panose="02020603050405020304" pitchFamily="18" charset="0"/>
            </a:endParaRPr>
          </a:p>
        </p:txBody>
      </p:sp>
      <p:grpSp>
        <p:nvGrpSpPr>
          <p:cNvPr id="6" name="Group 5">
            <a:extLst>
              <a:ext uri="{FF2B5EF4-FFF2-40B4-BE49-F238E27FC236}">
                <a16:creationId xmlns:a16="http://schemas.microsoft.com/office/drawing/2014/main" id="{C05CFBEF-6A21-418D-B3BC-3CAF36F06C74}"/>
              </a:ext>
            </a:extLst>
          </p:cNvPr>
          <p:cNvGrpSpPr/>
          <p:nvPr/>
        </p:nvGrpSpPr>
        <p:grpSpPr>
          <a:xfrm>
            <a:off x="10038081" y="3911393"/>
            <a:ext cx="1828799" cy="1475312"/>
            <a:chOff x="5984241" y="3007153"/>
            <a:chExt cx="1828799" cy="1475312"/>
          </a:xfrm>
        </p:grpSpPr>
        <p:sp>
          <p:nvSpPr>
            <p:cNvPr id="7" name="Rectangle: Rounded Corners 6">
              <a:extLst>
                <a:ext uri="{FF2B5EF4-FFF2-40B4-BE49-F238E27FC236}">
                  <a16:creationId xmlns:a16="http://schemas.microsoft.com/office/drawing/2014/main" id="{B0461B4D-91D5-46A3-9B1D-712740583529}"/>
                </a:ext>
              </a:extLst>
            </p:cNvPr>
            <p:cNvSpPr/>
            <p:nvPr/>
          </p:nvSpPr>
          <p:spPr>
            <a:xfrm>
              <a:off x="5984241" y="3007153"/>
              <a:ext cx="1828799" cy="147531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C8655326-165E-4977-8EB3-FF6338FE5048}"/>
                </a:ext>
              </a:extLst>
            </p:cNvPr>
            <p:cNvSpPr txBox="1"/>
            <p:nvPr/>
          </p:nvSpPr>
          <p:spPr>
            <a:xfrm>
              <a:off x="6096000" y="3639899"/>
              <a:ext cx="1521860" cy="707886"/>
            </a:xfrm>
            <a:prstGeom prst="rect">
              <a:avLst/>
            </a:prstGeom>
            <a:noFill/>
            <a:ln>
              <a:noFill/>
            </a:ln>
          </p:spPr>
          <p:txBody>
            <a:bodyPr wrap="square" rtlCol="0">
              <a:spAutoFit/>
            </a:bodyPr>
            <a:lstStyle/>
            <a:p>
              <a:pPr algn="ctr"/>
              <a:r>
                <a:rPr lang="en-GB" sz="2000" b="1" dirty="0">
                  <a:solidFill>
                    <a:schemeClr val="bg1"/>
                  </a:solidFill>
                  <a:latin typeface="Bahnschrift" panose="020B0502040204020203" pitchFamily="34" charset="0"/>
                  <a:cs typeface="Times New Roman" panose="02020603050405020304" pitchFamily="18" charset="0"/>
                </a:rPr>
                <a:t>Click here to continue</a:t>
              </a:r>
              <a:endParaRPr lang="en-GB" sz="2000" b="1" dirty="0">
                <a:solidFill>
                  <a:schemeClr val="bg1"/>
                </a:solidFill>
              </a:endParaRPr>
            </a:p>
          </p:txBody>
        </p:sp>
        <p:sp>
          <p:nvSpPr>
            <p:cNvPr id="10" name="Arrow: Right 9">
              <a:extLst>
                <a:ext uri="{FF2B5EF4-FFF2-40B4-BE49-F238E27FC236}">
                  <a16:creationId xmlns:a16="http://schemas.microsoft.com/office/drawing/2014/main" id="{7AFD5943-FCBE-4B17-9FDD-5CDD1C05F908}"/>
                </a:ext>
              </a:extLst>
            </p:cNvPr>
            <p:cNvSpPr/>
            <p:nvPr/>
          </p:nvSpPr>
          <p:spPr>
            <a:xfrm>
              <a:off x="6477000" y="3246120"/>
              <a:ext cx="8432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Rectangle: Rounded Corners 1">
            <a:hlinkClick r:id="rId5" action="ppaction://hlinksldjump"/>
            <a:extLst>
              <a:ext uri="{FF2B5EF4-FFF2-40B4-BE49-F238E27FC236}">
                <a16:creationId xmlns:a16="http://schemas.microsoft.com/office/drawing/2014/main" id="{D637A43A-07A9-4318-BF31-263C6F1B34A9}"/>
              </a:ext>
            </a:extLst>
          </p:cNvPr>
          <p:cNvSpPr/>
          <p:nvPr/>
        </p:nvSpPr>
        <p:spPr>
          <a:xfrm>
            <a:off x="10038081" y="3718560"/>
            <a:ext cx="2072639" cy="19390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0292510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362215"/>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dirty="0">
              <a:latin typeface="Bahnschrift" panose="020B0502040204020203" pitchFamily="34" charset="0"/>
              <a:cs typeface="Angsana New" panose="020B0502040204020203" pitchFamily="18" charset="-34"/>
            </a:endParaRPr>
          </a:p>
        </p:txBody>
      </p:sp>
      <p:pic>
        <p:nvPicPr>
          <p:cNvPr id="6" name="Picture 5">
            <a:extLst>
              <a:ext uri="{FF2B5EF4-FFF2-40B4-BE49-F238E27FC236}">
                <a16:creationId xmlns:a16="http://schemas.microsoft.com/office/drawing/2014/main" id="{9EACC0A1-362C-4C85-B385-EA0904338604}"/>
              </a:ext>
            </a:extLst>
          </p:cNvPr>
          <p:cNvPicPr>
            <a:picLocks noChangeAspect="1"/>
          </p:cNvPicPr>
          <p:nvPr/>
        </p:nvPicPr>
        <p:blipFill rotWithShape="1">
          <a:blip r:embed="rId5"/>
          <a:srcRect l="13257" r="12671" b="45928"/>
          <a:stretch/>
        </p:blipFill>
        <p:spPr>
          <a:xfrm>
            <a:off x="0" y="2920346"/>
            <a:ext cx="3159761" cy="2704599"/>
          </a:xfrm>
          <a:prstGeom prst="rect">
            <a:avLst/>
          </a:prstGeom>
        </p:spPr>
      </p:pic>
      <p:sp>
        <p:nvSpPr>
          <p:cNvPr id="10" name="TextBox 9">
            <a:extLst>
              <a:ext uri="{FF2B5EF4-FFF2-40B4-BE49-F238E27FC236}">
                <a16:creationId xmlns:a16="http://schemas.microsoft.com/office/drawing/2014/main" id="{7E73B1BE-BA6A-4790-B4F3-904C35EE063D}"/>
              </a:ext>
            </a:extLst>
          </p:cNvPr>
          <p:cNvSpPr txBox="1"/>
          <p:nvPr/>
        </p:nvSpPr>
        <p:spPr>
          <a:xfrm>
            <a:off x="4805680" y="1425882"/>
            <a:ext cx="5151119" cy="2451184"/>
          </a:xfrm>
          <a:prstGeom prst="rect">
            <a:avLst/>
          </a:prstGeom>
          <a:noFill/>
        </p:spPr>
        <p:txBody>
          <a:bodyPr wrap="square">
            <a:spAutoFit/>
          </a:bodyPr>
          <a:lstStyle/>
          <a:p>
            <a:pPr>
              <a:lnSpc>
                <a:spcPct val="107000"/>
              </a:lnSpc>
              <a:spcAft>
                <a:spcPts val="800"/>
              </a:spcAft>
            </a:pPr>
            <a:r>
              <a:rPr lang="en-GB" sz="2400" dirty="0">
                <a:effectLst/>
                <a:latin typeface="Bahnschrift" panose="020B0502040204020203" pitchFamily="34" charset="0"/>
                <a:ea typeface="Calibri" panose="020F0502020204030204" pitchFamily="34" charset="0"/>
                <a:cs typeface="Times New Roman" panose="02020603050405020304" pitchFamily="18" charset="0"/>
              </a:rPr>
              <a:t>Finally, we must make sure that the judges know about your loyalty to Parliament. We should also offer to pray for the judges every day. That always goes down well!</a:t>
            </a:r>
          </a:p>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4" name="Group 13">
            <a:extLst>
              <a:ext uri="{FF2B5EF4-FFF2-40B4-BE49-F238E27FC236}">
                <a16:creationId xmlns:a16="http://schemas.microsoft.com/office/drawing/2014/main" id="{F9178273-6A4C-4DFD-9B8A-871FCCD3B2B6}"/>
              </a:ext>
            </a:extLst>
          </p:cNvPr>
          <p:cNvGrpSpPr/>
          <p:nvPr/>
        </p:nvGrpSpPr>
        <p:grpSpPr>
          <a:xfrm>
            <a:off x="9756516" y="4117135"/>
            <a:ext cx="1828799" cy="1475312"/>
            <a:chOff x="5984240" y="3212749"/>
            <a:chExt cx="1828799" cy="1475312"/>
          </a:xfrm>
        </p:grpSpPr>
        <p:sp>
          <p:nvSpPr>
            <p:cNvPr id="15" name="Rectangle: Rounded Corners 14">
              <a:extLst>
                <a:ext uri="{FF2B5EF4-FFF2-40B4-BE49-F238E27FC236}">
                  <a16:creationId xmlns:a16="http://schemas.microsoft.com/office/drawing/2014/main" id="{BA8401BB-A5EC-4BF4-9257-A7A8FDEE2BDB}"/>
                </a:ext>
              </a:extLst>
            </p:cNvPr>
            <p:cNvSpPr/>
            <p:nvPr/>
          </p:nvSpPr>
          <p:spPr>
            <a:xfrm>
              <a:off x="5984240" y="3212749"/>
              <a:ext cx="1828799" cy="147531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00DCBB68-142B-4763-8C32-9CBC2A06C4AE}"/>
                </a:ext>
              </a:extLst>
            </p:cNvPr>
            <p:cNvSpPr txBox="1"/>
            <p:nvPr/>
          </p:nvSpPr>
          <p:spPr>
            <a:xfrm>
              <a:off x="6096000" y="3639899"/>
              <a:ext cx="1521860" cy="1015663"/>
            </a:xfrm>
            <a:prstGeom prst="rect">
              <a:avLst/>
            </a:prstGeom>
            <a:noFill/>
            <a:ln>
              <a:noFill/>
            </a:ln>
          </p:spPr>
          <p:txBody>
            <a:bodyPr wrap="square" rtlCol="0">
              <a:spAutoFit/>
            </a:bodyPr>
            <a:lstStyle/>
            <a:p>
              <a:pPr algn="ctr"/>
              <a:r>
                <a:rPr lang="en-GB" sz="2000" b="1" dirty="0">
                  <a:solidFill>
                    <a:schemeClr val="bg1"/>
                  </a:solidFill>
                  <a:latin typeface="Bahnschrift" panose="020B0502040204020203" pitchFamily="34" charset="0"/>
                  <a:cs typeface="Times New Roman" panose="02020603050405020304" pitchFamily="18" charset="0"/>
                </a:rPr>
                <a:t>Click here for your petition</a:t>
              </a:r>
              <a:endParaRPr lang="en-GB" sz="2000" b="1" dirty="0">
                <a:solidFill>
                  <a:schemeClr val="bg1"/>
                </a:solidFill>
              </a:endParaRPr>
            </a:p>
          </p:txBody>
        </p:sp>
        <p:sp>
          <p:nvSpPr>
            <p:cNvPr id="17" name="Arrow: Right 16">
              <a:extLst>
                <a:ext uri="{FF2B5EF4-FFF2-40B4-BE49-F238E27FC236}">
                  <a16:creationId xmlns:a16="http://schemas.microsoft.com/office/drawing/2014/main" id="{EBF2FDAD-86E9-49BF-9BDE-FEE0AB88051D}"/>
                </a:ext>
              </a:extLst>
            </p:cNvPr>
            <p:cNvSpPr/>
            <p:nvPr/>
          </p:nvSpPr>
          <p:spPr>
            <a:xfrm>
              <a:off x="6477000" y="3246120"/>
              <a:ext cx="8432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Rectangle: Rounded Corners 11">
            <a:hlinkClick r:id="rId6" action="ppaction://hlinksldjump"/>
            <a:extLst>
              <a:ext uri="{FF2B5EF4-FFF2-40B4-BE49-F238E27FC236}">
                <a16:creationId xmlns:a16="http://schemas.microsoft.com/office/drawing/2014/main" id="{4D15190C-7FAA-4860-A3A3-A8BDC3E710B5}"/>
              </a:ext>
            </a:extLst>
          </p:cNvPr>
          <p:cNvSpPr/>
          <p:nvPr/>
        </p:nvSpPr>
        <p:spPr>
          <a:xfrm>
            <a:off x="9381419" y="3947568"/>
            <a:ext cx="2618802" cy="17194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9393702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362215"/>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dirty="0">
              <a:latin typeface="Bahnschrift" panose="020B0502040204020203" pitchFamily="34" charset="0"/>
              <a:cs typeface="Angsana New" panose="020B0502040204020203" pitchFamily="18" charset="-34"/>
            </a:endParaRPr>
          </a:p>
        </p:txBody>
      </p:sp>
      <p:pic>
        <p:nvPicPr>
          <p:cNvPr id="6" name="Picture 5">
            <a:extLst>
              <a:ext uri="{FF2B5EF4-FFF2-40B4-BE49-F238E27FC236}">
                <a16:creationId xmlns:a16="http://schemas.microsoft.com/office/drawing/2014/main" id="{9EACC0A1-362C-4C85-B385-EA0904338604}"/>
              </a:ext>
            </a:extLst>
          </p:cNvPr>
          <p:cNvPicPr>
            <a:picLocks noChangeAspect="1"/>
          </p:cNvPicPr>
          <p:nvPr/>
        </p:nvPicPr>
        <p:blipFill rotWithShape="1">
          <a:blip r:embed="rId5"/>
          <a:srcRect l="13257" r="12671" b="45928"/>
          <a:stretch/>
        </p:blipFill>
        <p:spPr>
          <a:xfrm>
            <a:off x="0" y="2920346"/>
            <a:ext cx="3159761" cy="2704599"/>
          </a:xfrm>
          <a:prstGeom prst="rect">
            <a:avLst/>
          </a:prstGeom>
        </p:spPr>
      </p:pic>
      <p:sp>
        <p:nvSpPr>
          <p:cNvPr id="10" name="TextBox 9">
            <a:extLst>
              <a:ext uri="{FF2B5EF4-FFF2-40B4-BE49-F238E27FC236}">
                <a16:creationId xmlns:a16="http://schemas.microsoft.com/office/drawing/2014/main" id="{7E73B1BE-BA6A-4790-B4F3-904C35EE063D}"/>
              </a:ext>
            </a:extLst>
          </p:cNvPr>
          <p:cNvSpPr txBox="1"/>
          <p:nvPr/>
        </p:nvSpPr>
        <p:spPr>
          <a:xfrm>
            <a:off x="4805680" y="1425882"/>
            <a:ext cx="5151119" cy="2451184"/>
          </a:xfrm>
          <a:prstGeom prst="rect">
            <a:avLst/>
          </a:prstGeom>
          <a:noFill/>
        </p:spPr>
        <p:txBody>
          <a:bodyPr wrap="square">
            <a:spAutoFit/>
          </a:bodyPr>
          <a:lstStyle/>
          <a:p>
            <a:pPr>
              <a:lnSpc>
                <a:spcPct val="107000"/>
              </a:lnSpc>
              <a:spcAft>
                <a:spcPts val="800"/>
              </a:spcAft>
            </a:pPr>
            <a:r>
              <a:rPr lang="en-GB" sz="2400" dirty="0">
                <a:effectLst/>
                <a:latin typeface="Bahnschrift" panose="020B0502040204020203" pitchFamily="34" charset="0"/>
                <a:ea typeface="Calibri" panose="020F0502020204030204" pitchFamily="34" charset="0"/>
                <a:cs typeface="Times New Roman" panose="02020603050405020304" pitchFamily="18" charset="0"/>
              </a:rPr>
              <a:t>Finally, we must make sure that the judges know about your loyalty to Parliament. We should also offer to pray for the judges every day. That always goes down well!</a:t>
            </a:r>
          </a:p>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4" name="Group 13">
            <a:extLst>
              <a:ext uri="{FF2B5EF4-FFF2-40B4-BE49-F238E27FC236}">
                <a16:creationId xmlns:a16="http://schemas.microsoft.com/office/drawing/2014/main" id="{F9178273-6A4C-4DFD-9B8A-871FCCD3B2B6}"/>
              </a:ext>
            </a:extLst>
          </p:cNvPr>
          <p:cNvGrpSpPr/>
          <p:nvPr/>
        </p:nvGrpSpPr>
        <p:grpSpPr>
          <a:xfrm>
            <a:off x="9756516" y="4117135"/>
            <a:ext cx="1828799" cy="1475312"/>
            <a:chOff x="5984240" y="3212749"/>
            <a:chExt cx="1828799" cy="1475312"/>
          </a:xfrm>
        </p:grpSpPr>
        <p:sp>
          <p:nvSpPr>
            <p:cNvPr id="15" name="Rectangle: Rounded Corners 14">
              <a:extLst>
                <a:ext uri="{FF2B5EF4-FFF2-40B4-BE49-F238E27FC236}">
                  <a16:creationId xmlns:a16="http://schemas.microsoft.com/office/drawing/2014/main" id="{BA8401BB-A5EC-4BF4-9257-A7A8FDEE2BDB}"/>
                </a:ext>
              </a:extLst>
            </p:cNvPr>
            <p:cNvSpPr/>
            <p:nvPr/>
          </p:nvSpPr>
          <p:spPr>
            <a:xfrm>
              <a:off x="5984240" y="3212749"/>
              <a:ext cx="1828799" cy="147531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00DCBB68-142B-4763-8C32-9CBC2A06C4AE}"/>
                </a:ext>
              </a:extLst>
            </p:cNvPr>
            <p:cNvSpPr txBox="1"/>
            <p:nvPr/>
          </p:nvSpPr>
          <p:spPr>
            <a:xfrm>
              <a:off x="6096000" y="3639899"/>
              <a:ext cx="1521860" cy="1015663"/>
            </a:xfrm>
            <a:prstGeom prst="rect">
              <a:avLst/>
            </a:prstGeom>
            <a:noFill/>
            <a:ln>
              <a:noFill/>
            </a:ln>
          </p:spPr>
          <p:txBody>
            <a:bodyPr wrap="square" rtlCol="0">
              <a:spAutoFit/>
            </a:bodyPr>
            <a:lstStyle/>
            <a:p>
              <a:pPr algn="ctr"/>
              <a:r>
                <a:rPr lang="en-GB" sz="2000" b="1" dirty="0">
                  <a:solidFill>
                    <a:schemeClr val="bg1"/>
                  </a:solidFill>
                  <a:latin typeface="Bahnschrift" panose="020B0502040204020203" pitchFamily="34" charset="0"/>
                  <a:cs typeface="Times New Roman" panose="02020603050405020304" pitchFamily="18" charset="0"/>
                </a:rPr>
                <a:t>Click here for your petition</a:t>
              </a:r>
              <a:endParaRPr lang="en-GB" sz="2000" b="1" dirty="0">
                <a:solidFill>
                  <a:schemeClr val="bg1"/>
                </a:solidFill>
              </a:endParaRPr>
            </a:p>
          </p:txBody>
        </p:sp>
        <p:sp>
          <p:nvSpPr>
            <p:cNvPr id="17" name="Arrow: Right 16">
              <a:extLst>
                <a:ext uri="{FF2B5EF4-FFF2-40B4-BE49-F238E27FC236}">
                  <a16:creationId xmlns:a16="http://schemas.microsoft.com/office/drawing/2014/main" id="{EBF2FDAD-86E9-49BF-9BDE-FEE0AB88051D}"/>
                </a:ext>
              </a:extLst>
            </p:cNvPr>
            <p:cNvSpPr/>
            <p:nvPr/>
          </p:nvSpPr>
          <p:spPr>
            <a:xfrm>
              <a:off x="6477000" y="3246120"/>
              <a:ext cx="8432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Rectangle: Rounded Corners 11">
            <a:hlinkClick r:id="rId6" action="ppaction://hlinksldjump"/>
            <a:extLst>
              <a:ext uri="{FF2B5EF4-FFF2-40B4-BE49-F238E27FC236}">
                <a16:creationId xmlns:a16="http://schemas.microsoft.com/office/drawing/2014/main" id="{4D15190C-7FAA-4860-A3A3-A8BDC3E710B5}"/>
              </a:ext>
            </a:extLst>
          </p:cNvPr>
          <p:cNvSpPr/>
          <p:nvPr/>
        </p:nvSpPr>
        <p:spPr>
          <a:xfrm>
            <a:off x="9381419" y="3947568"/>
            <a:ext cx="2618802" cy="17194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0378972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4765985"/>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2400" dirty="0">
              <a:effectLst/>
              <a:latin typeface="Freestyle Script" panose="030804020302050B0404"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To the right Worshipful the Justices of the Peace and in the presence of the people for this county at the Quarter Sessions to be held on the 1st of April 1650. </a:t>
            </a: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The humble petition of Margaret </a:t>
            </a:r>
            <a:r>
              <a:rPr lang="en-GB" sz="2400" dirty="0" err="1">
                <a:effectLst/>
                <a:latin typeface="Bradley Hand ITC" panose="03070402050302030203" pitchFamily="66" charset="0"/>
                <a:ea typeface="Calibri" panose="020F0502020204030204" pitchFamily="34" charset="0"/>
                <a:cs typeface="Times New Roman" panose="02020603050405020304" pitchFamily="18" charset="0"/>
              </a:rPr>
              <a:t>Merryweather</a:t>
            </a: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 widow. </a:t>
            </a:r>
            <a:r>
              <a:rPr lang="en-GB" sz="2400" dirty="0">
                <a:latin typeface="Bradley Hand ITC" panose="03070402050302030203" pitchFamily="66" charset="0"/>
                <a:ea typeface="Calibri" panose="020F0502020204030204" pitchFamily="34" charset="0"/>
                <a:cs typeface="Times New Roman" panose="02020603050405020304" pitchFamily="18" charset="0"/>
              </a:rPr>
              <a:t> </a:t>
            </a:r>
          </a:p>
          <a:p>
            <a:pPr>
              <a:lnSpc>
                <a:spcPct val="107000"/>
              </a:lnSpc>
              <a:spcAft>
                <a:spcPts val="800"/>
              </a:spcAft>
            </a:pPr>
            <a:endParaRPr lang="en-GB" sz="2400" dirty="0">
              <a:effectLst/>
              <a:latin typeface="Bradley Hand ITC" panose="03070402050302030203"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Her husband was killed when her house was burned and she now has nowhere to live. </a:t>
            </a: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She is unable to support herself and will starve unless you help her. </a:t>
            </a:r>
          </a:p>
          <a:p>
            <a:pPr>
              <a:lnSpc>
                <a:spcPct val="107000"/>
              </a:lnSpc>
              <a:spcAft>
                <a:spcPts val="800"/>
              </a:spcAft>
            </a:pPr>
            <a:endParaRPr lang="en-GB" sz="2400" dirty="0">
              <a:latin typeface="Bradley Hand ITC" panose="03070402050302030203"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Please grant her a pension</a:t>
            </a:r>
          </a:p>
          <a:p>
            <a:pPr>
              <a:lnSpc>
                <a:spcPct val="107000"/>
              </a:lnSpc>
              <a:spcAft>
                <a:spcPts val="800"/>
              </a:spcAft>
            </a:pPr>
            <a:r>
              <a:rPr lang="en-GB" sz="2400" dirty="0">
                <a:latin typeface="Bradley Hand ITC" panose="03070402050302030203" pitchFamily="66" charset="0"/>
                <a:ea typeface="Calibri" panose="020F0502020204030204" pitchFamily="34" charset="0"/>
                <a:cs typeface="Times New Roman" panose="02020603050405020304" pitchFamily="18" charset="0"/>
              </a:rPr>
              <a:t>She will daily pray for you.</a:t>
            </a:r>
            <a:endParaRPr lang="en-GB" sz="2400" dirty="0">
              <a:effectLst/>
              <a:latin typeface="Bradley Hand ITC" panose="03070402050302030203" pitchFamily="66" charset="0"/>
              <a:ea typeface="Calibri" panose="020F0502020204030204" pitchFamily="34" charset="0"/>
              <a:cs typeface="Times New Roman" panose="02020603050405020304" pitchFamily="18" charset="0"/>
            </a:endParaRPr>
          </a:p>
        </p:txBody>
      </p:sp>
      <p:grpSp>
        <p:nvGrpSpPr>
          <p:cNvPr id="6" name="Group 5">
            <a:extLst>
              <a:ext uri="{FF2B5EF4-FFF2-40B4-BE49-F238E27FC236}">
                <a16:creationId xmlns:a16="http://schemas.microsoft.com/office/drawing/2014/main" id="{C05CFBEF-6A21-418D-B3BC-3CAF36F06C74}"/>
              </a:ext>
            </a:extLst>
          </p:cNvPr>
          <p:cNvGrpSpPr/>
          <p:nvPr/>
        </p:nvGrpSpPr>
        <p:grpSpPr>
          <a:xfrm>
            <a:off x="10038081" y="3911393"/>
            <a:ext cx="1828799" cy="1475312"/>
            <a:chOff x="5984241" y="3007153"/>
            <a:chExt cx="1828799" cy="1475312"/>
          </a:xfrm>
        </p:grpSpPr>
        <p:sp>
          <p:nvSpPr>
            <p:cNvPr id="7" name="Rectangle: Rounded Corners 6">
              <a:extLst>
                <a:ext uri="{FF2B5EF4-FFF2-40B4-BE49-F238E27FC236}">
                  <a16:creationId xmlns:a16="http://schemas.microsoft.com/office/drawing/2014/main" id="{B0461B4D-91D5-46A3-9B1D-712740583529}"/>
                </a:ext>
              </a:extLst>
            </p:cNvPr>
            <p:cNvSpPr/>
            <p:nvPr/>
          </p:nvSpPr>
          <p:spPr>
            <a:xfrm>
              <a:off x="5984241" y="3007153"/>
              <a:ext cx="1828799" cy="147531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C8655326-165E-4977-8EB3-FF6338FE5048}"/>
                </a:ext>
              </a:extLst>
            </p:cNvPr>
            <p:cNvSpPr txBox="1"/>
            <p:nvPr/>
          </p:nvSpPr>
          <p:spPr>
            <a:xfrm>
              <a:off x="6096000" y="3639899"/>
              <a:ext cx="1521860" cy="707886"/>
            </a:xfrm>
            <a:prstGeom prst="rect">
              <a:avLst/>
            </a:prstGeom>
            <a:noFill/>
            <a:ln>
              <a:noFill/>
            </a:ln>
          </p:spPr>
          <p:txBody>
            <a:bodyPr wrap="square" rtlCol="0">
              <a:spAutoFit/>
            </a:bodyPr>
            <a:lstStyle/>
            <a:p>
              <a:pPr algn="ctr"/>
              <a:r>
                <a:rPr lang="en-GB" sz="2000" b="1" dirty="0">
                  <a:solidFill>
                    <a:schemeClr val="bg1"/>
                  </a:solidFill>
                  <a:latin typeface="Bahnschrift" panose="020B0502040204020203" pitchFamily="34" charset="0"/>
                  <a:cs typeface="Times New Roman" panose="02020603050405020304" pitchFamily="18" charset="0"/>
                </a:rPr>
                <a:t>Click here to continue</a:t>
              </a:r>
              <a:endParaRPr lang="en-GB" sz="2000" b="1" dirty="0">
                <a:solidFill>
                  <a:schemeClr val="bg1"/>
                </a:solidFill>
              </a:endParaRPr>
            </a:p>
          </p:txBody>
        </p:sp>
        <p:sp>
          <p:nvSpPr>
            <p:cNvPr id="10" name="Arrow: Right 9">
              <a:extLst>
                <a:ext uri="{FF2B5EF4-FFF2-40B4-BE49-F238E27FC236}">
                  <a16:creationId xmlns:a16="http://schemas.microsoft.com/office/drawing/2014/main" id="{7AFD5943-FCBE-4B17-9FDD-5CDD1C05F908}"/>
                </a:ext>
              </a:extLst>
            </p:cNvPr>
            <p:cNvSpPr/>
            <p:nvPr/>
          </p:nvSpPr>
          <p:spPr>
            <a:xfrm>
              <a:off x="6477000" y="3246120"/>
              <a:ext cx="8432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Rectangle: Rounded Corners 1">
            <a:hlinkClick r:id="rId5" action="ppaction://hlinksldjump"/>
            <a:extLst>
              <a:ext uri="{FF2B5EF4-FFF2-40B4-BE49-F238E27FC236}">
                <a16:creationId xmlns:a16="http://schemas.microsoft.com/office/drawing/2014/main" id="{D637A43A-07A9-4318-BF31-263C6F1B34A9}"/>
              </a:ext>
            </a:extLst>
          </p:cNvPr>
          <p:cNvSpPr/>
          <p:nvPr/>
        </p:nvSpPr>
        <p:spPr>
          <a:xfrm>
            <a:off x="10038081" y="3718560"/>
            <a:ext cx="2072639" cy="19390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9964949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4663393"/>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2400" dirty="0">
              <a:effectLst/>
              <a:latin typeface="Freestyle Script" panose="030804020302050B0404"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To the right Worshipful the Justices of the Peace and in the presence of the people for this county at the Quarter Sessions to be held on the 1st of April 1650. The humble petition of </a:t>
            </a:r>
            <a:r>
              <a:rPr lang="en-GB" sz="2400" dirty="0">
                <a:latin typeface="Bradley Hand ITC" panose="03070402050302030203" pitchFamily="66" charset="0"/>
                <a:ea typeface="Calibri" panose="020F0502020204030204" pitchFamily="34" charset="0"/>
                <a:cs typeface="Times New Roman" panose="02020603050405020304" pitchFamily="18" charset="0"/>
              </a:rPr>
              <a:t>Walter </a:t>
            </a:r>
            <a:r>
              <a:rPr lang="en-GB" sz="2400" dirty="0" err="1">
                <a:latin typeface="Bradley Hand ITC" panose="03070402050302030203" pitchFamily="66" charset="0"/>
                <a:ea typeface="Calibri" panose="020F0502020204030204" pitchFamily="34" charset="0"/>
                <a:cs typeface="Times New Roman" panose="02020603050405020304" pitchFamily="18" charset="0"/>
              </a:rPr>
              <a:t>Hogbrawl</a:t>
            </a: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 orphan. </a:t>
            </a:r>
            <a:r>
              <a:rPr lang="en-GB" sz="2400" dirty="0">
                <a:latin typeface="Bradley Hand ITC" panose="03070402050302030203" pitchFamily="66" charset="0"/>
                <a:ea typeface="Calibri" panose="020F0502020204030204" pitchFamily="34" charset="0"/>
                <a:cs typeface="Times New Roman" panose="02020603050405020304" pitchFamily="18" charset="0"/>
              </a:rPr>
              <a:t> </a:t>
            </a:r>
          </a:p>
          <a:p>
            <a:pPr>
              <a:lnSpc>
                <a:spcPct val="107000"/>
              </a:lnSpc>
              <a:spcAft>
                <a:spcPts val="800"/>
              </a:spcAft>
            </a:pPr>
            <a:endParaRPr lang="en-GB" sz="2400" dirty="0">
              <a:effectLst/>
              <a:latin typeface="Bradley Hand ITC" panose="03070402050302030203"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His house was burned down when his town was besieged and he now has nowhere to live.</a:t>
            </a:r>
          </a:p>
          <a:p>
            <a:pPr>
              <a:lnSpc>
                <a:spcPct val="107000"/>
              </a:lnSpc>
              <a:spcAft>
                <a:spcPts val="800"/>
              </a:spcAft>
            </a:pPr>
            <a:endParaRPr lang="en-GB" sz="2400" dirty="0">
              <a:latin typeface="Bradley Hand ITC" panose="03070402050302030203"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Please grant him a pension</a:t>
            </a:r>
          </a:p>
          <a:p>
            <a:pPr>
              <a:lnSpc>
                <a:spcPct val="107000"/>
              </a:lnSpc>
              <a:spcAft>
                <a:spcPts val="800"/>
              </a:spcAft>
            </a:pPr>
            <a:endParaRPr lang="en-GB" sz="2400" dirty="0">
              <a:effectLst/>
              <a:latin typeface="Bradley Hand ITC" panose="03070402050302030203"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latin typeface="Bradley Hand ITC" panose="03070402050302030203" pitchFamily="66" charset="0"/>
                <a:ea typeface="Calibri" panose="020F0502020204030204" pitchFamily="34" charset="0"/>
                <a:cs typeface="Times New Roman" panose="02020603050405020304" pitchFamily="18" charset="0"/>
              </a:rPr>
              <a:t>He will daily pray for you.</a:t>
            </a:r>
            <a:endParaRPr lang="en-GB" sz="2400" dirty="0">
              <a:effectLst/>
              <a:latin typeface="Bradley Hand ITC" panose="03070402050302030203" pitchFamily="66" charset="0"/>
              <a:ea typeface="Calibri" panose="020F0502020204030204" pitchFamily="34" charset="0"/>
              <a:cs typeface="Times New Roman" panose="02020603050405020304" pitchFamily="18" charset="0"/>
            </a:endParaRPr>
          </a:p>
        </p:txBody>
      </p:sp>
      <p:grpSp>
        <p:nvGrpSpPr>
          <p:cNvPr id="6" name="Group 5">
            <a:extLst>
              <a:ext uri="{FF2B5EF4-FFF2-40B4-BE49-F238E27FC236}">
                <a16:creationId xmlns:a16="http://schemas.microsoft.com/office/drawing/2014/main" id="{C05CFBEF-6A21-418D-B3BC-3CAF36F06C74}"/>
              </a:ext>
            </a:extLst>
          </p:cNvPr>
          <p:cNvGrpSpPr/>
          <p:nvPr/>
        </p:nvGrpSpPr>
        <p:grpSpPr>
          <a:xfrm>
            <a:off x="10038081" y="3911393"/>
            <a:ext cx="1828799" cy="1475312"/>
            <a:chOff x="5984241" y="3007153"/>
            <a:chExt cx="1828799" cy="1475312"/>
          </a:xfrm>
        </p:grpSpPr>
        <p:sp>
          <p:nvSpPr>
            <p:cNvPr id="7" name="Rectangle: Rounded Corners 6">
              <a:extLst>
                <a:ext uri="{FF2B5EF4-FFF2-40B4-BE49-F238E27FC236}">
                  <a16:creationId xmlns:a16="http://schemas.microsoft.com/office/drawing/2014/main" id="{B0461B4D-91D5-46A3-9B1D-712740583529}"/>
                </a:ext>
              </a:extLst>
            </p:cNvPr>
            <p:cNvSpPr/>
            <p:nvPr/>
          </p:nvSpPr>
          <p:spPr>
            <a:xfrm>
              <a:off x="5984241" y="3007153"/>
              <a:ext cx="1828799" cy="147531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C8655326-165E-4977-8EB3-FF6338FE5048}"/>
                </a:ext>
              </a:extLst>
            </p:cNvPr>
            <p:cNvSpPr txBox="1"/>
            <p:nvPr/>
          </p:nvSpPr>
          <p:spPr>
            <a:xfrm>
              <a:off x="6096000" y="3639899"/>
              <a:ext cx="1521860" cy="707886"/>
            </a:xfrm>
            <a:prstGeom prst="rect">
              <a:avLst/>
            </a:prstGeom>
            <a:noFill/>
            <a:ln>
              <a:noFill/>
            </a:ln>
          </p:spPr>
          <p:txBody>
            <a:bodyPr wrap="square" rtlCol="0">
              <a:spAutoFit/>
            </a:bodyPr>
            <a:lstStyle/>
            <a:p>
              <a:pPr algn="ctr"/>
              <a:r>
                <a:rPr lang="en-GB" sz="2000" b="1" dirty="0">
                  <a:solidFill>
                    <a:schemeClr val="bg1"/>
                  </a:solidFill>
                  <a:latin typeface="Bahnschrift" panose="020B0502040204020203" pitchFamily="34" charset="0"/>
                  <a:cs typeface="Times New Roman" panose="02020603050405020304" pitchFamily="18" charset="0"/>
                </a:rPr>
                <a:t>Click here to continue</a:t>
              </a:r>
              <a:endParaRPr lang="en-GB" sz="2000" b="1" dirty="0">
                <a:solidFill>
                  <a:schemeClr val="bg1"/>
                </a:solidFill>
              </a:endParaRPr>
            </a:p>
          </p:txBody>
        </p:sp>
        <p:sp>
          <p:nvSpPr>
            <p:cNvPr id="10" name="Arrow: Right 9">
              <a:extLst>
                <a:ext uri="{FF2B5EF4-FFF2-40B4-BE49-F238E27FC236}">
                  <a16:creationId xmlns:a16="http://schemas.microsoft.com/office/drawing/2014/main" id="{7AFD5943-FCBE-4B17-9FDD-5CDD1C05F908}"/>
                </a:ext>
              </a:extLst>
            </p:cNvPr>
            <p:cNvSpPr/>
            <p:nvPr/>
          </p:nvSpPr>
          <p:spPr>
            <a:xfrm>
              <a:off x="6477000" y="3246120"/>
              <a:ext cx="8432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Rectangle: Rounded Corners 1">
            <a:hlinkClick r:id="rId5" action="ppaction://hlinksldjump"/>
            <a:extLst>
              <a:ext uri="{FF2B5EF4-FFF2-40B4-BE49-F238E27FC236}">
                <a16:creationId xmlns:a16="http://schemas.microsoft.com/office/drawing/2014/main" id="{D637A43A-07A9-4318-BF31-263C6F1B34A9}"/>
              </a:ext>
            </a:extLst>
          </p:cNvPr>
          <p:cNvSpPr/>
          <p:nvPr/>
        </p:nvSpPr>
        <p:spPr>
          <a:xfrm>
            <a:off x="10038081" y="3718560"/>
            <a:ext cx="2072639" cy="19390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4561641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362215"/>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dirty="0">
              <a:latin typeface="Bahnschrift" panose="020B0502040204020203" pitchFamily="34" charset="0"/>
              <a:cs typeface="Angsana New" panose="020B0502040204020203" pitchFamily="18" charset="-34"/>
            </a:endParaRPr>
          </a:p>
        </p:txBody>
      </p:sp>
      <p:pic>
        <p:nvPicPr>
          <p:cNvPr id="6" name="Picture 5">
            <a:extLst>
              <a:ext uri="{FF2B5EF4-FFF2-40B4-BE49-F238E27FC236}">
                <a16:creationId xmlns:a16="http://schemas.microsoft.com/office/drawing/2014/main" id="{9EACC0A1-362C-4C85-B385-EA0904338604}"/>
              </a:ext>
            </a:extLst>
          </p:cNvPr>
          <p:cNvPicPr>
            <a:picLocks noChangeAspect="1"/>
          </p:cNvPicPr>
          <p:nvPr/>
        </p:nvPicPr>
        <p:blipFill rotWithShape="1">
          <a:blip r:embed="rId5"/>
          <a:srcRect l="13257" r="12671" b="45928"/>
          <a:stretch/>
        </p:blipFill>
        <p:spPr>
          <a:xfrm>
            <a:off x="0" y="2920346"/>
            <a:ext cx="3159761" cy="2704599"/>
          </a:xfrm>
          <a:prstGeom prst="rect">
            <a:avLst/>
          </a:prstGeom>
        </p:spPr>
      </p:pic>
      <p:sp>
        <p:nvSpPr>
          <p:cNvPr id="10" name="TextBox 9">
            <a:extLst>
              <a:ext uri="{FF2B5EF4-FFF2-40B4-BE49-F238E27FC236}">
                <a16:creationId xmlns:a16="http://schemas.microsoft.com/office/drawing/2014/main" id="{7E73B1BE-BA6A-4790-B4F3-904C35EE063D}"/>
              </a:ext>
            </a:extLst>
          </p:cNvPr>
          <p:cNvSpPr txBox="1"/>
          <p:nvPr/>
        </p:nvSpPr>
        <p:spPr>
          <a:xfrm>
            <a:off x="4230300" y="1237038"/>
            <a:ext cx="5151119" cy="2656368"/>
          </a:xfrm>
          <a:prstGeom prst="rect">
            <a:avLst/>
          </a:prstGeom>
          <a:noFill/>
        </p:spPr>
        <p:txBody>
          <a:bodyPr wrap="square">
            <a:spAutoFit/>
          </a:bodyPr>
          <a:lstStyle/>
          <a:p>
            <a:pPr algn="ctr">
              <a:lnSpc>
                <a:spcPct val="107000"/>
              </a:lnSpc>
              <a:spcAft>
                <a:spcPts val="800"/>
              </a:spcAft>
            </a:pPr>
            <a:r>
              <a:rPr lang="en-GB" sz="2400" dirty="0">
                <a:effectLst/>
                <a:latin typeface="Bahnschrift" panose="020B0502040204020203" pitchFamily="34" charset="0"/>
                <a:ea typeface="Calibri" panose="020F0502020204030204" pitchFamily="34" charset="0"/>
                <a:cs typeface="Times New Roman" panose="02020603050405020304" pitchFamily="18" charset="0"/>
              </a:rPr>
              <a:t>Congratulations! </a:t>
            </a:r>
          </a:p>
          <a:p>
            <a:pPr algn="ctr">
              <a:lnSpc>
                <a:spcPct val="107000"/>
              </a:lnSpc>
              <a:spcAft>
                <a:spcPts val="800"/>
              </a:spcAft>
            </a:pPr>
            <a:endParaRPr lang="en-GB" sz="2400" dirty="0">
              <a:latin typeface="Bahnschrift" panose="020B0502040204020203"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2400" dirty="0">
                <a:effectLst/>
                <a:latin typeface="Bahnschrift" panose="020B0502040204020203" pitchFamily="34" charset="0"/>
                <a:ea typeface="Calibri" panose="020F0502020204030204" pitchFamily="34" charset="0"/>
                <a:cs typeface="Times New Roman" panose="02020603050405020304" pitchFamily="18" charset="0"/>
              </a:rPr>
              <a:t>The court felt very sorry for you.  They awarded you an annual pension of 20 shillings. </a:t>
            </a:r>
          </a:p>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4" name="Group 13">
            <a:extLst>
              <a:ext uri="{FF2B5EF4-FFF2-40B4-BE49-F238E27FC236}">
                <a16:creationId xmlns:a16="http://schemas.microsoft.com/office/drawing/2014/main" id="{F9178273-6A4C-4DFD-9B8A-871FCCD3B2B6}"/>
              </a:ext>
            </a:extLst>
          </p:cNvPr>
          <p:cNvGrpSpPr/>
          <p:nvPr/>
        </p:nvGrpSpPr>
        <p:grpSpPr>
          <a:xfrm>
            <a:off x="9756516" y="4117135"/>
            <a:ext cx="1828799" cy="1475312"/>
            <a:chOff x="5984240" y="3212749"/>
            <a:chExt cx="1828799" cy="1475312"/>
          </a:xfrm>
        </p:grpSpPr>
        <p:sp>
          <p:nvSpPr>
            <p:cNvPr id="15" name="Rectangle: Rounded Corners 14">
              <a:extLst>
                <a:ext uri="{FF2B5EF4-FFF2-40B4-BE49-F238E27FC236}">
                  <a16:creationId xmlns:a16="http://schemas.microsoft.com/office/drawing/2014/main" id="{BA8401BB-A5EC-4BF4-9257-A7A8FDEE2BDB}"/>
                </a:ext>
              </a:extLst>
            </p:cNvPr>
            <p:cNvSpPr/>
            <p:nvPr/>
          </p:nvSpPr>
          <p:spPr>
            <a:xfrm>
              <a:off x="5984240" y="3212749"/>
              <a:ext cx="1828799" cy="147531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00DCBB68-142B-4763-8C32-9CBC2A06C4AE}"/>
                </a:ext>
              </a:extLst>
            </p:cNvPr>
            <p:cNvSpPr txBox="1"/>
            <p:nvPr/>
          </p:nvSpPr>
          <p:spPr>
            <a:xfrm>
              <a:off x="6096000" y="3639899"/>
              <a:ext cx="1521860" cy="707886"/>
            </a:xfrm>
            <a:prstGeom prst="rect">
              <a:avLst/>
            </a:prstGeom>
            <a:noFill/>
            <a:ln>
              <a:noFill/>
            </a:ln>
          </p:spPr>
          <p:txBody>
            <a:bodyPr wrap="square" rtlCol="0">
              <a:spAutoFit/>
            </a:bodyPr>
            <a:lstStyle/>
            <a:p>
              <a:pPr algn="ctr"/>
              <a:r>
                <a:rPr lang="en-GB" sz="2000" b="1" dirty="0">
                  <a:solidFill>
                    <a:schemeClr val="bg1"/>
                  </a:solidFill>
                  <a:latin typeface="Bahnschrift" panose="020B0502040204020203" pitchFamily="34" charset="0"/>
                  <a:cs typeface="Times New Roman" panose="02020603050405020304" pitchFamily="18" charset="0"/>
                </a:rPr>
                <a:t>Click here to try again</a:t>
              </a:r>
              <a:endParaRPr lang="en-GB" sz="2000" b="1" dirty="0">
                <a:solidFill>
                  <a:schemeClr val="bg1"/>
                </a:solidFill>
              </a:endParaRPr>
            </a:p>
          </p:txBody>
        </p:sp>
        <p:sp>
          <p:nvSpPr>
            <p:cNvPr id="17" name="Arrow: Right 16">
              <a:extLst>
                <a:ext uri="{FF2B5EF4-FFF2-40B4-BE49-F238E27FC236}">
                  <a16:creationId xmlns:a16="http://schemas.microsoft.com/office/drawing/2014/main" id="{EBF2FDAD-86E9-49BF-9BDE-FEE0AB88051D}"/>
                </a:ext>
              </a:extLst>
            </p:cNvPr>
            <p:cNvSpPr/>
            <p:nvPr/>
          </p:nvSpPr>
          <p:spPr>
            <a:xfrm>
              <a:off x="6477000" y="3246120"/>
              <a:ext cx="8432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Rectangle 1">
            <a:hlinkClick r:id="rId6" action="ppaction://hlinksldjump"/>
            <a:extLst>
              <a:ext uri="{FF2B5EF4-FFF2-40B4-BE49-F238E27FC236}">
                <a16:creationId xmlns:a16="http://schemas.microsoft.com/office/drawing/2014/main" id="{5CB98C8D-7443-D02D-0345-1C6DF3A0B802}"/>
              </a:ext>
            </a:extLst>
          </p:cNvPr>
          <p:cNvSpPr/>
          <p:nvPr/>
        </p:nvSpPr>
        <p:spPr>
          <a:xfrm>
            <a:off x="9515475" y="3790950"/>
            <a:ext cx="2381250" cy="18666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148252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362215"/>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dirty="0">
              <a:latin typeface="Bahnschrift" panose="020B0502040204020203" pitchFamily="34" charset="0"/>
              <a:cs typeface="Angsana New" panose="020B0502040204020203" pitchFamily="18" charset="-34"/>
            </a:endParaRPr>
          </a:p>
        </p:txBody>
      </p:sp>
      <p:pic>
        <p:nvPicPr>
          <p:cNvPr id="6" name="Picture 5">
            <a:extLst>
              <a:ext uri="{FF2B5EF4-FFF2-40B4-BE49-F238E27FC236}">
                <a16:creationId xmlns:a16="http://schemas.microsoft.com/office/drawing/2014/main" id="{9EACC0A1-362C-4C85-B385-EA0904338604}"/>
              </a:ext>
            </a:extLst>
          </p:cNvPr>
          <p:cNvPicPr>
            <a:picLocks noChangeAspect="1"/>
          </p:cNvPicPr>
          <p:nvPr/>
        </p:nvPicPr>
        <p:blipFill rotWithShape="1">
          <a:blip r:embed="rId5"/>
          <a:srcRect l="13257" r="12671" b="45928"/>
          <a:stretch/>
        </p:blipFill>
        <p:spPr>
          <a:xfrm>
            <a:off x="0" y="2920346"/>
            <a:ext cx="3159761" cy="2704599"/>
          </a:xfrm>
          <a:prstGeom prst="rect">
            <a:avLst/>
          </a:prstGeom>
        </p:spPr>
      </p:pic>
      <p:sp>
        <p:nvSpPr>
          <p:cNvPr id="10" name="TextBox 9">
            <a:extLst>
              <a:ext uri="{FF2B5EF4-FFF2-40B4-BE49-F238E27FC236}">
                <a16:creationId xmlns:a16="http://schemas.microsoft.com/office/drawing/2014/main" id="{7E73B1BE-BA6A-4790-B4F3-904C35EE063D}"/>
              </a:ext>
            </a:extLst>
          </p:cNvPr>
          <p:cNvSpPr txBox="1"/>
          <p:nvPr/>
        </p:nvSpPr>
        <p:spPr>
          <a:xfrm>
            <a:off x="4230300" y="1237038"/>
            <a:ext cx="5151119" cy="3651897"/>
          </a:xfrm>
          <a:prstGeom prst="rect">
            <a:avLst/>
          </a:prstGeom>
          <a:noFill/>
        </p:spPr>
        <p:txBody>
          <a:bodyPr wrap="square">
            <a:spAutoFit/>
          </a:bodyPr>
          <a:lstStyle/>
          <a:p>
            <a:pPr algn="ctr">
              <a:lnSpc>
                <a:spcPct val="107000"/>
              </a:lnSpc>
              <a:spcAft>
                <a:spcPts val="800"/>
              </a:spcAft>
            </a:pPr>
            <a:r>
              <a:rPr lang="en-GB" sz="2400" dirty="0">
                <a:effectLst/>
                <a:latin typeface="Bahnschrift" panose="020B0502040204020203" pitchFamily="34" charset="0"/>
                <a:ea typeface="Calibri" panose="020F0502020204030204" pitchFamily="34" charset="0"/>
                <a:cs typeface="Times New Roman" panose="02020603050405020304" pitchFamily="18" charset="0"/>
              </a:rPr>
              <a:t>I have good news and bad news. </a:t>
            </a:r>
          </a:p>
          <a:p>
            <a:pPr algn="ctr">
              <a:lnSpc>
                <a:spcPct val="107000"/>
              </a:lnSpc>
              <a:spcAft>
                <a:spcPts val="800"/>
              </a:spcAft>
            </a:pPr>
            <a:endParaRPr lang="en-GB" sz="2400" dirty="0">
              <a:latin typeface="Bahnschrift" panose="020B0502040204020203"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2400" dirty="0">
                <a:effectLst/>
                <a:latin typeface="Bahnschrift" panose="020B0502040204020203" pitchFamily="34" charset="0"/>
                <a:ea typeface="Calibri" panose="020F0502020204030204" pitchFamily="34" charset="0"/>
                <a:cs typeface="Times New Roman" panose="02020603050405020304" pitchFamily="18" charset="0"/>
              </a:rPr>
              <a:t>The court felt </a:t>
            </a:r>
            <a:r>
              <a:rPr lang="en-GB" sz="2400" dirty="0">
                <a:latin typeface="Bahnschrift" panose="020B0502040204020203" pitchFamily="34" charset="0"/>
                <a:ea typeface="Calibri" panose="020F0502020204030204" pitchFamily="34" charset="0"/>
                <a:cs typeface="Times New Roman" panose="02020603050405020304" pitchFamily="18" charset="0"/>
              </a:rPr>
              <a:t>quite </a:t>
            </a:r>
            <a:r>
              <a:rPr lang="en-GB" sz="2400" dirty="0">
                <a:effectLst/>
                <a:latin typeface="Bahnschrift" panose="020B0502040204020203" pitchFamily="34" charset="0"/>
                <a:ea typeface="Calibri" panose="020F0502020204030204" pitchFamily="34" charset="0"/>
                <a:cs typeface="Times New Roman" panose="02020603050405020304" pitchFamily="18" charset="0"/>
              </a:rPr>
              <a:t>sorry for you.  </a:t>
            </a:r>
          </a:p>
          <a:p>
            <a:pPr algn="ctr">
              <a:lnSpc>
                <a:spcPct val="107000"/>
              </a:lnSpc>
              <a:spcAft>
                <a:spcPts val="800"/>
              </a:spcAft>
            </a:pPr>
            <a:r>
              <a:rPr lang="en-GB" sz="2400" dirty="0">
                <a:effectLst/>
                <a:latin typeface="Bahnschrift" panose="020B0502040204020203" pitchFamily="34" charset="0"/>
                <a:ea typeface="Calibri" panose="020F0502020204030204" pitchFamily="34" charset="0"/>
                <a:cs typeface="Times New Roman" panose="02020603050405020304" pitchFamily="18" charset="0"/>
              </a:rPr>
              <a:t>I am afraid that they felt you only deserved a one off lump sum of 5 shillings. </a:t>
            </a:r>
          </a:p>
          <a:p>
            <a:pPr algn="ctr">
              <a:lnSpc>
                <a:spcPct val="107000"/>
              </a:lnSpc>
              <a:spcAft>
                <a:spcPts val="800"/>
              </a:spcAft>
            </a:pPr>
            <a:r>
              <a:rPr lang="en-GB" sz="2400" dirty="0">
                <a:effectLst/>
                <a:latin typeface="Bahnschrift" panose="020B0502040204020203" pitchFamily="34" charset="0"/>
                <a:ea typeface="Calibri" panose="020F0502020204030204" pitchFamily="34" charset="0"/>
                <a:cs typeface="Times New Roman" panose="02020603050405020304" pitchFamily="18" charset="0"/>
              </a:rPr>
              <a:t>Better luck next time!</a:t>
            </a:r>
          </a:p>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4" name="Group 13">
            <a:extLst>
              <a:ext uri="{FF2B5EF4-FFF2-40B4-BE49-F238E27FC236}">
                <a16:creationId xmlns:a16="http://schemas.microsoft.com/office/drawing/2014/main" id="{F9178273-6A4C-4DFD-9B8A-871FCCD3B2B6}"/>
              </a:ext>
            </a:extLst>
          </p:cNvPr>
          <p:cNvGrpSpPr/>
          <p:nvPr/>
        </p:nvGrpSpPr>
        <p:grpSpPr>
          <a:xfrm>
            <a:off x="9756516" y="4117135"/>
            <a:ext cx="1828799" cy="1475312"/>
            <a:chOff x="5984240" y="3212749"/>
            <a:chExt cx="1828799" cy="1475312"/>
          </a:xfrm>
        </p:grpSpPr>
        <p:sp>
          <p:nvSpPr>
            <p:cNvPr id="15" name="Rectangle: Rounded Corners 14">
              <a:extLst>
                <a:ext uri="{FF2B5EF4-FFF2-40B4-BE49-F238E27FC236}">
                  <a16:creationId xmlns:a16="http://schemas.microsoft.com/office/drawing/2014/main" id="{BA8401BB-A5EC-4BF4-9257-A7A8FDEE2BDB}"/>
                </a:ext>
              </a:extLst>
            </p:cNvPr>
            <p:cNvSpPr/>
            <p:nvPr/>
          </p:nvSpPr>
          <p:spPr>
            <a:xfrm>
              <a:off x="5984240" y="3212749"/>
              <a:ext cx="1828799" cy="147531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00DCBB68-142B-4763-8C32-9CBC2A06C4AE}"/>
                </a:ext>
              </a:extLst>
            </p:cNvPr>
            <p:cNvSpPr txBox="1"/>
            <p:nvPr/>
          </p:nvSpPr>
          <p:spPr>
            <a:xfrm>
              <a:off x="6096000" y="3639899"/>
              <a:ext cx="1521860" cy="707886"/>
            </a:xfrm>
            <a:prstGeom prst="rect">
              <a:avLst/>
            </a:prstGeom>
            <a:noFill/>
            <a:ln>
              <a:noFill/>
            </a:ln>
          </p:spPr>
          <p:txBody>
            <a:bodyPr wrap="square" rtlCol="0">
              <a:spAutoFit/>
            </a:bodyPr>
            <a:lstStyle/>
            <a:p>
              <a:pPr algn="ctr"/>
              <a:r>
                <a:rPr lang="en-GB" sz="2000" b="1" dirty="0">
                  <a:solidFill>
                    <a:schemeClr val="bg1"/>
                  </a:solidFill>
                  <a:latin typeface="Bahnschrift" panose="020B0502040204020203" pitchFamily="34" charset="0"/>
                  <a:cs typeface="Times New Roman" panose="02020603050405020304" pitchFamily="18" charset="0"/>
                </a:rPr>
                <a:t>Click here to try again</a:t>
              </a:r>
              <a:endParaRPr lang="en-GB" sz="2000" b="1" dirty="0">
                <a:solidFill>
                  <a:schemeClr val="bg1"/>
                </a:solidFill>
              </a:endParaRPr>
            </a:p>
          </p:txBody>
        </p:sp>
        <p:sp>
          <p:nvSpPr>
            <p:cNvPr id="17" name="Arrow: Right 16">
              <a:extLst>
                <a:ext uri="{FF2B5EF4-FFF2-40B4-BE49-F238E27FC236}">
                  <a16:creationId xmlns:a16="http://schemas.microsoft.com/office/drawing/2014/main" id="{EBF2FDAD-86E9-49BF-9BDE-FEE0AB88051D}"/>
                </a:ext>
              </a:extLst>
            </p:cNvPr>
            <p:cNvSpPr/>
            <p:nvPr/>
          </p:nvSpPr>
          <p:spPr>
            <a:xfrm>
              <a:off x="6477000" y="3246120"/>
              <a:ext cx="8432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Rectangle 1">
            <a:hlinkClick r:id="rId6" action="ppaction://hlinksldjump"/>
            <a:extLst>
              <a:ext uri="{FF2B5EF4-FFF2-40B4-BE49-F238E27FC236}">
                <a16:creationId xmlns:a16="http://schemas.microsoft.com/office/drawing/2014/main" id="{520AB09D-72EF-374C-92F3-CD7B4F6CF1C7}"/>
              </a:ext>
            </a:extLst>
          </p:cNvPr>
          <p:cNvSpPr/>
          <p:nvPr/>
        </p:nvSpPr>
        <p:spPr>
          <a:xfrm>
            <a:off x="9515475" y="3790950"/>
            <a:ext cx="2381250" cy="18666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0906409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362215"/>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dirty="0">
              <a:latin typeface="Bahnschrift" panose="020B0502040204020203" pitchFamily="34" charset="0"/>
              <a:cs typeface="Angsana New" panose="020B0502040204020203" pitchFamily="18" charset="-34"/>
            </a:endParaRPr>
          </a:p>
        </p:txBody>
      </p:sp>
      <p:pic>
        <p:nvPicPr>
          <p:cNvPr id="6" name="Picture 5">
            <a:extLst>
              <a:ext uri="{FF2B5EF4-FFF2-40B4-BE49-F238E27FC236}">
                <a16:creationId xmlns:a16="http://schemas.microsoft.com/office/drawing/2014/main" id="{9EACC0A1-362C-4C85-B385-EA0904338604}"/>
              </a:ext>
            </a:extLst>
          </p:cNvPr>
          <p:cNvPicPr>
            <a:picLocks noChangeAspect="1"/>
          </p:cNvPicPr>
          <p:nvPr/>
        </p:nvPicPr>
        <p:blipFill rotWithShape="1">
          <a:blip r:embed="rId5"/>
          <a:srcRect l="13257" r="12671" b="45928"/>
          <a:stretch/>
        </p:blipFill>
        <p:spPr>
          <a:xfrm>
            <a:off x="0" y="2920346"/>
            <a:ext cx="3159761" cy="2704599"/>
          </a:xfrm>
          <a:prstGeom prst="rect">
            <a:avLst/>
          </a:prstGeom>
        </p:spPr>
      </p:pic>
      <p:sp>
        <p:nvSpPr>
          <p:cNvPr id="10" name="TextBox 9">
            <a:extLst>
              <a:ext uri="{FF2B5EF4-FFF2-40B4-BE49-F238E27FC236}">
                <a16:creationId xmlns:a16="http://schemas.microsoft.com/office/drawing/2014/main" id="{7E73B1BE-BA6A-4790-B4F3-904C35EE063D}"/>
              </a:ext>
            </a:extLst>
          </p:cNvPr>
          <p:cNvSpPr txBox="1"/>
          <p:nvPr/>
        </p:nvSpPr>
        <p:spPr>
          <a:xfrm>
            <a:off x="4230300" y="1237038"/>
            <a:ext cx="5151119" cy="2758960"/>
          </a:xfrm>
          <a:prstGeom prst="rect">
            <a:avLst/>
          </a:prstGeom>
          <a:noFill/>
        </p:spPr>
        <p:txBody>
          <a:bodyPr wrap="square">
            <a:spAutoFit/>
          </a:bodyPr>
          <a:lstStyle/>
          <a:p>
            <a:pPr algn="ctr">
              <a:lnSpc>
                <a:spcPct val="107000"/>
              </a:lnSpc>
              <a:spcAft>
                <a:spcPts val="800"/>
              </a:spcAft>
            </a:pPr>
            <a:endParaRPr lang="en-GB" sz="2400" dirty="0">
              <a:latin typeface="Bahnschrift" panose="020B0502040204020203"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2400" dirty="0">
                <a:effectLst/>
                <a:latin typeface="Bahnschrift" panose="020B0502040204020203" pitchFamily="34" charset="0"/>
                <a:ea typeface="Calibri" panose="020F0502020204030204" pitchFamily="34" charset="0"/>
                <a:cs typeface="Times New Roman" panose="02020603050405020304" pitchFamily="18" charset="0"/>
              </a:rPr>
              <a:t>Bad news, I am afraid!  </a:t>
            </a:r>
          </a:p>
          <a:p>
            <a:pPr algn="ctr">
              <a:lnSpc>
                <a:spcPct val="107000"/>
              </a:lnSpc>
              <a:spcAft>
                <a:spcPts val="800"/>
              </a:spcAft>
            </a:pPr>
            <a:r>
              <a:rPr lang="en-GB" sz="2400" dirty="0">
                <a:latin typeface="Bahnschrift" panose="020B0502040204020203" pitchFamily="34" charset="0"/>
                <a:ea typeface="Calibri" panose="020F0502020204030204" pitchFamily="34" charset="0"/>
                <a:cs typeface="Times New Roman" panose="02020603050405020304" pitchFamily="18" charset="0"/>
              </a:rPr>
              <a:t>T</a:t>
            </a:r>
            <a:r>
              <a:rPr lang="en-GB" sz="2400" dirty="0">
                <a:effectLst/>
                <a:latin typeface="Bahnschrift" panose="020B0502040204020203" pitchFamily="34" charset="0"/>
                <a:ea typeface="Calibri" panose="020F0502020204030204" pitchFamily="34" charset="0"/>
                <a:cs typeface="Times New Roman" panose="02020603050405020304" pitchFamily="18" charset="0"/>
              </a:rPr>
              <a:t>he court didn’t feel you deserved a pension or a lump sum.  </a:t>
            </a:r>
          </a:p>
          <a:p>
            <a:pPr algn="ctr">
              <a:lnSpc>
                <a:spcPct val="107000"/>
              </a:lnSpc>
              <a:spcAft>
                <a:spcPts val="800"/>
              </a:spcAft>
            </a:pPr>
            <a:r>
              <a:rPr lang="en-GB" sz="2400" dirty="0">
                <a:effectLst/>
                <a:latin typeface="Bahnschrift" panose="020B0502040204020203" pitchFamily="34" charset="0"/>
                <a:ea typeface="Calibri" panose="020F0502020204030204" pitchFamily="34" charset="0"/>
                <a:cs typeface="Times New Roman" panose="02020603050405020304" pitchFamily="18" charset="0"/>
              </a:rPr>
              <a:t>You could try again. </a:t>
            </a:r>
          </a:p>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4" name="Group 13">
            <a:extLst>
              <a:ext uri="{FF2B5EF4-FFF2-40B4-BE49-F238E27FC236}">
                <a16:creationId xmlns:a16="http://schemas.microsoft.com/office/drawing/2014/main" id="{F9178273-6A4C-4DFD-9B8A-871FCCD3B2B6}"/>
              </a:ext>
            </a:extLst>
          </p:cNvPr>
          <p:cNvGrpSpPr/>
          <p:nvPr/>
        </p:nvGrpSpPr>
        <p:grpSpPr>
          <a:xfrm>
            <a:off x="9756516" y="4117135"/>
            <a:ext cx="1828799" cy="1475312"/>
            <a:chOff x="5984240" y="3212749"/>
            <a:chExt cx="1828799" cy="1475312"/>
          </a:xfrm>
        </p:grpSpPr>
        <p:sp>
          <p:nvSpPr>
            <p:cNvPr id="15" name="Rectangle: Rounded Corners 14">
              <a:extLst>
                <a:ext uri="{FF2B5EF4-FFF2-40B4-BE49-F238E27FC236}">
                  <a16:creationId xmlns:a16="http://schemas.microsoft.com/office/drawing/2014/main" id="{BA8401BB-A5EC-4BF4-9257-A7A8FDEE2BDB}"/>
                </a:ext>
              </a:extLst>
            </p:cNvPr>
            <p:cNvSpPr/>
            <p:nvPr/>
          </p:nvSpPr>
          <p:spPr>
            <a:xfrm>
              <a:off x="5984240" y="3212749"/>
              <a:ext cx="1828799" cy="147531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00DCBB68-142B-4763-8C32-9CBC2A06C4AE}"/>
                </a:ext>
              </a:extLst>
            </p:cNvPr>
            <p:cNvSpPr txBox="1"/>
            <p:nvPr/>
          </p:nvSpPr>
          <p:spPr>
            <a:xfrm>
              <a:off x="6096000" y="3639899"/>
              <a:ext cx="1521860" cy="707886"/>
            </a:xfrm>
            <a:prstGeom prst="rect">
              <a:avLst/>
            </a:prstGeom>
            <a:noFill/>
            <a:ln>
              <a:noFill/>
            </a:ln>
          </p:spPr>
          <p:txBody>
            <a:bodyPr wrap="square" rtlCol="0">
              <a:spAutoFit/>
            </a:bodyPr>
            <a:lstStyle/>
            <a:p>
              <a:pPr algn="ctr"/>
              <a:r>
                <a:rPr lang="en-GB" sz="2000" b="1" dirty="0">
                  <a:solidFill>
                    <a:schemeClr val="bg1"/>
                  </a:solidFill>
                  <a:latin typeface="Bahnschrift" panose="020B0502040204020203" pitchFamily="34" charset="0"/>
                  <a:cs typeface="Times New Roman" panose="02020603050405020304" pitchFamily="18" charset="0"/>
                </a:rPr>
                <a:t>Click here to try again</a:t>
              </a:r>
              <a:endParaRPr lang="en-GB" sz="2000" b="1" dirty="0">
                <a:solidFill>
                  <a:schemeClr val="bg1"/>
                </a:solidFill>
              </a:endParaRPr>
            </a:p>
          </p:txBody>
        </p:sp>
        <p:sp>
          <p:nvSpPr>
            <p:cNvPr id="17" name="Arrow: Right 16">
              <a:extLst>
                <a:ext uri="{FF2B5EF4-FFF2-40B4-BE49-F238E27FC236}">
                  <a16:creationId xmlns:a16="http://schemas.microsoft.com/office/drawing/2014/main" id="{EBF2FDAD-86E9-49BF-9BDE-FEE0AB88051D}"/>
                </a:ext>
              </a:extLst>
            </p:cNvPr>
            <p:cNvSpPr/>
            <p:nvPr/>
          </p:nvSpPr>
          <p:spPr>
            <a:xfrm>
              <a:off x="6477000" y="3246120"/>
              <a:ext cx="8432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Rectangle 1">
            <a:hlinkClick r:id="rId6" action="ppaction://hlinksldjump"/>
            <a:extLst>
              <a:ext uri="{FF2B5EF4-FFF2-40B4-BE49-F238E27FC236}">
                <a16:creationId xmlns:a16="http://schemas.microsoft.com/office/drawing/2014/main" id="{56991517-9F31-DEB7-D3E6-1AA0360F726B}"/>
              </a:ext>
            </a:extLst>
          </p:cNvPr>
          <p:cNvSpPr/>
          <p:nvPr/>
        </p:nvSpPr>
        <p:spPr>
          <a:xfrm>
            <a:off x="9648825" y="3686175"/>
            <a:ext cx="2076450" cy="1906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247224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362215"/>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dirty="0">
              <a:latin typeface="Bahnschrift" panose="020B0502040204020203" pitchFamily="34" charset="0"/>
              <a:cs typeface="Angsana New" panose="020B0502040204020203" pitchFamily="18" charset="-34"/>
            </a:endParaRPr>
          </a:p>
        </p:txBody>
      </p:sp>
      <p:pic>
        <p:nvPicPr>
          <p:cNvPr id="6" name="Picture 5">
            <a:extLst>
              <a:ext uri="{FF2B5EF4-FFF2-40B4-BE49-F238E27FC236}">
                <a16:creationId xmlns:a16="http://schemas.microsoft.com/office/drawing/2014/main" id="{9EACC0A1-362C-4C85-B385-EA0904338604}"/>
              </a:ext>
            </a:extLst>
          </p:cNvPr>
          <p:cNvPicPr>
            <a:picLocks noChangeAspect="1"/>
          </p:cNvPicPr>
          <p:nvPr/>
        </p:nvPicPr>
        <p:blipFill rotWithShape="1">
          <a:blip r:embed="rId5"/>
          <a:srcRect l="13257" r="12671" b="45928"/>
          <a:stretch/>
        </p:blipFill>
        <p:spPr>
          <a:xfrm>
            <a:off x="0" y="2920346"/>
            <a:ext cx="3159761" cy="2704599"/>
          </a:xfrm>
          <a:prstGeom prst="rect">
            <a:avLst/>
          </a:prstGeom>
        </p:spPr>
      </p:pic>
      <p:sp>
        <p:nvSpPr>
          <p:cNvPr id="10" name="TextBox 9">
            <a:extLst>
              <a:ext uri="{FF2B5EF4-FFF2-40B4-BE49-F238E27FC236}">
                <a16:creationId xmlns:a16="http://schemas.microsoft.com/office/drawing/2014/main" id="{7E73B1BE-BA6A-4790-B4F3-904C35EE063D}"/>
              </a:ext>
            </a:extLst>
          </p:cNvPr>
          <p:cNvSpPr txBox="1"/>
          <p:nvPr/>
        </p:nvSpPr>
        <p:spPr>
          <a:xfrm>
            <a:off x="4805680" y="1425882"/>
            <a:ext cx="5151119" cy="2451184"/>
          </a:xfrm>
          <a:prstGeom prst="rect">
            <a:avLst/>
          </a:prstGeom>
          <a:noFill/>
        </p:spPr>
        <p:txBody>
          <a:bodyPr wrap="square">
            <a:spAutoFit/>
          </a:bodyPr>
          <a:lstStyle/>
          <a:p>
            <a:pPr>
              <a:lnSpc>
                <a:spcPct val="107000"/>
              </a:lnSpc>
              <a:spcAft>
                <a:spcPts val="800"/>
              </a:spcAft>
            </a:pPr>
            <a:r>
              <a:rPr lang="en-GB" sz="2400" dirty="0">
                <a:effectLst/>
                <a:latin typeface="Bahnschrift" panose="020B0502040204020203" pitchFamily="34" charset="0"/>
                <a:ea typeface="Calibri" panose="020F0502020204030204" pitchFamily="34" charset="0"/>
                <a:cs typeface="Times New Roman" panose="02020603050405020304" pitchFamily="18" charset="0"/>
              </a:rPr>
              <a:t>Finally, we must make sure that the judges know about your loyalty to Parliament. We should also offer to pray for the judges every day. That always goes down well!</a:t>
            </a:r>
          </a:p>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4" name="Group 13">
            <a:extLst>
              <a:ext uri="{FF2B5EF4-FFF2-40B4-BE49-F238E27FC236}">
                <a16:creationId xmlns:a16="http://schemas.microsoft.com/office/drawing/2014/main" id="{F9178273-6A4C-4DFD-9B8A-871FCCD3B2B6}"/>
              </a:ext>
            </a:extLst>
          </p:cNvPr>
          <p:cNvGrpSpPr/>
          <p:nvPr/>
        </p:nvGrpSpPr>
        <p:grpSpPr>
          <a:xfrm>
            <a:off x="9756516" y="4117135"/>
            <a:ext cx="1828799" cy="1475312"/>
            <a:chOff x="5984240" y="3212749"/>
            <a:chExt cx="1828799" cy="1475312"/>
          </a:xfrm>
        </p:grpSpPr>
        <p:sp>
          <p:nvSpPr>
            <p:cNvPr id="15" name="Rectangle: Rounded Corners 14">
              <a:extLst>
                <a:ext uri="{FF2B5EF4-FFF2-40B4-BE49-F238E27FC236}">
                  <a16:creationId xmlns:a16="http://schemas.microsoft.com/office/drawing/2014/main" id="{BA8401BB-A5EC-4BF4-9257-A7A8FDEE2BDB}"/>
                </a:ext>
              </a:extLst>
            </p:cNvPr>
            <p:cNvSpPr/>
            <p:nvPr/>
          </p:nvSpPr>
          <p:spPr>
            <a:xfrm>
              <a:off x="5984240" y="3212749"/>
              <a:ext cx="1828799" cy="147531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00DCBB68-142B-4763-8C32-9CBC2A06C4AE}"/>
                </a:ext>
              </a:extLst>
            </p:cNvPr>
            <p:cNvSpPr txBox="1"/>
            <p:nvPr/>
          </p:nvSpPr>
          <p:spPr>
            <a:xfrm>
              <a:off x="6096000" y="3639899"/>
              <a:ext cx="1521860" cy="1015663"/>
            </a:xfrm>
            <a:prstGeom prst="rect">
              <a:avLst/>
            </a:prstGeom>
            <a:noFill/>
            <a:ln>
              <a:noFill/>
            </a:ln>
          </p:spPr>
          <p:txBody>
            <a:bodyPr wrap="square" rtlCol="0">
              <a:spAutoFit/>
            </a:bodyPr>
            <a:lstStyle/>
            <a:p>
              <a:pPr algn="ctr"/>
              <a:r>
                <a:rPr lang="en-GB" sz="2000" b="1" dirty="0">
                  <a:solidFill>
                    <a:schemeClr val="bg1"/>
                  </a:solidFill>
                  <a:latin typeface="Bahnschrift" panose="020B0502040204020203" pitchFamily="34" charset="0"/>
                  <a:cs typeface="Times New Roman" panose="02020603050405020304" pitchFamily="18" charset="0"/>
                </a:rPr>
                <a:t>Click here for your petition</a:t>
              </a:r>
              <a:endParaRPr lang="en-GB" sz="2000" b="1" dirty="0">
                <a:solidFill>
                  <a:schemeClr val="bg1"/>
                </a:solidFill>
              </a:endParaRPr>
            </a:p>
          </p:txBody>
        </p:sp>
        <p:sp>
          <p:nvSpPr>
            <p:cNvPr id="17" name="Arrow: Right 16">
              <a:extLst>
                <a:ext uri="{FF2B5EF4-FFF2-40B4-BE49-F238E27FC236}">
                  <a16:creationId xmlns:a16="http://schemas.microsoft.com/office/drawing/2014/main" id="{EBF2FDAD-86E9-49BF-9BDE-FEE0AB88051D}"/>
                </a:ext>
              </a:extLst>
            </p:cNvPr>
            <p:cNvSpPr/>
            <p:nvPr/>
          </p:nvSpPr>
          <p:spPr>
            <a:xfrm>
              <a:off x="6477000" y="3246120"/>
              <a:ext cx="8432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Rectangle: Rounded Corners 11">
            <a:hlinkClick r:id="rId6" action="ppaction://hlinksldjump"/>
            <a:extLst>
              <a:ext uri="{FF2B5EF4-FFF2-40B4-BE49-F238E27FC236}">
                <a16:creationId xmlns:a16="http://schemas.microsoft.com/office/drawing/2014/main" id="{4D15190C-7FAA-4860-A3A3-A8BDC3E710B5}"/>
              </a:ext>
            </a:extLst>
          </p:cNvPr>
          <p:cNvSpPr/>
          <p:nvPr/>
        </p:nvSpPr>
        <p:spPr>
          <a:xfrm>
            <a:off x="9381419" y="3947568"/>
            <a:ext cx="2618802" cy="17194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0476713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3565271"/>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2400" dirty="0">
              <a:effectLst/>
              <a:latin typeface="Freestyle Script" panose="030804020302050B0404"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To the right Worshipful the Justices of the Peace and in the presence of the people for this county at the Quarter Sessions to be held on the 1st of April 1650. The humble petition of Walter </a:t>
            </a:r>
            <a:r>
              <a:rPr lang="en-GB" sz="2400" dirty="0" err="1">
                <a:effectLst/>
                <a:latin typeface="Bradley Hand ITC" panose="03070402050302030203" pitchFamily="66" charset="0"/>
                <a:ea typeface="Calibri" panose="020F0502020204030204" pitchFamily="34" charset="0"/>
                <a:cs typeface="Times New Roman" panose="02020603050405020304" pitchFamily="18" charset="0"/>
              </a:rPr>
              <a:t>Hogbrawl</a:t>
            </a: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 blacksmith</a:t>
            </a:r>
            <a:r>
              <a:rPr lang="en-GB" sz="2400" dirty="0">
                <a:latin typeface="Bradley Hand ITC" panose="03070402050302030203" pitchFamily="66" charset="0"/>
                <a:ea typeface="Calibri" panose="020F0502020204030204" pitchFamily="34" charset="0"/>
                <a:cs typeface="Times New Roman" panose="02020603050405020304" pitchFamily="18" charset="0"/>
              </a:rPr>
              <a:t>. During these late wars he was shot in the leg with a musket bullet. He is now unable to walk without the help of his friends.</a:t>
            </a:r>
          </a:p>
          <a:p>
            <a:pPr>
              <a:lnSpc>
                <a:spcPct val="107000"/>
              </a:lnSpc>
              <a:spcAft>
                <a:spcPts val="800"/>
              </a:spcAft>
            </a:pPr>
            <a:endParaRPr lang="en-GB" sz="2400" dirty="0">
              <a:latin typeface="Bradley Hand ITC" panose="03070402050302030203" pitchFamily="66" charset="0"/>
              <a:cs typeface="Times New Roman" panose="02020603050405020304" pitchFamily="18" charset="0"/>
            </a:endParaRPr>
          </a:p>
          <a:p>
            <a:pPr>
              <a:lnSpc>
                <a:spcPct val="107000"/>
              </a:lnSpc>
              <a:spcAft>
                <a:spcPts val="800"/>
              </a:spcAft>
            </a:pPr>
            <a:r>
              <a:rPr lang="en-GB" sz="2400" dirty="0">
                <a:latin typeface="Bradley Hand ITC" panose="03070402050302030203" pitchFamily="66" charset="0"/>
                <a:cs typeface="Times New Roman" panose="02020603050405020304" pitchFamily="18" charset="0"/>
              </a:rPr>
              <a:t>He needs money to buy crutches or a horse. He has been ever faithful to Parliament.</a:t>
            </a:r>
          </a:p>
          <a:p>
            <a:pPr>
              <a:lnSpc>
                <a:spcPct val="107000"/>
              </a:lnSpc>
              <a:spcAft>
                <a:spcPts val="800"/>
              </a:spcAft>
            </a:pPr>
            <a:r>
              <a:rPr lang="en-GB" sz="2400" dirty="0">
                <a:latin typeface="Bradley Hand ITC" panose="03070402050302030203" pitchFamily="66" charset="0"/>
                <a:cs typeface="Times New Roman" panose="02020603050405020304" pitchFamily="18" charset="0"/>
              </a:rPr>
              <a:t>He will daily pray for you. </a:t>
            </a:r>
            <a:endParaRPr lang="en-GB" dirty="0">
              <a:latin typeface="Bradley Hand ITC" panose="03070402050302030203" pitchFamily="66" charset="0"/>
              <a:cs typeface="Angsana New" panose="020B0502040204020203" pitchFamily="18" charset="-34"/>
            </a:endParaRPr>
          </a:p>
        </p:txBody>
      </p:sp>
      <p:sp>
        <p:nvSpPr>
          <p:cNvPr id="5" name="Rectangle 4">
            <a:hlinkClick r:id="rId5" action="ppaction://hlinksldjump"/>
            <a:extLst>
              <a:ext uri="{FF2B5EF4-FFF2-40B4-BE49-F238E27FC236}">
                <a16:creationId xmlns:a16="http://schemas.microsoft.com/office/drawing/2014/main" id="{55386673-FC54-8C2B-2850-932A2E289D48}"/>
              </a:ext>
            </a:extLst>
          </p:cNvPr>
          <p:cNvSpPr/>
          <p:nvPr/>
        </p:nvSpPr>
        <p:spPr>
          <a:xfrm>
            <a:off x="3367401" y="3000891"/>
            <a:ext cx="2800350" cy="2298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a:extLst>
              <a:ext uri="{FF2B5EF4-FFF2-40B4-BE49-F238E27FC236}">
                <a16:creationId xmlns:a16="http://schemas.microsoft.com/office/drawing/2014/main" id="{D6D41923-8257-3D06-2EE8-37102EEADD01}"/>
              </a:ext>
            </a:extLst>
          </p:cNvPr>
          <p:cNvGrpSpPr/>
          <p:nvPr/>
        </p:nvGrpSpPr>
        <p:grpSpPr>
          <a:xfrm>
            <a:off x="9578341" y="3601107"/>
            <a:ext cx="2277101" cy="1875354"/>
            <a:chOff x="9032241" y="2203672"/>
            <a:chExt cx="2277101" cy="1875354"/>
          </a:xfrm>
        </p:grpSpPr>
        <p:sp>
          <p:nvSpPr>
            <p:cNvPr id="13" name="Rectangle: Rounded Corners 12">
              <a:extLst>
                <a:ext uri="{FF2B5EF4-FFF2-40B4-BE49-F238E27FC236}">
                  <a16:creationId xmlns:a16="http://schemas.microsoft.com/office/drawing/2014/main" id="{809FA604-A981-E16D-9D12-5FE15FE73C2A}"/>
                </a:ext>
              </a:extLst>
            </p:cNvPr>
            <p:cNvSpPr/>
            <p:nvPr/>
          </p:nvSpPr>
          <p:spPr>
            <a:xfrm>
              <a:off x="9032241" y="2331135"/>
              <a:ext cx="2277101" cy="17478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2904C295-FB8E-609C-A9CA-617C3066B466}"/>
                </a:ext>
              </a:extLst>
            </p:cNvPr>
            <p:cNvSpPr txBox="1"/>
            <p:nvPr/>
          </p:nvSpPr>
          <p:spPr>
            <a:xfrm>
              <a:off x="9194248" y="2203672"/>
              <a:ext cx="1946272" cy="1815882"/>
            </a:xfrm>
            <a:prstGeom prst="rect">
              <a:avLst/>
            </a:prstGeom>
            <a:noFill/>
          </p:spPr>
          <p:txBody>
            <a:bodyPr wrap="square" rtlCol="0">
              <a:spAutoFit/>
            </a:bodyPr>
            <a:lstStyle/>
            <a:p>
              <a:pPr algn="ctr"/>
              <a:r>
                <a:rPr lang="en-GB" sz="4000" b="1" dirty="0">
                  <a:solidFill>
                    <a:schemeClr val="bg1"/>
                  </a:solidFill>
                  <a:latin typeface="Bahnschrift" panose="020B0502040204020203" pitchFamily="34" charset="0"/>
                  <a:cs typeface="Times New Roman" panose="02020603050405020304" pitchFamily="18" charset="0"/>
                </a:rPr>
                <a:t>?</a:t>
              </a:r>
            </a:p>
            <a:p>
              <a:pPr algn="ctr"/>
              <a:r>
                <a:rPr lang="en-GB" sz="2400" b="1" dirty="0">
                  <a:solidFill>
                    <a:schemeClr val="bg1"/>
                  </a:solidFill>
                  <a:latin typeface="Bahnschrift" panose="020B0502040204020203" pitchFamily="34" charset="0"/>
                  <a:cs typeface="Times New Roman" panose="02020603050405020304" pitchFamily="18" charset="0"/>
                </a:rPr>
                <a:t>Click here to find out if you win!</a:t>
              </a:r>
              <a:endParaRPr lang="en-GB" sz="2400" b="1" dirty="0">
                <a:solidFill>
                  <a:schemeClr val="bg1"/>
                </a:solidFill>
              </a:endParaRPr>
            </a:p>
          </p:txBody>
        </p:sp>
      </p:grpSp>
      <p:sp>
        <p:nvSpPr>
          <p:cNvPr id="16" name="Rectangle 15">
            <a:hlinkClick r:id="rId5" action="ppaction://hlinksldjump"/>
            <a:extLst>
              <a:ext uri="{FF2B5EF4-FFF2-40B4-BE49-F238E27FC236}">
                <a16:creationId xmlns:a16="http://schemas.microsoft.com/office/drawing/2014/main" id="{8483CB2E-F7E0-8607-BD9D-D6EE11800BE3}"/>
              </a:ext>
            </a:extLst>
          </p:cNvPr>
          <p:cNvSpPr/>
          <p:nvPr/>
        </p:nvSpPr>
        <p:spPr>
          <a:xfrm>
            <a:off x="9381419" y="3429000"/>
            <a:ext cx="2705806" cy="2194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681314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1CE15E5B575949BF957F351B9FD86D" ma:contentTypeVersion="17" ma:contentTypeDescription="Create a new document." ma:contentTypeScope="" ma:versionID="9aa539d2c7758f821351923dcef5c26f">
  <xsd:schema xmlns:xsd="http://www.w3.org/2001/XMLSchema" xmlns:xs="http://www.w3.org/2001/XMLSchema" xmlns:p="http://schemas.microsoft.com/office/2006/metadata/properties" xmlns:ns2="ac5c2849-74a1-46d7-ad44-587ab7d0a8b9" xmlns:ns3="4a165765-abab-47e8-b183-467eaa5f8791" targetNamespace="http://schemas.microsoft.com/office/2006/metadata/properties" ma:root="true" ma:fieldsID="d33d523c843f71b4d37d219aba784d33" ns2:_="" ns3:_="">
    <xsd:import namespace="ac5c2849-74a1-46d7-ad44-587ab7d0a8b9"/>
    <xsd:import namespace="4a165765-abab-47e8-b183-467eaa5f879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LengthInSeconds" minOccurs="0"/>
                <xsd:element ref="ns3:MediaServiceDateTaken"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Location" minOccurs="0"/>
                <xsd:element ref="ns3:lcf76f155ced4ddcb4097134ff3c332f" minOccurs="0"/>
                <xsd:element ref="ns2:TaxCatchAll" minOccurs="0"/>
                <xsd:element ref="ns3:MediaServiceDoc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5c2849-74a1-46d7-ad44-587ab7d0a8b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1b6722e-8b0f-476a-af75-d7aed9b5bbc3}" ma:internalName="TaxCatchAll" ma:showField="CatchAllData" ma:web="ac5c2849-74a1-46d7-ad44-587ab7d0a8b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a165765-abab-47e8-b183-467eaa5f879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490830b-6321-4205-8fd0-8a030ac599f7" ma:termSetId="09814cd3-568e-fe90-9814-8d621ff8fb84" ma:anchorId="fba54fb3-c3e1-fe81-a776-ca4b69148c4d" ma:open="true" ma:isKeyword="false">
      <xsd:complexType>
        <xsd:sequence>
          <xsd:element ref="pc:Terms" minOccurs="0" maxOccurs="1"/>
        </xsd:sequence>
      </xsd:complexType>
    </xsd:element>
    <xsd:element name="MediaServiceDocTags" ma:index="24" nillable="true" ma:displayName="MediaServiceDocTags" ma:hidden="true" ma:internalName="MediaServiceDoc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C4AD4CE-DA26-45F9-9B72-DA9D7E5F4233}"/>
</file>

<file path=customXml/itemProps2.xml><?xml version="1.0" encoding="utf-8"?>
<ds:datastoreItem xmlns:ds="http://schemas.openxmlformats.org/officeDocument/2006/customXml" ds:itemID="{9C49CD2A-C573-4CDF-85C9-73273A5A4436}"/>
</file>

<file path=docProps/app.xml><?xml version="1.0" encoding="utf-8"?>
<Properties xmlns="http://schemas.openxmlformats.org/officeDocument/2006/extended-properties" xmlns:vt="http://schemas.openxmlformats.org/officeDocument/2006/docPropsVTypes">
  <Template/>
  <TotalTime>1592</TotalTime>
  <Words>6331</Words>
  <Application>Microsoft Office PowerPoint</Application>
  <PresentationFormat>Widescreen</PresentationFormat>
  <Paragraphs>498</Paragraphs>
  <Slides>103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103</vt:i4>
      </vt:variant>
    </vt:vector>
  </HeadingPairs>
  <TitlesOfParts>
    <vt:vector size="111" baseType="lpstr">
      <vt:lpstr>Arial</vt:lpstr>
      <vt:lpstr>Bahnschrift</vt:lpstr>
      <vt:lpstr>Bradley Hand ITC</vt:lpstr>
      <vt:lpstr>Calibri</vt:lpstr>
      <vt:lpstr>Calibri Light</vt:lpstr>
      <vt:lpstr>Freestyle Script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Newark &amp; Sherwood District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Greany</dc:creator>
  <cp:lastModifiedBy>Denise Greany</cp:lastModifiedBy>
  <cp:revision>51</cp:revision>
  <dcterms:created xsi:type="dcterms:W3CDTF">2022-11-22T19:40:59Z</dcterms:created>
  <dcterms:modified xsi:type="dcterms:W3CDTF">2023-05-09T11:15:16Z</dcterms:modified>
</cp:coreProperties>
</file>