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328" r:id="rId2"/>
    <p:sldId id="338" r:id="rId3"/>
    <p:sldId id="339" r:id="rId4"/>
    <p:sldId id="340" r:id="rId5"/>
    <p:sldId id="341" r:id="rId6"/>
    <p:sldId id="347" r:id="rId7"/>
    <p:sldId id="342" r:id="rId8"/>
    <p:sldId id="359" r:id="rId9"/>
    <p:sldId id="358" r:id="rId10"/>
    <p:sldId id="360" r:id="rId11"/>
    <p:sldId id="353" r:id="rId12"/>
    <p:sldId id="343" r:id="rId13"/>
    <p:sldId id="348" r:id="rId14"/>
    <p:sldId id="355" r:id="rId15"/>
    <p:sldId id="337" r:id="rId16"/>
    <p:sldId id="352" r:id="rId17"/>
    <p:sldId id="349" r:id="rId18"/>
    <p:sldId id="351" r:id="rId19"/>
  </p:sldIdLst>
  <p:sldSz cx="12192000" cy="6858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C28"/>
    <a:srgbClr val="AAC02C"/>
    <a:srgbClr val="0CB14B"/>
    <a:srgbClr val="850052"/>
    <a:srgbClr val="9CD9E4"/>
    <a:srgbClr val="FDC252"/>
    <a:srgbClr val="EAEAEA"/>
    <a:srgbClr val="939598"/>
    <a:srgbClr val="1395D3"/>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9822" autoAdjust="0"/>
  </p:normalViewPr>
  <p:slideViewPr>
    <p:cSldViewPr snapToGrid="0" snapToObjects="1" showGuides="1">
      <p:cViewPr varScale="1">
        <p:scale>
          <a:sx n="112" d="100"/>
          <a:sy n="112" d="100"/>
        </p:scale>
        <p:origin x="55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D32B2C-03E9-4B0A-ADF4-106D20BA5093}" type="datetimeFigureOut">
              <a:rPr lang="en-GB" smtClean="0"/>
              <a:pPr/>
              <a:t>18/04/2019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BE84E1-D551-4F0C-AF34-6FCAC1CCAD23}" type="slidenum">
              <a:rPr lang="en-GB" smtClean="0"/>
              <a:pPr/>
              <a:t>‹#›</a:t>
            </a:fld>
            <a:endParaRPr lang="en-GB"/>
          </a:p>
        </p:txBody>
      </p:sp>
    </p:spTree>
    <p:extLst>
      <p:ext uri="{BB962C8B-B14F-4D97-AF65-F5344CB8AC3E}">
        <p14:creationId xmlns:p14="http://schemas.microsoft.com/office/powerpoint/2010/main" val="240283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E839D-C9DB-4798-AC90-2ED769D5DBDE}" type="datetimeFigureOut">
              <a:rPr lang="en-GB" smtClean="0"/>
              <a:pPr/>
              <a:t>18/04/2019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E1088-991C-4E21-A95D-A1ACB2437C87}" type="slidenum">
              <a:rPr lang="en-GB" smtClean="0"/>
              <a:pPr/>
              <a:t>‹#›</a:t>
            </a:fld>
            <a:endParaRPr lang="en-GB"/>
          </a:p>
        </p:txBody>
      </p:sp>
    </p:spTree>
    <p:extLst>
      <p:ext uri="{BB962C8B-B14F-4D97-AF65-F5344CB8AC3E}">
        <p14:creationId xmlns:p14="http://schemas.microsoft.com/office/powerpoint/2010/main" val="74318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5E1088-991C-4E21-A95D-A1ACB2437C87}" type="slidenum">
              <a:rPr lang="en-GB" smtClean="0"/>
              <a:pPr/>
              <a:t>1</a:t>
            </a:fld>
            <a:endParaRPr lang="en-GB"/>
          </a:p>
        </p:txBody>
      </p:sp>
    </p:spTree>
    <p:extLst>
      <p:ext uri="{BB962C8B-B14F-4D97-AF65-F5344CB8AC3E}">
        <p14:creationId xmlns:p14="http://schemas.microsoft.com/office/powerpoint/2010/main" val="3845935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2"/>
        </a:solidFill>
        <a:effectLst/>
      </p:bgPr>
    </p:bg>
    <p:spTree>
      <p:nvGrpSpPr>
        <p:cNvPr id="1" name=""/>
        <p:cNvGrpSpPr/>
        <p:nvPr/>
      </p:nvGrpSpPr>
      <p:grpSpPr>
        <a:xfrm>
          <a:off x="0" y="0"/>
          <a:ext cx="0" cy="0"/>
          <a:chOff x="0" y="0"/>
          <a:chExt cx="0" cy="0"/>
        </a:xfrm>
      </p:grpSpPr>
      <p:grpSp>
        <p:nvGrpSpPr>
          <p:cNvPr id="193" name="Group 192"/>
          <p:cNvGrpSpPr/>
          <p:nvPr userDrawn="1"/>
        </p:nvGrpSpPr>
        <p:grpSpPr>
          <a:xfrm rot="10800000">
            <a:off x="-14288" y="4541174"/>
            <a:ext cx="12206288" cy="2339976"/>
            <a:chOff x="-14288" y="-11113"/>
            <a:chExt cx="12206288" cy="2339976"/>
          </a:xfrm>
        </p:grpSpPr>
        <p:grpSp>
          <p:nvGrpSpPr>
            <p:cNvPr id="194" name="Group 4"/>
            <p:cNvGrpSpPr>
              <a:grpSpLocks noChangeAspect="1"/>
            </p:cNvGrpSpPr>
            <p:nvPr userDrawn="1"/>
          </p:nvGrpSpPr>
          <p:grpSpPr bwMode="auto">
            <a:xfrm>
              <a:off x="6002655" y="-8192"/>
              <a:ext cx="6189345" cy="684213"/>
              <a:chOff x="3762" y="-9"/>
              <a:chExt cx="3916" cy="431"/>
            </a:xfrm>
          </p:grpSpPr>
          <p:sp>
            <p:nvSpPr>
              <p:cNvPr id="197" name="AutoShape 3"/>
              <p:cNvSpPr>
                <a:spLocks noChangeAspect="1" noChangeArrowheads="1" noTextEdit="1"/>
              </p:cNvSpPr>
              <p:nvPr userDrawn="1"/>
            </p:nvSpPr>
            <p:spPr bwMode="auto">
              <a:xfrm>
                <a:off x="3764" y="-7"/>
                <a:ext cx="39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5"/>
              <p:cNvSpPr>
                <a:spLocks/>
              </p:cNvSpPr>
              <p:nvPr userDrawn="1"/>
            </p:nvSpPr>
            <p:spPr bwMode="auto">
              <a:xfrm flipH="1" flipV="1">
                <a:off x="3762" y="-9"/>
                <a:ext cx="3916" cy="429"/>
              </a:xfrm>
              <a:custGeom>
                <a:avLst/>
                <a:gdLst>
                  <a:gd name="T0" fmla="*/ 2218 w 2218"/>
                  <a:gd name="T1" fmla="*/ 240 h 240"/>
                  <a:gd name="T2" fmla="*/ 2194 w 2218"/>
                  <a:gd name="T3" fmla="*/ 228 h 240"/>
                  <a:gd name="T4" fmla="*/ 1624 w 2218"/>
                  <a:gd name="T5" fmla="*/ 0 h 240"/>
                  <a:gd name="T6" fmla="*/ 0 w 2218"/>
                  <a:gd name="T7" fmla="*/ 138 h 240"/>
                  <a:gd name="T8" fmla="*/ 1 w 2218"/>
                  <a:gd name="T9" fmla="*/ 240 h 240"/>
                  <a:gd name="T10" fmla="*/ 2218 w 2218"/>
                  <a:gd name="T11" fmla="*/ 240 h 240"/>
                </a:gdLst>
                <a:ahLst/>
                <a:cxnLst>
                  <a:cxn ang="0">
                    <a:pos x="T0" y="T1"/>
                  </a:cxn>
                  <a:cxn ang="0">
                    <a:pos x="T2" y="T3"/>
                  </a:cxn>
                  <a:cxn ang="0">
                    <a:pos x="T4" y="T5"/>
                  </a:cxn>
                  <a:cxn ang="0">
                    <a:pos x="T6" y="T7"/>
                  </a:cxn>
                  <a:cxn ang="0">
                    <a:pos x="T8" y="T9"/>
                  </a:cxn>
                  <a:cxn ang="0">
                    <a:pos x="T10" y="T11"/>
                  </a:cxn>
                </a:cxnLst>
                <a:rect l="0" t="0" r="r" b="b"/>
                <a:pathLst>
                  <a:path w="2218" h="240">
                    <a:moveTo>
                      <a:pt x="2218" y="240"/>
                    </a:moveTo>
                    <a:cubicBezTo>
                      <a:pt x="2210" y="236"/>
                      <a:pt x="2202" y="232"/>
                      <a:pt x="2194" y="228"/>
                    </a:cubicBezTo>
                    <a:cubicBezTo>
                      <a:pt x="2035" y="151"/>
                      <a:pt x="1876" y="69"/>
                      <a:pt x="1624" y="0"/>
                    </a:cubicBezTo>
                    <a:cubicBezTo>
                      <a:pt x="1303" y="81"/>
                      <a:pt x="829" y="138"/>
                      <a:pt x="0" y="138"/>
                    </a:cubicBezTo>
                    <a:cubicBezTo>
                      <a:pt x="1" y="240"/>
                      <a:pt x="1" y="240"/>
                      <a:pt x="1" y="240"/>
                    </a:cubicBezTo>
                    <a:lnTo>
                      <a:pt x="2218"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5" name="Freeform 5"/>
            <p:cNvSpPr>
              <a:spLocks/>
            </p:cNvSpPr>
            <p:nvPr userDrawn="1"/>
          </p:nvSpPr>
          <p:spPr bwMode="auto">
            <a:xfrm flipH="1" flipV="1">
              <a:off x="-14288" y="-11113"/>
              <a:ext cx="7707313" cy="2339976"/>
            </a:xfrm>
            <a:custGeom>
              <a:avLst/>
              <a:gdLst>
                <a:gd name="T0" fmla="*/ 594 w 2743"/>
                <a:gd name="T1" fmla="*/ 831 h 831"/>
                <a:gd name="T2" fmla="*/ 2743 w 2743"/>
                <a:gd name="T3" fmla="*/ 831 h 831"/>
                <a:gd name="T4" fmla="*/ 2743 w 2743"/>
                <a:gd name="T5" fmla="*/ 0 h 831"/>
                <a:gd name="T6" fmla="*/ 550 w 2743"/>
                <a:gd name="T7" fmla="*/ 381 h 831"/>
                <a:gd name="T8" fmla="*/ 0 w 2743"/>
                <a:gd name="T9" fmla="*/ 591 h 831"/>
                <a:gd name="T10" fmla="*/ 569 w 2743"/>
                <a:gd name="T11" fmla="*/ 819 h 831"/>
                <a:gd name="T12" fmla="*/ 594 w 2743"/>
                <a:gd name="T13" fmla="*/ 831 h 831"/>
              </a:gdLst>
              <a:ahLst/>
              <a:cxnLst>
                <a:cxn ang="0">
                  <a:pos x="T0" y="T1"/>
                </a:cxn>
                <a:cxn ang="0">
                  <a:pos x="T2" y="T3"/>
                </a:cxn>
                <a:cxn ang="0">
                  <a:pos x="T4" y="T5"/>
                </a:cxn>
                <a:cxn ang="0">
                  <a:pos x="T6" y="T7"/>
                </a:cxn>
                <a:cxn ang="0">
                  <a:pos x="T8" y="T9"/>
                </a:cxn>
                <a:cxn ang="0">
                  <a:pos x="T10" y="T11"/>
                </a:cxn>
                <a:cxn ang="0">
                  <a:pos x="T12" y="T13"/>
                </a:cxn>
              </a:cxnLst>
              <a:rect l="0" t="0" r="r" b="b"/>
              <a:pathLst>
                <a:path w="2743" h="831">
                  <a:moveTo>
                    <a:pt x="594" y="831"/>
                  </a:moveTo>
                  <a:cubicBezTo>
                    <a:pt x="2743" y="831"/>
                    <a:pt x="2743" y="831"/>
                    <a:pt x="2743" y="831"/>
                  </a:cubicBezTo>
                  <a:cubicBezTo>
                    <a:pt x="2743" y="0"/>
                    <a:pt x="2743" y="0"/>
                    <a:pt x="2743" y="0"/>
                  </a:cubicBezTo>
                  <a:cubicBezTo>
                    <a:pt x="1276" y="0"/>
                    <a:pt x="913" y="206"/>
                    <a:pt x="550" y="381"/>
                  </a:cubicBezTo>
                  <a:cubicBezTo>
                    <a:pt x="395" y="456"/>
                    <a:pt x="240" y="530"/>
                    <a:pt x="0" y="591"/>
                  </a:cubicBezTo>
                  <a:cubicBezTo>
                    <a:pt x="251" y="660"/>
                    <a:pt x="410" y="743"/>
                    <a:pt x="569" y="819"/>
                  </a:cubicBezTo>
                  <a:cubicBezTo>
                    <a:pt x="577" y="823"/>
                    <a:pt x="585" y="827"/>
                    <a:pt x="594" y="8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96" name="Freeform 9"/>
            <p:cNvSpPr>
              <a:spLocks/>
            </p:cNvSpPr>
            <p:nvPr userDrawn="1"/>
          </p:nvSpPr>
          <p:spPr bwMode="auto">
            <a:xfrm flipH="1" flipV="1">
              <a:off x="7687943" y="278469"/>
              <a:ext cx="4504056" cy="813949"/>
            </a:xfrm>
            <a:custGeom>
              <a:avLst/>
              <a:gdLst>
                <a:gd name="T0" fmla="*/ 0 w 1625"/>
                <a:gd name="T1" fmla="*/ 0 h 291"/>
                <a:gd name="T2" fmla="*/ 0 w 1625"/>
                <a:gd name="T3" fmla="*/ 291 h 291"/>
                <a:gd name="T4" fmla="*/ 1625 w 1625"/>
                <a:gd name="T5" fmla="*/ 153 h 291"/>
                <a:gd name="T6" fmla="*/ 0 w 1625"/>
                <a:gd name="T7" fmla="*/ 0 h 291"/>
              </a:gdLst>
              <a:ahLst/>
              <a:cxnLst>
                <a:cxn ang="0">
                  <a:pos x="T0" y="T1"/>
                </a:cxn>
                <a:cxn ang="0">
                  <a:pos x="T2" y="T3"/>
                </a:cxn>
                <a:cxn ang="0">
                  <a:pos x="T4" y="T5"/>
                </a:cxn>
                <a:cxn ang="0">
                  <a:pos x="T6" y="T7"/>
                </a:cxn>
              </a:cxnLst>
              <a:rect l="0" t="0" r="r" b="b"/>
              <a:pathLst>
                <a:path w="1625" h="291">
                  <a:moveTo>
                    <a:pt x="0" y="0"/>
                  </a:moveTo>
                  <a:cubicBezTo>
                    <a:pt x="0" y="291"/>
                    <a:pt x="0" y="291"/>
                    <a:pt x="0" y="291"/>
                  </a:cubicBezTo>
                  <a:cubicBezTo>
                    <a:pt x="830" y="291"/>
                    <a:pt x="1304" y="235"/>
                    <a:pt x="1625" y="153"/>
                  </a:cubicBezTo>
                  <a:cubicBezTo>
                    <a:pt x="1302" y="65"/>
                    <a:pt x="826" y="0"/>
                    <a:pt x="0" y="0"/>
                  </a:cubicBezTo>
                </a:path>
              </a:pathLst>
            </a:custGeom>
            <a:solidFill>
              <a:srgbClr val="A5DFF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ctrTitle"/>
          </p:nvPr>
        </p:nvSpPr>
        <p:spPr>
          <a:xfrm>
            <a:off x="372031" y="1764361"/>
            <a:ext cx="11448493" cy="1667657"/>
          </a:xfrm>
        </p:spPr>
        <p:txBody>
          <a:bodyPr/>
          <a:lstStyle>
            <a:lvl1pPr>
              <a:lnSpc>
                <a:spcPct val="90000"/>
              </a:lnSpc>
              <a:defRPr sz="5400">
                <a:solidFill>
                  <a:schemeClr val="accent2"/>
                </a:solidFill>
              </a:defRPr>
            </a:lvl1pPr>
          </a:lstStyle>
          <a:p>
            <a:r>
              <a:rPr lang="en-US"/>
              <a:t>Click to edit Master title style</a:t>
            </a:r>
            <a:endParaRPr lang="en-GB" dirty="0"/>
          </a:p>
        </p:txBody>
      </p:sp>
      <p:pic>
        <p:nvPicPr>
          <p:cNvPr id="24" name="shpLogoENGNon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99" y="346502"/>
            <a:ext cx="2848687" cy="934453"/>
          </a:xfrm>
          <a:prstGeom prst="rect">
            <a:avLst/>
          </a:prstGeom>
        </p:spPr>
      </p:pic>
      <p:sp>
        <p:nvSpPr>
          <p:cNvPr id="6" name="Text Placeholder 6"/>
          <p:cNvSpPr>
            <a:spLocks noGrp="1"/>
          </p:cNvSpPr>
          <p:nvPr userDrawn="1">
            <p:ph type="body" sz="quarter" idx="10" hasCustomPrompt="1"/>
          </p:nvPr>
        </p:nvSpPr>
        <p:spPr>
          <a:xfrm>
            <a:off x="359899" y="4358377"/>
            <a:ext cx="5724526" cy="1110810"/>
          </a:xfrm>
        </p:spPr>
        <p:txBody>
          <a:bodyPr anchor="t" anchorCtr="0">
            <a:noAutofit/>
          </a:bodyPr>
          <a:lstStyle>
            <a:lvl1pPr marL="0" indent="0">
              <a:lnSpc>
                <a:spcPct val="90000"/>
              </a:lnSpc>
              <a:spcBef>
                <a:spcPts val="0"/>
              </a:spcBef>
              <a:buNone/>
              <a:defRPr sz="2200" baseline="0">
                <a:solidFill>
                  <a:schemeClr val="bg1"/>
                </a:solidFill>
              </a:defRPr>
            </a:lvl1pPr>
          </a:lstStyle>
          <a:p>
            <a:pPr lvl="0"/>
            <a:r>
              <a:rPr lang="en-GB" dirty="0"/>
              <a:t>Name</a:t>
            </a:r>
          </a:p>
          <a:p>
            <a:pPr lvl="0"/>
            <a:r>
              <a:rPr lang="en-GB" dirty="0"/>
              <a:t>Date</a:t>
            </a:r>
          </a:p>
        </p:txBody>
      </p:sp>
      <p:grpSp>
        <p:nvGrpSpPr>
          <p:cNvPr id="30" name="shpLogoENGNWM" hidden="1"/>
          <p:cNvGrpSpPr>
            <a:grpSpLocks noChangeAspect="1"/>
          </p:cNvGrpSpPr>
          <p:nvPr userDrawn="1"/>
        </p:nvGrpSpPr>
        <p:grpSpPr bwMode="auto">
          <a:xfrm>
            <a:off x="372031" y="381972"/>
            <a:ext cx="2783354" cy="582964"/>
            <a:chOff x="1692" y="2211"/>
            <a:chExt cx="4679" cy="980"/>
          </a:xfrm>
          <a:solidFill>
            <a:schemeClr val="bg1"/>
          </a:solidFill>
        </p:grpSpPr>
        <p:sp>
          <p:nvSpPr>
            <p:cNvPr id="31" name="Freeform 5" hidden="1"/>
            <p:cNvSpPr>
              <a:spLocks/>
            </p:cNvSpPr>
            <p:nvPr userDrawn="1"/>
          </p:nvSpPr>
          <p:spPr bwMode="auto">
            <a:xfrm>
              <a:off x="1692" y="2813"/>
              <a:ext cx="147" cy="164"/>
            </a:xfrm>
            <a:custGeom>
              <a:avLst/>
              <a:gdLst>
                <a:gd name="T0" fmla="*/ 0 w 62"/>
                <a:gd name="T1" fmla="*/ 34 h 69"/>
                <a:gd name="T2" fmla="*/ 33 w 62"/>
                <a:gd name="T3" fmla="*/ 0 h 69"/>
                <a:gd name="T4" fmla="*/ 62 w 62"/>
                <a:gd name="T5" fmla="*/ 20 h 69"/>
                <a:gd name="T6" fmla="*/ 51 w 62"/>
                <a:gd name="T7" fmla="*/ 24 h 69"/>
                <a:gd name="T8" fmla="*/ 33 w 62"/>
                <a:gd name="T9" fmla="*/ 10 h 69"/>
                <a:gd name="T10" fmla="*/ 11 w 62"/>
                <a:gd name="T11" fmla="*/ 34 h 69"/>
                <a:gd name="T12" fmla="*/ 33 w 62"/>
                <a:gd name="T13" fmla="*/ 58 h 69"/>
                <a:gd name="T14" fmla="*/ 51 w 62"/>
                <a:gd name="T15" fmla="*/ 46 h 69"/>
                <a:gd name="T16" fmla="*/ 62 w 62"/>
                <a:gd name="T17" fmla="*/ 49 h 69"/>
                <a:gd name="T18" fmla="*/ 33 w 62"/>
                <a:gd name="T19" fmla="*/ 69 h 69"/>
                <a:gd name="T20" fmla="*/ 0 w 62"/>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34"/>
                  </a:moveTo>
                  <a:cubicBezTo>
                    <a:pt x="0" y="14"/>
                    <a:pt x="13" y="0"/>
                    <a:pt x="33" y="0"/>
                  </a:cubicBezTo>
                  <a:cubicBezTo>
                    <a:pt x="47" y="0"/>
                    <a:pt x="58" y="7"/>
                    <a:pt x="62" y="20"/>
                  </a:cubicBezTo>
                  <a:cubicBezTo>
                    <a:pt x="51" y="24"/>
                    <a:pt x="51" y="24"/>
                    <a:pt x="51" y="24"/>
                  </a:cubicBezTo>
                  <a:cubicBezTo>
                    <a:pt x="49" y="16"/>
                    <a:pt x="43" y="10"/>
                    <a:pt x="33" y="10"/>
                  </a:cubicBezTo>
                  <a:cubicBezTo>
                    <a:pt x="20" y="10"/>
                    <a:pt x="11" y="21"/>
                    <a:pt x="11" y="34"/>
                  </a:cubicBezTo>
                  <a:cubicBezTo>
                    <a:pt x="11" y="49"/>
                    <a:pt x="21" y="58"/>
                    <a:pt x="33" y="58"/>
                  </a:cubicBezTo>
                  <a:cubicBezTo>
                    <a:pt x="43" y="58"/>
                    <a:pt x="49" y="52"/>
                    <a:pt x="51" y="46"/>
                  </a:cubicBezTo>
                  <a:cubicBezTo>
                    <a:pt x="62" y="49"/>
                    <a:pt x="62" y="49"/>
                    <a:pt x="62" y="49"/>
                  </a:cubicBezTo>
                  <a:cubicBezTo>
                    <a:pt x="57" y="62"/>
                    <a:pt x="48" y="69"/>
                    <a:pt x="33" y="69"/>
                  </a:cubicBezTo>
                  <a:cubicBezTo>
                    <a:pt x="14" y="69"/>
                    <a:pt x="0" y="55"/>
                    <a:pt x="0" y="3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6" hidden="1"/>
            <p:cNvSpPr>
              <a:spLocks noEditPoints="1"/>
            </p:cNvSpPr>
            <p:nvPr userDrawn="1"/>
          </p:nvSpPr>
          <p:spPr bwMode="auto">
            <a:xfrm>
              <a:off x="1853"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1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5"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7" y="9"/>
                    <a:pt x="21" y="9"/>
                  </a:cubicBezTo>
                  <a:cubicBezTo>
                    <a:pt x="15" y="9"/>
                    <a:pt x="12" y="12"/>
                    <a:pt x="11" y="17"/>
                  </a:cubicBezTo>
                  <a:cubicBezTo>
                    <a:pt x="1" y="14"/>
                    <a:pt x="1" y="14"/>
                    <a:pt x="1" y="14"/>
                  </a:cubicBezTo>
                  <a:cubicBezTo>
                    <a:pt x="4" y="5"/>
                    <a:pt x="10" y="0"/>
                    <a:pt x="21" y="0"/>
                  </a:cubicBezTo>
                  <a:cubicBezTo>
                    <a:pt x="32"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7" hidden="1"/>
            <p:cNvSpPr>
              <a:spLocks/>
            </p:cNvSpPr>
            <p:nvPr userDrawn="1"/>
          </p:nvSpPr>
          <p:spPr bwMode="auto">
            <a:xfrm>
              <a:off x="1974" y="2858"/>
              <a:ext cx="101" cy="116"/>
            </a:xfrm>
            <a:custGeom>
              <a:avLst/>
              <a:gdLst>
                <a:gd name="T0" fmla="*/ 0 w 43"/>
                <a:gd name="T1" fmla="*/ 1 h 49"/>
                <a:gd name="T2" fmla="*/ 10 w 43"/>
                <a:gd name="T3" fmla="*/ 1 h 49"/>
                <a:gd name="T4" fmla="*/ 11 w 43"/>
                <a:gd name="T5" fmla="*/ 7 h 49"/>
                <a:gd name="T6" fmla="*/ 26 w 43"/>
                <a:gd name="T7" fmla="*/ 0 h 49"/>
                <a:gd name="T8" fmla="*/ 43 w 43"/>
                <a:gd name="T9" fmla="*/ 20 h 49"/>
                <a:gd name="T10" fmla="*/ 43 w 43"/>
                <a:gd name="T11" fmla="*/ 49 h 49"/>
                <a:gd name="T12" fmla="*/ 31 w 43"/>
                <a:gd name="T13" fmla="*/ 49 h 49"/>
                <a:gd name="T14" fmla="*/ 31 w 43"/>
                <a:gd name="T15" fmla="*/ 21 h 49"/>
                <a:gd name="T16" fmla="*/ 22 w 43"/>
                <a:gd name="T17" fmla="*/ 10 h 49"/>
                <a:gd name="T18" fmla="*/ 12 w 43"/>
                <a:gd name="T19" fmla="*/ 23 h 49"/>
                <a:gd name="T20" fmla="*/ 12 w 43"/>
                <a:gd name="T21" fmla="*/ 49 h 49"/>
                <a:gd name="T22" fmla="*/ 0 w 43"/>
                <a:gd name="T23" fmla="*/ 49 h 49"/>
                <a:gd name="T24" fmla="*/ 0 w 4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1"/>
                  </a:moveTo>
                  <a:cubicBezTo>
                    <a:pt x="10" y="1"/>
                    <a:pt x="10" y="1"/>
                    <a:pt x="10" y="1"/>
                  </a:cubicBezTo>
                  <a:cubicBezTo>
                    <a:pt x="11" y="7"/>
                    <a:pt x="11" y="7"/>
                    <a:pt x="11" y="7"/>
                  </a:cubicBezTo>
                  <a:cubicBezTo>
                    <a:pt x="14" y="3"/>
                    <a:pt x="19" y="0"/>
                    <a:pt x="26" y="0"/>
                  </a:cubicBezTo>
                  <a:cubicBezTo>
                    <a:pt x="36" y="0"/>
                    <a:pt x="43" y="6"/>
                    <a:pt x="43" y="20"/>
                  </a:cubicBezTo>
                  <a:cubicBezTo>
                    <a:pt x="43" y="49"/>
                    <a:pt x="43" y="49"/>
                    <a:pt x="43" y="49"/>
                  </a:cubicBezTo>
                  <a:cubicBezTo>
                    <a:pt x="31" y="49"/>
                    <a:pt x="31" y="49"/>
                    <a:pt x="31" y="49"/>
                  </a:cubicBezTo>
                  <a:cubicBezTo>
                    <a:pt x="31" y="21"/>
                    <a:pt x="31" y="21"/>
                    <a:pt x="31" y="21"/>
                  </a:cubicBezTo>
                  <a:cubicBezTo>
                    <a:pt x="31" y="13"/>
                    <a:pt x="27" y="10"/>
                    <a:pt x="22" y="10"/>
                  </a:cubicBezTo>
                  <a:cubicBezTo>
                    <a:pt x="16" y="10"/>
                    <a:pt x="12" y="14"/>
                    <a:pt x="12" y="23"/>
                  </a:cubicBezTo>
                  <a:cubicBezTo>
                    <a:pt x="12" y="49"/>
                    <a:pt x="12" y="49"/>
                    <a:pt x="12" y="49"/>
                  </a:cubicBezTo>
                  <a:cubicBezTo>
                    <a:pt x="0" y="49"/>
                    <a:pt x="0" y="49"/>
                    <a:pt x="0" y="4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8" hidden="1"/>
            <p:cNvSpPr>
              <a:spLocks noEditPoints="1"/>
            </p:cNvSpPr>
            <p:nvPr userDrawn="1"/>
          </p:nvSpPr>
          <p:spPr bwMode="auto">
            <a:xfrm>
              <a:off x="2094"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0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4"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6" y="9"/>
                    <a:pt x="20" y="9"/>
                  </a:cubicBezTo>
                  <a:cubicBezTo>
                    <a:pt x="14" y="9"/>
                    <a:pt x="12" y="12"/>
                    <a:pt x="11" y="17"/>
                  </a:cubicBezTo>
                  <a:cubicBezTo>
                    <a:pt x="1" y="14"/>
                    <a:pt x="1" y="14"/>
                    <a:pt x="1" y="14"/>
                  </a:cubicBezTo>
                  <a:cubicBezTo>
                    <a:pt x="3" y="5"/>
                    <a:pt x="9" y="0"/>
                    <a:pt x="21" y="0"/>
                  </a:cubicBezTo>
                  <a:cubicBezTo>
                    <a:pt x="31"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9" hidden="1"/>
            <p:cNvSpPr>
              <a:spLocks/>
            </p:cNvSpPr>
            <p:nvPr userDrawn="1"/>
          </p:nvSpPr>
          <p:spPr bwMode="auto">
            <a:xfrm>
              <a:off x="2215" y="2815"/>
              <a:ext cx="28" cy="159"/>
            </a:xfrm>
            <a:custGeom>
              <a:avLst/>
              <a:gdLst>
                <a:gd name="T0" fmla="*/ 0 w 28"/>
                <a:gd name="T1" fmla="*/ 0 h 159"/>
                <a:gd name="T2" fmla="*/ 28 w 28"/>
                <a:gd name="T3" fmla="*/ 0 h 159"/>
                <a:gd name="T4" fmla="*/ 28 w 28"/>
                <a:gd name="T5" fmla="*/ 79 h 159"/>
                <a:gd name="T6" fmla="*/ 28 w 28"/>
                <a:gd name="T7" fmla="*/ 159 h 159"/>
                <a:gd name="T8" fmla="*/ 0 w 28"/>
                <a:gd name="T9" fmla="*/ 159 h 159"/>
                <a:gd name="T10" fmla="*/ 0 w 28"/>
                <a:gd name="T11" fmla="*/ 0 h 159"/>
              </a:gdLst>
              <a:ahLst/>
              <a:cxnLst>
                <a:cxn ang="0">
                  <a:pos x="T0" y="T1"/>
                </a:cxn>
                <a:cxn ang="0">
                  <a:pos x="T2" y="T3"/>
                </a:cxn>
                <a:cxn ang="0">
                  <a:pos x="T4" y="T5"/>
                </a:cxn>
                <a:cxn ang="0">
                  <a:pos x="T6" y="T7"/>
                </a:cxn>
                <a:cxn ang="0">
                  <a:pos x="T8" y="T9"/>
                </a:cxn>
                <a:cxn ang="0">
                  <a:pos x="T10" y="T11"/>
                </a:cxn>
              </a:cxnLst>
              <a:rect l="0" t="0" r="r" b="b"/>
              <a:pathLst>
                <a:path w="28" h="159">
                  <a:moveTo>
                    <a:pt x="0" y="0"/>
                  </a:moveTo>
                  <a:lnTo>
                    <a:pt x="28" y="0"/>
                  </a:lnTo>
                  <a:lnTo>
                    <a:pt x="28" y="79"/>
                  </a:lnTo>
                  <a:lnTo>
                    <a:pt x="28" y="159"/>
                  </a:lnTo>
                  <a:lnTo>
                    <a:pt x="0" y="15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0" hidden="1"/>
            <p:cNvSpPr>
              <a:spLocks noEditPoints="1"/>
            </p:cNvSpPr>
            <p:nvPr userDrawn="1"/>
          </p:nvSpPr>
          <p:spPr bwMode="auto">
            <a:xfrm>
              <a:off x="2310" y="2813"/>
              <a:ext cx="118" cy="164"/>
            </a:xfrm>
            <a:custGeom>
              <a:avLst/>
              <a:gdLst>
                <a:gd name="T0" fmla="*/ 33 w 50"/>
                <a:gd name="T1" fmla="*/ 37 h 69"/>
                <a:gd name="T2" fmla="*/ 23 w 50"/>
                <a:gd name="T3" fmla="*/ 37 h 69"/>
                <a:gd name="T4" fmla="*/ 12 w 50"/>
                <a:gd name="T5" fmla="*/ 48 h 69"/>
                <a:gd name="T6" fmla="*/ 23 w 50"/>
                <a:gd name="T7" fmla="*/ 58 h 69"/>
                <a:gd name="T8" fmla="*/ 33 w 50"/>
                <a:gd name="T9" fmla="*/ 48 h 69"/>
                <a:gd name="T10" fmla="*/ 33 w 50"/>
                <a:gd name="T11" fmla="*/ 37 h 69"/>
                <a:gd name="T12" fmla="*/ 50 w 50"/>
                <a:gd name="T13" fmla="*/ 37 h 69"/>
                <a:gd name="T14" fmla="*/ 44 w 50"/>
                <a:gd name="T15" fmla="*/ 37 h 69"/>
                <a:gd name="T16" fmla="*/ 44 w 50"/>
                <a:gd name="T17" fmla="*/ 48 h 69"/>
                <a:gd name="T18" fmla="*/ 23 w 50"/>
                <a:gd name="T19" fmla="*/ 69 h 69"/>
                <a:gd name="T20" fmla="*/ 0 w 50"/>
                <a:gd name="T21" fmla="*/ 48 h 69"/>
                <a:gd name="T22" fmla="*/ 9 w 50"/>
                <a:gd name="T23" fmla="*/ 32 h 69"/>
                <a:gd name="T24" fmla="*/ 4 w 50"/>
                <a:gd name="T25" fmla="*/ 19 h 69"/>
                <a:gd name="T26" fmla="*/ 24 w 50"/>
                <a:gd name="T27" fmla="*/ 0 h 69"/>
                <a:gd name="T28" fmla="*/ 43 w 50"/>
                <a:gd name="T29" fmla="*/ 14 h 69"/>
                <a:gd name="T30" fmla="*/ 33 w 50"/>
                <a:gd name="T31" fmla="*/ 16 h 69"/>
                <a:gd name="T32" fmla="*/ 24 w 50"/>
                <a:gd name="T33" fmla="*/ 10 h 69"/>
                <a:gd name="T34" fmla="*/ 14 w 50"/>
                <a:gd name="T35" fmla="*/ 19 h 69"/>
                <a:gd name="T36" fmla="*/ 24 w 50"/>
                <a:gd name="T37" fmla="*/ 27 h 69"/>
                <a:gd name="T38" fmla="*/ 33 w 50"/>
                <a:gd name="T39" fmla="*/ 27 h 69"/>
                <a:gd name="T40" fmla="*/ 33 w 50"/>
                <a:gd name="T41" fmla="*/ 22 h 69"/>
                <a:gd name="T42" fmla="*/ 44 w 50"/>
                <a:gd name="T43" fmla="*/ 22 h 69"/>
                <a:gd name="T44" fmla="*/ 44 w 50"/>
                <a:gd name="T45" fmla="*/ 28 h 69"/>
                <a:gd name="T46" fmla="*/ 50 w 50"/>
                <a:gd name="T47" fmla="*/ 28 h 69"/>
                <a:gd name="T48" fmla="*/ 50 w 50"/>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9">
                  <a:moveTo>
                    <a:pt x="33" y="37"/>
                  </a:moveTo>
                  <a:cubicBezTo>
                    <a:pt x="23" y="37"/>
                    <a:pt x="23" y="37"/>
                    <a:pt x="23" y="37"/>
                  </a:cubicBezTo>
                  <a:cubicBezTo>
                    <a:pt x="17" y="37"/>
                    <a:pt x="12" y="41"/>
                    <a:pt x="12" y="48"/>
                  </a:cubicBezTo>
                  <a:cubicBezTo>
                    <a:pt x="12" y="54"/>
                    <a:pt x="17" y="58"/>
                    <a:pt x="23" y="58"/>
                  </a:cubicBezTo>
                  <a:cubicBezTo>
                    <a:pt x="28" y="58"/>
                    <a:pt x="33" y="54"/>
                    <a:pt x="33" y="48"/>
                  </a:cubicBezTo>
                  <a:lnTo>
                    <a:pt x="33" y="37"/>
                  </a:lnTo>
                  <a:close/>
                  <a:moveTo>
                    <a:pt x="50" y="37"/>
                  </a:moveTo>
                  <a:cubicBezTo>
                    <a:pt x="44" y="37"/>
                    <a:pt x="44" y="37"/>
                    <a:pt x="44" y="37"/>
                  </a:cubicBezTo>
                  <a:cubicBezTo>
                    <a:pt x="44" y="48"/>
                    <a:pt x="44" y="48"/>
                    <a:pt x="44" y="48"/>
                  </a:cubicBezTo>
                  <a:cubicBezTo>
                    <a:pt x="44" y="60"/>
                    <a:pt x="34" y="69"/>
                    <a:pt x="23" y="69"/>
                  </a:cubicBezTo>
                  <a:cubicBezTo>
                    <a:pt x="10" y="69"/>
                    <a:pt x="0" y="61"/>
                    <a:pt x="0" y="48"/>
                  </a:cubicBezTo>
                  <a:cubicBezTo>
                    <a:pt x="0" y="41"/>
                    <a:pt x="4" y="35"/>
                    <a:pt x="9" y="32"/>
                  </a:cubicBezTo>
                  <a:cubicBezTo>
                    <a:pt x="6" y="28"/>
                    <a:pt x="4" y="24"/>
                    <a:pt x="4" y="19"/>
                  </a:cubicBezTo>
                  <a:cubicBezTo>
                    <a:pt x="4" y="8"/>
                    <a:pt x="13" y="0"/>
                    <a:pt x="24" y="0"/>
                  </a:cubicBezTo>
                  <a:cubicBezTo>
                    <a:pt x="35" y="0"/>
                    <a:pt x="41" y="6"/>
                    <a:pt x="43" y="14"/>
                  </a:cubicBezTo>
                  <a:cubicBezTo>
                    <a:pt x="33" y="16"/>
                    <a:pt x="33" y="16"/>
                    <a:pt x="33" y="16"/>
                  </a:cubicBezTo>
                  <a:cubicBezTo>
                    <a:pt x="32" y="12"/>
                    <a:pt x="28" y="10"/>
                    <a:pt x="24" y="10"/>
                  </a:cubicBezTo>
                  <a:cubicBezTo>
                    <a:pt x="19" y="10"/>
                    <a:pt x="14" y="13"/>
                    <a:pt x="14" y="19"/>
                  </a:cubicBezTo>
                  <a:cubicBezTo>
                    <a:pt x="14" y="24"/>
                    <a:pt x="19" y="27"/>
                    <a:pt x="24" y="27"/>
                  </a:cubicBezTo>
                  <a:cubicBezTo>
                    <a:pt x="33" y="27"/>
                    <a:pt x="33" y="27"/>
                    <a:pt x="33" y="27"/>
                  </a:cubicBezTo>
                  <a:cubicBezTo>
                    <a:pt x="33" y="22"/>
                    <a:pt x="33" y="22"/>
                    <a:pt x="33" y="22"/>
                  </a:cubicBezTo>
                  <a:cubicBezTo>
                    <a:pt x="44" y="22"/>
                    <a:pt x="44" y="22"/>
                    <a:pt x="44" y="22"/>
                  </a:cubicBezTo>
                  <a:cubicBezTo>
                    <a:pt x="44" y="28"/>
                    <a:pt x="44" y="28"/>
                    <a:pt x="44" y="28"/>
                  </a:cubicBezTo>
                  <a:cubicBezTo>
                    <a:pt x="50" y="28"/>
                    <a:pt x="50" y="28"/>
                    <a:pt x="50" y="28"/>
                  </a:cubicBezTo>
                  <a:lnTo>
                    <a:pt x="5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1" hidden="1"/>
            <p:cNvSpPr>
              <a:spLocks noEditPoints="1"/>
            </p:cNvSpPr>
            <p:nvPr userDrawn="1"/>
          </p:nvSpPr>
          <p:spPr bwMode="auto">
            <a:xfrm>
              <a:off x="1704" y="3029"/>
              <a:ext cx="116" cy="157"/>
            </a:xfrm>
            <a:custGeom>
              <a:avLst/>
              <a:gdLst>
                <a:gd name="T0" fmla="*/ 23 w 49"/>
                <a:gd name="T1" fmla="*/ 30 h 66"/>
                <a:gd name="T2" fmla="*/ 34 w 49"/>
                <a:gd name="T3" fmla="*/ 20 h 66"/>
                <a:gd name="T4" fmla="*/ 23 w 49"/>
                <a:gd name="T5" fmla="*/ 10 h 66"/>
                <a:gd name="T6" fmla="*/ 12 w 49"/>
                <a:gd name="T7" fmla="*/ 10 h 66"/>
                <a:gd name="T8" fmla="*/ 12 w 49"/>
                <a:gd name="T9" fmla="*/ 30 h 66"/>
                <a:gd name="T10" fmla="*/ 23 w 49"/>
                <a:gd name="T11" fmla="*/ 30 h 66"/>
                <a:gd name="T12" fmla="*/ 0 w 49"/>
                <a:gd name="T13" fmla="*/ 0 h 66"/>
                <a:gd name="T14" fmla="*/ 24 w 49"/>
                <a:gd name="T15" fmla="*/ 0 h 66"/>
                <a:gd name="T16" fmla="*/ 46 w 49"/>
                <a:gd name="T17" fmla="*/ 20 h 66"/>
                <a:gd name="T18" fmla="*/ 33 w 49"/>
                <a:gd name="T19" fmla="*/ 39 h 66"/>
                <a:gd name="T20" fmla="*/ 49 w 49"/>
                <a:gd name="T21" fmla="*/ 66 h 66"/>
                <a:gd name="T22" fmla="*/ 36 w 49"/>
                <a:gd name="T23" fmla="*/ 66 h 66"/>
                <a:gd name="T24" fmla="*/ 21 w 49"/>
                <a:gd name="T25" fmla="*/ 40 h 66"/>
                <a:gd name="T26" fmla="*/ 12 w 49"/>
                <a:gd name="T27" fmla="*/ 40 h 66"/>
                <a:gd name="T28" fmla="*/ 12 w 49"/>
                <a:gd name="T29" fmla="*/ 66 h 66"/>
                <a:gd name="T30" fmla="*/ 0 w 49"/>
                <a:gd name="T31" fmla="*/ 66 h 66"/>
                <a:gd name="T32" fmla="*/ 0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23" y="30"/>
                  </a:moveTo>
                  <a:cubicBezTo>
                    <a:pt x="30" y="30"/>
                    <a:pt x="34" y="26"/>
                    <a:pt x="34" y="20"/>
                  </a:cubicBezTo>
                  <a:cubicBezTo>
                    <a:pt x="34" y="14"/>
                    <a:pt x="30" y="10"/>
                    <a:pt x="23" y="10"/>
                  </a:cubicBezTo>
                  <a:cubicBezTo>
                    <a:pt x="12" y="10"/>
                    <a:pt x="12" y="10"/>
                    <a:pt x="12" y="10"/>
                  </a:cubicBezTo>
                  <a:cubicBezTo>
                    <a:pt x="12" y="30"/>
                    <a:pt x="12" y="30"/>
                    <a:pt x="12" y="30"/>
                  </a:cubicBezTo>
                  <a:lnTo>
                    <a:pt x="23" y="30"/>
                  </a:lnTo>
                  <a:close/>
                  <a:moveTo>
                    <a:pt x="0" y="0"/>
                  </a:moveTo>
                  <a:cubicBezTo>
                    <a:pt x="24" y="0"/>
                    <a:pt x="24" y="0"/>
                    <a:pt x="24" y="0"/>
                  </a:cubicBezTo>
                  <a:cubicBezTo>
                    <a:pt x="38" y="0"/>
                    <a:pt x="46" y="8"/>
                    <a:pt x="46" y="20"/>
                  </a:cubicBezTo>
                  <a:cubicBezTo>
                    <a:pt x="46" y="30"/>
                    <a:pt x="40" y="36"/>
                    <a:pt x="33" y="39"/>
                  </a:cubicBezTo>
                  <a:cubicBezTo>
                    <a:pt x="49" y="66"/>
                    <a:pt x="49" y="66"/>
                    <a:pt x="49" y="66"/>
                  </a:cubicBezTo>
                  <a:cubicBezTo>
                    <a:pt x="36" y="66"/>
                    <a:pt x="36" y="66"/>
                    <a:pt x="36" y="66"/>
                  </a:cubicBezTo>
                  <a:cubicBezTo>
                    <a:pt x="21" y="40"/>
                    <a:pt x="21" y="40"/>
                    <a:pt x="21" y="40"/>
                  </a:cubicBezTo>
                  <a:cubicBezTo>
                    <a:pt x="12" y="40"/>
                    <a:pt x="12" y="40"/>
                    <a:pt x="12" y="40"/>
                  </a:cubicBezTo>
                  <a:cubicBezTo>
                    <a:pt x="12" y="66"/>
                    <a:pt x="12" y="66"/>
                    <a:pt x="12" y="66"/>
                  </a:cubicBezTo>
                  <a:cubicBezTo>
                    <a:pt x="0" y="66"/>
                    <a:pt x="0" y="66"/>
                    <a:pt x="0" y="66"/>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2" hidden="1"/>
            <p:cNvSpPr>
              <a:spLocks noEditPoints="1"/>
            </p:cNvSpPr>
            <p:nvPr userDrawn="1"/>
          </p:nvSpPr>
          <p:spPr bwMode="auto">
            <a:xfrm>
              <a:off x="1836" y="3027"/>
              <a:ext cx="34" cy="159"/>
            </a:xfrm>
            <a:custGeom>
              <a:avLst/>
              <a:gdLst>
                <a:gd name="T0" fmla="*/ 2 w 14"/>
                <a:gd name="T1" fmla="*/ 20 h 67"/>
                <a:gd name="T2" fmla="*/ 13 w 14"/>
                <a:gd name="T3" fmla="*/ 20 h 67"/>
                <a:gd name="T4" fmla="*/ 13 w 14"/>
                <a:gd name="T5" fmla="*/ 44 h 67"/>
                <a:gd name="T6" fmla="*/ 13 w 14"/>
                <a:gd name="T7" fmla="*/ 67 h 67"/>
                <a:gd name="T8" fmla="*/ 2 w 14"/>
                <a:gd name="T9" fmla="*/ 67 h 67"/>
                <a:gd name="T10" fmla="*/ 2 w 14"/>
                <a:gd name="T11" fmla="*/ 20 h 67"/>
                <a:gd name="T12" fmla="*/ 0 w 14"/>
                <a:gd name="T13" fmla="*/ 7 h 67"/>
                <a:gd name="T14" fmla="*/ 7 w 14"/>
                <a:gd name="T15" fmla="*/ 0 h 67"/>
                <a:gd name="T16" fmla="*/ 14 w 14"/>
                <a:gd name="T17" fmla="*/ 7 h 67"/>
                <a:gd name="T18" fmla="*/ 7 w 14"/>
                <a:gd name="T19" fmla="*/ 13 h 67"/>
                <a:gd name="T20" fmla="*/ 0 w 14"/>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7">
                  <a:moveTo>
                    <a:pt x="2" y="20"/>
                  </a:moveTo>
                  <a:cubicBezTo>
                    <a:pt x="13" y="20"/>
                    <a:pt x="13" y="20"/>
                    <a:pt x="13" y="20"/>
                  </a:cubicBezTo>
                  <a:cubicBezTo>
                    <a:pt x="13" y="44"/>
                    <a:pt x="13" y="44"/>
                    <a:pt x="13" y="44"/>
                  </a:cubicBezTo>
                  <a:cubicBezTo>
                    <a:pt x="13" y="67"/>
                    <a:pt x="13" y="67"/>
                    <a:pt x="13" y="67"/>
                  </a:cubicBezTo>
                  <a:cubicBezTo>
                    <a:pt x="2" y="67"/>
                    <a:pt x="2" y="67"/>
                    <a:pt x="2" y="67"/>
                  </a:cubicBezTo>
                  <a:lnTo>
                    <a:pt x="2" y="20"/>
                  </a:lnTo>
                  <a:close/>
                  <a:moveTo>
                    <a:pt x="0" y="7"/>
                  </a:moveTo>
                  <a:cubicBezTo>
                    <a:pt x="0" y="3"/>
                    <a:pt x="3" y="0"/>
                    <a:pt x="7" y="0"/>
                  </a:cubicBezTo>
                  <a:cubicBezTo>
                    <a:pt x="11" y="0"/>
                    <a:pt x="14" y="3"/>
                    <a:pt x="14" y="7"/>
                  </a:cubicBezTo>
                  <a:cubicBezTo>
                    <a:pt x="14" y="10"/>
                    <a:pt x="11" y="13"/>
                    <a:pt x="7" y="13"/>
                  </a:cubicBezTo>
                  <a:cubicBezTo>
                    <a:pt x="3" y="13"/>
                    <a:pt x="0" y="10"/>
                    <a:pt x="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3" hidden="1"/>
            <p:cNvSpPr>
              <a:spLocks/>
            </p:cNvSpPr>
            <p:nvPr userDrawn="1"/>
          </p:nvSpPr>
          <p:spPr bwMode="auto">
            <a:xfrm>
              <a:off x="1884" y="3074"/>
              <a:ext cx="113" cy="112"/>
            </a:xfrm>
            <a:custGeom>
              <a:avLst/>
              <a:gdLst>
                <a:gd name="T0" fmla="*/ 87 w 113"/>
                <a:gd name="T1" fmla="*/ 0 h 112"/>
                <a:gd name="T2" fmla="*/ 57 w 113"/>
                <a:gd name="T3" fmla="*/ 81 h 112"/>
                <a:gd name="T4" fmla="*/ 28 w 113"/>
                <a:gd name="T5" fmla="*/ 0 h 112"/>
                <a:gd name="T6" fmla="*/ 0 w 113"/>
                <a:gd name="T7" fmla="*/ 0 h 112"/>
                <a:gd name="T8" fmla="*/ 42 w 113"/>
                <a:gd name="T9" fmla="*/ 112 h 112"/>
                <a:gd name="T10" fmla="*/ 71 w 113"/>
                <a:gd name="T11" fmla="*/ 112 h 112"/>
                <a:gd name="T12" fmla="*/ 113 w 113"/>
                <a:gd name="T13" fmla="*/ 0 h 112"/>
                <a:gd name="T14" fmla="*/ 87 w 11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87" y="0"/>
                  </a:moveTo>
                  <a:lnTo>
                    <a:pt x="57" y="81"/>
                  </a:lnTo>
                  <a:lnTo>
                    <a:pt x="28" y="0"/>
                  </a:lnTo>
                  <a:lnTo>
                    <a:pt x="0" y="0"/>
                  </a:lnTo>
                  <a:lnTo>
                    <a:pt x="42" y="112"/>
                  </a:lnTo>
                  <a:lnTo>
                    <a:pt x="71" y="112"/>
                  </a:lnTo>
                  <a:lnTo>
                    <a:pt x="113" y="0"/>
                  </a:lnTo>
                  <a:lnTo>
                    <a:pt x="8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4" hidden="1"/>
            <p:cNvSpPr>
              <a:spLocks noEditPoints="1"/>
            </p:cNvSpPr>
            <p:nvPr userDrawn="1"/>
          </p:nvSpPr>
          <p:spPr bwMode="auto">
            <a:xfrm>
              <a:off x="2000" y="3072"/>
              <a:ext cx="109" cy="119"/>
            </a:xfrm>
            <a:custGeom>
              <a:avLst/>
              <a:gdLst>
                <a:gd name="T0" fmla="*/ 24 w 46"/>
                <a:gd name="T1" fmla="*/ 9 h 50"/>
                <a:gd name="T2" fmla="*/ 11 w 46"/>
                <a:gd name="T3" fmla="*/ 20 h 50"/>
                <a:gd name="T4" fmla="*/ 36 w 46"/>
                <a:gd name="T5" fmla="*/ 20 h 50"/>
                <a:gd name="T6" fmla="*/ 24 w 46"/>
                <a:gd name="T7" fmla="*/ 9 h 50"/>
                <a:gd name="T8" fmla="*/ 11 w 46"/>
                <a:gd name="T9" fmla="*/ 28 h 50"/>
                <a:gd name="T10" fmla="*/ 24 w 46"/>
                <a:gd name="T11" fmla="*/ 40 h 50"/>
                <a:gd name="T12" fmla="*/ 36 w 46"/>
                <a:gd name="T13" fmla="*/ 33 h 50"/>
                <a:gd name="T14" fmla="*/ 45 w 46"/>
                <a:gd name="T15" fmla="*/ 36 h 50"/>
                <a:gd name="T16" fmla="*/ 24 w 46"/>
                <a:gd name="T17" fmla="*/ 50 h 50"/>
                <a:gd name="T18" fmla="*/ 0 w 46"/>
                <a:gd name="T19" fmla="*/ 25 h 50"/>
                <a:gd name="T20" fmla="*/ 24 w 46"/>
                <a:gd name="T21" fmla="*/ 0 h 50"/>
                <a:gd name="T22" fmla="*/ 46 w 46"/>
                <a:gd name="T23" fmla="*/ 24 h 50"/>
                <a:gd name="T24" fmla="*/ 46 w 46"/>
                <a:gd name="T25" fmla="*/ 28 h 50"/>
                <a:gd name="T26" fmla="*/ 11 w 46"/>
                <a:gd name="T2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24" y="9"/>
                  </a:moveTo>
                  <a:cubicBezTo>
                    <a:pt x="16" y="9"/>
                    <a:pt x="12" y="14"/>
                    <a:pt x="11" y="20"/>
                  </a:cubicBezTo>
                  <a:cubicBezTo>
                    <a:pt x="36" y="20"/>
                    <a:pt x="36" y="20"/>
                    <a:pt x="36" y="20"/>
                  </a:cubicBezTo>
                  <a:cubicBezTo>
                    <a:pt x="36" y="15"/>
                    <a:pt x="32" y="9"/>
                    <a:pt x="24" y="9"/>
                  </a:cubicBezTo>
                  <a:moveTo>
                    <a:pt x="11" y="28"/>
                  </a:moveTo>
                  <a:cubicBezTo>
                    <a:pt x="11" y="34"/>
                    <a:pt x="17" y="40"/>
                    <a:pt x="24" y="40"/>
                  </a:cubicBezTo>
                  <a:cubicBezTo>
                    <a:pt x="31" y="40"/>
                    <a:pt x="35" y="36"/>
                    <a:pt x="36" y="33"/>
                  </a:cubicBezTo>
                  <a:cubicBezTo>
                    <a:pt x="45" y="36"/>
                    <a:pt x="45" y="36"/>
                    <a:pt x="45" y="36"/>
                  </a:cubicBezTo>
                  <a:cubicBezTo>
                    <a:pt x="43" y="44"/>
                    <a:pt x="36" y="50"/>
                    <a:pt x="24" y="50"/>
                  </a:cubicBezTo>
                  <a:cubicBezTo>
                    <a:pt x="11" y="50"/>
                    <a:pt x="0" y="39"/>
                    <a:pt x="0" y="25"/>
                  </a:cubicBezTo>
                  <a:cubicBezTo>
                    <a:pt x="0" y="10"/>
                    <a:pt x="11" y="0"/>
                    <a:pt x="24" y="0"/>
                  </a:cubicBezTo>
                  <a:cubicBezTo>
                    <a:pt x="38" y="0"/>
                    <a:pt x="46" y="10"/>
                    <a:pt x="46" y="24"/>
                  </a:cubicBezTo>
                  <a:cubicBezTo>
                    <a:pt x="46" y="28"/>
                    <a:pt x="46" y="28"/>
                    <a:pt x="46" y="28"/>
                  </a:cubicBezTo>
                  <a:lnTo>
                    <a:pt x="1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5" hidden="1"/>
            <p:cNvSpPr>
              <a:spLocks/>
            </p:cNvSpPr>
            <p:nvPr userDrawn="1"/>
          </p:nvSpPr>
          <p:spPr bwMode="auto">
            <a:xfrm>
              <a:off x="2130"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6" hidden="1"/>
            <p:cNvSpPr>
              <a:spLocks/>
            </p:cNvSpPr>
            <p:nvPr userDrawn="1"/>
          </p:nvSpPr>
          <p:spPr bwMode="auto">
            <a:xfrm>
              <a:off x="2236" y="3029"/>
              <a:ext cx="119" cy="157"/>
            </a:xfrm>
            <a:custGeom>
              <a:avLst/>
              <a:gdLst>
                <a:gd name="T0" fmla="*/ 0 w 119"/>
                <a:gd name="T1" fmla="*/ 0 h 157"/>
                <a:gd name="T2" fmla="*/ 0 w 119"/>
                <a:gd name="T3" fmla="*/ 26 h 157"/>
                <a:gd name="T4" fmla="*/ 45 w 119"/>
                <a:gd name="T5" fmla="*/ 26 h 157"/>
                <a:gd name="T6" fmla="*/ 45 w 119"/>
                <a:gd name="T7" fmla="*/ 157 h 157"/>
                <a:gd name="T8" fmla="*/ 71 w 119"/>
                <a:gd name="T9" fmla="*/ 157 h 157"/>
                <a:gd name="T10" fmla="*/ 71 w 119"/>
                <a:gd name="T11" fmla="*/ 26 h 157"/>
                <a:gd name="T12" fmla="*/ 119 w 119"/>
                <a:gd name="T13" fmla="*/ 26 h 157"/>
                <a:gd name="T14" fmla="*/ 119 w 119"/>
                <a:gd name="T15" fmla="*/ 0 h 157"/>
                <a:gd name="T16" fmla="*/ 0 w 119"/>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7">
                  <a:moveTo>
                    <a:pt x="0" y="0"/>
                  </a:moveTo>
                  <a:lnTo>
                    <a:pt x="0" y="26"/>
                  </a:lnTo>
                  <a:lnTo>
                    <a:pt x="45" y="26"/>
                  </a:lnTo>
                  <a:lnTo>
                    <a:pt x="45" y="157"/>
                  </a:lnTo>
                  <a:lnTo>
                    <a:pt x="71" y="157"/>
                  </a:lnTo>
                  <a:lnTo>
                    <a:pt x="71" y="26"/>
                  </a:lnTo>
                  <a:lnTo>
                    <a:pt x="119" y="26"/>
                  </a:lnTo>
                  <a:lnTo>
                    <a:pt x="119"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7" hidden="1"/>
            <p:cNvSpPr>
              <a:spLocks/>
            </p:cNvSpPr>
            <p:nvPr userDrawn="1"/>
          </p:nvSpPr>
          <p:spPr bwMode="auto">
            <a:xfrm>
              <a:off x="2357"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8" hidden="1"/>
            <p:cNvSpPr>
              <a:spLocks/>
            </p:cNvSpPr>
            <p:nvPr userDrawn="1"/>
          </p:nvSpPr>
          <p:spPr bwMode="auto">
            <a:xfrm>
              <a:off x="2442" y="3074"/>
              <a:ext cx="99" cy="117"/>
            </a:xfrm>
            <a:custGeom>
              <a:avLst/>
              <a:gdLst>
                <a:gd name="T0" fmla="*/ 42 w 42"/>
                <a:gd name="T1" fmla="*/ 47 h 49"/>
                <a:gd name="T2" fmla="*/ 33 w 42"/>
                <a:gd name="T3" fmla="*/ 47 h 49"/>
                <a:gd name="T4" fmla="*/ 31 w 42"/>
                <a:gd name="T5" fmla="*/ 42 h 49"/>
                <a:gd name="T6" fmla="*/ 17 w 42"/>
                <a:gd name="T7" fmla="*/ 49 h 49"/>
                <a:gd name="T8" fmla="*/ 0 w 42"/>
                <a:gd name="T9" fmla="*/ 29 h 49"/>
                <a:gd name="T10" fmla="*/ 0 w 42"/>
                <a:gd name="T11" fmla="*/ 0 h 49"/>
                <a:gd name="T12" fmla="*/ 11 w 42"/>
                <a:gd name="T13" fmla="*/ 0 h 49"/>
                <a:gd name="T14" fmla="*/ 11 w 42"/>
                <a:gd name="T15" fmla="*/ 27 h 49"/>
                <a:gd name="T16" fmla="*/ 20 w 42"/>
                <a:gd name="T17" fmla="*/ 38 h 49"/>
                <a:gd name="T18" fmla="*/ 31 w 42"/>
                <a:gd name="T19" fmla="*/ 26 h 49"/>
                <a:gd name="T20" fmla="*/ 31 w 42"/>
                <a:gd name="T21" fmla="*/ 0 h 49"/>
                <a:gd name="T22" fmla="*/ 42 w 42"/>
                <a:gd name="T23" fmla="*/ 0 h 49"/>
                <a:gd name="T24" fmla="*/ 42 w 42"/>
                <a:gd name="T2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42" y="47"/>
                  </a:moveTo>
                  <a:cubicBezTo>
                    <a:pt x="33" y="47"/>
                    <a:pt x="33" y="47"/>
                    <a:pt x="33" y="47"/>
                  </a:cubicBezTo>
                  <a:cubicBezTo>
                    <a:pt x="31" y="42"/>
                    <a:pt x="31" y="42"/>
                    <a:pt x="31" y="42"/>
                  </a:cubicBezTo>
                  <a:cubicBezTo>
                    <a:pt x="28" y="46"/>
                    <a:pt x="24" y="49"/>
                    <a:pt x="17" y="49"/>
                  </a:cubicBezTo>
                  <a:cubicBezTo>
                    <a:pt x="6" y="49"/>
                    <a:pt x="0" y="42"/>
                    <a:pt x="0" y="29"/>
                  </a:cubicBezTo>
                  <a:cubicBezTo>
                    <a:pt x="0" y="0"/>
                    <a:pt x="0" y="0"/>
                    <a:pt x="0" y="0"/>
                  </a:cubicBezTo>
                  <a:cubicBezTo>
                    <a:pt x="11" y="0"/>
                    <a:pt x="11" y="0"/>
                    <a:pt x="11" y="0"/>
                  </a:cubicBezTo>
                  <a:cubicBezTo>
                    <a:pt x="11" y="27"/>
                    <a:pt x="11" y="27"/>
                    <a:pt x="11" y="27"/>
                  </a:cubicBezTo>
                  <a:cubicBezTo>
                    <a:pt x="11" y="35"/>
                    <a:pt x="15" y="38"/>
                    <a:pt x="20" y="38"/>
                  </a:cubicBezTo>
                  <a:cubicBezTo>
                    <a:pt x="26" y="38"/>
                    <a:pt x="31" y="34"/>
                    <a:pt x="31" y="26"/>
                  </a:cubicBezTo>
                  <a:cubicBezTo>
                    <a:pt x="31" y="0"/>
                    <a:pt x="31" y="0"/>
                    <a:pt x="31" y="0"/>
                  </a:cubicBezTo>
                  <a:cubicBezTo>
                    <a:pt x="42" y="0"/>
                    <a:pt x="42" y="0"/>
                    <a:pt x="42" y="0"/>
                  </a:cubicBezTo>
                  <a:lnTo>
                    <a:pt x="42" y="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9" hidden="1"/>
            <p:cNvSpPr>
              <a:spLocks/>
            </p:cNvSpPr>
            <p:nvPr userDrawn="1"/>
          </p:nvSpPr>
          <p:spPr bwMode="auto">
            <a:xfrm>
              <a:off x="2563" y="3072"/>
              <a:ext cx="92" cy="119"/>
            </a:xfrm>
            <a:custGeom>
              <a:avLst/>
              <a:gdLst>
                <a:gd name="T0" fmla="*/ 0 w 39"/>
                <a:gd name="T1" fmla="*/ 36 h 50"/>
                <a:gd name="T2" fmla="*/ 10 w 39"/>
                <a:gd name="T3" fmla="*/ 32 h 50"/>
                <a:gd name="T4" fmla="*/ 20 w 39"/>
                <a:gd name="T5" fmla="*/ 40 h 50"/>
                <a:gd name="T6" fmla="*/ 28 w 39"/>
                <a:gd name="T7" fmla="*/ 35 h 50"/>
                <a:gd name="T8" fmla="*/ 20 w 39"/>
                <a:gd name="T9" fmla="*/ 29 h 50"/>
                <a:gd name="T10" fmla="*/ 1 w 39"/>
                <a:gd name="T11" fmla="*/ 14 h 50"/>
                <a:gd name="T12" fmla="*/ 20 w 39"/>
                <a:gd name="T13" fmla="*/ 0 h 50"/>
                <a:gd name="T14" fmla="*/ 38 w 39"/>
                <a:gd name="T15" fmla="*/ 13 h 50"/>
                <a:gd name="T16" fmla="*/ 28 w 39"/>
                <a:gd name="T17" fmla="*/ 16 h 50"/>
                <a:gd name="T18" fmla="*/ 20 w 39"/>
                <a:gd name="T19" fmla="*/ 9 h 50"/>
                <a:gd name="T20" fmla="*/ 12 w 39"/>
                <a:gd name="T21" fmla="*/ 14 h 50"/>
                <a:gd name="T22" fmla="*/ 22 w 39"/>
                <a:gd name="T23" fmla="*/ 19 h 50"/>
                <a:gd name="T24" fmla="*/ 39 w 39"/>
                <a:gd name="T25" fmla="*/ 35 h 50"/>
                <a:gd name="T26" fmla="*/ 20 w 39"/>
                <a:gd name="T27" fmla="*/ 50 h 50"/>
                <a:gd name="T28" fmla="*/ 0 w 39"/>
                <a:gd name="T2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0" y="36"/>
                  </a:moveTo>
                  <a:cubicBezTo>
                    <a:pt x="10" y="32"/>
                    <a:pt x="10" y="32"/>
                    <a:pt x="10" y="32"/>
                  </a:cubicBezTo>
                  <a:cubicBezTo>
                    <a:pt x="11" y="36"/>
                    <a:pt x="14" y="40"/>
                    <a:pt x="20" y="40"/>
                  </a:cubicBezTo>
                  <a:cubicBezTo>
                    <a:pt x="25" y="40"/>
                    <a:pt x="28" y="38"/>
                    <a:pt x="28" y="35"/>
                  </a:cubicBezTo>
                  <a:cubicBezTo>
                    <a:pt x="28" y="32"/>
                    <a:pt x="27" y="30"/>
                    <a:pt x="20" y="29"/>
                  </a:cubicBezTo>
                  <a:cubicBezTo>
                    <a:pt x="10" y="27"/>
                    <a:pt x="1" y="24"/>
                    <a:pt x="1" y="14"/>
                  </a:cubicBezTo>
                  <a:cubicBezTo>
                    <a:pt x="1" y="6"/>
                    <a:pt x="8" y="0"/>
                    <a:pt x="20" y="0"/>
                  </a:cubicBezTo>
                  <a:cubicBezTo>
                    <a:pt x="29" y="0"/>
                    <a:pt x="36" y="5"/>
                    <a:pt x="38" y="13"/>
                  </a:cubicBezTo>
                  <a:cubicBezTo>
                    <a:pt x="28" y="16"/>
                    <a:pt x="28" y="16"/>
                    <a:pt x="28" y="16"/>
                  </a:cubicBezTo>
                  <a:cubicBezTo>
                    <a:pt x="27" y="13"/>
                    <a:pt x="25" y="9"/>
                    <a:pt x="20" y="9"/>
                  </a:cubicBezTo>
                  <a:cubicBezTo>
                    <a:pt x="14" y="9"/>
                    <a:pt x="12" y="11"/>
                    <a:pt x="12" y="14"/>
                  </a:cubicBezTo>
                  <a:cubicBezTo>
                    <a:pt x="12" y="17"/>
                    <a:pt x="15" y="18"/>
                    <a:pt x="22" y="19"/>
                  </a:cubicBezTo>
                  <a:cubicBezTo>
                    <a:pt x="32" y="21"/>
                    <a:pt x="39" y="25"/>
                    <a:pt x="39" y="35"/>
                  </a:cubicBezTo>
                  <a:cubicBezTo>
                    <a:pt x="39" y="43"/>
                    <a:pt x="31" y="50"/>
                    <a:pt x="20" y="50"/>
                  </a:cubicBezTo>
                  <a:cubicBezTo>
                    <a:pt x="9" y="50"/>
                    <a:pt x="2" y="44"/>
                    <a:pt x="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0" hidden="1"/>
            <p:cNvSpPr>
              <a:spLocks/>
            </p:cNvSpPr>
            <p:nvPr userDrawn="1"/>
          </p:nvSpPr>
          <p:spPr bwMode="auto">
            <a:xfrm>
              <a:off x="2664" y="3046"/>
              <a:ext cx="78" cy="145"/>
            </a:xfrm>
            <a:custGeom>
              <a:avLst/>
              <a:gdLst>
                <a:gd name="T0" fmla="*/ 8 w 33"/>
                <a:gd name="T1" fmla="*/ 47 h 61"/>
                <a:gd name="T2" fmla="*/ 8 w 33"/>
                <a:gd name="T3" fmla="*/ 22 h 61"/>
                <a:gd name="T4" fmla="*/ 0 w 33"/>
                <a:gd name="T5" fmla="*/ 22 h 61"/>
                <a:gd name="T6" fmla="*/ 0 w 33"/>
                <a:gd name="T7" fmla="*/ 12 h 61"/>
                <a:gd name="T8" fmla="*/ 8 w 33"/>
                <a:gd name="T9" fmla="*/ 12 h 61"/>
                <a:gd name="T10" fmla="*/ 8 w 33"/>
                <a:gd name="T11" fmla="*/ 0 h 61"/>
                <a:gd name="T12" fmla="*/ 20 w 33"/>
                <a:gd name="T13" fmla="*/ 0 h 61"/>
                <a:gd name="T14" fmla="*/ 20 w 33"/>
                <a:gd name="T15" fmla="*/ 12 h 61"/>
                <a:gd name="T16" fmla="*/ 32 w 33"/>
                <a:gd name="T17" fmla="*/ 12 h 61"/>
                <a:gd name="T18" fmla="*/ 32 w 33"/>
                <a:gd name="T19" fmla="*/ 22 h 61"/>
                <a:gd name="T20" fmla="*/ 20 w 33"/>
                <a:gd name="T21" fmla="*/ 22 h 61"/>
                <a:gd name="T22" fmla="*/ 20 w 33"/>
                <a:gd name="T23" fmla="*/ 45 h 61"/>
                <a:gd name="T24" fmla="*/ 24 w 33"/>
                <a:gd name="T25" fmla="*/ 50 h 61"/>
                <a:gd name="T26" fmla="*/ 28 w 33"/>
                <a:gd name="T27" fmla="*/ 48 h 61"/>
                <a:gd name="T28" fmla="*/ 33 w 33"/>
                <a:gd name="T29" fmla="*/ 56 h 61"/>
                <a:gd name="T30" fmla="*/ 22 w 33"/>
                <a:gd name="T31" fmla="*/ 61 h 61"/>
                <a:gd name="T32" fmla="*/ 8 w 33"/>
                <a:gd name="T3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1">
                  <a:moveTo>
                    <a:pt x="8" y="47"/>
                  </a:moveTo>
                  <a:cubicBezTo>
                    <a:pt x="8" y="22"/>
                    <a:pt x="8" y="22"/>
                    <a:pt x="8" y="22"/>
                  </a:cubicBezTo>
                  <a:cubicBezTo>
                    <a:pt x="0" y="22"/>
                    <a:pt x="0" y="22"/>
                    <a:pt x="0" y="22"/>
                  </a:cubicBezTo>
                  <a:cubicBezTo>
                    <a:pt x="0" y="12"/>
                    <a:pt x="0" y="12"/>
                    <a:pt x="0" y="12"/>
                  </a:cubicBezTo>
                  <a:cubicBezTo>
                    <a:pt x="8" y="12"/>
                    <a:pt x="8" y="12"/>
                    <a:pt x="8" y="12"/>
                  </a:cubicBezTo>
                  <a:cubicBezTo>
                    <a:pt x="8" y="0"/>
                    <a:pt x="8" y="0"/>
                    <a:pt x="8" y="0"/>
                  </a:cubicBezTo>
                  <a:cubicBezTo>
                    <a:pt x="20" y="0"/>
                    <a:pt x="20" y="0"/>
                    <a:pt x="20" y="0"/>
                  </a:cubicBezTo>
                  <a:cubicBezTo>
                    <a:pt x="20" y="12"/>
                    <a:pt x="20" y="12"/>
                    <a:pt x="20" y="12"/>
                  </a:cubicBezTo>
                  <a:cubicBezTo>
                    <a:pt x="32" y="12"/>
                    <a:pt x="32" y="12"/>
                    <a:pt x="32" y="12"/>
                  </a:cubicBezTo>
                  <a:cubicBezTo>
                    <a:pt x="32" y="22"/>
                    <a:pt x="32" y="22"/>
                    <a:pt x="32" y="22"/>
                  </a:cubicBezTo>
                  <a:cubicBezTo>
                    <a:pt x="20" y="22"/>
                    <a:pt x="20" y="22"/>
                    <a:pt x="20" y="22"/>
                  </a:cubicBezTo>
                  <a:cubicBezTo>
                    <a:pt x="20" y="45"/>
                    <a:pt x="20" y="45"/>
                    <a:pt x="20" y="45"/>
                  </a:cubicBezTo>
                  <a:cubicBezTo>
                    <a:pt x="20" y="49"/>
                    <a:pt x="21" y="50"/>
                    <a:pt x="24" y="50"/>
                  </a:cubicBezTo>
                  <a:cubicBezTo>
                    <a:pt x="26" y="50"/>
                    <a:pt x="28" y="49"/>
                    <a:pt x="28" y="48"/>
                  </a:cubicBezTo>
                  <a:cubicBezTo>
                    <a:pt x="33" y="56"/>
                    <a:pt x="33" y="56"/>
                    <a:pt x="33" y="56"/>
                  </a:cubicBezTo>
                  <a:cubicBezTo>
                    <a:pt x="32" y="58"/>
                    <a:pt x="28" y="61"/>
                    <a:pt x="22" y="61"/>
                  </a:cubicBezTo>
                  <a:cubicBezTo>
                    <a:pt x="14" y="61"/>
                    <a:pt x="8" y="56"/>
                    <a:pt x="8" y="4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1" hidden="1"/>
            <p:cNvSpPr>
              <a:spLocks noEditPoints="1"/>
            </p:cNvSpPr>
            <p:nvPr userDrawn="1"/>
          </p:nvSpPr>
          <p:spPr bwMode="auto">
            <a:xfrm>
              <a:off x="1697" y="2211"/>
              <a:ext cx="525" cy="528"/>
            </a:xfrm>
            <a:custGeom>
              <a:avLst/>
              <a:gdLst>
                <a:gd name="T0" fmla="*/ 222 w 222"/>
                <a:gd name="T1" fmla="*/ 111 h 222"/>
                <a:gd name="T2" fmla="*/ 111 w 222"/>
                <a:gd name="T3" fmla="*/ 62 h 222"/>
                <a:gd name="T4" fmla="*/ 0 w 222"/>
                <a:gd name="T5" fmla="*/ 111 h 222"/>
                <a:gd name="T6" fmla="*/ 158 w 222"/>
                <a:gd name="T7" fmla="*/ 134 h 222"/>
                <a:gd name="T8" fmla="*/ 78 w 222"/>
                <a:gd name="T9" fmla="*/ 136 h 222"/>
                <a:gd name="T10" fmla="*/ 2 w 222"/>
                <a:gd name="T11" fmla="*/ 134 h 222"/>
                <a:gd name="T12" fmla="*/ 63 w 222"/>
                <a:gd name="T13" fmla="*/ 139 h 222"/>
                <a:gd name="T14" fmla="*/ 143 w 222"/>
                <a:gd name="T15" fmla="*/ 137 h 222"/>
                <a:gd name="T16" fmla="*/ 218 w 222"/>
                <a:gd name="T17" fmla="*/ 139 h 222"/>
                <a:gd name="T18" fmla="*/ 158 w 222"/>
                <a:gd name="T19" fmla="*/ 134 h 222"/>
                <a:gd name="T20" fmla="*/ 137 w 222"/>
                <a:gd name="T21" fmla="*/ 149 h 222"/>
                <a:gd name="T22" fmla="*/ 70 w 222"/>
                <a:gd name="T23" fmla="*/ 147 h 222"/>
                <a:gd name="T24" fmla="*/ 8 w 222"/>
                <a:gd name="T25" fmla="*/ 152 h 222"/>
                <a:gd name="T26" fmla="*/ 85 w 222"/>
                <a:gd name="T27" fmla="*/ 150 h 222"/>
                <a:gd name="T28" fmla="*/ 152 w 222"/>
                <a:gd name="T29" fmla="*/ 152 h 222"/>
                <a:gd name="T30" fmla="*/ 216 w 222"/>
                <a:gd name="T31" fmla="*/ 147 h 222"/>
                <a:gd name="T32" fmla="*/ 197 w 222"/>
                <a:gd name="T33" fmla="*/ 180 h 222"/>
                <a:gd name="T34" fmla="*/ 18 w 222"/>
                <a:gd name="T35" fmla="*/ 172 h 222"/>
                <a:gd name="T36" fmla="*/ 197 w 222"/>
                <a:gd name="T37" fmla="*/ 180 h 222"/>
                <a:gd name="T38" fmla="*/ 184 w 222"/>
                <a:gd name="T39" fmla="*/ 194 h 222"/>
                <a:gd name="T40" fmla="*/ 28 w 222"/>
                <a:gd name="T41" fmla="*/ 185 h 222"/>
                <a:gd name="T42" fmla="*/ 63 w 222"/>
                <a:gd name="T43" fmla="*/ 211 h 222"/>
                <a:gd name="T44" fmla="*/ 159 w 222"/>
                <a:gd name="T45" fmla="*/ 211 h 222"/>
                <a:gd name="T46" fmla="*/ 141 w 222"/>
                <a:gd name="T47" fmla="*/ 159 h 222"/>
                <a:gd name="T48" fmla="*/ 101 w 222"/>
                <a:gd name="T49" fmla="*/ 162 h 222"/>
                <a:gd name="T50" fmla="*/ 11 w 222"/>
                <a:gd name="T51" fmla="*/ 159 h 222"/>
                <a:gd name="T52" fmla="*/ 83 w 222"/>
                <a:gd name="T53" fmla="*/ 166 h 222"/>
                <a:gd name="T54" fmla="*/ 121 w 222"/>
                <a:gd name="T55" fmla="*/ 164 h 222"/>
                <a:gd name="T56" fmla="*/ 207 w 222"/>
                <a:gd name="T57" fmla="*/ 166 h 222"/>
                <a:gd name="T58" fmla="*/ 141 w 222"/>
                <a:gd name="T59" fmla="*/ 159 h 222"/>
                <a:gd name="T60" fmla="*/ 72 w 222"/>
                <a:gd name="T61" fmla="*/ 122 h 222"/>
                <a:gd name="T62" fmla="*/ 0 w 222"/>
                <a:gd name="T63" fmla="*/ 121 h 222"/>
                <a:gd name="T64" fmla="*/ 61 w 222"/>
                <a:gd name="T65" fmla="*/ 125 h 222"/>
                <a:gd name="T66" fmla="*/ 150 w 222"/>
                <a:gd name="T67" fmla="*/ 124 h 222"/>
                <a:gd name="T68" fmla="*/ 221 w 222"/>
                <a:gd name="T69" fmla="*/ 125 h 222"/>
                <a:gd name="T70" fmla="*/ 161 w 222"/>
                <a:gd name="T71" fmla="*/ 121 h 222"/>
                <a:gd name="T72" fmla="*/ 165 w 222"/>
                <a:gd name="T73" fmla="*/ 207 h 222"/>
                <a:gd name="T74" fmla="*/ 42 w 222"/>
                <a:gd name="T75" fmla="*/ 198 h 222"/>
                <a:gd name="T76" fmla="*/ 165 w 222"/>
                <a:gd name="T77" fmla="*/ 20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22">
                  <a:moveTo>
                    <a:pt x="111" y="0"/>
                  </a:moveTo>
                  <a:cubicBezTo>
                    <a:pt x="172" y="0"/>
                    <a:pt x="222" y="50"/>
                    <a:pt x="222" y="111"/>
                  </a:cubicBezTo>
                  <a:cubicBezTo>
                    <a:pt x="160" y="111"/>
                    <a:pt x="160" y="111"/>
                    <a:pt x="160" y="111"/>
                  </a:cubicBezTo>
                  <a:cubicBezTo>
                    <a:pt x="160" y="84"/>
                    <a:pt x="138" y="62"/>
                    <a:pt x="111" y="62"/>
                  </a:cubicBezTo>
                  <a:cubicBezTo>
                    <a:pt x="84" y="62"/>
                    <a:pt x="62" y="84"/>
                    <a:pt x="62" y="111"/>
                  </a:cubicBezTo>
                  <a:cubicBezTo>
                    <a:pt x="0" y="111"/>
                    <a:pt x="0" y="111"/>
                    <a:pt x="0" y="111"/>
                  </a:cubicBezTo>
                  <a:cubicBezTo>
                    <a:pt x="0" y="50"/>
                    <a:pt x="50" y="0"/>
                    <a:pt x="111" y="0"/>
                  </a:cubicBezTo>
                  <a:moveTo>
                    <a:pt x="158" y="134"/>
                  </a:moveTo>
                  <a:cubicBezTo>
                    <a:pt x="154" y="134"/>
                    <a:pt x="148" y="136"/>
                    <a:pt x="143" y="136"/>
                  </a:cubicBezTo>
                  <a:cubicBezTo>
                    <a:pt x="78" y="136"/>
                    <a:pt x="78" y="136"/>
                    <a:pt x="78" y="136"/>
                  </a:cubicBezTo>
                  <a:cubicBezTo>
                    <a:pt x="74" y="136"/>
                    <a:pt x="67" y="134"/>
                    <a:pt x="63" y="134"/>
                  </a:cubicBezTo>
                  <a:cubicBezTo>
                    <a:pt x="2" y="134"/>
                    <a:pt x="2" y="134"/>
                    <a:pt x="2" y="134"/>
                  </a:cubicBezTo>
                  <a:cubicBezTo>
                    <a:pt x="3" y="136"/>
                    <a:pt x="3" y="137"/>
                    <a:pt x="3" y="139"/>
                  </a:cubicBezTo>
                  <a:cubicBezTo>
                    <a:pt x="63" y="139"/>
                    <a:pt x="63" y="139"/>
                    <a:pt x="63" y="139"/>
                  </a:cubicBezTo>
                  <a:cubicBezTo>
                    <a:pt x="67" y="139"/>
                    <a:pt x="73" y="137"/>
                    <a:pt x="78" y="137"/>
                  </a:cubicBezTo>
                  <a:cubicBezTo>
                    <a:pt x="143" y="137"/>
                    <a:pt x="143" y="137"/>
                    <a:pt x="143" y="137"/>
                  </a:cubicBezTo>
                  <a:cubicBezTo>
                    <a:pt x="148" y="137"/>
                    <a:pt x="154" y="139"/>
                    <a:pt x="158" y="139"/>
                  </a:cubicBezTo>
                  <a:cubicBezTo>
                    <a:pt x="218" y="139"/>
                    <a:pt x="218" y="139"/>
                    <a:pt x="218" y="139"/>
                  </a:cubicBezTo>
                  <a:cubicBezTo>
                    <a:pt x="218" y="137"/>
                    <a:pt x="219" y="136"/>
                    <a:pt x="219" y="134"/>
                  </a:cubicBezTo>
                  <a:lnTo>
                    <a:pt x="158" y="134"/>
                  </a:lnTo>
                  <a:close/>
                  <a:moveTo>
                    <a:pt x="152" y="147"/>
                  </a:moveTo>
                  <a:cubicBezTo>
                    <a:pt x="148" y="147"/>
                    <a:pt x="141" y="149"/>
                    <a:pt x="137" y="149"/>
                  </a:cubicBezTo>
                  <a:cubicBezTo>
                    <a:pt x="85" y="149"/>
                    <a:pt x="85" y="149"/>
                    <a:pt x="85" y="149"/>
                  </a:cubicBezTo>
                  <a:cubicBezTo>
                    <a:pt x="81" y="149"/>
                    <a:pt x="74" y="147"/>
                    <a:pt x="70" y="147"/>
                  </a:cubicBezTo>
                  <a:cubicBezTo>
                    <a:pt x="6" y="147"/>
                    <a:pt x="6" y="147"/>
                    <a:pt x="6" y="147"/>
                  </a:cubicBezTo>
                  <a:cubicBezTo>
                    <a:pt x="7" y="149"/>
                    <a:pt x="7" y="151"/>
                    <a:pt x="8" y="152"/>
                  </a:cubicBezTo>
                  <a:cubicBezTo>
                    <a:pt x="70" y="152"/>
                    <a:pt x="70" y="152"/>
                    <a:pt x="70" y="152"/>
                  </a:cubicBezTo>
                  <a:cubicBezTo>
                    <a:pt x="74" y="152"/>
                    <a:pt x="79" y="150"/>
                    <a:pt x="85" y="150"/>
                  </a:cubicBezTo>
                  <a:cubicBezTo>
                    <a:pt x="137" y="150"/>
                    <a:pt x="137" y="150"/>
                    <a:pt x="137" y="150"/>
                  </a:cubicBezTo>
                  <a:cubicBezTo>
                    <a:pt x="142" y="150"/>
                    <a:pt x="148" y="152"/>
                    <a:pt x="152" y="152"/>
                  </a:cubicBezTo>
                  <a:cubicBezTo>
                    <a:pt x="214" y="152"/>
                    <a:pt x="214" y="152"/>
                    <a:pt x="214" y="152"/>
                  </a:cubicBezTo>
                  <a:cubicBezTo>
                    <a:pt x="214" y="151"/>
                    <a:pt x="215" y="149"/>
                    <a:pt x="216" y="147"/>
                  </a:cubicBezTo>
                  <a:lnTo>
                    <a:pt x="152" y="147"/>
                  </a:lnTo>
                  <a:close/>
                  <a:moveTo>
                    <a:pt x="197" y="180"/>
                  </a:moveTo>
                  <a:cubicBezTo>
                    <a:pt x="199" y="178"/>
                    <a:pt x="201" y="175"/>
                    <a:pt x="203" y="172"/>
                  </a:cubicBezTo>
                  <a:cubicBezTo>
                    <a:pt x="18" y="172"/>
                    <a:pt x="18" y="172"/>
                    <a:pt x="18" y="172"/>
                  </a:cubicBezTo>
                  <a:cubicBezTo>
                    <a:pt x="20" y="175"/>
                    <a:pt x="22" y="178"/>
                    <a:pt x="24" y="180"/>
                  </a:cubicBezTo>
                  <a:lnTo>
                    <a:pt x="197" y="180"/>
                  </a:lnTo>
                  <a:close/>
                  <a:moveTo>
                    <a:pt x="37" y="194"/>
                  </a:moveTo>
                  <a:cubicBezTo>
                    <a:pt x="184" y="194"/>
                    <a:pt x="184" y="194"/>
                    <a:pt x="184" y="194"/>
                  </a:cubicBezTo>
                  <a:cubicBezTo>
                    <a:pt x="187" y="191"/>
                    <a:pt x="190" y="188"/>
                    <a:pt x="193" y="185"/>
                  </a:cubicBezTo>
                  <a:cubicBezTo>
                    <a:pt x="28" y="185"/>
                    <a:pt x="28" y="185"/>
                    <a:pt x="28" y="185"/>
                  </a:cubicBezTo>
                  <a:cubicBezTo>
                    <a:pt x="31" y="188"/>
                    <a:pt x="34" y="191"/>
                    <a:pt x="37" y="194"/>
                  </a:cubicBezTo>
                  <a:moveTo>
                    <a:pt x="63" y="211"/>
                  </a:moveTo>
                  <a:cubicBezTo>
                    <a:pt x="77" y="218"/>
                    <a:pt x="94" y="222"/>
                    <a:pt x="111" y="222"/>
                  </a:cubicBezTo>
                  <a:cubicBezTo>
                    <a:pt x="128" y="222"/>
                    <a:pt x="144" y="218"/>
                    <a:pt x="159" y="211"/>
                  </a:cubicBezTo>
                  <a:lnTo>
                    <a:pt x="63" y="211"/>
                  </a:lnTo>
                  <a:close/>
                  <a:moveTo>
                    <a:pt x="141" y="159"/>
                  </a:moveTo>
                  <a:cubicBezTo>
                    <a:pt x="136" y="159"/>
                    <a:pt x="129" y="162"/>
                    <a:pt x="121" y="162"/>
                  </a:cubicBezTo>
                  <a:cubicBezTo>
                    <a:pt x="101" y="162"/>
                    <a:pt x="101" y="162"/>
                    <a:pt x="101" y="162"/>
                  </a:cubicBezTo>
                  <a:cubicBezTo>
                    <a:pt x="93" y="162"/>
                    <a:pt x="85" y="159"/>
                    <a:pt x="80" y="159"/>
                  </a:cubicBezTo>
                  <a:cubicBezTo>
                    <a:pt x="11" y="159"/>
                    <a:pt x="11" y="159"/>
                    <a:pt x="11" y="159"/>
                  </a:cubicBezTo>
                  <a:cubicBezTo>
                    <a:pt x="12" y="162"/>
                    <a:pt x="13" y="164"/>
                    <a:pt x="15" y="166"/>
                  </a:cubicBezTo>
                  <a:cubicBezTo>
                    <a:pt x="83" y="166"/>
                    <a:pt x="83" y="166"/>
                    <a:pt x="83" y="166"/>
                  </a:cubicBezTo>
                  <a:cubicBezTo>
                    <a:pt x="88" y="166"/>
                    <a:pt x="93" y="164"/>
                    <a:pt x="101" y="164"/>
                  </a:cubicBezTo>
                  <a:cubicBezTo>
                    <a:pt x="121" y="164"/>
                    <a:pt x="121" y="164"/>
                    <a:pt x="121" y="164"/>
                  </a:cubicBezTo>
                  <a:cubicBezTo>
                    <a:pt x="129" y="164"/>
                    <a:pt x="133" y="166"/>
                    <a:pt x="138" y="166"/>
                  </a:cubicBezTo>
                  <a:cubicBezTo>
                    <a:pt x="207" y="166"/>
                    <a:pt x="207" y="166"/>
                    <a:pt x="207" y="166"/>
                  </a:cubicBezTo>
                  <a:cubicBezTo>
                    <a:pt x="208" y="164"/>
                    <a:pt x="209" y="162"/>
                    <a:pt x="210" y="159"/>
                  </a:cubicBezTo>
                  <a:lnTo>
                    <a:pt x="141" y="159"/>
                  </a:lnTo>
                  <a:close/>
                  <a:moveTo>
                    <a:pt x="150" y="122"/>
                  </a:moveTo>
                  <a:cubicBezTo>
                    <a:pt x="72" y="122"/>
                    <a:pt x="72" y="122"/>
                    <a:pt x="72" y="122"/>
                  </a:cubicBezTo>
                  <a:cubicBezTo>
                    <a:pt x="68" y="122"/>
                    <a:pt x="64" y="121"/>
                    <a:pt x="61" y="121"/>
                  </a:cubicBezTo>
                  <a:cubicBezTo>
                    <a:pt x="0" y="121"/>
                    <a:pt x="0" y="121"/>
                    <a:pt x="0" y="121"/>
                  </a:cubicBezTo>
                  <a:cubicBezTo>
                    <a:pt x="1" y="122"/>
                    <a:pt x="1" y="124"/>
                    <a:pt x="1" y="125"/>
                  </a:cubicBezTo>
                  <a:cubicBezTo>
                    <a:pt x="61" y="125"/>
                    <a:pt x="61" y="125"/>
                    <a:pt x="61" y="125"/>
                  </a:cubicBezTo>
                  <a:cubicBezTo>
                    <a:pt x="64" y="125"/>
                    <a:pt x="68" y="124"/>
                    <a:pt x="72" y="124"/>
                  </a:cubicBezTo>
                  <a:cubicBezTo>
                    <a:pt x="150" y="124"/>
                    <a:pt x="150" y="124"/>
                    <a:pt x="150" y="124"/>
                  </a:cubicBezTo>
                  <a:cubicBezTo>
                    <a:pt x="154" y="124"/>
                    <a:pt x="158" y="125"/>
                    <a:pt x="161" y="125"/>
                  </a:cubicBezTo>
                  <a:cubicBezTo>
                    <a:pt x="221" y="125"/>
                    <a:pt x="221" y="125"/>
                    <a:pt x="221" y="125"/>
                  </a:cubicBezTo>
                  <a:cubicBezTo>
                    <a:pt x="221" y="124"/>
                    <a:pt x="221" y="122"/>
                    <a:pt x="221" y="121"/>
                  </a:cubicBezTo>
                  <a:cubicBezTo>
                    <a:pt x="161" y="121"/>
                    <a:pt x="161" y="121"/>
                    <a:pt x="161" y="121"/>
                  </a:cubicBezTo>
                  <a:cubicBezTo>
                    <a:pt x="158" y="121"/>
                    <a:pt x="154" y="122"/>
                    <a:pt x="150" y="122"/>
                  </a:cubicBezTo>
                  <a:moveTo>
                    <a:pt x="165" y="207"/>
                  </a:moveTo>
                  <a:cubicBezTo>
                    <a:pt x="170" y="205"/>
                    <a:pt x="175" y="201"/>
                    <a:pt x="179" y="198"/>
                  </a:cubicBezTo>
                  <a:cubicBezTo>
                    <a:pt x="42" y="198"/>
                    <a:pt x="42" y="198"/>
                    <a:pt x="42" y="198"/>
                  </a:cubicBezTo>
                  <a:cubicBezTo>
                    <a:pt x="46" y="201"/>
                    <a:pt x="51" y="205"/>
                    <a:pt x="56" y="207"/>
                  </a:cubicBezTo>
                  <a:lnTo>
                    <a:pt x="165" y="2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hidden="1"/>
            <p:cNvSpPr>
              <a:spLocks/>
            </p:cNvSpPr>
            <p:nvPr userDrawn="1"/>
          </p:nvSpPr>
          <p:spPr bwMode="auto">
            <a:xfrm>
              <a:off x="3755" y="3165"/>
              <a:ext cx="66" cy="16"/>
            </a:xfrm>
            <a:custGeom>
              <a:avLst/>
              <a:gdLst>
                <a:gd name="T0" fmla="*/ 26 w 28"/>
                <a:gd name="T1" fmla="*/ 0 h 7"/>
                <a:gd name="T2" fmla="*/ 25 w 28"/>
                <a:gd name="T3" fmla="*/ 0 h 7"/>
                <a:gd name="T4" fmla="*/ 0 w 28"/>
                <a:gd name="T5" fmla="*/ 7 h 7"/>
                <a:gd name="T6" fmla="*/ 28 w 28"/>
                <a:gd name="T7" fmla="*/ 7 h 7"/>
                <a:gd name="T8" fmla="*/ 26 w 28"/>
                <a:gd name="T9" fmla="*/ 0 h 7"/>
              </a:gdLst>
              <a:ahLst/>
              <a:cxnLst>
                <a:cxn ang="0">
                  <a:pos x="T0" y="T1"/>
                </a:cxn>
                <a:cxn ang="0">
                  <a:pos x="T2" y="T3"/>
                </a:cxn>
                <a:cxn ang="0">
                  <a:pos x="T4" y="T5"/>
                </a:cxn>
                <a:cxn ang="0">
                  <a:pos x="T6" y="T7"/>
                </a:cxn>
                <a:cxn ang="0">
                  <a:pos x="T8" y="T9"/>
                </a:cxn>
              </a:cxnLst>
              <a:rect l="0" t="0" r="r" b="b"/>
              <a:pathLst>
                <a:path w="28" h="7">
                  <a:moveTo>
                    <a:pt x="26" y="0"/>
                  </a:moveTo>
                  <a:cubicBezTo>
                    <a:pt x="26" y="0"/>
                    <a:pt x="25" y="0"/>
                    <a:pt x="25" y="0"/>
                  </a:cubicBezTo>
                  <a:cubicBezTo>
                    <a:pt x="16" y="3"/>
                    <a:pt x="8" y="5"/>
                    <a:pt x="0" y="7"/>
                  </a:cubicBezTo>
                  <a:cubicBezTo>
                    <a:pt x="28" y="7"/>
                    <a:pt x="28" y="7"/>
                    <a:pt x="28" y="7"/>
                  </a:cubicBez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hidden="1"/>
            <p:cNvSpPr>
              <a:spLocks/>
            </p:cNvSpPr>
            <p:nvPr userDrawn="1"/>
          </p:nvSpPr>
          <p:spPr bwMode="auto">
            <a:xfrm>
              <a:off x="3679" y="3136"/>
              <a:ext cx="135" cy="45"/>
            </a:xfrm>
            <a:custGeom>
              <a:avLst/>
              <a:gdLst>
                <a:gd name="T0" fmla="*/ 57 w 57"/>
                <a:gd name="T1" fmla="*/ 8 h 19"/>
                <a:gd name="T2" fmla="*/ 55 w 57"/>
                <a:gd name="T3" fmla="*/ 0 h 19"/>
                <a:gd name="T4" fmla="*/ 9 w 57"/>
                <a:gd name="T5" fmla="*/ 13 h 19"/>
                <a:gd name="T6" fmla="*/ 0 w 57"/>
                <a:gd name="T7" fmla="*/ 15 h 19"/>
                <a:gd name="T8" fmla="*/ 1 w 57"/>
                <a:gd name="T9" fmla="*/ 19 h 19"/>
                <a:gd name="T10" fmla="*/ 19 w 57"/>
                <a:gd name="T11" fmla="*/ 19 h 19"/>
                <a:gd name="T12" fmla="*/ 49 w 57"/>
                <a:gd name="T13" fmla="*/ 10 h 19"/>
                <a:gd name="T14" fmla="*/ 57 w 57"/>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9">
                  <a:moveTo>
                    <a:pt x="57" y="8"/>
                  </a:moveTo>
                  <a:cubicBezTo>
                    <a:pt x="55" y="0"/>
                    <a:pt x="55" y="0"/>
                    <a:pt x="55" y="0"/>
                  </a:cubicBezTo>
                  <a:cubicBezTo>
                    <a:pt x="40" y="4"/>
                    <a:pt x="24" y="8"/>
                    <a:pt x="9" y="13"/>
                  </a:cubicBezTo>
                  <a:cubicBezTo>
                    <a:pt x="6" y="14"/>
                    <a:pt x="3" y="14"/>
                    <a:pt x="0" y="15"/>
                  </a:cubicBezTo>
                  <a:cubicBezTo>
                    <a:pt x="1" y="19"/>
                    <a:pt x="1" y="19"/>
                    <a:pt x="1" y="19"/>
                  </a:cubicBezTo>
                  <a:cubicBezTo>
                    <a:pt x="19" y="19"/>
                    <a:pt x="19" y="19"/>
                    <a:pt x="19" y="19"/>
                  </a:cubicBezTo>
                  <a:cubicBezTo>
                    <a:pt x="29" y="16"/>
                    <a:pt x="39" y="13"/>
                    <a:pt x="49" y="10"/>
                  </a:cubicBezTo>
                  <a:cubicBezTo>
                    <a:pt x="52" y="10"/>
                    <a:pt x="55" y="9"/>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4" hidden="1"/>
            <p:cNvSpPr>
              <a:spLocks/>
            </p:cNvSpPr>
            <p:nvPr userDrawn="1"/>
          </p:nvSpPr>
          <p:spPr bwMode="auto">
            <a:xfrm>
              <a:off x="3672" y="3108"/>
              <a:ext cx="135" cy="54"/>
            </a:xfrm>
            <a:custGeom>
              <a:avLst/>
              <a:gdLst>
                <a:gd name="T0" fmla="*/ 57 w 57"/>
                <a:gd name="T1" fmla="*/ 8 h 23"/>
                <a:gd name="T2" fmla="*/ 55 w 57"/>
                <a:gd name="T3" fmla="*/ 0 h 23"/>
                <a:gd name="T4" fmla="*/ 42 w 57"/>
                <a:gd name="T5" fmla="*/ 3 h 23"/>
                <a:gd name="T6" fmla="*/ 19 w 57"/>
                <a:gd name="T7" fmla="*/ 10 h 23"/>
                <a:gd name="T8" fmla="*/ 0 w 57"/>
                <a:gd name="T9" fmla="*/ 15 h 23"/>
                <a:gd name="T10" fmla="*/ 2 w 57"/>
                <a:gd name="T11" fmla="*/ 23 h 23"/>
                <a:gd name="T12" fmla="*/ 39 w 57"/>
                <a:gd name="T13" fmla="*/ 13 h 23"/>
                <a:gd name="T14" fmla="*/ 57 w 57"/>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3">
                  <a:moveTo>
                    <a:pt x="57" y="8"/>
                  </a:moveTo>
                  <a:cubicBezTo>
                    <a:pt x="55" y="0"/>
                    <a:pt x="55" y="0"/>
                    <a:pt x="55" y="0"/>
                  </a:cubicBezTo>
                  <a:cubicBezTo>
                    <a:pt x="51" y="1"/>
                    <a:pt x="47" y="2"/>
                    <a:pt x="42" y="3"/>
                  </a:cubicBezTo>
                  <a:cubicBezTo>
                    <a:pt x="34" y="5"/>
                    <a:pt x="27" y="8"/>
                    <a:pt x="19" y="10"/>
                  </a:cubicBezTo>
                  <a:cubicBezTo>
                    <a:pt x="13" y="12"/>
                    <a:pt x="6" y="13"/>
                    <a:pt x="0" y="15"/>
                  </a:cubicBezTo>
                  <a:cubicBezTo>
                    <a:pt x="2" y="23"/>
                    <a:pt x="2" y="23"/>
                    <a:pt x="2" y="23"/>
                  </a:cubicBezTo>
                  <a:cubicBezTo>
                    <a:pt x="14" y="20"/>
                    <a:pt x="27" y="17"/>
                    <a:pt x="39" y="13"/>
                  </a:cubicBezTo>
                  <a:cubicBezTo>
                    <a:pt x="45" y="12"/>
                    <a:pt x="51" y="10"/>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5" hidden="1"/>
            <p:cNvSpPr>
              <a:spLocks/>
            </p:cNvSpPr>
            <p:nvPr userDrawn="1"/>
          </p:nvSpPr>
          <p:spPr bwMode="auto">
            <a:xfrm>
              <a:off x="3464" y="3146"/>
              <a:ext cx="92" cy="35"/>
            </a:xfrm>
            <a:custGeom>
              <a:avLst/>
              <a:gdLst>
                <a:gd name="T0" fmla="*/ 37 w 39"/>
                <a:gd name="T1" fmla="*/ 10 h 15"/>
                <a:gd name="T2" fmla="*/ 39 w 39"/>
                <a:gd name="T3" fmla="*/ 0 h 15"/>
                <a:gd name="T4" fmla="*/ 20 w 39"/>
                <a:gd name="T5" fmla="*/ 7 h 15"/>
                <a:gd name="T6" fmla="*/ 0 w 39"/>
                <a:gd name="T7" fmla="*/ 15 h 15"/>
                <a:gd name="T8" fmla="*/ 21 w 39"/>
                <a:gd name="T9" fmla="*/ 15 h 15"/>
                <a:gd name="T10" fmla="*/ 27 w 39"/>
                <a:gd name="T11" fmla="*/ 13 h 15"/>
                <a:gd name="T12" fmla="*/ 37 w 39"/>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7" y="10"/>
                  </a:moveTo>
                  <a:cubicBezTo>
                    <a:pt x="39" y="0"/>
                    <a:pt x="39" y="0"/>
                    <a:pt x="39" y="0"/>
                  </a:cubicBezTo>
                  <a:cubicBezTo>
                    <a:pt x="33" y="3"/>
                    <a:pt x="26" y="5"/>
                    <a:pt x="20" y="7"/>
                  </a:cubicBezTo>
                  <a:cubicBezTo>
                    <a:pt x="13" y="9"/>
                    <a:pt x="6" y="12"/>
                    <a:pt x="0" y="15"/>
                  </a:cubicBezTo>
                  <a:cubicBezTo>
                    <a:pt x="21" y="15"/>
                    <a:pt x="21" y="15"/>
                    <a:pt x="21" y="15"/>
                  </a:cubicBezTo>
                  <a:cubicBezTo>
                    <a:pt x="23" y="15"/>
                    <a:pt x="25" y="14"/>
                    <a:pt x="27" y="13"/>
                  </a:cubicBezTo>
                  <a:cubicBezTo>
                    <a:pt x="30" y="12"/>
                    <a:pt x="34" y="11"/>
                    <a:pt x="37"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6" hidden="1"/>
            <p:cNvSpPr>
              <a:spLocks/>
            </p:cNvSpPr>
            <p:nvPr userDrawn="1"/>
          </p:nvSpPr>
          <p:spPr bwMode="auto">
            <a:xfrm>
              <a:off x="3667" y="3079"/>
              <a:ext cx="133" cy="57"/>
            </a:xfrm>
            <a:custGeom>
              <a:avLst/>
              <a:gdLst>
                <a:gd name="T0" fmla="*/ 0 w 56"/>
                <a:gd name="T1" fmla="*/ 15 h 24"/>
                <a:gd name="T2" fmla="*/ 1 w 56"/>
                <a:gd name="T3" fmla="*/ 24 h 24"/>
                <a:gd name="T4" fmla="*/ 16 w 56"/>
                <a:gd name="T5" fmla="*/ 20 h 24"/>
                <a:gd name="T6" fmla="*/ 41 w 56"/>
                <a:gd name="T7" fmla="*/ 13 h 24"/>
                <a:gd name="T8" fmla="*/ 56 w 56"/>
                <a:gd name="T9" fmla="*/ 9 h 24"/>
                <a:gd name="T10" fmla="*/ 54 w 56"/>
                <a:gd name="T11" fmla="*/ 0 h 24"/>
                <a:gd name="T12" fmla="*/ 25 w 56"/>
                <a:gd name="T13" fmla="*/ 8 h 24"/>
                <a:gd name="T14" fmla="*/ 0 w 56"/>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5"/>
                  </a:moveTo>
                  <a:cubicBezTo>
                    <a:pt x="1" y="24"/>
                    <a:pt x="1" y="24"/>
                    <a:pt x="1" y="24"/>
                  </a:cubicBezTo>
                  <a:cubicBezTo>
                    <a:pt x="6" y="22"/>
                    <a:pt x="11" y="21"/>
                    <a:pt x="16" y="20"/>
                  </a:cubicBezTo>
                  <a:cubicBezTo>
                    <a:pt x="25" y="17"/>
                    <a:pt x="33" y="15"/>
                    <a:pt x="41" y="13"/>
                  </a:cubicBezTo>
                  <a:cubicBezTo>
                    <a:pt x="46" y="11"/>
                    <a:pt x="51" y="10"/>
                    <a:pt x="56" y="9"/>
                  </a:cubicBezTo>
                  <a:cubicBezTo>
                    <a:pt x="54" y="0"/>
                    <a:pt x="54" y="0"/>
                    <a:pt x="54" y="0"/>
                  </a:cubicBezTo>
                  <a:cubicBezTo>
                    <a:pt x="44" y="3"/>
                    <a:pt x="35" y="6"/>
                    <a:pt x="25" y="8"/>
                  </a:cubicBezTo>
                  <a:cubicBezTo>
                    <a:pt x="16" y="11"/>
                    <a:pt x="8" y="13"/>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7" hidden="1"/>
            <p:cNvSpPr>
              <a:spLocks/>
            </p:cNvSpPr>
            <p:nvPr userDrawn="1"/>
          </p:nvSpPr>
          <p:spPr bwMode="auto">
            <a:xfrm>
              <a:off x="3426" y="3115"/>
              <a:ext cx="137" cy="66"/>
            </a:xfrm>
            <a:custGeom>
              <a:avLst/>
              <a:gdLst>
                <a:gd name="T0" fmla="*/ 56 w 58"/>
                <a:gd name="T1" fmla="*/ 10 h 28"/>
                <a:gd name="T2" fmla="*/ 58 w 58"/>
                <a:gd name="T3" fmla="*/ 0 h 28"/>
                <a:gd name="T4" fmla="*/ 14 w 58"/>
                <a:gd name="T5" fmla="*/ 17 h 28"/>
                <a:gd name="T6" fmla="*/ 0 w 58"/>
                <a:gd name="T7" fmla="*/ 25 h 28"/>
                <a:gd name="T8" fmla="*/ 1 w 58"/>
                <a:gd name="T9" fmla="*/ 28 h 28"/>
                <a:gd name="T10" fmla="*/ 9 w 58"/>
                <a:gd name="T11" fmla="*/ 28 h 28"/>
                <a:gd name="T12" fmla="*/ 41 w 58"/>
                <a:gd name="T13" fmla="*/ 14 h 28"/>
                <a:gd name="T14" fmla="*/ 56 w 58"/>
                <a:gd name="T15" fmla="*/ 1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56" y="10"/>
                  </a:moveTo>
                  <a:cubicBezTo>
                    <a:pt x="58" y="0"/>
                    <a:pt x="58" y="0"/>
                    <a:pt x="58" y="0"/>
                  </a:cubicBezTo>
                  <a:cubicBezTo>
                    <a:pt x="43" y="4"/>
                    <a:pt x="29" y="9"/>
                    <a:pt x="14" y="17"/>
                  </a:cubicBezTo>
                  <a:cubicBezTo>
                    <a:pt x="9" y="19"/>
                    <a:pt x="4" y="22"/>
                    <a:pt x="0" y="25"/>
                  </a:cubicBezTo>
                  <a:cubicBezTo>
                    <a:pt x="1" y="28"/>
                    <a:pt x="1" y="28"/>
                    <a:pt x="1" y="28"/>
                  </a:cubicBezTo>
                  <a:cubicBezTo>
                    <a:pt x="9" y="28"/>
                    <a:pt x="9" y="28"/>
                    <a:pt x="9" y="28"/>
                  </a:cubicBezTo>
                  <a:cubicBezTo>
                    <a:pt x="18" y="22"/>
                    <a:pt x="29" y="18"/>
                    <a:pt x="41" y="14"/>
                  </a:cubicBezTo>
                  <a:cubicBezTo>
                    <a:pt x="46" y="13"/>
                    <a:pt x="51" y="11"/>
                    <a:pt x="56"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8" hidden="1"/>
            <p:cNvSpPr>
              <a:spLocks/>
            </p:cNvSpPr>
            <p:nvPr userDrawn="1"/>
          </p:nvSpPr>
          <p:spPr bwMode="auto">
            <a:xfrm>
              <a:off x="3660" y="3053"/>
              <a:ext cx="133" cy="55"/>
            </a:xfrm>
            <a:custGeom>
              <a:avLst/>
              <a:gdLst>
                <a:gd name="T0" fmla="*/ 0 w 56"/>
                <a:gd name="T1" fmla="*/ 15 h 23"/>
                <a:gd name="T2" fmla="*/ 2 w 56"/>
                <a:gd name="T3" fmla="*/ 23 h 23"/>
                <a:gd name="T4" fmla="*/ 23 w 56"/>
                <a:gd name="T5" fmla="*/ 17 h 23"/>
                <a:gd name="T6" fmla="*/ 48 w 56"/>
                <a:gd name="T7" fmla="*/ 10 h 23"/>
                <a:gd name="T8" fmla="*/ 56 w 56"/>
                <a:gd name="T9" fmla="*/ 8 h 23"/>
                <a:gd name="T10" fmla="*/ 54 w 56"/>
                <a:gd name="T11" fmla="*/ 0 h 23"/>
                <a:gd name="T12" fmla="*/ 5 w 56"/>
                <a:gd name="T13" fmla="*/ 13 h 23"/>
                <a:gd name="T14" fmla="*/ 0 w 56"/>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3">
                  <a:moveTo>
                    <a:pt x="0" y="15"/>
                  </a:moveTo>
                  <a:cubicBezTo>
                    <a:pt x="2" y="23"/>
                    <a:pt x="2" y="23"/>
                    <a:pt x="2" y="23"/>
                  </a:cubicBezTo>
                  <a:cubicBezTo>
                    <a:pt x="9" y="21"/>
                    <a:pt x="16" y="19"/>
                    <a:pt x="23" y="17"/>
                  </a:cubicBezTo>
                  <a:cubicBezTo>
                    <a:pt x="32" y="15"/>
                    <a:pt x="40" y="12"/>
                    <a:pt x="48" y="10"/>
                  </a:cubicBezTo>
                  <a:cubicBezTo>
                    <a:pt x="51" y="9"/>
                    <a:pt x="54" y="9"/>
                    <a:pt x="56" y="8"/>
                  </a:cubicBezTo>
                  <a:cubicBezTo>
                    <a:pt x="54" y="0"/>
                    <a:pt x="54" y="0"/>
                    <a:pt x="54" y="0"/>
                  </a:cubicBezTo>
                  <a:cubicBezTo>
                    <a:pt x="38" y="4"/>
                    <a:pt x="22" y="9"/>
                    <a:pt x="5" y="13"/>
                  </a:cubicBezTo>
                  <a:cubicBezTo>
                    <a:pt x="4" y="14"/>
                    <a:pt x="2"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9" hidden="1"/>
            <p:cNvSpPr>
              <a:spLocks/>
            </p:cNvSpPr>
            <p:nvPr userDrawn="1"/>
          </p:nvSpPr>
          <p:spPr bwMode="auto">
            <a:xfrm>
              <a:off x="3417" y="3084"/>
              <a:ext cx="156" cy="78"/>
            </a:xfrm>
            <a:custGeom>
              <a:avLst/>
              <a:gdLst>
                <a:gd name="T0" fmla="*/ 64 w 66"/>
                <a:gd name="T1" fmla="*/ 9 h 33"/>
                <a:gd name="T2" fmla="*/ 66 w 66"/>
                <a:gd name="T3" fmla="*/ 0 h 33"/>
                <a:gd name="T4" fmla="*/ 48 w 66"/>
                <a:gd name="T5" fmla="*/ 5 h 33"/>
                <a:gd name="T6" fmla="*/ 20 w 66"/>
                <a:gd name="T7" fmla="*/ 15 h 33"/>
                <a:gd name="T8" fmla="*/ 0 w 66"/>
                <a:gd name="T9" fmla="*/ 25 h 33"/>
                <a:gd name="T10" fmla="*/ 2 w 66"/>
                <a:gd name="T11" fmla="*/ 33 h 33"/>
                <a:gd name="T12" fmla="*/ 29 w 66"/>
                <a:gd name="T13" fmla="*/ 20 h 33"/>
                <a:gd name="T14" fmla="*/ 64 w 66"/>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
                  <a:moveTo>
                    <a:pt x="64" y="9"/>
                  </a:moveTo>
                  <a:cubicBezTo>
                    <a:pt x="66" y="0"/>
                    <a:pt x="66" y="0"/>
                    <a:pt x="66" y="0"/>
                  </a:cubicBezTo>
                  <a:cubicBezTo>
                    <a:pt x="60" y="1"/>
                    <a:pt x="54" y="3"/>
                    <a:pt x="48" y="5"/>
                  </a:cubicBezTo>
                  <a:cubicBezTo>
                    <a:pt x="39" y="8"/>
                    <a:pt x="29" y="12"/>
                    <a:pt x="20" y="15"/>
                  </a:cubicBezTo>
                  <a:cubicBezTo>
                    <a:pt x="13" y="18"/>
                    <a:pt x="6" y="21"/>
                    <a:pt x="0" y="25"/>
                  </a:cubicBezTo>
                  <a:cubicBezTo>
                    <a:pt x="2" y="33"/>
                    <a:pt x="2" y="33"/>
                    <a:pt x="2" y="33"/>
                  </a:cubicBezTo>
                  <a:cubicBezTo>
                    <a:pt x="11" y="28"/>
                    <a:pt x="19" y="24"/>
                    <a:pt x="29" y="20"/>
                  </a:cubicBezTo>
                  <a:cubicBezTo>
                    <a:pt x="40" y="16"/>
                    <a:pt x="52" y="12"/>
                    <a:pt x="6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0" hidden="1"/>
            <p:cNvSpPr>
              <a:spLocks/>
            </p:cNvSpPr>
            <p:nvPr userDrawn="1"/>
          </p:nvSpPr>
          <p:spPr bwMode="auto">
            <a:xfrm>
              <a:off x="3656" y="3027"/>
              <a:ext cx="130" cy="52"/>
            </a:xfrm>
            <a:custGeom>
              <a:avLst/>
              <a:gdLst>
                <a:gd name="T0" fmla="*/ 12 w 55"/>
                <a:gd name="T1" fmla="*/ 11 h 22"/>
                <a:gd name="T2" fmla="*/ 0 w 55"/>
                <a:gd name="T3" fmla="*/ 14 h 22"/>
                <a:gd name="T4" fmla="*/ 1 w 55"/>
                <a:gd name="T5" fmla="*/ 22 h 22"/>
                <a:gd name="T6" fmla="*/ 10 w 55"/>
                <a:gd name="T7" fmla="*/ 20 h 22"/>
                <a:gd name="T8" fmla="*/ 32 w 55"/>
                <a:gd name="T9" fmla="*/ 14 h 22"/>
                <a:gd name="T10" fmla="*/ 55 w 55"/>
                <a:gd name="T11" fmla="*/ 7 h 22"/>
                <a:gd name="T12" fmla="*/ 54 w 55"/>
                <a:gd name="T13" fmla="*/ 0 h 22"/>
                <a:gd name="T14" fmla="*/ 44 w 55"/>
                <a:gd name="T15" fmla="*/ 2 h 22"/>
                <a:gd name="T16" fmla="*/ 12 w 5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
                  <a:moveTo>
                    <a:pt x="12" y="11"/>
                  </a:moveTo>
                  <a:cubicBezTo>
                    <a:pt x="8" y="12"/>
                    <a:pt x="4" y="13"/>
                    <a:pt x="0" y="14"/>
                  </a:cubicBezTo>
                  <a:cubicBezTo>
                    <a:pt x="1" y="22"/>
                    <a:pt x="1" y="22"/>
                    <a:pt x="1" y="22"/>
                  </a:cubicBezTo>
                  <a:cubicBezTo>
                    <a:pt x="4" y="21"/>
                    <a:pt x="7" y="21"/>
                    <a:pt x="10" y="20"/>
                  </a:cubicBezTo>
                  <a:cubicBezTo>
                    <a:pt x="17" y="18"/>
                    <a:pt x="25" y="16"/>
                    <a:pt x="32" y="14"/>
                  </a:cubicBezTo>
                  <a:cubicBezTo>
                    <a:pt x="40" y="12"/>
                    <a:pt x="48" y="9"/>
                    <a:pt x="55" y="7"/>
                  </a:cubicBezTo>
                  <a:cubicBezTo>
                    <a:pt x="54" y="0"/>
                    <a:pt x="54" y="0"/>
                    <a:pt x="54" y="0"/>
                  </a:cubicBezTo>
                  <a:cubicBezTo>
                    <a:pt x="50" y="1"/>
                    <a:pt x="47" y="2"/>
                    <a:pt x="44" y="2"/>
                  </a:cubicBezTo>
                  <a:cubicBezTo>
                    <a:pt x="33" y="5"/>
                    <a:pt x="23" y="8"/>
                    <a:pt x="1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1" hidden="1"/>
            <p:cNvSpPr>
              <a:spLocks/>
            </p:cNvSpPr>
            <p:nvPr userDrawn="1"/>
          </p:nvSpPr>
          <p:spPr bwMode="auto">
            <a:xfrm>
              <a:off x="3412" y="3053"/>
              <a:ext cx="168" cy="83"/>
            </a:xfrm>
            <a:custGeom>
              <a:avLst/>
              <a:gdLst>
                <a:gd name="T0" fmla="*/ 68 w 71"/>
                <a:gd name="T1" fmla="*/ 10 h 35"/>
                <a:gd name="T2" fmla="*/ 71 w 71"/>
                <a:gd name="T3" fmla="*/ 0 h 35"/>
                <a:gd name="T4" fmla="*/ 53 w 71"/>
                <a:gd name="T5" fmla="*/ 6 h 35"/>
                <a:gd name="T6" fmla="*/ 12 w 71"/>
                <a:gd name="T7" fmla="*/ 21 h 35"/>
                <a:gd name="T8" fmla="*/ 0 w 71"/>
                <a:gd name="T9" fmla="*/ 27 h 35"/>
                <a:gd name="T10" fmla="*/ 2 w 71"/>
                <a:gd name="T11" fmla="*/ 35 h 35"/>
                <a:gd name="T12" fmla="*/ 19 w 71"/>
                <a:gd name="T13" fmla="*/ 26 h 35"/>
                <a:gd name="T14" fmla="*/ 68 w 71"/>
                <a:gd name="T15" fmla="*/ 1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5">
                  <a:moveTo>
                    <a:pt x="68" y="10"/>
                  </a:moveTo>
                  <a:cubicBezTo>
                    <a:pt x="71" y="0"/>
                    <a:pt x="71" y="0"/>
                    <a:pt x="71" y="0"/>
                  </a:cubicBezTo>
                  <a:cubicBezTo>
                    <a:pt x="65" y="2"/>
                    <a:pt x="59" y="4"/>
                    <a:pt x="53" y="6"/>
                  </a:cubicBezTo>
                  <a:cubicBezTo>
                    <a:pt x="39" y="10"/>
                    <a:pt x="25" y="16"/>
                    <a:pt x="12" y="21"/>
                  </a:cubicBezTo>
                  <a:cubicBezTo>
                    <a:pt x="7" y="23"/>
                    <a:pt x="3" y="25"/>
                    <a:pt x="0" y="27"/>
                  </a:cubicBezTo>
                  <a:cubicBezTo>
                    <a:pt x="2" y="35"/>
                    <a:pt x="2" y="35"/>
                    <a:pt x="2" y="35"/>
                  </a:cubicBezTo>
                  <a:cubicBezTo>
                    <a:pt x="7" y="31"/>
                    <a:pt x="13" y="28"/>
                    <a:pt x="19" y="26"/>
                  </a:cubicBezTo>
                  <a:cubicBezTo>
                    <a:pt x="35" y="21"/>
                    <a:pt x="52" y="15"/>
                    <a:pt x="6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2" hidden="1"/>
            <p:cNvSpPr>
              <a:spLocks/>
            </p:cNvSpPr>
            <p:nvPr userDrawn="1"/>
          </p:nvSpPr>
          <p:spPr bwMode="auto">
            <a:xfrm>
              <a:off x="3649" y="3003"/>
              <a:ext cx="132" cy="50"/>
            </a:xfrm>
            <a:custGeom>
              <a:avLst/>
              <a:gdLst>
                <a:gd name="T0" fmla="*/ 0 w 56"/>
                <a:gd name="T1" fmla="*/ 14 h 21"/>
                <a:gd name="T2" fmla="*/ 2 w 56"/>
                <a:gd name="T3" fmla="*/ 21 h 21"/>
                <a:gd name="T4" fmla="*/ 42 w 56"/>
                <a:gd name="T5" fmla="*/ 10 h 21"/>
                <a:gd name="T6" fmla="*/ 56 w 56"/>
                <a:gd name="T7" fmla="*/ 6 h 21"/>
                <a:gd name="T8" fmla="*/ 54 w 56"/>
                <a:gd name="T9" fmla="*/ 0 h 21"/>
                <a:gd name="T10" fmla="*/ 22 w 56"/>
                <a:gd name="T11" fmla="*/ 8 h 21"/>
                <a:gd name="T12" fmla="*/ 0 w 56"/>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0" y="14"/>
                  </a:moveTo>
                  <a:cubicBezTo>
                    <a:pt x="2" y="21"/>
                    <a:pt x="2" y="21"/>
                    <a:pt x="2" y="21"/>
                  </a:cubicBezTo>
                  <a:cubicBezTo>
                    <a:pt x="15" y="17"/>
                    <a:pt x="28" y="13"/>
                    <a:pt x="42" y="10"/>
                  </a:cubicBezTo>
                  <a:cubicBezTo>
                    <a:pt x="46" y="9"/>
                    <a:pt x="51" y="8"/>
                    <a:pt x="56" y="6"/>
                  </a:cubicBezTo>
                  <a:cubicBezTo>
                    <a:pt x="54" y="0"/>
                    <a:pt x="54" y="0"/>
                    <a:pt x="54" y="0"/>
                  </a:cubicBezTo>
                  <a:cubicBezTo>
                    <a:pt x="43" y="3"/>
                    <a:pt x="33" y="5"/>
                    <a:pt x="22" y="8"/>
                  </a:cubicBezTo>
                  <a:cubicBezTo>
                    <a:pt x="15" y="10"/>
                    <a:pt x="7" y="12"/>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3" hidden="1"/>
            <p:cNvSpPr>
              <a:spLocks/>
            </p:cNvSpPr>
            <p:nvPr userDrawn="1"/>
          </p:nvSpPr>
          <p:spPr bwMode="auto">
            <a:xfrm>
              <a:off x="3405" y="3024"/>
              <a:ext cx="182" cy="86"/>
            </a:xfrm>
            <a:custGeom>
              <a:avLst/>
              <a:gdLst>
                <a:gd name="T0" fmla="*/ 75 w 77"/>
                <a:gd name="T1" fmla="*/ 9 h 36"/>
                <a:gd name="T2" fmla="*/ 77 w 77"/>
                <a:gd name="T3" fmla="*/ 0 h 36"/>
                <a:gd name="T4" fmla="*/ 76 w 77"/>
                <a:gd name="T5" fmla="*/ 0 h 36"/>
                <a:gd name="T6" fmla="*/ 6 w 77"/>
                <a:gd name="T7" fmla="*/ 25 h 36"/>
                <a:gd name="T8" fmla="*/ 0 w 77"/>
                <a:gd name="T9" fmla="*/ 28 h 36"/>
                <a:gd name="T10" fmla="*/ 2 w 77"/>
                <a:gd name="T11" fmla="*/ 36 h 36"/>
                <a:gd name="T12" fmla="*/ 25 w 77"/>
                <a:gd name="T13" fmla="*/ 25 h 36"/>
                <a:gd name="T14" fmla="*/ 75 w 77"/>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6">
                  <a:moveTo>
                    <a:pt x="75" y="9"/>
                  </a:moveTo>
                  <a:cubicBezTo>
                    <a:pt x="77" y="0"/>
                    <a:pt x="77" y="0"/>
                    <a:pt x="77" y="0"/>
                  </a:cubicBezTo>
                  <a:cubicBezTo>
                    <a:pt x="76" y="0"/>
                    <a:pt x="76" y="0"/>
                    <a:pt x="76" y="0"/>
                  </a:cubicBezTo>
                  <a:cubicBezTo>
                    <a:pt x="52" y="7"/>
                    <a:pt x="28" y="14"/>
                    <a:pt x="6" y="25"/>
                  </a:cubicBezTo>
                  <a:cubicBezTo>
                    <a:pt x="4" y="26"/>
                    <a:pt x="2" y="27"/>
                    <a:pt x="0" y="28"/>
                  </a:cubicBezTo>
                  <a:cubicBezTo>
                    <a:pt x="2" y="36"/>
                    <a:pt x="2" y="36"/>
                    <a:pt x="2" y="36"/>
                  </a:cubicBezTo>
                  <a:cubicBezTo>
                    <a:pt x="9" y="31"/>
                    <a:pt x="17" y="27"/>
                    <a:pt x="25" y="25"/>
                  </a:cubicBezTo>
                  <a:cubicBezTo>
                    <a:pt x="42" y="19"/>
                    <a:pt x="58" y="14"/>
                    <a:pt x="7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4" hidden="1"/>
            <p:cNvSpPr>
              <a:spLocks/>
            </p:cNvSpPr>
            <p:nvPr userDrawn="1"/>
          </p:nvSpPr>
          <p:spPr bwMode="auto">
            <a:xfrm>
              <a:off x="3644" y="2977"/>
              <a:ext cx="130" cy="50"/>
            </a:xfrm>
            <a:custGeom>
              <a:avLst/>
              <a:gdLst>
                <a:gd name="T0" fmla="*/ 13 w 55"/>
                <a:gd name="T1" fmla="*/ 11 h 21"/>
                <a:gd name="T2" fmla="*/ 0 w 55"/>
                <a:gd name="T3" fmla="*/ 14 h 21"/>
                <a:gd name="T4" fmla="*/ 1 w 55"/>
                <a:gd name="T5" fmla="*/ 21 h 21"/>
                <a:gd name="T6" fmla="*/ 55 w 55"/>
                <a:gd name="T7" fmla="*/ 6 h 21"/>
                <a:gd name="T8" fmla="*/ 53 w 55"/>
                <a:gd name="T9" fmla="*/ 0 h 21"/>
                <a:gd name="T10" fmla="*/ 52 w 55"/>
                <a:gd name="T11" fmla="*/ 0 h 21"/>
                <a:gd name="T12" fmla="*/ 13 w 5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13" y="11"/>
                  </a:moveTo>
                  <a:cubicBezTo>
                    <a:pt x="8" y="12"/>
                    <a:pt x="4" y="13"/>
                    <a:pt x="0" y="14"/>
                  </a:cubicBezTo>
                  <a:cubicBezTo>
                    <a:pt x="1" y="21"/>
                    <a:pt x="1" y="21"/>
                    <a:pt x="1" y="21"/>
                  </a:cubicBezTo>
                  <a:cubicBezTo>
                    <a:pt x="19" y="16"/>
                    <a:pt x="37" y="11"/>
                    <a:pt x="55" y="6"/>
                  </a:cubicBezTo>
                  <a:cubicBezTo>
                    <a:pt x="53" y="0"/>
                    <a:pt x="53" y="0"/>
                    <a:pt x="53" y="0"/>
                  </a:cubicBezTo>
                  <a:cubicBezTo>
                    <a:pt x="53" y="0"/>
                    <a:pt x="52" y="0"/>
                    <a:pt x="52" y="0"/>
                  </a:cubicBezTo>
                  <a:cubicBezTo>
                    <a:pt x="39" y="3"/>
                    <a:pt x="26" y="7"/>
                    <a:pt x="13"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5" hidden="1"/>
            <p:cNvSpPr>
              <a:spLocks/>
            </p:cNvSpPr>
            <p:nvPr userDrawn="1"/>
          </p:nvSpPr>
          <p:spPr bwMode="auto">
            <a:xfrm>
              <a:off x="3206" y="2879"/>
              <a:ext cx="149" cy="93"/>
            </a:xfrm>
            <a:custGeom>
              <a:avLst/>
              <a:gdLst>
                <a:gd name="T0" fmla="*/ 55 w 63"/>
                <a:gd name="T1" fmla="*/ 16 h 39"/>
                <a:gd name="T2" fmla="*/ 62 w 63"/>
                <a:gd name="T3" fmla="*/ 12 h 39"/>
                <a:gd name="T4" fmla="*/ 63 w 63"/>
                <a:gd name="T5" fmla="*/ 0 h 39"/>
                <a:gd name="T6" fmla="*/ 52 w 63"/>
                <a:gd name="T7" fmla="*/ 8 h 39"/>
                <a:gd name="T8" fmla="*/ 30 w 63"/>
                <a:gd name="T9" fmla="*/ 23 h 39"/>
                <a:gd name="T10" fmla="*/ 1 w 63"/>
                <a:gd name="T11" fmla="*/ 36 h 39"/>
                <a:gd name="T12" fmla="*/ 0 w 63"/>
                <a:gd name="T13" fmla="*/ 39 h 39"/>
                <a:gd name="T14" fmla="*/ 16 w 63"/>
                <a:gd name="T15" fmla="*/ 33 h 39"/>
                <a:gd name="T16" fmla="*/ 55 w 63"/>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55" y="16"/>
                  </a:moveTo>
                  <a:cubicBezTo>
                    <a:pt x="57" y="15"/>
                    <a:pt x="59" y="13"/>
                    <a:pt x="62" y="12"/>
                  </a:cubicBezTo>
                  <a:cubicBezTo>
                    <a:pt x="62" y="9"/>
                    <a:pt x="63" y="5"/>
                    <a:pt x="63" y="0"/>
                  </a:cubicBezTo>
                  <a:cubicBezTo>
                    <a:pt x="59" y="2"/>
                    <a:pt x="55" y="4"/>
                    <a:pt x="52" y="8"/>
                  </a:cubicBezTo>
                  <a:cubicBezTo>
                    <a:pt x="45" y="14"/>
                    <a:pt x="38" y="20"/>
                    <a:pt x="30" y="23"/>
                  </a:cubicBezTo>
                  <a:cubicBezTo>
                    <a:pt x="20" y="27"/>
                    <a:pt x="11" y="32"/>
                    <a:pt x="1" y="36"/>
                  </a:cubicBezTo>
                  <a:cubicBezTo>
                    <a:pt x="0" y="39"/>
                    <a:pt x="0" y="39"/>
                    <a:pt x="0" y="39"/>
                  </a:cubicBezTo>
                  <a:cubicBezTo>
                    <a:pt x="6" y="37"/>
                    <a:pt x="11" y="35"/>
                    <a:pt x="16" y="33"/>
                  </a:cubicBezTo>
                  <a:cubicBezTo>
                    <a:pt x="29" y="27"/>
                    <a:pt x="42" y="22"/>
                    <a:pt x="5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6" hidden="1"/>
            <p:cNvSpPr>
              <a:spLocks/>
            </p:cNvSpPr>
            <p:nvPr userDrawn="1"/>
          </p:nvSpPr>
          <p:spPr bwMode="auto">
            <a:xfrm>
              <a:off x="3528" y="2758"/>
              <a:ext cx="189" cy="78"/>
            </a:xfrm>
            <a:custGeom>
              <a:avLst/>
              <a:gdLst>
                <a:gd name="T0" fmla="*/ 15 w 80"/>
                <a:gd name="T1" fmla="*/ 21 h 33"/>
                <a:gd name="T2" fmla="*/ 2 w 80"/>
                <a:gd name="T3" fmla="*/ 25 h 33"/>
                <a:gd name="T4" fmla="*/ 0 w 80"/>
                <a:gd name="T5" fmla="*/ 33 h 33"/>
                <a:gd name="T6" fmla="*/ 37 w 80"/>
                <a:gd name="T7" fmla="*/ 23 h 33"/>
                <a:gd name="T8" fmla="*/ 80 w 80"/>
                <a:gd name="T9" fmla="*/ 5 h 33"/>
                <a:gd name="T10" fmla="*/ 79 w 80"/>
                <a:gd name="T11" fmla="*/ 0 h 33"/>
                <a:gd name="T12" fmla="*/ 41 w 80"/>
                <a:gd name="T13" fmla="*/ 14 h 33"/>
                <a:gd name="T14" fmla="*/ 15 w 80"/>
                <a:gd name="T15" fmla="*/ 2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15" y="21"/>
                  </a:moveTo>
                  <a:cubicBezTo>
                    <a:pt x="11" y="23"/>
                    <a:pt x="7" y="24"/>
                    <a:pt x="2" y="25"/>
                  </a:cubicBezTo>
                  <a:cubicBezTo>
                    <a:pt x="0" y="33"/>
                    <a:pt x="0" y="33"/>
                    <a:pt x="0" y="33"/>
                  </a:cubicBezTo>
                  <a:cubicBezTo>
                    <a:pt x="13" y="30"/>
                    <a:pt x="25" y="27"/>
                    <a:pt x="37" y="23"/>
                  </a:cubicBezTo>
                  <a:cubicBezTo>
                    <a:pt x="52" y="17"/>
                    <a:pt x="66" y="11"/>
                    <a:pt x="80" y="5"/>
                  </a:cubicBezTo>
                  <a:cubicBezTo>
                    <a:pt x="79" y="0"/>
                    <a:pt x="79" y="0"/>
                    <a:pt x="79" y="0"/>
                  </a:cubicBezTo>
                  <a:cubicBezTo>
                    <a:pt x="67" y="4"/>
                    <a:pt x="54" y="9"/>
                    <a:pt x="41" y="14"/>
                  </a:cubicBezTo>
                  <a:cubicBezTo>
                    <a:pt x="33" y="17"/>
                    <a:pt x="24" y="19"/>
                    <a:pt x="15"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37" hidden="1"/>
            <p:cNvSpPr>
              <a:spLocks/>
            </p:cNvSpPr>
            <p:nvPr userDrawn="1"/>
          </p:nvSpPr>
          <p:spPr bwMode="auto">
            <a:xfrm>
              <a:off x="3358" y="2844"/>
              <a:ext cx="94" cy="59"/>
            </a:xfrm>
            <a:custGeom>
              <a:avLst/>
              <a:gdLst>
                <a:gd name="T0" fmla="*/ 13 w 40"/>
                <a:gd name="T1" fmla="*/ 18 h 25"/>
                <a:gd name="T2" fmla="*/ 40 w 40"/>
                <a:gd name="T3" fmla="*/ 8 h 25"/>
                <a:gd name="T4" fmla="*/ 38 w 40"/>
                <a:gd name="T5" fmla="*/ 0 h 25"/>
                <a:gd name="T6" fmla="*/ 18 w 40"/>
                <a:gd name="T7" fmla="*/ 7 h 25"/>
                <a:gd name="T8" fmla="*/ 0 w 40"/>
                <a:gd name="T9" fmla="*/ 14 h 25"/>
                <a:gd name="T10" fmla="*/ 1 w 40"/>
                <a:gd name="T11" fmla="*/ 25 h 25"/>
                <a:gd name="T12" fmla="*/ 13 w 4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3" y="18"/>
                  </a:moveTo>
                  <a:cubicBezTo>
                    <a:pt x="22" y="15"/>
                    <a:pt x="31" y="11"/>
                    <a:pt x="40" y="8"/>
                  </a:cubicBezTo>
                  <a:cubicBezTo>
                    <a:pt x="38" y="0"/>
                    <a:pt x="38" y="0"/>
                    <a:pt x="38" y="0"/>
                  </a:cubicBezTo>
                  <a:cubicBezTo>
                    <a:pt x="31" y="2"/>
                    <a:pt x="25" y="5"/>
                    <a:pt x="18" y="7"/>
                  </a:cubicBezTo>
                  <a:cubicBezTo>
                    <a:pt x="12" y="10"/>
                    <a:pt x="6" y="12"/>
                    <a:pt x="0" y="14"/>
                  </a:cubicBezTo>
                  <a:cubicBezTo>
                    <a:pt x="0" y="19"/>
                    <a:pt x="1" y="22"/>
                    <a:pt x="1" y="25"/>
                  </a:cubicBezTo>
                  <a:cubicBezTo>
                    <a:pt x="5" y="23"/>
                    <a:pt x="9" y="20"/>
                    <a:pt x="13"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8" hidden="1"/>
            <p:cNvSpPr>
              <a:spLocks/>
            </p:cNvSpPr>
            <p:nvPr userDrawn="1"/>
          </p:nvSpPr>
          <p:spPr bwMode="auto">
            <a:xfrm>
              <a:off x="3251" y="3158"/>
              <a:ext cx="47" cy="23"/>
            </a:xfrm>
            <a:custGeom>
              <a:avLst/>
              <a:gdLst>
                <a:gd name="T0" fmla="*/ 4 w 20"/>
                <a:gd name="T1" fmla="*/ 9 h 10"/>
                <a:gd name="T2" fmla="*/ 0 w 20"/>
                <a:gd name="T3" fmla="*/ 10 h 10"/>
                <a:gd name="T4" fmla="*/ 5 w 20"/>
                <a:gd name="T5" fmla="*/ 10 h 10"/>
                <a:gd name="T6" fmla="*/ 20 w 20"/>
                <a:gd name="T7" fmla="*/ 3 h 10"/>
                <a:gd name="T8" fmla="*/ 20 w 20"/>
                <a:gd name="T9" fmla="*/ 0 h 10"/>
                <a:gd name="T10" fmla="*/ 4 w 20"/>
                <a:gd name="T11" fmla="*/ 9 h 10"/>
              </a:gdLst>
              <a:ahLst/>
              <a:cxnLst>
                <a:cxn ang="0">
                  <a:pos x="T0" y="T1"/>
                </a:cxn>
                <a:cxn ang="0">
                  <a:pos x="T2" y="T3"/>
                </a:cxn>
                <a:cxn ang="0">
                  <a:pos x="T4" y="T5"/>
                </a:cxn>
                <a:cxn ang="0">
                  <a:pos x="T6" y="T7"/>
                </a:cxn>
                <a:cxn ang="0">
                  <a:pos x="T8" y="T9"/>
                </a:cxn>
                <a:cxn ang="0">
                  <a:pos x="T10" y="T11"/>
                </a:cxn>
              </a:cxnLst>
              <a:rect l="0" t="0" r="r" b="b"/>
              <a:pathLst>
                <a:path w="20" h="10">
                  <a:moveTo>
                    <a:pt x="4" y="9"/>
                  </a:moveTo>
                  <a:cubicBezTo>
                    <a:pt x="3" y="9"/>
                    <a:pt x="1" y="10"/>
                    <a:pt x="0" y="10"/>
                  </a:cubicBezTo>
                  <a:cubicBezTo>
                    <a:pt x="5" y="10"/>
                    <a:pt x="5" y="10"/>
                    <a:pt x="5" y="10"/>
                  </a:cubicBezTo>
                  <a:cubicBezTo>
                    <a:pt x="10" y="8"/>
                    <a:pt x="15" y="6"/>
                    <a:pt x="20" y="3"/>
                  </a:cubicBezTo>
                  <a:cubicBezTo>
                    <a:pt x="20" y="0"/>
                    <a:pt x="20" y="0"/>
                    <a:pt x="20" y="0"/>
                  </a:cubicBezTo>
                  <a:cubicBezTo>
                    <a:pt x="15" y="3"/>
                    <a:pt x="10" y="6"/>
                    <a:pt x="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9" hidden="1"/>
            <p:cNvSpPr>
              <a:spLocks/>
            </p:cNvSpPr>
            <p:nvPr userDrawn="1"/>
          </p:nvSpPr>
          <p:spPr bwMode="auto">
            <a:xfrm>
              <a:off x="3398" y="2996"/>
              <a:ext cx="194" cy="88"/>
            </a:xfrm>
            <a:custGeom>
              <a:avLst/>
              <a:gdLst>
                <a:gd name="T0" fmla="*/ 80 w 82"/>
                <a:gd name="T1" fmla="*/ 8 h 37"/>
                <a:gd name="T2" fmla="*/ 82 w 82"/>
                <a:gd name="T3" fmla="*/ 0 h 37"/>
                <a:gd name="T4" fmla="*/ 39 w 82"/>
                <a:gd name="T5" fmla="*/ 13 h 37"/>
                <a:gd name="T6" fmla="*/ 39 w 82"/>
                <a:gd name="T7" fmla="*/ 16 h 37"/>
                <a:gd name="T8" fmla="*/ 38 w 82"/>
                <a:gd name="T9" fmla="*/ 14 h 37"/>
                <a:gd name="T10" fmla="*/ 13 w 82"/>
                <a:gd name="T11" fmla="*/ 23 h 37"/>
                <a:gd name="T12" fmla="*/ 0 w 82"/>
                <a:gd name="T13" fmla="*/ 30 h 37"/>
                <a:gd name="T14" fmla="*/ 2 w 82"/>
                <a:gd name="T15" fmla="*/ 37 h 37"/>
                <a:gd name="T16" fmla="*/ 34 w 82"/>
                <a:gd name="T17" fmla="*/ 22 h 37"/>
                <a:gd name="T18" fmla="*/ 80 w 82"/>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7">
                  <a:moveTo>
                    <a:pt x="80" y="8"/>
                  </a:moveTo>
                  <a:cubicBezTo>
                    <a:pt x="82" y="0"/>
                    <a:pt x="82" y="0"/>
                    <a:pt x="82" y="0"/>
                  </a:cubicBezTo>
                  <a:cubicBezTo>
                    <a:pt x="68" y="4"/>
                    <a:pt x="53" y="8"/>
                    <a:pt x="39" y="13"/>
                  </a:cubicBezTo>
                  <a:cubicBezTo>
                    <a:pt x="39" y="14"/>
                    <a:pt x="39" y="15"/>
                    <a:pt x="39" y="16"/>
                  </a:cubicBezTo>
                  <a:cubicBezTo>
                    <a:pt x="38" y="15"/>
                    <a:pt x="38" y="14"/>
                    <a:pt x="38" y="14"/>
                  </a:cubicBezTo>
                  <a:cubicBezTo>
                    <a:pt x="30" y="16"/>
                    <a:pt x="21" y="20"/>
                    <a:pt x="13" y="23"/>
                  </a:cubicBezTo>
                  <a:cubicBezTo>
                    <a:pt x="8" y="25"/>
                    <a:pt x="4" y="27"/>
                    <a:pt x="0" y="30"/>
                  </a:cubicBezTo>
                  <a:cubicBezTo>
                    <a:pt x="2" y="37"/>
                    <a:pt x="2" y="37"/>
                    <a:pt x="2" y="37"/>
                  </a:cubicBezTo>
                  <a:cubicBezTo>
                    <a:pt x="12" y="31"/>
                    <a:pt x="23" y="26"/>
                    <a:pt x="34" y="22"/>
                  </a:cubicBezTo>
                  <a:cubicBezTo>
                    <a:pt x="50" y="18"/>
                    <a:pt x="65" y="13"/>
                    <a:pt x="8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0" hidden="1"/>
            <p:cNvSpPr>
              <a:spLocks/>
            </p:cNvSpPr>
            <p:nvPr userDrawn="1"/>
          </p:nvSpPr>
          <p:spPr bwMode="auto">
            <a:xfrm>
              <a:off x="3637" y="2951"/>
              <a:ext cx="130" cy="50"/>
            </a:xfrm>
            <a:custGeom>
              <a:avLst/>
              <a:gdLst>
                <a:gd name="T0" fmla="*/ 0 w 55"/>
                <a:gd name="T1" fmla="*/ 14 h 21"/>
                <a:gd name="T2" fmla="*/ 2 w 55"/>
                <a:gd name="T3" fmla="*/ 21 h 21"/>
                <a:gd name="T4" fmla="*/ 40 w 55"/>
                <a:gd name="T5" fmla="*/ 11 h 21"/>
                <a:gd name="T6" fmla="*/ 55 w 55"/>
                <a:gd name="T7" fmla="*/ 7 h 21"/>
                <a:gd name="T8" fmla="*/ 54 w 55"/>
                <a:gd name="T9" fmla="*/ 0 h 21"/>
                <a:gd name="T10" fmla="*/ 0 w 55"/>
                <a:gd name="T11" fmla="*/ 14 h 21"/>
                <a:gd name="T12" fmla="*/ 0 w 55"/>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0" y="14"/>
                  </a:moveTo>
                  <a:cubicBezTo>
                    <a:pt x="2" y="21"/>
                    <a:pt x="2" y="21"/>
                    <a:pt x="2" y="21"/>
                  </a:cubicBezTo>
                  <a:cubicBezTo>
                    <a:pt x="14" y="17"/>
                    <a:pt x="27" y="14"/>
                    <a:pt x="40" y="11"/>
                  </a:cubicBezTo>
                  <a:cubicBezTo>
                    <a:pt x="45" y="9"/>
                    <a:pt x="50" y="8"/>
                    <a:pt x="55" y="7"/>
                  </a:cubicBezTo>
                  <a:cubicBezTo>
                    <a:pt x="54" y="0"/>
                    <a:pt x="54" y="0"/>
                    <a:pt x="54" y="0"/>
                  </a:cubicBezTo>
                  <a:cubicBezTo>
                    <a:pt x="36" y="5"/>
                    <a:pt x="18" y="10"/>
                    <a:pt x="0" y="14"/>
                  </a:cubicBezTo>
                  <a:cubicBezTo>
                    <a:pt x="0" y="14"/>
                    <a:pt x="0" y="14"/>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1" hidden="1"/>
            <p:cNvSpPr>
              <a:spLocks/>
            </p:cNvSpPr>
            <p:nvPr userDrawn="1"/>
          </p:nvSpPr>
          <p:spPr bwMode="auto">
            <a:xfrm>
              <a:off x="3393" y="3003"/>
              <a:ext cx="95" cy="55"/>
            </a:xfrm>
            <a:custGeom>
              <a:avLst/>
              <a:gdLst>
                <a:gd name="T0" fmla="*/ 10 w 40"/>
                <a:gd name="T1" fmla="*/ 11 h 23"/>
                <a:gd name="T2" fmla="*/ 0 w 40"/>
                <a:gd name="T3" fmla="*/ 17 h 23"/>
                <a:gd name="T4" fmla="*/ 2 w 40"/>
                <a:gd name="T5" fmla="*/ 23 h 23"/>
                <a:gd name="T6" fmla="*/ 40 w 40"/>
                <a:gd name="T7" fmla="*/ 7 h 23"/>
                <a:gd name="T8" fmla="*/ 38 w 40"/>
                <a:gd name="T9" fmla="*/ 0 h 23"/>
                <a:gd name="T10" fmla="*/ 10 w 40"/>
                <a:gd name="T11" fmla="*/ 11 h 23"/>
              </a:gdLst>
              <a:ahLst/>
              <a:cxnLst>
                <a:cxn ang="0">
                  <a:pos x="T0" y="T1"/>
                </a:cxn>
                <a:cxn ang="0">
                  <a:pos x="T2" y="T3"/>
                </a:cxn>
                <a:cxn ang="0">
                  <a:pos x="T4" y="T5"/>
                </a:cxn>
                <a:cxn ang="0">
                  <a:pos x="T6" y="T7"/>
                </a:cxn>
                <a:cxn ang="0">
                  <a:pos x="T8" y="T9"/>
                </a:cxn>
                <a:cxn ang="0">
                  <a:pos x="T10" y="T11"/>
                </a:cxn>
              </a:cxnLst>
              <a:rect l="0" t="0" r="r" b="b"/>
              <a:pathLst>
                <a:path w="40" h="23">
                  <a:moveTo>
                    <a:pt x="10" y="11"/>
                  </a:moveTo>
                  <a:cubicBezTo>
                    <a:pt x="7" y="13"/>
                    <a:pt x="3" y="15"/>
                    <a:pt x="0" y="17"/>
                  </a:cubicBezTo>
                  <a:cubicBezTo>
                    <a:pt x="2" y="23"/>
                    <a:pt x="2" y="23"/>
                    <a:pt x="2" y="23"/>
                  </a:cubicBezTo>
                  <a:cubicBezTo>
                    <a:pt x="13" y="16"/>
                    <a:pt x="26" y="11"/>
                    <a:pt x="40" y="7"/>
                  </a:cubicBezTo>
                  <a:cubicBezTo>
                    <a:pt x="39" y="4"/>
                    <a:pt x="39" y="2"/>
                    <a:pt x="38" y="0"/>
                  </a:cubicBezTo>
                  <a:cubicBezTo>
                    <a:pt x="29" y="3"/>
                    <a:pt x="19" y="7"/>
                    <a:pt x="10"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2" hidden="1"/>
            <p:cNvSpPr>
              <a:spLocks/>
            </p:cNvSpPr>
            <p:nvPr userDrawn="1"/>
          </p:nvSpPr>
          <p:spPr bwMode="auto">
            <a:xfrm>
              <a:off x="3632" y="2927"/>
              <a:ext cx="130" cy="47"/>
            </a:xfrm>
            <a:custGeom>
              <a:avLst/>
              <a:gdLst>
                <a:gd name="T0" fmla="*/ 8 w 55"/>
                <a:gd name="T1" fmla="*/ 12 h 20"/>
                <a:gd name="T2" fmla="*/ 0 w 55"/>
                <a:gd name="T3" fmla="*/ 14 h 20"/>
                <a:gd name="T4" fmla="*/ 1 w 55"/>
                <a:gd name="T5" fmla="*/ 20 h 20"/>
                <a:gd name="T6" fmla="*/ 13 w 55"/>
                <a:gd name="T7" fmla="*/ 17 h 20"/>
                <a:gd name="T8" fmla="*/ 41 w 55"/>
                <a:gd name="T9" fmla="*/ 10 h 20"/>
                <a:gd name="T10" fmla="*/ 55 w 55"/>
                <a:gd name="T11" fmla="*/ 6 h 20"/>
                <a:gd name="T12" fmla="*/ 53 w 55"/>
                <a:gd name="T13" fmla="*/ 0 h 20"/>
                <a:gd name="T14" fmla="*/ 47 w 55"/>
                <a:gd name="T15" fmla="*/ 1 h 20"/>
                <a:gd name="T16" fmla="*/ 8 w 5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8" y="12"/>
                  </a:moveTo>
                  <a:cubicBezTo>
                    <a:pt x="5" y="13"/>
                    <a:pt x="3" y="13"/>
                    <a:pt x="0" y="14"/>
                  </a:cubicBezTo>
                  <a:cubicBezTo>
                    <a:pt x="0" y="16"/>
                    <a:pt x="1" y="18"/>
                    <a:pt x="1" y="20"/>
                  </a:cubicBezTo>
                  <a:cubicBezTo>
                    <a:pt x="5" y="19"/>
                    <a:pt x="9" y="18"/>
                    <a:pt x="13" y="17"/>
                  </a:cubicBezTo>
                  <a:cubicBezTo>
                    <a:pt x="22" y="15"/>
                    <a:pt x="31" y="12"/>
                    <a:pt x="41" y="10"/>
                  </a:cubicBezTo>
                  <a:cubicBezTo>
                    <a:pt x="45" y="8"/>
                    <a:pt x="50" y="7"/>
                    <a:pt x="55" y="6"/>
                  </a:cubicBezTo>
                  <a:cubicBezTo>
                    <a:pt x="53" y="0"/>
                    <a:pt x="53" y="0"/>
                    <a:pt x="53" y="0"/>
                  </a:cubicBezTo>
                  <a:cubicBezTo>
                    <a:pt x="51" y="0"/>
                    <a:pt x="49" y="1"/>
                    <a:pt x="47" y="1"/>
                  </a:cubicBezTo>
                  <a:cubicBezTo>
                    <a:pt x="34" y="5"/>
                    <a:pt x="21" y="9"/>
                    <a:pt x="8"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3" hidden="1"/>
            <p:cNvSpPr>
              <a:spLocks/>
            </p:cNvSpPr>
            <p:nvPr userDrawn="1"/>
          </p:nvSpPr>
          <p:spPr bwMode="auto">
            <a:xfrm>
              <a:off x="3490" y="2970"/>
              <a:ext cx="109" cy="47"/>
            </a:xfrm>
            <a:custGeom>
              <a:avLst/>
              <a:gdLst>
                <a:gd name="T0" fmla="*/ 46 w 46"/>
                <a:gd name="T1" fmla="*/ 0 h 20"/>
                <a:gd name="T2" fmla="*/ 41 w 46"/>
                <a:gd name="T3" fmla="*/ 1 h 20"/>
                <a:gd name="T4" fmla="*/ 2 w 46"/>
                <a:gd name="T5" fmla="*/ 13 h 20"/>
                <a:gd name="T6" fmla="*/ 2 w 46"/>
                <a:gd name="T7" fmla="*/ 13 h 20"/>
                <a:gd name="T8" fmla="*/ 0 w 46"/>
                <a:gd name="T9" fmla="*/ 20 h 20"/>
                <a:gd name="T10" fmla="*/ 7 w 46"/>
                <a:gd name="T11" fmla="*/ 18 h 20"/>
                <a:gd name="T12" fmla="*/ 44 w 46"/>
                <a:gd name="T13" fmla="*/ 7 h 20"/>
                <a:gd name="T14" fmla="*/ 44 w 46"/>
                <a:gd name="T15" fmla="*/ 7 h 20"/>
                <a:gd name="T16" fmla="*/ 46 w 4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46" y="0"/>
                  </a:moveTo>
                  <a:cubicBezTo>
                    <a:pt x="45" y="0"/>
                    <a:pt x="43" y="1"/>
                    <a:pt x="41" y="1"/>
                  </a:cubicBezTo>
                  <a:cubicBezTo>
                    <a:pt x="28" y="5"/>
                    <a:pt x="15" y="8"/>
                    <a:pt x="2" y="13"/>
                  </a:cubicBezTo>
                  <a:cubicBezTo>
                    <a:pt x="2" y="13"/>
                    <a:pt x="2" y="13"/>
                    <a:pt x="2" y="13"/>
                  </a:cubicBezTo>
                  <a:cubicBezTo>
                    <a:pt x="1" y="15"/>
                    <a:pt x="1" y="17"/>
                    <a:pt x="0" y="20"/>
                  </a:cubicBezTo>
                  <a:cubicBezTo>
                    <a:pt x="3" y="20"/>
                    <a:pt x="5" y="19"/>
                    <a:pt x="7" y="18"/>
                  </a:cubicBezTo>
                  <a:cubicBezTo>
                    <a:pt x="19" y="14"/>
                    <a:pt x="32" y="11"/>
                    <a:pt x="44" y="7"/>
                  </a:cubicBezTo>
                  <a:cubicBezTo>
                    <a:pt x="44" y="7"/>
                    <a:pt x="44" y="7"/>
                    <a:pt x="44" y="7"/>
                  </a:cubicBezTo>
                  <a:cubicBezTo>
                    <a:pt x="45" y="4"/>
                    <a:pt x="46" y="2"/>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4" hidden="1"/>
            <p:cNvSpPr>
              <a:spLocks/>
            </p:cNvSpPr>
            <p:nvPr userDrawn="1"/>
          </p:nvSpPr>
          <p:spPr bwMode="auto">
            <a:xfrm>
              <a:off x="3178" y="3117"/>
              <a:ext cx="130" cy="64"/>
            </a:xfrm>
            <a:custGeom>
              <a:avLst/>
              <a:gdLst>
                <a:gd name="T0" fmla="*/ 54 w 55"/>
                <a:gd name="T1" fmla="*/ 5 h 27"/>
                <a:gd name="T2" fmla="*/ 55 w 55"/>
                <a:gd name="T3" fmla="*/ 0 h 27"/>
                <a:gd name="T4" fmla="*/ 27 w 55"/>
                <a:gd name="T5" fmla="*/ 17 h 27"/>
                <a:gd name="T6" fmla="*/ 0 w 55"/>
                <a:gd name="T7" fmla="*/ 27 h 27"/>
                <a:gd name="T8" fmla="*/ 6 w 55"/>
                <a:gd name="T9" fmla="*/ 27 h 27"/>
                <a:gd name="T10" fmla="*/ 18 w 55"/>
                <a:gd name="T11" fmla="*/ 23 h 27"/>
                <a:gd name="T12" fmla="*/ 54 w 55"/>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4" y="5"/>
                  </a:moveTo>
                  <a:cubicBezTo>
                    <a:pt x="55" y="0"/>
                    <a:pt x="55" y="0"/>
                    <a:pt x="55" y="0"/>
                  </a:cubicBezTo>
                  <a:cubicBezTo>
                    <a:pt x="47" y="7"/>
                    <a:pt x="37" y="13"/>
                    <a:pt x="27" y="17"/>
                  </a:cubicBezTo>
                  <a:cubicBezTo>
                    <a:pt x="18" y="20"/>
                    <a:pt x="9" y="24"/>
                    <a:pt x="0" y="27"/>
                  </a:cubicBezTo>
                  <a:cubicBezTo>
                    <a:pt x="6" y="27"/>
                    <a:pt x="6" y="27"/>
                    <a:pt x="6" y="27"/>
                  </a:cubicBezTo>
                  <a:cubicBezTo>
                    <a:pt x="10" y="26"/>
                    <a:pt x="14" y="24"/>
                    <a:pt x="18" y="23"/>
                  </a:cubicBezTo>
                  <a:cubicBezTo>
                    <a:pt x="31" y="19"/>
                    <a:pt x="43" y="13"/>
                    <a:pt x="54"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5" hidden="1"/>
            <p:cNvSpPr>
              <a:spLocks/>
            </p:cNvSpPr>
            <p:nvPr userDrawn="1"/>
          </p:nvSpPr>
          <p:spPr bwMode="auto">
            <a:xfrm>
              <a:off x="3216" y="2817"/>
              <a:ext cx="229" cy="119"/>
            </a:xfrm>
            <a:custGeom>
              <a:avLst/>
              <a:gdLst>
                <a:gd name="T0" fmla="*/ 43 w 97"/>
                <a:gd name="T1" fmla="*/ 32 h 50"/>
                <a:gd name="T2" fmla="*/ 65 w 97"/>
                <a:gd name="T3" fmla="*/ 19 h 50"/>
                <a:gd name="T4" fmla="*/ 97 w 97"/>
                <a:gd name="T5" fmla="*/ 7 h 50"/>
                <a:gd name="T6" fmla="*/ 96 w 97"/>
                <a:gd name="T7" fmla="*/ 0 h 50"/>
                <a:gd name="T8" fmla="*/ 71 w 97"/>
                <a:gd name="T9" fmla="*/ 8 h 50"/>
                <a:gd name="T10" fmla="*/ 39 w 97"/>
                <a:gd name="T11" fmla="*/ 24 h 50"/>
                <a:gd name="T12" fmla="*/ 5 w 97"/>
                <a:gd name="T13" fmla="*/ 46 h 50"/>
                <a:gd name="T14" fmla="*/ 1 w 97"/>
                <a:gd name="T15" fmla="*/ 48 h 50"/>
                <a:gd name="T16" fmla="*/ 0 w 97"/>
                <a:gd name="T17" fmla="*/ 50 h 50"/>
                <a:gd name="T18" fmla="*/ 37 w 97"/>
                <a:gd name="T19" fmla="*/ 35 h 50"/>
                <a:gd name="T20" fmla="*/ 43 w 97"/>
                <a:gd name="T2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0">
                  <a:moveTo>
                    <a:pt x="43" y="32"/>
                  </a:moveTo>
                  <a:cubicBezTo>
                    <a:pt x="50" y="25"/>
                    <a:pt x="57" y="22"/>
                    <a:pt x="65" y="19"/>
                  </a:cubicBezTo>
                  <a:cubicBezTo>
                    <a:pt x="76" y="15"/>
                    <a:pt x="87" y="11"/>
                    <a:pt x="97" y="7"/>
                  </a:cubicBezTo>
                  <a:cubicBezTo>
                    <a:pt x="96" y="0"/>
                    <a:pt x="96" y="0"/>
                    <a:pt x="96" y="0"/>
                  </a:cubicBezTo>
                  <a:cubicBezTo>
                    <a:pt x="87" y="2"/>
                    <a:pt x="79" y="5"/>
                    <a:pt x="71" y="8"/>
                  </a:cubicBezTo>
                  <a:cubicBezTo>
                    <a:pt x="60" y="12"/>
                    <a:pt x="48" y="15"/>
                    <a:pt x="39" y="24"/>
                  </a:cubicBezTo>
                  <a:cubicBezTo>
                    <a:pt x="30" y="35"/>
                    <a:pt x="18" y="41"/>
                    <a:pt x="5" y="46"/>
                  </a:cubicBezTo>
                  <a:cubicBezTo>
                    <a:pt x="4" y="47"/>
                    <a:pt x="2" y="47"/>
                    <a:pt x="1" y="48"/>
                  </a:cubicBezTo>
                  <a:cubicBezTo>
                    <a:pt x="0" y="50"/>
                    <a:pt x="0" y="50"/>
                    <a:pt x="0" y="50"/>
                  </a:cubicBezTo>
                  <a:cubicBezTo>
                    <a:pt x="12" y="45"/>
                    <a:pt x="25" y="40"/>
                    <a:pt x="37" y="35"/>
                  </a:cubicBezTo>
                  <a:cubicBezTo>
                    <a:pt x="40" y="34"/>
                    <a:pt x="42" y="33"/>
                    <a:pt x="43" y="3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6" hidden="1"/>
            <p:cNvSpPr>
              <a:spLocks/>
            </p:cNvSpPr>
            <p:nvPr userDrawn="1"/>
          </p:nvSpPr>
          <p:spPr bwMode="auto">
            <a:xfrm>
              <a:off x="3537" y="2732"/>
              <a:ext cx="175" cy="73"/>
            </a:xfrm>
            <a:custGeom>
              <a:avLst/>
              <a:gdLst>
                <a:gd name="T0" fmla="*/ 7 w 74"/>
                <a:gd name="T1" fmla="*/ 22 h 31"/>
                <a:gd name="T2" fmla="*/ 1 w 74"/>
                <a:gd name="T3" fmla="*/ 23 h 31"/>
                <a:gd name="T4" fmla="*/ 0 w 74"/>
                <a:gd name="T5" fmla="*/ 31 h 31"/>
                <a:gd name="T6" fmla="*/ 1 w 74"/>
                <a:gd name="T7" fmla="*/ 31 h 31"/>
                <a:gd name="T8" fmla="*/ 38 w 74"/>
                <a:gd name="T9" fmla="*/ 20 h 31"/>
                <a:gd name="T10" fmla="*/ 74 w 74"/>
                <a:gd name="T11" fmla="*/ 5 h 31"/>
                <a:gd name="T12" fmla="*/ 72 w 74"/>
                <a:gd name="T13" fmla="*/ 0 h 31"/>
                <a:gd name="T14" fmla="*/ 45 w 74"/>
                <a:gd name="T15" fmla="*/ 10 h 31"/>
                <a:gd name="T16" fmla="*/ 7 w 74"/>
                <a:gd name="T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7" y="22"/>
                  </a:moveTo>
                  <a:cubicBezTo>
                    <a:pt x="5" y="22"/>
                    <a:pt x="3" y="23"/>
                    <a:pt x="1" y="23"/>
                  </a:cubicBezTo>
                  <a:cubicBezTo>
                    <a:pt x="0" y="31"/>
                    <a:pt x="0" y="31"/>
                    <a:pt x="0" y="31"/>
                  </a:cubicBezTo>
                  <a:cubicBezTo>
                    <a:pt x="0" y="31"/>
                    <a:pt x="1" y="31"/>
                    <a:pt x="1" y="31"/>
                  </a:cubicBezTo>
                  <a:cubicBezTo>
                    <a:pt x="14" y="27"/>
                    <a:pt x="26" y="24"/>
                    <a:pt x="38" y="20"/>
                  </a:cubicBezTo>
                  <a:cubicBezTo>
                    <a:pt x="50" y="15"/>
                    <a:pt x="62" y="10"/>
                    <a:pt x="74" y="5"/>
                  </a:cubicBezTo>
                  <a:cubicBezTo>
                    <a:pt x="72" y="0"/>
                    <a:pt x="72" y="0"/>
                    <a:pt x="72" y="0"/>
                  </a:cubicBezTo>
                  <a:cubicBezTo>
                    <a:pt x="63" y="3"/>
                    <a:pt x="54" y="7"/>
                    <a:pt x="45" y="10"/>
                  </a:cubicBezTo>
                  <a:cubicBezTo>
                    <a:pt x="32" y="15"/>
                    <a:pt x="19" y="18"/>
                    <a:pt x="7"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7" hidden="1"/>
            <p:cNvSpPr>
              <a:spLocks/>
            </p:cNvSpPr>
            <p:nvPr userDrawn="1"/>
          </p:nvSpPr>
          <p:spPr bwMode="auto">
            <a:xfrm>
              <a:off x="3362" y="2872"/>
              <a:ext cx="97" cy="62"/>
            </a:xfrm>
            <a:custGeom>
              <a:avLst/>
              <a:gdLst>
                <a:gd name="T0" fmla="*/ 29 w 41"/>
                <a:gd name="T1" fmla="*/ 13 h 26"/>
                <a:gd name="T2" fmla="*/ 41 w 41"/>
                <a:gd name="T3" fmla="*/ 8 h 26"/>
                <a:gd name="T4" fmla="*/ 39 w 41"/>
                <a:gd name="T5" fmla="*/ 0 h 26"/>
                <a:gd name="T6" fmla="*/ 11 w 41"/>
                <a:gd name="T7" fmla="*/ 11 h 26"/>
                <a:gd name="T8" fmla="*/ 4 w 41"/>
                <a:gd name="T9" fmla="*/ 14 h 26"/>
                <a:gd name="T10" fmla="*/ 0 w 41"/>
                <a:gd name="T11" fmla="*/ 17 h 26"/>
                <a:gd name="T12" fmla="*/ 2 w 41"/>
                <a:gd name="T13" fmla="*/ 26 h 26"/>
                <a:gd name="T14" fmla="*/ 10 w 41"/>
                <a:gd name="T15" fmla="*/ 22 h 26"/>
                <a:gd name="T16" fmla="*/ 29 w 41"/>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29" y="13"/>
                  </a:moveTo>
                  <a:cubicBezTo>
                    <a:pt x="33" y="11"/>
                    <a:pt x="37" y="10"/>
                    <a:pt x="41" y="8"/>
                  </a:cubicBezTo>
                  <a:cubicBezTo>
                    <a:pt x="39" y="0"/>
                    <a:pt x="39" y="0"/>
                    <a:pt x="39" y="0"/>
                  </a:cubicBezTo>
                  <a:cubicBezTo>
                    <a:pt x="30" y="3"/>
                    <a:pt x="21" y="7"/>
                    <a:pt x="11" y="11"/>
                  </a:cubicBezTo>
                  <a:cubicBezTo>
                    <a:pt x="9" y="12"/>
                    <a:pt x="7" y="13"/>
                    <a:pt x="4" y="14"/>
                  </a:cubicBezTo>
                  <a:cubicBezTo>
                    <a:pt x="3" y="15"/>
                    <a:pt x="1" y="16"/>
                    <a:pt x="0" y="17"/>
                  </a:cubicBezTo>
                  <a:cubicBezTo>
                    <a:pt x="0" y="20"/>
                    <a:pt x="1" y="23"/>
                    <a:pt x="2" y="26"/>
                  </a:cubicBezTo>
                  <a:cubicBezTo>
                    <a:pt x="5" y="24"/>
                    <a:pt x="8" y="23"/>
                    <a:pt x="10" y="22"/>
                  </a:cubicBezTo>
                  <a:cubicBezTo>
                    <a:pt x="17" y="19"/>
                    <a:pt x="23" y="15"/>
                    <a:pt x="29"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8" hidden="1"/>
            <p:cNvSpPr>
              <a:spLocks/>
            </p:cNvSpPr>
            <p:nvPr userDrawn="1"/>
          </p:nvSpPr>
          <p:spPr bwMode="auto">
            <a:xfrm>
              <a:off x="3199" y="2922"/>
              <a:ext cx="151" cy="83"/>
            </a:xfrm>
            <a:custGeom>
              <a:avLst/>
              <a:gdLst>
                <a:gd name="T0" fmla="*/ 62 w 64"/>
                <a:gd name="T1" fmla="*/ 9 h 35"/>
                <a:gd name="T2" fmla="*/ 64 w 64"/>
                <a:gd name="T3" fmla="*/ 0 h 35"/>
                <a:gd name="T4" fmla="*/ 12 w 64"/>
                <a:gd name="T5" fmla="*/ 27 h 35"/>
                <a:gd name="T6" fmla="*/ 1 w 64"/>
                <a:gd name="T7" fmla="*/ 31 h 35"/>
                <a:gd name="T8" fmla="*/ 0 w 64"/>
                <a:gd name="T9" fmla="*/ 35 h 35"/>
                <a:gd name="T10" fmla="*/ 31 w 64"/>
                <a:gd name="T11" fmla="*/ 22 h 35"/>
                <a:gd name="T12" fmla="*/ 62 w 64"/>
                <a:gd name="T13" fmla="*/ 9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62" y="9"/>
                  </a:moveTo>
                  <a:cubicBezTo>
                    <a:pt x="63" y="6"/>
                    <a:pt x="63" y="3"/>
                    <a:pt x="64" y="0"/>
                  </a:cubicBezTo>
                  <a:cubicBezTo>
                    <a:pt x="47" y="11"/>
                    <a:pt x="30" y="20"/>
                    <a:pt x="12" y="27"/>
                  </a:cubicBezTo>
                  <a:cubicBezTo>
                    <a:pt x="8" y="28"/>
                    <a:pt x="4" y="30"/>
                    <a:pt x="1" y="31"/>
                  </a:cubicBezTo>
                  <a:cubicBezTo>
                    <a:pt x="0" y="35"/>
                    <a:pt x="0" y="35"/>
                    <a:pt x="0" y="35"/>
                  </a:cubicBezTo>
                  <a:cubicBezTo>
                    <a:pt x="10" y="31"/>
                    <a:pt x="21" y="27"/>
                    <a:pt x="31" y="22"/>
                  </a:cubicBezTo>
                  <a:cubicBezTo>
                    <a:pt x="41" y="18"/>
                    <a:pt x="52" y="13"/>
                    <a:pt x="62"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49" hidden="1"/>
            <p:cNvSpPr>
              <a:spLocks/>
            </p:cNvSpPr>
            <p:nvPr userDrawn="1"/>
          </p:nvSpPr>
          <p:spPr bwMode="auto">
            <a:xfrm>
              <a:off x="3521" y="2784"/>
              <a:ext cx="203" cy="83"/>
            </a:xfrm>
            <a:custGeom>
              <a:avLst/>
              <a:gdLst>
                <a:gd name="T0" fmla="*/ 0 w 86"/>
                <a:gd name="T1" fmla="*/ 35 h 35"/>
                <a:gd name="T2" fmla="*/ 4 w 86"/>
                <a:gd name="T3" fmla="*/ 34 h 35"/>
                <a:gd name="T4" fmla="*/ 46 w 86"/>
                <a:gd name="T5" fmla="*/ 21 h 35"/>
                <a:gd name="T6" fmla="*/ 86 w 86"/>
                <a:gd name="T7" fmla="*/ 5 h 35"/>
                <a:gd name="T8" fmla="*/ 85 w 86"/>
                <a:gd name="T9" fmla="*/ 0 h 35"/>
                <a:gd name="T10" fmla="*/ 2 w 86"/>
                <a:gd name="T11" fmla="*/ 27 h 35"/>
                <a:gd name="T12" fmla="*/ 0 w 8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0" y="35"/>
                  </a:moveTo>
                  <a:cubicBezTo>
                    <a:pt x="1" y="35"/>
                    <a:pt x="3" y="34"/>
                    <a:pt x="4" y="34"/>
                  </a:cubicBezTo>
                  <a:cubicBezTo>
                    <a:pt x="18" y="29"/>
                    <a:pt x="32" y="26"/>
                    <a:pt x="46" y="21"/>
                  </a:cubicBezTo>
                  <a:cubicBezTo>
                    <a:pt x="59" y="16"/>
                    <a:pt x="73" y="10"/>
                    <a:pt x="86" y="5"/>
                  </a:cubicBezTo>
                  <a:cubicBezTo>
                    <a:pt x="85" y="0"/>
                    <a:pt x="85" y="0"/>
                    <a:pt x="85" y="0"/>
                  </a:cubicBezTo>
                  <a:cubicBezTo>
                    <a:pt x="58" y="10"/>
                    <a:pt x="31" y="20"/>
                    <a:pt x="2" y="27"/>
                  </a:cubicBezTo>
                  <a:lnTo>
                    <a:pt x="0"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0" hidden="1"/>
            <p:cNvSpPr>
              <a:spLocks/>
            </p:cNvSpPr>
            <p:nvPr userDrawn="1"/>
          </p:nvSpPr>
          <p:spPr bwMode="auto">
            <a:xfrm>
              <a:off x="3223" y="2789"/>
              <a:ext cx="217" cy="119"/>
            </a:xfrm>
            <a:custGeom>
              <a:avLst/>
              <a:gdLst>
                <a:gd name="T0" fmla="*/ 30 w 92"/>
                <a:gd name="T1" fmla="*/ 36 h 50"/>
                <a:gd name="T2" fmla="*/ 47 w 92"/>
                <a:gd name="T3" fmla="*/ 25 h 50"/>
                <a:gd name="T4" fmla="*/ 92 w 92"/>
                <a:gd name="T5" fmla="*/ 8 h 50"/>
                <a:gd name="T6" fmla="*/ 90 w 92"/>
                <a:gd name="T7" fmla="*/ 0 h 50"/>
                <a:gd name="T8" fmla="*/ 52 w 92"/>
                <a:gd name="T9" fmla="*/ 14 h 50"/>
                <a:gd name="T10" fmla="*/ 32 w 92"/>
                <a:gd name="T11" fmla="*/ 25 h 50"/>
                <a:gd name="T12" fmla="*/ 9 w 92"/>
                <a:gd name="T13" fmla="*/ 42 h 50"/>
                <a:gd name="T14" fmla="*/ 1 w 92"/>
                <a:gd name="T15" fmla="*/ 45 h 50"/>
                <a:gd name="T16" fmla="*/ 0 w 92"/>
                <a:gd name="T17" fmla="*/ 50 h 50"/>
                <a:gd name="T18" fmla="*/ 5 w 92"/>
                <a:gd name="T19" fmla="*/ 48 h 50"/>
                <a:gd name="T20" fmla="*/ 30 w 92"/>
                <a:gd name="T2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0">
                  <a:moveTo>
                    <a:pt x="30" y="36"/>
                  </a:moveTo>
                  <a:cubicBezTo>
                    <a:pt x="35" y="33"/>
                    <a:pt x="39" y="28"/>
                    <a:pt x="47" y="25"/>
                  </a:cubicBezTo>
                  <a:cubicBezTo>
                    <a:pt x="62" y="18"/>
                    <a:pt x="76" y="14"/>
                    <a:pt x="92" y="8"/>
                  </a:cubicBezTo>
                  <a:cubicBezTo>
                    <a:pt x="90" y="0"/>
                    <a:pt x="90" y="0"/>
                    <a:pt x="90" y="0"/>
                  </a:cubicBezTo>
                  <a:cubicBezTo>
                    <a:pt x="77" y="5"/>
                    <a:pt x="65" y="9"/>
                    <a:pt x="52" y="14"/>
                  </a:cubicBezTo>
                  <a:cubicBezTo>
                    <a:pt x="45" y="16"/>
                    <a:pt x="38" y="21"/>
                    <a:pt x="32" y="25"/>
                  </a:cubicBezTo>
                  <a:cubicBezTo>
                    <a:pt x="24" y="30"/>
                    <a:pt x="17" y="38"/>
                    <a:pt x="9" y="42"/>
                  </a:cubicBezTo>
                  <a:cubicBezTo>
                    <a:pt x="7" y="43"/>
                    <a:pt x="4" y="44"/>
                    <a:pt x="1" y="45"/>
                  </a:cubicBezTo>
                  <a:cubicBezTo>
                    <a:pt x="0" y="50"/>
                    <a:pt x="0" y="50"/>
                    <a:pt x="0" y="50"/>
                  </a:cubicBezTo>
                  <a:cubicBezTo>
                    <a:pt x="2" y="49"/>
                    <a:pt x="3" y="48"/>
                    <a:pt x="5" y="48"/>
                  </a:cubicBezTo>
                  <a:cubicBezTo>
                    <a:pt x="14" y="44"/>
                    <a:pt x="22" y="40"/>
                    <a:pt x="3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1" hidden="1"/>
            <p:cNvSpPr>
              <a:spLocks/>
            </p:cNvSpPr>
            <p:nvPr userDrawn="1"/>
          </p:nvSpPr>
          <p:spPr bwMode="auto">
            <a:xfrm>
              <a:off x="3544" y="2729"/>
              <a:ext cx="128" cy="43"/>
            </a:xfrm>
            <a:custGeom>
              <a:avLst/>
              <a:gdLst>
                <a:gd name="T0" fmla="*/ 2 w 54"/>
                <a:gd name="T1" fmla="*/ 11 h 18"/>
                <a:gd name="T2" fmla="*/ 0 w 54"/>
                <a:gd name="T3" fmla="*/ 18 h 18"/>
                <a:gd name="T4" fmla="*/ 45 w 54"/>
                <a:gd name="T5" fmla="*/ 4 h 18"/>
                <a:gd name="T6" fmla="*/ 54 w 54"/>
                <a:gd name="T7" fmla="*/ 0 h 18"/>
                <a:gd name="T8" fmla="*/ 38 w 54"/>
                <a:gd name="T9" fmla="*/ 0 h 18"/>
                <a:gd name="T10" fmla="*/ 27 w 54"/>
                <a:gd name="T11" fmla="*/ 4 h 18"/>
                <a:gd name="T12" fmla="*/ 2 w 54"/>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2" y="11"/>
                  </a:moveTo>
                  <a:cubicBezTo>
                    <a:pt x="0" y="18"/>
                    <a:pt x="0" y="18"/>
                    <a:pt x="0" y="18"/>
                  </a:cubicBezTo>
                  <a:cubicBezTo>
                    <a:pt x="15" y="14"/>
                    <a:pt x="30" y="9"/>
                    <a:pt x="45" y="4"/>
                  </a:cubicBezTo>
                  <a:cubicBezTo>
                    <a:pt x="48" y="2"/>
                    <a:pt x="51" y="1"/>
                    <a:pt x="54" y="0"/>
                  </a:cubicBezTo>
                  <a:cubicBezTo>
                    <a:pt x="38" y="0"/>
                    <a:pt x="38" y="0"/>
                    <a:pt x="38" y="0"/>
                  </a:cubicBezTo>
                  <a:cubicBezTo>
                    <a:pt x="34" y="1"/>
                    <a:pt x="31" y="3"/>
                    <a:pt x="27" y="4"/>
                  </a:cubicBezTo>
                  <a:cubicBezTo>
                    <a:pt x="20" y="6"/>
                    <a:pt x="10" y="9"/>
                    <a:pt x="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52" hidden="1"/>
            <p:cNvSpPr>
              <a:spLocks/>
            </p:cNvSpPr>
            <p:nvPr userDrawn="1"/>
          </p:nvSpPr>
          <p:spPr bwMode="auto">
            <a:xfrm>
              <a:off x="3232" y="2763"/>
              <a:ext cx="201" cy="111"/>
            </a:xfrm>
            <a:custGeom>
              <a:avLst/>
              <a:gdLst>
                <a:gd name="T0" fmla="*/ 23 w 85"/>
                <a:gd name="T1" fmla="*/ 35 h 47"/>
                <a:gd name="T2" fmla="*/ 47 w 85"/>
                <a:gd name="T3" fmla="*/ 21 h 47"/>
                <a:gd name="T4" fmla="*/ 78 w 85"/>
                <a:gd name="T5" fmla="*/ 11 h 47"/>
                <a:gd name="T6" fmla="*/ 85 w 85"/>
                <a:gd name="T7" fmla="*/ 8 h 47"/>
                <a:gd name="T8" fmla="*/ 83 w 85"/>
                <a:gd name="T9" fmla="*/ 0 h 47"/>
                <a:gd name="T10" fmla="*/ 45 w 85"/>
                <a:gd name="T11" fmla="*/ 14 h 47"/>
                <a:gd name="T12" fmla="*/ 21 w 85"/>
                <a:gd name="T13" fmla="*/ 28 h 47"/>
                <a:gd name="T14" fmla="*/ 1 w 85"/>
                <a:gd name="T15" fmla="*/ 42 h 47"/>
                <a:gd name="T16" fmla="*/ 0 w 85"/>
                <a:gd name="T17" fmla="*/ 47 h 47"/>
                <a:gd name="T18" fmla="*/ 6 w 85"/>
                <a:gd name="T19" fmla="*/ 44 h 47"/>
                <a:gd name="T20" fmla="*/ 23 w 85"/>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7">
                  <a:moveTo>
                    <a:pt x="23" y="35"/>
                  </a:moveTo>
                  <a:cubicBezTo>
                    <a:pt x="31" y="31"/>
                    <a:pt x="38" y="25"/>
                    <a:pt x="47" y="21"/>
                  </a:cubicBezTo>
                  <a:cubicBezTo>
                    <a:pt x="57" y="17"/>
                    <a:pt x="68" y="15"/>
                    <a:pt x="78" y="11"/>
                  </a:cubicBezTo>
                  <a:cubicBezTo>
                    <a:pt x="80" y="10"/>
                    <a:pt x="83" y="9"/>
                    <a:pt x="85" y="8"/>
                  </a:cubicBezTo>
                  <a:cubicBezTo>
                    <a:pt x="83" y="0"/>
                    <a:pt x="83" y="0"/>
                    <a:pt x="83" y="0"/>
                  </a:cubicBezTo>
                  <a:cubicBezTo>
                    <a:pt x="70" y="5"/>
                    <a:pt x="57" y="9"/>
                    <a:pt x="45" y="14"/>
                  </a:cubicBezTo>
                  <a:cubicBezTo>
                    <a:pt x="37" y="17"/>
                    <a:pt x="29" y="23"/>
                    <a:pt x="21" y="28"/>
                  </a:cubicBezTo>
                  <a:cubicBezTo>
                    <a:pt x="14" y="32"/>
                    <a:pt x="8" y="38"/>
                    <a:pt x="1" y="42"/>
                  </a:cubicBezTo>
                  <a:cubicBezTo>
                    <a:pt x="0" y="47"/>
                    <a:pt x="0" y="47"/>
                    <a:pt x="0" y="47"/>
                  </a:cubicBezTo>
                  <a:cubicBezTo>
                    <a:pt x="2" y="46"/>
                    <a:pt x="4" y="45"/>
                    <a:pt x="6" y="44"/>
                  </a:cubicBezTo>
                  <a:cubicBezTo>
                    <a:pt x="12" y="42"/>
                    <a:pt x="17" y="38"/>
                    <a:pt x="23"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53" hidden="1"/>
            <p:cNvSpPr>
              <a:spLocks/>
            </p:cNvSpPr>
            <p:nvPr userDrawn="1"/>
          </p:nvSpPr>
          <p:spPr bwMode="auto">
            <a:xfrm>
              <a:off x="3552" y="2729"/>
              <a:ext cx="42" cy="15"/>
            </a:xfrm>
            <a:custGeom>
              <a:avLst/>
              <a:gdLst>
                <a:gd name="T0" fmla="*/ 0 w 18"/>
                <a:gd name="T1" fmla="*/ 6 h 6"/>
                <a:gd name="T2" fmla="*/ 9 w 18"/>
                <a:gd name="T3" fmla="*/ 4 h 6"/>
                <a:gd name="T4" fmla="*/ 18 w 18"/>
                <a:gd name="T5" fmla="*/ 0 h 6"/>
                <a:gd name="T6" fmla="*/ 1 w 18"/>
                <a:gd name="T7" fmla="*/ 0 h 6"/>
                <a:gd name="T8" fmla="*/ 0 w 18"/>
                <a:gd name="T9" fmla="*/ 6 h 6"/>
              </a:gdLst>
              <a:ahLst/>
              <a:cxnLst>
                <a:cxn ang="0">
                  <a:pos x="T0" y="T1"/>
                </a:cxn>
                <a:cxn ang="0">
                  <a:pos x="T2" y="T3"/>
                </a:cxn>
                <a:cxn ang="0">
                  <a:pos x="T4" y="T5"/>
                </a:cxn>
                <a:cxn ang="0">
                  <a:pos x="T6" y="T7"/>
                </a:cxn>
                <a:cxn ang="0">
                  <a:pos x="T8" y="T9"/>
                </a:cxn>
              </a:cxnLst>
              <a:rect l="0" t="0" r="r" b="b"/>
              <a:pathLst>
                <a:path w="18" h="6">
                  <a:moveTo>
                    <a:pt x="0" y="6"/>
                  </a:moveTo>
                  <a:cubicBezTo>
                    <a:pt x="3" y="5"/>
                    <a:pt x="6" y="5"/>
                    <a:pt x="9" y="4"/>
                  </a:cubicBezTo>
                  <a:cubicBezTo>
                    <a:pt x="12" y="2"/>
                    <a:pt x="15" y="1"/>
                    <a:pt x="18" y="0"/>
                  </a:cubicBezTo>
                  <a:cubicBezTo>
                    <a:pt x="1" y="0"/>
                    <a:pt x="1" y="0"/>
                    <a:pt x="1" y="0"/>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54" hidden="1"/>
            <p:cNvSpPr>
              <a:spLocks/>
            </p:cNvSpPr>
            <p:nvPr userDrawn="1"/>
          </p:nvSpPr>
          <p:spPr bwMode="auto">
            <a:xfrm>
              <a:off x="3627" y="2903"/>
              <a:ext cx="128" cy="48"/>
            </a:xfrm>
            <a:custGeom>
              <a:avLst/>
              <a:gdLst>
                <a:gd name="T0" fmla="*/ 0 w 54"/>
                <a:gd name="T1" fmla="*/ 14 h 20"/>
                <a:gd name="T2" fmla="*/ 1 w 54"/>
                <a:gd name="T3" fmla="*/ 20 h 20"/>
                <a:gd name="T4" fmla="*/ 26 w 54"/>
                <a:gd name="T5" fmla="*/ 13 h 20"/>
                <a:gd name="T6" fmla="*/ 54 w 54"/>
                <a:gd name="T7" fmla="*/ 5 h 20"/>
                <a:gd name="T8" fmla="*/ 53 w 54"/>
                <a:gd name="T9" fmla="*/ 0 h 20"/>
                <a:gd name="T10" fmla="*/ 28 w 54"/>
                <a:gd name="T11" fmla="*/ 6 h 20"/>
                <a:gd name="T12" fmla="*/ 0 w 5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0" y="14"/>
                  </a:moveTo>
                  <a:cubicBezTo>
                    <a:pt x="0" y="16"/>
                    <a:pt x="1" y="18"/>
                    <a:pt x="1" y="20"/>
                  </a:cubicBezTo>
                  <a:cubicBezTo>
                    <a:pt x="10" y="18"/>
                    <a:pt x="18" y="15"/>
                    <a:pt x="26" y="13"/>
                  </a:cubicBezTo>
                  <a:cubicBezTo>
                    <a:pt x="36" y="11"/>
                    <a:pt x="45" y="8"/>
                    <a:pt x="54" y="5"/>
                  </a:cubicBezTo>
                  <a:cubicBezTo>
                    <a:pt x="53" y="0"/>
                    <a:pt x="53" y="0"/>
                    <a:pt x="53" y="0"/>
                  </a:cubicBezTo>
                  <a:cubicBezTo>
                    <a:pt x="44" y="2"/>
                    <a:pt x="36" y="4"/>
                    <a:pt x="28" y="6"/>
                  </a:cubicBezTo>
                  <a:cubicBezTo>
                    <a:pt x="18" y="9"/>
                    <a:pt x="9" y="11"/>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55" hidden="1"/>
            <p:cNvSpPr>
              <a:spLocks/>
            </p:cNvSpPr>
            <p:nvPr userDrawn="1"/>
          </p:nvSpPr>
          <p:spPr bwMode="auto">
            <a:xfrm>
              <a:off x="3159" y="3079"/>
              <a:ext cx="158" cy="86"/>
            </a:xfrm>
            <a:custGeom>
              <a:avLst/>
              <a:gdLst>
                <a:gd name="T0" fmla="*/ 65 w 67"/>
                <a:gd name="T1" fmla="*/ 6 h 36"/>
                <a:gd name="T2" fmla="*/ 67 w 67"/>
                <a:gd name="T3" fmla="*/ 0 h 36"/>
                <a:gd name="T4" fmla="*/ 45 w 67"/>
                <a:gd name="T5" fmla="*/ 16 h 36"/>
                <a:gd name="T6" fmla="*/ 0 w 67"/>
                <a:gd name="T7" fmla="*/ 35 h 36"/>
                <a:gd name="T8" fmla="*/ 0 w 67"/>
                <a:gd name="T9" fmla="*/ 36 h 36"/>
                <a:gd name="T10" fmla="*/ 38 w 67"/>
                <a:gd name="T11" fmla="*/ 21 h 36"/>
                <a:gd name="T12" fmla="*/ 65 w 6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67" h="36">
                  <a:moveTo>
                    <a:pt x="65" y="6"/>
                  </a:moveTo>
                  <a:cubicBezTo>
                    <a:pt x="67" y="0"/>
                    <a:pt x="67" y="0"/>
                    <a:pt x="67" y="0"/>
                  </a:cubicBezTo>
                  <a:cubicBezTo>
                    <a:pt x="60" y="6"/>
                    <a:pt x="53" y="11"/>
                    <a:pt x="45" y="16"/>
                  </a:cubicBezTo>
                  <a:cubicBezTo>
                    <a:pt x="30" y="23"/>
                    <a:pt x="15" y="29"/>
                    <a:pt x="0" y="35"/>
                  </a:cubicBezTo>
                  <a:cubicBezTo>
                    <a:pt x="0" y="36"/>
                    <a:pt x="0" y="36"/>
                    <a:pt x="0" y="36"/>
                  </a:cubicBezTo>
                  <a:cubicBezTo>
                    <a:pt x="13" y="31"/>
                    <a:pt x="26" y="27"/>
                    <a:pt x="38" y="21"/>
                  </a:cubicBezTo>
                  <a:cubicBezTo>
                    <a:pt x="48" y="17"/>
                    <a:pt x="57" y="11"/>
                    <a:pt x="6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56" hidden="1"/>
            <p:cNvSpPr>
              <a:spLocks/>
            </p:cNvSpPr>
            <p:nvPr userDrawn="1"/>
          </p:nvSpPr>
          <p:spPr bwMode="auto">
            <a:xfrm>
              <a:off x="3495" y="2941"/>
              <a:ext cx="111" cy="50"/>
            </a:xfrm>
            <a:custGeom>
              <a:avLst/>
              <a:gdLst>
                <a:gd name="T0" fmla="*/ 3 w 47"/>
                <a:gd name="T1" fmla="*/ 13 h 21"/>
                <a:gd name="T2" fmla="*/ 1 w 47"/>
                <a:gd name="T3" fmla="*/ 14 h 21"/>
                <a:gd name="T4" fmla="*/ 0 w 47"/>
                <a:gd name="T5" fmla="*/ 21 h 21"/>
                <a:gd name="T6" fmla="*/ 38 w 47"/>
                <a:gd name="T7" fmla="*/ 9 h 21"/>
                <a:gd name="T8" fmla="*/ 45 w 47"/>
                <a:gd name="T9" fmla="*/ 7 h 21"/>
                <a:gd name="T10" fmla="*/ 47 w 47"/>
                <a:gd name="T11" fmla="*/ 0 h 21"/>
                <a:gd name="T12" fmla="*/ 41 w 47"/>
                <a:gd name="T13" fmla="*/ 2 h 21"/>
                <a:gd name="T14" fmla="*/ 3 w 47"/>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 y="13"/>
                  </a:moveTo>
                  <a:cubicBezTo>
                    <a:pt x="3" y="13"/>
                    <a:pt x="2" y="14"/>
                    <a:pt x="1" y="14"/>
                  </a:cubicBezTo>
                  <a:cubicBezTo>
                    <a:pt x="1" y="16"/>
                    <a:pt x="0" y="18"/>
                    <a:pt x="0" y="21"/>
                  </a:cubicBezTo>
                  <a:cubicBezTo>
                    <a:pt x="13" y="16"/>
                    <a:pt x="25" y="13"/>
                    <a:pt x="38" y="9"/>
                  </a:cubicBezTo>
                  <a:cubicBezTo>
                    <a:pt x="40" y="9"/>
                    <a:pt x="43" y="8"/>
                    <a:pt x="45" y="7"/>
                  </a:cubicBezTo>
                  <a:cubicBezTo>
                    <a:pt x="46" y="5"/>
                    <a:pt x="46" y="3"/>
                    <a:pt x="47" y="0"/>
                  </a:cubicBezTo>
                  <a:cubicBezTo>
                    <a:pt x="45" y="1"/>
                    <a:pt x="43" y="2"/>
                    <a:pt x="41" y="2"/>
                  </a:cubicBezTo>
                  <a:cubicBezTo>
                    <a:pt x="28" y="6"/>
                    <a:pt x="16" y="9"/>
                    <a:pt x="3"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57" hidden="1"/>
            <p:cNvSpPr>
              <a:spLocks/>
            </p:cNvSpPr>
            <p:nvPr userDrawn="1"/>
          </p:nvSpPr>
          <p:spPr bwMode="auto">
            <a:xfrm>
              <a:off x="3388" y="2979"/>
              <a:ext cx="95" cy="57"/>
            </a:xfrm>
            <a:custGeom>
              <a:avLst/>
              <a:gdLst>
                <a:gd name="T0" fmla="*/ 40 w 40"/>
                <a:gd name="T1" fmla="*/ 6 h 24"/>
                <a:gd name="T2" fmla="*/ 39 w 40"/>
                <a:gd name="T3" fmla="*/ 0 h 24"/>
                <a:gd name="T4" fmla="*/ 0 w 40"/>
                <a:gd name="T5" fmla="*/ 18 h 24"/>
                <a:gd name="T6" fmla="*/ 1 w 40"/>
                <a:gd name="T7" fmla="*/ 24 h 24"/>
                <a:gd name="T8" fmla="*/ 8 w 40"/>
                <a:gd name="T9" fmla="*/ 20 h 24"/>
                <a:gd name="T10" fmla="*/ 40 w 40"/>
                <a:gd name="T11" fmla="*/ 6 h 24"/>
              </a:gdLst>
              <a:ahLst/>
              <a:cxnLst>
                <a:cxn ang="0">
                  <a:pos x="T0" y="T1"/>
                </a:cxn>
                <a:cxn ang="0">
                  <a:pos x="T2" y="T3"/>
                </a:cxn>
                <a:cxn ang="0">
                  <a:pos x="T4" y="T5"/>
                </a:cxn>
                <a:cxn ang="0">
                  <a:pos x="T6" y="T7"/>
                </a:cxn>
                <a:cxn ang="0">
                  <a:pos x="T8" y="T9"/>
                </a:cxn>
                <a:cxn ang="0">
                  <a:pos x="T10" y="T11"/>
                </a:cxn>
              </a:cxnLst>
              <a:rect l="0" t="0" r="r" b="b"/>
              <a:pathLst>
                <a:path w="40" h="24">
                  <a:moveTo>
                    <a:pt x="40" y="6"/>
                  </a:moveTo>
                  <a:cubicBezTo>
                    <a:pt x="39" y="4"/>
                    <a:pt x="39" y="2"/>
                    <a:pt x="39" y="0"/>
                  </a:cubicBezTo>
                  <a:cubicBezTo>
                    <a:pt x="25" y="5"/>
                    <a:pt x="12" y="11"/>
                    <a:pt x="0" y="18"/>
                  </a:cubicBezTo>
                  <a:cubicBezTo>
                    <a:pt x="1" y="24"/>
                    <a:pt x="1" y="24"/>
                    <a:pt x="1" y="24"/>
                  </a:cubicBezTo>
                  <a:cubicBezTo>
                    <a:pt x="4" y="23"/>
                    <a:pt x="6" y="21"/>
                    <a:pt x="8" y="20"/>
                  </a:cubicBezTo>
                  <a:cubicBezTo>
                    <a:pt x="18" y="14"/>
                    <a:pt x="29" y="10"/>
                    <a:pt x="40"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58" hidden="1"/>
            <p:cNvSpPr>
              <a:spLocks/>
            </p:cNvSpPr>
            <p:nvPr userDrawn="1"/>
          </p:nvSpPr>
          <p:spPr bwMode="auto">
            <a:xfrm>
              <a:off x="3239" y="2741"/>
              <a:ext cx="187" cy="100"/>
            </a:xfrm>
            <a:custGeom>
              <a:avLst/>
              <a:gdLst>
                <a:gd name="T0" fmla="*/ 14 w 79"/>
                <a:gd name="T1" fmla="*/ 35 h 42"/>
                <a:gd name="T2" fmla="*/ 50 w 79"/>
                <a:gd name="T3" fmla="*/ 16 h 42"/>
                <a:gd name="T4" fmla="*/ 79 w 79"/>
                <a:gd name="T5" fmla="*/ 6 h 42"/>
                <a:gd name="T6" fmla="*/ 78 w 79"/>
                <a:gd name="T7" fmla="*/ 0 h 42"/>
                <a:gd name="T8" fmla="*/ 67 w 79"/>
                <a:gd name="T9" fmla="*/ 3 h 42"/>
                <a:gd name="T10" fmla="*/ 52 w 79"/>
                <a:gd name="T11" fmla="*/ 8 h 42"/>
                <a:gd name="T12" fmla="*/ 21 w 79"/>
                <a:gd name="T13" fmla="*/ 23 h 42"/>
                <a:gd name="T14" fmla="*/ 2 w 79"/>
                <a:gd name="T15" fmla="*/ 36 h 42"/>
                <a:gd name="T16" fmla="*/ 0 w 79"/>
                <a:gd name="T17" fmla="*/ 42 h 42"/>
                <a:gd name="T18" fmla="*/ 9 w 79"/>
                <a:gd name="T19" fmla="*/ 38 h 42"/>
                <a:gd name="T20" fmla="*/ 14 w 79"/>
                <a:gd name="T21"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2">
                  <a:moveTo>
                    <a:pt x="14" y="35"/>
                  </a:moveTo>
                  <a:cubicBezTo>
                    <a:pt x="25" y="27"/>
                    <a:pt x="37" y="20"/>
                    <a:pt x="50" y="16"/>
                  </a:cubicBezTo>
                  <a:cubicBezTo>
                    <a:pt x="60" y="13"/>
                    <a:pt x="69" y="9"/>
                    <a:pt x="79" y="6"/>
                  </a:cubicBezTo>
                  <a:cubicBezTo>
                    <a:pt x="78" y="0"/>
                    <a:pt x="78" y="0"/>
                    <a:pt x="78" y="0"/>
                  </a:cubicBezTo>
                  <a:cubicBezTo>
                    <a:pt x="74" y="1"/>
                    <a:pt x="71" y="2"/>
                    <a:pt x="67" y="3"/>
                  </a:cubicBezTo>
                  <a:cubicBezTo>
                    <a:pt x="62" y="5"/>
                    <a:pt x="57" y="6"/>
                    <a:pt x="52" y="8"/>
                  </a:cubicBezTo>
                  <a:cubicBezTo>
                    <a:pt x="42" y="13"/>
                    <a:pt x="31" y="17"/>
                    <a:pt x="21" y="23"/>
                  </a:cubicBezTo>
                  <a:cubicBezTo>
                    <a:pt x="14" y="27"/>
                    <a:pt x="8" y="31"/>
                    <a:pt x="2" y="36"/>
                  </a:cubicBezTo>
                  <a:cubicBezTo>
                    <a:pt x="0" y="42"/>
                    <a:pt x="0" y="42"/>
                    <a:pt x="0" y="42"/>
                  </a:cubicBezTo>
                  <a:cubicBezTo>
                    <a:pt x="3" y="40"/>
                    <a:pt x="6" y="39"/>
                    <a:pt x="9" y="38"/>
                  </a:cubicBezTo>
                  <a:cubicBezTo>
                    <a:pt x="11" y="37"/>
                    <a:pt x="12" y="37"/>
                    <a:pt x="1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59" hidden="1"/>
            <p:cNvSpPr>
              <a:spLocks/>
            </p:cNvSpPr>
            <p:nvPr userDrawn="1"/>
          </p:nvSpPr>
          <p:spPr bwMode="auto">
            <a:xfrm>
              <a:off x="3192" y="2955"/>
              <a:ext cx="151" cy="81"/>
            </a:xfrm>
            <a:custGeom>
              <a:avLst/>
              <a:gdLst>
                <a:gd name="T0" fmla="*/ 64 w 64"/>
                <a:gd name="T1" fmla="*/ 0 h 34"/>
                <a:gd name="T2" fmla="*/ 35 w 64"/>
                <a:gd name="T3" fmla="*/ 16 h 34"/>
                <a:gd name="T4" fmla="*/ 0 w 64"/>
                <a:gd name="T5" fmla="*/ 31 h 34"/>
                <a:gd name="T6" fmla="*/ 0 w 64"/>
                <a:gd name="T7" fmla="*/ 34 h 34"/>
                <a:gd name="T8" fmla="*/ 63 w 64"/>
                <a:gd name="T9" fmla="*/ 7 h 34"/>
                <a:gd name="T10" fmla="*/ 64 w 64"/>
                <a:gd name="T11" fmla="*/ 0 h 34"/>
              </a:gdLst>
              <a:ahLst/>
              <a:cxnLst>
                <a:cxn ang="0">
                  <a:pos x="T0" y="T1"/>
                </a:cxn>
                <a:cxn ang="0">
                  <a:pos x="T2" y="T3"/>
                </a:cxn>
                <a:cxn ang="0">
                  <a:pos x="T4" y="T5"/>
                </a:cxn>
                <a:cxn ang="0">
                  <a:pos x="T6" y="T7"/>
                </a:cxn>
                <a:cxn ang="0">
                  <a:pos x="T8" y="T9"/>
                </a:cxn>
                <a:cxn ang="0">
                  <a:pos x="T10" y="T11"/>
                </a:cxn>
              </a:cxnLst>
              <a:rect l="0" t="0" r="r" b="b"/>
              <a:pathLst>
                <a:path w="64" h="34">
                  <a:moveTo>
                    <a:pt x="64" y="0"/>
                  </a:moveTo>
                  <a:cubicBezTo>
                    <a:pt x="55" y="6"/>
                    <a:pt x="45" y="12"/>
                    <a:pt x="35" y="16"/>
                  </a:cubicBezTo>
                  <a:cubicBezTo>
                    <a:pt x="24" y="21"/>
                    <a:pt x="12" y="26"/>
                    <a:pt x="0" y="31"/>
                  </a:cubicBezTo>
                  <a:cubicBezTo>
                    <a:pt x="0" y="34"/>
                    <a:pt x="0" y="34"/>
                    <a:pt x="0" y="34"/>
                  </a:cubicBezTo>
                  <a:cubicBezTo>
                    <a:pt x="21" y="26"/>
                    <a:pt x="42" y="17"/>
                    <a:pt x="63" y="7"/>
                  </a:cubicBezTo>
                  <a:cubicBezTo>
                    <a:pt x="63" y="4"/>
                    <a:pt x="64" y="2"/>
                    <a:pt x="6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0" hidden="1"/>
            <p:cNvSpPr>
              <a:spLocks/>
            </p:cNvSpPr>
            <p:nvPr userDrawn="1"/>
          </p:nvSpPr>
          <p:spPr bwMode="auto">
            <a:xfrm>
              <a:off x="3514" y="2808"/>
              <a:ext cx="217" cy="88"/>
            </a:xfrm>
            <a:custGeom>
              <a:avLst/>
              <a:gdLst>
                <a:gd name="T0" fmla="*/ 33 w 92"/>
                <a:gd name="T1" fmla="*/ 20 h 37"/>
                <a:gd name="T2" fmla="*/ 2 w 92"/>
                <a:gd name="T3" fmla="*/ 28 h 37"/>
                <a:gd name="T4" fmla="*/ 0 w 92"/>
                <a:gd name="T5" fmla="*/ 37 h 37"/>
                <a:gd name="T6" fmla="*/ 59 w 92"/>
                <a:gd name="T7" fmla="*/ 17 h 37"/>
                <a:gd name="T8" fmla="*/ 84 w 92"/>
                <a:gd name="T9" fmla="*/ 8 h 37"/>
                <a:gd name="T10" fmla="*/ 92 w 92"/>
                <a:gd name="T11" fmla="*/ 5 h 37"/>
                <a:gd name="T12" fmla="*/ 91 w 92"/>
                <a:gd name="T13" fmla="*/ 0 h 37"/>
                <a:gd name="T14" fmla="*/ 64 w 92"/>
                <a:gd name="T15" fmla="*/ 10 h 37"/>
                <a:gd name="T16" fmla="*/ 33 w 92"/>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33" y="20"/>
                  </a:moveTo>
                  <a:cubicBezTo>
                    <a:pt x="23" y="23"/>
                    <a:pt x="13" y="25"/>
                    <a:pt x="2" y="28"/>
                  </a:cubicBezTo>
                  <a:cubicBezTo>
                    <a:pt x="0" y="37"/>
                    <a:pt x="0" y="37"/>
                    <a:pt x="0" y="37"/>
                  </a:cubicBezTo>
                  <a:cubicBezTo>
                    <a:pt x="19" y="30"/>
                    <a:pt x="39" y="24"/>
                    <a:pt x="59" y="17"/>
                  </a:cubicBezTo>
                  <a:cubicBezTo>
                    <a:pt x="67" y="14"/>
                    <a:pt x="75" y="12"/>
                    <a:pt x="84" y="8"/>
                  </a:cubicBezTo>
                  <a:cubicBezTo>
                    <a:pt x="86" y="7"/>
                    <a:pt x="89" y="6"/>
                    <a:pt x="92" y="5"/>
                  </a:cubicBezTo>
                  <a:cubicBezTo>
                    <a:pt x="91" y="0"/>
                    <a:pt x="91" y="0"/>
                    <a:pt x="91" y="0"/>
                  </a:cubicBezTo>
                  <a:cubicBezTo>
                    <a:pt x="82" y="3"/>
                    <a:pt x="73" y="6"/>
                    <a:pt x="64" y="10"/>
                  </a:cubicBezTo>
                  <a:cubicBezTo>
                    <a:pt x="54" y="13"/>
                    <a:pt x="44" y="16"/>
                    <a:pt x="33"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61" hidden="1"/>
            <p:cNvSpPr>
              <a:spLocks/>
            </p:cNvSpPr>
            <p:nvPr userDrawn="1"/>
          </p:nvSpPr>
          <p:spPr bwMode="auto">
            <a:xfrm>
              <a:off x="3367" y="2898"/>
              <a:ext cx="99" cy="57"/>
            </a:xfrm>
            <a:custGeom>
              <a:avLst/>
              <a:gdLst>
                <a:gd name="T0" fmla="*/ 40 w 42"/>
                <a:gd name="T1" fmla="*/ 0 h 24"/>
                <a:gd name="T2" fmla="*/ 0 w 42"/>
                <a:gd name="T3" fmla="*/ 18 h 24"/>
                <a:gd name="T4" fmla="*/ 2 w 42"/>
                <a:gd name="T5" fmla="*/ 24 h 24"/>
                <a:gd name="T6" fmla="*/ 42 w 42"/>
                <a:gd name="T7" fmla="*/ 7 h 24"/>
                <a:gd name="T8" fmla="*/ 40 w 42"/>
                <a:gd name="T9" fmla="*/ 0 h 24"/>
              </a:gdLst>
              <a:ahLst/>
              <a:cxnLst>
                <a:cxn ang="0">
                  <a:pos x="T0" y="T1"/>
                </a:cxn>
                <a:cxn ang="0">
                  <a:pos x="T2" y="T3"/>
                </a:cxn>
                <a:cxn ang="0">
                  <a:pos x="T4" y="T5"/>
                </a:cxn>
                <a:cxn ang="0">
                  <a:pos x="T6" y="T7"/>
                </a:cxn>
                <a:cxn ang="0">
                  <a:pos x="T8" y="T9"/>
                </a:cxn>
              </a:cxnLst>
              <a:rect l="0" t="0" r="r" b="b"/>
              <a:pathLst>
                <a:path w="42" h="24">
                  <a:moveTo>
                    <a:pt x="40" y="0"/>
                  </a:moveTo>
                  <a:cubicBezTo>
                    <a:pt x="27" y="6"/>
                    <a:pt x="14" y="12"/>
                    <a:pt x="0" y="18"/>
                  </a:cubicBezTo>
                  <a:cubicBezTo>
                    <a:pt x="1" y="20"/>
                    <a:pt x="1" y="22"/>
                    <a:pt x="2" y="24"/>
                  </a:cubicBezTo>
                  <a:cubicBezTo>
                    <a:pt x="15" y="18"/>
                    <a:pt x="28" y="12"/>
                    <a:pt x="42" y="7"/>
                  </a:cubicBezTo>
                  <a:cubicBezTo>
                    <a:pt x="41" y="5"/>
                    <a:pt x="41" y="2"/>
                    <a:pt x="4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62" hidden="1"/>
            <p:cNvSpPr>
              <a:spLocks/>
            </p:cNvSpPr>
            <p:nvPr userDrawn="1"/>
          </p:nvSpPr>
          <p:spPr bwMode="auto">
            <a:xfrm>
              <a:off x="3500" y="2917"/>
              <a:ext cx="108" cy="48"/>
            </a:xfrm>
            <a:custGeom>
              <a:avLst/>
              <a:gdLst>
                <a:gd name="T0" fmla="*/ 0 w 46"/>
                <a:gd name="T1" fmla="*/ 20 h 20"/>
                <a:gd name="T2" fmla="*/ 33 w 46"/>
                <a:gd name="T3" fmla="*/ 10 h 20"/>
                <a:gd name="T4" fmla="*/ 45 w 46"/>
                <a:gd name="T5" fmla="*/ 6 h 20"/>
                <a:gd name="T6" fmla="*/ 46 w 46"/>
                <a:gd name="T7" fmla="*/ 0 h 20"/>
                <a:gd name="T8" fmla="*/ 1 w 46"/>
                <a:gd name="T9" fmla="*/ 14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3" y="10"/>
                  </a:cubicBezTo>
                  <a:cubicBezTo>
                    <a:pt x="37" y="9"/>
                    <a:pt x="41" y="7"/>
                    <a:pt x="45" y="6"/>
                  </a:cubicBezTo>
                  <a:cubicBezTo>
                    <a:pt x="46" y="4"/>
                    <a:pt x="46" y="2"/>
                    <a:pt x="46" y="0"/>
                  </a:cubicBezTo>
                  <a:cubicBezTo>
                    <a:pt x="31" y="5"/>
                    <a:pt x="16" y="9"/>
                    <a:pt x="1" y="14"/>
                  </a:cubicBezTo>
                  <a:cubicBezTo>
                    <a:pt x="1" y="16"/>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63" hidden="1"/>
            <p:cNvSpPr>
              <a:spLocks/>
            </p:cNvSpPr>
            <p:nvPr userDrawn="1"/>
          </p:nvSpPr>
          <p:spPr bwMode="auto">
            <a:xfrm>
              <a:off x="3384" y="2960"/>
              <a:ext cx="94" cy="57"/>
            </a:xfrm>
            <a:custGeom>
              <a:avLst/>
              <a:gdLst>
                <a:gd name="T0" fmla="*/ 40 w 40"/>
                <a:gd name="T1" fmla="*/ 5 h 24"/>
                <a:gd name="T2" fmla="*/ 39 w 40"/>
                <a:gd name="T3" fmla="*/ 0 h 24"/>
                <a:gd name="T4" fmla="*/ 33 w 40"/>
                <a:gd name="T5" fmla="*/ 2 h 24"/>
                <a:gd name="T6" fmla="*/ 0 w 40"/>
                <a:gd name="T7" fmla="*/ 17 h 24"/>
                <a:gd name="T8" fmla="*/ 1 w 40"/>
                <a:gd name="T9" fmla="*/ 24 h 24"/>
                <a:gd name="T10" fmla="*/ 11 w 40"/>
                <a:gd name="T11" fmla="*/ 18 h 24"/>
                <a:gd name="T12" fmla="*/ 40 w 4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5"/>
                  </a:moveTo>
                  <a:cubicBezTo>
                    <a:pt x="40" y="3"/>
                    <a:pt x="39" y="1"/>
                    <a:pt x="39" y="0"/>
                  </a:cubicBezTo>
                  <a:cubicBezTo>
                    <a:pt x="37" y="0"/>
                    <a:pt x="35" y="1"/>
                    <a:pt x="33" y="2"/>
                  </a:cubicBezTo>
                  <a:cubicBezTo>
                    <a:pt x="21" y="6"/>
                    <a:pt x="10" y="11"/>
                    <a:pt x="0" y="17"/>
                  </a:cubicBezTo>
                  <a:cubicBezTo>
                    <a:pt x="1" y="24"/>
                    <a:pt x="1" y="24"/>
                    <a:pt x="1" y="24"/>
                  </a:cubicBezTo>
                  <a:cubicBezTo>
                    <a:pt x="4" y="22"/>
                    <a:pt x="7" y="20"/>
                    <a:pt x="11" y="18"/>
                  </a:cubicBezTo>
                  <a:cubicBezTo>
                    <a:pt x="20" y="12"/>
                    <a:pt x="30" y="8"/>
                    <a:pt x="4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64" hidden="1"/>
            <p:cNvSpPr>
              <a:spLocks/>
            </p:cNvSpPr>
            <p:nvPr userDrawn="1"/>
          </p:nvSpPr>
          <p:spPr bwMode="auto">
            <a:xfrm>
              <a:off x="3623" y="2879"/>
              <a:ext cx="125" cy="48"/>
            </a:xfrm>
            <a:custGeom>
              <a:avLst/>
              <a:gdLst>
                <a:gd name="T0" fmla="*/ 0 w 53"/>
                <a:gd name="T1" fmla="*/ 15 h 20"/>
                <a:gd name="T2" fmla="*/ 1 w 53"/>
                <a:gd name="T3" fmla="*/ 20 h 20"/>
                <a:gd name="T4" fmla="*/ 18 w 53"/>
                <a:gd name="T5" fmla="*/ 15 h 20"/>
                <a:gd name="T6" fmla="*/ 53 w 53"/>
                <a:gd name="T7" fmla="*/ 5 h 20"/>
                <a:gd name="T8" fmla="*/ 52 w 53"/>
                <a:gd name="T9" fmla="*/ 0 h 20"/>
                <a:gd name="T10" fmla="*/ 32 w 53"/>
                <a:gd name="T11" fmla="*/ 5 h 20"/>
                <a:gd name="T12" fmla="*/ 0 w 53"/>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0" y="15"/>
                  </a:moveTo>
                  <a:cubicBezTo>
                    <a:pt x="1" y="16"/>
                    <a:pt x="1" y="18"/>
                    <a:pt x="1" y="20"/>
                  </a:cubicBezTo>
                  <a:cubicBezTo>
                    <a:pt x="7" y="19"/>
                    <a:pt x="12" y="17"/>
                    <a:pt x="18" y="15"/>
                  </a:cubicBezTo>
                  <a:cubicBezTo>
                    <a:pt x="30" y="12"/>
                    <a:pt x="42" y="9"/>
                    <a:pt x="53" y="5"/>
                  </a:cubicBezTo>
                  <a:cubicBezTo>
                    <a:pt x="52" y="0"/>
                    <a:pt x="52" y="0"/>
                    <a:pt x="52" y="0"/>
                  </a:cubicBezTo>
                  <a:cubicBezTo>
                    <a:pt x="45" y="2"/>
                    <a:pt x="38" y="3"/>
                    <a:pt x="32" y="5"/>
                  </a:cubicBezTo>
                  <a:cubicBezTo>
                    <a:pt x="21" y="8"/>
                    <a:pt x="11" y="11"/>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65" hidden="1"/>
            <p:cNvSpPr>
              <a:spLocks/>
            </p:cNvSpPr>
            <p:nvPr userDrawn="1"/>
          </p:nvSpPr>
          <p:spPr bwMode="auto">
            <a:xfrm>
              <a:off x="3166" y="3046"/>
              <a:ext cx="158" cy="88"/>
            </a:xfrm>
            <a:custGeom>
              <a:avLst/>
              <a:gdLst>
                <a:gd name="T0" fmla="*/ 58 w 67"/>
                <a:gd name="T1" fmla="*/ 11 h 37"/>
                <a:gd name="T2" fmla="*/ 65 w 67"/>
                <a:gd name="T3" fmla="*/ 6 h 37"/>
                <a:gd name="T4" fmla="*/ 67 w 67"/>
                <a:gd name="T5" fmla="*/ 0 h 37"/>
                <a:gd name="T6" fmla="*/ 46 w 67"/>
                <a:gd name="T7" fmla="*/ 15 h 37"/>
                <a:gd name="T8" fmla="*/ 1 w 67"/>
                <a:gd name="T9" fmla="*/ 34 h 37"/>
                <a:gd name="T10" fmla="*/ 0 w 67"/>
                <a:gd name="T11" fmla="*/ 37 h 37"/>
                <a:gd name="T12" fmla="*/ 38 w 67"/>
                <a:gd name="T13" fmla="*/ 22 h 37"/>
                <a:gd name="T14" fmla="*/ 58 w 6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58" y="11"/>
                  </a:moveTo>
                  <a:cubicBezTo>
                    <a:pt x="60" y="9"/>
                    <a:pt x="63" y="8"/>
                    <a:pt x="65" y="6"/>
                  </a:cubicBezTo>
                  <a:cubicBezTo>
                    <a:pt x="67" y="0"/>
                    <a:pt x="67" y="0"/>
                    <a:pt x="67" y="0"/>
                  </a:cubicBezTo>
                  <a:cubicBezTo>
                    <a:pt x="60" y="6"/>
                    <a:pt x="54" y="11"/>
                    <a:pt x="46" y="15"/>
                  </a:cubicBezTo>
                  <a:cubicBezTo>
                    <a:pt x="31" y="22"/>
                    <a:pt x="16" y="28"/>
                    <a:pt x="1" y="34"/>
                  </a:cubicBezTo>
                  <a:cubicBezTo>
                    <a:pt x="0" y="37"/>
                    <a:pt x="0" y="37"/>
                    <a:pt x="0" y="37"/>
                  </a:cubicBezTo>
                  <a:cubicBezTo>
                    <a:pt x="13" y="32"/>
                    <a:pt x="25" y="27"/>
                    <a:pt x="38" y="22"/>
                  </a:cubicBezTo>
                  <a:cubicBezTo>
                    <a:pt x="45" y="19"/>
                    <a:pt x="51" y="15"/>
                    <a:pt x="58"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66" hidden="1"/>
            <p:cNvSpPr>
              <a:spLocks/>
            </p:cNvSpPr>
            <p:nvPr userDrawn="1"/>
          </p:nvSpPr>
          <p:spPr bwMode="auto">
            <a:xfrm>
              <a:off x="3263" y="2729"/>
              <a:ext cx="47" cy="19"/>
            </a:xfrm>
            <a:custGeom>
              <a:avLst/>
              <a:gdLst>
                <a:gd name="T0" fmla="*/ 2 w 20"/>
                <a:gd name="T1" fmla="*/ 0 h 8"/>
                <a:gd name="T2" fmla="*/ 0 w 20"/>
                <a:gd name="T3" fmla="*/ 8 h 8"/>
                <a:gd name="T4" fmla="*/ 20 w 20"/>
                <a:gd name="T5" fmla="*/ 0 h 8"/>
                <a:gd name="T6" fmla="*/ 2 w 20"/>
                <a:gd name="T7" fmla="*/ 0 h 8"/>
              </a:gdLst>
              <a:ahLst/>
              <a:cxnLst>
                <a:cxn ang="0">
                  <a:pos x="T0" y="T1"/>
                </a:cxn>
                <a:cxn ang="0">
                  <a:pos x="T2" y="T3"/>
                </a:cxn>
                <a:cxn ang="0">
                  <a:pos x="T4" y="T5"/>
                </a:cxn>
                <a:cxn ang="0">
                  <a:pos x="T6" y="T7"/>
                </a:cxn>
              </a:cxnLst>
              <a:rect l="0" t="0" r="r" b="b"/>
              <a:pathLst>
                <a:path w="20" h="8">
                  <a:moveTo>
                    <a:pt x="2" y="0"/>
                  </a:moveTo>
                  <a:cubicBezTo>
                    <a:pt x="0" y="8"/>
                    <a:pt x="0" y="8"/>
                    <a:pt x="0" y="8"/>
                  </a:cubicBezTo>
                  <a:cubicBezTo>
                    <a:pt x="6" y="5"/>
                    <a:pt x="13" y="3"/>
                    <a:pt x="20" y="0"/>
                  </a:cubicBez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67" hidden="1"/>
            <p:cNvSpPr>
              <a:spLocks/>
            </p:cNvSpPr>
            <p:nvPr userDrawn="1"/>
          </p:nvSpPr>
          <p:spPr bwMode="auto">
            <a:xfrm>
              <a:off x="3249" y="2729"/>
              <a:ext cx="170" cy="79"/>
            </a:xfrm>
            <a:custGeom>
              <a:avLst/>
              <a:gdLst>
                <a:gd name="T0" fmla="*/ 38 w 72"/>
                <a:gd name="T1" fmla="*/ 13 h 33"/>
                <a:gd name="T2" fmla="*/ 72 w 72"/>
                <a:gd name="T3" fmla="*/ 0 h 33"/>
                <a:gd name="T4" fmla="*/ 72 w 72"/>
                <a:gd name="T5" fmla="*/ 0 h 33"/>
                <a:gd name="T6" fmla="*/ 54 w 72"/>
                <a:gd name="T7" fmla="*/ 0 h 33"/>
                <a:gd name="T8" fmla="*/ 41 w 72"/>
                <a:gd name="T9" fmla="*/ 6 h 33"/>
                <a:gd name="T10" fmla="*/ 13 w 72"/>
                <a:gd name="T11" fmla="*/ 19 h 33"/>
                <a:gd name="T12" fmla="*/ 1 w 72"/>
                <a:gd name="T13" fmla="*/ 27 h 33"/>
                <a:gd name="T14" fmla="*/ 0 w 72"/>
                <a:gd name="T15" fmla="*/ 33 h 33"/>
                <a:gd name="T16" fmla="*/ 12 w 72"/>
                <a:gd name="T17" fmla="*/ 27 h 33"/>
                <a:gd name="T18" fmla="*/ 38 w 72"/>
                <a:gd name="T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3">
                  <a:moveTo>
                    <a:pt x="38" y="13"/>
                  </a:moveTo>
                  <a:cubicBezTo>
                    <a:pt x="49" y="9"/>
                    <a:pt x="61" y="5"/>
                    <a:pt x="72" y="0"/>
                  </a:cubicBezTo>
                  <a:cubicBezTo>
                    <a:pt x="72" y="0"/>
                    <a:pt x="72" y="0"/>
                    <a:pt x="72" y="0"/>
                  </a:cubicBezTo>
                  <a:cubicBezTo>
                    <a:pt x="54" y="0"/>
                    <a:pt x="54" y="0"/>
                    <a:pt x="54" y="0"/>
                  </a:cubicBezTo>
                  <a:cubicBezTo>
                    <a:pt x="50" y="2"/>
                    <a:pt x="45" y="4"/>
                    <a:pt x="41" y="6"/>
                  </a:cubicBezTo>
                  <a:cubicBezTo>
                    <a:pt x="31" y="10"/>
                    <a:pt x="22" y="15"/>
                    <a:pt x="13" y="19"/>
                  </a:cubicBezTo>
                  <a:cubicBezTo>
                    <a:pt x="9" y="22"/>
                    <a:pt x="5" y="24"/>
                    <a:pt x="1" y="27"/>
                  </a:cubicBezTo>
                  <a:cubicBezTo>
                    <a:pt x="0" y="33"/>
                    <a:pt x="0" y="33"/>
                    <a:pt x="0" y="33"/>
                  </a:cubicBezTo>
                  <a:cubicBezTo>
                    <a:pt x="4" y="31"/>
                    <a:pt x="8" y="29"/>
                    <a:pt x="12" y="27"/>
                  </a:cubicBezTo>
                  <a:cubicBezTo>
                    <a:pt x="21" y="23"/>
                    <a:pt x="29" y="17"/>
                    <a:pt x="38"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68" hidden="1"/>
            <p:cNvSpPr>
              <a:spLocks/>
            </p:cNvSpPr>
            <p:nvPr userDrawn="1"/>
          </p:nvSpPr>
          <p:spPr bwMode="auto">
            <a:xfrm>
              <a:off x="3256" y="2729"/>
              <a:ext cx="104" cy="48"/>
            </a:xfrm>
            <a:custGeom>
              <a:avLst/>
              <a:gdLst>
                <a:gd name="T0" fmla="*/ 44 w 44"/>
                <a:gd name="T1" fmla="*/ 0 h 20"/>
                <a:gd name="T2" fmla="*/ 30 w 44"/>
                <a:gd name="T3" fmla="*/ 0 h 20"/>
                <a:gd name="T4" fmla="*/ 1 w 44"/>
                <a:gd name="T5" fmla="*/ 13 h 20"/>
                <a:gd name="T6" fmla="*/ 0 w 44"/>
                <a:gd name="T7" fmla="*/ 20 h 20"/>
                <a:gd name="T8" fmla="*/ 25 w 44"/>
                <a:gd name="T9" fmla="*/ 8 h 20"/>
                <a:gd name="T10" fmla="*/ 44 w 44"/>
                <a:gd name="T11" fmla="*/ 0 h 20"/>
              </a:gdLst>
              <a:ahLst/>
              <a:cxnLst>
                <a:cxn ang="0">
                  <a:pos x="T0" y="T1"/>
                </a:cxn>
                <a:cxn ang="0">
                  <a:pos x="T2" y="T3"/>
                </a:cxn>
                <a:cxn ang="0">
                  <a:pos x="T4" y="T5"/>
                </a:cxn>
                <a:cxn ang="0">
                  <a:pos x="T6" y="T7"/>
                </a:cxn>
                <a:cxn ang="0">
                  <a:pos x="T8" y="T9"/>
                </a:cxn>
                <a:cxn ang="0">
                  <a:pos x="T10" y="T11"/>
                </a:cxn>
              </a:cxnLst>
              <a:rect l="0" t="0" r="r" b="b"/>
              <a:pathLst>
                <a:path w="44" h="20">
                  <a:moveTo>
                    <a:pt x="44" y="0"/>
                  </a:moveTo>
                  <a:cubicBezTo>
                    <a:pt x="30" y="0"/>
                    <a:pt x="30" y="0"/>
                    <a:pt x="30" y="0"/>
                  </a:cubicBezTo>
                  <a:cubicBezTo>
                    <a:pt x="20" y="4"/>
                    <a:pt x="11" y="9"/>
                    <a:pt x="1" y="13"/>
                  </a:cubicBezTo>
                  <a:cubicBezTo>
                    <a:pt x="0" y="20"/>
                    <a:pt x="0" y="20"/>
                    <a:pt x="0" y="20"/>
                  </a:cubicBezTo>
                  <a:cubicBezTo>
                    <a:pt x="8" y="16"/>
                    <a:pt x="16" y="12"/>
                    <a:pt x="25" y="8"/>
                  </a:cubicBezTo>
                  <a:cubicBezTo>
                    <a:pt x="32" y="5"/>
                    <a:pt x="38" y="3"/>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69" hidden="1"/>
            <p:cNvSpPr>
              <a:spLocks/>
            </p:cNvSpPr>
            <p:nvPr userDrawn="1"/>
          </p:nvSpPr>
          <p:spPr bwMode="auto">
            <a:xfrm>
              <a:off x="3504" y="2894"/>
              <a:ext cx="109" cy="47"/>
            </a:xfrm>
            <a:custGeom>
              <a:avLst/>
              <a:gdLst>
                <a:gd name="T0" fmla="*/ 0 w 46"/>
                <a:gd name="T1" fmla="*/ 20 h 20"/>
                <a:gd name="T2" fmla="*/ 32 w 46"/>
                <a:gd name="T3" fmla="*/ 10 h 20"/>
                <a:gd name="T4" fmla="*/ 45 w 46"/>
                <a:gd name="T5" fmla="*/ 6 h 20"/>
                <a:gd name="T6" fmla="*/ 46 w 46"/>
                <a:gd name="T7" fmla="*/ 0 h 20"/>
                <a:gd name="T8" fmla="*/ 1 w 46"/>
                <a:gd name="T9" fmla="*/ 15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2" y="10"/>
                  </a:cubicBezTo>
                  <a:cubicBezTo>
                    <a:pt x="37" y="8"/>
                    <a:pt x="41" y="7"/>
                    <a:pt x="45" y="6"/>
                  </a:cubicBezTo>
                  <a:cubicBezTo>
                    <a:pt x="46" y="4"/>
                    <a:pt x="46" y="2"/>
                    <a:pt x="46" y="0"/>
                  </a:cubicBezTo>
                  <a:cubicBezTo>
                    <a:pt x="31" y="4"/>
                    <a:pt x="16" y="10"/>
                    <a:pt x="1" y="15"/>
                  </a:cubicBezTo>
                  <a:cubicBezTo>
                    <a:pt x="1" y="17"/>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70" hidden="1"/>
            <p:cNvSpPr>
              <a:spLocks/>
            </p:cNvSpPr>
            <p:nvPr userDrawn="1"/>
          </p:nvSpPr>
          <p:spPr bwMode="auto">
            <a:xfrm>
              <a:off x="3620" y="2855"/>
              <a:ext cx="123" cy="50"/>
            </a:xfrm>
            <a:custGeom>
              <a:avLst/>
              <a:gdLst>
                <a:gd name="T0" fmla="*/ 0 w 52"/>
                <a:gd name="T1" fmla="*/ 15 h 21"/>
                <a:gd name="T2" fmla="*/ 1 w 52"/>
                <a:gd name="T3" fmla="*/ 21 h 21"/>
                <a:gd name="T4" fmla="*/ 38 w 52"/>
                <a:gd name="T5" fmla="*/ 10 h 21"/>
                <a:gd name="T6" fmla="*/ 52 w 52"/>
                <a:gd name="T7" fmla="*/ 5 h 21"/>
                <a:gd name="T8" fmla="*/ 51 w 52"/>
                <a:gd name="T9" fmla="*/ 0 h 21"/>
                <a:gd name="T10" fmla="*/ 10 w 52"/>
                <a:gd name="T11" fmla="*/ 12 h 21"/>
                <a:gd name="T12" fmla="*/ 0 w 5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0" y="15"/>
                  </a:moveTo>
                  <a:cubicBezTo>
                    <a:pt x="0" y="17"/>
                    <a:pt x="1" y="19"/>
                    <a:pt x="1" y="21"/>
                  </a:cubicBezTo>
                  <a:cubicBezTo>
                    <a:pt x="13" y="17"/>
                    <a:pt x="26" y="13"/>
                    <a:pt x="38" y="10"/>
                  </a:cubicBezTo>
                  <a:cubicBezTo>
                    <a:pt x="43" y="8"/>
                    <a:pt x="47" y="7"/>
                    <a:pt x="52" y="5"/>
                  </a:cubicBezTo>
                  <a:cubicBezTo>
                    <a:pt x="51" y="0"/>
                    <a:pt x="51" y="0"/>
                    <a:pt x="51" y="0"/>
                  </a:cubicBezTo>
                  <a:cubicBezTo>
                    <a:pt x="37" y="4"/>
                    <a:pt x="23" y="7"/>
                    <a:pt x="10" y="12"/>
                  </a:cubicBezTo>
                  <a:cubicBezTo>
                    <a:pt x="7" y="13"/>
                    <a:pt x="3"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71" hidden="1"/>
            <p:cNvSpPr>
              <a:spLocks/>
            </p:cNvSpPr>
            <p:nvPr userDrawn="1"/>
          </p:nvSpPr>
          <p:spPr bwMode="auto">
            <a:xfrm>
              <a:off x="3175" y="3015"/>
              <a:ext cx="157" cy="86"/>
            </a:xfrm>
            <a:custGeom>
              <a:avLst/>
              <a:gdLst>
                <a:gd name="T0" fmla="*/ 58 w 66"/>
                <a:gd name="T1" fmla="*/ 10 h 36"/>
                <a:gd name="T2" fmla="*/ 64 w 66"/>
                <a:gd name="T3" fmla="*/ 6 h 36"/>
                <a:gd name="T4" fmla="*/ 66 w 66"/>
                <a:gd name="T5" fmla="*/ 0 h 36"/>
                <a:gd name="T6" fmla="*/ 37 w 66"/>
                <a:gd name="T7" fmla="*/ 18 h 36"/>
                <a:gd name="T8" fmla="*/ 0 w 66"/>
                <a:gd name="T9" fmla="*/ 34 h 36"/>
                <a:gd name="T10" fmla="*/ 0 w 66"/>
                <a:gd name="T11" fmla="*/ 36 h 36"/>
                <a:gd name="T12" fmla="*/ 13 w 66"/>
                <a:gd name="T13" fmla="*/ 31 h 36"/>
                <a:gd name="T14" fmla="*/ 58 w 66"/>
                <a:gd name="T15" fmla="*/ 1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58" y="10"/>
                  </a:moveTo>
                  <a:cubicBezTo>
                    <a:pt x="60" y="9"/>
                    <a:pt x="62" y="7"/>
                    <a:pt x="64" y="6"/>
                  </a:cubicBezTo>
                  <a:cubicBezTo>
                    <a:pt x="66" y="0"/>
                    <a:pt x="66" y="0"/>
                    <a:pt x="66" y="0"/>
                  </a:cubicBezTo>
                  <a:cubicBezTo>
                    <a:pt x="57" y="6"/>
                    <a:pt x="47" y="13"/>
                    <a:pt x="37" y="18"/>
                  </a:cubicBezTo>
                  <a:cubicBezTo>
                    <a:pt x="25" y="24"/>
                    <a:pt x="13" y="29"/>
                    <a:pt x="0" y="34"/>
                  </a:cubicBezTo>
                  <a:cubicBezTo>
                    <a:pt x="0" y="36"/>
                    <a:pt x="0" y="36"/>
                    <a:pt x="0" y="36"/>
                  </a:cubicBezTo>
                  <a:cubicBezTo>
                    <a:pt x="4" y="35"/>
                    <a:pt x="9" y="33"/>
                    <a:pt x="13" y="31"/>
                  </a:cubicBezTo>
                  <a:cubicBezTo>
                    <a:pt x="28" y="24"/>
                    <a:pt x="43" y="18"/>
                    <a:pt x="5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72" hidden="1"/>
            <p:cNvSpPr>
              <a:spLocks/>
            </p:cNvSpPr>
            <p:nvPr userDrawn="1"/>
          </p:nvSpPr>
          <p:spPr bwMode="auto">
            <a:xfrm>
              <a:off x="3379" y="2941"/>
              <a:ext cx="94" cy="55"/>
            </a:xfrm>
            <a:custGeom>
              <a:avLst/>
              <a:gdLst>
                <a:gd name="T0" fmla="*/ 40 w 40"/>
                <a:gd name="T1" fmla="*/ 4 h 23"/>
                <a:gd name="T2" fmla="*/ 39 w 40"/>
                <a:gd name="T3" fmla="*/ 0 h 23"/>
                <a:gd name="T4" fmla="*/ 37 w 40"/>
                <a:gd name="T5" fmla="*/ 0 h 23"/>
                <a:gd name="T6" fmla="*/ 0 w 40"/>
                <a:gd name="T7" fmla="*/ 18 h 23"/>
                <a:gd name="T8" fmla="*/ 0 w 40"/>
                <a:gd name="T9" fmla="*/ 19 h 23"/>
                <a:gd name="T10" fmla="*/ 1 w 40"/>
                <a:gd name="T11" fmla="*/ 23 h 23"/>
                <a:gd name="T12" fmla="*/ 9 w 40"/>
                <a:gd name="T13" fmla="*/ 18 h 23"/>
                <a:gd name="T14" fmla="*/ 40 w 4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3">
                  <a:moveTo>
                    <a:pt x="40" y="4"/>
                  </a:moveTo>
                  <a:cubicBezTo>
                    <a:pt x="40" y="3"/>
                    <a:pt x="40" y="1"/>
                    <a:pt x="39" y="0"/>
                  </a:cubicBezTo>
                  <a:cubicBezTo>
                    <a:pt x="38" y="0"/>
                    <a:pt x="38" y="0"/>
                    <a:pt x="37" y="0"/>
                  </a:cubicBezTo>
                  <a:cubicBezTo>
                    <a:pt x="24" y="5"/>
                    <a:pt x="11" y="11"/>
                    <a:pt x="0" y="18"/>
                  </a:cubicBezTo>
                  <a:cubicBezTo>
                    <a:pt x="0" y="18"/>
                    <a:pt x="0" y="18"/>
                    <a:pt x="0" y="19"/>
                  </a:cubicBezTo>
                  <a:cubicBezTo>
                    <a:pt x="1" y="23"/>
                    <a:pt x="1" y="23"/>
                    <a:pt x="1" y="23"/>
                  </a:cubicBezTo>
                  <a:cubicBezTo>
                    <a:pt x="4" y="21"/>
                    <a:pt x="6" y="20"/>
                    <a:pt x="9" y="18"/>
                  </a:cubicBezTo>
                  <a:cubicBezTo>
                    <a:pt x="19" y="13"/>
                    <a:pt x="30" y="8"/>
                    <a:pt x="40"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3" hidden="1"/>
            <p:cNvSpPr>
              <a:spLocks/>
            </p:cNvSpPr>
            <p:nvPr userDrawn="1"/>
          </p:nvSpPr>
          <p:spPr bwMode="auto">
            <a:xfrm>
              <a:off x="3183" y="2986"/>
              <a:ext cx="153" cy="84"/>
            </a:xfrm>
            <a:custGeom>
              <a:avLst/>
              <a:gdLst>
                <a:gd name="T0" fmla="*/ 52 w 65"/>
                <a:gd name="T1" fmla="*/ 12 h 35"/>
                <a:gd name="T2" fmla="*/ 64 w 65"/>
                <a:gd name="T3" fmla="*/ 5 h 35"/>
                <a:gd name="T4" fmla="*/ 65 w 65"/>
                <a:gd name="T5" fmla="*/ 0 h 35"/>
                <a:gd name="T6" fmla="*/ 61 w 65"/>
                <a:gd name="T7" fmla="*/ 2 h 35"/>
                <a:gd name="T8" fmla="*/ 16 w 65"/>
                <a:gd name="T9" fmla="*/ 26 h 35"/>
                <a:gd name="T10" fmla="*/ 1 w 65"/>
                <a:gd name="T11" fmla="*/ 32 h 35"/>
                <a:gd name="T12" fmla="*/ 0 w 65"/>
                <a:gd name="T13" fmla="*/ 35 h 35"/>
                <a:gd name="T14" fmla="*/ 26 w 65"/>
                <a:gd name="T15" fmla="*/ 24 h 35"/>
                <a:gd name="T16" fmla="*/ 52 w 65"/>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5">
                  <a:moveTo>
                    <a:pt x="52" y="12"/>
                  </a:moveTo>
                  <a:cubicBezTo>
                    <a:pt x="56" y="10"/>
                    <a:pt x="60" y="8"/>
                    <a:pt x="64" y="5"/>
                  </a:cubicBezTo>
                  <a:cubicBezTo>
                    <a:pt x="65" y="0"/>
                    <a:pt x="65" y="0"/>
                    <a:pt x="65" y="0"/>
                  </a:cubicBezTo>
                  <a:cubicBezTo>
                    <a:pt x="64" y="1"/>
                    <a:pt x="62" y="1"/>
                    <a:pt x="61" y="2"/>
                  </a:cubicBezTo>
                  <a:cubicBezTo>
                    <a:pt x="46" y="11"/>
                    <a:pt x="32" y="20"/>
                    <a:pt x="16" y="26"/>
                  </a:cubicBezTo>
                  <a:cubicBezTo>
                    <a:pt x="11" y="28"/>
                    <a:pt x="6" y="30"/>
                    <a:pt x="1" y="32"/>
                  </a:cubicBezTo>
                  <a:cubicBezTo>
                    <a:pt x="0" y="35"/>
                    <a:pt x="0" y="35"/>
                    <a:pt x="0" y="35"/>
                  </a:cubicBezTo>
                  <a:cubicBezTo>
                    <a:pt x="9" y="31"/>
                    <a:pt x="18" y="28"/>
                    <a:pt x="26" y="24"/>
                  </a:cubicBezTo>
                  <a:cubicBezTo>
                    <a:pt x="35" y="20"/>
                    <a:pt x="44" y="17"/>
                    <a:pt x="52"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74" hidden="1"/>
            <p:cNvSpPr>
              <a:spLocks/>
            </p:cNvSpPr>
            <p:nvPr userDrawn="1"/>
          </p:nvSpPr>
          <p:spPr bwMode="auto">
            <a:xfrm>
              <a:off x="3618" y="2832"/>
              <a:ext cx="118" cy="50"/>
            </a:xfrm>
            <a:custGeom>
              <a:avLst/>
              <a:gdLst>
                <a:gd name="T0" fmla="*/ 0 w 50"/>
                <a:gd name="T1" fmla="*/ 16 h 21"/>
                <a:gd name="T2" fmla="*/ 1 w 50"/>
                <a:gd name="T3" fmla="*/ 21 h 21"/>
                <a:gd name="T4" fmla="*/ 49 w 50"/>
                <a:gd name="T5" fmla="*/ 6 h 21"/>
                <a:gd name="T6" fmla="*/ 50 w 50"/>
                <a:gd name="T7" fmla="*/ 5 h 21"/>
                <a:gd name="T8" fmla="*/ 49 w 50"/>
                <a:gd name="T9" fmla="*/ 0 h 21"/>
                <a:gd name="T10" fmla="*/ 5 w 50"/>
                <a:gd name="T11" fmla="*/ 14 h 21"/>
                <a:gd name="T12" fmla="*/ 0 w 5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0" y="16"/>
                  </a:moveTo>
                  <a:cubicBezTo>
                    <a:pt x="0" y="18"/>
                    <a:pt x="0" y="20"/>
                    <a:pt x="1" y="21"/>
                  </a:cubicBezTo>
                  <a:cubicBezTo>
                    <a:pt x="17" y="16"/>
                    <a:pt x="33" y="11"/>
                    <a:pt x="49" y="6"/>
                  </a:cubicBezTo>
                  <a:cubicBezTo>
                    <a:pt x="49" y="6"/>
                    <a:pt x="50" y="6"/>
                    <a:pt x="50" y="5"/>
                  </a:cubicBezTo>
                  <a:cubicBezTo>
                    <a:pt x="49" y="0"/>
                    <a:pt x="49" y="0"/>
                    <a:pt x="49" y="0"/>
                  </a:cubicBezTo>
                  <a:cubicBezTo>
                    <a:pt x="34" y="5"/>
                    <a:pt x="19" y="9"/>
                    <a:pt x="5" y="14"/>
                  </a:cubicBezTo>
                  <a:cubicBezTo>
                    <a:pt x="3" y="15"/>
                    <a:pt x="2" y="15"/>
                    <a:pt x="0"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75" hidden="1"/>
            <p:cNvSpPr>
              <a:spLocks/>
            </p:cNvSpPr>
            <p:nvPr userDrawn="1"/>
          </p:nvSpPr>
          <p:spPr bwMode="auto">
            <a:xfrm>
              <a:off x="3374" y="2922"/>
              <a:ext cx="97" cy="52"/>
            </a:xfrm>
            <a:custGeom>
              <a:avLst/>
              <a:gdLst>
                <a:gd name="T0" fmla="*/ 41 w 41"/>
                <a:gd name="T1" fmla="*/ 6 h 22"/>
                <a:gd name="T2" fmla="*/ 40 w 41"/>
                <a:gd name="T3" fmla="*/ 0 h 22"/>
                <a:gd name="T4" fmla="*/ 25 w 41"/>
                <a:gd name="T5" fmla="*/ 6 h 22"/>
                <a:gd name="T6" fmla="*/ 0 w 41"/>
                <a:gd name="T7" fmla="*/ 18 h 22"/>
                <a:gd name="T8" fmla="*/ 1 w 41"/>
                <a:gd name="T9" fmla="*/ 22 h 22"/>
                <a:gd name="T10" fmla="*/ 7 w 41"/>
                <a:gd name="T11" fmla="*/ 20 h 22"/>
                <a:gd name="T12" fmla="*/ 41 w 41"/>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1" y="6"/>
                  </a:moveTo>
                  <a:cubicBezTo>
                    <a:pt x="40" y="4"/>
                    <a:pt x="40" y="2"/>
                    <a:pt x="40" y="0"/>
                  </a:cubicBezTo>
                  <a:cubicBezTo>
                    <a:pt x="35" y="2"/>
                    <a:pt x="30" y="4"/>
                    <a:pt x="25" y="6"/>
                  </a:cubicBezTo>
                  <a:cubicBezTo>
                    <a:pt x="16" y="9"/>
                    <a:pt x="8" y="14"/>
                    <a:pt x="0" y="18"/>
                  </a:cubicBezTo>
                  <a:cubicBezTo>
                    <a:pt x="0" y="19"/>
                    <a:pt x="0" y="21"/>
                    <a:pt x="1" y="22"/>
                  </a:cubicBezTo>
                  <a:cubicBezTo>
                    <a:pt x="3" y="21"/>
                    <a:pt x="5" y="21"/>
                    <a:pt x="7" y="20"/>
                  </a:cubicBezTo>
                  <a:cubicBezTo>
                    <a:pt x="18" y="15"/>
                    <a:pt x="29" y="10"/>
                    <a:pt x="41"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76" hidden="1"/>
            <p:cNvSpPr>
              <a:spLocks/>
            </p:cNvSpPr>
            <p:nvPr userDrawn="1"/>
          </p:nvSpPr>
          <p:spPr bwMode="auto">
            <a:xfrm>
              <a:off x="3509" y="2870"/>
              <a:ext cx="109" cy="52"/>
            </a:xfrm>
            <a:custGeom>
              <a:avLst/>
              <a:gdLst>
                <a:gd name="T0" fmla="*/ 0 w 46"/>
                <a:gd name="T1" fmla="*/ 22 h 22"/>
                <a:gd name="T2" fmla="*/ 26 w 46"/>
                <a:gd name="T3" fmla="*/ 12 h 22"/>
                <a:gd name="T4" fmla="*/ 45 w 46"/>
                <a:gd name="T5" fmla="*/ 6 h 22"/>
                <a:gd name="T6" fmla="*/ 46 w 46"/>
                <a:gd name="T7" fmla="*/ 0 h 22"/>
                <a:gd name="T8" fmla="*/ 1 w 46"/>
                <a:gd name="T9" fmla="*/ 16 h 22"/>
                <a:gd name="T10" fmla="*/ 1 w 46"/>
                <a:gd name="T11" fmla="*/ 16 h 22"/>
                <a:gd name="T12" fmla="*/ 0 w 4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6" h="22">
                  <a:moveTo>
                    <a:pt x="0" y="22"/>
                  </a:moveTo>
                  <a:cubicBezTo>
                    <a:pt x="8" y="19"/>
                    <a:pt x="17" y="15"/>
                    <a:pt x="26" y="12"/>
                  </a:cubicBezTo>
                  <a:cubicBezTo>
                    <a:pt x="32" y="10"/>
                    <a:pt x="38" y="8"/>
                    <a:pt x="45" y="6"/>
                  </a:cubicBezTo>
                  <a:cubicBezTo>
                    <a:pt x="45" y="4"/>
                    <a:pt x="45" y="2"/>
                    <a:pt x="46" y="0"/>
                  </a:cubicBezTo>
                  <a:cubicBezTo>
                    <a:pt x="31" y="5"/>
                    <a:pt x="16" y="10"/>
                    <a:pt x="1" y="16"/>
                  </a:cubicBezTo>
                  <a:cubicBezTo>
                    <a:pt x="1" y="16"/>
                    <a:pt x="1" y="16"/>
                    <a:pt x="1" y="16"/>
                  </a:cubicBezTo>
                  <a:cubicBezTo>
                    <a:pt x="1" y="18"/>
                    <a:pt x="0" y="20"/>
                    <a:pt x="0"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77" hidden="1"/>
            <p:cNvSpPr>
              <a:spLocks/>
            </p:cNvSpPr>
            <p:nvPr userDrawn="1"/>
          </p:nvSpPr>
          <p:spPr bwMode="auto">
            <a:xfrm>
              <a:off x="3154" y="2213"/>
              <a:ext cx="667" cy="454"/>
            </a:xfrm>
            <a:custGeom>
              <a:avLst/>
              <a:gdLst>
                <a:gd name="T0" fmla="*/ 0 w 282"/>
                <a:gd name="T1" fmla="*/ 0 h 191"/>
                <a:gd name="T2" fmla="*/ 59 w 282"/>
                <a:gd name="T3" fmla="*/ 0 h 191"/>
                <a:gd name="T4" fmla="*/ 78 w 282"/>
                <a:gd name="T5" fmla="*/ 83 h 191"/>
                <a:gd name="T6" fmla="*/ 86 w 282"/>
                <a:gd name="T7" fmla="*/ 133 h 191"/>
                <a:gd name="T8" fmla="*/ 96 w 282"/>
                <a:gd name="T9" fmla="*/ 83 h 191"/>
                <a:gd name="T10" fmla="*/ 115 w 282"/>
                <a:gd name="T11" fmla="*/ 0 h 191"/>
                <a:gd name="T12" fmla="*/ 166 w 282"/>
                <a:gd name="T13" fmla="*/ 0 h 191"/>
                <a:gd name="T14" fmla="*/ 187 w 282"/>
                <a:gd name="T15" fmla="*/ 83 h 191"/>
                <a:gd name="T16" fmla="*/ 196 w 282"/>
                <a:gd name="T17" fmla="*/ 133 h 191"/>
                <a:gd name="T18" fmla="*/ 204 w 282"/>
                <a:gd name="T19" fmla="*/ 84 h 191"/>
                <a:gd name="T20" fmla="*/ 223 w 282"/>
                <a:gd name="T21" fmla="*/ 0 h 191"/>
                <a:gd name="T22" fmla="*/ 282 w 282"/>
                <a:gd name="T23" fmla="*/ 0 h 191"/>
                <a:gd name="T24" fmla="*/ 234 w 282"/>
                <a:gd name="T25" fmla="*/ 191 h 191"/>
                <a:gd name="T26" fmla="*/ 170 w 282"/>
                <a:gd name="T27" fmla="*/ 191 h 191"/>
                <a:gd name="T28" fmla="*/ 152 w 282"/>
                <a:gd name="T29" fmla="*/ 121 h 191"/>
                <a:gd name="T30" fmla="*/ 141 w 282"/>
                <a:gd name="T31" fmla="*/ 62 h 191"/>
                <a:gd name="T32" fmla="*/ 131 w 282"/>
                <a:gd name="T33" fmla="*/ 116 h 191"/>
                <a:gd name="T34" fmla="*/ 113 w 282"/>
                <a:gd name="T35" fmla="*/ 191 h 191"/>
                <a:gd name="T36" fmla="*/ 48 w 282"/>
                <a:gd name="T37" fmla="*/ 191 h 191"/>
                <a:gd name="T38" fmla="*/ 0 w 282"/>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91">
                  <a:moveTo>
                    <a:pt x="0" y="0"/>
                  </a:moveTo>
                  <a:cubicBezTo>
                    <a:pt x="59" y="0"/>
                    <a:pt x="59" y="0"/>
                    <a:pt x="59" y="0"/>
                  </a:cubicBezTo>
                  <a:cubicBezTo>
                    <a:pt x="78" y="83"/>
                    <a:pt x="78" y="83"/>
                    <a:pt x="78" y="83"/>
                  </a:cubicBezTo>
                  <a:cubicBezTo>
                    <a:pt x="83" y="106"/>
                    <a:pt x="84" y="112"/>
                    <a:pt x="86" y="133"/>
                  </a:cubicBezTo>
                  <a:cubicBezTo>
                    <a:pt x="89" y="112"/>
                    <a:pt x="90" y="106"/>
                    <a:pt x="96" y="83"/>
                  </a:cubicBezTo>
                  <a:cubicBezTo>
                    <a:pt x="115" y="0"/>
                    <a:pt x="115" y="0"/>
                    <a:pt x="115" y="0"/>
                  </a:cubicBezTo>
                  <a:cubicBezTo>
                    <a:pt x="166" y="0"/>
                    <a:pt x="166" y="0"/>
                    <a:pt x="166" y="0"/>
                  </a:cubicBezTo>
                  <a:cubicBezTo>
                    <a:pt x="187" y="83"/>
                    <a:pt x="187" y="83"/>
                    <a:pt x="187" y="83"/>
                  </a:cubicBezTo>
                  <a:cubicBezTo>
                    <a:pt x="193" y="107"/>
                    <a:pt x="194" y="112"/>
                    <a:pt x="196" y="133"/>
                  </a:cubicBezTo>
                  <a:cubicBezTo>
                    <a:pt x="199" y="112"/>
                    <a:pt x="200" y="106"/>
                    <a:pt x="204" y="84"/>
                  </a:cubicBezTo>
                  <a:cubicBezTo>
                    <a:pt x="223" y="0"/>
                    <a:pt x="223" y="0"/>
                    <a:pt x="223" y="0"/>
                  </a:cubicBezTo>
                  <a:cubicBezTo>
                    <a:pt x="282" y="0"/>
                    <a:pt x="282" y="0"/>
                    <a:pt x="282" y="0"/>
                  </a:cubicBezTo>
                  <a:cubicBezTo>
                    <a:pt x="234" y="191"/>
                    <a:pt x="234" y="191"/>
                    <a:pt x="234" y="191"/>
                  </a:cubicBezTo>
                  <a:cubicBezTo>
                    <a:pt x="170" y="191"/>
                    <a:pt x="170" y="191"/>
                    <a:pt x="170" y="191"/>
                  </a:cubicBezTo>
                  <a:cubicBezTo>
                    <a:pt x="152" y="121"/>
                    <a:pt x="152" y="121"/>
                    <a:pt x="152" y="121"/>
                  </a:cubicBezTo>
                  <a:cubicBezTo>
                    <a:pt x="146" y="95"/>
                    <a:pt x="145" y="88"/>
                    <a:pt x="141" y="62"/>
                  </a:cubicBezTo>
                  <a:cubicBezTo>
                    <a:pt x="138" y="86"/>
                    <a:pt x="136" y="92"/>
                    <a:pt x="131" y="116"/>
                  </a:cubicBezTo>
                  <a:cubicBezTo>
                    <a:pt x="113" y="191"/>
                    <a:pt x="113" y="191"/>
                    <a:pt x="113" y="191"/>
                  </a:cubicBezTo>
                  <a:cubicBezTo>
                    <a:pt x="48" y="191"/>
                    <a:pt x="48" y="191"/>
                    <a:pt x="48" y="19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78" hidden="1"/>
            <p:cNvSpPr>
              <a:spLocks/>
            </p:cNvSpPr>
            <p:nvPr userDrawn="1"/>
          </p:nvSpPr>
          <p:spPr bwMode="auto">
            <a:xfrm>
              <a:off x="3937" y="2218"/>
              <a:ext cx="227" cy="292"/>
            </a:xfrm>
            <a:custGeom>
              <a:avLst/>
              <a:gdLst>
                <a:gd name="T0" fmla="*/ 227 w 227"/>
                <a:gd name="T1" fmla="*/ 0 h 292"/>
                <a:gd name="T2" fmla="*/ 227 w 227"/>
                <a:gd name="T3" fmla="*/ 292 h 292"/>
                <a:gd name="T4" fmla="*/ 192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2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2" y="292"/>
                  </a:lnTo>
                  <a:lnTo>
                    <a:pt x="33" y="54"/>
                  </a:lnTo>
                  <a:lnTo>
                    <a:pt x="36" y="292"/>
                  </a:lnTo>
                  <a:lnTo>
                    <a:pt x="0" y="292"/>
                  </a:lnTo>
                  <a:lnTo>
                    <a:pt x="0" y="0"/>
                  </a:lnTo>
                  <a:lnTo>
                    <a:pt x="36" y="0"/>
                  </a:lnTo>
                  <a:lnTo>
                    <a:pt x="194" y="235"/>
                  </a:lnTo>
                  <a:lnTo>
                    <a:pt x="192"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79" hidden="1"/>
            <p:cNvSpPr>
              <a:spLocks noEditPoints="1"/>
            </p:cNvSpPr>
            <p:nvPr userDrawn="1"/>
          </p:nvSpPr>
          <p:spPr bwMode="auto">
            <a:xfrm>
              <a:off x="4197" y="2218"/>
              <a:ext cx="256" cy="292"/>
            </a:xfrm>
            <a:custGeom>
              <a:avLst/>
              <a:gdLst>
                <a:gd name="T0" fmla="*/ 173 w 256"/>
                <a:gd name="T1" fmla="*/ 171 h 292"/>
                <a:gd name="T2" fmla="*/ 130 w 256"/>
                <a:gd name="T3" fmla="*/ 50 h 292"/>
                <a:gd name="T4" fmla="*/ 86 w 256"/>
                <a:gd name="T5" fmla="*/ 171 h 292"/>
                <a:gd name="T6" fmla="*/ 173 w 256"/>
                <a:gd name="T7" fmla="*/ 171 h 292"/>
                <a:gd name="T8" fmla="*/ 185 w 256"/>
                <a:gd name="T9" fmla="*/ 204 h 292"/>
                <a:gd name="T10" fmla="*/ 74 w 256"/>
                <a:gd name="T11" fmla="*/ 204 h 292"/>
                <a:gd name="T12" fmla="*/ 41 w 256"/>
                <a:gd name="T13" fmla="*/ 292 h 292"/>
                <a:gd name="T14" fmla="*/ 0 w 256"/>
                <a:gd name="T15" fmla="*/ 292 h 292"/>
                <a:gd name="T16" fmla="*/ 109 w 256"/>
                <a:gd name="T17" fmla="*/ 0 h 292"/>
                <a:gd name="T18" fmla="*/ 152 w 256"/>
                <a:gd name="T19" fmla="*/ 0 h 292"/>
                <a:gd name="T20" fmla="*/ 256 w 256"/>
                <a:gd name="T21" fmla="*/ 292 h 292"/>
                <a:gd name="T22" fmla="*/ 216 w 256"/>
                <a:gd name="T23" fmla="*/ 292 h 292"/>
                <a:gd name="T24" fmla="*/ 185 w 256"/>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2">
                  <a:moveTo>
                    <a:pt x="173" y="171"/>
                  </a:moveTo>
                  <a:lnTo>
                    <a:pt x="130" y="50"/>
                  </a:lnTo>
                  <a:lnTo>
                    <a:pt x="86" y="171"/>
                  </a:lnTo>
                  <a:lnTo>
                    <a:pt x="173" y="171"/>
                  </a:lnTo>
                  <a:close/>
                  <a:moveTo>
                    <a:pt x="185" y="204"/>
                  </a:moveTo>
                  <a:lnTo>
                    <a:pt x="74" y="204"/>
                  </a:lnTo>
                  <a:lnTo>
                    <a:pt x="41" y="292"/>
                  </a:lnTo>
                  <a:lnTo>
                    <a:pt x="0" y="292"/>
                  </a:lnTo>
                  <a:lnTo>
                    <a:pt x="109" y="0"/>
                  </a:lnTo>
                  <a:lnTo>
                    <a:pt x="152" y="0"/>
                  </a:lnTo>
                  <a:lnTo>
                    <a:pt x="256"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80" hidden="1"/>
            <p:cNvSpPr>
              <a:spLocks/>
            </p:cNvSpPr>
            <p:nvPr userDrawn="1"/>
          </p:nvSpPr>
          <p:spPr bwMode="auto">
            <a:xfrm>
              <a:off x="4427" y="2218"/>
              <a:ext cx="215" cy="292"/>
            </a:xfrm>
            <a:custGeom>
              <a:avLst/>
              <a:gdLst>
                <a:gd name="T0" fmla="*/ 128 w 215"/>
                <a:gd name="T1" fmla="*/ 35 h 292"/>
                <a:gd name="T2" fmla="*/ 128 w 215"/>
                <a:gd name="T3" fmla="*/ 292 h 292"/>
                <a:gd name="T4" fmla="*/ 87 w 215"/>
                <a:gd name="T5" fmla="*/ 292 h 292"/>
                <a:gd name="T6" fmla="*/ 87 w 215"/>
                <a:gd name="T7" fmla="*/ 35 h 292"/>
                <a:gd name="T8" fmla="*/ 0 w 215"/>
                <a:gd name="T9" fmla="*/ 35 h 292"/>
                <a:gd name="T10" fmla="*/ 0 w 215"/>
                <a:gd name="T11" fmla="*/ 0 h 292"/>
                <a:gd name="T12" fmla="*/ 215 w 215"/>
                <a:gd name="T13" fmla="*/ 0 h 292"/>
                <a:gd name="T14" fmla="*/ 215 w 215"/>
                <a:gd name="T15" fmla="*/ 35 h 292"/>
                <a:gd name="T16" fmla="*/ 128 w 215"/>
                <a:gd name="T17" fmla="*/ 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92">
                  <a:moveTo>
                    <a:pt x="128" y="35"/>
                  </a:moveTo>
                  <a:lnTo>
                    <a:pt x="128" y="292"/>
                  </a:lnTo>
                  <a:lnTo>
                    <a:pt x="87" y="292"/>
                  </a:lnTo>
                  <a:lnTo>
                    <a:pt x="87" y="35"/>
                  </a:lnTo>
                  <a:lnTo>
                    <a:pt x="0" y="35"/>
                  </a:lnTo>
                  <a:lnTo>
                    <a:pt x="0" y="0"/>
                  </a:lnTo>
                  <a:lnTo>
                    <a:pt x="215" y="0"/>
                  </a:lnTo>
                  <a:lnTo>
                    <a:pt x="215" y="35"/>
                  </a:lnTo>
                  <a:lnTo>
                    <a:pt x="128"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Rectangle 81" hidden="1"/>
            <p:cNvSpPr>
              <a:spLocks noChangeArrowheads="1"/>
            </p:cNvSpPr>
            <p:nvPr userDrawn="1"/>
          </p:nvSpPr>
          <p:spPr bwMode="auto">
            <a:xfrm>
              <a:off x="4671" y="2218"/>
              <a:ext cx="40" cy="2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82" hidden="1"/>
            <p:cNvSpPr>
              <a:spLocks noEditPoints="1"/>
            </p:cNvSpPr>
            <p:nvPr userDrawn="1"/>
          </p:nvSpPr>
          <p:spPr bwMode="auto">
            <a:xfrm>
              <a:off x="4756" y="2211"/>
              <a:ext cx="293" cy="307"/>
            </a:xfrm>
            <a:custGeom>
              <a:avLst/>
              <a:gdLst>
                <a:gd name="T0" fmla="*/ 62 w 124"/>
                <a:gd name="T1" fmla="*/ 13 h 129"/>
                <a:gd name="T2" fmla="*/ 18 w 124"/>
                <a:gd name="T3" fmla="*/ 65 h 129"/>
                <a:gd name="T4" fmla="*/ 63 w 124"/>
                <a:gd name="T5" fmla="*/ 117 h 129"/>
                <a:gd name="T6" fmla="*/ 107 w 124"/>
                <a:gd name="T7" fmla="*/ 64 h 129"/>
                <a:gd name="T8" fmla="*/ 62 w 124"/>
                <a:gd name="T9" fmla="*/ 13 h 129"/>
                <a:gd name="T10" fmla="*/ 62 w 124"/>
                <a:gd name="T11" fmla="*/ 129 h 129"/>
                <a:gd name="T12" fmla="*/ 0 w 124"/>
                <a:gd name="T13" fmla="*/ 65 h 129"/>
                <a:gd name="T14" fmla="*/ 62 w 124"/>
                <a:gd name="T15" fmla="*/ 0 h 129"/>
                <a:gd name="T16" fmla="*/ 124 w 124"/>
                <a:gd name="T17" fmla="*/ 64 h 129"/>
                <a:gd name="T18" fmla="*/ 62 w 124"/>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9">
                  <a:moveTo>
                    <a:pt x="62" y="13"/>
                  </a:moveTo>
                  <a:cubicBezTo>
                    <a:pt x="31" y="13"/>
                    <a:pt x="18" y="37"/>
                    <a:pt x="18" y="65"/>
                  </a:cubicBezTo>
                  <a:cubicBezTo>
                    <a:pt x="18" y="91"/>
                    <a:pt x="31" y="117"/>
                    <a:pt x="63" y="117"/>
                  </a:cubicBezTo>
                  <a:cubicBezTo>
                    <a:pt x="96" y="117"/>
                    <a:pt x="107" y="89"/>
                    <a:pt x="107" y="64"/>
                  </a:cubicBezTo>
                  <a:cubicBezTo>
                    <a:pt x="106" y="34"/>
                    <a:pt x="91" y="13"/>
                    <a:pt x="62" y="13"/>
                  </a:cubicBezTo>
                  <a:moveTo>
                    <a:pt x="62" y="129"/>
                  </a:moveTo>
                  <a:cubicBezTo>
                    <a:pt x="24" y="129"/>
                    <a:pt x="0" y="103"/>
                    <a:pt x="0" y="65"/>
                  </a:cubicBezTo>
                  <a:cubicBezTo>
                    <a:pt x="0" y="19"/>
                    <a:pt x="32" y="0"/>
                    <a:pt x="62" y="0"/>
                  </a:cubicBezTo>
                  <a:cubicBezTo>
                    <a:pt x="97" y="0"/>
                    <a:pt x="124" y="23"/>
                    <a:pt x="124" y="64"/>
                  </a:cubicBezTo>
                  <a:cubicBezTo>
                    <a:pt x="124" y="100"/>
                    <a:pt x="103" y="129"/>
                    <a:pt x="62" y="1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83" hidden="1"/>
            <p:cNvSpPr>
              <a:spLocks/>
            </p:cNvSpPr>
            <p:nvPr userDrawn="1"/>
          </p:nvSpPr>
          <p:spPr bwMode="auto">
            <a:xfrm>
              <a:off x="5089" y="2218"/>
              <a:ext cx="227" cy="292"/>
            </a:xfrm>
            <a:custGeom>
              <a:avLst/>
              <a:gdLst>
                <a:gd name="T0" fmla="*/ 227 w 227"/>
                <a:gd name="T1" fmla="*/ 0 h 292"/>
                <a:gd name="T2" fmla="*/ 227 w 227"/>
                <a:gd name="T3" fmla="*/ 292 h 292"/>
                <a:gd name="T4" fmla="*/ 194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4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4" y="292"/>
                  </a:lnTo>
                  <a:lnTo>
                    <a:pt x="33" y="54"/>
                  </a:lnTo>
                  <a:lnTo>
                    <a:pt x="36" y="292"/>
                  </a:lnTo>
                  <a:lnTo>
                    <a:pt x="0" y="292"/>
                  </a:lnTo>
                  <a:lnTo>
                    <a:pt x="0" y="0"/>
                  </a:lnTo>
                  <a:lnTo>
                    <a:pt x="36" y="0"/>
                  </a:lnTo>
                  <a:lnTo>
                    <a:pt x="194" y="235"/>
                  </a:lnTo>
                  <a:lnTo>
                    <a:pt x="194"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84" hidden="1"/>
            <p:cNvSpPr>
              <a:spLocks noEditPoints="1"/>
            </p:cNvSpPr>
            <p:nvPr userDrawn="1"/>
          </p:nvSpPr>
          <p:spPr bwMode="auto">
            <a:xfrm>
              <a:off x="5349" y="2218"/>
              <a:ext cx="258" cy="292"/>
            </a:xfrm>
            <a:custGeom>
              <a:avLst/>
              <a:gdLst>
                <a:gd name="T0" fmla="*/ 173 w 258"/>
                <a:gd name="T1" fmla="*/ 171 h 292"/>
                <a:gd name="T2" fmla="*/ 131 w 258"/>
                <a:gd name="T3" fmla="*/ 50 h 292"/>
                <a:gd name="T4" fmla="*/ 86 w 258"/>
                <a:gd name="T5" fmla="*/ 171 h 292"/>
                <a:gd name="T6" fmla="*/ 173 w 258"/>
                <a:gd name="T7" fmla="*/ 171 h 292"/>
                <a:gd name="T8" fmla="*/ 185 w 258"/>
                <a:gd name="T9" fmla="*/ 204 h 292"/>
                <a:gd name="T10" fmla="*/ 74 w 258"/>
                <a:gd name="T11" fmla="*/ 204 h 292"/>
                <a:gd name="T12" fmla="*/ 41 w 258"/>
                <a:gd name="T13" fmla="*/ 292 h 292"/>
                <a:gd name="T14" fmla="*/ 0 w 258"/>
                <a:gd name="T15" fmla="*/ 292 h 292"/>
                <a:gd name="T16" fmla="*/ 112 w 258"/>
                <a:gd name="T17" fmla="*/ 0 h 292"/>
                <a:gd name="T18" fmla="*/ 152 w 258"/>
                <a:gd name="T19" fmla="*/ 0 h 292"/>
                <a:gd name="T20" fmla="*/ 258 w 258"/>
                <a:gd name="T21" fmla="*/ 292 h 292"/>
                <a:gd name="T22" fmla="*/ 216 w 258"/>
                <a:gd name="T23" fmla="*/ 292 h 292"/>
                <a:gd name="T24" fmla="*/ 185 w 258"/>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2">
                  <a:moveTo>
                    <a:pt x="173" y="171"/>
                  </a:moveTo>
                  <a:lnTo>
                    <a:pt x="131" y="50"/>
                  </a:lnTo>
                  <a:lnTo>
                    <a:pt x="86" y="171"/>
                  </a:lnTo>
                  <a:lnTo>
                    <a:pt x="173" y="171"/>
                  </a:lnTo>
                  <a:close/>
                  <a:moveTo>
                    <a:pt x="185" y="204"/>
                  </a:moveTo>
                  <a:lnTo>
                    <a:pt x="74" y="204"/>
                  </a:lnTo>
                  <a:lnTo>
                    <a:pt x="41" y="292"/>
                  </a:lnTo>
                  <a:lnTo>
                    <a:pt x="0" y="292"/>
                  </a:lnTo>
                  <a:lnTo>
                    <a:pt x="112" y="0"/>
                  </a:lnTo>
                  <a:lnTo>
                    <a:pt x="152" y="0"/>
                  </a:lnTo>
                  <a:lnTo>
                    <a:pt x="258"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85" hidden="1"/>
            <p:cNvSpPr>
              <a:spLocks/>
            </p:cNvSpPr>
            <p:nvPr userDrawn="1"/>
          </p:nvSpPr>
          <p:spPr bwMode="auto">
            <a:xfrm>
              <a:off x="5638" y="2218"/>
              <a:ext cx="180" cy="292"/>
            </a:xfrm>
            <a:custGeom>
              <a:avLst/>
              <a:gdLst>
                <a:gd name="T0" fmla="*/ 38 w 180"/>
                <a:gd name="T1" fmla="*/ 259 h 292"/>
                <a:gd name="T2" fmla="*/ 180 w 180"/>
                <a:gd name="T3" fmla="*/ 259 h 292"/>
                <a:gd name="T4" fmla="*/ 180 w 180"/>
                <a:gd name="T5" fmla="*/ 292 h 292"/>
                <a:gd name="T6" fmla="*/ 0 w 180"/>
                <a:gd name="T7" fmla="*/ 292 h 292"/>
                <a:gd name="T8" fmla="*/ 0 w 180"/>
                <a:gd name="T9" fmla="*/ 0 h 292"/>
                <a:gd name="T10" fmla="*/ 38 w 180"/>
                <a:gd name="T11" fmla="*/ 0 h 292"/>
                <a:gd name="T12" fmla="*/ 38 w 180"/>
                <a:gd name="T13" fmla="*/ 259 h 292"/>
              </a:gdLst>
              <a:ahLst/>
              <a:cxnLst>
                <a:cxn ang="0">
                  <a:pos x="T0" y="T1"/>
                </a:cxn>
                <a:cxn ang="0">
                  <a:pos x="T2" y="T3"/>
                </a:cxn>
                <a:cxn ang="0">
                  <a:pos x="T4" y="T5"/>
                </a:cxn>
                <a:cxn ang="0">
                  <a:pos x="T6" y="T7"/>
                </a:cxn>
                <a:cxn ang="0">
                  <a:pos x="T8" y="T9"/>
                </a:cxn>
                <a:cxn ang="0">
                  <a:pos x="T10" y="T11"/>
                </a:cxn>
                <a:cxn ang="0">
                  <a:pos x="T12" y="T13"/>
                </a:cxn>
              </a:cxnLst>
              <a:rect l="0" t="0" r="r" b="b"/>
              <a:pathLst>
                <a:path w="180" h="292">
                  <a:moveTo>
                    <a:pt x="38" y="259"/>
                  </a:moveTo>
                  <a:lnTo>
                    <a:pt x="180" y="259"/>
                  </a:lnTo>
                  <a:lnTo>
                    <a:pt x="180" y="292"/>
                  </a:lnTo>
                  <a:lnTo>
                    <a:pt x="0" y="292"/>
                  </a:lnTo>
                  <a:lnTo>
                    <a:pt x="0" y="0"/>
                  </a:lnTo>
                  <a:lnTo>
                    <a:pt x="38" y="0"/>
                  </a:lnTo>
                  <a:lnTo>
                    <a:pt x="38" y="2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86" hidden="1"/>
            <p:cNvSpPr>
              <a:spLocks/>
            </p:cNvSpPr>
            <p:nvPr userDrawn="1"/>
          </p:nvSpPr>
          <p:spPr bwMode="auto">
            <a:xfrm>
              <a:off x="3911" y="2553"/>
              <a:ext cx="407" cy="293"/>
            </a:xfrm>
            <a:custGeom>
              <a:avLst/>
              <a:gdLst>
                <a:gd name="T0" fmla="*/ 367 w 407"/>
                <a:gd name="T1" fmla="*/ 0 h 293"/>
                <a:gd name="T2" fmla="*/ 407 w 407"/>
                <a:gd name="T3" fmla="*/ 0 h 293"/>
                <a:gd name="T4" fmla="*/ 317 w 407"/>
                <a:gd name="T5" fmla="*/ 293 h 293"/>
                <a:gd name="T6" fmla="*/ 279 w 407"/>
                <a:gd name="T7" fmla="*/ 293 h 293"/>
                <a:gd name="T8" fmla="*/ 204 w 407"/>
                <a:gd name="T9" fmla="*/ 50 h 293"/>
                <a:gd name="T10" fmla="*/ 130 w 407"/>
                <a:gd name="T11" fmla="*/ 293 h 293"/>
                <a:gd name="T12" fmla="*/ 90 w 407"/>
                <a:gd name="T13" fmla="*/ 293 h 293"/>
                <a:gd name="T14" fmla="*/ 0 w 407"/>
                <a:gd name="T15" fmla="*/ 0 h 293"/>
                <a:gd name="T16" fmla="*/ 43 w 407"/>
                <a:gd name="T17" fmla="*/ 0 h 293"/>
                <a:gd name="T18" fmla="*/ 111 w 407"/>
                <a:gd name="T19" fmla="*/ 243 h 293"/>
                <a:gd name="T20" fmla="*/ 185 w 407"/>
                <a:gd name="T21" fmla="*/ 0 h 293"/>
                <a:gd name="T22" fmla="*/ 223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4" y="50"/>
                  </a:lnTo>
                  <a:lnTo>
                    <a:pt x="130" y="293"/>
                  </a:lnTo>
                  <a:lnTo>
                    <a:pt x="90" y="293"/>
                  </a:lnTo>
                  <a:lnTo>
                    <a:pt x="0" y="0"/>
                  </a:lnTo>
                  <a:lnTo>
                    <a:pt x="43" y="0"/>
                  </a:lnTo>
                  <a:lnTo>
                    <a:pt x="111" y="243"/>
                  </a:lnTo>
                  <a:lnTo>
                    <a:pt x="185" y="0"/>
                  </a:lnTo>
                  <a:lnTo>
                    <a:pt x="223"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87" hidden="1"/>
            <p:cNvSpPr>
              <a:spLocks noEditPoints="1"/>
            </p:cNvSpPr>
            <p:nvPr userDrawn="1"/>
          </p:nvSpPr>
          <p:spPr bwMode="auto">
            <a:xfrm>
              <a:off x="4304" y="2553"/>
              <a:ext cx="258" cy="293"/>
            </a:xfrm>
            <a:custGeom>
              <a:avLst/>
              <a:gdLst>
                <a:gd name="T0" fmla="*/ 173 w 258"/>
                <a:gd name="T1" fmla="*/ 172 h 293"/>
                <a:gd name="T2" fmla="*/ 130 w 258"/>
                <a:gd name="T3" fmla="*/ 50 h 293"/>
                <a:gd name="T4" fmla="*/ 85 w 258"/>
                <a:gd name="T5" fmla="*/ 172 h 293"/>
                <a:gd name="T6" fmla="*/ 173 w 258"/>
                <a:gd name="T7" fmla="*/ 172 h 293"/>
                <a:gd name="T8" fmla="*/ 184 w 258"/>
                <a:gd name="T9" fmla="*/ 205 h 293"/>
                <a:gd name="T10" fmla="*/ 73 w 258"/>
                <a:gd name="T11" fmla="*/ 205 h 293"/>
                <a:gd name="T12" fmla="*/ 40 w 258"/>
                <a:gd name="T13" fmla="*/ 293 h 293"/>
                <a:gd name="T14" fmla="*/ 0 w 258"/>
                <a:gd name="T15" fmla="*/ 293 h 293"/>
                <a:gd name="T16" fmla="*/ 111 w 258"/>
                <a:gd name="T17" fmla="*/ 0 h 293"/>
                <a:gd name="T18" fmla="*/ 151 w 258"/>
                <a:gd name="T19" fmla="*/ 0 h 293"/>
                <a:gd name="T20" fmla="*/ 258 w 258"/>
                <a:gd name="T21" fmla="*/ 293 h 293"/>
                <a:gd name="T22" fmla="*/ 215 w 258"/>
                <a:gd name="T23" fmla="*/ 293 h 293"/>
                <a:gd name="T24" fmla="*/ 184 w 258"/>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3">
                  <a:moveTo>
                    <a:pt x="173" y="172"/>
                  </a:moveTo>
                  <a:lnTo>
                    <a:pt x="130" y="50"/>
                  </a:lnTo>
                  <a:lnTo>
                    <a:pt x="85" y="172"/>
                  </a:lnTo>
                  <a:lnTo>
                    <a:pt x="173" y="172"/>
                  </a:lnTo>
                  <a:close/>
                  <a:moveTo>
                    <a:pt x="184" y="205"/>
                  </a:moveTo>
                  <a:lnTo>
                    <a:pt x="73" y="205"/>
                  </a:lnTo>
                  <a:lnTo>
                    <a:pt x="40" y="293"/>
                  </a:lnTo>
                  <a:lnTo>
                    <a:pt x="0" y="293"/>
                  </a:lnTo>
                  <a:lnTo>
                    <a:pt x="111" y="0"/>
                  </a:lnTo>
                  <a:lnTo>
                    <a:pt x="151" y="0"/>
                  </a:lnTo>
                  <a:lnTo>
                    <a:pt x="258" y="293"/>
                  </a:lnTo>
                  <a:lnTo>
                    <a:pt x="215"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88" hidden="1"/>
            <p:cNvSpPr>
              <a:spLocks/>
            </p:cNvSpPr>
            <p:nvPr userDrawn="1"/>
          </p:nvSpPr>
          <p:spPr bwMode="auto">
            <a:xfrm>
              <a:off x="4533" y="2553"/>
              <a:ext cx="216" cy="293"/>
            </a:xfrm>
            <a:custGeom>
              <a:avLst/>
              <a:gdLst>
                <a:gd name="T0" fmla="*/ 128 w 216"/>
                <a:gd name="T1" fmla="*/ 36 h 293"/>
                <a:gd name="T2" fmla="*/ 128 w 216"/>
                <a:gd name="T3" fmla="*/ 293 h 293"/>
                <a:gd name="T4" fmla="*/ 88 w 216"/>
                <a:gd name="T5" fmla="*/ 293 h 293"/>
                <a:gd name="T6" fmla="*/ 88 w 216"/>
                <a:gd name="T7" fmla="*/ 36 h 293"/>
                <a:gd name="T8" fmla="*/ 0 w 216"/>
                <a:gd name="T9" fmla="*/ 36 h 293"/>
                <a:gd name="T10" fmla="*/ 0 w 216"/>
                <a:gd name="T11" fmla="*/ 0 h 293"/>
                <a:gd name="T12" fmla="*/ 216 w 216"/>
                <a:gd name="T13" fmla="*/ 0 h 293"/>
                <a:gd name="T14" fmla="*/ 216 w 216"/>
                <a:gd name="T15" fmla="*/ 36 h 293"/>
                <a:gd name="T16" fmla="*/ 128 w 216"/>
                <a:gd name="T17"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93">
                  <a:moveTo>
                    <a:pt x="128" y="36"/>
                  </a:moveTo>
                  <a:lnTo>
                    <a:pt x="128" y="293"/>
                  </a:lnTo>
                  <a:lnTo>
                    <a:pt x="88" y="293"/>
                  </a:lnTo>
                  <a:lnTo>
                    <a:pt x="88" y="36"/>
                  </a:lnTo>
                  <a:lnTo>
                    <a:pt x="0" y="36"/>
                  </a:lnTo>
                  <a:lnTo>
                    <a:pt x="0" y="0"/>
                  </a:lnTo>
                  <a:lnTo>
                    <a:pt x="216" y="0"/>
                  </a:lnTo>
                  <a:lnTo>
                    <a:pt x="216" y="36"/>
                  </a:lnTo>
                  <a:lnTo>
                    <a:pt x="128"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89" hidden="1"/>
            <p:cNvSpPr>
              <a:spLocks/>
            </p:cNvSpPr>
            <p:nvPr userDrawn="1"/>
          </p:nvSpPr>
          <p:spPr bwMode="auto">
            <a:xfrm>
              <a:off x="4782" y="2553"/>
              <a:ext cx="203" cy="293"/>
            </a:xfrm>
            <a:custGeom>
              <a:avLst/>
              <a:gdLst>
                <a:gd name="T0" fmla="*/ 35 w 203"/>
                <a:gd name="T1" fmla="*/ 160 h 293"/>
                <a:gd name="T2" fmla="*/ 35 w 203"/>
                <a:gd name="T3" fmla="*/ 260 h 293"/>
                <a:gd name="T4" fmla="*/ 203 w 203"/>
                <a:gd name="T5" fmla="*/ 260 h 293"/>
                <a:gd name="T6" fmla="*/ 203 w 203"/>
                <a:gd name="T7" fmla="*/ 293 h 293"/>
                <a:gd name="T8" fmla="*/ 0 w 203"/>
                <a:gd name="T9" fmla="*/ 293 h 293"/>
                <a:gd name="T10" fmla="*/ 0 w 203"/>
                <a:gd name="T11" fmla="*/ 0 h 293"/>
                <a:gd name="T12" fmla="*/ 198 w 203"/>
                <a:gd name="T13" fmla="*/ 0 h 293"/>
                <a:gd name="T14" fmla="*/ 198 w 203"/>
                <a:gd name="T15" fmla="*/ 36 h 293"/>
                <a:gd name="T16" fmla="*/ 35 w 203"/>
                <a:gd name="T17" fmla="*/ 36 h 293"/>
                <a:gd name="T18" fmla="*/ 35 w 203"/>
                <a:gd name="T19" fmla="*/ 126 h 293"/>
                <a:gd name="T20" fmla="*/ 177 w 203"/>
                <a:gd name="T21" fmla="*/ 126 h 293"/>
                <a:gd name="T22" fmla="*/ 177 w 203"/>
                <a:gd name="T23" fmla="*/ 160 h 293"/>
                <a:gd name="T24" fmla="*/ 35 w 203"/>
                <a:gd name="T25"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93">
                  <a:moveTo>
                    <a:pt x="35" y="160"/>
                  </a:moveTo>
                  <a:lnTo>
                    <a:pt x="35" y="260"/>
                  </a:lnTo>
                  <a:lnTo>
                    <a:pt x="203" y="260"/>
                  </a:lnTo>
                  <a:lnTo>
                    <a:pt x="203" y="293"/>
                  </a:lnTo>
                  <a:lnTo>
                    <a:pt x="0" y="293"/>
                  </a:lnTo>
                  <a:lnTo>
                    <a:pt x="0" y="0"/>
                  </a:lnTo>
                  <a:lnTo>
                    <a:pt x="198" y="0"/>
                  </a:lnTo>
                  <a:lnTo>
                    <a:pt x="198" y="36"/>
                  </a:lnTo>
                  <a:lnTo>
                    <a:pt x="35" y="36"/>
                  </a:lnTo>
                  <a:lnTo>
                    <a:pt x="35" y="126"/>
                  </a:lnTo>
                  <a:lnTo>
                    <a:pt x="177" y="126"/>
                  </a:lnTo>
                  <a:lnTo>
                    <a:pt x="177" y="160"/>
                  </a:lnTo>
                  <a:lnTo>
                    <a:pt x="35"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90" hidden="1"/>
            <p:cNvSpPr>
              <a:spLocks noEditPoints="1"/>
            </p:cNvSpPr>
            <p:nvPr userDrawn="1"/>
          </p:nvSpPr>
          <p:spPr bwMode="auto">
            <a:xfrm>
              <a:off x="5023" y="2553"/>
              <a:ext cx="237" cy="293"/>
            </a:xfrm>
            <a:custGeom>
              <a:avLst/>
              <a:gdLst>
                <a:gd name="T0" fmla="*/ 16 w 100"/>
                <a:gd name="T1" fmla="*/ 58 h 123"/>
                <a:gd name="T2" fmla="*/ 48 w 100"/>
                <a:gd name="T3" fmla="*/ 58 h 123"/>
                <a:gd name="T4" fmla="*/ 63 w 100"/>
                <a:gd name="T5" fmla="*/ 56 h 123"/>
                <a:gd name="T6" fmla="*/ 78 w 100"/>
                <a:gd name="T7" fmla="*/ 36 h 123"/>
                <a:gd name="T8" fmla="*/ 71 w 100"/>
                <a:gd name="T9" fmla="*/ 19 h 123"/>
                <a:gd name="T10" fmla="*/ 47 w 100"/>
                <a:gd name="T11" fmla="*/ 14 h 123"/>
                <a:gd name="T12" fmla="*/ 16 w 100"/>
                <a:gd name="T13" fmla="*/ 14 h 123"/>
                <a:gd name="T14" fmla="*/ 16 w 100"/>
                <a:gd name="T15" fmla="*/ 58 h 123"/>
                <a:gd name="T16" fmla="*/ 16 w 100"/>
                <a:gd name="T17" fmla="*/ 71 h 123"/>
                <a:gd name="T18" fmla="*/ 16 w 100"/>
                <a:gd name="T19" fmla="*/ 123 h 123"/>
                <a:gd name="T20" fmla="*/ 0 w 100"/>
                <a:gd name="T21" fmla="*/ 123 h 123"/>
                <a:gd name="T22" fmla="*/ 0 w 100"/>
                <a:gd name="T23" fmla="*/ 0 h 123"/>
                <a:gd name="T24" fmla="*/ 45 w 100"/>
                <a:gd name="T25" fmla="*/ 0 h 123"/>
                <a:gd name="T26" fmla="*/ 82 w 100"/>
                <a:gd name="T27" fmla="*/ 8 h 123"/>
                <a:gd name="T28" fmla="*/ 95 w 100"/>
                <a:gd name="T29" fmla="*/ 36 h 123"/>
                <a:gd name="T30" fmla="*/ 66 w 100"/>
                <a:gd name="T31" fmla="*/ 70 h 123"/>
                <a:gd name="T32" fmla="*/ 100 w 100"/>
                <a:gd name="T33" fmla="*/ 123 h 123"/>
                <a:gd name="T34" fmla="*/ 81 w 100"/>
                <a:gd name="T35" fmla="*/ 123 h 123"/>
                <a:gd name="T36" fmla="*/ 47 w 100"/>
                <a:gd name="T37" fmla="*/ 71 h 123"/>
                <a:gd name="T38" fmla="*/ 16 w 100"/>
                <a:gd name="T39"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3">
                  <a:moveTo>
                    <a:pt x="16" y="58"/>
                  </a:moveTo>
                  <a:cubicBezTo>
                    <a:pt x="48" y="58"/>
                    <a:pt x="48" y="58"/>
                    <a:pt x="48" y="58"/>
                  </a:cubicBezTo>
                  <a:cubicBezTo>
                    <a:pt x="53" y="58"/>
                    <a:pt x="58" y="58"/>
                    <a:pt x="63" y="56"/>
                  </a:cubicBezTo>
                  <a:cubicBezTo>
                    <a:pt x="74" y="54"/>
                    <a:pt x="78" y="45"/>
                    <a:pt x="78" y="36"/>
                  </a:cubicBezTo>
                  <a:cubicBezTo>
                    <a:pt x="78" y="33"/>
                    <a:pt x="78" y="25"/>
                    <a:pt x="71" y="19"/>
                  </a:cubicBezTo>
                  <a:cubicBezTo>
                    <a:pt x="65" y="14"/>
                    <a:pt x="57" y="14"/>
                    <a:pt x="47" y="14"/>
                  </a:cubicBezTo>
                  <a:cubicBezTo>
                    <a:pt x="16" y="14"/>
                    <a:pt x="16" y="14"/>
                    <a:pt x="16" y="14"/>
                  </a:cubicBezTo>
                  <a:lnTo>
                    <a:pt x="16" y="58"/>
                  </a:lnTo>
                  <a:close/>
                  <a:moveTo>
                    <a:pt x="16" y="71"/>
                  </a:moveTo>
                  <a:cubicBezTo>
                    <a:pt x="16" y="123"/>
                    <a:pt x="16" y="123"/>
                    <a:pt x="16" y="123"/>
                  </a:cubicBezTo>
                  <a:cubicBezTo>
                    <a:pt x="0" y="123"/>
                    <a:pt x="0" y="123"/>
                    <a:pt x="0" y="123"/>
                  </a:cubicBezTo>
                  <a:cubicBezTo>
                    <a:pt x="0" y="0"/>
                    <a:pt x="0" y="0"/>
                    <a:pt x="0" y="0"/>
                  </a:cubicBezTo>
                  <a:cubicBezTo>
                    <a:pt x="45" y="0"/>
                    <a:pt x="45" y="0"/>
                    <a:pt x="45" y="0"/>
                  </a:cubicBezTo>
                  <a:cubicBezTo>
                    <a:pt x="62" y="1"/>
                    <a:pt x="72" y="1"/>
                    <a:pt x="82" y="8"/>
                  </a:cubicBezTo>
                  <a:cubicBezTo>
                    <a:pt x="91" y="15"/>
                    <a:pt x="95" y="25"/>
                    <a:pt x="95" y="36"/>
                  </a:cubicBezTo>
                  <a:cubicBezTo>
                    <a:pt x="95" y="65"/>
                    <a:pt x="72" y="69"/>
                    <a:pt x="66" y="70"/>
                  </a:cubicBezTo>
                  <a:cubicBezTo>
                    <a:pt x="100" y="123"/>
                    <a:pt x="100" y="123"/>
                    <a:pt x="100" y="123"/>
                  </a:cubicBezTo>
                  <a:cubicBezTo>
                    <a:pt x="81" y="123"/>
                    <a:pt x="81" y="123"/>
                    <a:pt x="81" y="123"/>
                  </a:cubicBezTo>
                  <a:cubicBezTo>
                    <a:pt x="47" y="71"/>
                    <a:pt x="47" y="71"/>
                    <a:pt x="47" y="71"/>
                  </a:cubicBezTo>
                  <a:lnTo>
                    <a:pt x="16"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91" hidden="1"/>
            <p:cNvSpPr>
              <a:spLocks/>
            </p:cNvSpPr>
            <p:nvPr userDrawn="1"/>
          </p:nvSpPr>
          <p:spPr bwMode="auto">
            <a:xfrm>
              <a:off x="5264" y="2553"/>
              <a:ext cx="407" cy="293"/>
            </a:xfrm>
            <a:custGeom>
              <a:avLst/>
              <a:gdLst>
                <a:gd name="T0" fmla="*/ 367 w 407"/>
                <a:gd name="T1" fmla="*/ 0 h 293"/>
                <a:gd name="T2" fmla="*/ 407 w 407"/>
                <a:gd name="T3" fmla="*/ 0 h 293"/>
                <a:gd name="T4" fmla="*/ 317 w 407"/>
                <a:gd name="T5" fmla="*/ 293 h 293"/>
                <a:gd name="T6" fmla="*/ 279 w 407"/>
                <a:gd name="T7" fmla="*/ 293 h 293"/>
                <a:gd name="T8" fmla="*/ 201 w 407"/>
                <a:gd name="T9" fmla="*/ 50 h 293"/>
                <a:gd name="T10" fmla="*/ 128 w 407"/>
                <a:gd name="T11" fmla="*/ 293 h 293"/>
                <a:gd name="T12" fmla="*/ 90 w 407"/>
                <a:gd name="T13" fmla="*/ 293 h 293"/>
                <a:gd name="T14" fmla="*/ 0 w 407"/>
                <a:gd name="T15" fmla="*/ 0 h 293"/>
                <a:gd name="T16" fmla="*/ 41 w 407"/>
                <a:gd name="T17" fmla="*/ 0 h 293"/>
                <a:gd name="T18" fmla="*/ 109 w 407"/>
                <a:gd name="T19" fmla="*/ 243 h 293"/>
                <a:gd name="T20" fmla="*/ 182 w 407"/>
                <a:gd name="T21" fmla="*/ 0 h 293"/>
                <a:gd name="T22" fmla="*/ 220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1" y="50"/>
                  </a:lnTo>
                  <a:lnTo>
                    <a:pt x="128" y="293"/>
                  </a:lnTo>
                  <a:lnTo>
                    <a:pt x="90" y="293"/>
                  </a:lnTo>
                  <a:lnTo>
                    <a:pt x="0" y="0"/>
                  </a:lnTo>
                  <a:lnTo>
                    <a:pt x="41" y="0"/>
                  </a:lnTo>
                  <a:lnTo>
                    <a:pt x="109" y="243"/>
                  </a:lnTo>
                  <a:lnTo>
                    <a:pt x="182" y="0"/>
                  </a:lnTo>
                  <a:lnTo>
                    <a:pt x="220"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92" hidden="1"/>
            <p:cNvSpPr>
              <a:spLocks noEditPoints="1"/>
            </p:cNvSpPr>
            <p:nvPr userDrawn="1"/>
          </p:nvSpPr>
          <p:spPr bwMode="auto">
            <a:xfrm>
              <a:off x="5655" y="2553"/>
              <a:ext cx="257" cy="293"/>
            </a:xfrm>
            <a:custGeom>
              <a:avLst/>
              <a:gdLst>
                <a:gd name="T0" fmla="*/ 172 w 257"/>
                <a:gd name="T1" fmla="*/ 172 h 293"/>
                <a:gd name="T2" fmla="*/ 132 w 257"/>
                <a:gd name="T3" fmla="*/ 50 h 293"/>
                <a:gd name="T4" fmla="*/ 87 w 257"/>
                <a:gd name="T5" fmla="*/ 172 h 293"/>
                <a:gd name="T6" fmla="*/ 172 w 257"/>
                <a:gd name="T7" fmla="*/ 172 h 293"/>
                <a:gd name="T8" fmla="*/ 184 w 257"/>
                <a:gd name="T9" fmla="*/ 205 h 293"/>
                <a:gd name="T10" fmla="*/ 75 w 257"/>
                <a:gd name="T11" fmla="*/ 205 h 293"/>
                <a:gd name="T12" fmla="*/ 42 w 257"/>
                <a:gd name="T13" fmla="*/ 293 h 293"/>
                <a:gd name="T14" fmla="*/ 0 w 257"/>
                <a:gd name="T15" fmla="*/ 293 h 293"/>
                <a:gd name="T16" fmla="*/ 111 w 257"/>
                <a:gd name="T17" fmla="*/ 0 h 293"/>
                <a:gd name="T18" fmla="*/ 151 w 257"/>
                <a:gd name="T19" fmla="*/ 0 h 293"/>
                <a:gd name="T20" fmla="*/ 257 w 257"/>
                <a:gd name="T21" fmla="*/ 293 h 293"/>
                <a:gd name="T22" fmla="*/ 217 w 257"/>
                <a:gd name="T23" fmla="*/ 293 h 293"/>
                <a:gd name="T24" fmla="*/ 184 w 257"/>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3">
                  <a:moveTo>
                    <a:pt x="172" y="172"/>
                  </a:moveTo>
                  <a:lnTo>
                    <a:pt x="132" y="50"/>
                  </a:lnTo>
                  <a:lnTo>
                    <a:pt x="87" y="172"/>
                  </a:lnTo>
                  <a:lnTo>
                    <a:pt x="172" y="172"/>
                  </a:lnTo>
                  <a:close/>
                  <a:moveTo>
                    <a:pt x="184" y="205"/>
                  </a:moveTo>
                  <a:lnTo>
                    <a:pt x="75" y="205"/>
                  </a:lnTo>
                  <a:lnTo>
                    <a:pt x="42" y="293"/>
                  </a:lnTo>
                  <a:lnTo>
                    <a:pt x="0" y="293"/>
                  </a:lnTo>
                  <a:lnTo>
                    <a:pt x="111" y="0"/>
                  </a:lnTo>
                  <a:lnTo>
                    <a:pt x="151" y="0"/>
                  </a:lnTo>
                  <a:lnTo>
                    <a:pt x="257" y="293"/>
                  </a:lnTo>
                  <a:lnTo>
                    <a:pt x="217"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93" hidden="1"/>
            <p:cNvSpPr>
              <a:spLocks/>
            </p:cNvSpPr>
            <p:nvPr userDrawn="1"/>
          </p:nvSpPr>
          <p:spPr bwMode="auto">
            <a:xfrm>
              <a:off x="5884" y="2553"/>
              <a:ext cx="246" cy="293"/>
            </a:xfrm>
            <a:custGeom>
              <a:avLst/>
              <a:gdLst>
                <a:gd name="T0" fmla="*/ 142 w 246"/>
                <a:gd name="T1" fmla="*/ 160 h 293"/>
                <a:gd name="T2" fmla="*/ 142 w 246"/>
                <a:gd name="T3" fmla="*/ 293 h 293"/>
                <a:gd name="T4" fmla="*/ 102 w 246"/>
                <a:gd name="T5" fmla="*/ 293 h 293"/>
                <a:gd name="T6" fmla="*/ 102 w 246"/>
                <a:gd name="T7" fmla="*/ 160 h 293"/>
                <a:gd name="T8" fmla="*/ 0 w 246"/>
                <a:gd name="T9" fmla="*/ 0 h 293"/>
                <a:gd name="T10" fmla="*/ 45 w 246"/>
                <a:gd name="T11" fmla="*/ 0 h 293"/>
                <a:gd name="T12" fmla="*/ 121 w 246"/>
                <a:gd name="T13" fmla="*/ 124 h 293"/>
                <a:gd name="T14" fmla="*/ 199 w 246"/>
                <a:gd name="T15" fmla="*/ 0 h 293"/>
                <a:gd name="T16" fmla="*/ 246 w 246"/>
                <a:gd name="T17" fmla="*/ 0 h 293"/>
                <a:gd name="T18" fmla="*/ 142 w 246"/>
                <a:gd name="T19"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93">
                  <a:moveTo>
                    <a:pt x="142" y="160"/>
                  </a:moveTo>
                  <a:lnTo>
                    <a:pt x="142" y="293"/>
                  </a:lnTo>
                  <a:lnTo>
                    <a:pt x="102" y="293"/>
                  </a:lnTo>
                  <a:lnTo>
                    <a:pt x="102" y="160"/>
                  </a:lnTo>
                  <a:lnTo>
                    <a:pt x="0" y="0"/>
                  </a:lnTo>
                  <a:lnTo>
                    <a:pt x="45" y="0"/>
                  </a:lnTo>
                  <a:lnTo>
                    <a:pt x="121" y="124"/>
                  </a:lnTo>
                  <a:lnTo>
                    <a:pt x="199" y="0"/>
                  </a:lnTo>
                  <a:lnTo>
                    <a:pt x="246" y="0"/>
                  </a:lnTo>
                  <a:lnTo>
                    <a:pt x="142"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94" hidden="1"/>
            <p:cNvSpPr>
              <a:spLocks/>
            </p:cNvSpPr>
            <p:nvPr userDrawn="1"/>
          </p:nvSpPr>
          <p:spPr bwMode="auto">
            <a:xfrm>
              <a:off x="6133" y="2546"/>
              <a:ext cx="238"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1 h 130"/>
                <a:gd name="T22" fmla="*/ 61 w 101"/>
                <a:gd name="T23" fmla="*/ 55 h 130"/>
                <a:gd name="T24" fmla="*/ 80 w 101"/>
                <a:gd name="T25" fmla="*/ 60 h 130"/>
                <a:gd name="T26" fmla="*/ 101 w 101"/>
                <a:gd name="T27" fmla="*/ 91 h 130"/>
                <a:gd name="T28" fmla="*/ 85 w 101"/>
                <a:gd name="T29" fmla="*/ 121 h 130"/>
                <a:gd name="T30" fmla="*/ 52 w 101"/>
                <a:gd name="T31" fmla="*/ 130 h 130"/>
                <a:gd name="T32" fmla="*/ 0 w 101"/>
                <a:gd name="T33" fmla="*/ 87 h 130"/>
                <a:gd name="T34" fmla="*/ 18 w 101"/>
                <a:gd name="T35" fmla="*/ 85 h 130"/>
                <a:gd name="T36" fmla="*/ 27 w 101"/>
                <a:gd name="T37" fmla="*/ 109 h 130"/>
                <a:gd name="T38" fmla="*/ 53 w 101"/>
                <a:gd name="T39" fmla="*/ 117 h 130"/>
                <a:gd name="T40" fmla="*/ 83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2"/>
                    <a:pt x="12" y="15"/>
                    <a:pt x="17" y="11"/>
                  </a:cubicBezTo>
                  <a:cubicBezTo>
                    <a:pt x="28" y="1"/>
                    <a:pt x="42" y="0"/>
                    <a:pt x="50" y="0"/>
                  </a:cubicBezTo>
                  <a:cubicBezTo>
                    <a:pt x="59" y="0"/>
                    <a:pt x="72" y="1"/>
                    <a:pt x="83" y="9"/>
                  </a:cubicBezTo>
                  <a:cubicBezTo>
                    <a:pt x="95" y="18"/>
                    <a:pt x="98" y="31"/>
                    <a:pt x="99" y="38"/>
                  </a:cubicBezTo>
                  <a:cubicBezTo>
                    <a:pt x="83" y="39"/>
                    <a:pt x="83" y="39"/>
                    <a:pt x="83" y="39"/>
                  </a:cubicBezTo>
                  <a:cubicBezTo>
                    <a:pt x="82" y="35"/>
                    <a:pt x="82" y="26"/>
                    <a:pt x="73" y="19"/>
                  </a:cubicBezTo>
                  <a:cubicBezTo>
                    <a:pt x="66" y="14"/>
                    <a:pt x="58" y="13"/>
                    <a:pt x="51" y="13"/>
                  </a:cubicBezTo>
                  <a:cubicBezTo>
                    <a:pt x="36" y="13"/>
                    <a:pt x="23" y="19"/>
                    <a:pt x="23" y="32"/>
                  </a:cubicBezTo>
                  <a:cubicBezTo>
                    <a:pt x="23" y="46"/>
                    <a:pt x="36" y="49"/>
                    <a:pt x="47" y="51"/>
                  </a:cubicBezTo>
                  <a:cubicBezTo>
                    <a:pt x="61" y="55"/>
                    <a:pt x="61" y="55"/>
                    <a:pt x="61" y="55"/>
                  </a:cubicBezTo>
                  <a:cubicBezTo>
                    <a:pt x="70" y="57"/>
                    <a:pt x="75" y="58"/>
                    <a:pt x="80" y="60"/>
                  </a:cubicBezTo>
                  <a:cubicBezTo>
                    <a:pt x="98" y="68"/>
                    <a:pt x="101" y="83"/>
                    <a:pt x="101" y="91"/>
                  </a:cubicBezTo>
                  <a:cubicBezTo>
                    <a:pt x="101" y="103"/>
                    <a:pt x="96" y="113"/>
                    <a:pt x="85" y="121"/>
                  </a:cubicBezTo>
                  <a:cubicBezTo>
                    <a:pt x="74" y="129"/>
                    <a:pt x="60" y="130"/>
                    <a:pt x="52" y="130"/>
                  </a:cubicBezTo>
                  <a:cubicBezTo>
                    <a:pt x="41" y="130"/>
                    <a:pt x="3" y="128"/>
                    <a:pt x="0" y="87"/>
                  </a:cubicBezTo>
                  <a:cubicBezTo>
                    <a:pt x="18" y="85"/>
                    <a:pt x="18" y="85"/>
                    <a:pt x="18" y="85"/>
                  </a:cubicBezTo>
                  <a:cubicBezTo>
                    <a:pt x="18" y="90"/>
                    <a:pt x="18" y="100"/>
                    <a:pt x="27" y="109"/>
                  </a:cubicBezTo>
                  <a:cubicBezTo>
                    <a:pt x="34" y="115"/>
                    <a:pt x="44" y="117"/>
                    <a:pt x="53" y="117"/>
                  </a:cubicBezTo>
                  <a:cubicBezTo>
                    <a:pt x="70" y="117"/>
                    <a:pt x="83" y="108"/>
                    <a:pt x="83" y="92"/>
                  </a:cubicBezTo>
                  <a:cubicBezTo>
                    <a:pt x="83"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95" hidden="1"/>
            <p:cNvSpPr>
              <a:spLocks/>
            </p:cNvSpPr>
            <p:nvPr userDrawn="1"/>
          </p:nvSpPr>
          <p:spPr bwMode="auto">
            <a:xfrm>
              <a:off x="3932" y="2891"/>
              <a:ext cx="280" cy="293"/>
            </a:xfrm>
            <a:custGeom>
              <a:avLst/>
              <a:gdLst>
                <a:gd name="T0" fmla="*/ 280 w 280"/>
                <a:gd name="T1" fmla="*/ 0 h 293"/>
                <a:gd name="T2" fmla="*/ 280 w 280"/>
                <a:gd name="T3" fmla="*/ 293 h 293"/>
                <a:gd name="T4" fmla="*/ 242 w 280"/>
                <a:gd name="T5" fmla="*/ 293 h 293"/>
                <a:gd name="T6" fmla="*/ 246 w 280"/>
                <a:gd name="T7" fmla="*/ 45 h 293"/>
                <a:gd name="T8" fmla="*/ 154 w 280"/>
                <a:gd name="T9" fmla="*/ 293 h 293"/>
                <a:gd name="T10" fmla="*/ 126 w 280"/>
                <a:gd name="T11" fmla="*/ 293 h 293"/>
                <a:gd name="T12" fmla="*/ 34 w 280"/>
                <a:gd name="T13" fmla="*/ 50 h 293"/>
                <a:gd name="T14" fmla="*/ 38 w 280"/>
                <a:gd name="T15" fmla="*/ 293 h 293"/>
                <a:gd name="T16" fmla="*/ 0 w 280"/>
                <a:gd name="T17" fmla="*/ 293 h 293"/>
                <a:gd name="T18" fmla="*/ 0 w 280"/>
                <a:gd name="T19" fmla="*/ 0 h 293"/>
                <a:gd name="T20" fmla="*/ 50 w 280"/>
                <a:gd name="T21" fmla="*/ 0 h 293"/>
                <a:gd name="T22" fmla="*/ 140 w 280"/>
                <a:gd name="T23" fmla="*/ 238 h 293"/>
                <a:gd name="T24" fmla="*/ 230 w 280"/>
                <a:gd name="T25" fmla="*/ 0 h 293"/>
                <a:gd name="T26" fmla="*/ 280 w 280"/>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3">
                  <a:moveTo>
                    <a:pt x="280" y="0"/>
                  </a:moveTo>
                  <a:lnTo>
                    <a:pt x="280" y="293"/>
                  </a:lnTo>
                  <a:lnTo>
                    <a:pt x="242" y="293"/>
                  </a:lnTo>
                  <a:lnTo>
                    <a:pt x="246" y="45"/>
                  </a:lnTo>
                  <a:lnTo>
                    <a:pt x="154" y="293"/>
                  </a:lnTo>
                  <a:lnTo>
                    <a:pt x="126" y="293"/>
                  </a:lnTo>
                  <a:lnTo>
                    <a:pt x="34" y="50"/>
                  </a:lnTo>
                  <a:lnTo>
                    <a:pt x="38" y="293"/>
                  </a:lnTo>
                  <a:lnTo>
                    <a:pt x="0" y="293"/>
                  </a:lnTo>
                  <a:lnTo>
                    <a:pt x="0" y="0"/>
                  </a:lnTo>
                  <a:lnTo>
                    <a:pt x="50" y="0"/>
                  </a:lnTo>
                  <a:lnTo>
                    <a:pt x="140" y="238"/>
                  </a:lnTo>
                  <a:lnTo>
                    <a:pt x="230" y="0"/>
                  </a:lnTo>
                  <a:lnTo>
                    <a:pt x="2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96" hidden="1"/>
            <p:cNvSpPr>
              <a:spLocks/>
            </p:cNvSpPr>
            <p:nvPr userDrawn="1"/>
          </p:nvSpPr>
          <p:spPr bwMode="auto">
            <a:xfrm>
              <a:off x="4268" y="2889"/>
              <a:ext cx="223" cy="300"/>
            </a:xfrm>
            <a:custGeom>
              <a:avLst/>
              <a:gdLst>
                <a:gd name="T0" fmla="*/ 94 w 94"/>
                <a:gd name="T1" fmla="*/ 0 h 126"/>
                <a:gd name="T2" fmla="*/ 94 w 94"/>
                <a:gd name="T3" fmla="*/ 79 h 126"/>
                <a:gd name="T4" fmla="*/ 92 w 94"/>
                <a:gd name="T5" fmla="*/ 95 h 126"/>
                <a:gd name="T6" fmla="*/ 46 w 94"/>
                <a:gd name="T7" fmla="*/ 126 h 126"/>
                <a:gd name="T8" fmla="*/ 9 w 94"/>
                <a:gd name="T9" fmla="*/ 110 h 126"/>
                <a:gd name="T10" fmla="*/ 1 w 94"/>
                <a:gd name="T11" fmla="*/ 77 h 126"/>
                <a:gd name="T12" fmla="*/ 1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9" y="110"/>
                  </a:cubicBezTo>
                  <a:cubicBezTo>
                    <a:pt x="0" y="100"/>
                    <a:pt x="1" y="90"/>
                    <a:pt x="1" y="77"/>
                  </a:cubicBezTo>
                  <a:cubicBezTo>
                    <a:pt x="1" y="0"/>
                    <a:pt x="1" y="0"/>
                    <a:pt x="1"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97" hidden="1"/>
            <p:cNvSpPr>
              <a:spLocks/>
            </p:cNvSpPr>
            <p:nvPr userDrawn="1"/>
          </p:nvSpPr>
          <p:spPr bwMode="auto">
            <a:xfrm>
              <a:off x="4531" y="2882"/>
              <a:ext cx="239"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2 h 130"/>
                <a:gd name="T22" fmla="*/ 61 w 101"/>
                <a:gd name="T23" fmla="*/ 55 h 130"/>
                <a:gd name="T24" fmla="*/ 80 w 101"/>
                <a:gd name="T25" fmla="*/ 61 h 130"/>
                <a:gd name="T26" fmla="*/ 101 w 101"/>
                <a:gd name="T27" fmla="*/ 91 h 130"/>
                <a:gd name="T28" fmla="*/ 86 w 101"/>
                <a:gd name="T29" fmla="*/ 121 h 130"/>
                <a:gd name="T30" fmla="*/ 52 w 101"/>
                <a:gd name="T31" fmla="*/ 130 h 130"/>
                <a:gd name="T32" fmla="*/ 0 w 101"/>
                <a:gd name="T33" fmla="*/ 87 h 130"/>
                <a:gd name="T34" fmla="*/ 18 w 101"/>
                <a:gd name="T35" fmla="*/ 85 h 130"/>
                <a:gd name="T36" fmla="*/ 28 w 101"/>
                <a:gd name="T37" fmla="*/ 109 h 130"/>
                <a:gd name="T38" fmla="*/ 53 w 101"/>
                <a:gd name="T39" fmla="*/ 117 h 130"/>
                <a:gd name="T40" fmla="*/ 84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3"/>
                    <a:pt x="13" y="15"/>
                    <a:pt x="17" y="11"/>
                  </a:cubicBezTo>
                  <a:cubicBezTo>
                    <a:pt x="28" y="1"/>
                    <a:pt x="42" y="0"/>
                    <a:pt x="50" y="0"/>
                  </a:cubicBezTo>
                  <a:cubicBezTo>
                    <a:pt x="59" y="0"/>
                    <a:pt x="72" y="1"/>
                    <a:pt x="83" y="9"/>
                  </a:cubicBezTo>
                  <a:cubicBezTo>
                    <a:pt x="96" y="18"/>
                    <a:pt x="98" y="31"/>
                    <a:pt x="99" y="38"/>
                  </a:cubicBezTo>
                  <a:cubicBezTo>
                    <a:pt x="83" y="39"/>
                    <a:pt x="83" y="39"/>
                    <a:pt x="83" y="39"/>
                  </a:cubicBezTo>
                  <a:cubicBezTo>
                    <a:pt x="82" y="36"/>
                    <a:pt x="82" y="26"/>
                    <a:pt x="73" y="19"/>
                  </a:cubicBezTo>
                  <a:cubicBezTo>
                    <a:pt x="66" y="15"/>
                    <a:pt x="59" y="13"/>
                    <a:pt x="51" y="13"/>
                  </a:cubicBezTo>
                  <a:cubicBezTo>
                    <a:pt x="36" y="13"/>
                    <a:pt x="23" y="19"/>
                    <a:pt x="23" y="32"/>
                  </a:cubicBezTo>
                  <a:cubicBezTo>
                    <a:pt x="23" y="46"/>
                    <a:pt x="36" y="49"/>
                    <a:pt x="47" y="52"/>
                  </a:cubicBezTo>
                  <a:cubicBezTo>
                    <a:pt x="61" y="55"/>
                    <a:pt x="61" y="55"/>
                    <a:pt x="61" y="55"/>
                  </a:cubicBezTo>
                  <a:cubicBezTo>
                    <a:pt x="70" y="57"/>
                    <a:pt x="75" y="58"/>
                    <a:pt x="80" y="61"/>
                  </a:cubicBezTo>
                  <a:cubicBezTo>
                    <a:pt x="98" y="68"/>
                    <a:pt x="101" y="83"/>
                    <a:pt x="101" y="91"/>
                  </a:cubicBezTo>
                  <a:cubicBezTo>
                    <a:pt x="101" y="103"/>
                    <a:pt x="97" y="113"/>
                    <a:pt x="86" y="121"/>
                  </a:cubicBezTo>
                  <a:cubicBezTo>
                    <a:pt x="74" y="129"/>
                    <a:pt x="60" y="130"/>
                    <a:pt x="52" y="130"/>
                  </a:cubicBezTo>
                  <a:cubicBezTo>
                    <a:pt x="41" y="130"/>
                    <a:pt x="3" y="128"/>
                    <a:pt x="0" y="87"/>
                  </a:cubicBezTo>
                  <a:cubicBezTo>
                    <a:pt x="18" y="85"/>
                    <a:pt x="18" y="85"/>
                    <a:pt x="18" y="85"/>
                  </a:cubicBezTo>
                  <a:cubicBezTo>
                    <a:pt x="18" y="90"/>
                    <a:pt x="18" y="101"/>
                    <a:pt x="28" y="109"/>
                  </a:cubicBezTo>
                  <a:cubicBezTo>
                    <a:pt x="35" y="115"/>
                    <a:pt x="44" y="117"/>
                    <a:pt x="53" y="117"/>
                  </a:cubicBezTo>
                  <a:cubicBezTo>
                    <a:pt x="70" y="117"/>
                    <a:pt x="84" y="108"/>
                    <a:pt x="84" y="92"/>
                  </a:cubicBezTo>
                  <a:cubicBezTo>
                    <a:pt x="84"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98" hidden="1"/>
            <p:cNvSpPr>
              <a:spLocks/>
            </p:cNvSpPr>
            <p:nvPr userDrawn="1"/>
          </p:nvSpPr>
          <p:spPr bwMode="auto">
            <a:xfrm>
              <a:off x="4820" y="2891"/>
              <a:ext cx="205" cy="293"/>
            </a:xfrm>
            <a:custGeom>
              <a:avLst/>
              <a:gdLst>
                <a:gd name="T0" fmla="*/ 37 w 205"/>
                <a:gd name="T1" fmla="*/ 157 h 293"/>
                <a:gd name="T2" fmla="*/ 37 w 205"/>
                <a:gd name="T3" fmla="*/ 257 h 293"/>
                <a:gd name="T4" fmla="*/ 205 w 205"/>
                <a:gd name="T5" fmla="*/ 257 h 293"/>
                <a:gd name="T6" fmla="*/ 205 w 205"/>
                <a:gd name="T7" fmla="*/ 293 h 293"/>
                <a:gd name="T8" fmla="*/ 0 w 205"/>
                <a:gd name="T9" fmla="*/ 293 h 293"/>
                <a:gd name="T10" fmla="*/ 0 w 205"/>
                <a:gd name="T11" fmla="*/ 0 h 293"/>
                <a:gd name="T12" fmla="*/ 201 w 205"/>
                <a:gd name="T13" fmla="*/ 0 h 293"/>
                <a:gd name="T14" fmla="*/ 201 w 205"/>
                <a:gd name="T15" fmla="*/ 33 h 293"/>
                <a:gd name="T16" fmla="*/ 37 w 205"/>
                <a:gd name="T17" fmla="*/ 33 h 293"/>
                <a:gd name="T18" fmla="*/ 37 w 205"/>
                <a:gd name="T19" fmla="*/ 124 h 293"/>
                <a:gd name="T20" fmla="*/ 179 w 205"/>
                <a:gd name="T21" fmla="*/ 124 h 293"/>
                <a:gd name="T22" fmla="*/ 179 w 205"/>
                <a:gd name="T23" fmla="*/ 157 h 293"/>
                <a:gd name="T24" fmla="*/ 37 w 205"/>
                <a:gd name="T2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93">
                  <a:moveTo>
                    <a:pt x="37" y="157"/>
                  </a:moveTo>
                  <a:lnTo>
                    <a:pt x="37" y="257"/>
                  </a:lnTo>
                  <a:lnTo>
                    <a:pt x="205" y="257"/>
                  </a:lnTo>
                  <a:lnTo>
                    <a:pt x="205" y="293"/>
                  </a:lnTo>
                  <a:lnTo>
                    <a:pt x="0" y="293"/>
                  </a:lnTo>
                  <a:lnTo>
                    <a:pt x="0" y="0"/>
                  </a:lnTo>
                  <a:lnTo>
                    <a:pt x="201" y="0"/>
                  </a:lnTo>
                  <a:lnTo>
                    <a:pt x="201" y="33"/>
                  </a:lnTo>
                  <a:lnTo>
                    <a:pt x="37" y="33"/>
                  </a:lnTo>
                  <a:lnTo>
                    <a:pt x="37" y="124"/>
                  </a:lnTo>
                  <a:lnTo>
                    <a:pt x="179" y="124"/>
                  </a:lnTo>
                  <a:lnTo>
                    <a:pt x="179" y="157"/>
                  </a:lnTo>
                  <a:lnTo>
                    <a:pt x="37"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99" hidden="1"/>
            <p:cNvSpPr>
              <a:spLocks/>
            </p:cNvSpPr>
            <p:nvPr userDrawn="1"/>
          </p:nvSpPr>
          <p:spPr bwMode="auto">
            <a:xfrm>
              <a:off x="5056" y="2889"/>
              <a:ext cx="222" cy="300"/>
            </a:xfrm>
            <a:custGeom>
              <a:avLst/>
              <a:gdLst>
                <a:gd name="T0" fmla="*/ 94 w 94"/>
                <a:gd name="T1" fmla="*/ 0 h 126"/>
                <a:gd name="T2" fmla="*/ 94 w 94"/>
                <a:gd name="T3" fmla="*/ 79 h 126"/>
                <a:gd name="T4" fmla="*/ 92 w 94"/>
                <a:gd name="T5" fmla="*/ 95 h 126"/>
                <a:gd name="T6" fmla="*/ 46 w 94"/>
                <a:gd name="T7" fmla="*/ 126 h 126"/>
                <a:gd name="T8" fmla="*/ 8 w 94"/>
                <a:gd name="T9" fmla="*/ 110 h 126"/>
                <a:gd name="T10" fmla="*/ 0 w 94"/>
                <a:gd name="T11" fmla="*/ 77 h 126"/>
                <a:gd name="T12" fmla="*/ 0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8" y="110"/>
                  </a:cubicBezTo>
                  <a:cubicBezTo>
                    <a:pt x="0" y="100"/>
                    <a:pt x="0" y="90"/>
                    <a:pt x="0" y="77"/>
                  </a:cubicBezTo>
                  <a:cubicBezTo>
                    <a:pt x="0" y="0"/>
                    <a:pt x="0" y="0"/>
                    <a:pt x="0"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00" hidden="1"/>
            <p:cNvSpPr>
              <a:spLocks/>
            </p:cNvSpPr>
            <p:nvPr userDrawn="1"/>
          </p:nvSpPr>
          <p:spPr bwMode="auto">
            <a:xfrm>
              <a:off x="5338" y="2891"/>
              <a:ext cx="279" cy="293"/>
            </a:xfrm>
            <a:custGeom>
              <a:avLst/>
              <a:gdLst>
                <a:gd name="T0" fmla="*/ 279 w 279"/>
                <a:gd name="T1" fmla="*/ 0 h 293"/>
                <a:gd name="T2" fmla="*/ 279 w 279"/>
                <a:gd name="T3" fmla="*/ 293 h 293"/>
                <a:gd name="T4" fmla="*/ 239 w 279"/>
                <a:gd name="T5" fmla="*/ 293 h 293"/>
                <a:gd name="T6" fmla="*/ 246 w 279"/>
                <a:gd name="T7" fmla="*/ 45 h 293"/>
                <a:gd name="T8" fmla="*/ 153 w 279"/>
                <a:gd name="T9" fmla="*/ 293 h 293"/>
                <a:gd name="T10" fmla="*/ 123 w 279"/>
                <a:gd name="T11" fmla="*/ 293 h 293"/>
                <a:gd name="T12" fmla="*/ 33 w 279"/>
                <a:gd name="T13" fmla="*/ 50 h 293"/>
                <a:gd name="T14" fmla="*/ 37 w 279"/>
                <a:gd name="T15" fmla="*/ 293 h 293"/>
                <a:gd name="T16" fmla="*/ 0 w 279"/>
                <a:gd name="T17" fmla="*/ 293 h 293"/>
                <a:gd name="T18" fmla="*/ 0 w 279"/>
                <a:gd name="T19" fmla="*/ 0 h 293"/>
                <a:gd name="T20" fmla="*/ 49 w 279"/>
                <a:gd name="T21" fmla="*/ 0 h 293"/>
                <a:gd name="T22" fmla="*/ 137 w 279"/>
                <a:gd name="T23" fmla="*/ 238 h 293"/>
                <a:gd name="T24" fmla="*/ 227 w 279"/>
                <a:gd name="T25" fmla="*/ 0 h 293"/>
                <a:gd name="T26" fmla="*/ 279 w 279"/>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3">
                  <a:moveTo>
                    <a:pt x="279" y="0"/>
                  </a:moveTo>
                  <a:lnTo>
                    <a:pt x="279" y="293"/>
                  </a:lnTo>
                  <a:lnTo>
                    <a:pt x="239" y="293"/>
                  </a:lnTo>
                  <a:lnTo>
                    <a:pt x="246" y="45"/>
                  </a:lnTo>
                  <a:lnTo>
                    <a:pt x="153" y="293"/>
                  </a:lnTo>
                  <a:lnTo>
                    <a:pt x="123" y="293"/>
                  </a:lnTo>
                  <a:lnTo>
                    <a:pt x="33" y="50"/>
                  </a:lnTo>
                  <a:lnTo>
                    <a:pt x="37" y="293"/>
                  </a:lnTo>
                  <a:lnTo>
                    <a:pt x="0" y="293"/>
                  </a:lnTo>
                  <a:lnTo>
                    <a:pt x="0" y="0"/>
                  </a:lnTo>
                  <a:lnTo>
                    <a:pt x="49" y="0"/>
                  </a:lnTo>
                  <a:lnTo>
                    <a:pt x="137" y="238"/>
                  </a:lnTo>
                  <a:lnTo>
                    <a:pt x="227" y="0"/>
                  </a:lnTo>
                  <a:lnTo>
                    <a:pt x="2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Rectangle 101" hidden="1"/>
            <p:cNvSpPr>
              <a:spLocks noChangeArrowheads="1"/>
            </p:cNvSpPr>
            <p:nvPr userDrawn="1"/>
          </p:nvSpPr>
          <p:spPr bwMode="auto">
            <a:xfrm>
              <a:off x="2941" y="2215"/>
              <a:ext cx="17" cy="96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shpLogoENGSTEM" hidden="1"/>
          <p:cNvGrpSpPr>
            <a:grpSpLocks noChangeAspect="1"/>
          </p:cNvGrpSpPr>
          <p:nvPr userDrawn="1"/>
        </p:nvGrpSpPr>
        <p:grpSpPr bwMode="auto">
          <a:xfrm>
            <a:off x="372514" y="342609"/>
            <a:ext cx="3278077" cy="698704"/>
            <a:chOff x="2714" y="1779"/>
            <a:chExt cx="3880" cy="827"/>
          </a:xfrm>
          <a:solidFill>
            <a:schemeClr val="bg1"/>
          </a:solidFill>
        </p:grpSpPr>
        <p:sp>
          <p:nvSpPr>
            <p:cNvPr id="129" name="Freeform 105" hidden="1"/>
            <p:cNvSpPr>
              <a:spLocks/>
            </p:cNvSpPr>
            <p:nvPr userDrawn="1"/>
          </p:nvSpPr>
          <p:spPr bwMode="auto">
            <a:xfrm>
              <a:off x="5205" y="1779"/>
              <a:ext cx="414" cy="767"/>
            </a:xfrm>
            <a:custGeom>
              <a:avLst/>
              <a:gdLst>
                <a:gd name="T0" fmla="*/ 175 w 175"/>
                <a:gd name="T1" fmla="*/ 53 h 322"/>
                <a:gd name="T2" fmla="*/ 175 w 175"/>
                <a:gd name="T3" fmla="*/ 0 h 322"/>
                <a:gd name="T4" fmla="*/ 0 w 175"/>
                <a:gd name="T5" fmla="*/ 0 h 322"/>
                <a:gd name="T6" fmla="*/ 0 w 175"/>
                <a:gd name="T7" fmla="*/ 182 h 322"/>
                <a:gd name="T8" fmla="*/ 0 w 175"/>
                <a:gd name="T9" fmla="*/ 268 h 322"/>
                <a:gd name="T10" fmla="*/ 0 w 175"/>
                <a:gd name="T11" fmla="*/ 288 h 322"/>
                <a:gd name="T12" fmla="*/ 0 w 175"/>
                <a:gd name="T13" fmla="*/ 304 h 322"/>
                <a:gd name="T14" fmla="*/ 44 w 175"/>
                <a:gd name="T15" fmla="*/ 304 h 322"/>
                <a:gd name="T16" fmla="*/ 88 w 175"/>
                <a:gd name="T17" fmla="*/ 304 h 322"/>
                <a:gd name="T18" fmla="*/ 131 w 175"/>
                <a:gd name="T19" fmla="*/ 304 h 322"/>
                <a:gd name="T20" fmla="*/ 175 w 175"/>
                <a:gd name="T21" fmla="*/ 304 h 322"/>
                <a:gd name="T22" fmla="*/ 175 w 175"/>
                <a:gd name="T23" fmla="*/ 268 h 322"/>
                <a:gd name="T24" fmla="*/ 131 w 175"/>
                <a:gd name="T25" fmla="*/ 268 h 322"/>
                <a:gd name="T26" fmla="*/ 88 w 175"/>
                <a:gd name="T27" fmla="*/ 268 h 322"/>
                <a:gd name="T28" fmla="*/ 57 w 175"/>
                <a:gd name="T29" fmla="*/ 264 h 322"/>
                <a:gd name="T30" fmla="*/ 57 w 175"/>
                <a:gd name="T31" fmla="*/ 193 h 322"/>
                <a:gd name="T32" fmla="*/ 153 w 175"/>
                <a:gd name="T33" fmla="*/ 193 h 322"/>
                <a:gd name="T34" fmla="*/ 153 w 175"/>
                <a:gd name="T35" fmla="*/ 140 h 322"/>
                <a:gd name="T36" fmla="*/ 57 w 175"/>
                <a:gd name="T37" fmla="*/ 140 h 322"/>
                <a:gd name="T38" fmla="*/ 57 w 175"/>
                <a:gd name="T39" fmla="*/ 53 h 322"/>
                <a:gd name="T40" fmla="*/ 175 w 175"/>
                <a:gd name="T41" fmla="*/ 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322">
                  <a:moveTo>
                    <a:pt x="175" y="53"/>
                  </a:moveTo>
                  <a:cubicBezTo>
                    <a:pt x="175" y="0"/>
                    <a:pt x="175" y="0"/>
                    <a:pt x="175" y="0"/>
                  </a:cubicBezTo>
                  <a:cubicBezTo>
                    <a:pt x="0" y="0"/>
                    <a:pt x="0" y="0"/>
                    <a:pt x="0" y="0"/>
                  </a:cubicBezTo>
                  <a:cubicBezTo>
                    <a:pt x="0" y="182"/>
                    <a:pt x="0" y="182"/>
                    <a:pt x="0" y="182"/>
                  </a:cubicBezTo>
                  <a:cubicBezTo>
                    <a:pt x="0" y="268"/>
                    <a:pt x="0" y="268"/>
                    <a:pt x="0" y="268"/>
                  </a:cubicBezTo>
                  <a:cubicBezTo>
                    <a:pt x="0" y="288"/>
                    <a:pt x="0" y="288"/>
                    <a:pt x="0" y="288"/>
                  </a:cubicBezTo>
                  <a:cubicBezTo>
                    <a:pt x="0" y="304"/>
                    <a:pt x="0" y="304"/>
                    <a:pt x="0" y="304"/>
                  </a:cubicBezTo>
                  <a:cubicBezTo>
                    <a:pt x="15" y="286"/>
                    <a:pt x="29" y="322"/>
                    <a:pt x="44" y="304"/>
                  </a:cubicBezTo>
                  <a:cubicBezTo>
                    <a:pt x="58" y="286"/>
                    <a:pt x="73" y="322"/>
                    <a:pt x="88" y="304"/>
                  </a:cubicBezTo>
                  <a:cubicBezTo>
                    <a:pt x="102" y="286"/>
                    <a:pt x="117" y="322"/>
                    <a:pt x="131" y="304"/>
                  </a:cubicBezTo>
                  <a:cubicBezTo>
                    <a:pt x="146" y="286"/>
                    <a:pt x="160" y="322"/>
                    <a:pt x="175" y="304"/>
                  </a:cubicBezTo>
                  <a:cubicBezTo>
                    <a:pt x="175" y="268"/>
                    <a:pt x="175" y="268"/>
                    <a:pt x="175" y="268"/>
                  </a:cubicBezTo>
                  <a:cubicBezTo>
                    <a:pt x="160" y="286"/>
                    <a:pt x="146" y="250"/>
                    <a:pt x="131" y="268"/>
                  </a:cubicBezTo>
                  <a:cubicBezTo>
                    <a:pt x="117" y="286"/>
                    <a:pt x="102" y="250"/>
                    <a:pt x="88" y="268"/>
                  </a:cubicBezTo>
                  <a:cubicBezTo>
                    <a:pt x="77" y="280"/>
                    <a:pt x="67" y="267"/>
                    <a:pt x="57" y="264"/>
                  </a:cubicBezTo>
                  <a:cubicBezTo>
                    <a:pt x="57" y="193"/>
                    <a:pt x="57" y="193"/>
                    <a:pt x="57" y="193"/>
                  </a:cubicBezTo>
                  <a:cubicBezTo>
                    <a:pt x="153" y="193"/>
                    <a:pt x="153" y="193"/>
                    <a:pt x="153" y="193"/>
                  </a:cubicBezTo>
                  <a:cubicBezTo>
                    <a:pt x="153" y="140"/>
                    <a:pt x="153" y="140"/>
                    <a:pt x="153" y="140"/>
                  </a:cubicBezTo>
                  <a:cubicBezTo>
                    <a:pt x="57" y="140"/>
                    <a:pt x="57" y="140"/>
                    <a:pt x="57" y="140"/>
                  </a:cubicBezTo>
                  <a:cubicBezTo>
                    <a:pt x="57" y="53"/>
                    <a:pt x="57" y="53"/>
                    <a:pt x="57" y="53"/>
                  </a:cubicBezTo>
                  <a:lnTo>
                    <a:pt x="175"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06" hidden="1"/>
            <p:cNvSpPr>
              <a:spLocks/>
            </p:cNvSpPr>
            <p:nvPr userDrawn="1"/>
          </p:nvSpPr>
          <p:spPr bwMode="auto">
            <a:xfrm>
              <a:off x="5205" y="2487"/>
              <a:ext cx="414" cy="119"/>
            </a:xfrm>
            <a:custGeom>
              <a:avLst/>
              <a:gdLst>
                <a:gd name="T0" fmla="*/ 131 w 175"/>
                <a:gd name="T1" fmla="*/ 18 h 50"/>
                <a:gd name="T2" fmla="*/ 87 w 175"/>
                <a:gd name="T3" fmla="*/ 18 h 50"/>
                <a:gd name="T4" fmla="*/ 44 w 175"/>
                <a:gd name="T5" fmla="*/ 18 h 50"/>
                <a:gd name="T6" fmla="*/ 0 w 175"/>
                <a:gd name="T7" fmla="*/ 18 h 50"/>
                <a:gd name="T8" fmla="*/ 0 w 175"/>
                <a:gd name="T9" fmla="*/ 33 h 50"/>
                <a:gd name="T10" fmla="*/ 44 w 175"/>
                <a:gd name="T11" fmla="*/ 33 h 50"/>
                <a:gd name="T12" fmla="*/ 87 w 175"/>
                <a:gd name="T13" fmla="*/ 33 h 50"/>
                <a:gd name="T14" fmla="*/ 131 w 175"/>
                <a:gd name="T15" fmla="*/ 33 h 50"/>
                <a:gd name="T16" fmla="*/ 175 w 175"/>
                <a:gd name="T17" fmla="*/ 33 h 50"/>
                <a:gd name="T18" fmla="*/ 175 w 175"/>
                <a:gd name="T19" fmla="*/ 18 h 50"/>
                <a:gd name="T20" fmla="*/ 131 w 175"/>
                <a:gd name="T21"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50">
                  <a:moveTo>
                    <a:pt x="131" y="18"/>
                  </a:moveTo>
                  <a:cubicBezTo>
                    <a:pt x="117" y="36"/>
                    <a:pt x="102" y="0"/>
                    <a:pt x="87" y="18"/>
                  </a:cubicBezTo>
                  <a:cubicBezTo>
                    <a:pt x="73" y="36"/>
                    <a:pt x="58" y="0"/>
                    <a:pt x="44" y="18"/>
                  </a:cubicBezTo>
                  <a:cubicBezTo>
                    <a:pt x="29" y="36"/>
                    <a:pt x="15" y="0"/>
                    <a:pt x="0" y="18"/>
                  </a:cubicBezTo>
                  <a:cubicBezTo>
                    <a:pt x="0" y="33"/>
                    <a:pt x="0" y="33"/>
                    <a:pt x="0" y="33"/>
                  </a:cubicBezTo>
                  <a:cubicBezTo>
                    <a:pt x="15" y="15"/>
                    <a:pt x="29" y="50"/>
                    <a:pt x="44" y="33"/>
                  </a:cubicBezTo>
                  <a:cubicBezTo>
                    <a:pt x="58" y="15"/>
                    <a:pt x="73" y="50"/>
                    <a:pt x="87" y="33"/>
                  </a:cubicBezTo>
                  <a:cubicBezTo>
                    <a:pt x="102" y="15"/>
                    <a:pt x="117" y="50"/>
                    <a:pt x="131" y="33"/>
                  </a:cubicBezTo>
                  <a:cubicBezTo>
                    <a:pt x="146" y="15"/>
                    <a:pt x="160" y="50"/>
                    <a:pt x="175" y="33"/>
                  </a:cubicBezTo>
                  <a:cubicBezTo>
                    <a:pt x="175" y="18"/>
                    <a:pt x="175" y="18"/>
                    <a:pt x="175" y="18"/>
                  </a:cubicBezTo>
                  <a:cubicBezTo>
                    <a:pt x="160" y="36"/>
                    <a:pt x="146" y="0"/>
                    <a:pt x="131"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07" hidden="1"/>
            <p:cNvSpPr>
              <a:spLocks noEditPoints="1"/>
            </p:cNvSpPr>
            <p:nvPr userDrawn="1"/>
          </p:nvSpPr>
          <p:spPr bwMode="auto">
            <a:xfrm>
              <a:off x="4536" y="1779"/>
              <a:ext cx="568" cy="798"/>
            </a:xfrm>
            <a:custGeom>
              <a:avLst/>
              <a:gdLst>
                <a:gd name="T0" fmla="*/ 204 w 240"/>
                <a:gd name="T1" fmla="*/ 62 h 335"/>
                <a:gd name="T2" fmla="*/ 158 w 240"/>
                <a:gd name="T3" fmla="*/ 36 h 335"/>
                <a:gd name="T4" fmla="*/ 204 w 240"/>
                <a:gd name="T5" fmla="*/ 12 h 335"/>
                <a:gd name="T6" fmla="*/ 228 w 240"/>
                <a:gd name="T7" fmla="*/ 38 h 335"/>
                <a:gd name="T8" fmla="*/ 121 w 240"/>
                <a:gd name="T9" fmla="*/ 323 h 335"/>
                <a:gd name="T10" fmla="*/ 95 w 240"/>
                <a:gd name="T11" fmla="*/ 301 h 335"/>
                <a:gd name="T12" fmla="*/ 134 w 240"/>
                <a:gd name="T13" fmla="*/ 288 h 335"/>
                <a:gd name="T14" fmla="*/ 95 w 240"/>
                <a:gd name="T15" fmla="*/ 277 h 335"/>
                <a:gd name="T16" fmla="*/ 118 w 240"/>
                <a:gd name="T17" fmla="*/ 277 h 335"/>
                <a:gd name="T18" fmla="*/ 95 w 240"/>
                <a:gd name="T19" fmla="*/ 263 h 335"/>
                <a:gd name="T20" fmla="*/ 118 w 240"/>
                <a:gd name="T21" fmla="*/ 252 h 335"/>
                <a:gd name="T22" fmla="*/ 95 w 240"/>
                <a:gd name="T23" fmla="*/ 238 h 335"/>
                <a:gd name="T24" fmla="*/ 118 w 240"/>
                <a:gd name="T25" fmla="*/ 227 h 335"/>
                <a:gd name="T26" fmla="*/ 95 w 240"/>
                <a:gd name="T27" fmla="*/ 214 h 335"/>
                <a:gd name="T28" fmla="*/ 134 w 240"/>
                <a:gd name="T29" fmla="*/ 202 h 335"/>
                <a:gd name="T30" fmla="*/ 95 w 240"/>
                <a:gd name="T31" fmla="*/ 189 h 335"/>
                <a:gd name="T32" fmla="*/ 118 w 240"/>
                <a:gd name="T33" fmla="*/ 177 h 335"/>
                <a:gd name="T34" fmla="*/ 95 w 240"/>
                <a:gd name="T35" fmla="*/ 164 h 335"/>
                <a:gd name="T36" fmla="*/ 118 w 240"/>
                <a:gd name="T37" fmla="*/ 153 h 335"/>
                <a:gd name="T38" fmla="*/ 95 w 240"/>
                <a:gd name="T39" fmla="*/ 139 h 335"/>
                <a:gd name="T40" fmla="*/ 118 w 240"/>
                <a:gd name="T41" fmla="*/ 128 h 335"/>
                <a:gd name="T42" fmla="*/ 95 w 240"/>
                <a:gd name="T43" fmla="*/ 114 h 335"/>
                <a:gd name="T44" fmla="*/ 134 w 240"/>
                <a:gd name="T45" fmla="*/ 103 h 335"/>
                <a:gd name="T46" fmla="*/ 95 w 240"/>
                <a:gd name="T47" fmla="*/ 90 h 335"/>
                <a:gd name="T48" fmla="*/ 145 w 240"/>
                <a:gd name="T49" fmla="*/ 74 h 335"/>
                <a:gd name="T50" fmla="*/ 37 w 240"/>
                <a:gd name="T51" fmla="*/ 62 h 335"/>
                <a:gd name="T52" fmla="*/ 13 w 240"/>
                <a:gd name="T53" fmla="*/ 36 h 335"/>
                <a:gd name="T54" fmla="*/ 92 w 240"/>
                <a:gd name="T55" fmla="*/ 12 h 335"/>
                <a:gd name="T56" fmla="*/ 83 w 240"/>
                <a:gd name="T57" fmla="*/ 62 h 335"/>
                <a:gd name="T58" fmla="*/ 121 w 240"/>
                <a:gd name="T59" fmla="*/ 12 h 335"/>
                <a:gd name="T60" fmla="*/ 145 w 240"/>
                <a:gd name="T61" fmla="*/ 62 h 335"/>
                <a:gd name="T62" fmla="*/ 95 w 240"/>
                <a:gd name="T63" fmla="*/ 36 h 335"/>
                <a:gd name="T64" fmla="*/ 121 w 240"/>
                <a:gd name="T65" fmla="*/ 12 h 335"/>
                <a:gd name="T66" fmla="*/ 121 w 240"/>
                <a:gd name="T67" fmla="*/ 0 h 335"/>
                <a:gd name="T68" fmla="*/ 37 w 240"/>
                <a:gd name="T69" fmla="*/ 0 h 335"/>
                <a:gd name="T70" fmla="*/ 0 w 240"/>
                <a:gd name="T71" fmla="*/ 38 h 335"/>
                <a:gd name="T72" fmla="*/ 83 w 240"/>
                <a:gd name="T73" fmla="*/ 74 h 335"/>
                <a:gd name="T74" fmla="*/ 119 w 240"/>
                <a:gd name="T75" fmla="*/ 335 h 335"/>
                <a:gd name="T76" fmla="*/ 158 w 240"/>
                <a:gd name="T77" fmla="*/ 299 h 335"/>
                <a:gd name="T78" fmla="*/ 204 w 240"/>
                <a:gd name="T79" fmla="*/ 74 h 335"/>
                <a:gd name="T80" fmla="*/ 240 w 240"/>
                <a:gd name="T81" fmla="*/ 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335">
                  <a:moveTo>
                    <a:pt x="228" y="38"/>
                  </a:moveTo>
                  <a:cubicBezTo>
                    <a:pt x="228" y="51"/>
                    <a:pt x="217" y="62"/>
                    <a:pt x="204" y="62"/>
                  </a:cubicBezTo>
                  <a:cubicBezTo>
                    <a:pt x="158" y="62"/>
                    <a:pt x="158" y="62"/>
                    <a:pt x="158" y="62"/>
                  </a:cubicBezTo>
                  <a:cubicBezTo>
                    <a:pt x="158" y="36"/>
                    <a:pt x="158" y="36"/>
                    <a:pt x="158" y="36"/>
                  </a:cubicBezTo>
                  <a:cubicBezTo>
                    <a:pt x="158" y="27"/>
                    <a:pt x="154" y="19"/>
                    <a:pt x="148" y="12"/>
                  </a:cubicBezTo>
                  <a:cubicBezTo>
                    <a:pt x="204" y="12"/>
                    <a:pt x="204" y="12"/>
                    <a:pt x="204" y="12"/>
                  </a:cubicBezTo>
                  <a:cubicBezTo>
                    <a:pt x="217" y="12"/>
                    <a:pt x="228" y="23"/>
                    <a:pt x="228" y="36"/>
                  </a:cubicBezTo>
                  <a:lnTo>
                    <a:pt x="228" y="38"/>
                  </a:lnTo>
                  <a:close/>
                  <a:moveTo>
                    <a:pt x="145" y="299"/>
                  </a:moveTo>
                  <a:cubicBezTo>
                    <a:pt x="145" y="312"/>
                    <a:pt x="135" y="323"/>
                    <a:pt x="121" y="323"/>
                  </a:cubicBezTo>
                  <a:cubicBezTo>
                    <a:pt x="119" y="323"/>
                    <a:pt x="119" y="323"/>
                    <a:pt x="119" y="323"/>
                  </a:cubicBezTo>
                  <a:cubicBezTo>
                    <a:pt x="107" y="323"/>
                    <a:pt x="97" y="313"/>
                    <a:pt x="95" y="301"/>
                  </a:cubicBezTo>
                  <a:cubicBezTo>
                    <a:pt x="134" y="301"/>
                    <a:pt x="134" y="301"/>
                    <a:pt x="134" y="301"/>
                  </a:cubicBezTo>
                  <a:cubicBezTo>
                    <a:pt x="134" y="288"/>
                    <a:pt x="134" y="288"/>
                    <a:pt x="134" y="288"/>
                  </a:cubicBezTo>
                  <a:cubicBezTo>
                    <a:pt x="95" y="288"/>
                    <a:pt x="95" y="288"/>
                    <a:pt x="95" y="288"/>
                  </a:cubicBezTo>
                  <a:cubicBezTo>
                    <a:pt x="95" y="277"/>
                    <a:pt x="95" y="277"/>
                    <a:pt x="95" y="277"/>
                  </a:cubicBezTo>
                  <a:cubicBezTo>
                    <a:pt x="111" y="277"/>
                    <a:pt x="111" y="277"/>
                    <a:pt x="111" y="277"/>
                  </a:cubicBezTo>
                  <a:cubicBezTo>
                    <a:pt x="118" y="277"/>
                    <a:pt x="118" y="277"/>
                    <a:pt x="118" y="277"/>
                  </a:cubicBezTo>
                  <a:cubicBezTo>
                    <a:pt x="118" y="263"/>
                    <a:pt x="118" y="263"/>
                    <a:pt x="118" y="263"/>
                  </a:cubicBezTo>
                  <a:cubicBezTo>
                    <a:pt x="95" y="263"/>
                    <a:pt x="95" y="263"/>
                    <a:pt x="95" y="263"/>
                  </a:cubicBezTo>
                  <a:cubicBezTo>
                    <a:pt x="95" y="252"/>
                    <a:pt x="95" y="252"/>
                    <a:pt x="95" y="252"/>
                  </a:cubicBezTo>
                  <a:cubicBezTo>
                    <a:pt x="118" y="252"/>
                    <a:pt x="118" y="252"/>
                    <a:pt x="118" y="252"/>
                  </a:cubicBezTo>
                  <a:cubicBezTo>
                    <a:pt x="118" y="238"/>
                    <a:pt x="118" y="238"/>
                    <a:pt x="118" y="238"/>
                  </a:cubicBezTo>
                  <a:cubicBezTo>
                    <a:pt x="95" y="238"/>
                    <a:pt x="95" y="238"/>
                    <a:pt x="95" y="238"/>
                  </a:cubicBezTo>
                  <a:cubicBezTo>
                    <a:pt x="95" y="227"/>
                    <a:pt x="95" y="227"/>
                    <a:pt x="95" y="227"/>
                  </a:cubicBezTo>
                  <a:cubicBezTo>
                    <a:pt x="118" y="227"/>
                    <a:pt x="118" y="227"/>
                    <a:pt x="118" y="227"/>
                  </a:cubicBezTo>
                  <a:cubicBezTo>
                    <a:pt x="118" y="214"/>
                    <a:pt x="118" y="214"/>
                    <a:pt x="118" y="214"/>
                  </a:cubicBezTo>
                  <a:cubicBezTo>
                    <a:pt x="95" y="214"/>
                    <a:pt x="95" y="214"/>
                    <a:pt x="95" y="214"/>
                  </a:cubicBezTo>
                  <a:cubicBezTo>
                    <a:pt x="95" y="202"/>
                    <a:pt x="95" y="202"/>
                    <a:pt x="95" y="202"/>
                  </a:cubicBezTo>
                  <a:cubicBezTo>
                    <a:pt x="134" y="202"/>
                    <a:pt x="134" y="202"/>
                    <a:pt x="134" y="202"/>
                  </a:cubicBezTo>
                  <a:cubicBezTo>
                    <a:pt x="134" y="189"/>
                    <a:pt x="134" y="189"/>
                    <a:pt x="134" y="189"/>
                  </a:cubicBezTo>
                  <a:cubicBezTo>
                    <a:pt x="95" y="189"/>
                    <a:pt x="95" y="189"/>
                    <a:pt x="95" y="189"/>
                  </a:cubicBezTo>
                  <a:cubicBezTo>
                    <a:pt x="95" y="177"/>
                    <a:pt x="95" y="177"/>
                    <a:pt x="95" y="177"/>
                  </a:cubicBezTo>
                  <a:cubicBezTo>
                    <a:pt x="118" y="177"/>
                    <a:pt x="118" y="177"/>
                    <a:pt x="118" y="177"/>
                  </a:cubicBezTo>
                  <a:cubicBezTo>
                    <a:pt x="118" y="164"/>
                    <a:pt x="118" y="164"/>
                    <a:pt x="118" y="164"/>
                  </a:cubicBezTo>
                  <a:cubicBezTo>
                    <a:pt x="95" y="164"/>
                    <a:pt x="95" y="164"/>
                    <a:pt x="95" y="164"/>
                  </a:cubicBezTo>
                  <a:cubicBezTo>
                    <a:pt x="95" y="153"/>
                    <a:pt x="95" y="153"/>
                    <a:pt x="95" y="153"/>
                  </a:cubicBezTo>
                  <a:cubicBezTo>
                    <a:pt x="118" y="153"/>
                    <a:pt x="118" y="153"/>
                    <a:pt x="118" y="153"/>
                  </a:cubicBezTo>
                  <a:cubicBezTo>
                    <a:pt x="118" y="139"/>
                    <a:pt x="118" y="139"/>
                    <a:pt x="118" y="139"/>
                  </a:cubicBezTo>
                  <a:cubicBezTo>
                    <a:pt x="95" y="139"/>
                    <a:pt x="95" y="139"/>
                    <a:pt x="95" y="139"/>
                  </a:cubicBezTo>
                  <a:cubicBezTo>
                    <a:pt x="95" y="128"/>
                    <a:pt x="95" y="128"/>
                    <a:pt x="95" y="128"/>
                  </a:cubicBezTo>
                  <a:cubicBezTo>
                    <a:pt x="118" y="128"/>
                    <a:pt x="118" y="128"/>
                    <a:pt x="118" y="128"/>
                  </a:cubicBezTo>
                  <a:cubicBezTo>
                    <a:pt x="118" y="114"/>
                    <a:pt x="118" y="114"/>
                    <a:pt x="118" y="114"/>
                  </a:cubicBezTo>
                  <a:cubicBezTo>
                    <a:pt x="95" y="114"/>
                    <a:pt x="95" y="114"/>
                    <a:pt x="95" y="114"/>
                  </a:cubicBezTo>
                  <a:cubicBezTo>
                    <a:pt x="95" y="103"/>
                    <a:pt x="95" y="103"/>
                    <a:pt x="95" y="103"/>
                  </a:cubicBezTo>
                  <a:cubicBezTo>
                    <a:pt x="134" y="103"/>
                    <a:pt x="134" y="103"/>
                    <a:pt x="134" y="103"/>
                  </a:cubicBezTo>
                  <a:cubicBezTo>
                    <a:pt x="134" y="90"/>
                    <a:pt x="134" y="90"/>
                    <a:pt x="134" y="90"/>
                  </a:cubicBezTo>
                  <a:cubicBezTo>
                    <a:pt x="95" y="90"/>
                    <a:pt x="95" y="90"/>
                    <a:pt x="95" y="90"/>
                  </a:cubicBezTo>
                  <a:cubicBezTo>
                    <a:pt x="95" y="74"/>
                    <a:pt x="95" y="74"/>
                    <a:pt x="95" y="74"/>
                  </a:cubicBezTo>
                  <a:cubicBezTo>
                    <a:pt x="145" y="74"/>
                    <a:pt x="145" y="74"/>
                    <a:pt x="145" y="74"/>
                  </a:cubicBezTo>
                  <a:lnTo>
                    <a:pt x="145" y="299"/>
                  </a:lnTo>
                  <a:close/>
                  <a:moveTo>
                    <a:pt x="37" y="62"/>
                  </a:moveTo>
                  <a:cubicBezTo>
                    <a:pt x="23" y="62"/>
                    <a:pt x="13" y="51"/>
                    <a:pt x="13" y="38"/>
                  </a:cubicBezTo>
                  <a:cubicBezTo>
                    <a:pt x="13" y="36"/>
                    <a:pt x="13" y="36"/>
                    <a:pt x="13" y="36"/>
                  </a:cubicBezTo>
                  <a:cubicBezTo>
                    <a:pt x="13" y="23"/>
                    <a:pt x="23" y="12"/>
                    <a:pt x="37" y="12"/>
                  </a:cubicBezTo>
                  <a:cubicBezTo>
                    <a:pt x="92" y="12"/>
                    <a:pt x="92" y="12"/>
                    <a:pt x="92" y="12"/>
                  </a:cubicBezTo>
                  <a:cubicBezTo>
                    <a:pt x="87" y="19"/>
                    <a:pt x="83" y="27"/>
                    <a:pt x="83" y="36"/>
                  </a:cubicBezTo>
                  <a:cubicBezTo>
                    <a:pt x="83" y="62"/>
                    <a:pt x="83" y="62"/>
                    <a:pt x="83" y="62"/>
                  </a:cubicBezTo>
                  <a:lnTo>
                    <a:pt x="37" y="62"/>
                  </a:lnTo>
                  <a:close/>
                  <a:moveTo>
                    <a:pt x="121" y="12"/>
                  </a:moveTo>
                  <a:cubicBezTo>
                    <a:pt x="135" y="12"/>
                    <a:pt x="145" y="23"/>
                    <a:pt x="145" y="36"/>
                  </a:cubicBezTo>
                  <a:cubicBezTo>
                    <a:pt x="145" y="62"/>
                    <a:pt x="145" y="62"/>
                    <a:pt x="145" y="62"/>
                  </a:cubicBezTo>
                  <a:cubicBezTo>
                    <a:pt x="95" y="62"/>
                    <a:pt x="95" y="62"/>
                    <a:pt x="95" y="62"/>
                  </a:cubicBezTo>
                  <a:cubicBezTo>
                    <a:pt x="95" y="36"/>
                    <a:pt x="95" y="36"/>
                    <a:pt x="95" y="36"/>
                  </a:cubicBezTo>
                  <a:cubicBezTo>
                    <a:pt x="95" y="23"/>
                    <a:pt x="106" y="12"/>
                    <a:pt x="119" y="12"/>
                  </a:cubicBezTo>
                  <a:lnTo>
                    <a:pt x="121" y="12"/>
                  </a:lnTo>
                  <a:close/>
                  <a:moveTo>
                    <a:pt x="204" y="0"/>
                  </a:moveTo>
                  <a:cubicBezTo>
                    <a:pt x="121" y="0"/>
                    <a:pt x="121" y="0"/>
                    <a:pt x="121" y="0"/>
                  </a:cubicBezTo>
                  <a:cubicBezTo>
                    <a:pt x="119" y="0"/>
                    <a:pt x="119" y="0"/>
                    <a:pt x="119" y="0"/>
                  </a:cubicBezTo>
                  <a:cubicBezTo>
                    <a:pt x="37" y="0"/>
                    <a:pt x="37" y="0"/>
                    <a:pt x="37" y="0"/>
                  </a:cubicBezTo>
                  <a:cubicBezTo>
                    <a:pt x="17" y="0"/>
                    <a:pt x="0" y="16"/>
                    <a:pt x="0" y="36"/>
                  </a:cubicBezTo>
                  <a:cubicBezTo>
                    <a:pt x="0" y="38"/>
                    <a:pt x="0" y="38"/>
                    <a:pt x="0" y="38"/>
                  </a:cubicBezTo>
                  <a:cubicBezTo>
                    <a:pt x="0" y="58"/>
                    <a:pt x="17" y="74"/>
                    <a:pt x="37" y="74"/>
                  </a:cubicBezTo>
                  <a:cubicBezTo>
                    <a:pt x="83" y="74"/>
                    <a:pt x="83" y="74"/>
                    <a:pt x="83" y="74"/>
                  </a:cubicBezTo>
                  <a:cubicBezTo>
                    <a:pt x="83" y="299"/>
                    <a:pt x="83" y="299"/>
                    <a:pt x="83" y="299"/>
                  </a:cubicBezTo>
                  <a:cubicBezTo>
                    <a:pt x="83" y="319"/>
                    <a:pt x="99" y="335"/>
                    <a:pt x="119" y="335"/>
                  </a:cubicBezTo>
                  <a:cubicBezTo>
                    <a:pt x="121" y="335"/>
                    <a:pt x="121" y="335"/>
                    <a:pt x="121" y="335"/>
                  </a:cubicBezTo>
                  <a:cubicBezTo>
                    <a:pt x="141" y="335"/>
                    <a:pt x="158" y="319"/>
                    <a:pt x="158" y="299"/>
                  </a:cubicBezTo>
                  <a:cubicBezTo>
                    <a:pt x="158" y="74"/>
                    <a:pt x="158" y="74"/>
                    <a:pt x="158" y="74"/>
                  </a:cubicBezTo>
                  <a:cubicBezTo>
                    <a:pt x="204" y="74"/>
                    <a:pt x="204" y="74"/>
                    <a:pt x="204" y="74"/>
                  </a:cubicBezTo>
                  <a:cubicBezTo>
                    <a:pt x="224" y="74"/>
                    <a:pt x="240" y="58"/>
                    <a:pt x="240" y="38"/>
                  </a:cubicBezTo>
                  <a:cubicBezTo>
                    <a:pt x="240" y="36"/>
                    <a:pt x="240" y="36"/>
                    <a:pt x="240" y="36"/>
                  </a:cubicBezTo>
                  <a:cubicBezTo>
                    <a:pt x="240" y="16"/>
                    <a:pt x="224" y="0"/>
                    <a:pt x="20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Oval 108" hidden="1"/>
            <p:cNvSpPr>
              <a:spLocks noChangeArrowheads="1"/>
            </p:cNvSpPr>
            <p:nvPr userDrawn="1"/>
          </p:nvSpPr>
          <p:spPr bwMode="auto">
            <a:xfrm>
              <a:off x="4779" y="1826"/>
              <a:ext cx="81" cy="8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09" hidden="1"/>
            <p:cNvSpPr>
              <a:spLocks noEditPoints="1"/>
            </p:cNvSpPr>
            <p:nvPr userDrawn="1"/>
          </p:nvSpPr>
          <p:spPr bwMode="auto">
            <a:xfrm>
              <a:off x="5724" y="1779"/>
              <a:ext cx="870" cy="798"/>
            </a:xfrm>
            <a:custGeom>
              <a:avLst/>
              <a:gdLst>
                <a:gd name="T0" fmla="*/ 334 w 368"/>
                <a:gd name="T1" fmla="*/ 318 h 335"/>
                <a:gd name="T2" fmla="*/ 316 w 368"/>
                <a:gd name="T3" fmla="*/ 301 h 335"/>
                <a:gd name="T4" fmla="*/ 334 w 368"/>
                <a:gd name="T5" fmla="*/ 283 h 335"/>
                <a:gd name="T6" fmla="*/ 351 w 368"/>
                <a:gd name="T7" fmla="*/ 301 h 335"/>
                <a:gd name="T8" fmla="*/ 334 w 368"/>
                <a:gd name="T9" fmla="*/ 318 h 335"/>
                <a:gd name="T10" fmla="*/ 280 w 368"/>
                <a:gd name="T11" fmla="*/ 52 h 335"/>
                <a:gd name="T12" fmla="*/ 263 w 368"/>
                <a:gd name="T13" fmla="*/ 34 h 335"/>
                <a:gd name="T14" fmla="*/ 280 w 368"/>
                <a:gd name="T15" fmla="*/ 16 h 335"/>
                <a:gd name="T16" fmla="*/ 298 w 368"/>
                <a:gd name="T17" fmla="*/ 34 h 335"/>
                <a:gd name="T18" fmla="*/ 280 w 368"/>
                <a:gd name="T19" fmla="*/ 52 h 335"/>
                <a:gd name="T20" fmla="*/ 88 w 368"/>
                <a:gd name="T21" fmla="*/ 52 h 335"/>
                <a:gd name="T22" fmla="*/ 71 w 368"/>
                <a:gd name="T23" fmla="*/ 34 h 335"/>
                <a:gd name="T24" fmla="*/ 88 w 368"/>
                <a:gd name="T25" fmla="*/ 16 h 335"/>
                <a:gd name="T26" fmla="*/ 106 w 368"/>
                <a:gd name="T27" fmla="*/ 34 h 335"/>
                <a:gd name="T28" fmla="*/ 88 w 368"/>
                <a:gd name="T29" fmla="*/ 52 h 335"/>
                <a:gd name="T30" fmla="*/ 34 w 368"/>
                <a:gd name="T31" fmla="*/ 318 h 335"/>
                <a:gd name="T32" fmla="*/ 17 w 368"/>
                <a:gd name="T33" fmla="*/ 301 h 335"/>
                <a:gd name="T34" fmla="*/ 34 w 368"/>
                <a:gd name="T35" fmla="*/ 283 h 335"/>
                <a:gd name="T36" fmla="*/ 52 w 368"/>
                <a:gd name="T37" fmla="*/ 301 h 335"/>
                <a:gd name="T38" fmla="*/ 34 w 368"/>
                <a:gd name="T39" fmla="*/ 318 h 335"/>
                <a:gd name="T40" fmla="*/ 345 w 368"/>
                <a:gd name="T41" fmla="*/ 269 h 335"/>
                <a:gd name="T42" fmla="*/ 310 w 368"/>
                <a:gd name="T43" fmla="*/ 48 h 335"/>
                <a:gd name="T44" fmla="*/ 314 w 368"/>
                <a:gd name="T45" fmla="*/ 34 h 335"/>
                <a:gd name="T46" fmla="*/ 280 w 368"/>
                <a:gd name="T47" fmla="*/ 0 h 335"/>
                <a:gd name="T48" fmla="*/ 247 w 368"/>
                <a:gd name="T49" fmla="*/ 34 h 335"/>
                <a:gd name="T50" fmla="*/ 248 w 368"/>
                <a:gd name="T51" fmla="*/ 45 h 335"/>
                <a:gd name="T52" fmla="*/ 184 w 368"/>
                <a:gd name="T53" fmla="*/ 265 h 335"/>
                <a:gd name="T54" fmla="*/ 121 w 368"/>
                <a:gd name="T55" fmla="*/ 44 h 335"/>
                <a:gd name="T56" fmla="*/ 122 w 368"/>
                <a:gd name="T57" fmla="*/ 34 h 335"/>
                <a:gd name="T58" fmla="*/ 88 w 368"/>
                <a:gd name="T59" fmla="*/ 0 h 335"/>
                <a:gd name="T60" fmla="*/ 54 w 368"/>
                <a:gd name="T61" fmla="*/ 34 h 335"/>
                <a:gd name="T62" fmla="*/ 58 w 368"/>
                <a:gd name="T63" fmla="*/ 49 h 335"/>
                <a:gd name="T64" fmla="*/ 23 w 368"/>
                <a:gd name="T65" fmla="*/ 269 h 335"/>
                <a:gd name="T66" fmla="*/ 0 w 368"/>
                <a:gd name="T67" fmla="*/ 301 h 335"/>
                <a:gd name="T68" fmla="*/ 34 w 368"/>
                <a:gd name="T69" fmla="*/ 335 h 335"/>
                <a:gd name="T70" fmla="*/ 68 w 368"/>
                <a:gd name="T71" fmla="*/ 301 h 335"/>
                <a:gd name="T72" fmla="*/ 55 w 368"/>
                <a:gd name="T73" fmla="*/ 274 h 335"/>
                <a:gd name="T74" fmla="*/ 87 w 368"/>
                <a:gd name="T75" fmla="*/ 68 h 335"/>
                <a:gd name="T76" fmla="*/ 88 w 368"/>
                <a:gd name="T77" fmla="*/ 68 h 335"/>
                <a:gd name="T78" fmla="*/ 93 w 368"/>
                <a:gd name="T79" fmla="*/ 68 h 335"/>
                <a:gd name="T80" fmla="*/ 166 w 368"/>
                <a:gd name="T81" fmla="*/ 309 h 335"/>
                <a:gd name="T82" fmla="*/ 184 w 368"/>
                <a:gd name="T83" fmla="*/ 327 h 335"/>
                <a:gd name="T84" fmla="*/ 205 w 368"/>
                <a:gd name="T85" fmla="*/ 304 h 335"/>
                <a:gd name="T86" fmla="*/ 276 w 368"/>
                <a:gd name="T87" fmla="*/ 67 h 335"/>
                <a:gd name="T88" fmla="*/ 280 w 368"/>
                <a:gd name="T89" fmla="*/ 68 h 335"/>
                <a:gd name="T90" fmla="*/ 281 w 368"/>
                <a:gd name="T91" fmla="*/ 68 h 335"/>
                <a:gd name="T92" fmla="*/ 313 w 368"/>
                <a:gd name="T93" fmla="*/ 274 h 335"/>
                <a:gd name="T94" fmla="*/ 300 w 368"/>
                <a:gd name="T95" fmla="*/ 301 h 335"/>
                <a:gd name="T96" fmla="*/ 334 w 368"/>
                <a:gd name="T97" fmla="*/ 335 h 335"/>
                <a:gd name="T98" fmla="*/ 368 w 368"/>
                <a:gd name="T99" fmla="*/ 301 h 335"/>
                <a:gd name="T100" fmla="*/ 345 w 368"/>
                <a:gd name="T10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35">
                  <a:moveTo>
                    <a:pt x="334" y="318"/>
                  </a:moveTo>
                  <a:cubicBezTo>
                    <a:pt x="324" y="318"/>
                    <a:pt x="316" y="311"/>
                    <a:pt x="316" y="301"/>
                  </a:cubicBezTo>
                  <a:cubicBezTo>
                    <a:pt x="316" y="291"/>
                    <a:pt x="324" y="283"/>
                    <a:pt x="334" y="283"/>
                  </a:cubicBezTo>
                  <a:cubicBezTo>
                    <a:pt x="344" y="283"/>
                    <a:pt x="351" y="291"/>
                    <a:pt x="351" y="301"/>
                  </a:cubicBezTo>
                  <a:cubicBezTo>
                    <a:pt x="351" y="311"/>
                    <a:pt x="344" y="318"/>
                    <a:pt x="334" y="318"/>
                  </a:cubicBezTo>
                  <a:moveTo>
                    <a:pt x="280" y="52"/>
                  </a:moveTo>
                  <a:cubicBezTo>
                    <a:pt x="270" y="52"/>
                    <a:pt x="263" y="44"/>
                    <a:pt x="263" y="34"/>
                  </a:cubicBezTo>
                  <a:cubicBezTo>
                    <a:pt x="263" y="24"/>
                    <a:pt x="270" y="16"/>
                    <a:pt x="280" y="16"/>
                  </a:cubicBezTo>
                  <a:cubicBezTo>
                    <a:pt x="290" y="16"/>
                    <a:pt x="298" y="24"/>
                    <a:pt x="298" y="34"/>
                  </a:cubicBezTo>
                  <a:cubicBezTo>
                    <a:pt x="298" y="44"/>
                    <a:pt x="290" y="52"/>
                    <a:pt x="280" y="52"/>
                  </a:cubicBezTo>
                  <a:moveTo>
                    <a:pt x="88" y="52"/>
                  </a:moveTo>
                  <a:cubicBezTo>
                    <a:pt x="79" y="52"/>
                    <a:pt x="71" y="44"/>
                    <a:pt x="71" y="34"/>
                  </a:cubicBezTo>
                  <a:cubicBezTo>
                    <a:pt x="71" y="24"/>
                    <a:pt x="79" y="16"/>
                    <a:pt x="88" y="16"/>
                  </a:cubicBezTo>
                  <a:cubicBezTo>
                    <a:pt x="98" y="16"/>
                    <a:pt x="106" y="24"/>
                    <a:pt x="106" y="34"/>
                  </a:cubicBezTo>
                  <a:cubicBezTo>
                    <a:pt x="106" y="44"/>
                    <a:pt x="98" y="52"/>
                    <a:pt x="88" y="52"/>
                  </a:cubicBezTo>
                  <a:moveTo>
                    <a:pt x="34" y="318"/>
                  </a:moveTo>
                  <a:cubicBezTo>
                    <a:pt x="24" y="318"/>
                    <a:pt x="17" y="311"/>
                    <a:pt x="17" y="301"/>
                  </a:cubicBezTo>
                  <a:cubicBezTo>
                    <a:pt x="17" y="291"/>
                    <a:pt x="24" y="283"/>
                    <a:pt x="34" y="283"/>
                  </a:cubicBezTo>
                  <a:cubicBezTo>
                    <a:pt x="44" y="283"/>
                    <a:pt x="52" y="291"/>
                    <a:pt x="52" y="301"/>
                  </a:cubicBezTo>
                  <a:cubicBezTo>
                    <a:pt x="52" y="311"/>
                    <a:pt x="44" y="318"/>
                    <a:pt x="34" y="318"/>
                  </a:cubicBezTo>
                  <a:moveTo>
                    <a:pt x="345" y="269"/>
                  </a:moveTo>
                  <a:cubicBezTo>
                    <a:pt x="310" y="48"/>
                    <a:pt x="310" y="48"/>
                    <a:pt x="310" y="48"/>
                  </a:cubicBezTo>
                  <a:cubicBezTo>
                    <a:pt x="313" y="44"/>
                    <a:pt x="314" y="39"/>
                    <a:pt x="314" y="34"/>
                  </a:cubicBezTo>
                  <a:cubicBezTo>
                    <a:pt x="314" y="15"/>
                    <a:pt x="299" y="0"/>
                    <a:pt x="280" y="0"/>
                  </a:cubicBezTo>
                  <a:cubicBezTo>
                    <a:pt x="262" y="0"/>
                    <a:pt x="247" y="15"/>
                    <a:pt x="247" y="34"/>
                  </a:cubicBezTo>
                  <a:cubicBezTo>
                    <a:pt x="247" y="38"/>
                    <a:pt x="247" y="41"/>
                    <a:pt x="248" y="45"/>
                  </a:cubicBezTo>
                  <a:cubicBezTo>
                    <a:pt x="184" y="265"/>
                    <a:pt x="184" y="265"/>
                    <a:pt x="184" y="265"/>
                  </a:cubicBezTo>
                  <a:cubicBezTo>
                    <a:pt x="121" y="44"/>
                    <a:pt x="121" y="44"/>
                    <a:pt x="121" y="44"/>
                  </a:cubicBezTo>
                  <a:cubicBezTo>
                    <a:pt x="122" y="41"/>
                    <a:pt x="122" y="38"/>
                    <a:pt x="122" y="34"/>
                  </a:cubicBezTo>
                  <a:cubicBezTo>
                    <a:pt x="122" y="15"/>
                    <a:pt x="107" y="0"/>
                    <a:pt x="88" y="0"/>
                  </a:cubicBezTo>
                  <a:cubicBezTo>
                    <a:pt x="70" y="0"/>
                    <a:pt x="54" y="15"/>
                    <a:pt x="54" y="34"/>
                  </a:cubicBezTo>
                  <a:cubicBezTo>
                    <a:pt x="54" y="39"/>
                    <a:pt x="56" y="44"/>
                    <a:pt x="58" y="49"/>
                  </a:cubicBezTo>
                  <a:cubicBezTo>
                    <a:pt x="23" y="269"/>
                    <a:pt x="23" y="269"/>
                    <a:pt x="23" y="269"/>
                  </a:cubicBezTo>
                  <a:cubicBezTo>
                    <a:pt x="10" y="273"/>
                    <a:pt x="0" y="286"/>
                    <a:pt x="0" y="301"/>
                  </a:cubicBezTo>
                  <a:cubicBezTo>
                    <a:pt x="0" y="320"/>
                    <a:pt x="15" y="335"/>
                    <a:pt x="34" y="335"/>
                  </a:cubicBezTo>
                  <a:cubicBezTo>
                    <a:pt x="53" y="335"/>
                    <a:pt x="68" y="320"/>
                    <a:pt x="68" y="301"/>
                  </a:cubicBezTo>
                  <a:cubicBezTo>
                    <a:pt x="68" y="290"/>
                    <a:pt x="63" y="280"/>
                    <a:pt x="55" y="274"/>
                  </a:cubicBezTo>
                  <a:cubicBezTo>
                    <a:pt x="87" y="68"/>
                    <a:pt x="87" y="68"/>
                    <a:pt x="87" y="68"/>
                  </a:cubicBezTo>
                  <a:cubicBezTo>
                    <a:pt x="87" y="68"/>
                    <a:pt x="88" y="68"/>
                    <a:pt x="88" y="68"/>
                  </a:cubicBezTo>
                  <a:cubicBezTo>
                    <a:pt x="90" y="68"/>
                    <a:pt x="92" y="68"/>
                    <a:pt x="93" y="68"/>
                  </a:cubicBezTo>
                  <a:cubicBezTo>
                    <a:pt x="166" y="309"/>
                    <a:pt x="166" y="309"/>
                    <a:pt x="166" y="309"/>
                  </a:cubicBezTo>
                  <a:cubicBezTo>
                    <a:pt x="169" y="318"/>
                    <a:pt x="173" y="327"/>
                    <a:pt x="184" y="327"/>
                  </a:cubicBezTo>
                  <a:cubicBezTo>
                    <a:pt x="194" y="327"/>
                    <a:pt x="200" y="322"/>
                    <a:pt x="205" y="304"/>
                  </a:cubicBezTo>
                  <a:cubicBezTo>
                    <a:pt x="276" y="67"/>
                    <a:pt x="276" y="67"/>
                    <a:pt x="276" y="67"/>
                  </a:cubicBezTo>
                  <a:cubicBezTo>
                    <a:pt x="277" y="67"/>
                    <a:pt x="279" y="68"/>
                    <a:pt x="280" y="68"/>
                  </a:cubicBezTo>
                  <a:cubicBezTo>
                    <a:pt x="280" y="68"/>
                    <a:pt x="281" y="68"/>
                    <a:pt x="281" y="68"/>
                  </a:cubicBezTo>
                  <a:cubicBezTo>
                    <a:pt x="313" y="274"/>
                    <a:pt x="313" y="274"/>
                    <a:pt x="313" y="274"/>
                  </a:cubicBezTo>
                  <a:cubicBezTo>
                    <a:pt x="305" y="280"/>
                    <a:pt x="300" y="290"/>
                    <a:pt x="300" y="301"/>
                  </a:cubicBezTo>
                  <a:cubicBezTo>
                    <a:pt x="300" y="320"/>
                    <a:pt x="315" y="335"/>
                    <a:pt x="334" y="335"/>
                  </a:cubicBezTo>
                  <a:cubicBezTo>
                    <a:pt x="353" y="335"/>
                    <a:pt x="368" y="320"/>
                    <a:pt x="368" y="301"/>
                  </a:cubicBezTo>
                  <a:cubicBezTo>
                    <a:pt x="368" y="286"/>
                    <a:pt x="358" y="273"/>
                    <a:pt x="345" y="26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10" hidden="1"/>
            <p:cNvSpPr>
              <a:spLocks/>
            </p:cNvSpPr>
            <p:nvPr userDrawn="1"/>
          </p:nvSpPr>
          <p:spPr bwMode="auto">
            <a:xfrm>
              <a:off x="4249" y="2203"/>
              <a:ext cx="154" cy="277"/>
            </a:xfrm>
            <a:custGeom>
              <a:avLst/>
              <a:gdLst>
                <a:gd name="T0" fmla="*/ 8 w 65"/>
                <a:gd name="T1" fmla="*/ 0 h 116"/>
                <a:gd name="T2" fmla="*/ 8 w 65"/>
                <a:gd name="T3" fmla="*/ 0 h 116"/>
                <a:gd name="T4" fmla="*/ 0 w 65"/>
                <a:gd name="T5" fmla="*/ 0 h 116"/>
                <a:gd name="T6" fmla="*/ 0 w 65"/>
                <a:gd name="T7" fmla="*/ 1 h 116"/>
                <a:gd name="T8" fmla="*/ 0 w 65"/>
                <a:gd name="T9" fmla="*/ 6 h 116"/>
                <a:gd name="T10" fmla="*/ 0 w 65"/>
                <a:gd name="T11" fmla="*/ 17 h 116"/>
                <a:gd name="T12" fmla="*/ 3 w 65"/>
                <a:gd name="T13" fmla="*/ 20 h 116"/>
                <a:gd name="T14" fmla="*/ 3 w 65"/>
                <a:gd name="T15" fmla="*/ 20 h 116"/>
                <a:gd name="T16" fmla="*/ 8 w 65"/>
                <a:gd name="T17" fmla="*/ 20 h 116"/>
                <a:gd name="T18" fmla="*/ 8 w 65"/>
                <a:gd name="T19" fmla="*/ 20 h 116"/>
                <a:gd name="T20" fmla="*/ 46 w 65"/>
                <a:gd name="T21" fmla="*/ 58 h 116"/>
                <a:gd name="T22" fmla="*/ 8 w 65"/>
                <a:gd name="T23" fmla="*/ 97 h 116"/>
                <a:gd name="T24" fmla="*/ 8 w 65"/>
                <a:gd name="T25" fmla="*/ 97 h 116"/>
                <a:gd name="T26" fmla="*/ 3 w 65"/>
                <a:gd name="T27" fmla="*/ 97 h 116"/>
                <a:gd name="T28" fmla="*/ 0 w 65"/>
                <a:gd name="T29" fmla="*/ 99 h 116"/>
                <a:gd name="T30" fmla="*/ 0 w 65"/>
                <a:gd name="T31" fmla="*/ 110 h 116"/>
                <a:gd name="T32" fmla="*/ 0 w 65"/>
                <a:gd name="T33" fmla="*/ 116 h 116"/>
                <a:gd name="T34" fmla="*/ 0 w 65"/>
                <a:gd name="T35" fmla="*/ 116 h 116"/>
                <a:gd name="T36" fmla="*/ 8 w 65"/>
                <a:gd name="T37" fmla="*/ 116 h 116"/>
                <a:gd name="T38" fmla="*/ 8 w 65"/>
                <a:gd name="T39" fmla="*/ 116 h 116"/>
                <a:gd name="T40" fmla="*/ 65 w 65"/>
                <a:gd name="T41" fmla="*/ 58 h 116"/>
                <a:gd name="T42" fmla="*/ 8 w 65"/>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6">
                  <a:moveTo>
                    <a:pt x="8" y="0"/>
                  </a:moveTo>
                  <a:cubicBezTo>
                    <a:pt x="8" y="0"/>
                    <a:pt x="8" y="0"/>
                    <a:pt x="8" y="0"/>
                  </a:cubicBezTo>
                  <a:cubicBezTo>
                    <a:pt x="0" y="0"/>
                    <a:pt x="0" y="0"/>
                    <a:pt x="0" y="0"/>
                  </a:cubicBezTo>
                  <a:cubicBezTo>
                    <a:pt x="0" y="1"/>
                    <a:pt x="0" y="1"/>
                    <a:pt x="0" y="1"/>
                  </a:cubicBezTo>
                  <a:cubicBezTo>
                    <a:pt x="0" y="6"/>
                    <a:pt x="0" y="6"/>
                    <a:pt x="0" y="6"/>
                  </a:cubicBezTo>
                  <a:cubicBezTo>
                    <a:pt x="0" y="17"/>
                    <a:pt x="0" y="17"/>
                    <a:pt x="0" y="17"/>
                  </a:cubicBezTo>
                  <a:cubicBezTo>
                    <a:pt x="0" y="18"/>
                    <a:pt x="1" y="20"/>
                    <a:pt x="3" y="20"/>
                  </a:cubicBezTo>
                  <a:cubicBezTo>
                    <a:pt x="3" y="20"/>
                    <a:pt x="3" y="20"/>
                    <a:pt x="3" y="20"/>
                  </a:cubicBezTo>
                  <a:cubicBezTo>
                    <a:pt x="8" y="20"/>
                    <a:pt x="8" y="20"/>
                    <a:pt x="8" y="20"/>
                  </a:cubicBezTo>
                  <a:cubicBezTo>
                    <a:pt x="8" y="20"/>
                    <a:pt x="8" y="20"/>
                    <a:pt x="8" y="20"/>
                  </a:cubicBezTo>
                  <a:cubicBezTo>
                    <a:pt x="29" y="20"/>
                    <a:pt x="46" y="37"/>
                    <a:pt x="46" y="58"/>
                  </a:cubicBezTo>
                  <a:cubicBezTo>
                    <a:pt x="46" y="79"/>
                    <a:pt x="29" y="96"/>
                    <a:pt x="8" y="97"/>
                  </a:cubicBezTo>
                  <a:cubicBezTo>
                    <a:pt x="8" y="97"/>
                    <a:pt x="8" y="97"/>
                    <a:pt x="8" y="97"/>
                  </a:cubicBezTo>
                  <a:cubicBezTo>
                    <a:pt x="3" y="97"/>
                    <a:pt x="3" y="97"/>
                    <a:pt x="3" y="97"/>
                  </a:cubicBezTo>
                  <a:cubicBezTo>
                    <a:pt x="1" y="97"/>
                    <a:pt x="0" y="98"/>
                    <a:pt x="0" y="99"/>
                  </a:cubicBezTo>
                  <a:cubicBezTo>
                    <a:pt x="0" y="110"/>
                    <a:pt x="0" y="110"/>
                    <a:pt x="0" y="110"/>
                  </a:cubicBezTo>
                  <a:cubicBezTo>
                    <a:pt x="0" y="116"/>
                    <a:pt x="0" y="116"/>
                    <a:pt x="0" y="116"/>
                  </a:cubicBezTo>
                  <a:cubicBezTo>
                    <a:pt x="0" y="116"/>
                    <a:pt x="0" y="116"/>
                    <a:pt x="0" y="116"/>
                  </a:cubicBezTo>
                  <a:cubicBezTo>
                    <a:pt x="8" y="116"/>
                    <a:pt x="8" y="116"/>
                    <a:pt x="8" y="116"/>
                  </a:cubicBezTo>
                  <a:cubicBezTo>
                    <a:pt x="8" y="116"/>
                    <a:pt x="8" y="116"/>
                    <a:pt x="8" y="116"/>
                  </a:cubicBezTo>
                  <a:cubicBezTo>
                    <a:pt x="40" y="116"/>
                    <a:pt x="65" y="90"/>
                    <a:pt x="65" y="58"/>
                  </a:cubicBezTo>
                  <a:cubicBezTo>
                    <a:pt x="65" y="26"/>
                    <a:pt x="40"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11" hidden="1"/>
            <p:cNvSpPr>
              <a:spLocks/>
            </p:cNvSpPr>
            <p:nvPr userDrawn="1"/>
          </p:nvSpPr>
          <p:spPr bwMode="auto">
            <a:xfrm>
              <a:off x="3970" y="1779"/>
              <a:ext cx="253" cy="469"/>
            </a:xfrm>
            <a:custGeom>
              <a:avLst/>
              <a:gdLst>
                <a:gd name="T0" fmla="*/ 101 w 107"/>
                <a:gd name="T1" fmla="*/ 61 h 197"/>
                <a:gd name="T2" fmla="*/ 107 w 107"/>
                <a:gd name="T3" fmla="*/ 59 h 197"/>
                <a:gd name="T4" fmla="*/ 107 w 107"/>
                <a:gd name="T5" fmla="*/ 10 h 197"/>
                <a:gd name="T6" fmla="*/ 107 w 107"/>
                <a:gd name="T7" fmla="*/ 2 h 197"/>
                <a:gd name="T8" fmla="*/ 92 w 107"/>
                <a:gd name="T9" fmla="*/ 0 h 197"/>
                <a:gd name="T10" fmla="*/ 90 w 107"/>
                <a:gd name="T11" fmla="*/ 10 h 197"/>
                <a:gd name="T12" fmla="*/ 73 w 107"/>
                <a:gd name="T13" fmla="*/ 5 h 197"/>
                <a:gd name="T14" fmla="*/ 59 w 107"/>
                <a:gd name="T15" fmla="*/ 8 h 197"/>
                <a:gd name="T16" fmla="*/ 61 w 107"/>
                <a:gd name="T17" fmla="*/ 18 h 197"/>
                <a:gd name="T18" fmla="*/ 43 w 107"/>
                <a:gd name="T19" fmla="*/ 19 h 197"/>
                <a:gd name="T20" fmla="*/ 30 w 107"/>
                <a:gd name="T21" fmla="*/ 27 h 197"/>
                <a:gd name="T22" fmla="*/ 35 w 107"/>
                <a:gd name="T23" fmla="*/ 36 h 197"/>
                <a:gd name="T24" fmla="*/ 19 w 107"/>
                <a:gd name="T25" fmla="*/ 43 h 197"/>
                <a:gd name="T26" fmla="*/ 10 w 107"/>
                <a:gd name="T27" fmla="*/ 55 h 197"/>
                <a:gd name="T28" fmla="*/ 18 w 107"/>
                <a:gd name="T29" fmla="*/ 62 h 197"/>
                <a:gd name="T30" fmla="*/ 5 w 107"/>
                <a:gd name="T31" fmla="*/ 73 h 197"/>
                <a:gd name="T32" fmla="*/ 1 w 107"/>
                <a:gd name="T33" fmla="*/ 88 h 197"/>
                <a:gd name="T34" fmla="*/ 10 w 107"/>
                <a:gd name="T35" fmla="*/ 91 h 197"/>
                <a:gd name="T36" fmla="*/ 10 w 107"/>
                <a:gd name="T37" fmla="*/ 105 h 197"/>
                <a:gd name="T38" fmla="*/ 1 w 107"/>
                <a:gd name="T39" fmla="*/ 109 h 197"/>
                <a:gd name="T40" fmla="*/ 5 w 107"/>
                <a:gd name="T41" fmla="*/ 123 h 197"/>
                <a:gd name="T42" fmla="*/ 18 w 107"/>
                <a:gd name="T43" fmla="*/ 135 h 197"/>
                <a:gd name="T44" fmla="*/ 10 w 107"/>
                <a:gd name="T45" fmla="*/ 142 h 197"/>
                <a:gd name="T46" fmla="*/ 19 w 107"/>
                <a:gd name="T47" fmla="*/ 154 h 197"/>
                <a:gd name="T48" fmla="*/ 35 w 107"/>
                <a:gd name="T49" fmla="*/ 160 h 197"/>
                <a:gd name="T50" fmla="*/ 30 w 107"/>
                <a:gd name="T51" fmla="*/ 169 h 197"/>
                <a:gd name="T52" fmla="*/ 43 w 107"/>
                <a:gd name="T53" fmla="*/ 178 h 197"/>
                <a:gd name="T54" fmla="*/ 61 w 107"/>
                <a:gd name="T55" fmla="*/ 178 h 197"/>
                <a:gd name="T56" fmla="*/ 59 w 107"/>
                <a:gd name="T57" fmla="*/ 188 h 197"/>
                <a:gd name="T58" fmla="*/ 73 w 107"/>
                <a:gd name="T59" fmla="*/ 192 h 197"/>
                <a:gd name="T60" fmla="*/ 90 w 107"/>
                <a:gd name="T61" fmla="*/ 186 h 197"/>
                <a:gd name="T62" fmla="*/ 92 w 107"/>
                <a:gd name="T63" fmla="*/ 197 h 197"/>
                <a:gd name="T64" fmla="*/ 107 w 107"/>
                <a:gd name="T65" fmla="*/ 195 h 197"/>
                <a:gd name="T66" fmla="*/ 107 w 107"/>
                <a:gd name="T67" fmla="*/ 186 h 197"/>
                <a:gd name="T68" fmla="*/ 104 w 107"/>
                <a:gd name="T69" fmla="*/ 138 h 197"/>
                <a:gd name="T70" fmla="*/ 99 w 107"/>
                <a:gd name="T71" fmla="*/ 138 h 197"/>
                <a:gd name="T72" fmla="*/ 99 w 107"/>
                <a:gd name="T73" fmla="*/ 138 h 197"/>
                <a:gd name="T74" fmla="*/ 99 w 107"/>
                <a:gd name="T75"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97">
                  <a:moveTo>
                    <a:pt x="99" y="61"/>
                  </a:moveTo>
                  <a:cubicBezTo>
                    <a:pt x="100" y="61"/>
                    <a:pt x="100" y="61"/>
                    <a:pt x="101" y="61"/>
                  </a:cubicBezTo>
                  <a:cubicBezTo>
                    <a:pt x="104" y="61"/>
                    <a:pt x="104" y="61"/>
                    <a:pt x="104" y="61"/>
                  </a:cubicBezTo>
                  <a:cubicBezTo>
                    <a:pt x="106" y="61"/>
                    <a:pt x="107" y="60"/>
                    <a:pt x="107" y="59"/>
                  </a:cubicBezTo>
                  <a:cubicBezTo>
                    <a:pt x="107" y="59"/>
                    <a:pt x="107" y="59"/>
                    <a:pt x="107" y="59"/>
                  </a:cubicBezTo>
                  <a:cubicBezTo>
                    <a:pt x="107" y="10"/>
                    <a:pt x="107" y="10"/>
                    <a:pt x="107" y="10"/>
                  </a:cubicBezTo>
                  <a:cubicBezTo>
                    <a:pt x="107" y="10"/>
                    <a:pt x="107" y="10"/>
                    <a:pt x="107" y="10"/>
                  </a:cubicBezTo>
                  <a:cubicBezTo>
                    <a:pt x="107" y="2"/>
                    <a:pt x="107" y="2"/>
                    <a:pt x="107" y="2"/>
                  </a:cubicBezTo>
                  <a:cubicBezTo>
                    <a:pt x="107" y="1"/>
                    <a:pt x="106" y="0"/>
                    <a:pt x="105" y="0"/>
                  </a:cubicBezTo>
                  <a:cubicBezTo>
                    <a:pt x="92" y="0"/>
                    <a:pt x="92" y="0"/>
                    <a:pt x="92" y="0"/>
                  </a:cubicBezTo>
                  <a:cubicBezTo>
                    <a:pt x="91" y="0"/>
                    <a:pt x="90" y="1"/>
                    <a:pt x="90" y="2"/>
                  </a:cubicBezTo>
                  <a:cubicBezTo>
                    <a:pt x="90" y="10"/>
                    <a:pt x="90" y="10"/>
                    <a:pt x="90" y="10"/>
                  </a:cubicBezTo>
                  <a:cubicBezTo>
                    <a:pt x="85" y="11"/>
                    <a:pt x="81" y="12"/>
                    <a:pt x="76" y="13"/>
                  </a:cubicBezTo>
                  <a:cubicBezTo>
                    <a:pt x="73" y="5"/>
                    <a:pt x="73" y="5"/>
                    <a:pt x="73" y="5"/>
                  </a:cubicBezTo>
                  <a:cubicBezTo>
                    <a:pt x="73" y="4"/>
                    <a:pt x="72" y="3"/>
                    <a:pt x="71" y="4"/>
                  </a:cubicBezTo>
                  <a:cubicBezTo>
                    <a:pt x="59" y="8"/>
                    <a:pt x="59" y="8"/>
                    <a:pt x="59" y="8"/>
                  </a:cubicBezTo>
                  <a:cubicBezTo>
                    <a:pt x="58" y="9"/>
                    <a:pt x="57" y="10"/>
                    <a:pt x="58" y="11"/>
                  </a:cubicBezTo>
                  <a:cubicBezTo>
                    <a:pt x="61" y="18"/>
                    <a:pt x="61" y="18"/>
                    <a:pt x="61" y="18"/>
                  </a:cubicBezTo>
                  <a:cubicBezTo>
                    <a:pt x="56" y="20"/>
                    <a:pt x="52" y="23"/>
                    <a:pt x="48" y="26"/>
                  </a:cubicBezTo>
                  <a:cubicBezTo>
                    <a:pt x="43" y="19"/>
                    <a:pt x="43" y="19"/>
                    <a:pt x="43" y="19"/>
                  </a:cubicBezTo>
                  <a:cubicBezTo>
                    <a:pt x="42" y="18"/>
                    <a:pt x="41" y="18"/>
                    <a:pt x="40" y="19"/>
                  </a:cubicBezTo>
                  <a:cubicBezTo>
                    <a:pt x="30" y="27"/>
                    <a:pt x="30" y="27"/>
                    <a:pt x="30" y="27"/>
                  </a:cubicBezTo>
                  <a:cubicBezTo>
                    <a:pt x="30" y="28"/>
                    <a:pt x="29" y="29"/>
                    <a:pt x="30" y="30"/>
                  </a:cubicBezTo>
                  <a:cubicBezTo>
                    <a:pt x="35" y="36"/>
                    <a:pt x="35" y="36"/>
                    <a:pt x="35" y="36"/>
                  </a:cubicBezTo>
                  <a:cubicBezTo>
                    <a:pt x="32" y="40"/>
                    <a:pt x="29" y="43"/>
                    <a:pt x="26" y="47"/>
                  </a:cubicBezTo>
                  <a:cubicBezTo>
                    <a:pt x="19" y="43"/>
                    <a:pt x="19" y="43"/>
                    <a:pt x="19" y="43"/>
                  </a:cubicBezTo>
                  <a:cubicBezTo>
                    <a:pt x="18" y="42"/>
                    <a:pt x="17" y="43"/>
                    <a:pt x="17" y="44"/>
                  </a:cubicBezTo>
                  <a:cubicBezTo>
                    <a:pt x="10" y="55"/>
                    <a:pt x="10" y="55"/>
                    <a:pt x="10" y="55"/>
                  </a:cubicBezTo>
                  <a:cubicBezTo>
                    <a:pt x="10" y="56"/>
                    <a:pt x="10" y="57"/>
                    <a:pt x="11" y="57"/>
                  </a:cubicBezTo>
                  <a:cubicBezTo>
                    <a:pt x="18" y="62"/>
                    <a:pt x="18" y="62"/>
                    <a:pt x="18" y="62"/>
                  </a:cubicBezTo>
                  <a:cubicBezTo>
                    <a:pt x="16" y="66"/>
                    <a:pt x="15" y="70"/>
                    <a:pt x="13" y="75"/>
                  </a:cubicBezTo>
                  <a:cubicBezTo>
                    <a:pt x="5" y="73"/>
                    <a:pt x="5" y="73"/>
                    <a:pt x="5" y="73"/>
                  </a:cubicBezTo>
                  <a:cubicBezTo>
                    <a:pt x="4" y="73"/>
                    <a:pt x="3" y="74"/>
                    <a:pt x="3" y="75"/>
                  </a:cubicBezTo>
                  <a:cubicBezTo>
                    <a:pt x="1" y="88"/>
                    <a:pt x="1" y="88"/>
                    <a:pt x="1" y="88"/>
                  </a:cubicBezTo>
                  <a:cubicBezTo>
                    <a:pt x="0" y="89"/>
                    <a:pt x="1" y="90"/>
                    <a:pt x="2" y="90"/>
                  </a:cubicBezTo>
                  <a:cubicBezTo>
                    <a:pt x="10" y="91"/>
                    <a:pt x="10" y="91"/>
                    <a:pt x="10" y="91"/>
                  </a:cubicBezTo>
                  <a:cubicBezTo>
                    <a:pt x="10" y="94"/>
                    <a:pt x="10" y="96"/>
                    <a:pt x="10" y="98"/>
                  </a:cubicBezTo>
                  <a:cubicBezTo>
                    <a:pt x="10" y="101"/>
                    <a:pt x="10" y="103"/>
                    <a:pt x="10" y="105"/>
                  </a:cubicBezTo>
                  <a:cubicBezTo>
                    <a:pt x="2" y="107"/>
                    <a:pt x="2" y="107"/>
                    <a:pt x="2" y="107"/>
                  </a:cubicBezTo>
                  <a:cubicBezTo>
                    <a:pt x="1" y="107"/>
                    <a:pt x="0" y="108"/>
                    <a:pt x="1" y="109"/>
                  </a:cubicBezTo>
                  <a:cubicBezTo>
                    <a:pt x="3" y="122"/>
                    <a:pt x="3" y="122"/>
                    <a:pt x="3" y="122"/>
                  </a:cubicBezTo>
                  <a:cubicBezTo>
                    <a:pt x="3" y="123"/>
                    <a:pt x="4" y="123"/>
                    <a:pt x="5" y="123"/>
                  </a:cubicBezTo>
                  <a:cubicBezTo>
                    <a:pt x="13" y="122"/>
                    <a:pt x="13" y="122"/>
                    <a:pt x="13" y="122"/>
                  </a:cubicBezTo>
                  <a:cubicBezTo>
                    <a:pt x="15" y="126"/>
                    <a:pt x="16" y="131"/>
                    <a:pt x="18" y="135"/>
                  </a:cubicBezTo>
                  <a:cubicBezTo>
                    <a:pt x="11" y="139"/>
                    <a:pt x="11" y="139"/>
                    <a:pt x="11" y="139"/>
                  </a:cubicBezTo>
                  <a:cubicBezTo>
                    <a:pt x="10" y="140"/>
                    <a:pt x="10" y="141"/>
                    <a:pt x="10" y="142"/>
                  </a:cubicBezTo>
                  <a:cubicBezTo>
                    <a:pt x="17" y="153"/>
                    <a:pt x="17" y="153"/>
                    <a:pt x="17" y="153"/>
                  </a:cubicBezTo>
                  <a:cubicBezTo>
                    <a:pt x="17" y="154"/>
                    <a:pt x="18" y="154"/>
                    <a:pt x="19" y="154"/>
                  </a:cubicBezTo>
                  <a:cubicBezTo>
                    <a:pt x="26" y="150"/>
                    <a:pt x="26" y="150"/>
                    <a:pt x="26" y="150"/>
                  </a:cubicBezTo>
                  <a:cubicBezTo>
                    <a:pt x="29" y="153"/>
                    <a:pt x="32" y="157"/>
                    <a:pt x="35" y="160"/>
                  </a:cubicBezTo>
                  <a:cubicBezTo>
                    <a:pt x="30" y="167"/>
                    <a:pt x="30" y="167"/>
                    <a:pt x="30" y="167"/>
                  </a:cubicBezTo>
                  <a:cubicBezTo>
                    <a:pt x="29" y="168"/>
                    <a:pt x="30" y="169"/>
                    <a:pt x="30" y="169"/>
                  </a:cubicBezTo>
                  <a:cubicBezTo>
                    <a:pt x="40" y="178"/>
                    <a:pt x="40" y="178"/>
                    <a:pt x="40" y="178"/>
                  </a:cubicBezTo>
                  <a:cubicBezTo>
                    <a:pt x="41" y="178"/>
                    <a:pt x="42" y="178"/>
                    <a:pt x="43" y="178"/>
                  </a:cubicBezTo>
                  <a:cubicBezTo>
                    <a:pt x="48" y="171"/>
                    <a:pt x="48" y="171"/>
                    <a:pt x="48" y="171"/>
                  </a:cubicBezTo>
                  <a:cubicBezTo>
                    <a:pt x="52" y="174"/>
                    <a:pt x="56" y="176"/>
                    <a:pt x="61" y="178"/>
                  </a:cubicBezTo>
                  <a:cubicBezTo>
                    <a:pt x="58" y="186"/>
                    <a:pt x="58" y="186"/>
                    <a:pt x="58" y="186"/>
                  </a:cubicBezTo>
                  <a:cubicBezTo>
                    <a:pt x="57" y="187"/>
                    <a:pt x="58" y="188"/>
                    <a:pt x="59" y="188"/>
                  </a:cubicBezTo>
                  <a:cubicBezTo>
                    <a:pt x="71" y="193"/>
                    <a:pt x="71" y="193"/>
                    <a:pt x="71" y="193"/>
                  </a:cubicBezTo>
                  <a:cubicBezTo>
                    <a:pt x="72" y="193"/>
                    <a:pt x="73" y="193"/>
                    <a:pt x="73" y="192"/>
                  </a:cubicBezTo>
                  <a:cubicBezTo>
                    <a:pt x="76" y="184"/>
                    <a:pt x="76" y="184"/>
                    <a:pt x="76" y="184"/>
                  </a:cubicBezTo>
                  <a:cubicBezTo>
                    <a:pt x="81" y="185"/>
                    <a:pt x="85" y="186"/>
                    <a:pt x="90" y="186"/>
                  </a:cubicBezTo>
                  <a:cubicBezTo>
                    <a:pt x="90" y="195"/>
                    <a:pt x="90" y="195"/>
                    <a:pt x="90" y="195"/>
                  </a:cubicBezTo>
                  <a:cubicBezTo>
                    <a:pt x="90" y="196"/>
                    <a:pt x="91" y="197"/>
                    <a:pt x="92" y="197"/>
                  </a:cubicBezTo>
                  <a:cubicBezTo>
                    <a:pt x="105" y="197"/>
                    <a:pt x="105" y="197"/>
                    <a:pt x="105" y="197"/>
                  </a:cubicBezTo>
                  <a:cubicBezTo>
                    <a:pt x="106" y="197"/>
                    <a:pt x="107" y="196"/>
                    <a:pt x="107" y="195"/>
                  </a:cubicBezTo>
                  <a:cubicBezTo>
                    <a:pt x="107" y="186"/>
                    <a:pt x="107" y="186"/>
                    <a:pt x="107" y="186"/>
                  </a:cubicBezTo>
                  <a:cubicBezTo>
                    <a:pt x="107" y="186"/>
                    <a:pt x="107" y="186"/>
                    <a:pt x="107" y="186"/>
                  </a:cubicBezTo>
                  <a:cubicBezTo>
                    <a:pt x="107" y="141"/>
                    <a:pt x="107" y="141"/>
                    <a:pt x="107" y="141"/>
                  </a:cubicBezTo>
                  <a:cubicBezTo>
                    <a:pt x="107" y="139"/>
                    <a:pt x="106" y="138"/>
                    <a:pt x="104" y="138"/>
                  </a:cubicBezTo>
                  <a:cubicBezTo>
                    <a:pt x="104" y="138"/>
                    <a:pt x="104" y="138"/>
                    <a:pt x="104" y="138"/>
                  </a:cubicBezTo>
                  <a:cubicBezTo>
                    <a:pt x="99" y="138"/>
                    <a:pt x="99" y="138"/>
                    <a:pt x="99" y="138"/>
                  </a:cubicBezTo>
                  <a:cubicBezTo>
                    <a:pt x="99" y="138"/>
                    <a:pt x="99" y="138"/>
                    <a:pt x="99" y="138"/>
                  </a:cubicBezTo>
                  <a:cubicBezTo>
                    <a:pt x="99" y="138"/>
                    <a:pt x="99" y="138"/>
                    <a:pt x="99" y="138"/>
                  </a:cubicBezTo>
                  <a:cubicBezTo>
                    <a:pt x="78" y="138"/>
                    <a:pt x="60" y="121"/>
                    <a:pt x="60" y="100"/>
                  </a:cubicBezTo>
                  <a:cubicBezTo>
                    <a:pt x="60" y="78"/>
                    <a:pt x="78" y="61"/>
                    <a:pt x="99" y="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2" hidden="1"/>
            <p:cNvSpPr>
              <a:spLocks/>
            </p:cNvSpPr>
            <p:nvPr userDrawn="1"/>
          </p:nvSpPr>
          <p:spPr bwMode="auto">
            <a:xfrm>
              <a:off x="3977" y="2356"/>
              <a:ext cx="246" cy="221"/>
            </a:xfrm>
            <a:custGeom>
              <a:avLst/>
              <a:gdLst>
                <a:gd name="T0" fmla="*/ 104 w 104"/>
                <a:gd name="T1" fmla="*/ 36 h 93"/>
                <a:gd name="T2" fmla="*/ 101 w 104"/>
                <a:gd name="T3" fmla="*/ 33 h 93"/>
                <a:gd name="T4" fmla="*/ 101 w 104"/>
                <a:gd name="T5" fmla="*/ 33 h 93"/>
                <a:gd name="T6" fmla="*/ 89 w 104"/>
                <a:gd name="T7" fmla="*/ 33 h 93"/>
                <a:gd name="T8" fmla="*/ 58 w 104"/>
                <a:gd name="T9" fmla="*/ 3 h 93"/>
                <a:gd name="T10" fmla="*/ 55 w 104"/>
                <a:gd name="T11" fmla="*/ 0 h 93"/>
                <a:gd name="T12" fmla="*/ 2 w 104"/>
                <a:gd name="T13" fmla="*/ 0 h 93"/>
                <a:gd name="T14" fmla="*/ 1 w 104"/>
                <a:gd name="T15" fmla="*/ 1 h 93"/>
                <a:gd name="T16" fmla="*/ 0 w 104"/>
                <a:gd name="T17" fmla="*/ 3 h 93"/>
                <a:gd name="T18" fmla="*/ 0 w 104"/>
                <a:gd name="T19" fmla="*/ 3 h 93"/>
                <a:gd name="T20" fmla="*/ 89 w 104"/>
                <a:gd name="T21" fmla="*/ 93 h 93"/>
                <a:gd name="T22" fmla="*/ 101 w 104"/>
                <a:gd name="T23" fmla="*/ 93 h 93"/>
                <a:gd name="T24" fmla="*/ 104 w 104"/>
                <a:gd name="T25" fmla="*/ 90 h 93"/>
                <a:gd name="T26" fmla="*/ 104 w 104"/>
                <a:gd name="T27" fmla="*/ 36 h 93"/>
                <a:gd name="T28" fmla="*/ 104 w 104"/>
                <a:gd name="T29" fmla="*/ 35 h 93"/>
                <a:gd name="T30" fmla="*/ 104 w 104"/>
                <a:gd name="T3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104" y="36"/>
                  </a:moveTo>
                  <a:cubicBezTo>
                    <a:pt x="104" y="34"/>
                    <a:pt x="103" y="33"/>
                    <a:pt x="101" y="33"/>
                  </a:cubicBezTo>
                  <a:cubicBezTo>
                    <a:pt x="101" y="33"/>
                    <a:pt x="101" y="33"/>
                    <a:pt x="101" y="33"/>
                  </a:cubicBezTo>
                  <a:cubicBezTo>
                    <a:pt x="89" y="33"/>
                    <a:pt x="89" y="33"/>
                    <a:pt x="89" y="33"/>
                  </a:cubicBezTo>
                  <a:cubicBezTo>
                    <a:pt x="73" y="33"/>
                    <a:pt x="60" y="19"/>
                    <a:pt x="58" y="3"/>
                  </a:cubicBezTo>
                  <a:cubicBezTo>
                    <a:pt x="58" y="1"/>
                    <a:pt x="57" y="0"/>
                    <a:pt x="55" y="0"/>
                  </a:cubicBezTo>
                  <a:cubicBezTo>
                    <a:pt x="2" y="0"/>
                    <a:pt x="2" y="0"/>
                    <a:pt x="2" y="0"/>
                  </a:cubicBezTo>
                  <a:cubicBezTo>
                    <a:pt x="2" y="0"/>
                    <a:pt x="1" y="1"/>
                    <a:pt x="1" y="1"/>
                  </a:cubicBezTo>
                  <a:cubicBezTo>
                    <a:pt x="0" y="2"/>
                    <a:pt x="0" y="2"/>
                    <a:pt x="0" y="3"/>
                  </a:cubicBezTo>
                  <a:cubicBezTo>
                    <a:pt x="0" y="3"/>
                    <a:pt x="0" y="3"/>
                    <a:pt x="0" y="3"/>
                  </a:cubicBezTo>
                  <a:cubicBezTo>
                    <a:pt x="2" y="53"/>
                    <a:pt x="41" y="93"/>
                    <a:pt x="89" y="93"/>
                  </a:cubicBezTo>
                  <a:cubicBezTo>
                    <a:pt x="101" y="93"/>
                    <a:pt x="101" y="93"/>
                    <a:pt x="101" y="93"/>
                  </a:cubicBezTo>
                  <a:cubicBezTo>
                    <a:pt x="103" y="93"/>
                    <a:pt x="104" y="92"/>
                    <a:pt x="104" y="90"/>
                  </a:cubicBezTo>
                  <a:cubicBezTo>
                    <a:pt x="104" y="36"/>
                    <a:pt x="104" y="36"/>
                    <a:pt x="104" y="36"/>
                  </a:cubicBezTo>
                  <a:cubicBezTo>
                    <a:pt x="104" y="35"/>
                    <a:pt x="104" y="35"/>
                    <a:pt x="104" y="35"/>
                  </a:cubicBezTo>
                  <a:cubicBezTo>
                    <a:pt x="104" y="35"/>
                    <a:pt x="104" y="36"/>
                    <a:pt x="10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13" hidden="1"/>
            <p:cNvSpPr>
              <a:spLocks/>
            </p:cNvSpPr>
            <p:nvPr userDrawn="1"/>
          </p:nvSpPr>
          <p:spPr bwMode="auto">
            <a:xfrm>
              <a:off x="4249" y="1779"/>
              <a:ext cx="223" cy="221"/>
            </a:xfrm>
            <a:custGeom>
              <a:avLst/>
              <a:gdLst>
                <a:gd name="T0" fmla="*/ 5 w 94"/>
                <a:gd name="T1" fmla="*/ 0 h 93"/>
                <a:gd name="T2" fmla="*/ 2 w 94"/>
                <a:gd name="T3" fmla="*/ 0 h 93"/>
                <a:gd name="T4" fmla="*/ 0 w 94"/>
                <a:gd name="T5" fmla="*/ 2 h 93"/>
                <a:gd name="T6" fmla="*/ 0 w 94"/>
                <a:gd name="T7" fmla="*/ 58 h 93"/>
                <a:gd name="T8" fmla="*/ 0 w 94"/>
                <a:gd name="T9" fmla="*/ 58 h 93"/>
                <a:gd name="T10" fmla="*/ 0 w 94"/>
                <a:gd name="T11" fmla="*/ 58 h 93"/>
                <a:gd name="T12" fmla="*/ 3 w 94"/>
                <a:gd name="T13" fmla="*/ 61 h 93"/>
                <a:gd name="T14" fmla="*/ 3 w 94"/>
                <a:gd name="T15" fmla="*/ 61 h 93"/>
                <a:gd name="T16" fmla="*/ 5 w 94"/>
                <a:gd name="T17" fmla="*/ 61 h 93"/>
                <a:gd name="T18" fmla="*/ 37 w 94"/>
                <a:gd name="T19" fmla="*/ 91 h 93"/>
                <a:gd name="T20" fmla="*/ 40 w 94"/>
                <a:gd name="T21" fmla="*/ 93 h 93"/>
                <a:gd name="T22" fmla="*/ 92 w 94"/>
                <a:gd name="T23" fmla="*/ 93 h 93"/>
                <a:gd name="T24" fmla="*/ 93 w 94"/>
                <a:gd name="T25" fmla="*/ 92 h 93"/>
                <a:gd name="T26" fmla="*/ 94 w 94"/>
                <a:gd name="T27" fmla="*/ 90 h 93"/>
                <a:gd name="T28" fmla="*/ 94 w 94"/>
                <a:gd name="T29" fmla="*/ 90 h 93"/>
                <a:gd name="T30" fmla="*/ 5 w 9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5" y="0"/>
                  </a:moveTo>
                  <a:cubicBezTo>
                    <a:pt x="2" y="0"/>
                    <a:pt x="2" y="0"/>
                    <a:pt x="2" y="0"/>
                  </a:cubicBezTo>
                  <a:cubicBezTo>
                    <a:pt x="1" y="0"/>
                    <a:pt x="0" y="1"/>
                    <a:pt x="0" y="2"/>
                  </a:cubicBezTo>
                  <a:cubicBezTo>
                    <a:pt x="0" y="58"/>
                    <a:pt x="0" y="58"/>
                    <a:pt x="0" y="58"/>
                  </a:cubicBezTo>
                  <a:cubicBezTo>
                    <a:pt x="0" y="58"/>
                    <a:pt x="0" y="58"/>
                    <a:pt x="0" y="58"/>
                  </a:cubicBezTo>
                  <a:cubicBezTo>
                    <a:pt x="0" y="58"/>
                    <a:pt x="0" y="58"/>
                    <a:pt x="0" y="58"/>
                  </a:cubicBezTo>
                  <a:cubicBezTo>
                    <a:pt x="0" y="60"/>
                    <a:pt x="1" y="61"/>
                    <a:pt x="3" y="61"/>
                  </a:cubicBezTo>
                  <a:cubicBezTo>
                    <a:pt x="3" y="61"/>
                    <a:pt x="3" y="61"/>
                    <a:pt x="3" y="61"/>
                  </a:cubicBezTo>
                  <a:cubicBezTo>
                    <a:pt x="5" y="61"/>
                    <a:pt x="5" y="61"/>
                    <a:pt x="5" y="61"/>
                  </a:cubicBezTo>
                  <a:cubicBezTo>
                    <a:pt x="21" y="61"/>
                    <a:pt x="35" y="74"/>
                    <a:pt x="37" y="91"/>
                  </a:cubicBezTo>
                  <a:cubicBezTo>
                    <a:pt x="37" y="92"/>
                    <a:pt x="38" y="93"/>
                    <a:pt x="40" y="93"/>
                  </a:cubicBezTo>
                  <a:cubicBezTo>
                    <a:pt x="92" y="93"/>
                    <a:pt x="92" y="93"/>
                    <a:pt x="92" y="93"/>
                  </a:cubicBezTo>
                  <a:cubicBezTo>
                    <a:pt x="92" y="93"/>
                    <a:pt x="93" y="92"/>
                    <a:pt x="93" y="92"/>
                  </a:cubicBezTo>
                  <a:cubicBezTo>
                    <a:pt x="94" y="92"/>
                    <a:pt x="94" y="91"/>
                    <a:pt x="94" y="90"/>
                  </a:cubicBezTo>
                  <a:cubicBezTo>
                    <a:pt x="94" y="90"/>
                    <a:pt x="94" y="90"/>
                    <a:pt x="94" y="90"/>
                  </a:cubicBezTo>
                  <a:cubicBezTo>
                    <a:pt x="92" y="40"/>
                    <a:pt x="53"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14" hidden="1"/>
            <p:cNvSpPr>
              <a:spLocks/>
            </p:cNvSpPr>
            <p:nvPr userDrawn="1"/>
          </p:nvSpPr>
          <p:spPr bwMode="auto">
            <a:xfrm>
              <a:off x="4249" y="2110"/>
              <a:ext cx="249" cy="467"/>
            </a:xfrm>
            <a:custGeom>
              <a:avLst/>
              <a:gdLst>
                <a:gd name="T0" fmla="*/ 96 w 105"/>
                <a:gd name="T1" fmla="*/ 98 h 196"/>
                <a:gd name="T2" fmla="*/ 104 w 105"/>
                <a:gd name="T3" fmla="*/ 85 h 196"/>
                <a:gd name="T4" fmla="*/ 105 w 105"/>
                <a:gd name="T5" fmla="*/ 82 h 196"/>
                <a:gd name="T6" fmla="*/ 105 w 105"/>
                <a:gd name="T7" fmla="*/ 79 h 196"/>
                <a:gd name="T8" fmla="*/ 93 w 105"/>
                <a:gd name="T9" fmla="*/ 74 h 196"/>
                <a:gd name="T10" fmla="*/ 94 w 105"/>
                <a:gd name="T11" fmla="*/ 53 h 196"/>
                <a:gd name="T12" fmla="*/ 94 w 105"/>
                <a:gd name="T13" fmla="*/ 50 h 196"/>
                <a:gd name="T14" fmla="*/ 92 w 105"/>
                <a:gd name="T15" fmla="*/ 47 h 196"/>
                <a:gd name="T16" fmla="*/ 80 w 105"/>
                <a:gd name="T17" fmla="*/ 47 h 196"/>
                <a:gd name="T18" fmla="*/ 74 w 105"/>
                <a:gd name="T19" fmla="*/ 27 h 196"/>
                <a:gd name="T20" fmla="*/ 73 w 105"/>
                <a:gd name="T21" fmla="*/ 24 h 196"/>
                <a:gd name="T22" fmla="*/ 70 w 105"/>
                <a:gd name="T23" fmla="*/ 21 h 196"/>
                <a:gd name="T24" fmla="*/ 58 w 105"/>
                <a:gd name="T25" fmla="*/ 25 h 196"/>
                <a:gd name="T26" fmla="*/ 46 w 105"/>
                <a:gd name="T27" fmla="*/ 9 h 196"/>
                <a:gd name="T28" fmla="*/ 44 w 105"/>
                <a:gd name="T29" fmla="*/ 6 h 196"/>
                <a:gd name="T30" fmla="*/ 40 w 105"/>
                <a:gd name="T31" fmla="*/ 5 h 196"/>
                <a:gd name="T32" fmla="*/ 31 w 105"/>
                <a:gd name="T33" fmla="*/ 12 h 196"/>
                <a:gd name="T34" fmla="*/ 13 w 105"/>
                <a:gd name="T35" fmla="*/ 1 h 196"/>
                <a:gd name="T36" fmla="*/ 10 w 105"/>
                <a:gd name="T37" fmla="*/ 0 h 196"/>
                <a:gd name="T38" fmla="*/ 6 w 105"/>
                <a:gd name="T39" fmla="*/ 0 h 196"/>
                <a:gd name="T40" fmla="*/ 0 w 105"/>
                <a:gd name="T41" fmla="*/ 10 h 196"/>
                <a:gd name="T42" fmla="*/ 0 w 105"/>
                <a:gd name="T43" fmla="*/ 30 h 196"/>
                <a:gd name="T44" fmla="*/ 8 w 105"/>
                <a:gd name="T45" fmla="*/ 30 h 196"/>
                <a:gd name="T46" fmla="*/ 8 w 105"/>
                <a:gd name="T47" fmla="*/ 165 h 196"/>
                <a:gd name="T48" fmla="*/ 0 w 105"/>
                <a:gd name="T49" fmla="*/ 185 h 196"/>
                <a:gd name="T50" fmla="*/ 4 w 105"/>
                <a:gd name="T51" fmla="*/ 194 h 196"/>
                <a:gd name="T52" fmla="*/ 6 w 105"/>
                <a:gd name="T53" fmla="*/ 196 h 196"/>
                <a:gd name="T54" fmla="*/ 10 w 105"/>
                <a:gd name="T55" fmla="*/ 196 h 196"/>
                <a:gd name="T56" fmla="*/ 16 w 105"/>
                <a:gd name="T57" fmla="*/ 185 h 196"/>
                <a:gd name="T58" fmla="*/ 37 w 105"/>
                <a:gd name="T59" fmla="*/ 190 h 196"/>
                <a:gd name="T60" fmla="*/ 40 w 105"/>
                <a:gd name="T61" fmla="*/ 190 h 196"/>
                <a:gd name="T62" fmla="*/ 44 w 105"/>
                <a:gd name="T63" fmla="*/ 189 h 196"/>
                <a:gd name="T64" fmla="*/ 46 w 105"/>
                <a:gd name="T65" fmla="*/ 177 h 196"/>
                <a:gd name="T66" fmla="*/ 67 w 105"/>
                <a:gd name="T67" fmla="*/ 174 h 196"/>
                <a:gd name="T68" fmla="*/ 70 w 105"/>
                <a:gd name="T69" fmla="*/ 174 h 196"/>
                <a:gd name="T70" fmla="*/ 73 w 105"/>
                <a:gd name="T71" fmla="*/ 171 h 196"/>
                <a:gd name="T72" fmla="*/ 71 w 105"/>
                <a:gd name="T73" fmla="*/ 160 h 196"/>
                <a:gd name="T74" fmla="*/ 89 w 105"/>
                <a:gd name="T75" fmla="*/ 150 h 196"/>
                <a:gd name="T76" fmla="*/ 92 w 105"/>
                <a:gd name="T77" fmla="*/ 148 h 196"/>
                <a:gd name="T78" fmla="*/ 94 w 105"/>
                <a:gd name="T79" fmla="*/ 145 h 196"/>
                <a:gd name="T80" fmla="*/ 88 w 105"/>
                <a:gd name="T81" fmla="*/ 134 h 196"/>
                <a:gd name="T82" fmla="*/ 102 w 105"/>
                <a:gd name="T83" fmla="*/ 119 h 196"/>
                <a:gd name="T84" fmla="*/ 105 w 105"/>
                <a:gd name="T85" fmla="*/ 117 h 196"/>
                <a:gd name="T86" fmla="*/ 105 w 105"/>
                <a:gd name="T87" fmla="*/ 113 h 196"/>
                <a:gd name="T88" fmla="*/ 96 w 105"/>
                <a:gd name="T89" fmla="*/ 10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96">
                  <a:moveTo>
                    <a:pt x="96" y="105"/>
                  </a:moveTo>
                  <a:cubicBezTo>
                    <a:pt x="96" y="102"/>
                    <a:pt x="96" y="100"/>
                    <a:pt x="96" y="98"/>
                  </a:cubicBezTo>
                  <a:cubicBezTo>
                    <a:pt x="96" y="95"/>
                    <a:pt x="96" y="93"/>
                    <a:pt x="96" y="91"/>
                  </a:cubicBezTo>
                  <a:cubicBezTo>
                    <a:pt x="104" y="85"/>
                    <a:pt x="104" y="85"/>
                    <a:pt x="104" y="85"/>
                  </a:cubicBezTo>
                  <a:cubicBezTo>
                    <a:pt x="105" y="85"/>
                    <a:pt x="105" y="84"/>
                    <a:pt x="105" y="83"/>
                  </a:cubicBezTo>
                  <a:cubicBezTo>
                    <a:pt x="105" y="82"/>
                    <a:pt x="105" y="82"/>
                    <a:pt x="105" y="82"/>
                  </a:cubicBezTo>
                  <a:cubicBezTo>
                    <a:pt x="105" y="81"/>
                    <a:pt x="105" y="80"/>
                    <a:pt x="105" y="79"/>
                  </a:cubicBezTo>
                  <a:cubicBezTo>
                    <a:pt x="105" y="79"/>
                    <a:pt x="105" y="79"/>
                    <a:pt x="105" y="79"/>
                  </a:cubicBezTo>
                  <a:cubicBezTo>
                    <a:pt x="104" y="78"/>
                    <a:pt x="103" y="77"/>
                    <a:pt x="102" y="76"/>
                  </a:cubicBezTo>
                  <a:cubicBezTo>
                    <a:pt x="93" y="74"/>
                    <a:pt x="93" y="74"/>
                    <a:pt x="93" y="74"/>
                  </a:cubicBezTo>
                  <a:cubicBezTo>
                    <a:pt x="92" y="70"/>
                    <a:pt x="90" y="65"/>
                    <a:pt x="88" y="61"/>
                  </a:cubicBezTo>
                  <a:cubicBezTo>
                    <a:pt x="94" y="53"/>
                    <a:pt x="94" y="53"/>
                    <a:pt x="94" y="53"/>
                  </a:cubicBezTo>
                  <a:cubicBezTo>
                    <a:pt x="95" y="53"/>
                    <a:pt x="95" y="51"/>
                    <a:pt x="94" y="50"/>
                  </a:cubicBezTo>
                  <a:cubicBezTo>
                    <a:pt x="94" y="50"/>
                    <a:pt x="94" y="50"/>
                    <a:pt x="94" y="50"/>
                  </a:cubicBezTo>
                  <a:cubicBezTo>
                    <a:pt x="94" y="49"/>
                    <a:pt x="93" y="48"/>
                    <a:pt x="92" y="47"/>
                  </a:cubicBezTo>
                  <a:cubicBezTo>
                    <a:pt x="92" y="47"/>
                    <a:pt x="92" y="47"/>
                    <a:pt x="92" y="47"/>
                  </a:cubicBezTo>
                  <a:cubicBezTo>
                    <a:pt x="92" y="46"/>
                    <a:pt x="90" y="45"/>
                    <a:pt x="89" y="45"/>
                  </a:cubicBezTo>
                  <a:cubicBezTo>
                    <a:pt x="80" y="47"/>
                    <a:pt x="80" y="47"/>
                    <a:pt x="80" y="47"/>
                  </a:cubicBezTo>
                  <a:cubicBezTo>
                    <a:pt x="77" y="43"/>
                    <a:pt x="74" y="39"/>
                    <a:pt x="71" y="36"/>
                  </a:cubicBezTo>
                  <a:cubicBezTo>
                    <a:pt x="74" y="27"/>
                    <a:pt x="74" y="27"/>
                    <a:pt x="74" y="27"/>
                  </a:cubicBezTo>
                  <a:cubicBezTo>
                    <a:pt x="74" y="26"/>
                    <a:pt x="74" y="24"/>
                    <a:pt x="73" y="24"/>
                  </a:cubicBezTo>
                  <a:cubicBezTo>
                    <a:pt x="73" y="24"/>
                    <a:pt x="73" y="24"/>
                    <a:pt x="73" y="24"/>
                  </a:cubicBezTo>
                  <a:cubicBezTo>
                    <a:pt x="72" y="23"/>
                    <a:pt x="71" y="22"/>
                    <a:pt x="70" y="21"/>
                  </a:cubicBezTo>
                  <a:cubicBezTo>
                    <a:pt x="70" y="21"/>
                    <a:pt x="70" y="21"/>
                    <a:pt x="70" y="21"/>
                  </a:cubicBezTo>
                  <a:cubicBezTo>
                    <a:pt x="69" y="21"/>
                    <a:pt x="68" y="20"/>
                    <a:pt x="67" y="21"/>
                  </a:cubicBezTo>
                  <a:cubicBezTo>
                    <a:pt x="58" y="25"/>
                    <a:pt x="58" y="25"/>
                    <a:pt x="58" y="25"/>
                  </a:cubicBezTo>
                  <a:cubicBezTo>
                    <a:pt x="54" y="22"/>
                    <a:pt x="50" y="20"/>
                    <a:pt x="46" y="18"/>
                  </a:cubicBezTo>
                  <a:cubicBezTo>
                    <a:pt x="46" y="9"/>
                    <a:pt x="46" y="9"/>
                    <a:pt x="46" y="9"/>
                  </a:cubicBezTo>
                  <a:cubicBezTo>
                    <a:pt x="46" y="8"/>
                    <a:pt x="45" y="7"/>
                    <a:pt x="44" y="6"/>
                  </a:cubicBezTo>
                  <a:cubicBezTo>
                    <a:pt x="44" y="6"/>
                    <a:pt x="44" y="6"/>
                    <a:pt x="44" y="6"/>
                  </a:cubicBezTo>
                  <a:cubicBezTo>
                    <a:pt x="43" y="6"/>
                    <a:pt x="41" y="5"/>
                    <a:pt x="40" y="5"/>
                  </a:cubicBezTo>
                  <a:cubicBezTo>
                    <a:pt x="40" y="5"/>
                    <a:pt x="40" y="5"/>
                    <a:pt x="40" y="5"/>
                  </a:cubicBezTo>
                  <a:cubicBezTo>
                    <a:pt x="39" y="4"/>
                    <a:pt x="38" y="5"/>
                    <a:pt x="37" y="5"/>
                  </a:cubicBezTo>
                  <a:cubicBezTo>
                    <a:pt x="31" y="12"/>
                    <a:pt x="31" y="12"/>
                    <a:pt x="31" y="12"/>
                  </a:cubicBezTo>
                  <a:cubicBezTo>
                    <a:pt x="26" y="11"/>
                    <a:pt x="21" y="10"/>
                    <a:pt x="16" y="10"/>
                  </a:cubicBezTo>
                  <a:cubicBezTo>
                    <a:pt x="13" y="1"/>
                    <a:pt x="13" y="1"/>
                    <a:pt x="13" y="1"/>
                  </a:cubicBezTo>
                  <a:cubicBezTo>
                    <a:pt x="13" y="0"/>
                    <a:pt x="11" y="0"/>
                    <a:pt x="10" y="0"/>
                  </a:cubicBezTo>
                  <a:cubicBezTo>
                    <a:pt x="10" y="0"/>
                    <a:pt x="10" y="0"/>
                    <a:pt x="10" y="0"/>
                  </a:cubicBezTo>
                  <a:cubicBezTo>
                    <a:pt x="6" y="0"/>
                    <a:pt x="6" y="0"/>
                    <a:pt x="6" y="0"/>
                  </a:cubicBezTo>
                  <a:cubicBezTo>
                    <a:pt x="6" y="0"/>
                    <a:pt x="6" y="0"/>
                    <a:pt x="6" y="0"/>
                  </a:cubicBezTo>
                  <a:cubicBezTo>
                    <a:pt x="5" y="0"/>
                    <a:pt x="4" y="0"/>
                    <a:pt x="4" y="1"/>
                  </a:cubicBezTo>
                  <a:cubicBezTo>
                    <a:pt x="0" y="10"/>
                    <a:pt x="0" y="10"/>
                    <a:pt x="0" y="10"/>
                  </a:cubicBezTo>
                  <a:cubicBezTo>
                    <a:pt x="0" y="10"/>
                    <a:pt x="0" y="10"/>
                    <a:pt x="0" y="10"/>
                  </a:cubicBezTo>
                  <a:cubicBezTo>
                    <a:pt x="0" y="30"/>
                    <a:pt x="0" y="30"/>
                    <a:pt x="0" y="30"/>
                  </a:cubicBezTo>
                  <a:cubicBezTo>
                    <a:pt x="8" y="30"/>
                    <a:pt x="8" y="30"/>
                    <a:pt x="8" y="30"/>
                  </a:cubicBezTo>
                  <a:cubicBezTo>
                    <a:pt x="8" y="30"/>
                    <a:pt x="8" y="30"/>
                    <a:pt x="8" y="30"/>
                  </a:cubicBezTo>
                  <a:cubicBezTo>
                    <a:pt x="46" y="30"/>
                    <a:pt x="76" y="60"/>
                    <a:pt x="76" y="98"/>
                  </a:cubicBezTo>
                  <a:cubicBezTo>
                    <a:pt x="76" y="135"/>
                    <a:pt x="46" y="165"/>
                    <a:pt x="8" y="165"/>
                  </a:cubicBezTo>
                  <a:cubicBezTo>
                    <a:pt x="8" y="165"/>
                    <a:pt x="0" y="165"/>
                    <a:pt x="0" y="165"/>
                  </a:cubicBezTo>
                  <a:cubicBezTo>
                    <a:pt x="0" y="185"/>
                    <a:pt x="0" y="185"/>
                    <a:pt x="0" y="185"/>
                  </a:cubicBezTo>
                  <a:cubicBezTo>
                    <a:pt x="0" y="185"/>
                    <a:pt x="0" y="185"/>
                    <a:pt x="0" y="185"/>
                  </a:cubicBezTo>
                  <a:cubicBezTo>
                    <a:pt x="4" y="194"/>
                    <a:pt x="4" y="194"/>
                    <a:pt x="4" y="194"/>
                  </a:cubicBezTo>
                  <a:cubicBezTo>
                    <a:pt x="4" y="195"/>
                    <a:pt x="5" y="196"/>
                    <a:pt x="6" y="196"/>
                  </a:cubicBezTo>
                  <a:cubicBezTo>
                    <a:pt x="6" y="196"/>
                    <a:pt x="6" y="196"/>
                    <a:pt x="6" y="196"/>
                  </a:cubicBezTo>
                  <a:cubicBezTo>
                    <a:pt x="10" y="196"/>
                    <a:pt x="10" y="196"/>
                    <a:pt x="10" y="196"/>
                  </a:cubicBezTo>
                  <a:cubicBezTo>
                    <a:pt x="10" y="196"/>
                    <a:pt x="10" y="196"/>
                    <a:pt x="10" y="196"/>
                  </a:cubicBezTo>
                  <a:cubicBezTo>
                    <a:pt x="11" y="196"/>
                    <a:pt x="13" y="195"/>
                    <a:pt x="13" y="194"/>
                  </a:cubicBezTo>
                  <a:cubicBezTo>
                    <a:pt x="16" y="185"/>
                    <a:pt x="16" y="185"/>
                    <a:pt x="16" y="185"/>
                  </a:cubicBezTo>
                  <a:cubicBezTo>
                    <a:pt x="21" y="185"/>
                    <a:pt x="26" y="184"/>
                    <a:pt x="31" y="183"/>
                  </a:cubicBezTo>
                  <a:cubicBezTo>
                    <a:pt x="37" y="190"/>
                    <a:pt x="37" y="190"/>
                    <a:pt x="37" y="190"/>
                  </a:cubicBezTo>
                  <a:cubicBezTo>
                    <a:pt x="38" y="191"/>
                    <a:pt x="39" y="191"/>
                    <a:pt x="40" y="191"/>
                  </a:cubicBezTo>
                  <a:cubicBezTo>
                    <a:pt x="40" y="190"/>
                    <a:pt x="40" y="190"/>
                    <a:pt x="40" y="190"/>
                  </a:cubicBezTo>
                  <a:cubicBezTo>
                    <a:pt x="41" y="190"/>
                    <a:pt x="43" y="190"/>
                    <a:pt x="44" y="189"/>
                  </a:cubicBezTo>
                  <a:cubicBezTo>
                    <a:pt x="44" y="189"/>
                    <a:pt x="44" y="189"/>
                    <a:pt x="44" y="189"/>
                  </a:cubicBezTo>
                  <a:cubicBezTo>
                    <a:pt x="45" y="189"/>
                    <a:pt x="46" y="188"/>
                    <a:pt x="46" y="187"/>
                  </a:cubicBezTo>
                  <a:cubicBezTo>
                    <a:pt x="46" y="177"/>
                    <a:pt x="46" y="177"/>
                    <a:pt x="46" y="177"/>
                  </a:cubicBezTo>
                  <a:cubicBezTo>
                    <a:pt x="50" y="175"/>
                    <a:pt x="54" y="173"/>
                    <a:pt x="58" y="170"/>
                  </a:cubicBezTo>
                  <a:cubicBezTo>
                    <a:pt x="67" y="174"/>
                    <a:pt x="67" y="174"/>
                    <a:pt x="67" y="174"/>
                  </a:cubicBezTo>
                  <a:cubicBezTo>
                    <a:pt x="68" y="175"/>
                    <a:pt x="69" y="175"/>
                    <a:pt x="70" y="174"/>
                  </a:cubicBezTo>
                  <a:cubicBezTo>
                    <a:pt x="70" y="174"/>
                    <a:pt x="70" y="174"/>
                    <a:pt x="70" y="174"/>
                  </a:cubicBezTo>
                  <a:cubicBezTo>
                    <a:pt x="71" y="173"/>
                    <a:pt x="72" y="172"/>
                    <a:pt x="73" y="172"/>
                  </a:cubicBezTo>
                  <a:cubicBezTo>
                    <a:pt x="73" y="171"/>
                    <a:pt x="73" y="171"/>
                    <a:pt x="73" y="171"/>
                  </a:cubicBezTo>
                  <a:cubicBezTo>
                    <a:pt x="74" y="171"/>
                    <a:pt x="74" y="170"/>
                    <a:pt x="74" y="169"/>
                  </a:cubicBezTo>
                  <a:cubicBezTo>
                    <a:pt x="71" y="160"/>
                    <a:pt x="71" y="160"/>
                    <a:pt x="71" y="160"/>
                  </a:cubicBezTo>
                  <a:cubicBezTo>
                    <a:pt x="74" y="156"/>
                    <a:pt x="77" y="153"/>
                    <a:pt x="80" y="149"/>
                  </a:cubicBezTo>
                  <a:cubicBezTo>
                    <a:pt x="89" y="150"/>
                    <a:pt x="89" y="150"/>
                    <a:pt x="89" y="150"/>
                  </a:cubicBezTo>
                  <a:cubicBezTo>
                    <a:pt x="90" y="150"/>
                    <a:pt x="92" y="149"/>
                    <a:pt x="92" y="149"/>
                  </a:cubicBezTo>
                  <a:cubicBezTo>
                    <a:pt x="92" y="148"/>
                    <a:pt x="92" y="148"/>
                    <a:pt x="92" y="148"/>
                  </a:cubicBezTo>
                  <a:cubicBezTo>
                    <a:pt x="93" y="147"/>
                    <a:pt x="94" y="146"/>
                    <a:pt x="94" y="145"/>
                  </a:cubicBezTo>
                  <a:cubicBezTo>
                    <a:pt x="94" y="145"/>
                    <a:pt x="94" y="145"/>
                    <a:pt x="94" y="145"/>
                  </a:cubicBezTo>
                  <a:cubicBezTo>
                    <a:pt x="95" y="144"/>
                    <a:pt x="95" y="143"/>
                    <a:pt x="94" y="142"/>
                  </a:cubicBezTo>
                  <a:cubicBezTo>
                    <a:pt x="88" y="134"/>
                    <a:pt x="88" y="134"/>
                    <a:pt x="88" y="134"/>
                  </a:cubicBezTo>
                  <a:cubicBezTo>
                    <a:pt x="90" y="130"/>
                    <a:pt x="92" y="126"/>
                    <a:pt x="93" y="121"/>
                  </a:cubicBezTo>
                  <a:cubicBezTo>
                    <a:pt x="102" y="119"/>
                    <a:pt x="102" y="119"/>
                    <a:pt x="102" y="119"/>
                  </a:cubicBezTo>
                  <a:cubicBezTo>
                    <a:pt x="103" y="119"/>
                    <a:pt x="104" y="118"/>
                    <a:pt x="105" y="117"/>
                  </a:cubicBezTo>
                  <a:cubicBezTo>
                    <a:pt x="105" y="117"/>
                    <a:pt x="105" y="117"/>
                    <a:pt x="105" y="117"/>
                  </a:cubicBezTo>
                  <a:cubicBezTo>
                    <a:pt x="105" y="116"/>
                    <a:pt x="105" y="114"/>
                    <a:pt x="105" y="113"/>
                  </a:cubicBezTo>
                  <a:cubicBezTo>
                    <a:pt x="105" y="113"/>
                    <a:pt x="105" y="113"/>
                    <a:pt x="105" y="113"/>
                  </a:cubicBezTo>
                  <a:cubicBezTo>
                    <a:pt x="105" y="112"/>
                    <a:pt x="105" y="110"/>
                    <a:pt x="104" y="110"/>
                  </a:cubicBezTo>
                  <a:lnTo>
                    <a:pt x="96" y="1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115" hidden="1"/>
            <p:cNvSpPr>
              <a:spLocks noChangeArrowheads="1"/>
            </p:cNvSpPr>
            <p:nvPr userDrawn="1"/>
          </p:nvSpPr>
          <p:spPr bwMode="auto">
            <a:xfrm>
              <a:off x="3734" y="1779"/>
              <a:ext cx="11" cy="7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16" hidden="1"/>
            <p:cNvSpPr>
              <a:spLocks/>
            </p:cNvSpPr>
            <p:nvPr userDrawn="1"/>
          </p:nvSpPr>
          <p:spPr bwMode="auto">
            <a:xfrm>
              <a:off x="2714" y="2267"/>
              <a:ext cx="120" cy="134"/>
            </a:xfrm>
            <a:custGeom>
              <a:avLst/>
              <a:gdLst>
                <a:gd name="T0" fmla="*/ 0 w 51"/>
                <a:gd name="T1" fmla="*/ 28 h 56"/>
                <a:gd name="T2" fmla="*/ 27 w 51"/>
                <a:gd name="T3" fmla="*/ 0 h 56"/>
                <a:gd name="T4" fmla="*/ 51 w 51"/>
                <a:gd name="T5" fmla="*/ 17 h 56"/>
                <a:gd name="T6" fmla="*/ 42 w 51"/>
                <a:gd name="T7" fmla="*/ 20 h 56"/>
                <a:gd name="T8" fmla="*/ 27 w 51"/>
                <a:gd name="T9" fmla="*/ 9 h 56"/>
                <a:gd name="T10" fmla="*/ 9 w 51"/>
                <a:gd name="T11" fmla="*/ 28 h 56"/>
                <a:gd name="T12" fmla="*/ 27 w 51"/>
                <a:gd name="T13" fmla="*/ 48 h 56"/>
                <a:gd name="T14" fmla="*/ 42 w 51"/>
                <a:gd name="T15" fmla="*/ 38 h 56"/>
                <a:gd name="T16" fmla="*/ 51 w 51"/>
                <a:gd name="T17" fmla="*/ 41 h 56"/>
                <a:gd name="T18" fmla="*/ 27 w 51"/>
                <a:gd name="T19" fmla="*/ 56 h 56"/>
                <a:gd name="T20" fmla="*/ 0 w 51"/>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6">
                  <a:moveTo>
                    <a:pt x="0" y="28"/>
                  </a:moveTo>
                  <a:cubicBezTo>
                    <a:pt x="0" y="12"/>
                    <a:pt x="11" y="0"/>
                    <a:pt x="27" y="0"/>
                  </a:cubicBezTo>
                  <a:cubicBezTo>
                    <a:pt x="38" y="0"/>
                    <a:pt x="47" y="6"/>
                    <a:pt x="51" y="17"/>
                  </a:cubicBezTo>
                  <a:cubicBezTo>
                    <a:pt x="42" y="20"/>
                    <a:pt x="42" y="20"/>
                    <a:pt x="42" y="20"/>
                  </a:cubicBezTo>
                  <a:cubicBezTo>
                    <a:pt x="40" y="13"/>
                    <a:pt x="35" y="9"/>
                    <a:pt x="27" y="9"/>
                  </a:cubicBezTo>
                  <a:cubicBezTo>
                    <a:pt x="17" y="9"/>
                    <a:pt x="9" y="17"/>
                    <a:pt x="9" y="28"/>
                  </a:cubicBezTo>
                  <a:cubicBezTo>
                    <a:pt x="9" y="40"/>
                    <a:pt x="17" y="48"/>
                    <a:pt x="27" y="48"/>
                  </a:cubicBezTo>
                  <a:cubicBezTo>
                    <a:pt x="35" y="48"/>
                    <a:pt x="40" y="43"/>
                    <a:pt x="42" y="38"/>
                  </a:cubicBezTo>
                  <a:cubicBezTo>
                    <a:pt x="51" y="41"/>
                    <a:pt x="51" y="41"/>
                    <a:pt x="51" y="41"/>
                  </a:cubicBezTo>
                  <a:cubicBezTo>
                    <a:pt x="47" y="51"/>
                    <a:pt x="39" y="56"/>
                    <a:pt x="27" y="56"/>
                  </a:cubicBezTo>
                  <a:cubicBezTo>
                    <a:pt x="11" y="56"/>
                    <a:pt x="0" y="45"/>
                    <a:pt x="0"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17" hidden="1"/>
            <p:cNvSpPr>
              <a:spLocks noEditPoints="1"/>
            </p:cNvSpPr>
            <p:nvPr userDrawn="1"/>
          </p:nvSpPr>
          <p:spPr bwMode="auto">
            <a:xfrm>
              <a:off x="2846" y="2306"/>
              <a:ext cx="78" cy="97"/>
            </a:xfrm>
            <a:custGeom>
              <a:avLst/>
              <a:gdLst>
                <a:gd name="T0" fmla="*/ 23 w 33"/>
                <a:gd name="T1" fmla="*/ 26 h 41"/>
                <a:gd name="T2" fmla="*/ 23 w 33"/>
                <a:gd name="T3" fmla="*/ 21 h 41"/>
                <a:gd name="T4" fmla="*/ 16 w 33"/>
                <a:gd name="T5" fmla="*/ 23 h 41"/>
                <a:gd name="T6" fmla="*/ 9 w 33"/>
                <a:gd name="T7" fmla="*/ 28 h 41"/>
                <a:gd name="T8" fmla="*/ 15 w 33"/>
                <a:gd name="T9" fmla="*/ 33 h 41"/>
                <a:gd name="T10" fmla="*/ 23 w 33"/>
                <a:gd name="T11" fmla="*/ 26 h 41"/>
                <a:gd name="T12" fmla="*/ 0 w 33"/>
                <a:gd name="T13" fmla="*/ 29 h 41"/>
                <a:gd name="T14" fmla="*/ 15 w 33"/>
                <a:gd name="T15" fmla="*/ 16 h 41"/>
                <a:gd name="T16" fmla="*/ 23 w 33"/>
                <a:gd name="T17" fmla="*/ 15 h 41"/>
                <a:gd name="T18" fmla="*/ 23 w 33"/>
                <a:gd name="T19" fmla="*/ 14 h 41"/>
                <a:gd name="T20" fmla="*/ 16 w 33"/>
                <a:gd name="T21" fmla="*/ 7 h 41"/>
                <a:gd name="T22" fmla="*/ 9 w 33"/>
                <a:gd name="T23" fmla="*/ 13 h 41"/>
                <a:gd name="T24" fmla="*/ 0 w 33"/>
                <a:gd name="T25" fmla="*/ 11 h 41"/>
                <a:gd name="T26" fmla="*/ 16 w 33"/>
                <a:gd name="T27" fmla="*/ 0 h 41"/>
                <a:gd name="T28" fmla="*/ 33 w 33"/>
                <a:gd name="T29" fmla="*/ 14 h 41"/>
                <a:gd name="T30" fmla="*/ 33 w 33"/>
                <a:gd name="T31" fmla="*/ 39 h 41"/>
                <a:gd name="T32" fmla="*/ 25 w 33"/>
                <a:gd name="T33" fmla="*/ 39 h 41"/>
                <a:gd name="T34" fmla="*/ 24 w 33"/>
                <a:gd name="T35" fmla="*/ 36 h 41"/>
                <a:gd name="T36" fmla="*/ 13 w 33"/>
                <a:gd name="T37" fmla="*/ 41 h 41"/>
                <a:gd name="T38" fmla="*/ 0 w 33"/>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1">
                  <a:moveTo>
                    <a:pt x="23" y="26"/>
                  </a:moveTo>
                  <a:cubicBezTo>
                    <a:pt x="23" y="21"/>
                    <a:pt x="23" y="21"/>
                    <a:pt x="23" y="21"/>
                  </a:cubicBezTo>
                  <a:cubicBezTo>
                    <a:pt x="16" y="23"/>
                    <a:pt x="16" y="23"/>
                    <a:pt x="16" y="23"/>
                  </a:cubicBezTo>
                  <a:cubicBezTo>
                    <a:pt x="11" y="23"/>
                    <a:pt x="9" y="25"/>
                    <a:pt x="9" y="28"/>
                  </a:cubicBezTo>
                  <a:cubicBezTo>
                    <a:pt x="9" y="31"/>
                    <a:pt x="11" y="33"/>
                    <a:pt x="15" y="33"/>
                  </a:cubicBezTo>
                  <a:cubicBezTo>
                    <a:pt x="20"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9" y="13"/>
                  </a:cubicBezTo>
                  <a:cubicBezTo>
                    <a:pt x="0" y="11"/>
                    <a:pt x="0" y="11"/>
                    <a:pt x="0" y="11"/>
                  </a:cubicBezTo>
                  <a:cubicBezTo>
                    <a:pt x="2" y="4"/>
                    <a:pt x="7" y="0"/>
                    <a:pt x="16" y="0"/>
                  </a:cubicBezTo>
                  <a:cubicBezTo>
                    <a:pt x="25" y="0"/>
                    <a:pt x="33" y="4"/>
                    <a:pt x="33" y="14"/>
                  </a:cubicBezTo>
                  <a:cubicBezTo>
                    <a:pt x="33" y="39"/>
                    <a:pt x="33" y="39"/>
                    <a:pt x="33"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18" hidden="1"/>
            <p:cNvSpPr>
              <a:spLocks/>
            </p:cNvSpPr>
            <p:nvPr userDrawn="1"/>
          </p:nvSpPr>
          <p:spPr bwMode="auto">
            <a:xfrm>
              <a:off x="2943" y="2306"/>
              <a:ext cx="83" cy="93"/>
            </a:xfrm>
            <a:custGeom>
              <a:avLst/>
              <a:gdLst>
                <a:gd name="T0" fmla="*/ 0 w 35"/>
                <a:gd name="T1" fmla="*/ 1 h 39"/>
                <a:gd name="T2" fmla="*/ 8 w 35"/>
                <a:gd name="T3" fmla="*/ 1 h 39"/>
                <a:gd name="T4" fmla="*/ 9 w 35"/>
                <a:gd name="T5" fmla="*/ 6 h 39"/>
                <a:gd name="T6" fmla="*/ 21 w 35"/>
                <a:gd name="T7" fmla="*/ 0 h 39"/>
                <a:gd name="T8" fmla="*/ 35 w 35"/>
                <a:gd name="T9" fmla="*/ 16 h 39"/>
                <a:gd name="T10" fmla="*/ 35 w 35"/>
                <a:gd name="T11" fmla="*/ 39 h 39"/>
                <a:gd name="T12" fmla="*/ 25 w 35"/>
                <a:gd name="T13" fmla="*/ 39 h 39"/>
                <a:gd name="T14" fmla="*/ 25 w 35"/>
                <a:gd name="T15" fmla="*/ 17 h 39"/>
                <a:gd name="T16" fmla="*/ 18 w 35"/>
                <a:gd name="T17" fmla="*/ 8 h 39"/>
                <a:gd name="T18" fmla="*/ 9 w 35"/>
                <a:gd name="T19" fmla="*/ 18 h 39"/>
                <a:gd name="T20" fmla="*/ 9 w 35"/>
                <a:gd name="T21" fmla="*/ 39 h 39"/>
                <a:gd name="T22" fmla="*/ 0 w 35"/>
                <a:gd name="T23" fmla="*/ 39 h 39"/>
                <a:gd name="T24" fmla="*/ 0 w 3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0" y="1"/>
                  </a:moveTo>
                  <a:cubicBezTo>
                    <a:pt x="8" y="1"/>
                    <a:pt x="8" y="1"/>
                    <a:pt x="8" y="1"/>
                  </a:cubicBezTo>
                  <a:cubicBezTo>
                    <a:pt x="9" y="6"/>
                    <a:pt x="9" y="6"/>
                    <a:pt x="9" y="6"/>
                  </a:cubicBezTo>
                  <a:cubicBezTo>
                    <a:pt x="11" y="2"/>
                    <a:pt x="15" y="0"/>
                    <a:pt x="21" y="0"/>
                  </a:cubicBezTo>
                  <a:cubicBezTo>
                    <a:pt x="29" y="0"/>
                    <a:pt x="35" y="5"/>
                    <a:pt x="35" y="16"/>
                  </a:cubicBezTo>
                  <a:cubicBezTo>
                    <a:pt x="35" y="39"/>
                    <a:pt x="35" y="39"/>
                    <a:pt x="35" y="39"/>
                  </a:cubicBezTo>
                  <a:cubicBezTo>
                    <a:pt x="25" y="39"/>
                    <a:pt x="25" y="39"/>
                    <a:pt x="25" y="39"/>
                  </a:cubicBezTo>
                  <a:cubicBezTo>
                    <a:pt x="25" y="17"/>
                    <a:pt x="25" y="17"/>
                    <a:pt x="25" y="17"/>
                  </a:cubicBezTo>
                  <a:cubicBezTo>
                    <a:pt x="25" y="11"/>
                    <a:pt x="22" y="8"/>
                    <a:pt x="18"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19" hidden="1"/>
            <p:cNvSpPr>
              <a:spLocks noEditPoints="1"/>
            </p:cNvSpPr>
            <p:nvPr userDrawn="1"/>
          </p:nvSpPr>
          <p:spPr bwMode="auto">
            <a:xfrm>
              <a:off x="3043" y="2306"/>
              <a:ext cx="75" cy="97"/>
            </a:xfrm>
            <a:custGeom>
              <a:avLst/>
              <a:gdLst>
                <a:gd name="T0" fmla="*/ 23 w 32"/>
                <a:gd name="T1" fmla="*/ 26 h 41"/>
                <a:gd name="T2" fmla="*/ 23 w 32"/>
                <a:gd name="T3" fmla="*/ 21 h 41"/>
                <a:gd name="T4" fmla="*/ 15 w 32"/>
                <a:gd name="T5" fmla="*/ 23 h 41"/>
                <a:gd name="T6" fmla="*/ 8 w 32"/>
                <a:gd name="T7" fmla="*/ 28 h 41"/>
                <a:gd name="T8" fmla="*/ 15 w 32"/>
                <a:gd name="T9" fmla="*/ 33 h 41"/>
                <a:gd name="T10" fmla="*/ 23 w 32"/>
                <a:gd name="T11" fmla="*/ 26 h 41"/>
                <a:gd name="T12" fmla="*/ 0 w 32"/>
                <a:gd name="T13" fmla="*/ 29 h 41"/>
                <a:gd name="T14" fmla="*/ 15 w 32"/>
                <a:gd name="T15" fmla="*/ 16 h 41"/>
                <a:gd name="T16" fmla="*/ 23 w 32"/>
                <a:gd name="T17" fmla="*/ 15 h 41"/>
                <a:gd name="T18" fmla="*/ 23 w 32"/>
                <a:gd name="T19" fmla="*/ 14 h 41"/>
                <a:gd name="T20" fmla="*/ 16 w 32"/>
                <a:gd name="T21" fmla="*/ 7 h 41"/>
                <a:gd name="T22" fmla="*/ 8 w 32"/>
                <a:gd name="T23" fmla="*/ 13 h 41"/>
                <a:gd name="T24" fmla="*/ 0 w 32"/>
                <a:gd name="T25" fmla="*/ 11 h 41"/>
                <a:gd name="T26" fmla="*/ 16 w 32"/>
                <a:gd name="T27" fmla="*/ 0 h 41"/>
                <a:gd name="T28" fmla="*/ 32 w 32"/>
                <a:gd name="T29" fmla="*/ 14 h 41"/>
                <a:gd name="T30" fmla="*/ 32 w 32"/>
                <a:gd name="T31" fmla="*/ 39 h 41"/>
                <a:gd name="T32" fmla="*/ 25 w 32"/>
                <a:gd name="T33" fmla="*/ 39 h 41"/>
                <a:gd name="T34" fmla="*/ 24 w 32"/>
                <a:gd name="T35" fmla="*/ 36 h 41"/>
                <a:gd name="T36" fmla="*/ 13 w 32"/>
                <a:gd name="T37" fmla="*/ 41 h 41"/>
                <a:gd name="T38" fmla="*/ 0 w 32"/>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3" y="26"/>
                  </a:moveTo>
                  <a:cubicBezTo>
                    <a:pt x="23" y="21"/>
                    <a:pt x="23" y="21"/>
                    <a:pt x="23" y="21"/>
                  </a:cubicBezTo>
                  <a:cubicBezTo>
                    <a:pt x="15" y="23"/>
                    <a:pt x="15" y="23"/>
                    <a:pt x="15" y="23"/>
                  </a:cubicBezTo>
                  <a:cubicBezTo>
                    <a:pt x="11" y="23"/>
                    <a:pt x="8" y="25"/>
                    <a:pt x="8" y="28"/>
                  </a:cubicBezTo>
                  <a:cubicBezTo>
                    <a:pt x="8" y="31"/>
                    <a:pt x="11" y="33"/>
                    <a:pt x="15" y="33"/>
                  </a:cubicBezTo>
                  <a:cubicBezTo>
                    <a:pt x="19"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8" y="13"/>
                  </a:cubicBezTo>
                  <a:cubicBezTo>
                    <a:pt x="0" y="11"/>
                    <a:pt x="0" y="11"/>
                    <a:pt x="0" y="11"/>
                  </a:cubicBezTo>
                  <a:cubicBezTo>
                    <a:pt x="2" y="4"/>
                    <a:pt x="7" y="0"/>
                    <a:pt x="16" y="0"/>
                  </a:cubicBezTo>
                  <a:cubicBezTo>
                    <a:pt x="25" y="0"/>
                    <a:pt x="32" y="4"/>
                    <a:pt x="32" y="14"/>
                  </a:cubicBezTo>
                  <a:cubicBezTo>
                    <a:pt x="32" y="39"/>
                    <a:pt x="32" y="39"/>
                    <a:pt x="32"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20" hidden="1"/>
            <p:cNvSpPr>
              <a:spLocks/>
            </p:cNvSpPr>
            <p:nvPr userDrawn="1"/>
          </p:nvSpPr>
          <p:spPr bwMode="auto">
            <a:xfrm>
              <a:off x="3140" y="2270"/>
              <a:ext cx="21" cy="129"/>
            </a:xfrm>
            <a:custGeom>
              <a:avLst/>
              <a:gdLst>
                <a:gd name="T0" fmla="*/ 0 w 21"/>
                <a:gd name="T1" fmla="*/ 0 h 129"/>
                <a:gd name="T2" fmla="*/ 21 w 21"/>
                <a:gd name="T3" fmla="*/ 0 h 129"/>
                <a:gd name="T4" fmla="*/ 21 w 21"/>
                <a:gd name="T5" fmla="*/ 64 h 129"/>
                <a:gd name="T6" fmla="*/ 21 w 21"/>
                <a:gd name="T7" fmla="*/ 129 h 129"/>
                <a:gd name="T8" fmla="*/ 0 w 21"/>
                <a:gd name="T9" fmla="*/ 129 h 129"/>
                <a:gd name="T10" fmla="*/ 0 w 21"/>
                <a:gd name="T11" fmla="*/ 0 h 129"/>
              </a:gdLst>
              <a:ahLst/>
              <a:cxnLst>
                <a:cxn ang="0">
                  <a:pos x="T0" y="T1"/>
                </a:cxn>
                <a:cxn ang="0">
                  <a:pos x="T2" y="T3"/>
                </a:cxn>
                <a:cxn ang="0">
                  <a:pos x="T4" y="T5"/>
                </a:cxn>
                <a:cxn ang="0">
                  <a:pos x="T6" y="T7"/>
                </a:cxn>
                <a:cxn ang="0">
                  <a:pos x="T8" y="T9"/>
                </a:cxn>
                <a:cxn ang="0">
                  <a:pos x="T10" y="T11"/>
                </a:cxn>
              </a:cxnLst>
              <a:rect l="0" t="0" r="r" b="b"/>
              <a:pathLst>
                <a:path w="21" h="129">
                  <a:moveTo>
                    <a:pt x="0" y="0"/>
                  </a:moveTo>
                  <a:lnTo>
                    <a:pt x="21" y="0"/>
                  </a:lnTo>
                  <a:lnTo>
                    <a:pt x="21" y="64"/>
                  </a:lnTo>
                  <a:lnTo>
                    <a:pt x="21" y="129"/>
                  </a:lnTo>
                  <a:lnTo>
                    <a:pt x="0" y="12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21" hidden="1"/>
            <p:cNvSpPr>
              <a:spLocks noEditPoints="1"/>
            </p:cNvSpPr>
            <p:nvPr userDrawn="1"/>
          </p:nvSpPr>
          <p:spPr bwMode="auto">
            <a:xfrm>
              <a:off x="3215" y="2267"/>
              <a:ext cx="97" cy="136"/>
            </a:xfrm>
            <a:custGeom>
              <a:avLst/>
              <a:gdLst>
                <a:gd name="T0" fmla="*/ 27 w 41"/>
                <a:gd name="T1" fmla="*/ 30 h 57"/>
                <a:gd name="T2" fmla="*/ 19 w 41"/>
                <a:gd name="T3" fmla="*/ 30 h 57"/>
                <a:gd name="T4" fmla="*/ 10 w 41"/>
                <a:gd name="T5" fmla="*/ 39 h 57"/>
                <a:gd name="T6" fmla="*/ 19 w 41"/>
                <a:gd name="T7" fmla="*/ 48 h 57"/>
                <a:gd name="T8" fmla="*/ 27 w 41"/>
                <a:gd name="T9" fmla="*/ 39 h 57"/>
                <a:gd name="T10" fmla="*/ 27 w 41"/>
                <a:gd name="T11" fmla="*/ 30 h 57"/>
                <a:gd name="T12" fmla="*/ 41 w 41"/>
                <a:gd name="T13" fmla="*/ 30 h 57"/>
                <a:gd name="T14" fmla="*/ 36 w 41"/>
                <a:gd name="T15" fmla="*/ 30 h 57"/>
                <a:gd name="T16" fmla="*/ 36 w 41"/>
                <a:gd name="T17" fmla="*/ 39 h 57"/>
                <a:gd name="T18" fmla="*/ 19 w 41"/>
                <a:gd name="T19" fmla="*/ 57 h 57"/>
                <a:gd name="T20" fmla="*/ 0 w 41"/>
                <a:gd name="T21" fmla="*/ 39 h 57"/>
                <a:gd name="T22" fmla="*/ 8 w 41"/>
                <a:gd name="T23" fmla="*/ 26 h 57"/>
                <a:gd name="T24" fmla="*/ 3 w 41"/>
                <a:gd name="T25" fmla="*/ 16 h 57"/>
                <a:gd name="T26" fmla="*/ 20 w 41"/>
                <a:gd name="T27" fmla="*/ 0 h 57"/>
                <a:gd name="T28" fmla="*/ 35 w 41"/>
                <a:gd name="T29" fmla="*/ 12 h 57"/>
                <a:gd name="T30" fmla="*/ 27 w 41"/>
                <a:gd name="T31" fmla="*/ 14 h 57"/>
                <a:gd name="T32" fmla="*/ 20 w 41"/>
                <a:gd name="T33" fmla="*/ 8 h 57"/>
                <a:gd name="T34" fmla="*/ 12 w 41"/>
                <a:gd name="T35" fmla="*/ 16 h 57"/>
                <a:gd name="T36" fmla="*/ 20 w 41"/>
                <a:gd name="T37" fmla="*/ 23 h 57"/>
                <a:gd name="T38" fmla="*/ 27 w 41"/>
                <a:gd name="T39" fmla="*/ 23 h 57"/>
                <a:gd name="T40" fmla="*/ 27 w 41"/>
                <a:gd name="T41" fmla="*/ 18 h 57"/>
                <a:gd name="T42" fmla="*/ 36 w 41"/>
                <a:gd name="T43" fmla="*/ 18 h 57"/>
                <a:gd name="T44" fmla="*/ 36 w 41"/>
                <a:gd name="T45" fmla="*/ 23 h 57"/>
                <a:gd name="T46" fmla="*/ 41 w 41"/>
                <a:gd name="T47" fmla="*/ 23 h 57"/>
                <a:gd name="T48" fmla="*/ 41 w 41"/>
                <a:gd name="T49"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7">
                  <a:moveTo>
                    <a:pt x="27" y="30"/>
                  </a:moveTo>
                  <a:cubicBezTo>
                    <a:pt x="19" y="30"/>
                    <a:pt x="19" y="30"/>
                    <a:pt x="19" y="30"/>
                  </a:cubicBezTo>
                  <a:cubicBezTo>
                    <a:pt x="14" y="30"/>
                    <a:pt x="10" y="34"/>
                    <a:pt x="10" y="39"/>
                  </a:cubicBezTo>
                  <a:cubicBezTo>
                    <a:pt x="10" y="45"/>
                    <a:pt x="14" y="48"/>
                    <a:pt x="19" y="48"/>
                  </a:cubicBezTo>
                  <a:cubicBezTo>
                    <a:pt x="23" y="48"/>
                    <a:pt x="27" y="45"/>
                    <a:pt x="27" y="39"/>
                  </a:cubicBezTo>
                  <a:lnTo>
                    <a:pt x="27" y="30"/>
                  </a:lnTo>
                  <a:close/>
                  <a:moveTo>
                    <a:pt x="41" y="30"/>
                  </a:moveTo>
                  <a:cubicBezTo>
                    <a:pt x="36" y="30"/>
                    <a:pt x="36" y="30"/>
                    <a:pt x="36" y="30"/>
                  </a:cubicBezTo>
                  <a:cubicBezTo>
                    <a:pt x="36" y="39"/>
                    <a:pt x="36" y="39"/>
                    <a:pt x="36" y="39"/>
                  </a:cubicBezTo>
                  <a:cubicBezTo>
                    <a:pt x="36" y="50"/>
                    <a:pt x="28" y="57"/>
                    <a:pt x="19" y="57"/>
                  </a:cubicBezTo>
                  <a:cubicBezTo>
                    <a:pt x="8" y="57"/>
                    <a:pt x="0" y="50"/>
                    <a:pt x="0" y="39"/>
                  </a:cubicBezTo>
                  <a:cubicBezTo>
                    <a:pt x="0" y="34"/>
                    <a:pt x="3" y="29"/>
                    <a:pt x="8" y="26"/>
                  </a:cubicBezTo>
                  <a:cubicBezTo>
                    <a:pt x="5" y="24"/>
                    <a:pt x="3" y="20"/>
                    <a:pt x="3" y="16"/>
                  </a:cubicBezTo>
                  <a:cubicBezTo>
                    <a:pt x="3" y="7"/>
                    <a:pt x="11" y="0"/>
                    <a:pt x="20" y="0"/>
                  </a:cubicBezTo>
                  <a:cubicBezTo>
                    <a:pt x="29" y="0"/>
                    <a:pt x="34" y="5"/>
                    <a:pt x="35" y="12"/>
                  </a:cubicBezTo>
                  <a:cubicBezTo>
                    <a:pt x="27" y="14"/>
                    <a:pt x="27" y="14"/>
                    <a:pt x="27" y="14"/>
                  </a:cubicBezTo>
                  <a:cubicBezTo>
                    <a:pt x="26" y="10"/>
                    <a:pt x="23" y="8"/>
                    <a:pt x="20" y="8"/>
                  </a:cubicBezTo>
                  <a:cubicBezTo>
                    <a:pt x="15" y="8"/>
                    <a:pt x="12" y="11"/>
                    <a:pt x="12" y="16"/>
                  </a:cubicBezTo>
                  <a:cubicBezTo>
                    <a:pt x="12" y="20"/>
                    <a:pt x="15" y="23"/>
                    <a:pt x="20" y="23"/>
                  </a:cubicBezTo>
                  <a:cubicBezTo>
                    <a:pt x="27" y="23"/>
                    <a:pt x="27" y="23"/>
                    <a:pt x="27" y="23"/>
                  </a:cubicBezTo>
                  <a:cubicBezTo>
                    <a:pt x="27" y="18"/>
                    <a:pt x="27" y="18"/>
                    <a:pt x="27" y="18"/>
                  </a:cubicBezTo>
                  <a:cubicBezTo>
                    <a:pt x="36" y="18"/>
                    <a:pt x="36" y="18"/>
                    <a:pt x="36" y="18"/>
                  </a:cubicBezTo>
                  <a:cubicBezTo>
                    <a:pt x="36" y="23"/>
                    <a:pt x="36" y="23"/>
                    <a:pt x="36" y="23"/>
                  </a:cubicBezTo>
                  <a:cubicBezTo>
                    <a:pt x="41" y="23"/>
                    <a:pt x="41" y="23"/>
                    <a:pt x="41" y="23"/>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2" hidden="1"/>
            <p:cNvSpPr>
              <a:spLocks noEditPoints="1"/>
            </p:cNvSpPr>
            <p:nvPr userDrawn="1"/>
          </p:nvSpPr>
          <p:spPr bwMode="auto">
            <a:xfrm>
              <a:off x="2723" y="2444"/>
              <a:ext cx="95" cy="129"/>
            </a:xfrm>
            <a:custGeom>
              <a:avLst/>
              <a:gdLst>
                <a:gd name="T0" fmla="*/ 19 w 40"/>
                <a:gd name="T1" fmla="*/ 25 h 54"/>
                <a:gd name="T2" fmla="*/ 28 w 40"/>
                <a:gd name="T3" fmla="*/ 17 h 54"/>
                <a:gd name="T4" fmla="*/ 19 w 40"/>
                <a:gd name="T5" fmla="*/ 9 h 54"/>
                <a:gd name="T6" fmla="*/ 10 w 40"/>
                <a:gd name="T7" fmla="*/ 9 h 54"/>
                <a:gd name="T8" fmla="*/ 10 w 40"/>
                <a:gd name="T9" fmla="*/ 25 h 54"/>
                <a:gd name="T10" fmla="*/ 19 w 40"/>
                <a:gd name="T11" fmla="*/ 25 h 54"/>
                <a:gd name="T12" fmla="*/ 0 w 40"/>
                <a:gd name="T13" fmla="*/ 0 h 54"/>
                <a:gd name="T14" fmla="*/ 20 w 40"/>
                <a:gd name="T15" fmla="*/ 0 h 54"/>
                <a:gd name="T16" fmla="*/ 38 w 40"/>
                <a:gd name="T17" fmla="*/ 16 h 54"/>
                <a:gd name="T18" fmla="*/ 27 w 40"/>
                <a:gd name="T19" fmla="*/ 32 h 54"/>
                <a:gd name="T20" fmla="*/ 40 w 40"/>
                <a:gd name="T21" fmla="*/ 54 h 54"/>
                <a:gd name="T22" fmla="*/ 29 w 40"/>
                <a:gd name="T23" fmla="*/ 54 h 54"/>
                <a:gd name="T24" fmla="*/ 18 w 40"/>
                <a:gd name="T25" fmla="*/ 33 h 54"/>
                <a:gd name="T26" fmla="*/ 10 w 40"/>
                <a:gd name="T27" fmla="*/ 33 h 54"/>
                <a:gd name="T28" fmla="*/ 10 w 40"/>
                <a:gd name="T29" fmla="*/ 54 h 54"/>
                <a:gd name="T30" fmla="*/ 0 w 40"/>
                <a:gd name="T31" fmla="*/ 54 h 54"/>
                <a:gd name="T32" fmla="*/ 0 w 4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4">
                  <a:moveTo>
                    <a:pt x="19" y="25"/>
                  </a:moveTo>
                  <a:cubicBezTo>
                    <a:pt x="25" y="25"/>
                    <a:pt x="28" y="22"/>
                    <a:pt x="28" y="17"/>
                  </a:cubicBezTo>
                  <a:cubicBezTo>
                    <a:pt x="28" y="12"/>
                    <a:pt x="25" y="9"/>
                    <a:pt x="19" y="9"/>
                  </a:cubicBezTo>
                  <a:cubicBezTo>
                    <a:pt x="10" y="9"/>
                    <a:pt x="10" y="9"/>
                    <a:pt x="10" y="9"/>
                  </a:cubicBezTo>
                  <a:cubicBezTo>
                    <a:pt x="10" y="25"/>
                    <a:pt x="10" y="25"/>
                    <a:pt x="10" y="25"/>
                  </a:cubicBezTo>
                  <a:lnTo>
                    <a:pt x="19" y="25"/>
                  </a:lnTo>
                  <a:close/>
                  <a:moveTo>
                    <a:pt x="0" y="0"/>
                  </a:moveTo>
                  <a:cubicBezTo>
                    <a:pt x="20" y="0"/>
                    <a:pt x="20" y="0"/>
                    <a:pt x="20" y="0"/>
                  </a:cubicBezTo>
                  <a:cubicBezTo>
                    <a:pt x="31" y="0"/>
                    <a:pt x="38" y="7"/>
                    <a:pt x="38" y="16"/>
                  </a:cubicBezTo>
                  <a:cubicBezTo>
                    <a:pt x="38" y="25"/>
                    <a:pt x="33" y="30"/>
                    <a:pt x="27" y="32"/>
                  </a:cubicBezTo>
                  <a:cubicBezTo>
                    <a:pt x="40" y="54"/>
                    <a:pt x="40" y="54"/>
                    <a:pt x="40" y="54"/>
                  </a:cubicBezTo>
                  <a:cubicBezTo>
                    <a:pt x="29" y="54"/>
                    <a:pt x="29" y="54"/>
                    <a:pt x="29" y="54"/>
                  </a:cubicBezTo>
                  <a:cubicBezTo>
                    <a:pt x="18" y="33"/>
                    <a:pt x="18" y="33"/>
                    <a:pt x="18" y="33"/>
                  </a:cubicBezTo>
                  <a:cubicBezTo>
                    <a:pt x="10" y="33"/>
                    <a:pt x="10" y="33"/>
                    <a:pt x="10" y="33"/>
                  </a:cubicBezTo>
                  <a:cubicBezTo>
                    <a:pt x="10" y="54"/>
                    <a:pt x="10" y="54"/>
                    <a:pt x="10" y="54"/>
                  </a:cubicBezTo>
                  <a:cubicBezTo>
                    <a:pt x="0" y="54"/>
                    <a:pt x="0" y="54"/>
                    <a:pt x="0" y="5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23" hidden="1"/>
            <p:cNvSpPr>
              <a:spLocks noEditPoints="1"/>
            </p:cNvSpPr>
            <p:nvPr userDrawn="1"/>
          </p:nvSpPr>
          <p:spPr bwMode="auto">
            <a:xfrm>
              <a:off x="2832" y="2444"/>
              <a:ext cx="26" cy="129"/>
            </a:xfrm>
            <a:custGeom>
              <a:avLst/>
              <a:gdLst>
                <a:gd name="T0" fmla="*/ 1 w 11"/>
                <a:gd name="T1" fmla="*/ 16 h 54"/>
                <a:gd name="T2" fmla="*/ 10 w 11"/>
                <a:gd name="T3" fmla="*/ 16 h 54"/>
                <a:gd name="T4" fmla="*/ 10 w 11"/>
                <a:gd name="T5" fmla="*/ 36 h 54"/>
                <a:gd name="T6" fmla="*/ 10 w 11"/>
                <a:gd name="T7" fmla="*/ 54 h 54"/>
                <a:gd name="T8" fmla="*/ 1 w 11"/>
                <a:gd name="T9" fmla="*/ 54 h 54"/>
                <a:gd name="T10" fmla="*/ 1 w 11"/>
                <a:gd name="T11" fmla="*/ 16 h 54"/>
                <a:gd name="T12" fmla="*/ 0 w 11"/>
                <a:gd name="T13" fmla="*/ 5 h 54"/>
                <a:gd name="T14" fmla="*/ 6 w 11"/>
                <a:gd name="T15" fmla="*/ 0 h 54"/>
                <a:gd name="T16" fmla="*/ 11 w 11"/>
                <a:gd name="T17" fmla="*/ 5 h 54"/>
                <a:gd name="T18" fmla="*/ 6 w 11"/>
                <a:gd name="T19" fmla="*/ 11 h 54"/>
                <a:gd name="T20" fmla="*/ 0 w 11"/>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4">
                  <a:moveTo>
                    <a:pt x="1" y="16"/>
                  </a:moveTo>
                  <a:cubicBezTo>
                    <a:pt x="10" y="16"/>
                    <a:pt x="10" y="16"/>
                    <a:pt x="10" y="16"/>
                  </a:cubicBezTo>
                  <a:cubicBezTo>
                    <a:pt x="10" y="36"/>
                    <a:pt x="10" y="36"/>
                    <a:pt x="10" y="36"/>
                  </a:cubicBezTo>
                  <a:cubicBezTo>
                    <a:pt x="10" y="54"/>
                    <a:pt x="10" y="54"/>
                    <a:pt x="10" y="54"/>
                  </a:cubicBezTo>
                  <a:cubicBezTo>
                    <a:pt x="1" y="54"/>
                    <a:pt x="1" y="54"/>
                    <a:pt x="1" y="54"/>
                  </a:cubicBezTo>
                  <a:lnTo>
                    <a:pt x="1" y="16"/>
                  </a:lnTo>
                  <a:close/>
                  <a:moveTo>
                    <a:pt x="0" y="5"/>
                  </a:moveTo>
                  <a:cubicBezTo>
                    <a:pt x="0" y="2"/>
                    <a:pt x="3" y="0"/>
                    <a:pt x="6" y="0"/>
                  </a:cubicBezTo>
                  <a:cubicBezTo>
                    <a:pt x="9" y="0"/>
                    <a:pt x="11" y="2"/>
                    <a:pt x="11" y="5"/>
                  </a:cubicBezTo>
                  <a:cubicBezTo>
                    <a:pt x="11" y="8"/>
                    <a:pt x="9" y="11"/>
                    <a:pt x="6" y="11"/>
                  </a:cubicBezTo>
                  <a:cubicBezTo>
                    <a:pt x="3" y="11"/>
                    <a:pt x="0" y="8"/>
                    <a:pt x="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24" hidden="1"/>
            <p:cNvSpPr>
              <a:spLocks/>
            </p:cNvSpPr>
            <p:nvPr userDrawn="1"/>
          </p:nvSpPr>
          <p:spPr bwMode="auto">
            <a:xfrm>
              <a:off x="2870" y="2482"/>
              <a:ext cx="92" cy="91"/>
            </a:xfrm>
            <a:custGeom>
              <a:avLst/>
              <a:gdLst>
                <a:gd name="T0" fmla="*/ 71 w 92"/>
                <a:gd name="T1" fmla="*/ 0 h 91"/>
                <a:gd name="T2" fmla="*/ 47 w 92"/>
                <a:gd name="T3" fmla="*/ 67 h 91"/>
                <a:gd name="T4" fmla="*/ 24 w 92"/>
                <a:gd name="T5" fmla="*/ 0 h 91"/>
                <a:gd name="T6" fmla="*/ 0 w 92"/>
                <a:gd name="T7" fmla="*/ 0 h 91"/>
                <a:gd name="T8" fmla="*/ 35 w 92"/>
                <a:gd name="T9" fmla="*/ 91 h 91"/>
                <a:gd name="T10" fmla="*/ 59 w 92"/>
                <a:gd name="T11" fmla="*/ 91 h 91"/>
                <a:gd name="T12" fmla="*/ 92 w 92"/>
                <a:gd name="T13" fmla="*/ 0 h 91"/>
                <a:gd name="T14" fmla="*/ 71 w 9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71" y="0"/>
                  </a:moveTo>
                  <a:lnTo>
                    <a:pt x="47" y="67"/>
                  </a:lnTo>
                  <a:lnTo>
                    <a:pt x="24" y="0"/>
                  </a:lnTo>
                  <a:lnTo>
                    <a:pt x="0" y="0"/>
                  </a:lnTo>
                  <a:lnTo>
                    <a:pt x="35" y="91"/>
                  </a:lnTo>
                  <a:lnTo>
                    <a:pt x="59" y="91"/>
                  </a:lnTo>
                  <a:lnTo>
                    <a:pt x="92" y="0"/>
                  </a:lnTo>
                  <a:lnTo>
                    <a:pt x="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25" hidden="1"/>
            <p:cNvSpPr>
              <a:spLocks noEditPoints="1"/>
            </p:cNvSpPr>
            <p:nvPr userDrawn="1"/>
          </p:nvSpPr>
          <p:spPr bwMode="auto">
            <a:xfrm>
              <a:off x="2965" y="2480"/>
              <a:ext cx="89" cy="95"/>
            </a:xfrm>
            <a:custGeom>
              <a:avLst/>
              <a:gdLst>
                <a:gd name="T0" fmla="*/ 19 w 38"/>
                <a:gd name="T1" fmla="*/ 7 h 40"/>
                <a:gd name="T2" fmla="*/ 9 w 38"/>
                <a:gd name="T3" fmla="*/ 16 h 40"/>
                <a:gd name="T4" fmla="*/ 29 w 38"/>
                <a:gd name="T5" fmla="*/ 16 h 40"/>
                <a:gd name="T6" fmla="*/ 19 w 38"/>
                <a:gd name="T7" fmla="*/ 7 h 40"/>
                <a:gd name="T8" fmla="*/ 9 w 38"/>
                <a:gd name="T9" fmla="*/ 23 h 40"/>
                <a:gd name="T10" fmla="*/ 19 w 38"/>
                <a:gd name="T11" fmla="*/ 33 h 40"/>
                <a:gd name="T12" fmla="*/ 29 w 38"/>
                <a:gd name="T13" fmla="*/ 27 h 40"/>
                <a:gd name="T14" fmla="*/ 37 w 38"/>
                <a:gd name="T15" fmla="*/ 29 h 40"/>
                <a:gd name="T16" fmla="*/ 19 w 38"/>
                <a:gd name="T17" fmla="*/ 40 h 40"/>
                <a:gd name="T18" fmla="*/ 0 w 38"/>
                <a:gd name="T19" fmla="*/ 20 h 40"/>
                <a:gd name="T20" fmla="*/ 19 w 38"/>
                <a:gd name="T21" fmla="*/ 0 h 40"/>
                <a:gd name="T22" fmla="*/ 38 w 38"/>
                <a:gd name="T23" fmla="*/ 20 h 40"/>
                <a:gd name="T24" fmla="*/ 38 w 38"/>
                <a:gd name="T25" fmla="*/ 23 h 40"/>
                <a:gd name="T26" fmla="*/ 9 w 38"/>
                <a:gd name="T2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19" y="7"/>
                  </a:moveTo>
                  <a:cubicBezTo>
                    <a:pt x="13" y="7"/>
                    <a:pt x="10" y="12"/>
                    <a:pt x="9" y="16"/>
                  </a:cubicBezTo>
                  <a:cubicBezTo>
                    <a:pt x="29" y="16"/>
                    <a:pt x="29" y="16"/>
                    <a:pt x="29" y="16"/>
                  </a:cubicBezTo>
                  <a:cubicBezTo>
                    <a:pt x="29" y="13"/>
                    <a:pt x="26" y="7"/>
                    <a:pt x="19" y="7"/>
                  </a:cubicBezTo>
                  <a:moveTo>
                    <a:pt x="9" y="23"/>
                  </a:moveTo>
                  <a:cubicBezTo>
                    <a:pt x="9" y="28"/>
                    <a:pt x="13" y="33"/>
                    <a:pt x="19" y="33"/>
                  </a:cubicBezTo>
                  <a:cubicBezTo>
                    <a:pt x="25" y="33"/>
                    <a:pt x="28" y="30"/>
                    <a:pt x="29" y="27"/>
                  </a:cubicBezTo>
                  <a:cubicBezTo>
                    <a:pt x="37" y="29"/>
                    <a:pt x="37" y="29"/>
                    <a:pt x="37" y="29"/>
                  </a:cubicBezTo>
                  <a:cubicBezTo>
                    <a:pt x="34" y="36"/>
                    <a:pt x="29" y="40"/>
                    <a:pt x="19" y="40"/>
                  </a:cubicBezTo>
                  <a:cubicBezTo>
                    <a:pt x="8" y="40"/>
                    <a:pt x="0" y="32"/>
                    <a:pt x="0" y="20"/>
                  </a:cubicBezTo>
                  <a:cubicBezTo>
                    <a:pt x="0" y="8"/>
                    <a:pt x="8" y="0"/>
                    <a:pt x="19" y="0"/>
                  </a:cubicBezTo>
                  <a:cubicBezTo>
                    <a:pt x="31" y="0"/>
                    <a:pt x="38" y="8"/>
                    <a:pt x="38" y="20"/>
                  </a:cubicBezTo>
                  <a:cubicBezTo>
                    <a:pt x="38" y="23"/>
                    <a:pt x="38" y="23"/>
                    <a:pt x="38" y="23"/>
                  </a:cubicBezTo>
                  <a:lnTo>
                    <a:pt x="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26" hidden="1"/>
            <p:cNvSpPr>
              <a:spLocks/>
            </p:cNvSpPr>
            <p:nvPr userDrawn="1"/>
          </p:nvSpPr>
          <p:spPr bwMode="auto">
            <a:xfrm>
              <a:off x="3071" y="2480"/>
              <a:ext cx="59" cy="93"/>
            </a:xfrm>
            <a:custGeom>
              <a:avLst/>
              <a:gdLst>
                <a:gd name="T0" fmla="*/ 0 w 25"/>
                <a:gd name="T1" fmla="*/ 1 h 39"/>
                <a:gd name="T2" fmla="*/ 7 w 25"/>
                <a:gd name="T3" fmla="*/ 1 h 39"/>
                <a:gd name="T4" fmla="*/ 9 w 25"/>
                <a:gd name="T5" fmla="*/ 5 h 39"/>
                <a:gd name="T6" fmla="*/ 18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8"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27" hidden="1"/>
            <p:cNvSpPr>
              <a:spLocks/>
            </p:cNvSpPr>
            <p:nvPr userDrawn="1"/>
          </p:nvSpPr>
          <p:spPr bwMode="auto">
            <a:xfrm>
              <a:off x="3156" y="2444"/>
              <a:ext cx="95" cy="129"/>
            </a:xfrm>
            <a:custGeom>
              <a:avLst/>
              <a:gdLst>
                <a:gd name="T0" fmla="*/ 0 w 95"/>
                <a:gd name="T1" fmla="*/ 0 h 129"/>
                <a:gd name="T2" fmla="*/ 0 w 95"/>
                <a:gd name="T3" fmla="*/ 21 h 129"/>
                <a:gd name="T4" fmla="*/ 36 w 95"/>
                <a:gd name="T5" fmla="*/ 21 h 129"/>
                <a:gd name="T6" fmla="*/ 36 w 95"/>
                <a:gd name="T7" fmla="*/ 129 h 129"/>
                <a:gd name="T8" fmla="*/ 59 w 95"/>
                <a:gd name="T9" fmla="*/ 129 h 129"/>
                <a:gd name="T10" fmla="*/ 59 w 95"/>
                <a:gd name="T11" fmla="*/ 21 h 129"/>
                <a:gd name="T12" fmla="*/ 95 w 95"/>
                <a:gd name="T13" fmla="*/ 21 h 129"/>
                <a:gd name="T14" fmla="*/ 95 w 95"/>
                <a:gd name="T15" fmla="*/ 0 h 129"/>
                <a:gd name="T16" fmla="*/ 0 w 9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9">
                  <a:moveTo>
                    <a:pt x="0" y="0"/>
                  </a:moveTo>
                  <a:lnTo>
                    <a:pt x="0" y="21"/>
                  </a:lnTo>
                  <a:lnTo>
                    <a:pt x="36" y="21"/>
                  </a:lnTo>
                  <a:lnTo>
                    <a:pt x="36" y="129"/>
                  </a:lnTo>
                  <a:lnTo>
                    <a:pt x="59" y="129"/>
                  </a:lnTo>
                  <a:lnTo>
                    <a:pt x="59" y="21"/>
                  </a:lnTo>
                  <a:lnTo>
                    <a:pt x="95" y="21"/>
                  </a:lnTo>
                  <a:lnTo>
                    <a:pt x="9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28" hidden="1"/>
            <p:cNvSpPr>
              <a:spLocks/>
            </p:cNvSpPr>
            <p:nvPr userDrawn="1"/>
          </p:nvSpPr>
          <p:spPr bwMode="auto">
            <a:xfrm>
              <a:off x="3256" y="2480"/>
              <a:ext cx="59" cy="93"/>
            </a:xfrm>
            <a:custGeom>
              <a:avLst/>
              <a:gdLst>
                <a:gd name="T0" fmla="*/ 0 w 25"/>
                <a:gd name="T1" fmla="*/ 1 h 39"/>
                <a:gd name="T2" fmla="*/ 7 w 25"/>
                <a:gd name="T3" fmla="*/ 1 h 39"/>
                <a:gd name="T4" fmla="*/ 9 w 25"/>
                <a:gd name="T5" fmla="*/ 5 h 39"/>
                <a:gd name="T6" fmla="*/ 19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9"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29" hidden="1"/>
            <p:cNvSpPr>
              <a:spLocks/>
            </p:cNvSpPr>
            <p:nvPr userDrawn="1"/>
          </p:nvSpPr>
          <p:spPr bwMode="auto">
            <a:xfrm>
              <a:off x="3324" y="2482"/>
              <a:ext cx="81" cy="93"/>
            </a:xfrm>
            <a:custGeom>
              <a:avLst/>
              <a:gdLst>
                <a:gd name="T0" fmla="*/ 34 w 34"/>
                <a:gd name="T1" fmla="*/ 38 h 39"/>
                <a:gd name="T2" fmla="*/ 27 w 34"/>
                <a:gd name="T3" fmla="*/ 38 h 39"/>
                <a:gd name="T4" fmla="*/ 25 w 34"/>
                <a:gd name="T5" fmla="*/ 34 h 39"/>
                <a:gd name="T6" fmla="*/ 13 w 34"/>
                <a:gd name="T7" fmla="*/ 39 h 39"/>
                <a:gd name="T8" fmla="*/ 0 w 34"/>
                <a:gd name="T9" fmla="*/ 23 h 39"/>
                <a:gd name="T10" fmla="*/ 0 w 34"/>
                <a:gd name="T11" fmla="*/ 0 h 39"/>
                <a:gd name="T12" fmla="*/ 9 w 34"/>
                <a:gd name="T13" fmla="*/ 0 h 39"/>
                <a:gd name="T14" fmla="*/ 9 w 34"/>
                <a:gd name="T15" fmla="*/ 22 h 39"/>
                <a:gd name="T16" fmla="*/ 16 w 34"/>
                <a:gd name="T17" fmla="*/ 31 h 39"/>
                <a:gd name="T18" fmla="*/ 25 w 34"/>
                <a:gd name="T19" fmla="*/ 21 h 39"/>
                <a:gd name="T20" fmla="*/ 25 w 34"/>
                <a:gd name="T21" fmla="*/ 0 h 39"/>
                <a:gd name="T22" fmla="*/ 34 w 34"/>
                <a:gd name="T23" fmla="*/ 0 h 39"/>
                <a:gd name="T24" fmla="*/ 34 w 34"/>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34" y="38"/>
                  </a:moveTo>
                  <a:cubicBezTo>
                    <a:pt x="27" y="38"/>
                    <a:pt x="27" y="38"/>
                    <a:pt x="27" y="38"/>
                  </a:cubicBezTo>
                  <a:cubicBezTo>
                    <a:pt x="25" y="34"/>
                    <a:pt x="25" y="34"/>
                    <a:pt x="25" y="34"/>
                  </a:cubicBezTo>
                  <a:cubicBezTo>
                    <a:pt x="23" y="37"/>
                    <a:pt x="19" y="39"/>
                    <a:pt x="13" y="39"/>
                  </a:cubicBezTo>
                  <a:cubicBezTo>
                    <a:pt x="5" y="39"/>
                    <a:pt x="0" y="34"/>
                    <a:pt x="0" y="23"/>
                  </a:cubicBezTo>
                  <a:cubicBezTo>
                    <a:pt x="0" y="0"/>
                    <a:pt x="0" y="0"/>
                    <a:pt x="0" y="0"/>
                  </a:cubicBezTo>
                  <a:cubicBezTo>
                    <a:pt x="9" y="0"/>
                    <a:pt x="9" y="0"/>
                    <a:pt x="9" y="0"/>
                  </a:cubicBezTo>
                  <a:cubicBezTo>
                    <a:pt x="9" y="22"/>
                    <a:pt x="9" y="22"/>
                    <a:pt x="9" y="22"/>
                  </a:cubicBezTo>
                  <a:cubicBezTo>
                    <a:pt x="9" y="29"/>
                    <a:pt x="12" y="31"/>
                    <a:pt x="16" y="31"/>
                  </a:cubicBezTo>
                  <a:cubicBezTo>
                    <a:pt x="21" y="31"/>
                    <a:pt x="25" y="28"/>
                    <a:pt x="25" y="21"/>
                  </a:cubicBezTo>
                  <a:cubicBezTo>
                    <a:pt x="25" y="0"/>
                    <a:pt x="25" y="0"/>
                    <a:pt x="25" y="0"/>
                  </a:cubicBezTo>
                  <a:cubicBezTo>
                    <a:pt x="34" y="0"/>
                    <a:pt x="34" y="0"/>
                    <a:pt x="34" y="0"/>
                  </a:cubicBez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30" hidden="1"/>
            <p:cNvSpPr>
              <a:spLocks/>
            </p:cNvSpPr>
            <p:nvPr userDrawn="1"/>
          </p:nvSpPr>
          <p:spPr bwMode="auto">
            <a:xfrm>
              <a:off x="3421" y="2480"/>
              <a:ext cx="76" cy="95"/>
            </a:xfrm>
            <a:custGeom>
              <a:avLst/>
              <a:gdLst>
                <a:gd name="T0" fmla="*/ 0 w 32"/>
                <a:gd name="T1" fmla="*/ 29 h 40"/>
                <a:gd name="T2" fmla="*/ 9 w 32"/>
                <a:gd name="T3" fmla="*/ 26 h 40"/>
                <a:gd name="T4" fmla="*/ 16 w 32"/>
                <a:gd name="T5" fmla="*/ 33 h 40"/>
                <a:gd name="T6" fmla="*/ 23 w 32"/>
                <a:gd name="T7" fmla="*/ 28 h 40"/>
                <a:gd name="T8" fmla="*/ 16 w 32"/>
                <a:gd name="T9" fmla="*/ 24 h 40"/>
                <a:gd name="T10" fmla="*/ 1 w 32"/>
                <a:gd name="T11" fmla="*/ 12 h 40"/>
                <a:gd name="T12" fmla="*/ 16 w 32"/>
                <a:gd name="T13" fmla="*/ 0 h 40"/>
                <a:gd name="T14" fmla="*/ 31 w 32"/>
                <a:gd name="T15" fmla="*/ 11 h 40"/>
                <a:gd name="T16" fmla="*/ 23 w 32"/>
                <a:gd name="T17" fmla="*/ 13 h 40"/>
                <a:gd name="T18" fmla="*/ 16 w 32"/>
                <a:gd name="T19" fmla="*/ 8 h 40"/>
                <a:gd name="T20" fmla="*/ 10 w 32"/>
                <a:gd name="T21" fmla="*/ 11 h 40"/>
                <a:gd name="T22" fmla="*/ 18 w 32"/>
                <a:gd name="T23" fmla="*/ 16 h 40"/>
                <a:gd name="T24" fmla="*/ 32 w 32"/>
                <a:gd name="T25" fmla="*/ 28 h 40"/>
                <a:gd name="T26" fmla="*/ 16 w 32"/>
                <a:gd name="T27" fmla="*/ 40 h 40"/>
                <a:gd name="T28" fmla="*/ 0 w 32"/>
                <a:gd name="T2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0" y="29"/>
                  </a:moveTo>
                  <a:cubicBezTo>
                    <a:pt x="9" y="26"/>
                    <a:pt x="9" y="26"/>
                    <a:pt x="9" y="26"/>
                  </a:cubicBezTo>
                  <a:cubicBezTo>
                    <a:pt x="9" y="30"/>
                    <a:pt x="11" y="33"/>
                    <a:pt x="16" y="33"/>
                  </a:cubicBezTo>
                  <a:cubicBezTo>
                    <a:pt x="21" y="33"/>
                    <a:pt x="23" y="31"/>
                    <a:pt x="23" y="28"/>
                  </a:cubicBezTo>
                  <a:cubicBezTo>
                    <a:pt x="23" y="26"/>
                    <a:pt x="22" y="25"/>
                    <a:pt x="16" y="24"/>
                  </a:cubicBezTo>
                  <a:cubicBezTo>
                    <a:pt x="8" y="22"/>
                    <a:pt x="1" y="20"/>
                    <a:pt x="1" y="12"/>
                  </a:cubicBezTo>
                  <a:cubicBezTo>
                    <a:pt x="1" y="5"/>
                    <a:pt x="7" y="0"/>
                    <a:pt x="16" y="0"/>
                  </a:cubicBezTo>
                  <a:cubicBezTo>
                    <a:pt x="24" y="0"/>
                    <a:pt x="29" y="4"/>
                    <a:pt x="31" y="11"/>
                  </a:cubicBezTo>
                  <a:cubicBezTo>
                    <a:pt x="23" y="13"/>
                    <a:pt x="23" y="13"/>
                    <a:pt x="23" y="13"/>
                  </a:cubicBezTo>
                  <a:cubicBezTo>
                    <a:pt x="22" y="10"/>
                    <a:pt x="21" y="8"/>
                    <a:pt x="16" y="8"/>
                  </a:cubicBezTo>
                  <a:cubicBezTo>
                    <a:pt x="12" y="8"/>
                    <a:pt x="10" y="9"/>
                    <a:pt x="10" y="11"/>
                  </a:cubicBezTo>
                  <a:cubicBezTo>
                    <a:pt x="10" y="14"/>
                    <a:pt x="13" y="15"/>
                    <a:pt x="18" y="16"/>
                  </a:cubicBezTo>
                  <a:cubicBezTo>
                    <a:pt x="26" y="17"/>
                    <a:pt x="32" y="20"/>
                    <a:pt x="32" y="28"/>
                  </a:cubicBezTo>
                  <a:cubicBezTo>
                    <a:pt x="32" y="35"/>
                    <a:pt x="26" y="40"/>
                    <a:pt x="16" y="40"/>
                  </a:cubicBezTo>
                  <a:cubicBezTo>
                    <a:pt x="8" y="40"/>
                    <a:pt x="2"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31" hidden="1"/>
            <p:cNvSpPr>
              <a:spLocks/>
            </p:cNvSpPr>
            <p:nvPr userDrawn="1"/>
          </p:nvSpPr>
          <p:spPr bwMode="auto">
            <a:xfrm>
              <a:off x="3504" y="2458"/>
              <a:ext cx="64" cy="117"/>
            </a:xfrm>
            <a:custGeom>
              <a:avLst/>
              <a:gdLst>
                <a:gd name="T0" fmla="*/ 7 w 27"/>
                <a:gd name="T1" fmla="*/ 38 h 49"/>
                <a:gd name="T2" fmla="*/ 7 w 27"/>
                <a:gd name="T3" fmla="*/ 18 h 49"/>
                <a:gd name="T4" fmla="*/ 0 w 27"/>
                <a:gd name="T5" fmla="*/ 18 h 49"/>
                <a:gd name="T6" fmla="*/ 0 w 27"/>
                <a:gd name="T7" fmla="*/ 10 h 49"/>
                <a:gd name="T8" fmla="*/ 7 w 27"/>
                <a:gd name="T9" fmla="*/ 10 h 49"/>
                <a:gd name="T10" fmla="*/ 7 w 27"/>
                <a:gd name="T11" fmla="*/ 0 h 49"/>
                <a:gd name="T12" fmla="*/ 16 w 27"/>
                <a:gd name="T13" fmla="*/ 0 h 49"/>
                <a:gd name="T14" fmla="*/ 16 w 27"/>
                <a:gd name="T15" fmla="*/ 10 h 49"/>
                <a:gd name="T16" fmla="*/ 26 w 27"/>
                <a:gd name="T17" fmla="*/ 10 h 49"/>
                <a:gd name="T18" fmla="*/ 26 w 27"/>
                <a:gd name="T19" fmla="*/ 18 h 49"/>
                <a:gd name="T20" fmla="*/ 16 w 27"/>
                <a:gd name="T21" fmla="*/ 18 h 49"/>
                <a:gd name="T22" fmla="*/ 16 w 27"/>
                <a:gd name="T23" fmla="*/ 37 h 49"/>
                <a:gd name="T24" fmla="*/ 20 w 27"/>
                <a:gd name="T25" fmla="*/ 41 h 49"/>
                <a:gd name="T26" fmla="*/ 23 w 27"/>
                <a:gd name="T27" fmla="*/ 40 h 49"/>
                <a:gd name="T28" fmla="*/ 27 w 27"/>
                <a:gd name="T29" fmla="*/ 46 h 49"/>
                <a:gd name="T30" fmla="*/ 18 w 27"/>
                <a:gd name="T31" fmla="*/ 49 h 49"/>
                <a:gd name="T32" fmla="*/ 7 w 27"/>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9">
                  <a:moveTo>
                    <a:pt x="7" y="38"/>
                  </a:moveTo>
                  <a:cubicBezTo>
                    <a:pt x="7" y="18"/>
                    <a:pt x="7" y="18"/>
                    <a:pt x="7" y="18"/>
                  </a:cubicBezTo>
                  <a:cubicBezTo>
                    <a:pt x="0" y="18"/>
                    <a:pt x="0" y="18"/>
                    <a:pt x="0" y="18"/>
                  </a:cubicBezTo>
                  <a:cubicBezTo>
                    <a:pt x="0" y="10"/>
                    <a:pt x="0" y="10"/>
                    <a:pt x="0" y="10"/>
                  </a:cubicBezTo>
                  <a:cubicBezTo>
                    <a:pt x="7" y="10"/>
                    <a:pt x="7" y="10"/>
                    <a:pt x="7" y="10"/>
                  </a:cubicBezTo>
                  <a:cubicBezTo>
                    <a:pt x="7" y="0"/>
                    <a:pt x="7" y="0"/>
                    <a:pt x="7" y="0"/>
                  </a:cubicBezTo>
                  <a:cubicBezTo>
                    <a:pt x="16" y="0"/>
                    <a:pt x="16" y="0"/>
                    <a:pt x="16" y="0"/>
                  </a:cubicBezTo>
                  <a:cubicBezTo>
                    <a:pt x="16" y="10"/>
                    <a:pt x="16" y="10"/>
                    <a:pt x="16" y="10"/>
                  </a:cubicBezTo>
                  <a:cubicBezTo>
                    <a:pt x="26" y="10"/>
                    <a:pt x="26" y="10"/>
                    <a:pt x="26" y="10"/>
                  </a:cubicBezTo>
                  <a:cubicBezTo>
                    <a:pt x="26" y="18"/>
                    <a:pt x="26" y="18"/>
                    <a:pt x="26" y="18"/>
                  </a:cubicBezTo>
                  <a:cubicBezTo>
                    <a:pt x="16" y="18"/>
                    <a:pt x="16" y="18"/>
                    <a:pt x="16" y="18"/>
                  </a:cubicBezTo>
                  <a:cubicBezTo>
                    <a:pt x="16" y="37"/>
                    <a:pt x="16" y="37"/>
                    <a:pt x="16" y="37"/>
                  </a:cubicBezTo>
                  <a:cubicBezTo>
                    <a:pt x="16" y="40"/>
                    <a:pt x="18" y="41"/>
                    <a:pt x="20" y="41"/>
                  </a:cubicBezTo>
                  <a:cubicBezTo>
                    <a:pt x="22" y="41"/>
                    <a:pt x="23" y="40"/>
                    <a:pt x="23" y="40"/>
                  </a:cubicBezTo>
                  <a:cubicBezTo>
                    <a:pt x="27" y="46"/>
                    <a:pt x="27" y="46"/>
                    <a:pt x="27" y="46"/>
                  </a:cubicBezTo>
                  <a:cubicBezTo>
                    <a:pt x="26" y="47"/>
                    <a:pt x="23" y="49"/>
                    <a:pt x="18" y="49"/>
                  </a:cubicBezTo>
                  <a:cubicBezTo>
                    <a:pt x="12" y="49"/>
                    <a:pt x="7" y="46"/>
                    <a:pt x="7"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132" hidden="1"/>
            <p:cNvSpPr>
              <a:spLocks noEditPoints="1"/>
            </p:cNvSpPr>
            <p:nvPr userDrawn="1"/>
          </p:nvSpPr>
          <p:spPr bwMode="auto">
            <a:xfrm>
              <a:off x="2719" y="1779"/>
              <a:ext cx="425" cy="429"/>
            </a:xfrm>
            <a:custGeom>
              <a:avLst/>
              <a:gdLst>
                <a:gd name="T0" fmla="*/ 180 w 180"/>
                <a:gd name="T1" fmla="*/ 90 h 180"/>
                <a:gd name="T2" fmla="*/ 90 w 180"/>
                <a:gd name="T3" fmla="*/ 50 h 180"/>
                <a:gd name="T4" fmla="*/ 0 w 180"/>
                <a:gd name="T5" fmla="*/ 90 h 180"/>
                <a:gd name="T6" fmla="*/ 129 w 180"/>
                <a:gd name="T7" fmla="*/ 109 h 180"/>
                <a:gd name="T8" fmla="*/ 63 w 180"/>
                <a:gd name="T9" fmla="*/ 110 h 180"/>
                <a:gd name="T10" fmla="*/ 2 w 180"/>
                <a:gd name="T11" fmla="*/ 109 h 180"/>
                <a:gd name="T12" fmla="*/ 51 w 180"/>
                <a:gd name="T13" fmla="*/ 113 h 180"/>
                <a:gd name="T14" fmla="*/ 116 w 180"/>
                <a:gd name="T15" fmla="*/ 111 h 180"/>
                <a:gd name="T16" fmla="*/ 177 w 180"/>
                <a:gd name="T17" fmla="*/ 113 h 180"/>
                <a:gd name="T18" fmla="*/ 129 w 180"/>
                <a:gd name="T19" fmla="*/ 109 h 180"/>
                <a:gd name="T20" fmla="*/ 111 w 180"/>
                <a:gd name="T21" fmla="*/ 121 h 180"/>
                <a:gd name="T22" fmla="*/ 57 w 180"/>
                <a:gd name="T23" fmla="*/ 119 h 180"/>
                <a:gd name="T24" fmla="*/ 6 w 180"/>
                <a:gd name="T25" fmla="*/ 124 h 180"/>
                <a:gd name="T26" fmla="*/ 69 w 180"/>
                <a:gd name="T27" fmla="*/ 122 h 180"/>
                <a:gd name="T28" fmla="*/ 123 w 180"/>
                <a:gd name="T29" fmla="*/ 124 h 180"/>
                <a:gd name="T30" fmla="*/ 175 w 180"/>
                <a:gd name="T31" fmla="*/ 119 h 180"/>
                <a:gd name="T32" fmla="*/ 160 w 180"/>
                <a:gd name="T33" fmla="*/ 146 h 180"/>
                <a:gd name="T34" fmla="*/ 15 w 180"/>
                <a:gd name="T35" fmla="*/ 140 h 180"/>
                <a:gd name="T36" fmla="*/ 160 w 180"/>
                <a:gd name="T37" fmla="*/ 146 h 180"/>
                <a:gd name="T38" fmla="*/ 149 w 180"/>
                <a:gd name="T39" fmla="*/ 158 h 180"/>
                <a:gd name="T40" fmla="*/ 23 w 180"/>
                <a:gd name="T41" fmla="*/ 150 h 180"/>
                <a:gd name="T42" fmla="*/ 51 w 180"/>
                <a:gd name="T43" fmla="*/ 171 h 180"/>
                <a:gd name="T44" fmla="*/ 129 w 180"/>
                <a:gd name="T45" fmla="*/ 171 h 180"/>
                <a:gd name="T46" fmla="*/ 115 w 180"/>
                <a:gd name="T47" fmla="*/ 129 h 180"/>
                <a:gd name="T48" fmla="*/ 82 w 180"/>
                <a:gd name="T49" fmla="*/ 132 h 180"/>
                <a:gd name="T50" fmla="*/ 9 w 180"/>
                <a:gd name="T51" fmla="*/ 129 h 180"/>
                <a:gd name="T52" fmla="*/ 68 w 180"/>
                <a:gd name="T53" fmla="*/ 135 h 180"/>
                <a:gd name="T54" fmla="*/ 98 w 180"/>
                <a:gd name="T55" fmla="*/ 133 h 180"/>
                <a:gd name="T56" fmla="*/ 168 w 180"/>
                <a:gd name="T57" fmla="*/ 135 h 180"/>
                <a:gd name="T58" fmla="*/ 115 w 180"/>
                <a:gd name="T59" fmla="*/ 129 h 180"/>
                <a:gd name="T60" fmla="*/ 58 w 180"/>
                <a:gd name="T61" fmla="*/ 99 h 180"/>
                <a:gd name="T62" fmla="*/ 0 w 180"/>
                <a:gd name="T63" fmla="*/ 98 h 180"/>
                <a:gd name="T64" fmla="*/ 49 w 180"/>
                <a:gd name="T65" fmla="*/ 101 h 180"/>
                <a:gd name="T66" fmla="*/ 121 w 180"/>
                <a:gd name="T67" fmla="*/ 100 h 180"/>
                <a:gd name="T68" fmla="*/ 179 w 180"/>
                <a:gd name="T69" fmla="*/ 101 h 180"/>
                <a:gd name="T70" fmla="*/ 130 w 180"/>
                <a:gd name="T71" fmla="*/ 98 h 180"/>
                <a:gd name="T72" fmla="*/ 134 w 180"/>
                <a:gd name="T73" fmla="*/ 168 h 180"/>
                <a:gd name="T74" fmla="*/ 34 w 180"/>
                <a:gd name="T75" fmla="*/ 161 h 180"/>
                <a:gd name="T76" fmla="*/ 134 w 180"/>
                <a:gd name="T7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90" y="0"/>
                  </a:moveTo>
                  <a:cubicBezTo>
                    <a:pt x="140" y="0"/>
                    <a:pt x="180" y="40"/>
                    <a:pt x="180" y="90"/>
                  </a:cubicBezTo>
                  <a:cubicBezTo>
                    <a:pt x="129" y="90"/>
                    <a:pt x="129" y="90"/>
                    <a:pt x="129" y="90"/>
                  </a:cubicBezTo>
                  <a:cubicBezTo>
                    <a:pt x="129" y="68"/>
                    <a:pt x="112" y="50"/>
                    <a:pt x="90" y="50"/>
                  </a:cubicBezTo>
                  <a:cubicBezTo>
                    <a:pt x="68" y="50"/>
                    <a:pt x="50" y="68"/>
                    <a:pt x="50" y="90"/>
                  </a:cubicBezTo>
                  <a:cubicBezTo>
                    <a:pt x="0" y="90"/>
                    <a:pt x="0" y="90"/>
                    <a:pt x="0" y="90"/>
                  </a:cubicBezTo>
                  <a:cubicBezTo>
                    <a:pt x="0" y="40"/>
                    <a:pt x="40" y="0"/>
                    <a:pt x="90" y="0"/>
                  </a:cubicBezTo>
                  <a:moveTo>
                    <a:pt x="129" y="109"/>
                  </a:moveTo>
                  <a:cubicBezTo>
                    <a:pt x="125" y="109"/>
                    <a:pt x="120" y="110"/>
                    <a:pt x="116" y="110"/>
                  </a:cubicBezTo>
                  <a:cubicBezTo>
                    <a:pt x="63" y="110"/>
                    <a:pt x="63" y="110"/>
                    <a:pt x="63" y="110"/>
                  </a:cubicBezTo>
                  <a:cubicBezTo>
                    <a:pt x="60" y="110"/>
                    <a:pt x="54" y="109"/>
                    <a:pt x="51" y="109"/>
                  </a:cubicBezTo>
                  <a:cubicBezTo>
                    <a:pt x="2" y="109"/>
                    <a:pt x="2" y="109"/>
                    <a:pt x="2" y="109"/>
                  </a:cubicBezTo>
                  <a:cubicBezTo>
                    <a:pt x="2" y="110"/>
                    <a:pt x="2" y="111"/>
                    <a:pt x="3" y="113"/>
                  </a:cubicBezTo>
                  <a:cubicBezTo>
                    <a:pt x="51" y="113"/>
                    <a:pt x="51" y="113"/>
                    <a:pt x="51" y="113"/>
                  </a:cubicBezTo>
                  <a:cubicBezTo>
                    <a:pt x="54" y="113"/>
                    <a:pt x="59" y="111"/>
                    <a:pt x="63" y="111"/>
                  </a:cubicBezTo>
                  <a:cubicBezTo>
                    <a:pt x="116" y="111"/>
                    <a:pt x="116" y="111"/>
                    <a:pt x="116" y="111"/>
                  </a:cubicBezTo>
                  <a:cubicBezTo>
                    <a:pt x="120" y="111"/>
                    <a:pt x="125" y="113"/>
                    <a:pt x="129" y="113"/>
                  </a:cubicBezTo>
                  <a:cubicBezTo>
                    <a:pt x="177" y="113"/>
                    <a:pt x="177" y="113"/>
                    <a:pt x="177" y="113"/>
                  </a:cubicBezTo>
                  <a:cubicBezTo>
                    <a:pt x="177" y="111"/>
                    <a:pt x="178" y="110"/>
                    <a:pt x="178" y="109"/>
                  </a:cubicBezTo>
                  <a:lnTo>
                    <a:pt x="129" y="109"/>
                  </a:lnTo>
                  <a:close/>
                  <a:moveTo>
                    <a:pt x="123" y="119"/>
                  </a:moveTo>
                  <a:cubicBezTo>
                    <a:pt x="120" y="119"/>
                    <a:pt x="114" y="121"/>
                    <a:pt x="111" y="121"/>
                  </a:cubicBezTo>
                  <a:cubicBezTo>
                    <a:pt x="69" y="121"/>
                    <a:pt x="69" y="121"/>
                    <a:pt x="69" y="121"/>
                  </a:cubicBezTo>
                  <a:cubicBezTo>
                    <a:pt x="65" y="121"/>
                    <a:pt x="60" y="119"/>
                    <a:pt x="57" y="119"/>
                  </a:cubicBezTo>
                  <a:cubicBezTo>
                    <a:pt x="5" y="119"/>
                    <a:pt x="5" y="119"/>
                    <a:pt x="5" y="119"/>
                  </a:cubicBezTo>
                  <a:cubicBezTo>
                    <a:pt x="5" y="121"/>
                    <a:pt x="6" y="122"/>
                    <a:pt x="6" y="124"/>
                  </a:cubicBezTo>
                  <a:cubicBezTo>
                    <a:pt x="57" y="124"/>
                    <a:pt x="57" y="124"/>
                    <a:pt x="57" y="124"/>
                  </a:cubicBezTo>
                  <a:cubicBezTo>
                    <a:pt x="60" y="124"/>
                    <a:pt x="64" y="122"/>
                    <a:pt x="69" y="122"/>
                  </a:cubicBezTo>
                  <a:cubicBezTo>
                    <a:pt x="111" y="122"/>
                    <a:pt x="111" y="122"/>
                    <a:pt x="111" y="122"/>
                  </a:cubicBezTo>
                  <a:cubicBezTo>
                    <a:pt x="115" y="122"/>
                    <a:pt x="120" y="124"/>
                    <a:pt x="123" y="124"/>
                  </a:cubicBezTo>
                  <a:cubicBezTo>
                    <a:pt x="173" y="124"/>
                    <a:pt x="173" y="124"/>
                    <a:pt x="173" y="124"/>
                  </a:cubicBezTo>
                  <a:cubicBezTo>
                    <a:pt x="174" y="122"/>
                    <a:pt x="175" y="121"/>
                    <a:pt x="175" y="119"/>
                  </a:cubicBezTo>
                  <a:lnTo>
                    <a:pt x="123" y="119"/>
                  </a:lnTo>
                  <a:close/>
                  <a:moveTo>
                    <a:pt x="160" y="146"/>
                  </a:moveTo>
                  <a:cubicBezTo>
                    <a:pt x="162" y="144"/>
                    <a:pt x="163" y="142"/>
                    <a:pt x="165" y="140"/>
                  </a:cubicBezTo>
                  <a:cubicBezTo>
                    <a:pt x="15" y="140"/>
                    <a:pt x="15" y="140"/>
                    <a:pt x="15" y="140"/>
                  </a:cubicBezTo>
                  <a:cubicBezTo>
                    <a:pt x="16" y="142"/>
                    <a:pt x="18" y="144"/>
                    <a:pt x="19" y="146"/>
                  </a:cubicBezTo>
                  <a:lnTo>
                    <a:pt x="160" y="146"/>
                  </a:lnTo>
                  <a:close/>
                  <a:moveTo>
                    <a:pt x="30" y="158"/>
                  </a:moveTo>
                  <a:cubicBezTo>
                    <a:pt x="149" y="158"/>
                    <a:pt x="149" y="158"/>
                    <a:pt x="149" y="158"/>
                  </a:cubicBezTo>
                  <a:cubicBezTo>
                    <a:pt x="152" y="155"/>
                    <a:pt x="155" y="153"/>
                    <a:pt x="157" y="150"/>
                  </a:cubicBezTo>
                  <a:cubicBezTo>
                    <a:pt x="23" y="150"/>
                    <a:pt x="23" y="150"/>
                    <a:pt x="23" y="150"/>
                  </a:cubicBezTo>
                  <a:cubicBezTo>
                    <a:pt x="25" y="153"/>
                    <a:pt x="28" y="155"/>
                    <a:pt x="30" y="158"/>
                  </a:cubicBezTo>
                  <a:moveTo>
                    <a:pt x="51" y="171"/>
                  </a:moveTo>
                  <a:cubicBezTo>
                    <a:pt x="63" y="177"/>
                    <a:pt x="76" y="180"/>
                    <a:pt x="90" y="180"/>
                  </a:cubicBezTo>
                  <a:cubicBezTo>
                    <a:pt x="104" y="180"/>
                    <a:pt x="117" y="177"/>
                    <a:pt x="129" y="171"/>
                  </a:cubicBezTo>
                  <a:lnTo>
                    <a:pt x="51" y="171"/>
                  </a:lnTo>
                  <a:close/>
                  <a:moveTo>
                    <a:pt x="115" y="129"/>
                  </a:moveTo>
                  <a:cubicBezTo>
                    <a:pt x="111" y="129"/>
                    <a:pt x="104" y="132"/>
                    <a:pt x="98" y="132"/>
                  </a:cubicBezTo>
                  <a:cubicBezTo>
                    <a:pt x="82" y="132"/>
                    <a:pt x="82" y="132"/>
                    <a:pt x="82" y="132"/>
                  </a:cubicBezTo>
                  <a:cubicBezTo>
                    <a:pt x="75" y="132"/>
                    <a:pt x="69" y="129"/>
                    <a:pt x="65" y="129"/>
                  </a:cubicBezTo>
                  <a:cubicBezTo>
                    <a:pt x="9" y="129"/>
                    <a:pt x="9" y="129"/>
                    <a:pt x="9" y="129"/>
                  </a:cubicBezTo>
                  <a:cubicBezTo>
                    <a:pt x="10" y="131"/>
                    <a:pt x="11" y="133"/>
                    <a:pt x="12" y="135"/>
                  </a:cubicBezTo>
                  <a:cubicBezTo>
                    <a:pt x="68" y="135"/>
                    <a:pt x="68" y="135"/>
                    <a:pt x="68" y="135"/>
                  </a:cubicBezTo>
                  <a:cubicBezTo>
                    <a:pt x="72" y="135"/>
                    <a:pt x="75" y="133"/>
                    <a:pt x="82" y="133"/>
                  </a:cubicBezTo>
                  <a:cubicBezTo>
                    <a:pt x="98" y="133"/>
                    <a:pt x="98" y="133"/>
                    <a:pt x="98" y="133"/>
                  </a:cubicBezTo>
                  <a:cubicBezTo>
                    <a:pt x="104" y="133"/>
                    <a:pt x="108" y="135"/>
                    <a:pt x="112" y="135"/>
                  </a:cubicBezTo>
                  <a:cubicBezTo>
                    <a:pt x="168" y="135"/>
                    <a:pt x="168" y="135"/>
                    <a:pt x="168" y="135"/>
                  </a:cubicBezTo>
                  <a:cubicBezTo>
                    <a:pt x="169" y="133"/>
                    <a:pt x="170" y="131"/>
                    <a:pt x="171" y="129"/>
                  </a:cubicBezTo>
                  <a:lnTo>
                    <a:pt x="115" y="129"/>
                  </a:lnTo>
                  <a:close/>
                  <a:moveTo>
                    <a:pt x="121" y="99"/>
                  </a:moveTo>
                  <a:cubicBezTo>
                    <a:pt x="58" y="99"/>
                    <a:pt x="58" y="99"/>
                    <a:pt x="58" y="99"/>
                  </a:cubicBezTo>
                  <a:cubicBezTo>
                    <a:pt x="55" y="99"/>
                    <a:pt x="52" y="98"/>
                    <a:pt x="49" y="98"/>
                  </a:cubicBezTo>
                  <a:cubicBezTo>
                    <a:pt x="0" y="98"/>
                    <a:pt x="0" y="98"/>
                    <a:pt x="0" y="98"/>
                  </a:cubicBezTo>
                  <a:cubicBezTo>
                    <a:pt x="0" y="99"/>
                    <a:pt x="0" y="100"/>
                    <a:pt x="1" y="101"/>
                  </a:cubicBezTo>
                  <a:cubicBezTo>
                    <a:pt x="49" y="101"/>
                    <a:pt x="49" y="101"/>
                    <a:pt x="49" y="101"/>
                  </a:cubicBezTo>
                  <a:cubicBezTo>
                    <a:pt x="52" y="101"/>
                    <a:pt x="55" y="100"/>
                    <a:pt x="58" y="100"/>
                  </a:cubicBezTo>
                  <a:cubicBezTo>
                    <a:pt x="121" y="100"/>
                    <a:pt x="121" y="100"/>
                    <a:pt x="121" y="100"/>
                  </a:cubicBezTo>
                  <a:cubicBezTo>
                    <a:pt x="125" y="100"/>
                    <a:pt x="128" y="101"/>
                    <a:pt x="130" y="101"/>
                  </a:cubicBezTo>
                  <a:cubicBezTo>
                    <a:pt x="179" y="101"/>
                    <a:pt x="179" y="101"/>
                    <a:pt x="179" y="101"/>
                  </a:cubicBezTo>
                  <a:cubicBezTo>
                    <a:pt x="179" y="100"/>
                    <a:pt x="179" y="99"/>
                    <a:pt x="179" y="98"/>
                  </a:cubicBezTo>
                  <a:cubicBezTo>
                    <a:pt x="130" y="98"/>
                    <a:pt x="130" y="98"/>
                    <a:pt x="130" y="98"/>
                  </a:cubicBezTo>
                  <a:cubicBezTo>
                    <a:pt x="128" y="98"/>
                    <a:pt x="125" y="99"/>
                    <a:pt x="121" y="99"/>
                  </a:cubicBezTo>
                  <a:moveTo>
                    <a:pt x="134" y="168"/>
                  </a:moveTo>
                  <a:cubicBezTo>
                    <a:pt x="138" y="166"/>
                    <a:pt x="142" y="164"/>
                    <a:pt x="146" y="161"/>
                  </a:cubicBezTo>
                  <a:cubicBezTo>
                    <a:pt x="34" y="161"/>
                    <a:pt x="34" y="161"/>
                    <a:pt x="34" y="161"/>
                  </a:cubicBezTo>
                  <a:cubicBezTo>
                    <a:pt x="38" y="164"/>
                    <a:pt x="41" y="166"/>
                    <a:pt x="45" y="168"/>
                  </a:cubicBezTo>
                  <a:lnTo>
                    <a:pt x="134"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5" name="shpLogoWALNone" hidden="1"/>
          <p:cNvGrpSpPr>
            <a:grpSpLocks noChangeAspect="1"/>
          </p:cNvGrpSpPr>
          <p:nvPr userDrawn="1"/>
        </p:nvGrpSpPr>
        <p:grpSpPr>
          <a:xfrm>
            <a:off x="358857" y="344539"/>
            <a:ext cx="3216781" cy="936000"/>
            <a:chOff x="4518025" y="-357188"/>
            <a:chExt cx="1336676" cy="388938"/>
          </a:xfrm>
          <a:solidFill>
            <a:schemeClr val="bg1"/>
          </a:solidFill>
        </p:grpSpPr>
        <p:sp>
          <p:nvSpPr>
            <p:cNvPr id="10" name="Freeform 5" hidden="1"/>
            <p:cNvSpPr>
              <a:spLocks noEditPoints="1"/>
            </p:cNvSpPr>
            <p:nvPr userDrawn="1"/>
          </p:nvSpPr>
          <p:spPr bwMode="auto">
            <a:xfrm>
              <a:off x="4518025" y="-357188"/>
              <a:ext cx="387350" cy="388938"/>
            </a:xfrm>
            <a:custGeom>
              <a:avLst/>
              <a:gdLst>
                <a:gd name="T0" fmla="*/ 1286 w 1587"/>
                <a:gd name="T1" fmla="*/ 1417 h 1588"/>
                <a:gd name="T2" fmla="*/ 402 w 1587"/>
                <a:gd name="T3" fmla="*/ 1484 h 1588"/>
                <a:gd name="T4" fmla="*/ 1071 w 1587"/>
                <a:gd name="T5" fmla="*/ 873 h 1588"/>
                <a:gd name="T6" fmla="*/ 437 w 1587"/>
                <a:gd name="T7" fmla="*/ 864 h 1588"/>
                <a:gd name="T8" fmla="*/ 6 w 1587"/>
                <a:gd name="T9" fmla="*/ 893 h 1588"/>
                <a:gd name="T10" fmla="*/ 516 w 1587"/>
                <a:gd name="T11" fmla="*/ 884 h 1588"/>
                <a:gd name="T12" fmla="*/ 1150 w 1587"/>
                <a:gd name="T13" fmla="*/ 893 h 1588"/>
                <a:gd name="T14" fmla="*/ 1584 w 1587"/>
                <a:gd name="T15" fmla="*/ 864 h 1588"/>
                <a:gd name="T16" fmla="*/ 1071 w 1587"/>
                <a:gd name="T17" fmla="*/ 873 h 1588"/>
                <a:gd name="T18" fmla="*/ 867 w 1587"/>
                <a:gd name="T19" fmla="*/ 1161 h 1588"/>
                <a:gd name="T20" fmla="*/ 575 w 1587"/>
                <a:gd name="T21" fmla="*/ 1142 h 1588"/>
                <a:gd name="T22" fmla="*/ 106 w 1587"/>
                <a:gd name="T23" fmla="*/ 1191 h 1588"/>
                <a:gd name="T24" fmla="*/ 721 w 1587"/>
                <a:gd name="T25" fmla="*/ 1172 h 1588"/>
                <a:gd name="T26" fmla="*/ 989 w 1587"/>
                <a:gd name="T27" fmla="*/ 1191 h 1588"/>
                <a:gd name="T28" fmla="*/ 1507 w 1587"/>
                <a:gd name="T29" fmla="*/ 1142 h 1588"/>
                <a:gd name="T30" fmla="*/ 449 w 1587"/>
                <a:gd name="T31" fmla="*/ 1509 h 1588"/>
                <a:gd name="T32" fmla="*/ 1138 w 1587"/>
                <a:gd name="T33" fmla="*/ 1509 h 1588"/>
                <a:gd name="T34" fmla="*/ 268 w 1587"/>
                <a:gd name="T35" fmla="*/ 1389 h 1588"/>
                <a:gd name="T36" fmla="*/ 1385 w 1587"/>
                <a:gd name="T37" fmla="*/ 1324 h 1588"/>
                <a:gd name="T38" fmla="*/ 268 w 1587"/>
                <a:gd name="T39" fmla="*/ 1389 h 1588"/>
                <a:gd name="T40" fmla="*/ 1455 w 1587"/>
                <a:gd name="T41" fmla="*/ 1233 h 1588"/>
                <a:gd name="T42" fmla="*/ 174 w 1587"/>
                <a:gd name="T43" fmla="*/ 1290 h 1588"/>
                <a:gd name="T44" fmla="*/ 1087 w 1587"/>
                <a:gd name="T45" fmla="*/ 1050 h 1588"/>
                <a:gd name="T46" fmla="*/ 607 w 1587"/>
                <a:gd name="T47" fmla="*/ 1066 h 1588"/>
                <a:gd name="T48" fmla="*/ 42 w 1587"/>
                <a:gd name="T49" fmla="*/ 1050 h 1588"/>
                <a:gd name="T50" fmla="*/ 500 w 1587"/>
                <a:gd name="T51" fmla="*/ 1091 h 1588"/>
                <a:gd name="T52" fmla="*/ 980 w 1587"/>
                <a:gd name="T53" fmla="*/ 1077 h 1588"/>
                <a:gd name="T54" fmla="*/ 1530 w 1587"/>
                <a:gd name="T55" fmla="*/ 1091 h 1588"/>
                <a:gd name="T56" fmla="*/ 1087 w 1587"/>
                <a:gd name="T57" fmla="*/ 1050 h 1588"/>
                <a:gd name="T58" fmla="*/ 1028 w 1587"/>
                <a:gd name="T59" fmla="*/ 971 h 1588"/>
                <a:gd name="T60" fmla="*/ 452 w 1587"/>
                <a:gd name="T61" fmla="*/ 959 h 1588"/>
                <a:gd name="T62" fmla="*/ 25 w 1587"/>
                <a:gd name="T63" fmla="*/ 992 h 1588"/>
                <a:gd name="T64" fmla="*/ 559 w 1587"/>
                <a:gd name="T65" fmla="*/ 981 h 1588"/>
                <a:gd name="T66" fmla="*/ 1135 w 1587"/>
                <a:gd name="T67" fmla="*/ 992 h 1588"/>
                <a:gd name="T68" fmla="*/ 1570 w 1587"/>
                <a:gd name="T69" fmla="*/ 959 h 1588"/>
                <a:gd name="T70" fmla="*/ 794 w 1587"/>
                <a:gd name="T71" fmla="*/ 0 h 1588"/>
                <a:gd name="T72" fmla="*/ 1143 w 1587"/>
                <a:gd name="T73" fmla="*/ 794 h 1588"/>
                <a:gd name="T74" fmla="*/ 444 w 1587"/>
                <a:gd name="T75" fmla="*/ 794 h 1588"/>
                <a:gd name="T76" fmla="*/ 794 w 1587"/>
                <a:gd name="T7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7" h="1588">
                  <a:moveTo>
                    <a:pt x="1186" y="1484"/>
                  </a:moveTo>
                  <a:cubicBezTo>
                    <a:pt x="1221" y="1464"/>
                    <a:pt x="1254" y="1442"/>
                    <a:pt x="1286" y="1417"/>
                  </a:cubicBezTo>
                  <a:cubicBezTo>
                    <a:pt x="301" y="1417"/>
                    <a:pt x="301" y="1417"/>
                    <a:pt x="301" y="1417"/>
                  </a:cubicBezTo>
                  <a:cubicBezTo>
                    <a:pt x="333" y="1442"/>
                    <a:pt x="366" y="1464"/>
                    <a:pt x="402" y="1484"/>
                  </a:cubicBezTo>
                  <a:lnTo>
                    <a:pt x="1186" y="1484"/>
                  </a:lnTo>
                  <a:close/>
                  <a:moveTo>
                    <a:pt x="1071" y="873"/>
                  </a:moveTo>
                  <a:cubicBezTo>
                    <a:pt x="516" y="873"/>
                    <a:pt x="516" y="873"/>
                    <a:pt x="516" y="873"/>
                  </a:cubicBezTo>
                  <a:cubicBezTo>
                    <a:pt x="484" y="873"/>
                    <a:pt x="457" y="864"/>
                    <a:pt x="437" y="864"/>
                  </a:cubicBezTo>
                  <a:cubicBezTo>
                    <a:pt x="3" y="864"/>
                    <a:pt x="3" y="864"/>
                    <a:pt x="3" y="864"/>
                  </a:cubicBezTo>
                  <a:cubicBezTo>
                    <a:pt x="4" y="872"/>
                    <a:pt x="5" y="885"/>
                    <a:pt x="6" y="893"/>
                  </a:cubicBezTo>
                  <a:cubicBezTo>
                    <a:pt x="437" y="893"/>
                    <a:pt x="437" y="893"/>
                    <a:pt x="437" y="893"/>
                  </a:cubicBezTo>
                  <a:cubicBezTo>
                    <a:pt x="457" y="893"/>
                    <a:pt x="484" y="884"/>
                    <a:pt x="516" y="884"/>
                  </a:cubicBezTo>
                  <a:cubicBezTo>
                    <a:pt x="1071" y="884"/>
                    <a:pt x="1071" y="884"/>
                    <a:pt x="1071" y="884"/>
                  </a:cubicBezTo>
                  <a:cubicBezTo>
                    <a:pt x="1103" y="884"/>
                    <a:pt x="1131" y="893"/>
                    <a:pt x="1150" y="893"/>
                  </a:cubicBezTo>
                  <a:cubicBezTo>
                    <a:pt x="1581" y="893"/>
                    <a:pt x="1581" y="893"/>
                    <a:pt x="1581" y="893"/>
                  </a:cubicBezTo>
                  <a:cubicBezTo>
                    <a:pt x="1582" y="885"/>
                    <a:pt x="1583" y="872"/>
                    <a:pt x="1584" y="864"/>
                  </a:cubicBezTo>
                  <a:cubicBezTo>
                    <a:pt x="1150" y="864"/>
                    <a:pt x="1150" y="864"/>
                    <a:pt x="1150" y="864"/>
                  </a:cubicBezTo>
                  <a:cubicBezTo>
                    <a:pt x="1130" y="864"/>
                    <a:pt x="1103" y="873"/>
                    <a:pt x="1071" y="873"/>
                  </a:cubicBezTo>
                  <a:moveTo>
                    <a:pt x="1012" y="1142"/>
                  </a:moveTo>
                  <a:cubicBezTo>
                    <a:pt x="977" y="1142"/>
                    <a:pt x="921" y="1161"/>
                    <a:pt x="867" y="1161"/>
                  </a:cubicBezTo>
                  <a:cubicBezTo>
                    <a:pt x="721" y="1161"/>
                    <a:pt x="721" y="1161"/>
                    <a:pt x="721" y="1161"/>
                  </a:cubicBezTo>
                  <a:cubicBezTo>
                    <a:pt x="666" y="1161"/>
                    <a:pt x="611" y="1142"/>
                    <a:pt x="575" y="1142"/>
                  </a:cubicBezTo>
                  <a:cubicBezTo>
                    <a:pt x="80" y="1142"/>
                    <a:pt x="80" y="1142"/>
                    <a:pt x="80" y="1142"/>
                  </a:cubicBezTo>
                  <a:cubicBezTo>
                    <a:pt x="88" y="1158"/>
                    <a:pt x="97" y="1175"/>
                    <a:pt x="106" y="1191"/>
                  </a:cubicBezTo>
                  <a:cubicBezTo>
                    <a:pt x="598" y="1191"/>
                    <a:pt x="598" y="1191"/>
                    <a:pt x="598" y="1191"/>
                  </a:cubicBezTo>
                  <a:cubicBezTo>
                    <a:pt x="633" y="1191"/>
                    <a:pt x="666" y="1172"/>
                    <a:pt x="721" y="1172"/>
                  </a:cubicBezTo>
                  <a:cubicBezTo>
                    <a:pt x="867" y="1172"/>
                    <a:pt x="867" y="1172"/>
                    <a:pt x="867" y="1172"/>
                  </a:cubicBezTo>
                  <a:cubicBezTo>
                    <a:pt x="921" y="1172"/>
                    <a:pt x="954" y="1191"/>
                    <a:pt x="989" y="1191"/>
                  </a:cubicBezTo>
                  <a:cubicBezTo>
                    <a:pt x="1481" y="1191"/>
                    <a:pt x="1481" y="1191"/>
                    <a:pt x="1481" y="1191"/>
                  </a:cubicBezTo>
                  <a:cubicBezTo>
                    <a:pt x="1491" y="1175"/>
                    <a:pt x="1499" y="1158"/>
                    <a:pt x="1507" y="1142"/>
                  </a:cubicBezTo>
                  <a:lnTo>
                    <a:pt x="1012" y="1142"/>
                  </a:lnTo>
                  <a:close/>
                  <a:moveTo>
                    <a:pt x="449" y="1509"/>
                  </a:moveTo>
                  <a:cubicBezTo>
                    <a:pt x="553" y="1560"/>
                    <a:pt x="670" y="1588"/>
                    <a:pt x="794" y="1588"/>
                  </a:cubicBezTo>
                  <a:cubicBezTo>
                    <a:pt x="917" y="1588"/>
                    <a:pt x="1034" y="1560"/>
                    <a:pt x="1138" y="1509"/>
                  </a:cubicBezTo>
                  <a:lnTo>
                    <a:pt x="449" y="1509"/>
                  </a:lnTo>
                  <a:close/>
                  <a:moveTo>
                    <a:pt x="268" y="1389"/>
                  </a:moveTo>
                  <a:cubicBezTo>
                    <a:pt x="1319" y="1389"/>
                    <a:pt x="1319" y="1389"/>
                    <a:pt x="1319" y="1389"/>
                  </a:cubicBezTo>
                  <a:cubicBezTo>
                    <a:pt x="1342" y="1369"/>
                    <a:pt x="1364" y="1347"/>
                    <a:pt x="1385" y="1324"/>
                  </a:cubicBezTo>
                  <a:cubicBezTo>
                    <a:pt x="202" y="1324"/>
                    <a:pt x="202" y="1324"/>
                    <a:pt x="202" y="1324"/>
                  </a:cubicBezTo>
                  <a:cubicBezTo>
                    <a:pt x="223" y="1347"/>
                    <a:pt x="245" y="1369"/>
                    <a:pt x="268" y="1389"/>
                  </a:cubicBezTo>
                  <a:moveTo>
                    <a:pt x="1413" y="1290"/>
                  </a:moveTo>
                  <a:cubicBezTo>
                    <a:pt x="1428" y="1271"/>
                    <a:pt x="1442" y="1252"/>
                    <a:pt x="1455" y="1233"/>
                  </a:cubicBezTo>
                  <a:cubicBezTo>
                    <a:pt x="132" y="1233"/>
                    <a:pt x="132" y="1233"/>
                    <a:pt x="132" y="1233"/>
                  </a:cubicBezTo>
                  <a:cubicBezTo>
                    <a:pt x="145" y="1252"/>
                    <a:pt x="159" y="1271"/>
                    <a:pt x="174" y="1290"/>
                  </a:cubicBezTo>
                  <a:lnTo>
                    <a:pt x="1413" y="1290"/>
                  </a:lnTo>
                  <a:close/>
                  <a:moveTo>
                    <a:pt x="1087" y="1050"/>
                  </a:moveTo>
                  <a:cubicBezTo>
                    <a:pt x="1060" y="1050"/>
                    <a:pt x="1010" y="1066"/>
                    <a:pt x="980" y="1066"/>
                  </a:cubicBezTo>
                  <a:cubicBezTo>
                    <a:pt x="607" y="1066"/>
                    <a:pt x="607" y="1066"/>
                    <a:pt x="607" y="1066"/>
                  </a:cubicBezTo>
                  <a:cubicBezTo>
                    <a:pt x="577" y="1066"/>
                    <a:pt x="528" y="1050"/>
                    <a:pt x="500" y="1050"/>
                  </a:cubicBezTo>
                  <a:cubicBezTo>
                    <a:pt x="42" y="1050"/>
                    <a:pt x="42" y="1050"/>
                    <a:pt x="42" y="1050"/>
                  </a:cubicBezTo>
                  <a:cubicBezTo>
                    <a:pt x="47" y="1064"/>
                    <a:pt x="52" y="1078"/>
                    <a:pt x="57" y="1091"/>
                  </a:cubicBezTo>
                  <a:cubicBezTo>
                    <a:pt x="500" y="1091"/>
                    <a:pt x="500" y="1091"/>
                    <a:pt x="500" y="1091"/>
                  </a:cubicBezTo>
                  <a:cubicBezTo>
                    <a:pt x="528" y="1091"/>
                    <a:pt x="569" y="1077"/>
                    <a:pt x="607" y="1077"/>
                  </a:cubicBezTo>
                  <a:cubicBezTo>
                    <a:pt x="980" y="1077"/>
                    <a:pt x="980" y="1077"/>
                    <a:pt x="980" y="1077"/>
                  </a:cubicBezTo>
                  <a:cubicBezTo>
                    <a:pt x="1018" y="1077"/>
                    <a:pt x="1060" y="1091"/>
                    <a:pt x="1087" y="1091"/>
                  </a:cubicBezTo>
                  <a:cubicBezTo>
                    <a:pt x="1530" y="1091"/>
                    <a:pt x="1530" y="1091"/>
                    <a:pt x="1530" y="1091"/>
                  </a:cubicBezTo>
                  <a:cubicBezTo>
                    <a:pt x="1535" y="1078"/>
                    <a:pt x="1540" y="1064"/>
                    <a:pt x="1545" y="1050"/>
                  </a:cubicBezTo>
                  <a:lnTo>
                    <a:pt x="1087" y="1050"/>
                  </a:lnTo>
                  <a:close/>
                  <a:moveTo>
                    <a:pt x="1135" y="959"/>
                  </a:moveTo>
                  <a:cubicBezTo>
                    <a:pt x="1107" y="959"/>
                    <a:pt x="1059" y="970"/>
                    <a:pt x="1028" y="971"/>
                  </a:cubicBezTo>
                  <a:cubicBezTo>
                    <a:pt x="559" y="971"/>
                    <a:pt x="559" y="971"/>
                    <a:pt x="559" y="971"/>
                  </a:cubicBezTo>
                  <a:cubicBezTo>
                    <a:pt x="529" y="970"/>
                    <a:pt x="480" y="959"/>
                    <a:pt x="452" y="959"/>
                  </a:cubicBezTo>
                  <a:cubicBezTo>
                    <a:pt x="17" y="959"/>
                    <a:pt x="17" y="959"/>
                    <a:pt x="17" y="959"/>
                  </a:cubicBezTo>
                  <a:cubicBezTo>
                    <a:pt x="20" y="971"/>
                    <a:pt x="22" y="982"/>
                    <a:pt x="25" y="992"/>
                  </a:cubicBezTo>
                  <a:cubicBezTo>
                    <a:pt x="452" y="992"/>
                    <a:pt x="452" y="992"/>
                    <a:pt x="452" y="992"/>
                  </a:cubicBezTo>
                  <a:cubicBezTo>
                    <a:pt x="480" y="992"/>
                    <a:pt x="524" y="981"/>
                    <a:pt x="559" y="981"/>
                  </a:cubicBezTo>
                  <a:cubicBezTo>
                    <a:pt x="1028" y="981"/>
                    <a:pt x="1028" y="981"/>
                    <a:pt x="1028" y="981"/>
                  </a:cubicBezTo>
                  <a:cubicBezTo>
                    <a:pt x="1064" y="981"/>
                    <a:pt x="1107" y="992"/>
                    <a:pt x="1135" y="992"/>
                  </a:cubicBezTo>
                  <a:cubicBezTo>
                    <a:pt x="1562" y="992"/>
                    <a:pt x="1562" y="992"/>
                    <a:pt x="1562" y="992"/>
                  </a:cubicBezTo>
                  <a:cubicBezTo>
                    <a:pt x="1565" y="982"/>
                    <a:pt x="1568" y="971"/>
                    <a:pt x="1570" y="959"/>
                  </a:cubicBezTo>
                  <a:lnTo>
                    <a:pt x="1135" y="959"/>
                  </a:lnTo>
                  <a:close/>
                  <a:moveTo>
                    <a:pt x="794" y="0"/>
                  </a:moveTo>
                  <a:cubicBezTo>
                    <a:pt x="1232" y="0"/>
                    <a:pt x="1587" y="356"/>
                    <a:pt x="1587" y="794"/>
                  </a:cubicBezTo>
                  <a:cubicBezTo>
                    <a:pt x="1143" y="794"/>
                    <a:pt x="1143" y="794"/>
                    <a:pt x="1143" y="794"/>
                  </a:cubicBezTo>
                  <a:cubicBezTo>
                    <a:pt x="1143" y="601"/>
                    <a:pt x="987" y="445"/>
                    <a:pt x="794" y="445"/>
                  </a:cubicBezTo>
                  <a:cubicBezTo>
                    <a:pt x="601" y="445"/>
                    <a:pt x="444" y="601"/>
                    <a:pt x="444" y="794"/>
                  </a:cubicBezTo>
                  <a:cubicBezTo>
                    <a:pt x="0" y="794"/>
                    <a:pt x="0" y="794"/>
                    <a:pt x="0" y="794"/>
                  </a:cubicBezTo>
                  <a:cubicBezTo>
                    <a:pt x="0" y="356"/>
                    <a:pt x="355" y="0"/>
                    <a:pt x="79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hidden="1"/>
            <p:cNvSpPr>
              <a:spLocks/>
            </p:cNvSpPr>
            <p:nvPr userDrawn="1"/>
          </p:nvSpPr>
          <p:spPr bwMode="auto">
            <a:xfrm>
              <a:off x="4957763" y="-122238"/>
              <a:ext cx="47625" cy="53975"/>
            </a:xfrm>
            <a:custGeom>
              <a:avLst/>
              <a:gdLst>
                <a:gd name="T0" fmla="*/ 0 w 196"/>
                <a:gd name="T1" fmla="*/ 109 h 217"/>
                <a:gd name="T2" fmla="*/ 103 w 196"/>
                <a:gd name="T3" fmla="*/ 0 h 217"/>
                <a:gd name="T4" fmla="*/ 196 w 196"/>
                <a:gd name="T5" fmla="*/ 65 h 217"/>
                <a:gd name="T6" fmla="*/ 161 w 196"/>
                <a:gd name="T7" fmla="*/ 76 h 217"/>
                <a:gd name="T8" fmla="*/ 104 w 196"/>
                <a:gd name="T9" fmla="*/ 34 h 217"/>
                <a:gd name="T10" fmla="*/ 36 w 196"/>
                <a:gd name="T11" fmla="*/ 109 h 217"/>
                <a:gd name="T12" fmla="*/ 104 w 196"/>
                <a:gd name="T13" fmla="*/ 183 h 217"/>
                <a:gd name="T14" fmla="*/ 161 w 196"/>
                <a:gd name="T15" fmla="*/ 145 h 217"/>
                <a:gd name="T16" fmla="*/ 195 w 196"/>
                <a:gd name="T17" fmla="*/ 156 h 217"/>
                <a:gd name="T18" fmla="*/ 104 w 196"/>
                <a:gd name="T19" fmla="*/ 217 h 217"/>
                <a:gd name="T20" fmla="*/ 0 w 196"/>
                <a:gd name="T21" fmla="*/ 10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17">
                  <a:moveTo>
                    <a:pt x="0" y="109"/>
                  </a:moveTo>
                  <a:cubicBezTo>
                    <a:pt x="0" y="46"/>
                    <a:pt x="43" y="0"/>
                    <a:pt x="103" y="0"/>
                  </a:cubicBezTo>
                  <a:cubicBezTo>
                    <a:pt x="147" y="0"/>
                    <a:pt x="182" y="23"/>
                    <a:pt x="196" y="65"/>
                  </a:cubicBezTo>
                  <a:cubicBezTo>
                    <a:pt x="161" y="76"/>
                    <a:pt x="161" y="76"/>
                    <a:pt x="161" y="76"/>
                  </a:cubicBezTo>
                  <a:cubicBezTo>
                    <a:pt x="154" y="51"/>
                    <a:pt x="135" y="34"/>
                    <a:pt x="104" y="34"/>
                  </a:cubicBezTo>
                  <a:cubicBezTo>
                    <a:pt x="64" y="34"/>
                    <a:pt x="36" y="66"/>
                    <a:pt x="36" y="109"/>
                  </a:cubicBezTo>
                  <a:cubicBezTo>
                    <a:pt x="36" y="153"/>
                    <a:pt x="66" y="183"/>
                    <a:pt x="104" y="183"/>
                  </a:cubicBezTo>
                  <a:cubicBezTo>
                    <a:pt x="137" y="183"/>
                    <a:pt x="154" y="166"/>
                    <a:pt x="161" y="145"/>
                  </a:cubicBezTo>
                  <a:cubicBezTo>
                    <a:pt x="195" y="156"/>
                    <a:pt x="195" y="156"/>
                    <a:pt x="195" y="156"/>
                  </a:cubicBezTo>
                  <a:cubicBezTo>
                    <a:pt x="181" y="194"/>
                    <a:pt x="150" y="217"/>
                    <a:pt x="104" y="217"/>
                  </a:cubicBezTo>
                  <a:cubicBezTo>
                    <a:pt x="44" y="217"/>
                    <a:pt x="0" y="174"/>
                    <a:pt x="0"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hidden="1"/>
            <p:cNvSpPr>
              <a:spLocks noEditPoints="1"/>
            </p:cNvSpPr>
            <p:nvPr userDrawn="1"/>
          </p:nvSpPr>
          <p:spPr bwMode="auto">
            <a:xfrm>
              <a:off x="5011738"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0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8"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0"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hidden="1"/>
            <p:cNvSpPr>
              <a:spLocks/>
            </p:cNvSpPr>
            <p:nvPr userDrawn="1"/>
          </p:nvSpPr>
          <p:spPr bwMode="auto">
            <a:xfrm>
              <a:off x="5049838" y="-107950"/>
              <a:ext cx="31750" cy="38100"/>
            </a:xfrm>
            <a:custGeom>
              <a:avLst/>
              <a:gdLst>
                <a:gd name="T0" fmla="*/ 0 w 133"/>
                <a:gd name="T1" fmla="*/ 5 h 153"/>
                <a:gd name="T2" fmla="*/ 30 w 133"/>
                <a:gd name="T3" fmla="*/ 5 h 153"/>
                <a:gd name="T4" fmla="*/ 35 w 133"/>
                <a:gd name="T5" fmla="*/ 22 h 153"/>
                <a:gd name="T6" fmla="*/ 80 w 133"/>
                <a:gd name="T7" fmla="*/ 0 h 153"/>
                <a:gd name="T8" fmla="*/ 133 w 133"/>
                <a:gd name="T9" fmla="*/ 63 h 153"/>
                <a:gd name="T10" fmla="*/ 133 w 133"/>
                <a:gd name="T11" fmla="*/ 153 h 153"/>
                <a:gd name="T12" fmla="*/ 98 w 133"/>
                <a:gd name="T13" fmla="*/ 153 h 153"/>
                <a:gd name="T14" fmla="*/ 98 w 133"/>
                <a:gd name="T15" fmla="*/ 68 h 153"/>
                <a:gd name="T16" fmla="*/ 69 w 133"/>
                <a:gd name="T17" fmla="*/ 33 h 153"/>
                <a:gd name="T18" fmla="*/ 36 w 133"/>
                <a:gd name="T19" fmla="*/ 71 h 153"/>
                <a:gd name="T20" fmla="*/ 36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30" y="5"/>
                    <a:pt x="30" y="5"/>
                    <a:pt x="30" y="5"/>
                  </a:cubicBezTo>
                  <a:cubicBezTo>
                    <a:pt x="35" y="22"/>
                    <a:pt x="35" y="22"/>
                    <a:pt x="35" y="22"/>
                  </a:cubicBezTo>
                  <a:cubicBezTo>
                    <a:pt x="44" y="10"/>
                    <a:pt x="58" y="0"/>
                    <a:pt x="80" y="0"/>
                  </a:cubicBezTo>
                  <a:cubicBezTo>
                    <a:pt x="114" y="0"/>
                    <a:pt x="133" y="20"/>
                    <a:pt x="133" y="63"/>
                  </a:cubicBezTo>
                  <a:cubicBezTo>
                    <a:pt x="133" y="153"/>
                    <a:pt x="133" y="153"/>
                    <a:pt x="133" y="153"/>
                  </a:cubicBezTo>
                  <a:cubicBezTo>
                    <a:pt x="98" y="153"/>
                    <a:pt x="98" y="153"/>
                    <a:pt x="98" y="153"/>
                  </a:cubicBezTo>
                  <a:cubicBezTo>
                    <a:pt x="98" y="68"/>
                    <a:pt x="98" y="68"/>
                    <a:pt x="98" y="68"/>
                  </a:cubicBezTo>
                  <a:cubicBezTo>
                    <a:pt x="98" y="42"/>
                    <a:pt x="85" y="33"/>
                    <a:pt x="69" y="33"/>
                  </a:cubicBezTo>
                  <a:cubicBezTo>
                    <a:pt x="51" y="33"/>
                    <a:pt x="36" y="46"/>
                    <a:pt x="36" y="71"/>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hidden="1"/>
            <p:cNvSpPr>
              <a:spLocks noEditPoints="1"/>
            </p:cNvSpPr>
            <p:nvPr userDrawn="1"/>
          </p:nvSpPr>
          <p:spPr bwMode="auto">
            <a:xfrm>
              <a:off x="5089525"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0" hidden="1"/>
            <p:cNvSpPr>
              <a:spLocks noChangeArrowheads="1"/>
            </p:cNvSpPr>
            <p:nvPr userDrawn="1"/>
          </p:nvSpPr>
          <p:spPr bwMode="auto">
            <a:xfrm>
              <a:off x="5127625" y="-120650"/>
              <a:ext cx="9525"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hidden="1"/>
            <p:cNvSpPr>
              <a:spLocks noEditPoints="1"/>
            </p:cNvSpPr>
            <p:nvPr userDrawn="1"/>
          </p:nvSpPr>
          <p:spPr bwMode="auto">
            <a:xfrm>
              <a:off x="5159375" y="-122238"/>
              <a:ext cx="38100" cy="53975"/>
            </a:xfrm>
            <a:custGeom>
              <a:avLst/>
              <a:gdLst>
                <a:gd name="T0" fmla="*/ 156 w 156"/>
                <a:gd name="T1" fmla="*/ 116 h 216"/>
                <a:gd name="T2" fmla="*/ 137 w 156"/>
                <a:gd name="T3" fmla="*/ 116 h 216"/>
                <a:gd name="T4" fmla="*/ 137 w 156"/>
                <a:gd name="T5" fmla="*/ 150 h 216"/>
                <a:gd name="T6" fmla="*/ 71 w 156"/>
                <a:gd name="T7" fmla="*/ 216 h 216"/>
                <a:gd name="T8" fmla="*/ 0 w 156"/>
                <a:gd name="T9" fmla="*/ 150 h 216"/>
                <a:gd name="T10" fmla="*/ 28 w 156"/>
                <a:gd name="T11" fmla="*/ 99 h 216"/>
                <a:gd name="T12" fmla="*/ 10 w 156"/>
                <a:gd name="T13" fmla="*/ 59 h 216"/>
                <a:gd name="T14" fmla="*/ 74 w 156"/>
                <a:gd name="T15" fmla="*/ 0 h 216"/>
                <a:gd name="T16" fmla="*/ 134 w 156"/>
                <a:gd name="T17" fmla="*/ 44 h 216"/>
                <a:gd name="T18" fmla="*/ 103 w 156"/>
                <a:gd name="T19" fmla="*/ 52 h 216"/>
                <a:gd name="T20" fmla="*/ 74 w 156"/>
                <a:gd name="T21" fmla="*/ 31 h 216"/>
                <a:gd name="T22" fmla="*/ 44 w 156"/>
                <a:gd name="T23" fmla="*/ 58 h 216"/>
                <a:gd name="T24" fmla="*/ 74 w 156"/>
                <a:gd name="T25" fmla="*/ 86 h 216"/>
                <a:gd name="T26" fmla="*/ 104 w 156"/>
                <a:gd name="T27" fmla="*/ 86 h 216"/>
                <a:gd name="T28" fmla="*/ 104 w 156"/>
                <a:gd name="T29" fmla="*/ 69 h 216"/>
                <a:gd name="T30" fmla="*/ 137 w 156"/>
                <a:gd name="T31" fmla="*/ 69 h 216"/>
                <a:gd name="T32" fmla="*/ 137 w 156"/>
                <a:gd name="T33" fmla="*/ 87 h 216"/>
                <a:gd name="T34" fmla="*/ 156 w 156"/>
                <a:gd name="T35" fmla="*/ 87 h 216"/>
                <a:gd name="T36" fmla="*/ 156 w 156"/>
                <a:gd name="T37" fmla="*/ 116 h 216"/>
                <a:gd name="T38" fmla="*/ 104 w 156"/>
                <a:gd name="T39" fmla="*/ 116 h 216"/>
                <a:gd name="T40" fmla="*/ 73 w 156"/>
                <a:gd name="T41" fmla="*/ 116 h 216"/>
                <a:gd name="T42" fmla="*/ 36 w 156"/>
                <a:gd name="T43" fmla="*/ 150 h 216"/>
                <a:gd name="T44" fmla="*/ 71 w 156"/>
                <a:gd name="T45" fmla="*/ 183 h 216"/>
                <a:gd name="T46" fmla="*/ 104 w 156"/>
                <a:gd name="T47" fmla="*/ 150 h 216"/>
                <a:gd name="T48" fmla="*/ 104 w 156"/>
                <a:gd name="T49" fmla="*/ 1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16">
                  <a:moveTo>
                    <a:pt x="156" y="116"/>
                  </a:moveTo>
                  <a:cubicBezTo>
                    <a:pt x="137" y="116"/>
                    <a:pt x="137" y="116"/>
                    <a:pt x="137" y="116"/>
                  </a:cubicBezTo>
                  <a:cubicBezTo>
                    <a:pt x="137" y="150"/>
                    <a:pt x="137" y="150"/>
                    <a:pt x="137" y="150"/>
                  </a:cubicBezTo>
                  <a:cubicBezTo>
                    <a:pt x="137" y="189"/>
                    <a:pt x="107" y="216"/>
                    <a:pt x="71" y="216"/>
                  </a:cubicBezTo>
                  <a:cubicBezTo>
                    <a:pt x="30" y="216"/>
                    <a:pt x="0" y="190"/>
                    <a:pt x="0" y="150"/>
                  </a:cubicBezTo>
                  <a:cubicBezTo>
                    <a:pt x="0" y="128"/>
                    <a:pt x="11" y="110"/>
                    <a:pt x="28" y="99"/>
                  </a:cubicBezTo>
                  <a:cubicBezTo>
                    <a:pt x="17" y="89"/>
                    <a:pt x="10" y="75"/>
                    <a:pt x="10" y="59"/>
                  </a:cubicBezTo>
                  <a:cubicBezTo>
                    <a:pt x="10" y="24"/>
                    <a:pt x="39" y="0"/>
                    <a:pt x="74" y="0"/>
                  </a:cubicBezTo>
                  <a:cubicBezTo>
                    <a:pt x="108" y="0"/>
                    <a:pt x="128" y="18"/>
                    <a:pt x="134" y="44"/>
                  </a:cubicBezTo>
                  <a:cubicBezTo>
                    <a:pt x="103" y="52"/>
                    <a:pt x="103" y="52"/>
                    <a:pt x="103" y="52"/>
                  </a:cubicBezTo>
                  <a:cubicBezTo>
                    <a:pt x="100" y="39"/>
                    <a:pt x="88" y="31"/>
                    <a:pt x="74" y="31"/>
                  </a:cubicBezTo>
                  <a:cubicBezTo>
                    <a:pt x="57" y="31"/>
                    <a:pt x="44" y="42"/>
                    <a:pt x="44" y="58"/>
                  </a:cubicBezTo>
                  <a:cubicBezTo>
                    <a:pt x="44" y="76"/>
                    <a:pt x="57" y="86"/>
                    <a:pt x="74" y="86"/>
                  </a:cubicBezTo>
                  <a:cubicBezTo>
                    <a:pt x="104" y="86"/>
                    <a:pt x="104" y="86"/>
                    <a:pt x="104" y="86"/>
                  </a:cubicBezTo>
                  <a:cubicBezTo>
                    <a:pt x="104" y="69"/>
                    <a:pt x="104" y="69"/>
                    <a:pt x="104" y="69"/>
                  </a:cubicBezTo>
                  <a:cubicBezTo>
                    <a:pt x="137" y="69"/>
                    <a:pt x="137" y="69"/>
                    <a:pt x="137" y="69"/>
                  </a:cubicBezTo>
                  <a:cubicBezTo>
                    <a:pt x="137" y="87"/>
                    <a:pt x="137" y="87"/>
                    <a:pt x="137" y="87"/>
                  </a:cubicBezTo>
                  <a:cubicBezTo>
                    <a:pt x="156" y="87"/>
                    <a:pt x="156" y="87"/>
                    <a:pt x="156" y="87"/>
                  </a:cubicBezTo>
                  <a:lnTo>
                    <a:pt x="156" y="116"/>
                  </a:lnTo>
                  <a:close/>
                  <a:moveTo>
                    <a:pt x="104" y="116"/>
                  </a:moveTo>
                  <a:cubicBezTo>
                    <a:pt x="73" y="116"/>
                    <a:pt x="73" y="116"/>
                    <a:pt x="73" y="116"/>
                  </a:cubicBezTo>
                  <a:cubicBezTo>
                    <a:pt x="53" y="116"/>
                    <a:pt x="36" y="129"/>
                    <a:pt x="36" y="150"/>
                  </a:cubicBezTo>
                  <a:cubicBezTo>
                    <a:pt x="36" y="171"/>
                    <a:pt x="52" y="183"/>
                    <a:pt x="71" y="183"/>
                  </a:cubicBezTo>
                  <a:cubicBezTo>
                    <a:pt x="89" y="183"/>
                    <a:pt x="104" y="171"/>
                    <a:pt x="104" y="150"/>
                  </a:cubicBezTo>
                  <a:lnTo>
                    <a:pt x="104"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hidden="1"/>
            <p:cNvSpPr>
              <a:spLocks noEditPoints="1"/>
            </p:cNvSpPr>
            <p:nvPr userDrawn="1"/>
          </p:nvSpPr>
          <p:spPr bwMode="auto">
            <a:xfrm>
              <a:off x="5221288" y="-120650"/>
              <a:ext cx="36513" cy="50800"/>
            </a:xfrm>
            <a:custGeom>
              <a:avLst/>
              <a:gdLst>
                <a:gd name="T0" fmla="*/ 0 w 152"/>
                <a:gd name="T1" fmla="*/ 0 h 208"/>
                <a:gd name="T2" fmla="*/ 76 w 152"/>
                <a:gd name="T3" fmla="*/ 0 h 208"/>
                <a:gd name="T4" fmla="*/ 143 w 152"/>
                <a:gd name="T5" fmla="*/ 62 h 208"/>
                <a:gd name="T6" fmla="*/ 103 w 152"/>
                <a:gd name="T7" fmla="*/ 121 h 208"/>
                <a:gd name="T8" fmla="*/ 152 w 152"/>
                <a:gd name="T9" fmla="*/ 208 h 208"/>
                <a:gd name="T10" fmla="*/ 112 w 152"/>
                <a:gd name="T11" fmla="*/ 208 h 208"/>
                <a:gd name="T12" fmla="*/ 67 w 152"/>
                <a:gd name="T13" fmla="*/ 126 h 208"/>
                <a:gd name="T14" fmla="*/ 36 w 152"/>
                <a:gd name="T15" fmla="*/ 126 h 208"/>
                <a:gd name="T16" fmla="*/ 36 w 152"/>
                <a:gd name="T17" fmla="*/ 208 h 208"/>
                <a:gd name="T18" fmla="*/ 0 w 152"/>
                <a:gd name="T19" fmla="*/ 208 h 208"/>
                <a:gd name="T20" fmla="*/ 0 w 152"/>
                <a:gd name="T21" fmla="*/ 0 h 208"/>
                <a:gd name="T22" fmla="*/ 73 w 152"/>
                <a:gd name="T23" fmla="*/ 95 h 208"/>
                <a:gd name="T24" fmla="*/ 108 w 152"/>
                <a:gd name="T25" fmla="*/ 63 h 208"/>
                <a:gd name="T26" fmla="*/ 73 w 152"/>
                <a:gd name="T27" fmla="*/ 32 h 208"/>
                <a:gd name="T28" fmla="*/ 36 w 152"/>
                <a:gd name="T29" fmla="*/ 32 h 208"/>
                <a:gd name="T30" fmla="*/ 36 w 152"/>
                <a:gd name="T31" fmla="*/ 95 h 208"/>
                <a:gd name="T32" fmla="*/ 73 w 152"/>
                <a:gd name="T33" fmla="*/ 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208">
                  <a:moveTo>
                    <a:pt x="0" y="0"/>
                  </a:moveTo>
                  <a:cubicBezTo>
                    <a:pt x="76" y="0"/>
                    <a:pt x="76" y="0"/>
                    <a:pt x="76" y="0"/>
                  </a:cubicBezTo>
                  <a:cubicBezTo>
                    <a:pt x="119" y="0"/>
                    <a:pt x="143" y="27"/>
                    <a:pt x="143" y="62"/>
                  </a:cubicBezTo>
                  <a:cubicBezTo>
                    <a:pt x="143" y="95"/>
                    <a:pt x="124" y="114"/>
                    <a:pt x="103" y="121"/>
                  </a:cubicBezTo>
                  <a:cubicBezTo>
                    <a:pt x="152" y="208"/>
                    <a:pt x="152" y="208"/>
                    <a:pt x="152" y="208"/>
                  </a:cubicBezTo>
                  <a:cubicBezTo>
                    <a:pt x="112" y="208"/>
                    <a:pt x="112" y="208"/>
                    <a:pt x="112" y="208"/>
                  </a:cubicBezTo>
                  <a:cubicBezTo>
                    <a:pt x="67" y="126"/>
                    <a:pt x="67" y="126"/>
                    <a:pt x="67" y="126"/>
                  </a:cubicBezTo>
                  <a:cubicBezTo>
                    <a:pt x="36" y="126"/>
                    <a:pt x="36" y="126"/>
                    <a:pt x="36" y="126"/>
                  </a:cubicBezTo>
                  <a:cubicBezTo>
                    <a:pt x="36" y="208"/>
                    <a:pt x="36" y="208"/>
                    <a:pt x="36" y="208"/>
                  </a:cubicBezTo>
                  <a:cubicBezTo>
                    <a:pt x="0" y="208"/>
                    <a:pt x="0" y="208"/>
                    <a:pt x="0" y="208"/>
                  </a:cubicBezTo>
                  <a:lnTo>
                    <a:pt x="0" y="0"/>
                  </a:lnTo>
                  <a:close/>
                  <a:moveTo>
                    <a:pt x="73" y="95"/>
                  </a:moveTo>
                  <a:cubicBezTo>
                    <a:pt x="95" y="95"/>
                    <a:pt x="108" y="82"/>
                    <a:pt x="108" y="63"/>
                  </a:cubicBezTo>
                  <a:cubicBezTo>
                    <a:pt x="108" y="44"/>
                    <a:pt x="94" y="32"/>
                    <a:pt x="73" y="32"/>
                  </a:cubicBezTo>
                  <a:cubicBezTo>
                    <a:pt x="36" y="32"/>
                    <a:pt x="36" y="32"/>
                    <a:pt x="36" y="32"/>
                  </a:cubicBezTo>
                  <a:cubicBezTo>
                    <a:pt x="36" y="95"/>
                    <a:pt x="36" y="95"/>
                    <a:pt x="36" y="95"/>
                  </a:cubicBezTo>
                  <a:lnTo>
                    <a:pt x="73"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hidden="1"/>
            <p:cNvSpPr>
              <a:spLocks noEditPoints="1"/>
            </p:cNvSpPr>
            <p:nvPr userDrawn="1"/>
          </p:nvSpPr>
          <p:spPr bwMode="auto">
            <a:xfrm>
              <a:off x="5264150" y="-122238"/>
              <a:ext cx="11113" cy="52388"/>
            </a:xfrm>
            <a:custGeom>
              <a:avLst/>
              <a:gdLst>
                <a:gd name="T0" fmla="*/ 0 w 43"/>
                <a:gd name="T1" fmla="*/ 21 h 211"/>
                <a:gd name="T2" fmla="*/ 21 w 43"/>
                <a:gd name="T3" fmla="*/ 0 h 211"/>
                <a:gd name="T4" fmla="*/ 43 w 43"/>
                <a:gd name="T5" fmla="*/ 21 h 211"/>
                <a:gd name="T6" fmla="*/ 21 w 43"/>
                <a:gd name="T7" fmla="*/ 42 h 211"/>
                <a:gd name="T8" fmla="*/ 0 w 43"/>
                <a:gd name="T9" fmla="*/ 21 h 211"/>
                <a:gd name="T10" fmla="*/ 4 w 43"/>
                <a:gd name="T11" fmla="*/ 63 h 211"/>
                <a:gd name="T12" fmla="*/ 40 w 43"/>
                <a:gd name="T13" fmla="*/ 63 h 211"/>
                <a:gd name="T14" fmla="*/ 40 w 43"/>
                <a:gd name="T15" fmla="*/ 211 h 211"/>
                <a:gd name="T16" fmla="*/ 4 w 43"/>
                <a:gd name="T17" fmla="*/ 211 h 211"/>
                <a:gd name="T18" fmla="*/ 4 w 43"/>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11">
                  <a:moveTo>
                    <a:pt x="0" y="21"/>
                  </a:moveTo>
                  <a:cubicBezTo>
                    <a:pt x="0" y="10"/>
                    <a:pt x="10" y="0"/>
                    <a:pt x="21" y="0"/>
                  </a:cubicBezTo>
                  <a:cubicBezTo>
                    <a:pt x="33" y="0"/>
                    <a:pt x="43" y="10"/>
                    <a:pt x="43" y="21"/>
                  </a:cubicBezTo>
                  <a:cubicBezTo>
                    <a:pt x="43" y="33"/>
                    <a:pt x="33" y="42"/>
                    <a:pt x="21" y="42"/>
                  </a:cubicBezTo>
                  <a:cubicBezTo>
                    <a:pt x="10" y="42"/>
                    <a:pt x="0" y="33"/>
                    <a:pt x="0" y="21"/>
                  </a:cubicBezTo>
                  <a:close/>
                  <a:moveTo>
                    <a:pt x="4" y="63"/>
                  </a:moveTo>
                  <a:cubicBezTo>
                    <a:pt x="40" y="63"/>
                    <a:pt x="40" y="63"/>
                    <a:pt x="40" y="63"/>
                  </a:cubicBezTo>
                  <a:cubicBezTo>
                    <a:pt x="40" y="211"/>
                    <a:pt x="40" y="211"/>
                    <a:pt x="40" y="211"/>
                  </a:cubicBezTo>
                  <a:cubicBezTo>
                    <a:pt x="4" y="211"/>
                    <a:pt x="4" y="211"/>
                    <a:pt x="4" y="211"/>
                  </a:cubicBezTo>
                  <a:lnTo>
                    <a:pt x="4"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hidden="1"/>
            <p:cNvSpPr>
              <a:spLocks/>
            </p:cNvSpPr>
            <p:nvPr userDrawn="1"/>
          </p:nvSpPr>
          <p:spPr bwMode="auto">
            <a:xfrm>
              <a:off x="5280025" y="-106363"/>
              <a:ext cx="36513" cy="36513"/>
            </a:xfrm>
            <a:custGeom>
              <a:avLst/>
              <a:gdLst>
                <a:gd name="T0" fmla="*/ 23 w 23"/>
                <a:gd name="T1" fmla="*/ 0 h 23"/>
                <a:gd name="T2" fmla="*/ 14 w 23"/>
                <a:gd name="T3" fmla="*/ 23 h 23"/>
                <a:gd name="T4" fmla="*/ 8 w 23"/>
                <a:gd name="T5" fmla="*/ 23 h 23"/>
                <a:gd name="T6" fmla="*/ 0 w 23"/>
                <a:gd name="T7" fmla="*/ 0 h 23"/>
                <a:gd name="T8" fmla="*/ 5 w 23"/>
                <a:gd name="T9" fmla="*/ 0 h 23"/>
                <a:gd name="T10" fmla="*/ 11 w 23"/>
                <a:gd name="T11" fmla="*/ 17 h 23"/>
                <a:gd name="T12" fmla="*/ 17 w 23"/>
                <a:gd name="T13" fmla="*/ 0 h 23"/>
                <a:gd name="T14" fmla="*/ 23 w 2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0"/>
                  </a:moveTo>
                  <a:lnTo>
                    <a:pt x="14" y="23"/>
                  </a:lnTo>
                  <a:lnTo>
                    <a:pt x="8" y="23"/>
                  </a:lnTo>
                  <a:lnTo>
                    <a:pt x="0" y="0"/>
                  </a:lnTo>
                  <a:lnTo>
                    <a:pt x="5" y="0"/>
                  </a:lnTo>
                  <a:lnTo>
                    <a:pt x="11" y="17"/>
                  </a:lnTo>
                  <a:lnTo>
                    <a:pt x="17" y="0"/>
                  </a:lnTo>
                  <a:lnTo>
                    <a:pt x="2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hidden="1"/>
            <p:cNvSpPr>
              <a:spLocks noEditPoints="1"/>
            </p:cNvSpPr>
            <p:nvPr userDrawn="1"/>
          </p:nvSpPr>
          <p:spPr bwMode="auto">
            <a:xfrm>
              <a:off x="5318125"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5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4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6" y="109"/>
                    <a:pt x="52" y="128"/>
                    <a:pt x="75" y="128"/>
                  </a:cubicBezTo>
                  <a:cubicBezTo>
                    <a:pt x="96" y="128"/>
                    <a:pt x="108" y="115"/>
                    <a:pt x="111" y="105"/>
                  </a:cubicBezTo>
                  <a:cubicBezTo>
                    <a:pt x="141" y="114"/>
                    <a:pt x="141" y="114"/>
                    <a:pt x="141" y="114"/>
                  </a:cubicBezTo>
                  <a:cubicBezTo>
                    <a:pt x="133" y="138"/>
                    <a:pt x="111" y="157"/>
                    <a:pt x="75" y="157"/>
                  </a:cubicBezTo>
                  <a:cubicBezTo>
                    <a:pt x="33" y="157"/>
                    <a:pt x="0" y="124"/>
                    <a:pt x="0" y="79"/>
                  </a:cubicBezTo>
                  <a:cubicBezTo>
                    <a:pt x="0" y="34"/>
                    <a:pt x="33" y="0"/>
                    <a:pt x="75" y="0"/>
                  </a:cubicBezTo>
                  <a:cubicBezTo>
                    <a:pt x="118" y="0"/>
                    <a:pt x="145" y="32"/>
                    <a:pt x="145" y="77"/>
                  </a:cubicBezTo>
                  <a:cubicBezTo>
                    <a:pt x="145" y="90"/>
                    <a:pt x="145" y="90"/>
                    <a:pt x="145" y="90"/>
                  </a:cubicBezTo>
                  <a:lnTo>
                    <a:pt x="34" y="90"/>
                  </a:lnTo>
                  <a:close/>
                  <a:moveTo>
                    <a:pt x="75" y="30"/>
                  </a:moveTo>
                  <a:cubicBezTo>
                    <a:pt x="51" y="30"/>
                    <a:pt x="38" y="46"/>
                    <a:pt x="34" y="63"/>
                  </a:cubicBezTo>
                  <a:cubicBezTo>
                    <a:pt x="114" y="63"/>
                    <a:pt x="114" y="63"/>
                    <a:pt x="114" y="63"/>
                  </a:cubicBezTo>
                  <a:cubicBezTo>
                    <a:pt x="113" y="50"/>
                    <a:pt x="101"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hidden="1"/>
            <p:cNvSpPr>
              <a:spLocks/>
            </p:cNvSpPr>
            <p:nvPr userDrawn="1"/>
          </p:nvSpPr>
          <p:spPr bwMode="auto">
            <a:xfrm>
              <a:off x="5360988" y="-107950"/>
              <a:ext cx="23813" cy="38100"/>
            </a:xfrm>
            <a:custGeom>
              <a:avLst/>
              <a:gdLst>
                <a:gd name="T0" fmla="*/ 0 w 98"/>
                <a:gd name="T1" fmla="*/ 5 h 153"/>
                <a:gd name="T2" fmla="*/ 30 w 98"/>
                <a:gd name="T3" fmla="*/ 5 h 153"/>
                <a:gd name="T4" fmla="*/ 35 w 98"/>
                <a:gd name="T5" fmla="*/ 22 h 153"/>
                <a:gd name="T6" fmla="*/ 72 w 98"/>
                <a:gd name="T7" fmla="*/ 0 h 153"/>
                <a:gd name="T8" fmla="*/ 98 w 98"/>
                <a:gd name="T9" fmla="*/ 7 h 153"/>
                <a:gd name="T10" fmla="*/ 85 w 98"/>
                <a:gd name="T11" fmla="*/ 39 h 153"/>
                <a:gd name="T12" fmla="*/ 67 w 98"/>
                <a:gd name="T13" fmla="*/ 34 h 153"/>
                <a:gd name="T14" fmla="*/ 36 w 98"/>
                <a:gd name="T15" fmla="*/ 72 h 153"/>
                <a:gd name="T16" fmla="*/ 36 w 98"/>
                <a:gd name="T17" fmla="*/ 153 h 153"/>
                <a:gd name="T18" fmla="*/ 0 w 98"/>
                <a:gd name="T19" fmla="*/ 153 h 153"/>
                <a:gd name="T20" fmla="*/ 0 w 98"/>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0" y="5"/>
                  </a:moveTo>
                  <a:cubicBezTo>
                    <a:pt x="30" y="5"/>
                    <a:pt x="30" y="5"/>
                    <a:pt x="30" y="5"/>
                  </a:cubicBezTo>
                  <a:cubicBezTo>
                    <a:pt x="35" y="22"/>
                    <a:pt x="35" y="22"/>
                    <a:pt x="35" y="22"/>
                  </a:cubicBezTo>
                  <a:cubicBezTo>
                    <a:pt x="41" y="11"/>
                    <a:pt x="53" y="0"/>
                    <a:pt x="72" y="0"/>
                  </a:cubicBezTo>
                  <a:cubicBezTo>
                    <a:pt x="84" y="0"/>
                    <a:pt x="93" y="4"/>
                    <a:pt x="98" y="7"/>
                  </a:cubicBezTo>
                  <a:cubicBezTo>
                    <a:pt x="85" y="39"/>
                    <a:pt x="85" y="39"/>
                    <a:pt x="85" y="39"/>
                  </a:cubicBezTo>
                  <a:cubicBezTo>
                    <a:pt x="82" y="36"/>
                    <a:pt x="76" y="34"/>
                    <a:pt x="67" y="34"/>
                  </a:cubicBezTo>
                  <a:cubicBezTo>
                    <a:pt x="50" y="34"/>
                    <a:pt x="36" y="47"/>
                    <a:pt x="36" y="72"/>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hidden="1"/>
            <p:cNvSpPr>
              <a:spLocks/>
            </p:cNvSpPr>
            <p:nvPr userDrawn="1"/>
          </p:nvSpPr>
          <p:spPr bwMode="auto">
            <a:xfrm>
              <a:off x="5403850" y="-120650"/>
              <a:ext cx="38100" cy="50800"/>
            </a:xfrm>
            <a:custGeom>
              <a:avLst/>
              <a:gdLst>
                <a:gd name="T0" fmla="*/ 9 w 24"/>
                <a:gd name="T1" fmla="*/ 5 h 32"/>
                <a:gd name="T2" fmla="*/ 0 w 24"/>
                <a:gd name="T3" fmla="*/ 5 h 32"/>
                <a:gd name="T4" fmla="*/ 0 w 24"/>
                <a:gd name="T5" fmla="*/ 0 h 32"/>
                <a:gd name="T6" fmla="*/ 24 w 24"/>
                <a:gd name="T7" fmla="*/ 0 h 32"/>
                <a:gd name="T8" fmla="*/ 24 w 24"/>
                <a:gd name="T9" fmla="*/ 5 h 32"/>
                <a:gd name="T10" fmla="*/ 14 w 24"/>
                <a:gd name="T11" fmla="*/ 5 h 32"/>
                <a:gd name="T12" fmla="*/ 14 w 24"/>
                <a:gd name="T13" fmla="*/ 32 h 32"/>
                <a:gd name="T14" fmla="*/ 9 w 24"/>
                <a:gd name="T15" fmla="*/ 32 h 32"/>
                <a:gd name="T16" fmla="*/ 9 w 24"/>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9" y="5"/>
                  </a:moveTo>
                  <a:lnTo>
                    <a:pt x="0" y="5"/>
                  </a:lnTo>
                  <a:lnTo>
                    <a:pt x="0" y="0"/>
                  </a:lnTo>
                  <a:lnTo>
                    <a:pt x="24" y="0"/>
                  </a:lnTo>
                  <a:lnTo>
                    <a:pt x="24" y="5"/>
                  </a:lnTo>
                  <a:lnTo>
                    <a:pt x="14" y="5"/>
                  </a:lnTo>
                  <a:lnTo>
                    <a:pt x="14" y="32"/>
                  </a:lnTo>
                  <a:lnTo>
                    <a:pt x="9" y="32"/>
                  </a:lnTo>
                  <a:lnTo>
                    <a:pt x="9"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hidden="1"/>
            <p:cNvSpPr>
              <a:spLocks/>
            </p:cNvSpPr>
            <p:nvPr userDrawn="1"/>
          </p:nvSpPr>
          <p:spPr bwMode="auto">
            <a:xfrm>
              <a:off x="5441950" y="-107950"/>
              <a:ext cx="23813" cy="38100"/>
            </a:xfrm>
            <a:custGeom>
              <a:avLst/>
              <a:gdLst>
                <a:gd name="T0" fmla="*/ 0 w 97"/>
                <a:gd name="T1" fmla="*/ 5 h 153"/>
                <a:gd name="T2" fmla="*/ 29 w 97"/>
                <a:gd name="T3" fmla="*/ 5 h 153"/>
                <a:gd name="T4" fmla="*/ 34 w 97"/>
                <a:gd name="T5" fmla="*/ 22 h 153"/>
                <a:gd name="T6" fmla="*/ 72 w 97"/>
                <a:gd name="T7" fmla="*/ 0 h 153"/>
                <a:gd name="T8" fmla="*/ 97 w 97"/>
                <a:gd name="T9" fmla="*/ 7 h 153"/>
                <a:gd name="T10" fmla="*/ 84 w 97"/>
                <a:gd name="T11" fmla="*/ 39 h 153"/>
                <a:gd name="T12" fmla="*/ 67 w 97"/>
                <a:gd name="T13" fmla="*/ 34 h 153"/>
                <a:gd name="T14" fmla="*/ 35 w 97"/>
                <a:gd name="T15" fmla="*/ 72 h 153"/>
                <a:gd name="T16" fmla="*/ 35 w 97"/>
                <a:gd name="T17" fmla="*/ 153 h 153"/>
                <a:gd name="T18" fmla="*/ 0 w 97"/>
                <a:gd name="T19" fmla="*/ 153 h 153"/>
                <a:gd name="T20" fmla="*/ 0 w 97"/>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53">
                  <a:moveTo>
                    <a:pt x="0" y="5"/>
                  </a:moveTo>
                  <a:cubicBezTo>
                    <a:pt x="29" y="5"/>
                    <a:pt x="29" y="5"/>
                    <a:pt x="29" y="5"/>
                  </a:cubicBezTo>
                  <a:cubicBezTo>
                    <a:pt x="34" y="22"/>
                    <a:pt x="34" y="22"/>
                    <a:pt x="34" y="22"/>
                  </a:cubicBezTo>
                  <a:cubicBezTo>
                    <a:pt x="40" y="11"/>
                    <a:pt x="53" y="0"/>
                    <a:pt x="72" y="0"/>
                  </a:cubicBezTo>
                  <a:cubicBezTo>
                    <a:pt x="84" y="0"/>
                    <a:pt x="92" y="4"/>
                    <a:pt x="97" y="7"/>
                  </a:cubicBezTo>
                  <a:cubicBezTo>
                    <a:pt x="84" y="39"/>
                    <a:pt x="84" y="39"/>
                    <a:pt x="84" y="39"/>
                  </a:cubicBezTo>
                  <a:cubicBezTo>
                    <a:pt x="81" y="36"/>
                    <a:pt x="75" y="34"/>
                    <a:pt x="67" y="34"/>
                  </a:cubicBezTo>
                  <a:cubicBezTo>
                    <a:pt x="49" y="34"/>
                    <a:pt x="35" y="47"/>
                    <a:pt x="35" y="72"/>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hidden="1"/>
            <p:cNvSpPr>
              <a:spLocks/>
            </p:cNvSpPr>
            <p:nvPr userDrawn="1"/>
          </p:nvSpPr>
          <p:spPr bwMode="auto">
            <a:xfrm>
              <a:off x="5470525" y="-106363"/>
              <a:ext cx="33338" cy="38100"/>
            </a:xfrm>
            <a:custGeom>
              <a:avLst/>
              <a:gdLst>
                <a:gd name="T0" fmla="*/ 133 w 133"/>
                <a:gd name="T1" fmla="*/ 148 h 152"/>
                <a:gd name="T2" fmla="*/ 104 w 133"/>
                <a:gd name="T3" fmla="*/ 148 h 152"/>
                <a:gd name="T4" fmla="*/ 99 w 133"/>
                <a:gd name="T5" fmla="*/ 130 h 152"/>
                <a:gd name="T6" fmla="*/ 53 w 133"/>
                <a:gd name="T7" fmla="*/ 152 h 152"/>
                <a:gd name="T8" fmla="*/ 0 w 133"/>
                <a:gd name="T9" fmla="*/ 89 h 152"/>
                <a:gd name="T10" fmla="*/ 0 w 133"/>
                <a:gd name="T11" fmla="*/ 0 h 152"/>
                <a:gd name="T12" fmla="*/ 36 w 133"/>
                <a:gd name="T13" fmla="*/ 0 h 152"/>
                <a:gd name="T14" fmla="*/ 36 w 133"/>
                <a:gd name="T15" fmla="*/ 84 h 152"/>
                <a:gd name="T16" fmla="*/ 65 w 133"/>
                <a:gd name="T17" fmla="*/ 119 h 152"/>
                <a:gd name="T18" fmla="*/ 97 w 133"/>
                <a:gd name="T19" fmla="*/ 81 h 152"/>
                <a:gd name="T20" fmla="*/ 97 w 133"/>
                <a:gd name="T21" fmla="*/ 0 h 152"/>
                <a:gd name="T22" fmla="*/ 133 w 133"/>
                <a:gd name="T23" fmla="*/ 0 h 152"/>
                <a:gd name="T24" fmla="*/ 133 w 133"/>
                <a:gd name="T25"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2">
                  <a:moveTo>
                    <a:pt x="133" y="148"/>
                  </a:moveTo>
                  <a:cubicBezTo>
                    <a:pt x="104" y="148"/>
                    <a:pt x="104" y="148"/>
                    <a:pt x="104" y="148"/>
                  </a:cubicBezTo>
                  <a:cubicBezTo>
                    <a:pt x="99" y="130"/>
                    <a:pt x="99" y="130"/>
                    <a:pt x="99" y="130"/>
                  </a:cubicBezTo>
                  <a:cubicBezTo>
                    <a:pt x="89" y="142"/>
                    <a:pt x="75" y="152"/>
                    <a:pt x="53" y="152"/>
                  </a:cubicBezTo>
                  <a:cubicBezTo>
                    <a:pt x="19" y="152"/>
                    <a:pt x="0" y="132"/>
                    <a:pt x="0" y="89"/>
                  </a:cubicBezTo>
                  <a:cubicBezTo>
                    <a:pt x="0" y="0"/>
                    <a:pt x="0" y="0"/>
                    <a:pt x="0" y="0"/>
                  </a:cubicBezTo>
                  <a:cubicBezTo>
                    <a:pt x="36" y="0"/>
                    <a:pt x="36" y="0"/>
                    <a:pt x="36" y="0"/>
                  </a:cubicBezTo>
                  <a:cubicBezTo>
                    <a:pt x="36" y="84"/>
                    <a:pt x="36" y="84"/>
                    <a:pt x="36" y="84"/>
                  </a:cubicBezTo>
                  <a:cubicBezTo>
                    <a:pt x="36" y="111"/>
                    <a:pt x="48" y="119"/>
                    <a:pt x="65" y="119"/>
                  </a:cubicBezTo>
                  <a:cubicBezTo>
                    <a:pt x="83" y="119"/>
                    <a:pt x="97" y="106"/>
                    <a:pt x="97" y="81"/>
                  </a:cubicBezTo>
                  <a:cubicBezTo>
                    <a:pt x="97" y="0"/>
                    <a:pt x="97" y="0"/>
                    <a:pt x="97" y="0"/>
                  </a:cubicBezTo>
                  <a:cubicBezTo>
                    <a:pt x="133" y="0"/>
                    <a:pt x="133" y="0"/>
                    <a:pt x="133" y="0"/>
                  </a:cubicBezTo>
                  <a:lnTo>
                    <a:pt x="133"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hidden="1"/>
            <p:cNvSpPr>
              <a:spLocks/>
            </p:cNvSpPr>
            <p:nvPr userDrawn="1"/>
          </p:nvSpPr>
          <p:spPr bwMode="auto">
            <a:xfrm>
              <a:off x="5510213" y="-107950"/>
              <a:ext cx="30163" cy="39688"/>
            </a:xfrm>
            <a:custGeom>
              <a:avLst/>
              <a:gdLst>
                <a:gd name="T0" fmla="*/ 0 w 122"/>
                <a:gd name="T1" fmla="*/ 113 h 157"/>
                <a:gd name="T2" fmla="*/ 32 w 122"/>
                <a:gd name="T3" fmla="*/ 103 h 157"/>
                <a:gd name="T4" fmla="*/ 62 w 122"/>
                <a:gd name="T5" fmla="*/ 127 h 157"/>
                <a:gd name="T6" fmla="*/ 88 w 122"/>
                <a:gd name="T7" fmla="*/ 110 h 157"/>
                <a:gd name="T8" fmla="*/ 61 w 122"/>
                <a:gd name="T9" fmla="*/ 93 h 157"/>
                <a:gd name="T10" fmla="*/ 4 w 122"/>
                <a:gd name="T11" fmla="*/ 47 h 157"/>
                <a:gd name="T12" fmla="*/ 62 w 122"/>
                <a:gd name="T13" fmla="*/ 0 h 157"/>
                <a:gd name="T14" fmla="*/ 118 w 122"/>
                <a:gd name="T15" fmla="*/ 43 h 157"/>
                <a:gd name="T16" fmla="*/ 87 w 122"/>
                <a:gd name="T17" fmla="*/ 52 h 157"/>
                <a:gd name="T18" fmla="*/ 62 w 122"/>
                <a:gd name="T19" fmla="*/ 30 h 157"/>
                <a:gd name="T20" fmla="*/ 38 w 122"/>
                <a:gd name="T21" fmla="*/ 45 h 157"/>
                <a:gd name="T22" fmla="*/ 67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8" y="121"/>
                    <a:pt x="88" y="110"/>
                  </a:cubicBezTo>
                  <a:cubicBezTo>
                    <a:pt x="88" y="103"/>
                    <a:pt x="84" y="97"/>
                    <a:pt x="61" y="93"/>
                  </a:cubicBezTo>
                  <a:cubicBezTo>
                    <a:pt x="30" y="87"/>
                    <a:pt x="4" y="78"/>
                    <a:pt x="4" y="47"/>
                  </a:cubicBezTo>
                  <a:cubicBezTo>
                    <a:pt x="4" y="21"/>
                    <a:pt x="26" y="0"/>
                    <a:pt x="62" y="0"/>
                  </a:cubicBezTo>
                  <a:cubicBezTo>
                    <a:pt x="92" y="0"/>
                    <a:pt x="112" y="16"/>
                    <a:pt x="118" y="43"/>
                  </a:cubicBezTo>
                  <a:cubicBezTo>
                    <a:pt x="87" y="52"/>
                    <a:pt x="87" y="52"/>
                    <a:pt x="87" y="52"/>
                  </a:cubicBezTo>
                  <a:cubicBezTo>
                    <a:pt x="85" y="41"/>
                    <a:pt x="78" y="30"/>
                    <a:pt x="62" y="30"/>
                  </a:cubicBezTo>
                  <a:cubicBezTo>
                    <a:pt x="45" y="30"/>
                    <a:pt x="38" y="38"/>
                    <a:pt x="38" y="45"/>
                  </a:cubicBezTo>
                  <a:cubicBezTo>
                    <a:pt x="38" y="55"/>
                    <a:pt x="48" y="59"/>
                    <a:pt x="67" y="62"/>
                  </a:cubicBezTo>
                  <a:cubicBezTo>
                    <a:pt x="100"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hidden="1"/>
            <p:cNvSpPr>
              <a:spLocks/>
            </p:cNvSpPr>
            <p:nvPr userDrawn="1"/>
          </p:nvSpPr>
          <p:spPr bwMode="auto">
            <a:xfrm>
              <a:off x="5545138" y="-115888"/>
              <a:ext cx="25400" cy="47625"/>
            </a:xfrm>
            <a:custGeom>
              <a:avLst/>
              <a:gdLst>
                <a:gd name="T0" fmla="*/ 26 w 104"/>
                <a:gd name="T1" fmla="*/ 147 h 191"/>
                <a:gd name="T2" fmla="*/ 26 w 104"/>
                <a:gd name="T3" fmla="*/ 70 h 191"/>
                <a:gd name="T4" fmla="*/ 0 w 104"/>
                <a:gd name="T5" fmla="*/ 70 h 191"/>
                <a:gd name="T6" fmla="*/ 0 w 104"/>
                <a:gd name="T7" fmla="*/ 39 h 191"/>
                <a:gd name="T8" fmla="*/ 26 w 104"/>
                <a:gd name="T9" fmla="*/ 39 h 191"/>
                <a:gd name="T10" fmla="*/ 26 w 104"/>
                <a:gd name="T11" fmla="*/ 0 h 191"/>
                <a:gd name="T12" fmla="*/ 62 w 104"/>
                <a:gd name="T13" fmla="*/ 0 h 191"/>
                <a:gd name="T14" fmla="*/ 62 w 104"/>
                <a:gd name="T15" fmla="*/ 39 h 191"/>
                <a:gd name="T16" fmla="*/ 99 w 104"/>
                <a:gd name="T17" fmla="*/ 39 h 191"/>
                <a:gd name="T18" fmla="*/ 99 w 104"/>
                <a:gd name="T19" fmla="*/ 70 h 191"/>
                <a:gd name="T20" fmla="*/ 62 w 104"/>
                <a:gd name="T21" fmla="*/ 70 h 191"/>
                <a:gd name="T22" fmla="*/ 62 w 104"/>
                <a:gd name="T23" fmla="*/ 142 h 191"/>
                <a:gd name="T24" fmla="*/ 76 w 104"/>
                <a:gd name="T25" fmla="*/ 158 h 191"/>
                <a:gd name="T26" fmla="*/ 89 w 104"/>
                <a:gd name="T27" fmla="*/ 153 h 191"/>
                <a:gd name="T28" fmla="*/ 104 w 104"/>
                <a:gd name="T29" fmla="*/ 178 h 191"/>
                <a:gd name="T30" fmla="*/ 68 w 104"/>
                <a:gd name="T31" fmla="*/ 191 h 191"/>
                <a:gd name="T32" fmla="*/ 26 w 104"/>
                <a:gd name="T33" fmla="*/ 14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91">
                  <a:moveTo>
                    <a:pt x="26" y="147"/>
                  </a:moveTo>
                  <a:cubicBezTo>
                    <a:pt x="26" y="70"/>
                    <a:pt x="26" y="70"/>
                    <a:pt x="26" y="70"/>
                  </a:cubicBezTo>
                  <a:cubicBezTo>
                    <a:pt x="0" y="70"/>
                    <a:pt x="0" y="70"/>
                    <a:pt x="0" y="70"/>
                  </a:cubicBezTo>
                  <a:cubicBezTo>
                    <a:pt x="0" y="39"/>
                    <a:pt x="0" y="39"/>
                    <a:pt x="0" y="39"/>
                  </a:cubicBezTo>
                  <a:cubicBezTo>
                    <a:pt x="26" y="39"/>
                    <a:pt x="26" y="39"/>
                    <a:pt x="26" y="39"/>
                  </a:cubicBezTo>
                  <a:cubicBezTo>
                    <a:pt x="26" y="0"/>
                    <a:pt x="26" y="0"/>
                    <a:pt x="26" y="0"/>
                  </a:cubicBezTo>
                  <a:cubicBezTo>
                    <a:pt x="62" y="0"/>
                    <a:pt x="62" y="0"/>
                    <a:pt x="62" y="0"/>
                  </a:cubicBezTo>
                  <a:cubicBezTo>
                    <a:pt x="62" y="39"/>
                    <a:pt x="62" y="39"/>
                    <a:pt x="62" y="39"/>
                  </a:cubicBezTo>
                  <a:cubicBezTo>
                    <a:pt x="99" y="39"/>
                    <a:pt x="99" y="39"/>
                    <a:pt x="99" y="39"/>
                  </a:cubicBezTo>
                  <a:cubicBezTo>
                    <a:pt x="99" y="70"/>
                    <a:pt x="99" y="70"/>
                    <a:pt x="99" y="70"/>
                  </a:cubicBezTo>
                  <a:cubicBezTo>
                    <a:pt x="62" y="70"/>
                    <a:pt x="62" y="70"/>
                    <a:pt x="62" y="70"/>
                  </a:cubicBezTo>
                  <a:cubicBezTo>
                    <a:pt x="62" y="142"/>
                    <a:pt x="62" y="142"/>
                    <a:pt x="62" y="142"/>
                  </a:cubicBezTo>
                  <a:cubicBezTo>
                    <a:pt x="62" y="153"/>
                    <a:pt x="67" y="158"/>
                    <a:pt x="76" y="158"/>
                  </a:cubicBezTo>
                  <a:cubicBezTo>
                    <a:pt x="82" y="158"/>
                    <a:pt x="87" y="155"/>
                    <a:pt x="89" y="153"/>
                  </a:cubicBezTo>
                  <a:cubicBezTo>
                    <a:pt x="104" y="178"/>
                    <a:pt x="104" y="178"/>
                    <a:pt x="104" y="178"/>
                  </a:cubicBezTo>
                  <a:cubicBezTo>
                    <a:pt x="100" y="183"/>
                    <a:pt x="88" y="191"/>
                    <a:pt x="68" y="191"/>
                  </a:cubicBezTo>
                  <a:cubicBezTo>
                    <a:pt x="45" y="191"/>
                    <a:pt x="26" y="176"/>
                    <a:pt x="2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hidden="1"/>
            <p:cNvSpPr>
              <a:spLocks noEditPoints="1"/>
            </p:cNvSpPr>
            <p:nvPr userDrawn="1"/>
          </p:nvSpPr>
          <p:spPr bwMode="auto">
            <a:xfrm>
              <a:off x="5591175" y="-122238"/>
              <a:ext cx="9525" cy="52388"/>
            </a:xfrm>
            <a:custGeom>
              <a:avLst/>
              <a:gdLst>
                <a:gd name="T0" fmla="*/ 0 w 42"/>
                <a:gd name="T1" fmla="*/ 21 h 211"/>
                <a:gd name="T2" fmla="*/ 20 w 42"/>
                <a:gd name="T3" fmla="*/ 0 h 211"/>
                <a:gd name="T4" fmla="*/ 42 w 42"/>
                <a:gd name="T5" fmla="*/ 21 h 211"/>
                <a:gd name="T6" fmla="*/ 20 w 42"/>
                <a:gd name="T7" fmla="*/ 42 h 211"/>
                <a:gd name="T8" fmla="*/ 0 w 42"/>
                <a:gd name="T9" fmla="*/ 21 h 211"/>
                <a:gd name="T10" fmla="*/ 3 w 42"/>
                <a:gd name="T11" fmla="*/ 63 h 211"/>
                <a:gd name="T12" fmla="*/ 39 w 42"/>
                <a:gd name="T13" fmla="*/ 63 h 211"/>
                <a:gd name="T14" fmla="*/ 39 w 42"/>
                <a:gd name="T15" fmla="*/ 211 h 211"/>
                <a:gd name="T16" fmla="*/ 3 w 42"/>
                <a:gd name="T17" fmla="*/ 211 h 211"/>
                <a:gd name="T18" fmla="*/ 3 w 42"/>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1">
                  <a:moveTo>
                    <a:pt x="0" y="21"/>
                  </a:moveTo>
                  <a:cubicBezTo>
                    <a:pt x="0" y="10"/>
                    <a:pt x="9" y="0"/>
                    <a:pt x="20" y="0"/>
                  </a:cubicBezTo>
                  <a:cubicBezTo>
                    <a:pt x="32" y="0"/>
                    <a:pt x="42" y="10"/>
                    <a:pt x="42" y="21"/>
                  </a:cubicBezTo>
                  <a:cubicBezTo>
                    <a:pt x="42" y="33"/>
                    <a:pt x="32" y="42"/>
                    <a:pt x="20" y="42"/>
                  </a:cubicBezTo>
                  <a:cubicBezTo>
                    <a:pt x="9" y="42"/>
                    <a:pt x="0" y="33"/>
                    <a:pt x="0" y="21"/>
                  </a:cubicBezTo>
                  <a:close/>
                  <a:moveTo>
                    <a:pt x="3" y="63"/>
                  </a:moveTo>
                  <a:cubicBezTo>
                    <a:pt x="39" y="63"/>
                    <a:pt x="39" y="63"/>
                    <a:pt x="39" y="63"/>
                  </a:cubicBezTo>
                  <a:cubicBezTo>
                    <a:pt x="39" y="211"/>
                    <a:pt x="39" y="211"/>
                    <a:pt x="39" y="211"/>
                  </a:cubicBezTo>
                  <a:cubicBezTo>
                    <a:pt x="3" y="211"/>
                    <a:pt x="3" y="211"/>
                    <a:pt x="3" y="211"/>
                  </a:cubicBezTo>
                  <a:lnTo>
                    <a:pt x="3"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hidden="1"/>
            <p:cNvSpPr>
              <a:spLocks/>
            </p:cNvSpPr>
            <p:nvPr userDrawn="1"/>
          </p:nvSpPr>
          <p:spPr bwMode="auto">
            <a:xfrm>
              <a:off x="5608638" y="-107950"/>
              <a:ext cx="33338" cy="38100"/>
            </a:xfrm>
            <a:custGeom>
              <a:avLst/>
              <a:gdLst>
                <a:gd name="T0" fmla="*/ 0 w 133"/>
                <a:gd name="T1" fmla="*/ 5 h 153"/>
                <a:gd name="T2" fmla="*/ 29 w 133"/>
                <a:gd name="T3" fmla="*/ 5 h 153"/>
                <a:gd name="T4" fmla="*/ 34 w 133"/>
                <a:gd name="T5" fmla="*/ 22 h 153"/>
                <a:gd name="T6" fmla="*/ 79 w 133"/>
                <a:gd name="T7" fmla="*/ 0 h 153"/>
                <a:gd name="T8" fmla="*/ 133 w 133"/>
                <a:gd name="T9" fmla="*/ 63 h 153"/>
                <a:gd name="T10" fmla="*/ 133 w 133"/>
                <a:gd name="T11" fmla="*/ 153 h 153"/>
                <a:gd name="T12" fmla="*/ 97 w 133"/>
                <a:gd name="T13" fmla="*/ 153 h 153"/>
                <a:gd name="T14" fmla="*/ 97 w 133"/>
                <a:gd name="T15" fmla="*/ 68 h 153"/>
                <a:gd name="T16" fmla="*/ 68 w 133"/>
                <a:gd name="T17" fmla="*/ 33 h 153"/>
                <a:gd name="T18" fmla="*/ 35 w 133"/>
                <a:gd name="T19" fmla="*/ 71 h 153"/>
                <a:gd name="T20" fmla="*/ 35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29" y="5"/>
                    <a:pt x="29" y="5"/>
                    <a:pt x="29" y="5"/>
                  </a:cubicBezTo>
                  <a:cubicBezTo>
                    <a:pt x="34" y="22"/>
                    <a:pt x="34" y="22"/>
                    <a:pt x="34" y="22"/>
                  </a:cubicBezTo>
                  <a:cubicBezTo>
                    <a:pt x="43" y="10"/>
                    <a:pt x="57" y="0"/>
                    <a:pt x="79" y="0"/>
                  </a:cubicBezTo>
                  <a:cubicBezTo>
                    <a:pt x="113" y="0"/>
                    <a:pt x="133" y="20"/>
                    <a:pt x="133" y="63"/>
                  </a:cubicBezTo>
                  <a:cubicBezTo>
                    <a:pt x="133" y="153"/>
                    <a:pt x="133" y="153"/>
                    <a:pt x="133" y="153"/>
                  </a:cubicBezTo>
                  <a:cubicBezTo>
                    <a:pt x="97" y="153"/>
                    <a:pt x="97" y="153"/>
                    <a:pt x="97" y="153"/>
                  </a:cubicBezTo>
                  <a:cubicBezTo>
                    <a:pt x="97" y="68"/>
                    <a:pt x="97" y="68"/>
                    <a:pt x="97" y="68"/>
                  </a:cubicBezTo>
                  <a:cubicBezTo>
                    <a:pt x="97" y="42"/>
                    <a:pt x="85" y="33"/>
                    <a:pt x="68" y="33"/>
                  </a:cubicBezTo>
                  <a:cubicBezTo>
                    <a:pt x="50" y="33"/>
                    <a:pt x="35" y="46"/>
                    <a:pt x="35" y="71"/>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24" hidden="1"/>
            <p:cNvSpPr>
              <a:spLocks/>
            </p:cNvSpPr>
            <p:nvPr userDrawn="1"/>
          </p:nvSpPr>
          <p:spPr bwMode="auto">
            <a:xfrm>
              <a:off x="5662613" y="-120650"/>
              <a:ext cx="66675" cy="50800"/>
            </a:xfrm>
            <a:custGeom>
              <a:avLst/>
              <a:gdLst>
                <a:gd name="T0" fmla="*/ 42 w 42"/>
                <a:gd name="T1" fmla="*/ 0 h 32"/>
                <a:gd name="T2" fmla="*/ 33 w 42"/>
                <a:gd name="T3" fmla="*/ 32 h 32"/>
                <a:gd name="T4" fmla="*/ 28 w 42"/>
                <a:gd name="T5" fmla="*/ 32 h 32"/>
                <a:gd name="T6" fmla="*/ 21 w 42"/>
                <a:gd name="T7" fmla="*/ 8 h 32"/>
                <a:gd name="T8" fmla="*/ 15 w 42"/>
                <a:gd name="T9" fmla="*/ 32 h 32"/>
                <a:gd name="T10" fmla="*/ 9 w 42"/>
                <a:gd name="T11" fmla="*/ 32 h 32"/>
                <a:gd name="T12" fmla="*/ 0 w 42"/>
                <a:gd name="T13" fmla="*/ 0 h 32"/>
                <a:gd name="T14" fmla="*/ 6 w 42"/>
                <a:gd name="T15" fmla="*/ 0 h 32"/>
                <a:gd name="T16" fmla="*/ 12 w 42"/>
                <a:gd name="T17" fmla="*/ 24 h 32"/>
                <a:gd name="T18" fmla="*/ 19 w 42"/>
                <a:gd name="T19" fmla="*/ 0 h 32"/>
                <a:gd name="T20" fmla="*/ 24 w 42"/>
                <a:gd name="T21" fmla="*/ 0 h 32"/>
                <a:gd name="T22" fmla="*/ 31 w 42"/>
                <a:gd name="T23" fmla="*/ 23 h 32"/>
                <a:gd name="T24" fmla="*/ 37 w 42"/>
                <a:gd name="T25" fmla="*/ 0 h 32"/>
                <a:gd name="T26" fmla="*/ 42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42" y="0"/>
                  </a:moveTo>
                  <a:lnTo>
                    <a:pt x="33" y="32"/>
                  </a:lnTo>
                  <a:lnTo>
                    <a:pt x="28" y="32"/>
                  </a:lnTo>
                  <a:lnTo>
                    <a:pt x="21" y="8"/>
                  </a:lnTo>
                  <a:lnTo>
                    <a:pt x="15" y="32"/>
                  </a:lnTo>
                  <a:lnTo>
                    <a:pt x="9" y="32"/>
                  </a:lnTo>
                  <a:lnTo>
                    <a:pt x="0" y="0"/>
                  </a:lnTo>
                  <a:lnTo>
                    <a:pt x="6" y="0"/>
                  </a:lnTo>
                  <a:lnTo>
                    <a:pt x="12" y="24"/>
                  </a:lnTo>
                  <a:lnTo>
                    <a:pt x="19" y="0"/>
                  </a:lnTo>
                  <a:lnTo>
                    <a:pt x="24" y="0"/>
                  </a:lnTo>
                  <a:lnTo>
                    <a:pt x="31" y="23"/>
                  </a:lnTo>
                  <a:lnTo>
                    <a:pt x="37" y="0"/>
                  </a:lnTo>
                  <a:lnTo>
                    <a:pt x="4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25" hidden="1"/>
            <p:cNvSpPr>
              <a:spLocks noEditPoints="1"/>
            </p:cNvSpPr>
            <p:nvPr userDrawn="1"/>
          </p:nvSpPr>
          <p:spPr bwMode="auto">
            <a:xfrm>
              <a:off x="5729288" y="-107950"/>
              <a:ext cx="31750" cy="39688"/>
            </a:xfrm>
            <a:custGeom>
              <a:avLst/>
              <a:gdLst>
                <a:gd name="T0" fmla="*/ 0 w 126"/>
                <a:gd name="T1" fmla="*/ 111 h 157"/>
                <a:gd name="T2" fmla="*/ 59 w 126"/>
                <a:gd name="T3" fmla="*/ 62 h 157"/>
                <a:gd name="T4" fmla="*/ 90 w 126"/>
                <a:gd name="T5" fmla="*/ 58 h 157"/>
                <a:gd name="T6" fmla="*/ 90 w 126"/>
                <a:gd name="T7" fmla="*/ 56 h 157"/>
                <a:gd name="T8" fmla="*/ 63 w 126"/>
                <a:gd name="T9" fmla="*/ 29 h 157"/>
                <a:gd name="T10" fmla="*/ 34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9" y="62"/>
                  </a:cubicBezTo>
                  <a:cubicBezTo>
                    <a:pt x="90" y="58"/>
                    <a:pt x="90" y="58"/>
                    <a:pt x="90" y="58"/>
                  </a:cubicBezTo>
                  <a:cubicBezTo>
                    <a:pt x="90" y="56"/>
                    <a:pt x="90" y="56"/>
                    <a:pt x="90" y="56"/>
                  </a:cubicBezTo>
                  <a:cubicBezTo>
                    <a:pt x="90" y="39"/>
                    <a:pt x="82" y="29"/>
                    <a:pt x="63" y="29"/>
                  </a:cubicBezTo>
                  <a:cubicBezTo>
                    <a:pt x="44" y="29"/>
                    <a:pt x="36" y="38"/>
                    <a:pt x="34"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5"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Rectangle 26" hidden="1"/>
            <p:cNvSpPr>
              <a:spLocks noChangeArrowheads="1"/>
            </p:cNvSpPr>
            <p:nvPr userDrawn="1"/>
          </p:nvSpPr>
          <p:spPr bwMode="auto">
            <a:xfrm>
              <a:off x="5768975" y="-120650"/>
              <a:ext cx="7938"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27" hidden="1"/>
            <p:cNvSpPr>
              <a:spLocks noEditPoints="1"/>
            </p:cNvSpPr>
            <p:nvPr userDrawn="1"/>
          </p:nvSpPr>
          <p:spPr bwMode="auto">
            <a:xfrm>
              <a:off x="5784850"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4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3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5" y="109"/>
                    <a:pt x="51" y="128"/>
                    <a:pt x="75" y="128"/>
                  </a:cubicBezTo>
                  <a:cubicBezTo>
                    <a:pt x="96" y="128"/>
                    <a:pt x="107" y="115"/>
                    <a:pt x="111" y="105"/>
                  </a:cubicBezTo>
                  <a:cubicBezTo>
                    <a:pt x="141" y="114"/>
                    <a:pt x="141" y="114"/>
                    <a:pt x="141" y="114"/>
                  </a:cubicBezTo>
                  <a:cubicBezTo>
                    <a:pt x="132" y="138"/>
                    <a:pt x="111" y="157"/>
                    <a:pt x="75" y="157"/>
                  </a:cubicBezTo>
                  <a:cubicBezTo>
                    <a:pt x="32" y="157"/>
                    <a:pt x="0" y="124"/>
                    <a:pt x="0" y="79"/>
                  </a:cubicBezTo>
                  <a:cubicBezTo>
                    <a:pt x="0" y="34"/>
                    <a:pt x="32" y="0"/>
                    <a:pt x="74" y="0"/>
                  </a:cubicBezTo>
                  <a:cubicBezTo>
                    <a:pt x="118" y="0"/>
                    <a:pt x="145" y="32"/>
                    <a:pt x="145" y="77"/>
                  </a:cubicBezTo>
                  <a:cubicBezTo>
                    <a:pt x="145" y="90"/>
                    <a:pt x="145" y="90"/>
                    <a:pt x="145" y="90"/>
                  </a:cubicBezTo>
                  <a:lnTo>
                    <a:pt x="34" y="90"/>
                  </a:lnTo>
                  <a:close/>
                  <a:moveTo>
                    <a:pt x="75" y="30"/>
                  </a:moveTo>
                  <a:cubicBezTo>
                    <a:pt x="51" y="30"/>
                    <a:pt x="37" y="46"/>
                    <a:pt x="34" y="63"/>
                  </a:cubicBezTo>
                  <a:cubicBezTo>
                    <a:pt x="113" y="63"/>
                    <a:pt x="113" y="63"/>
                    <a:pt x="113" y="63"/>
                  </a:cubicBezTo>
                  <a:cubicBezTo>
                    <a:pt x="112" y="50"/>
                    <a:pt x="100"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28" hidden="1"/>
            <p:cNvSpPr>
              <a:spLocks/>
            </p:cNvSpPr>
            <p:nvPr userDrawn="1"/>
          </p:nvSpPr>
          <p:spPr bwMode="auto">
            <a:xfrm>
              <a:off x="5824538" y="-107950"/>
              <a:ext cx="30163" cy="39688"/>
            </a:xfrm>
            <a:custGeom>
              <a:avLst/>
              <a:gdLst>
                <a:gd name="T0" fmla="*/ 0 w 122"/>
                <a:gd name="T1" fmla="*/ 113 h 157"/>
                <a:gd name="T2" fmla="*/ 32 w 122"/>
                <a:gd name="T3" fmla="*/ 103 h 157"/>
                <a:gd name="T4" fmla="*/ 62 w 122"/>
                <a:gd name="T5" fmla="*/ 127 h 157"/>
                <a:gd name="T6" fmla="*/ 89 w 122"/>
                <a:gd name="T7" fmla="*/ 110 h 157"/>
                <a:gd name="T8" fmla="*/ 61 w 122"/>
                <a:gd name="T9" fmla="*/ 93 h 157"/>
                <a:gd name="T10" fmla="*/ 4 w 122"/>
                <a:gd name="T11" fmla="*/ 47 h 157"/>
                <a:gd name="T12" fmla="*/ 62 w 122"/>
                <a:gd name="T13" fmla="*/ 0 h 157"/>
                <a:gd name="T14" fmla="*/ 119 w 122"/>
                <a:gd name="T15" fmla="*/ 43 h 157"/>
                <a:gd name="T16" fmla="*/ 87 w 122"/>
                <a:gd name="T17" fmla="*/ 52 h 157"/>
                <a:gd name="T18" fmla="*/ 62 w 122"/>
                <a:gd name="T19" fmla="*/ 30 h 157"/>
                <a:gd name="T20" fmla="*/ 38 w 122"/>
                <a:gd name="T21" fmla="*/ 45 h 157"/>
                <a:gd name="T22" fmla="*/ 68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9" y="121"/>
                    <a:pt x="89" y="110"/>
                  </a:cubicBezTo>
                  <a:cubicBezTo>
                    <a:pt x="89" y="103"/>
                    <a:pt x="84" y="97"/>
                    <a:pt x="61" y="93"/>
                  </a:cubicBezTo>
                  <a:cubicBezTo>
                    <a:pt x="30" y="87"/>
                    <a:pt x="4" y="78"/>
                    <a:pt x="4" y="47"/>
                  </a:cubicBezTo>
                  <a:cubicBezTo>
                    <a:pt x="4" y="21"/>
                    <a:pt x="26" y="0"/>
                    <a:pt x="62" y="0"/>
                  </a:cubicBezTo>
                  <a:cubicBezTo>
                    <a:pt x="92" y="0"/>
                    <a:pt x="112" y="16"/>
                    <a:pt x="119" y="43"/>
                  </a:cubicBezTo>
                  <a:cubicBezTo>
                    <a:pt x="87" y="52"/>
                    <a:pt x="87" y="52"/>
                    <a:pt x="87" y="52"/>
                  </a:cubicBezTo>
                  <a:cubicBezTo>
                    <a:pt x="85" y="41"/>
                    <a:pt x="79" y="30"/>
                    <a:pt x="62" y="30"/>
                  </a:cubicBezTo>
                  <a:cubicBezTo>
                    <a:pt x="45" y="30"/>
                    <a:pt x="38" y="38"/>
                    <a:pt x="38" y="45"/>
                  </a:cubicBezTo>
                  <a:cubicBezTo>
                    <a:pt x="38" y="55"/>
                    <a:pt x="48" y="59"/>
                    <a:pt x="68" y="62"/>
                  </a:cubicBezTo>
                  <a:cubicBezTo>
                    <a:pt x="101"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29" hidden="1"/>
            <p:cNvSpPr>
              <a:spLocks/>
            </p:cNvSpPr>
            <p:nvPr userDrawn="1"/>
          </p:nvSpPr>
          <p:spPr bwMode="auto">
            <a:xfrm>
              <a:off x="4957763" y="-257175"/>
              <a:ext cx="82550" cy="88900"/>
            </a:xfrm>
            <a:custGeom>
              <a:avLst/>
              <a:gdLst>
                <a:gd name="T0" fmla="*/ 0 w 337"/>
                <a:gd name="T1" fmla="*/ 182 h 364"/>
                <a:gd name="T2" fmla="*/ 173 w 337"/>
                <a:gd name="T3" fmla="*/ 0 h 364"/>
                <a:gd name="T4" fmla="*/ 325 w 337"/>
                <a:gd name="T5" fmla="*/ 97 h 364"/>
                <a:gd name="T6" fmla="*/ 267 w 337"/>
                <a:gd name="T7" fmla="*/ 117 h 364"/>
                <a:gd name="T8" fmla="*/ 176 w 337"/>
                <a:gd name="T9" fmla="*/ 57 h 364"/>
                <a:gd name="T10" fmla="*/ 61 w 337"/>
                <a:gd name="T11" fmla="*/ 182 h 364"/>
                <a:gd name="T12" fmla="*/ 177 w 337"/>
                <a:gd name="T13" fmla="*/ 308 h 364"/>
                <a:gd name="T14" fmla="*/ 277 w 337"/>
                <a:gd name="T15" fmla="*/ 216 h 364"/>
                <a:gd name="T16" fmla="*/ 201 w 337"/>
                <a:gd name="T17" fmla="*/ 216 h 364"/>
                <a:gd name="T18" fmla="*/ 201 w 337"/>
                <a:gd name="T19" fmla="*/ 164 h 364"/>
                <a:gd name="T20" fmla="*/ 337 w 337"/>
                <a:gd name="T21" fmla="*/ 164 h 364"/>
                <a:gd name="T22" fmla="*/ 337 w 337"/>
                <a:gd name="T23" fmla="*/ 357 h 364"/>
                <a:gd name="T24" fmla="*/ 296 w 337"/>
                <a:gd name="T25" fmla="*/ 357 h 364"/>
                <a:gd name="T26" fmla="*/ 287 w 337"/>
                <a:gd name="T27" fmla="*/ 318 h 364"/>
                <a:gd name="T28" fmla="*/ 174 w 337"/>
                <a:gd name="T29" fmla="*/ 364 h 364"/>
                <a:gd name="T30" fmla="*/ 0 w 337"/>
                <a:gd name="T3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64">
                  <a:moveTo>
                    <a:pt x="0" y="182"/>
                  </a:moveTo>
                  <a:cubicBezTo>
                    <a:pt x="0" y="80"/>
                    <a:pt x="72" y="0"/>
                    <a:pt x="173" y="0"/>
                  </a:cubicBezTo>
                  <a:cubicBezTo>
                    <a:pt x="258" y="0"/>
                    <a:pt x="304" y="43"/>
                    <a:pt x="325" y="97"/>
                  </a:cubicBezTo>
                  <a:cubicBezTo>
                    <a:pt x="267" y="117"/>
                    <a:pt x="267" y="117"/>
                    <a:pt x="267" y="117"/>
                  </a:cubicBezTo>
                  <a:cubicBezTo>
                    <a:pt x="254" y="83"/>
                    <a:pt x="227" y="57"/>
                    <a:pt x="176" y="57"/>
                  </a:cubicBezTo>
                  <a:cubicBezTo>
                    <a:pt x="108" y="57"/>
                    <a:pt x="61" y="114"/>
                    <a:pt x="61" y="182"/>
                  </a:cubicBezTo>
                  <a:cubicBezTo>
                    <a:pt x="61" y="254"/>
                    <a:pt x="108" y="308"/>
                    <a:pt x="177" y="308"/>
                  </a:cubicBezTo>
                  <a:cubicBezTo>
                    <a:pt x="247" y="308"/>
                    <a:pt x="274" y="258"/>
                    <a:pt x="277" y="216"/>
                  </a:cubicBezTo>
                  <a:cubicBezTo>
                    <a:pt x="201" y="216"/>
                    <a:pt x="201" y="216"/>
                    <a:pt x="201" y="216"/>
                  </a:cubicBezTo>
                  <a:cubicBezTo>
                    <a:pt x="201" y="164"/>
                    <a:pt x="201" y="164"/>
                    <a:pt x="201" y="164"/>
                  </a:cubicBezTo>
                  <a:cubicBezTo>
                    <a:pt x="337" y="164"/>
                    <a:pt x="337" y="164"/>
                    <a:pt x="337" y="164"/>
                  </a:cubicBezTo>
                  <a:cubicBezTo>
                    <a:pt x="337" y="357"/>
                    <a:pt x="337" y="357"/>
                    <a:pt x="337" y="357"/>
                  </a:cubicBezTo>
                  <a:cubicBezTo>
                    <a:pt x="296" y="357"/>
                    <a:pt x="296" y="357"/>
                    <a:pt x="296" y="357"/>
                  </a:cubicBezTo>
                  <a:cubicBezTo>
                    <a:pt x="287" y="318"/>
                    <a:pt x="287" y="318"/>
                    <a:pt x="287" y="318"/>
                  </a:cubicBezTo>
                  <a:cubicBezTo>
                    <a:pt x="276" y="333"/>
                    <a:pt x="241" y="364"/>
                    <a:pt x="174" y="364"/>
                  </a:cubicBezTo>
                  <a:cubicBezTo>
                    <a:pt x="71" y="364"/>
                    <a:pt x="0" y="288"/>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Rectangle 30" hidden="1"/>
            <p:cNvSpPr>
              <a:spLocks noChangeArrowheads="1"/>
            </p:cNvSpPr>
            <p:nvPr userDrawn="1"/>
          </p:nvSpPr>
          <p:spPr bwMode="auto">
            <a:xfrm>
              <a:off x="5051425" y="-255588"/>
              <a:ext cx="14288" cy="857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31" hidden="1"/>
            <p:cNvSpPr>
              <a:spLocks noEditPoints="1"/>
            </p:cNvSpPr>
            <p:nvPr userDrawn="1"/>
          </p:nvSpPr>
          <p:spPr bwMode="auto">
            <a:xfrm>
              <a:off x="5075238" y="-231775"/>
              <a:ext cx="52388" cy="63500"/>
            </a:xfrm>
            <a:custGeom>
              <a:avLst/>
              <a:gdLst>
                <a:gd name="T0" fmla="*/ 0 w 212"/>
                <a:gd name="T1" fmla="*/ 186 h 263"/>
                <a:gd name="T2" fmla="*/ 99 w 212"/>
                <a:gd name="T3" fmla="*/ 104 h 263"/>
                <a:gd name="T4" fmla="*/ 152 w 212"/>
                <a:gd name="T5" fmla="*/ 96 h 263"/>
                <a:gd name="T6" fmla="*/ 152 w 212"/>
                <a:gd name="T7" fmla="*/ 93 h 263"/>
                <a:gd name="T8" fmla="*/ 106 w 212"/>
                <a:gd name="T9" fmla="*/ 48 h 263"/>
                <a:gd name="T10" fmla="*/ 57 w 212"/>
                <a:gd name="T11" fmla="*/ 88 h 263"/>
                <a:gd name="T12" fmla="*/ 4 w 212"/>
                <a:gd name="T13" fmla="*/ 75 h 263"/>
                <a:gd name="T14" fmla="*/ 108 w 212"/>
                <a:gd name="T15" fmla="*/ 0 h 263"/>
                <a:gd name="T16" fmla="*/ 212 w 212"/>
                <a:gd name="T17" fmla="*/ 92 h 263"/>
                <a:gd name="T18" fmla="*/ 212 w 212"/>
                <a:gd name="T19" fmla="*/ 256 h 263"/>
                <a:gd name="T20" fmla="*/ 162 w 212"/>
                <a:gd name="T21" fmla="*/ 256 h 263"/>
                <a:gd name="T22" fmla="*/ 155 w 212"/>
                <a:gd name="T23" fmla="*/ 234 h 263"/>
                <a:gd name="T24" fmla="*/ 86 w 212"/>
                <a:gd name="T25" fmla="*/ 263 h 263"/>
                <a:gd name="T26" fmla="*/ 0 w 212"/>
                <a:gd name="T27" fmla="*/ 186 h 263"/>
                <a:gd name="T28" fmla="*/ 152 w 212"/>
                <a:gd name="T29" fmla="*/ 169 h 263"/>
                <a:gd name="T30" fmla="*/ 152 w 212"/>
                <a:gd name="T31" fmla="*/ 140 h 263"/>
                <a:gd name="T32" fmla="*/ 103 w 212"/>
                <a:gd name="T33" fmla="*/ 147 h 263"/>
                <a:gd name="T34" fmla="*/ 58 w 212"/>
                <a:gd name="T35" fmla="*/ 183 h 263"/>
                <a:gd name="T36" fmla="*/ 102 w 212"/>
                <a:gd name="T37" fmla="*/ 215 h 263"/>
                <a:gd name="T38" fmla="*/ 152 w 212"/>
                <a:gd name="T3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63">
                  <a:moveTo>
                    <a:pt x="0" y="186"/>
                  </a:moveTo>
                  <a:cubicBezTo>
                    <a:pt x="0" y="150"/>
                    <a:pt x="19" y="115"/>
                    <a:pt x="99" y="104"/>
                  </a:cubicBezTo>
                  <a:cubicBezTo>
                    <a:pt x="152" y="96"/>
                    <a:pt x="152" y="96"/>
                    <a:pt x="152" y="96"/>
                  </a:cubicBezTo>
                  <a:cubicBezTo>
                    <a:pt x="152" y="93"/>
                    <a:pt x="152" y="93"/>
                    <a:pt x="152" y="93"/>
                  </a:cubicBezTo>
                  <a:cubicBezTo>
                    <a:pt x="152" y="65"/>
                    <a:pt x="138" y="48"/>
                    <a:pt x="106" y="48"/>
                  </a:cubicBezTo>
                  <a:cubicBezTo>
                    <a:pt x="75" y="48"/>
                    <a:pt x="61" y="63"/>
                    <a:pt x="57" y="88"/>
                  </a:cubicBezTo>
                  <a:cubicBezTo>
                    <a:pt x="4" y="75"/>
                    <a:pt x="4" y="75"/>
                    <a:pt x="4" y="75"/>
                  </a:cubicBezTo>
                  <a:cubicBezTo>
                    <a:pt x="17" y="26"/>
                    <a:pt x="49" y="0"/>
                    <a:pt x="108" y="0"/>
                  </a:cubicBezTo>
                  <a:cubicBezTo>
                    <a:pt x="164" y="0"/>
                    <a:pt x="212" y="27"/>
                    <a:pt x="212" y="92"/>
                  </a:cubicBezTo>
                  <a:cubicBezTo>
                    <a:pt x="212" y="256"/>
                    <a:pt x="212" y="256"/>
                    <a:pt x="212" y="256"/>
                  </a:cubicBezTo>
                  <a:cubicBezTo>
                    <a:pt x="162" y="256"/>
                    <a:pt x="162" y="256"/>
                    <a:pt x="162" y="256"/>
                  </a:cubicBezTo>
                  <a:cubicBezTo>
                    <a:pt x="155" y="234"/>
                    <a:pt x="155" y="234"/>
                    <a:pt x="155" y="234"/>
                  </a:cubicBezTo>
                  <a:cubicBezTo>
                    <a:pt x="145" y="248"/>
                    <a:pt x="126" y="263"/>
                    <a:pt x="86" y="263"/>
                  </a:cubicBezTo>
                  <a:cubicBezTo>
                    <a:pt x="39" y="263"/>
                    <a:pt x="0" y="234"/>
                    <a:pt x="0" y="186"/>
                  </a:cubicBezTo>
                  <a:close/>
                  <a:moveTo>
                    <a:pt x="152" y="169"/>
                  </a:moveTo>
                  <a:cubicBezTo>
                    <a:pt x="152" y="140"/>
                    <a:pt x="152" y="140"/>
                    <a:pt x="152" y="140"/>
                  </a:cubicBezTo>
                  <a:cubicBezTo>
                    <a:pt x="103" y="147"/>
                    <a:pt x="103" y="147"/>
                    <a:pt x="103" y="147"/>
                  </a:cubicBezTo>
                  <a:cubicBezTo>
                    <a:pt x="72" y="152"/>
                    <a:pt x="58" y="162"/>
                    <a:pt x="58" y="183"/>
                  </a:cubicBezTo>
                  <a:cubicBezTo>
                    <a:pt x="58" y="202"/>
                    <a:pt x="74" y="215"/>
                    <a:pt x="102" y="215"/>
                  </a:cubicBezTo>
                  <a:cubicBezTo>
                    <a:pt x="129" y="215"/>
                    <a:pt x="152" y="199"/>
                    <a:pt x="152" y="1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32" hidden="1"/>
            <p:cNvSpPr>
              <a:spLocks/>
            </p:cNvSpPr>
            <p:nvPr userDrawn="1"/>
          </p:nvSpPr>
          <p:spPr bwMode="auto">
            <a:xfrm>
              <a:off x="5140325" y="-231775"/>
              <a:ext cx="55563" cy="61913"/>
            </a:xfrm>
            <a:custGeom>
              <a:avLst/>
              <a:gdLst>
                <a:gd name="T0" fmla="*/ 0 w 224"/>
                <a:gd name="T1" fmla="*/ 7 h 256"/>
                <a:gd name="T2" fmla="*/ 50 w 224"/>
                <a:gd name="T3" fmla="*/ 7 h 256"/>
                <a:gd name="T4" fmla="*/ 58 w 224"/>
                <a:gd name="T5" fmla="*/ 37 h 256"/>
                <a:gd name="T6" fmla="*/ 134 w 224"/>
                <a:gd name="T7" fmla="*/ 0 h 256"/>
                <a:gd name="T8" fmla="*/ 224 w 224"/>
                <a:gd name="T9" fmla="*/ 105 h 256"/>
                <a:gd name="T10" fmla="*/ 224 w 224"/>
                <a:gd name="T11" fmla="*/ 256 h 256"/>
                <a:gd name="T12" fmla="*/ 164 w 224"/>
                <a:gd name="T13" fmla="*/ 256 h 256"/>
                <a:gd name="T14" fmla="*/ 164 w 224"/>
                <a:gd name="T15" fmla="*/ 113 h 256"/>
                <a:gd name="T16" fmla="*/ 115 w 224"/>
                <a:gd name="T17" fmla="*/ 55 h 256"/>
                <a:gd name="T18" fmla="*/ 60 w 224"/>
                <a:gd name="T19" fmla="*/ 119 h 256"/>
                <a:gd name="T20" fmla="*/ 60 w 224"/>
                <a:gd name="T21" fmla="*/ 256 h 256"/>
                <a:gd name="T22" fmla="*/ 0 w 224"/>
                <a:gd name="T23" fmla="*/ 256 h 256"/>
                <a:gd name="T24" fmla="*/ 0 w 224"/>
                <a:gd name="T25"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56">
                  <a:moveTo>
                    <a:pt x="0" y="7"/>
                  </a:moveTo>
                  <a:cubicBezTo>
                    <a:pt x="50" y="7"/>
                    <a:pt x="50" y="7"/>
                    <a:pt x="50" y="7"/>
                  </a:cubicBezTo>
                  <a:cubicBezTo>
                    <a:pt x="58" y="37"/>
                    <a:pt x="58" y="37"/>
                    <a:pt x="58" y="37"/>
                  </a:cubicBezTo>
                  <a:cubicBezTo>
                    <a:pt x="74" y="16"/>
                    <a:pt x="97" y="0"/>
                    <a:pt x="134" y="0"/>
                  </a:cubicBezTo>
                  <a:cubicBezTo>
                    <a:pt x="191" y="0"/>
                    <a:pt x="224" y="32"/>
                    <a:pt x="224" y="105"/>
                  </a:cubicBezTo>
                  <a:cubicBezTo>
                    <a:pt x="224" y="256"/>
                    <a:pt x="224" y="256"/>
                    <a:pt x="224" y="256"/>
                  </a:cubicBezTo>
                  <a:cubicBezTo>
                    <a:pt x="164" y="256"/>
                    <a:pt x="164" y="256"/>
                    <a:pt x="164" y="256"/>
                  </a:cubicBezTo>
                  <a:cubicBezTo>
                    <a:pt x="164" y="113"/>
                    <a:pt x="164" y="113"/>
                    <a:pt x="164" y="113"/>
                  </a:cubicBezTo>
                  <a:cubicBezTo>
                    <a:pt x="164" y="69"/>
                    <a:pt x="143" y="55"/>
                    <a:pt x="115" y="55"/>
                  </a:cubicBezTo>
                  <a:cubicBezTo>
                    <a:pt x="85" y="55"/>
                    <a:pt x="60" y="77"/>
                    <a:pt x="60" y="119"/>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33" hidden="1"/>
            <p:cNvSpPr>
              <a:spLocks noEditPoints="1"/>
            </p:cNvSpPr>
            <p:nvPr userDrawn="1"/>
          </p:nvSpPr>
          <p:spPr bwMode="auto">
            <a:xfrm>
              <a:off x="5207000" y="-255588"/>
              <a:ext cx="61913" cy="87313"/>
            </a:xfrm>
            <a:custGeom>
              <a:avLst/>
              <a:gdLst>
                <a:gd name="T0" fmla="*/ 0 w 258"/>
                <a:gd name="T1" fmla="*/ 225 h 357"/>
                <a:gd name="T2" fmla="*/ 121 w 258"/>
                <a:gd name="T3" fmla="*/ 94 h 357"/>
                <a:gd name="T4" fmla="*/ 198 w 258"/>
                <a:gd name="T5" fmla="*/ 129 h 357"/>
                <a:gd name="T6" fmla="*/ 198 w 258"/>
                <a:gd name="T7" fmla="*/ 0 h 357"/>
                <a:gd name="T8" fmla="*/ 258 w 258"/>
                <a:gd name="T9" fmla="*/ 0 h 357"/>
                <a:gd name="T10" fmla="*/ 258 w 258"/>
                <a:gd name="T11" fmla="*/ 350 h 357"/>
                <a:gd name="T12" fmla="*/ 209 w 258"/>
                <a:gd name="T13" fmla="*/ 350 h 357"/>
                <a:gd name="T14" fmla="*/ 201 w 258"/>
                <a:gd name="T15" fmla="*/ 320 h 357"/>
                <a:gd name="T16" fmla="*/ 121 w 258"/>
                <a:gd name="T17" fmla="*/ 357 h 357"/>
                <a:gd name="T18" fmla="*/ 0 w 258"/>
                <a:gd name="T19" fmla="*/ 225 h 357"/>
                <a:gd name="T20" fmla="*/ 199 w 258"/>
                <a:gd name="T21" fmla="*/ 225 h 357"/>
                <a:gd name="T22" fmla="*/ 130 w 258"/>
                <a:gd name="T23" fmla="*/ 148 h 357"/>
                <a:gd name="T24" fmla="*/ 60 w 258"/>
                <a:gd name="T25" fmla="*/ 225 h 357"/>
                <a:gd name="T26" fmla="*/ 130 w 258"/>
                <a:gd name="T27" fmla="*/ 303 h 357"/>
                <a:gd name="T28" fmla="*/ 199 w 258"/>
                <a:gd name="T29" fmla="*/ 22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57">
                  <a:moveTo>
                    <a:pt x="0" y="225"/>
                  </a:moveTo>
                  <a:cubicBezTo>
                    <a:pt x="0" y="152"/>
                    <a:pt x="50" y="94"/>
                    <a:pt x="121" y="94"/>
                  </a:cubicBezTo>
                  <a:cubicBezTo>
                    <a:pt x="159" y="94"/>
                    <a:pt x="185" y="111"/>
                    <a:pt x="198" y="129"/>
                  </a:cubicBezTo>
                  <a:cubicBezTo>
                    <a:pt x="198" y="0"/>
                    <a:pt x="198" y="0"/>
                    <a:pt x="198" y="0"/>
                  </a:cubicBezTo>
                  <a:cubicBezTo>
                    <a:pt x="258" y="0"/>
                    <a:pt x="258" y="0"/>
                    <a:pt x="258" y="0"/>
                  </a:cubicBezTo>
                  <a:cubicBezTo>
                    <a:pt x="258" y="350"/>
                    <a:pt x="258" y="350"/>
                    <a:pt x="258" y="350"/>
                  </a:cubicBezTo>
                  <a:cubicBezTo>
                    <a:pt x="209" y="350"/>
                    <a:pt x="209" y="350"/>
                    <a:pt x="209" y="350"/>
                  </a:cubicBezTo>
                  <a:cubicBezTo>
                    <a:pt x="201" y="320"/>
                    <a:pt x="201" y="320"/>
                    <a:pt x="201" y="320"/>
                  </a:cubicBezTo>
                  <a:cubicBezTo>
                    <a:pt x="188" y="336"/>
                    <a:pt x="163" y="357"/>
                    <a:pt x="121" y="357"/>
                  </a:cubicBezTo>
                  <a:cubicBezTo>
                    <a:pt x="52" y="357"/>
                    <a:pt x="0" y="298"/>
                    <a:pt x="0" y="225"/>
                  </a:cubicBezTo>
                  <a:close/>
                  <a:moveTo>
                    <a:pt x="199" y="225"/>
                  </a:moveTo>
                  <a:cubicBezTo>
                    <a:pt x="199" y="180"/>
                    <a:pt x="170" y="148"/>
                    <a:pt x="130" y="148"/>
                  </a:cubicBezTo>
                  <a:cubicBezTo>
                    <a:pt x="90" y="148"/>
                    <a:pt x="60" y="180"/>
                    <a:pt x="60" y="225"/>
                  </a:cubicBezTo>
                  <a:cubicBezTo>
                    <a:pt x="60" y="271"/>
                    <a:pt x="90" y="303"/>
                    <a:pt x="130" y="303"/>
                  </a:cubicBezTo>
                  <a:cubicBezTo>
                    <a:pt x="170" y="303"/>
                    <a:pt x="199" y="271"/>
                    <a:pt x="199" y="2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34" hidden="1"/>
            <p:cNvSpPr>
              <a:spLocks noEditPoints="1"/>
            </p:cNvSpPr>
            <p:nvPr userDrawn="1"/>
          </p:nvSpPr>
          <p:spPr bwMode="auto">
            <a:xfrm>
              <a:off x="5278438" y="-255588"/>
              <a:ext cx="92075" cy="85725"/>
            </a:xfrm>
            <a:custGeom>
              <a:avLst/>
              <a:gdLst>
                <a:gd name="T0" fmla="*/ 58 w 58"/>
                <a:gd name="T1" fmla="*/ 16 h 54"/>
                <a:gd name="T2" fmla="*/ 46 w 58"/>
                <a:gd name="T3" fmla="*/ 54 h 54"/>
                <a:gd name="T4" fmla="*/ 37 w 58"/>
                <a:gd name="T5" fmla="*/ 54 h 54"/>
                <a:gd name="T6" fmla="*/ 29 w 58"/>
                <a:gd name="T7" fmla="*/ 27 h 54"/>
                <a:gd name="T8" fmla="*/ 22 w 58"/>
                <a:gd name="T9" fmla="*/ 54 h 54"/>
                <a:gd name="T10" fmla="*/ 12 w 58"/>
                <a:gd name="T11" fmla="*/ 54 h 54"/>
                <a:gd name="T12" fmla="*/ 0 w 58"/>
                <a:gd name="T13" fmla="*/ 16 h 54"/>
                <a:gd name="T14" fmla="*/ 10 w 58"/>
                <a:gd name="T15" fmla="*/ 16 h 54"/>
                <a:gd name="T16" fmla="*/ 17 w 58"/>
                <a:gd name="T17" fmla="*/ 43 h 54"/>
                <a:gd name="T18" fmla="*/ 25 w 58"/>
                <a:gd name="T19" fmla="*/ 16 h 54"/>
                <a:gd name="T20" fmla="*/ 34 w 58"/>
                <a:gd name="T21" fmla="*/ 16 h 54"/>
                <a:gd name="T22" fmla="*/ 41 w 58"/>
                <a:gd name="T23" fmla="*/ 43 h 54"/>
                <a:gd name="T24" fmla="*/ 49 w 58"/>
                <a:gd name="T25" fmla="*/ 16 h 54"/>
                <a:gd name="T26" fmla="*/ 58 w 58"/>
                <a:gd name="T27" fmla="*/ 16 h 54"/>
                <a:gd name="T28" fmla="*/ 25 w 58"/>
                <a:gd name="T29" fmla="*/ 10 h 54"/>
                <a:gd name="T30" fmla="*/ 18 w 58"/>
                <a:gd name="T31" fmla="*/ 10 h 54"/>
                <a:gd name="T32" fmla="*/ 25 w 58"/>
                <a:gd name="T33" fmla="*/ 0 h 54"/>
                <a:gd name="T34" fmla="*/ 34 w 58"/>
                <a:gd name="T35" fmla="*/ 0 h 54"/>
                <a:gd name="T36" fmla="*/ 41 w 58"/>
                <a:gd name="T37" fmla="*/ 10 h 54"/>
                <a:gd name="T38" fmla="*/ 33 w 58"/>
                <a:gd name="T39" fmla="*/ 10 h 54"/>
                <a:gd name="T40" fmla="*/ 29 w 58"/>
                <a:gd name="T41" fmla="*/ 5 h 54"/>
                <a:gd name="T42" fmla="*/ 25 w 58"/>
                <a:gd name="T4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4">
                  <a:moveTo>
                    <a:pt x="58" y="16"/>
                  </a:moveTo>
                  <a:lnTo>
                    <a:pt x="46" y="54"/>
                  </a:lnTo>
                  <a:lnTo>
                    <a:pt x="37" y="54"/>
                  </a:lnTo>
                  <a:lnTo>
                    <a:pt x="29" y="27"/>
                  </a:lnTo>
                  <a:lnTo>
                    <a:pt x="22" y="54"/>
                  </a:lnTo>
                  <a:lnTo>
                    <a:pt x="12" y="54"/>
                  </a:lnTo>
                  <a:lnTo>
                    <a:pt x="0" y="16"/>
                  </a:lnTo>
                  <a:lnTo>
                    <a:pt x="10" y="16"/>
                  </a:lnTo>
                  <a:lnTo>
                    <a:pt x="17" y="43"/>
                  </a:lnTo>
                  <a:lnTo>
                    <a:pt x="25" y="16"/>
                  </a:lnTo>
                  <a:lnTo>
                    <a:pt x="34" y="16"/>
                  </a:lnTo>
                  <a:lnTo>
                    <a:pt x="41" y="43"/>
                  </a:lnTo>
                  <a:lnTo>
                    <a:pt x="49" y="16"/>
                  </a:lnTo>
                  <a:lnTo>
                    <a:pt x="58" y="16"/>
                  </a:lnTo>
                  <a:close/>
                  <a:moveTo>
                    <a:pt x="25" y="10"/>
                  </a:moveTo>
                  <a:lnTo>
                    <a:pt x="18" y="10"/>
                  </a:lnTo>
                  <a:lnTo>
                    <a:pt x="25" y="0"/>
                  </a:lnTo>
                  <a:lnTo>
                    <a:pt x="34" y="0"/>
                  </a:lnTo>
                  <a:lnTo>
                    <a:pt x="41" y="10"/>
                  </a:lnTo>
                  <a:lnTo>
                    <a:pt x="33" y="10"/>
                  </a:lnTo>
                  <a:lnTo>
                    <a:pt x="29" y="5"/>
                  </a:lnTo>
                  <a:lnTo>
                    <a:pt x="25"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35" hidden="1"/>
            <p:cNvSpPr>
              <a:spLocks/>
            </p:cNvSpPr>
            <p:nvPr userDrawn="1"/>
          </p:nvSpPr>
          <p:spPr bwMode="auto">
            <a:xfrm>
              <a:off x="5380038" y="-231775"/>
              <a:ext cx="39688" cy="61913"/>
            </a:xfrm>
            <a:custGeom>
              <a:avLst/>
              <a:gdLst>
                <a:gd name="T0" fmla="*/ 0 w 163"/>
                <a:gd name="T1" fmla="*/ 7 h 256"/>
                <a:gd name="T2" fmla="*/ 49 w 163"/>
                <a:gd name="T3" fmla="*/ 7 h 256"/>
                <a:gd name="T4" fmla="*/ 58 w 163"/>
                <a:gd name="T5" fmla="*/ 36 h 256"/>
                <a:gd name="T6" fmla="*/ 121 w 163"/>
                <a:gd name="T7" fmla="*/ 0 h 256"/>
                <a:gd name="T8" fmla="*/ 163 w 163"/>
                <a:gd name="T9" fmla="*/ 12 h 256"/>
                <a:gd name="T10" fmla="*/ 142 w 163"/>
                <a:gd name="T11" fmla="*/ 64 h 256"/>
                <a:gd name="T12" fmla="*/ 112 w 163"/>
                <a:gd name="T13" fmla="*/ 56 h 256"/>
                <a:gd name="T14" fmla="*/ 60 w 163"/>
                <a:gd name="T15" fmla="*/ 120 h 256"/>
                <a:gd name="T16" fmla="*/ 60 w 163"/>
                <a:gd name="T17" fmla="*/ 256 h 256"/>
                <a:gd name="T18" fmla="*/ 0 w 163"/>
                <a:gd name="T19" fmla="*/ 256 h 256"/>
                <a:gd name="T20" fmla="*/ 0 w 163"/>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56">
                  <a:moveTo>
                    <a:pt x="0" y="7"/>
                  </a:moveTo>
                  <a:cubicBezTo>
                    <a:pt x="49" y="7"/>
                    <a:pt x="49" y="7"/>
                    <a:pt x="49" y="7"/>
                  </a:cubicBezTo>
                  <a:cubicBezTo>
                    <a:pt x="58" y="36"/>
                    <a:pt x="58" y="36"/>
                    <a:pt x="58" y="36"/>
                  </a:cubicBezTo>
                  <a:cubicBezTo>
                    <a:pt x="68" y="18"/>
                    <a:pt x="89" y="0"/>
                    <a:pt x="121" y="0"/>
                  </a:cubicBezTo>
                  <a:cubicBezTo>
                    <a:pt x="140" y="0"/>
                    <a:pt x="155" y="6"/>
                    <a:pt x="163" y="12"/>
                  </a:cubicBezTo>
                  <a:cubicBezTo>
                    <a:pt x="142" y="64"/>
                    <a:pt x="142" y="64"/>
                    <a:pt x="142" y="64"/>
                  </a:cubicBezTo>
                  <a:cubicBezTo>
                    <a:pt x="137" y="60"/>
                    <a:pt x="126"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36" hidden="1"/>
            <p:cNvSpPr>
              <a:spLocks/>
            </p:cNvSpPr>
            <p:nvPr userDrawn="1"/>
          </p:nvSpPr>
          <p:spPr bwMode="auto">
            <a:xfrm>
              <a:off x="5459413" y="-257175"/>
              <a:ext cx="79375" cy="88900"/>
            </a:xfrm>
            <a:custGeom>
              <a:avLst/>
              <a:gdLst>
                <a:gd name="T0" fmla="*/ 0 w 330"/>
                <a:gd name="T1" fmla="*/ 182 h 364"/>
                <a:gd name="T2" fmla="*/ 174 w 330"/>
                <a:gd name="T3" fmla="*/ 0 h 364"/>
                <a:gd name="T4" fmla="*/ 330 w 330"/>
                <a:gd name="T5" fmla="*/ 109 h 364"/>
                <a:gd name="T6" fmla="*/ 271 w 330"/>
                <a:gd name="T7" fmla="*/ 128 h 364"/>
                <a:gd name="T8" fmla="*/ 174 w 330"/>
                <a:gd name="T9" fmla="*/ 56 h 364"/>
                <a:gd name="T10" fmla="*/ 61 w 330"/>
                <a:gd name="T11" fmla="*/ 182 h 364"/>
                <a:gd name="T12" fmla="*/ 176 w 330"/>
                <a:gd name="T13" fmla="*/ 308 h 364"/>
                <a:gd name="T14" fmla="*/ 271 w 330"/>
                <a:gd name="T15" fmla="*/ 243 h 364"/>
                <a:gd name="T16" fmla="*/ 328 w 330"/>
                <a:gd name="T17" fmla="*/ 262 h 364"/>
                <a:gd name="T18" fmla="*/ 175 w 330"/>
                <a:gd name="T19" fmla="*/ 364 h 364"/>
                <a:gd name="T20" fmla="*/ 0 w 330"/>
                <a:gd name="T2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64">
                  <a:moveTo>
                    <a:pt x="0" y="182"/>
                  </a:moveTo>
                  <a:cubicBezTo>
                    <a:pt x="0" y="76"/>
                    <a:pt x="72" y="0"/>
                    <a:pt x="174" y="0"/>
                  </a:cubicBezTo>
                  <a:cubicBezTo>
                    <a:pt x="248" y="0"/>
                    <a:pt x="306" y="37"/>
                    <a:pt x="330" y="109"/>
                  </a:cubicBezTo>
                  <a:cubicBezTo>
                    <a:pt x="271" y="128"/>
                    <a:pt x="271" y="128"/>
                    <a:pt x="271" y="128"/>
                  </a:cubicBezTo>
                  <a:cubicBezTo>
                    <a:pt x="258" y="85"/>
                    <a:pt x="227" y="56"/>
                    <a:pt x="174" y="56"/>
                  </a:cubicBezTo>
                  <a:cubicBezTo>
                    <a:pt x="108" y="56"/>
                    <a:pt x="61" y="111"/>
                    <a:pt x="61" y="182"/>
                  </a:cubicBezTo>
                  <a:cubicBezTo>
                    <a:pt x="61" y="257"/>
                    <a:pt x="110" y="308"/>
                    <a:pt x="176" y="308"/>
                  </a:cubicBezTo>
                  <a:cubicBezTo>
                    <a:pt x="230" y="308"/>
                    <a:pt x="259" y="278"/>
                    <a:pt x="271" y="243"/>
                  </a:cubicBezTo>
                  <a:cubicBezTo>
                    <a:pt x="328" y="262"/>
                    <a:pt x="328" y="262"/>
                    <a:pt x="328" y="262"/>
                  </a:cubicBezTo>
                  <a:cubicBezTo>
                    <a:pt x="304" y="326"/>
                    <a:pt x="253" y="364"/>
                    <a:pt x="175" y="364"/>
                  </a:cubicBezTo>
                  <a:cubicBezTo>
                    <a:pt x="73" y="364"/>
                    <a:pt x="0" y="292"/>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37" hidden="1"/>
            <p:cNvSpPr>
              <a:spLocks/>
            </p:cNvSpPr>
            <p:nvPr userDrawn="1"/>
          </p:nvSpPr>
          <p:spPr bwMode="auto">
            <a:xfrm>
              <a:off x="5551488" y="-230188"/>
              <a:ext cx="55563" cy="87313"/>
            </a:xfrm>
            <a:custGeom>
              <a:avLst/>
              <a:gdLst>
                <a:gd name="T0" fmla="*/ 228 w 228"/>
                <a:gd name="T1" fmla="*/ 0 h 356"/>
                <a:gd name="T2" fmla="*/ 228 w 228"/>
                <a:gd name="T3" fmla="*/ 240 h 356"/>
                <a:gd name="T4" fmla="*/ 109 w 228"/>
                <a:gd name="T5" fmla="*/ 356 h 356"/>
                <a:gd name="T6" fmla="*/ 0 w 228"/>
                <a:gd name="T7" fmla="*/ 277 h 356"/>
                <a:gd name="T8" fmla="*/ 56 w 228"/>
                <a:gd name="T9" fmla="*/ 265 h 356"/>
                <a:gd name="T10" fmla="*/ 109 w 228"/>
                <a:gd name="T11" fmla="*/ 305 h 356"/>
                <a:gd name="T12" fmla="*/ 168 w 228"/>
                <a:gd name="T13" fmla="*/ 240 h 356"/>
                <a:gd name="T14" fmla="*/ 168 w 228"/>
                <a:gd name="T15" fmla="*/ 214 h 356"/>
                <a:gd name="T16" fmla="*/ 168 w 228"/>
                <a:gd name="T17" fmla="*/ 212 h 356"/>
                <a:gd name="T18" fmla="*/ 92 w 228"/>
                <a:gd name="T19" fmla="*/ 247 h 356"/>
                <a:gd name="T20" fmla="*/ 1 w 228"/>
                <a:gd name="T21" fmla="*/ 142 h 356"/>
                <a:gd name="T22" fmla="*/ 1 w 228"/>
                <a:gd name="T23" fmla="*/ 0 h 356"/>
                <a:gd name="T24" fmla="*/ 61 w 228"/>
                <a:gd name="T25" fmla="*/ 0 h 356"/>
                <a:gd name="T26" fmla="*/ 61 w 228"/>
                <a:gd name="T27" fmla="*/ 132 h 356"/>
                <a:gd name="T28" fmla="*/ 111 w 228"/>
                <a:gd name="T29" fmla="*/ 191 h 356"/>
                <a:gd name="T30" fmla="*/ 168 w 228"/>
                <a:gd name="T31" fmla="*/ 127 h 356"/>
                <a:gd name="T32" fmla="*/ 168 w 228"/>
                <a:gd name="T33" fmla="*/ 0 h 356"/>
                <a:gd name="T34" fmla="*/ 228 w 228"/>
                <a:gd name="T3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56">
                  <a:moveTo>
                    <a:pt x="228" y="0"/>
                  </a:moveTo>
                  <a:cubicBezTo>
                    <a:pt x="228" y="240"/>
                    <a:pt x="228" y="240"/>
                    <a:pt x="228" y="240"/>
                  </a:cubicBezTo>
                  <a:cubicBezTo>
                    <a:pt x="228" y="310"/>
                    <a:pt x="185" y="356"/>
                    <a:pt x="109" y="356"/>
                  </a:cubicBezTo>
                  <a:cubicBezTo>
                    <a:pt x="46" y="356"/>
                    <a:pt x="12" y="321"/>
                    <a:pt x="0" y="277"/>
                  </a:cubicBezTo>
                  <a:cubicBezTo>
                    <a:pt x="56" y="265"/>
                    <a:pt x="56" y="265"/>
                    <a:pt x="56" y="265"/>
                  </a:cubicBezTo>
                  <a:cubicBezTo>
                    <a:pt x="61" y="290"/>
                    <a:pt x="78" y="305"/>
                    <a:pt x="109" y="305"/>
                  </a:cubicBezTo>
                  <a:cubicBezTo>
                    <a:pt x="146" y="305"/>
                    <a:pt x="168" y="282"/>
                    <a:pt x="168" y="240"/>
                  </a:cubicBezTo>
                  <a:cubicBezTo>
                    <a:pt x="168" y="214"/>
                    <a:pt x="168" y="214"/>
                    <a:pt x="168" y="214"/>
                  </a:cubicBezTo>
                  <a:cubicBezTo>
                    <a:pt x="168" y="212"/>
                    <a:pt x="168" y="212"/>
                    <a:pt x="168" y="212"/>
                  </a:cubicBezTo>
                  <a:cubicBezTo>
                    <a:pt x="151" y="233"/>
                    <a:pt x="130" y="247"/>
                    <a:pt x="92" y="247"/>
                  </a:cubicBezTo>
                  <a:cubicBezTo>
                    <a:pt x="38" y="247"/>
                    <a:pt x="1" y="215"/>
                    <a:pt x="1" y="142"/>
                  </a:cubicBezTo>
                  <a:cubicBezTo>
                    <a:pt x="1" y="0"/>
                    <a:pt x="1" y="0"/>
                    <a:pt x="1" y="0"/>
                  </a:cubicBezTo>
                  <a:cubicBezTo>
                    <a:pt x="61" y="0"/>
                    <a:pt x="61" y="0"/>
                    <a:pt x="61" y="0"/>
                  </a:cubicBezTo>
                  <a:cubicBezTo>
                    <a:pt x="61" y="132"/>
                    <a:pt x="61" y="132"/>
                    <a:pt x="61" y="132"/>
                  </a:cubicBezTo>
                  <a:cubicBezTo>
                    <a:pt x="61" y="177"/>
                    <a:pt x="81" y="191"/>
                    <a:pt x="111" y="191"/>
                  </a:cubicBezTo>
                  <a:cubicBezTo>
                    <a:pt x="144" y="191"/>
                    <a:pt x="168" y="169"/>
                    <a:pt x="168" y="127"/>
                  </a:cubicBezTo>
                  <a:cubicBezTo>
                    <a:pt x="168" y="0"/>
                    <a:pt x="168" y="0"/>
                    <a:pt x="168" y="0"/>
                  </a:cubicBezTo>
                  <a:lnTo>
                    <a:pt x="22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38" hidden="1"/>
            <p:cNvSpPr>
              <a:spLocks/>
            </p:cNvSpPr>
            <p:nvPr userDrawn="1"/>
          </p:nvSpPr>
          <p:spPr bwMode="auto">
            <a:xfrm>
              <a:off x="5621338" y="-231775"/>
              <a:ext cx="88900" cy="61913"/>
            </a:xfrm>
            <a:custGeom>
              <a:avLst/>
              <a:gdLst>
                <a:gd name="T0" fmla="*/ 0 w 362"/>
                <a:gd name="T1" fmla="*/ 7 h 256"/>
                <a:gd name="T2" fmla="*/ 49 w 362"/>
                <a:gd name="T3" fmla="*/ 7 h 256"/>
                <a:gd name="T4" fmla="*/ 57 w 362"/>
                <a:gd name="T5" fmla="*/ 36 h 256"/>
                <a:gd name="T6" fmla="*/ 134 w 362"/>
                <a:gd name="T7" fmla="*/ 0 h 256"/>
                <a:gd name="T8" fmla="*/ 202 w 362"/>
                <a:gd name="T9" fmla="*/ 37 h 256"/>
                <a:gd name="T10" fmla="*/ 282 w 362"/>
                <a:gd name="T11" fmla="*/ 0 h 256"/>
                <a:gd name="T12" fmla="*/ 362 w 362"/>
                <a:gd name="T13" fmla="*/ 91 h 256"/>
                <a:gd name="T14" fmla="*/ 362 w 362"/>
                <a:gd name="T15" fmla="*/ 256 h 256"/>
                <a:gd name="T16" fmla="*/ 302 w 362"/>
                <a:gd name="T17" fmla="*/ 256 h 256"/>
                <a:gd name="T18" fmla="*/ 302 w 362"/>
                <a:gd name="T19" fmla="*/ 108 h 256"/>
                <a:gd name="T20" fmla="*/ 260 w 362"/>
                <a:gd name="T21" fmla="*/ 55 h 256"/>
                <a:gd name="T22" fmla="*/ 211 w 362"/>
                <a:gd name="T23" fmla="*/ 115 h 256"/>
                <a:gd name="T24" fmla="*/ 211 w 362"/>
                <a:gd name="T25" fmla="*/ 256 h 256"/>
                <a:gd name="T26" fmla="*/ 151 w 362"/>
                <a:gd name="T27" fmla="*/ 256 h 256"/>
                <a:gd name="T28" fmla="*/ 151 w 362"/>
                <a:gd name="T29" fmla="*/ 108 h 256"/>
                <a:gd name="T30" fmla="*/ 108 w 362"/>
                <a:gd name="T31" fmla="*/ 55 h 256"/>
                <a:gd name="T32" fmla="*/ 60 w 362"/>
                <a:gd name="T33" fmla="*/ 115 h 256"/>
                <a:gd name="T34" fmla="*/ 60 w 362"/>
                <a:gd name="T35" fmla="*/ 256 h 256"/>
                <a:gd name="T36" fmla="*/ 0 w 362"/>
                <a:gd name="T37" fmla="*/ 256 h 256"/>
                <a:gd name="T38" fmla="*/ 0 w 362"/>
                <a:gd name="T39"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256">
                  <a:moveTo>
                    <a:pt x="0" y="7"/>
                  </a:moveTo>
                  <a:cubicBezTo>
                    <a:pt x="49" y="7"/>
                    <a:pt x="49" y="7"/>
                    <a:pt x="49" y="7"/>
                  </a:cubicBezTo>
                  <a:cubicBezTo>
                    <a:pt x="57" y="36"/>
                    <a:pt x="57" y="36"/>
                    <a:pt x="57" y="36"/>
                  </a:cubicBezTo>
                  <a:cubicBezTo>
                    <a:pt x="72" y="16"/>
                    <a:pt x="99" y="0"/>
                    <a:pt x="134" y="0"/>
                  </a:cubicBezTo>
                  <a:cubicBezTo>
                    <a:pt x="172" y="0"/>
                    <a:pt x="192" y="18"/>
                    <a:pt x="202" y="37"/>
                  </a:cubicBezTo>
                  <a:cubicBezTo>
                    <a:pt x="217" y="17"/>
                    <a:pt x="243" y="0"/>
                    <a:pt x="282" y="0"/>
                  </a:cubicBezTo>
                  <a:cubicBezTo>
                    <a:pt x="328" y="0"/>
                    <a:pt x="362" y="27"/>
                    <a:pt x="362" y="91"/>
                  </a:cubicBezTo>
                  <a:cubicBezTo>
                    <a:pt x="362" y="256"/>
                    <a:pt x="362" y="256"/>
                    <a:pt x="362" y="256"/>
                  </a:cubicBezTo>
                  <a:cubicBezTo>
                    <a:pt x="302" y="256"/>
                    <a:pt x="302" y="256"/>
                    <a:pt x="302" y="256"/>
                  </a:cubicBezTo>
                  <a:cubicBezTo>
                    <a:pt x="302" y="108"/>
                    <a:pt x="302" y="108"/>
                    <a:pt x="302" y="108"/>
                  </a:cubicBezTo>
                  <a:cubicBezTo>
                    <a:pt x="302" y="70"/>
                    <a:pt x="286" y="55"/>
                    <a:pt x="260" y="55"/>
                  </a:cubicBezTo>
                  <a:cubicBezTo>
                    <a:pt x="232" y="55"/>
                    <a:pt x="211" y="75"/>
                    <a:pt x="211" y="115"/>
                  </a:cubicBezTo>
                  <a:cubicBezTo>
                    <a:pt x="211" y="256"/>
                    <a:pt x="211" y="256"/>
                    <a:pt x="211" y="256"/>
                  </a:cubicBezTo>
                  <a:cubicBezTo>
                    <a:pt x="151" y="256"/>
                    <a:pt x="151" y="256"/>
                    <a:pt x="151" y="256"/>
                  </a:cubicBezTo>
                  <a:cubicBezTo>
                    <a:pt x="151" y="108"/>
                    <a:pt x="151" y="108"/>
                    <a:pt x="151" y="108"/>
                  </a:cubicBezTo>
                  <a:cubicBezTo>
                    <a:pt x="151" y="70"/>
                    <a:pt x="133" y="55"/>
                    <a:pt x="108" y="55"/>
                  </a:cubicBezTo>
                  <a:cubicBezTo>
                    <a:pt x="81" y="55"/>
                    <a:pt x="60" y="75"/>
                    <a:pt x="60" y="115"/>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39" hidden="1"/>
            <p:cNvSpPr>
              <a:spLocks/>
            </p:cNvSpPr>
            <p:nvPr userDrawn="1"/>
          </p:nvSpPr>
          <p:spPr bwMode="auto">
            <a:xfrm>
              <a:off x="5722938" y="-231775"/>
              <a:ext cx="39688" cy="61913"/>
            </a:xfrm>
            <a:custGeom>
              <a:avLst/>
              <a:gdLst>
                <a:gd name="T0" fmla="*/ 0 w 164"/>
                <a:gd name="T1" fmla="*/ 7 h 256"/>
                <a:gd name="T2" fmla="*/ 49 w 164"/>
                <a:gd name="T3" fmla="*/ 7 h 256"/>
                <a:gd name="T4" fmla="*/ 58 w 164"/>
                <a:gd name="T5" fmla="*/ 36 h 256"/>
                <a:gd name="T6" fmla="*/ 121 w 164"/>
                <a:gd name="T7" fmla="*/ 0 h 256"/>
                <a:gd name="T8" fmla="*/ 164 w 164"/>
                <a:gd name="T9" fmla="*/ 12 h 256"/>
                <a:gd name="T10" fmla="*/ 142 w 164"/>
                <a:gd name="T11" fmla="*/ 64 h 256"/>
                <a:gd name="T12" fmla="*/ 112 w 164"/>
                <a:gd name="T13" fmla="*/ 56 h 256"/>
                <a:gd name="T14" fmla="*/ 60 w 164"/>
                <a:gd name="T15" fmla="*/ 120 h 256"/>
                <a:gd name="T16" fmla="*/ 60 w 164"/>
                <a:gd name="T17" fmla="*/ 256 h 256"/>
                <a:gd name="T18" fmla="*/ 0 w 164"/>
                <a:gd name="T19" fmla="*/ 256 h 256"/>
                <a:gd name="T20" fmla="*/ 0 w 164"/>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56">
                  <a:moveTo>
                    <a:pt x="0" y="7"/>
                  </a:moveTo>
                  <a:cubicBezTo>
                    <a:pt x="49" y="7"/>
                    <a:pt x="49" y="7"/>
                    <a:pt x="49" y="7"/>
                  </a:cubicBezTo>
                  <a:cubicBezTo>
                    <a:pt x="58" y="36"/>
                    <a:pt x="58" y="36"/>
                    <a:pt x="58" y="36"/>
                  </a:cubicBezTo>
                  <a:cubicBezTo>
                    <a:pt x="68" y="18"/>
                    <a:pt x="89" y="0"/>
                    <a:pt x="121" y="0"/>
                  </a:cubicBezTo>
                  <a:cubicBezTo>
                    <a:pt x="141" y="0"/>
                    <a:pt x="156" y="6"/>
                    <a:pt x="164" y="12"/>
                  </a:cubicBezTo>
                  <a:cubicBezTo>
                    <a:pt x="142" y="64"/>
                    <a:pt x="142" y="64"/>
                    <a:pt x="142" y="64"/>
                  </a:cubicBezTo>
                  <a:cubicBezTo>
                    <a:pt x="137" y="60"/>
                    <a:pt x="127"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40" hidden="1"/>
            <p:cNvSpPr>
              <a:spLocks/>
            </p:cNvSpPr>
            <p:nvPr userDrawn="1"/>
          </p:nvSpPr>
          <p:spPr bwMode="auto">
            <a:xfrm>
              <a:off x="5772150" y="-230188"/>
              <a:ext cx="55563" cy="61913"/>
            </a:xfrm>
            <a:custGeom>
              <a:avLst/>
              <a:gdLst>
                <a:gd name="T0" fmla="*/ 223 w 223"/>
                <a:gd name="T1" fmla="*/ 249 h 256"/>
                <a:gd name="T2" fmla="*/ 174 w 223"/>
                <a:gd name="T3" fmla="*/ 249 h 256"/>
                <a:gd name="T4" fmla="*/ 165 w 223"/>
                <a:gd name="T5" fmla="*/ 219 h 256"/>
                <a:gd name="T6" fmla="*/ 89 w 223"/>
                <a:gd name="T7" fmla="*/ 256 h 256"/>
                <a:gd name="T8" fmla="*/ 0 w 223"/>
                <a:gd name="T9" fmla="*/ 150 h 256"/>
                <a:gd name="T10" fmla="*/ 0 w 223"/>
                <a:gd name="T11" fmla="*/ 0 h 256"/>
                <a:gd name="T12" fmla="*/ 60 w 223"/>
                <a:gd name="T13" fmla="*/ 0 h 256"/>
                <a:gd name="T14" fmla="*/ 60 w 223"/>
                <a:gd name="T15" fmla="*/ 142 h 256"/>
                <a:gd name="T16" fmla="*/ 108 w 223"/>
                <a:gd name="T17" fmla="*/ 200 h 256"/>
                <a:gd name="T18" fmla="*/ 163 w 223"/>
                <a:gd name="T19" fmla="*/ 136 h 256"/>
                <a:gd name="T20" fmla="*/ 163 w 223"/>
                <a:gd name="T21" fmla="*/ 0 h 256"/>
                <a:gd name="T22" fmla="*/ 223 w 223"/>
                <a:gd name="T23" fmla="*/ 0 h 256"/>
                <a:gd name="T24" fmla="*/ 223 w 223"/>
                <a:gd name="T25" fmla="*/ 2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56">
                  <a:moveTo>
                    <a:pt x="223" y="249"/>
                  </a:moveTo>
                  <a:cubicBezTo>
                    <a:pt x="174" y="249"/>
                    <a:pt x="174" y="249"/>
                    <a:pt x="174" y="249"/>
                  </a:cubicBezTo>
                  <a:cubicBezTo>
                    <a:pt x="165" y="219"/>
                    <a:pt x="165" y="219"/>
                    <a:pt x="165" y="219"/>
                  </a:cubicBezTo>
                  <a:cubicBezTo>
                    <a:pt x="150" y="240"/>
                    <a:pt x="126" y="256"/>
                    <a:pt x="89" y="256"/>
                  </a:cubicBezTo>
                  <a:cubicBezTo>
                    <a:pt x="32" y="256"/>
                    <a:pt x="0" y="223"/>
                    <a:pt x="0" y="150"/>
                  </a:cubicBezTo>
                  <a:cubicBezTo>
                    <a:pt x="0" y="0"/>
                    <a:pt x="0" y="0"/>
                    <a:pt x="0" y="0"/>
                  </a:cubicBezTo>
                  <a:cubicBezTo>
                    <a:pt x="60" y="0"/>
                    <a:pt x="60" y="0"/>
                    <a:pt x="60" y="0"/>
                  </a:cubicBezTo>
                  <a:cubicBezTo>
                    <a:pt x="60" y="142"/>
                    <a:pt x="60" y="142"/>
                    <a:pt x="60" y="142"/>
                  </a:cubicBezTo>
                  <a:cubicBezTo>
                    <a:pt x="60" y="187"/>
                    <a:pt x="80" y="200"/>
                    <a:pt x="108" y="200"/>
                  </a:cubicBezTo>
                  <a:cubicBezTo>
                    <a:pt x="139" y="200"/>
                    <a:pt x="163" y="179"/>
                    <a:pt x="163" y="136"/>
                  </a:cubicBezTo>
                  <a:cubicBezTo>
                    <a:pt x="163" y="0"/>
                    <a:pt x="163" y="0"/>
                    <a:pt x="163" y="0"/>
                  </a:cubicBezTo>
                  <a:cubicBezTo>
                    <a:pt x="223" y="0"/>
                    <a:pt x="223" y="0"/>
                    <a:pt x="223" y="0"/>
                  </a:cubicBezTo>
                  <a:lnTo>
                    <a:pt x="223" y="2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9" name="shpLogoENGExplorers" hidden="1"/>
          <p:cNvPicPr>
            <a:picLocks noChangeAspect="1"/>
          </p:cNvPicPr>
          <p:nvPr userDrawn="1"/>
        </p:nvPicPr>
        <p:blipFill>
          <a:blip r:embed="rId3"/>
          <a:stretch>
            <a:fillRect/>
          </a:stretch>
        </p:blipFill>
        <p:spPr>
          <a:xfrm>
            <a:off x="364324" y="341834"/>
            <a:ext cx="3665286" cy="690468"/>
          </a:xfrm>
          <a:prstGeom prst="rect">
            <a:avLst/>
          </a:prstGeom>
        </p:spPr>
      </p:pic>
    </p:spTree>
    <p:extLst>
      <p:ext uri="{BB962C8B-B14F-4D97-AF65-F5344CB8AC3E}">
        <p14:creationId xmlns:p14="http://schemas.microsoft.com/office/powerpoint/2010/main" val="69476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Shape">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5F5A67F7-7FF0-4CD3-8256-D3854CEB0FE6}"/>
              </a:ext>
            </a:extLst>
          </p:cNvPr>
          <p:cNvSpPr>
            <a:spLocks noGrp="1"/>
          </p:cNvSpPr>
          <p:nvPr>
            <p:ph type="pic" sz="quarter" idx="13"/>
          </p:nvPr>
        </p:nvSpPr>
        <p:spPr>
          <a:xfrm>
            <a:off x="0" y="0"/>
            <a:ext cx="12192000" cy="6858000"/>
          </a:xfrm>
          <a:solidFill>
            <a:srgbClr val="E7E7E8"/>
          </a:solidFill>
        </p:spPr>
        <p:txBody>
          <a:bodyPr anchor="ctr" anchorCtr="0"/>
          <a:lstStyle>
            <a:lvl1pPr algn="ctr">
              <a:buNone/>
              <a:defRPr/>
            </a:lvl1pPr>
          </a:lstStyle>
          <a:p>
            <a:r>
              <a:rPr lang="en-US"/>
              <a:t>Click icon to add picture</a:t>
            </a:r>
            <a:endParaRPr lang="en-GB"/>
          </a:p>
        </p:txBody>
      </p:sp>
      <p:sp>
        <p:nvSpPr>
          <p:cNvPr id="10" name="AutoShape 3"/>
          <p:cNvSpPr>
            <a:spLocks noChangeAspect="1" noChangeArrowheads="1" noTextEdit="1"/>
          </p:cNvSpPr>
          <p:nvPr userDrawn="1"/>
        </p:nvSpPr>
        <p:spPr bwMode="auto">
          <a:xfrm>
            <a:off x="6005816" y="845610"/>
            <a:ext cx="6186184" cy="68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xmlns="" id="{721E591E-A084-48EC-9C79-18DF1C9291BC}"/>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xmlns="" id="{73B4C601-62F9-4018-80C7-177F9F0DACCD}"/>
              </a:ext>
            </a:extLst>
          </p:cNvPr>
          <p:cNvSpPr>
            <a:spLocks noGrp="1"/>
          </p:cNvSpPr>
          <p:nvPr>
            <p:ph type="sldNum" sz="quarter" idx="17"/>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17295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7" name="Rectangle 6"/>
          <p:cNvSpPr/>
          <p:nvPr userDrawn="1"/>
        </p:nvSpPr>
        <p:spPr>
          <a:xfrm>
            <a:off x="0" y="0"/>
            <a:ext cx="427013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Picture Placeholder 4"/>
          <p:cNvSpPr>
            <a:spLocks noGrp="1"/>
          </p:cNvSpPr>
          <p:nvPr>
            <p:ph type="pic" sz="quarter" idx="13"/>
          </p:nvPr>
        </p:nvSpPr>
        <p:spPr>
          <a:xfrm>
            <a:off x="4270139" y="0"/>
            <a:ext cx="7907867" cy="6858000"/>
          </a:xfrm>
        </p:spPr>
        <p:txBody>
          <a:bodyPr anchor="ctr" anchorCtr="0"/>
          <a:lstStyle>
            <a:lvl1pPr algn="ctr">
              <a:buNone/>
              <a:defRPr/>
            </a:lvl1pPr>
          </a:lstStyle>
          <a:p>
            <a:r>
              <a:rPr lang="en-US"/>
              <a:t>Click icon to add picture</a:t>
            </a:r>
            <a:endParaRPr lang="en-GB"/>
          </a:p>
        </p:txBody>
      </p:sp>
      <p:sp>
        <p:nvSpPr>
          <p:cNvPr id="10" name="Content Placeholder 9"/>
          <p:cNvSpPr>
            <a:spLocks noGrp="1"/>
          </p:cNvSpPr>
          <p:nvPr>
            <p:ph sz="quarter" idx="14" hasCustomPrompt="1"/>
          </p:nvPr>
        </p:nvSpPr>
        <p:spPr>
          <a:xfrm>
            <a:off x="371475" y="1479551"/>
            <a:ext cx="3697605" cy="5122863"/>
          </a:xfrm>
        </p:spPr>
        <p:txBody>
          <a:bodyPr anchor="b" anchorCtr="0">
            <a:noAutofit/>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5"/>
          </p:nvPr>
        </p:nvSpPr>
        <p:spPr>
          <a:xfrm>
            <a:off x="4590801" y="5529262"/>
            <a:ext cx="6413668" cy="768351"/>
          </a:xfrm>
        </p:spPr>
        <p:txBody>
          <a:bodyPr anchor="b" anchorCtr="0">
            <a:noAutofit/>
          </a:bodyPr>
          <a:lstStyle>
            <a:lvl1pPr marL="0" indent="0">
              <a:buNone/>
              <a:defRPr sz="600">
                <a:solidFill>
                  <a:schemeClr val="tx1"/>
                </a:solidFill>
                <a:latin typeface="+mn-lt"/>
              </a:defRPr>
            </a:lvl1pPr>
          </a:lstStyle>
          <a:p>
            <a:pPr lvl="0"/>
            <a:r>
              <a:rPr lang="en-US"/>
              <a:t>Edit Master text styles</a:t>
            </a:r>
          </a:p>
        </p:txBody>
      </p:sp>
      <p:sp>
        <p:nvSpPr>
          <p:cNvPr id="2" name="Footer Placeholder 1"/>
          <p:cNvSpPr>
            <a:spLocks noGrp="1"/>
          </p:cNvSpPr>
          <p:nvPr>
            <p:ph type="ftr" sz="quarter" idx="16"/>
          </p:nvPr>
        </p:nvSpPr>
        <p:spPr/>
        <p:txBody>
          <a:bodyPr/>
          <a:lstStyle/>
          <a:p>
            <a:endParaRPr lang="en-GB" dirty="0"/>
          </a:p>
        </p:txBody>
      </p:sp>
      <p:sp>
        <p:nvSpPr>
          <p:cNvPr id="3" name="Slide Number Placeholder 2"/>
          <p:cNvSpPr>
            <a:spLocks noGrp="1"/>
          </p:cNvSpPr>
          <p:nvPr>
            <p:ph type="sldNum" sz="quarter" idx="17"/>
          </p:nvPr>
        </p:nvSpPr>
        <p:spPr/>
        <p:txBody>
          <a:bodyPr/>
          <a:lstStyle/>
          <a:p>
            <a:pPr algn="l"/>
            <a:fld id="{1B69658F-F390-496C-90EE-387B4381F21F}" type="slidenum">
              <a:rPr lang="en-GB" smtClean="0"/>
              <a:pPr algn="l"/>
              <a:t>‹#›</a:t>
            </a:fld>
            <a:endParaRPr lang="en-GB" dirty="0"/>
          </a:p>
        </p:txBody>
      </p:sp>
      <p:pic>
        <p:nvPicPr>
          <p:cNvPr id="8" name="shpLogoENGNon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99" y="346502"/>
            <a:ext cx="2848687" cy="934453"/>
          </a:xfrm>
          <a:prstGeom prst="rect">
            <a:avLst/>
          </a:prstGeom>
        </p:spPr>
      </p:pic>
      <p:grpSp>
        <p:nvGrpSpPr>
          <p:cNvPr id="9" name="shpLogoENGNWM" hidden="1"/>
          <p:cNvGrpSpPr>
            <a:grpSpLocks noChangeAspect="1"/>
          </p:cNvGrpSpPr>
          <p:nvPr userDrawn="1"/>
        </p:nvGrpSpPr>
        <p:grpSpPr bwMode="auto">
          <a:xfrm>
            <a:off x="372031" y="381972"/>
            <a:ext cx="2783354" cy="582964"/>
            <a:chOff x="1692" y="2211"/>
            <a:chExt cx="4679" cy="980"/>
          </a:xfrm>
          <a:solidFill>
            <a:schemeClr val="bg1"/>
          </a:solidFill>
        </p:grpSpPr>
        <p:sp>
          <p:nvSpPr>
            <p:cNvPr id="12" name="Freeform 5" hidden="1"/>
            <p:cNvSpPr>
              <a:spLocks/>
            </p:cNvSpPr>
            <p:nvPr userDrawn="1"/>
          </p:nvSpPr>
          <p:spPr bwMode="auto">
            <a:xfrm>
              <a:off x="1692" y="2813"/>
              <a:ext cx="147" cy="164"/>
            </a:xfrm>
            <a:custGeom>
              <a:avLst/>
              <a:gdLst>
                <a:gd name="T0" fmla="*/ 0 w 62"/>
                <a:gd name="T1" fmla="*/ 34 h 69"/>
                <a:gd name="T2" fmla="*/ 33 w 62"/>
                <a:gd name="T3" fmla="*/ 0 h 69"/>
                <a:gd name="T4" fmla="*/ 62 w 62"/>
                <a:gd name="T5" fmla="*/ 20 h 69"/>
                <a:gd name="T6" fmla="*/ 51 w 62"/>
                <a:gd name="T7" fmla="*/ 24 h 69"/>
                <a:gd name="T8" fmla="*/ 33 w 62"/>
                <a:gd name="T9" fmla="*/ 10 h 69"/>
                <a:gd name="T10" fmla="*/ 11 w 62"/>
                <a:gd name="T11" fmla="*/ 34 h 69"/>
                <a:gd name="T12" fmla="*/ 33 w 62"/>
                <a:gd name="T13" fmla="*/ 58 h 69"/>
                <a:gd name="T14" fmla="*/ 51 w 62"/>
                <a:gd name="T15" fmla="*/ 46 h 69"/>
                <a:gd name="T16" fmla="*/ 62 w 62"/>
                <a:gd name="T17" fmla="*/ 49 h 69"/>
                <a:gd name="T18" fmla="*/ 33 w 62"/>
                <a:gd name="T19" fmla="*/ 69 h 69"/>
                <a:gd name="T20" fmla="*/ 0 w 62"/>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34"/>
                  </a:moveTo>
                  <a:cubicBezTo>
                    <a:pt x="0" y="14"/>
                    <a:pt x="13" y="0"/>
                    <a:pt x="33" y="0"/>
                  </a:cubicBezTo>
                  <a:cubicBezTo>
                    <a:pt x="47" y="0"/>
                    <a:pt x="58" y="7"/>
                    <a:pt x="62" y="20"/>
                  </a:cubicBezTo>
                  <a:cubicBezTo>
                    <a:pt x="51" y="24"/>
                    <a:pt x="51" y="24"/>
                    <a:pt x="51" y="24"/>
                  </a:cubicBezTo>
                  <a:cubicBezTo>
                    <a:pt x="49" y="16"/>
                    <a:pt x="43" y="10"/>
                    <a:pt x="33" y="10"/>
                  </a:cubicBezTo>
                  <a:cubicBezTo>
                    <a:pt x="20" y="10"/>
                    <a:pt x="11" y="21"/>
                    <a:pt x="11" y="34"/>
                  </a:cubicBezTo>
                  <a:cubicBezTo>
                    <a:pt x="11" y="49"/>
                    <a:pt x="21" y="58"/>
                    <a:pt x="33" y="58"/>
                  </a:cubicBezTo>
                  <a:cubicBezTo>
                    <a:pt x="43" y="58"/>
                    <a:pt x="49" y="52"/>
                    <a:pt x="51" y="46"/>
                  </a:cubicBezTo>
                  <a:cubicBezTo>
                    <a:pt x="62" y="49"/>
                    <a:pt x="62" y="49"/>
                    <a:pt x="62" y="49"/>
                  </a:cubicBezTo>
                  <a:cubicBezTo>
                    <a:pt x="57" y="62"/>
                    <a:pt x="48" y="69"/>
                    <a:pt x="33" y="69"/>
                  </a:cubicBezTo>
                  <a:cubicBezTo>
                    <a:pt x="14" y="69"/>
                    <a:pt x="0" y="55"/>
                    <a:pt x="0" y="3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hidden="1"/>
            <p:cNvSpPr>
              <a:spLocks noEditPoints="1"/>
            </p:cNvSpPr>
            <p:nvPr userDrawn="1"/>
          </p:nvSpPr>
          <p:spPr bwMode="auto">
            <a:xfrm>
              <a:off x="1853"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1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5"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7" y="9"/>
                    <a:pt x="21" y="9"/>
                  </a:cubicBezTo>
                  <a:cubicBezTo>
                    <a:pt x="15" y="9"/>
                    <a:pt x="12" y="12"/>
                    <a:pt x="11" y="17"/>
                  </a:cubicBezTo>
                  <a:cubicBezTo>
                    <a:pt x="1" y="14"/>
                    <a:pt x="1" y="14"/>
                    <a:pt x="1" y="14"/>
                  </a:cubicBezTo>
                  <a:cubicBezTo>
                    <a:pt x="4" y="5"/>
                    <a:pt x="10" y="0"/>
                    <a:pt x="21" y="0"/>
                  </a:cubicBezTo>
                  <a:cubicBezTo>
                    <a:pt x="32"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hidden="1"/>
            <p:cNvSpPr>
              <a:spLocks/>
            </p:cNvSpPr>
            <p:nvPr userDrawn="1"/>
          </p:nvSpPr>
          <p:spPr bwMode="auto">
            <a:xfrm>
              <a:off x="1974" y="2858"/>
              <a:ext cx="101" cy="116"/>
            </a:xfrm>
            <a:custGeom>
              <a:avLst/>
              <a:gdLst>
                <a:gd name="T0" fmla="*/ 0 w 43"/>
                <a:gd name="T1" fmla="*/ 1 h 49"/>
                <a:gd name="T2" fmla="*/ 10 w 43"/>
                <a:gd name="T3" fmla="*/ 1 h 49"/>
                <a:gd name="T4" fmla="*/ 11 w 43"/>
                <a:gd name="T5" fmla="*/ 7 h 49"/>
                <a:gd name="T6" fmla="*/ 26 w 43"/>
                <a:gd name="T7" fmla="*/ 0 h 49"/>
                <a:gd name="T8" fmla="*/ 43 w 43"/>
                <a:gd name="T9" fmla="*/ 20 h 49"/>
                <a:gd name="T10" fmla="*/ 43 w 43"/>
                <a:gd name="T11" fmla="*/ 49 h 49"/>
                <a:gd name="T12" fmla="*/ 31 w 43"/>
                <a:gd name="T13" fmla="*/ 49 h 49"/>
                <a:gd name="T14" fmla="*/ 31 w 43"/>
                <a:gd name="T15" fmla="*/ 21 h 49"/>
                <a:gd name="T16" fmla="*/ 22 w 43"/>
                <a:gd name="T17" fmla="*/ 10 h 49"/>
                <a:gd name="T18" fmla="*/ 12 w 43"/>
                <a:gd name="T19" fmla="*/ 23 h 49"/>
                <a:gd name="T20" fmla="*/ 12 w 43"/>
                <a:gd name="T21" fmla="*/ 49 h 49"/>
                <a:gd name="T22" fmla="*/ 0 w 43"/>
                <a:gd name="T23" fmla="*/ 49 h 49"/>
                <a:gd name="T24" fmla="*/ 0 w 4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1"/>
                  </a:moveTo>
                  <a:cubicBezTo>
                    <a:pt x="10" y="1"/>
                    <a:pt x="10" y="1"/>
                    <a:pt x="10" y="1"/>
                  </a:cubicBezTo>
                  <a:cubicBezTo>
                    <a:pt x="11" y="7"/>
                    <a:pt x="11" y="7"/>
                    <a:pt x="11" y="7"/>
                  </a:cubicBezTo>
                  <a:cubicBezTo>
                    <a:pt x="14" y="3"/>
                    <a:pt x="19" y="0"/>
                    <a:pt x="26" y="0"/>
                  </a:cubicBezTo>
                  <a:cubicBezTo>
                    <a:pt x="36" y="0"/>
                    <a:pt x="43" y="6"/>
                    <a:pt x="43" y="20"/>
                  </a:cubicBezTo>
                  <a:cubicBezTo>
                    <a:pt x="43" y="49"/>
                    <a:pt x="43" y="49"/>
                    <a:pt x="43" y="49"/>
                  </a:cubicBezTo>
                  <a:cubicBezTo>
                    <a:pt x="31" y="49"/>
                    <a:pt x="31" y="49"/>
                    <a:pt x="31" y="49"/>
                  </a:cubicBezTo>
                  <a:cubicBezTo>
                    <a:pt x="31" y="21"/>
                    <a:pt x="31" y="21"/>
                    <a:pt x="31" y="21"/>
                  </a:cubicBezTo>
                  <a:cubicBezTo>
                    <a:pt x="31" y="13"/>
                    <a:pt x="27" y="10"/>
                    <a:pt x="22" y="10"/>
                  </a:cubicBezTo>
                  <a:cubicBezTo>
                    <a:pt x="16" y="10"/>
                    <a:pt x="12" y="14"/>
                    <a:pt x="12" y="23"/>
                  </a:cubicBezTo>
                  <a:cubicBezTo>
                    <a:pt x="12" y="49"/>
                    <a:pt x="12" y="49"/>
                    <a:pt x="12" y="49"/>
                  </a:cubicBezTo>
                  <a:cubicBezTo>
                    <a:pt x="0" y="49"/>
                    <a:pt x="0" y="49"/>
                    <a:pt x="0" y="4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hidden="1"/>
            <p:cNvSpPr>
              <a:spLocks noEditPoints="1"/>
            </p:cNvSpPr>
            <p:nvPr userDrawn="1"/>
          </p:nvSpPr>
          <p:spPr bwMode="auto">
            <a:xfrm>
              <a:off x="2094"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0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4"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6" y="9"/>
                    <a:pt x="20" y="9"/>
                  </a:cubicBezTo>
                  <a:cubicBezTo>
                    <a:pt x="14" y="9"/>
                    <a:pt x="12" y="12"/>
                    <a:pt x="11" y="17"/>
                  </a:cubicBezTo>
                  <a:cubicBezTo>
                    <a:pt x="1" y="14"/>
                    <a:pt x="1" y="14"/>
                    <a:pt x="1" y="14"/>
                  </a:cubicBezTo>
                  <a:cubicBezTo>
                    <a:pt x="3" y="5"/>
                    <a:pt x="9" y="0"/>
                    <a:pt x="21" y="0"/>
                  </a:cubicBezTo>
                  <a:cubicBezTo>
                    <a:pt x="31"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hidden="1"/>
            <p:cNvSpPr>
              <a:spLocks/>
            </p:cNvSpPr>
            <p:nvPr userDrawn="1"/>
          </p:nvSpPr>
          <p:spPr bwMode="auto">
            <a:xfrm>
              <a:off x="2215" y="2815"/>
              <a:ext cx="28" cy="159"/>
            </a:xfrm>
            <a:custGeom>
              <a:avLst/>
              <a:gdLst>
                <a:gd name="T0" fmla="*/ 0 w 28"/>
                <a:gd name="T1" fmla="*/ 0 h 159"/>
                <a:gd name="T2" fmla="*/ 28 w 28"/>
                <a:gd name="T3" fmla="*/ 0 h 159"/>
                <a:gd name="T4" fmla="*/ 28 w 28"/>
                <a:gd name="T5" fmla="*/ 79 h 159"/>
                <a:gd name="T6" fmla="*/ 28 w 28"/>
                <a:gd name="T7" fmla="*/ 159 h 159"/>
                <a:gd name="T8" fmla="*/ 0 w 28"/>
                <a:gd name="T9" fmla="*/ 159 h 159"/>
                <a:gd name="T10" fmla="*/ 0 w 28"/>
                <a:gd name="T11" fmla="*/ 0 h 159"/>
              </a:gdLst>
              <a:ahLst/>
              <a:cxnLst>
                <a:cxn ang="0">
                  <a:pos x="T0" y="T1"/>
                </a:cxn>
                <a:cxn ang="0">
                  <a:pos x="T2" y="T3"/>
                </a:cxn>
                <a:cxn ang="0">
                  <a:pos x="T4" y="T5"/>
                </a:cxn>
                <a:cxn ang="0">
                  <a:pos x="T6" y="T7"/>
                </a:cxn>
                <a:cxn ang="0">
                  <a:pos x="T8" y="T9"/>
                </a:cxn>
                <a:cxn ang="0">
                  <a:pos x="T10" y="T11"/>
                </a:cxn>
              </a:cxnLst>
              <a:rect l="0" t="0" r="r" b="b"/>
              <a:pathLst>
                <a:path w="28" h="159">
                  <a:moveTo>
                    <a:pt x="0" y="0"/>
                  </a:moveTo>
                  <a:lnTo>
                    <a:pt x="28" y="0"/>
                  </a:lnTo>
                  <a:lnTo>
                    <a:pt x="28" y="79"/>
                  </a:lnTo>
                  <a:lnTo>
                    <a:pt x="28" y="159"/>
                  </a:lnTo>
                  <a:lnTo>
                    <a:pt x="0" y="15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hidden="1"/>
            <p:cNvSpPr>
              <a:spLocks noEditPoints="1"/>
            </p:cNvSpPr>
            <p:nvPr userDrawn="1"/>
          </p:nvSpPr>
          <p:spPr bwMode="auto">
            <a:xfrm>
              <a:off x="2310" y="2813"/>
              <a:ext cx="118" cy="164"/>
            </a:xfrm>
            <a:custGeom>
              <a:avLst/>
              <a:gdLst>
                <a:gd name="T0" fmla="*/ 33 w 50"/>
                <a:gd name="T1" fmla="*/ 37 h 69"/>
                <a:gd name="T2" fmla="*/ 23 w 50"/>
                <a:gd name="T3" fmla="*/ 37 h 69"/>
                <a:gd name="T4" fmla="*/ 12 w 50"/>
                <a:gd name="T5" fmla="*/ 48 h 69"/>
                <a:gd name="T6" fmla="*/ 23 w 50"/>
                <a:gd name="T7" fmla="*/ 58 h 69"/>
                <a:gd name="T8" fmla="*/ 33 w 50"/>
                <a:gd name="T9" fmla="*/ 48 h 69"/>
                <a:gd name="T10" fmla="*/ 33 w 50"/>
                <a:gd name="T11" fmla="*/ 37 h 69"/>
                <a:gd name="T12" fmla="*/ 50 w 50"/>
                <a:gd name="T13" fmla="*/ 37 h 69"/>
                <a:gd name="T14" fmla="*/ 44 w 50"/>
                <a:gd name="T15" fmla="*/ 37 h 69"/>
                <a:gd name="T16" fmla="*/ 44 w 50"/>
                <a:gd name="T17" fmla="*/ 48 h 69"/>
                <a:gd name="T18" fmla="*/ 23 w 50"/>
                <a:gd name="T19" fmla="*/ 69 h 69"/>
                <a:gd name="T20" fmla="*/ 0 w 50"/>
                <a:gd name="T21" fmla="*/ 48 h 69"/>
                <a:gd name="T22" fmla="*/ 9 w 50"/>
                <a:gd name="T23" fmla="*/ 32 h 69"/>
                <a:gd name="T24" fmla="*/ 4 w 50"/>
                <a:gd name="T25" fmla="*/ 19 h 69"/>
                <a:gd name="T26" fmla="*/ 24 w 50"/>
                <a:gd name="T27" fmla="*/ 0 h 69"/>
                <a:gd name="T28" fmla="*/ 43 w 50"/>
                <a:gd name="T29" fmla="*/ 14 h 69"/>
                <a:gd name="T30" fmla="*/ 33 w 50"/>
                <a:gd name="T31" fmla="*/ 16 h 69"/>
                <a:gd name="T32" fmla="*/ 24 w 50"/>
                <a:gd name="T33" fmla="*/ 10 h 69"/>
                <a:gd name="T34" fmla="*/ 14 w 50"/>
                <a:gd name="T35" fmla="*/ 19 h 69"/>
                <a:gd name="T36" fmla="*/ 24 w 50"/>
                <a:gd name="T37" fmla="*/ 27 h 69"/>
                <a:gd name="T38" fmla="*/ 33 w 50"/>
                <a:gd name="T39" fmla="*/ 27 h 69"/>
                <a:gd name="T40" fmla="*/ 33 w 50"/>
                <a:gd name="T41" fmla="*/ 22 h 69"/>
                <a:gd name="T42" fmla="*/ 44 w 50"/>
                <a:gd name="T43" fmla="*/ 22 h 69"/>
                <a:gd name="T44" fmla="*/ 44 w 50"/>
                <a:gd name="T45" fmla="*/ 28 h 69"/>
                <a:gd name="T46" fmla="*/ 50 w 50"/>
                <a:gd name="T47" fmla="*/ 28 h 69"/>
                <a:gd name="T48" fmla="*/ 50 w 50"/>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9">
                  <a:moveTo>
                    <a:pt x="33" y="37"/>
                  </a:moveTo>
                  <a:cubicBezTo>
                    <a:pt x="23" y="37"/>
                    <a:pt x="23" y="37"/>
                    <a:pt x="23" y="37"/>
                  </a:cubicBezTo>
                  <a:cubicBezTo>
                    <a:pt x="17" y="37"/>
                    <a:pt x="12" y="41"/>
                    <a:pt x="12" y="48"/>
                  </a:cubicBezTo>
                  <a:cubicBezTo>
                    <a:pt x="12" y="54"/>
                    <a:pt x="17" y="58"/>
                    <a:pt x="23" y="58"/>
                  </a:cubicBezTo>
                  <a:cubicBezTo>
                    <a:pt x="28" y="58"/>
                    <a:pt x="33" y="54"/>
                    <a:pt x="33" y="48"/>
                  </a:cubicBezTo>
                  <a:lnTo>
                    <a:pt x="33" y="37"/>
                  </a:lnTo>
                  <a:close/>
                  <a:moveTo>
                    <a:pt x="50" y="37"/>
                  </a:moveTo>
                  <a:cubicBezTo>
                    <a:pt x="44" y="37"/>
                    <a:pt x="44" y="37"/>
                    <a:pt x="44" y="37"/>
                  </a:cubicBezTo>
                  <a:cubicBezTo>
                    <a:pt x="44" y="48"/>
                    <a:pt x="44" y="48"/>
                    <a:pt x="44" y="48"/>
                  </a:cubicBezTo>
                  <a:cubicBezTo>
                    <a:pt x="44" y="60"/>
                    <a:pt x="34" y="69"/>
                    <a:pt x="23" y="69"/>
                  </a:cubicBezTo>
                  <a:cubicBezTo>
                    <a:pt x="10" y="69"/>
                    <a:pt x="0" y="61"/>
                    <a:pt x="0" y="48"/>
                  </a:cubicBezTo>
                  <a:cubicBezTo>
                    <a:pt x="0" y="41"/>
                    <a:pt x="4" y="35"/>
                    <a:pt x="9" y="32"/>
                  </a:cubicBezTo>
                  <a:cubicBezTo>
                    <a:pt x="6" y="28"/>
                    <a:pt x="4" y="24"/>
                    <a:pt x="4" y="19"/>
                  </a:cubicBezTo>
                  <a:cubicBezTo>
                    <a:pt x="4" y="8"/>
                    <a:pt x="13" y="0"/>
                    <a:pt x="24" y="0"/>
                  </a:cubicBezTo>
                  <a:cubicBezTo>
                    <a:pt x="35" y="0"/>
                    <a:pt x="41" y="6"/>
                    <a:pt x="43" y="14"/>
                  </a:cubicBezTo>
                  <a:cubicBezTo>
                    <a:pt x="33" y="16"/>
                    <a:pt x="33" y="16"/>
                    <a:pt x="33" y="16"/>
                  </a:cubicBezTo>
                  <a:cubicBezTo>
                    <a:pt x="32" y="12"/>
                    <a:pt x="28" y="10"/>
                    <a:pt x="24" y="10"/>
                  </a:cubicBezTo>
                  <a:cubicBezTo>
                    <a:pt x="19" y="10"/>
                    <a:pt x="14" y="13"/>
                    <a:pt x="14" y="19"/>
                  </a:cubicBezTo>
                  <a:cubicBezTo>
                    <a:pt x="14" y="24"/>
                    <a:pt x="19" y="27"/>
                    <a:pt x="24" y="27"/>
                  </a:cubicBezTo>
                  <a:cubicBezTo>
                    <a:pt x="33" y="27"/>
                    <a:pt x="33" y="27"/>
                    <a:pt x="33" y="27"/>
                  </a:cubicBezTo>
                  <a:cubicBezTo>
                    <a:pt x="33" y="22"/>
                    <a:pt x="33" y="22"/>
                    <a:pt x="33" y="22"/>
                  </a:cubicBezTo>
                  <a:cubicBezTo>
                    <a:pt x="44" y="22"/>
                    <a:pt x="44" y="22"/>
                    <a:pt x="44" y="22"/>
                  </a:cubicBezTo>
                  <a:cubicBezTo>
                    <a:pt x="44" y="28"/>
                    <a:pt x="44" y="28"/>
                    <a:pt x="44" y="28"/>
                  </a:cubicBezTo>
                  <a:cubicBezTo>
                    <a:pt x="50" y="28"/>
                    <a:pt x="50" y="28"/>
                    <a:pt x="50" y="28"/>
                  </a:cubicBezTo>
                  <a:lnTo>
                    <a:pt x="5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hidden="1"/>
            <p:cNvSpPr>
              <a:spLocks noEditPoints="1"/>
            </p:cNvSpPr>
            <p:nvPr userDrawn="1"/>
          </p:nvSpPr>
          <p:spPr bwMode="auto">
            <a:xfrm>
              <a:off x="1704" y="3029"/>
              <a:ext cx="116" cy="157"/>
            </a:xfrm>
            <a:custGeom>
              <a:avLst/>
              <a:gdLst>
                <a:gd name="T0" fmla="*/ 23 w 49"/>
                <a:gd name="T1" fmla="*/ 30 h 66"/>
                <a:gd name="T2" fmla="*/ 34 w 49"/>
                <a:gd name="T3" fmla="*/ 20 h 66"/>
                <a:gd name="T4" fmla="*/ 23 w 49"/>
                <a:gd name="T5" fmla="*/ 10 h 66"/>
                <a:gd name="T6" fmla="*/ 12 w 49"/>
                <a:gd name="T7" fmla="*/ 10 h 66"/>
                <a:gd name="T8" fmla="*/ 12 w 49"/>
                <a:gd name="T9" fmla="*/ 30 h 66"/>
                <a:gd name="T10" fmla="*/ 23 w 49"/>
                <a:gd name="T11" fmla="*/ 30 h 66"/>
                <a:gd name="T12" fmla="*/ 0 w 49"/>
                <a:gd name="T13" fmla="*/ 0 h 66"/>
                <a:gd name="T14" fmla="*/ 24 w 49"/>
                <a:gd name="T15" fmla="*/ 0 h 66"/>
                <a:gd name="T16" fmla="*/ 46 w 49"/>
                <a:gd name="T17" fmla="*/ 20 h 66"/>
                <a:gd name="T18" fmla="*/ 33 w 49"/>
                <a:gd name="T19" fmla="*/ 39 h 66"/>
                <a:gd name="T20" fmla="*/ 49 w 49"/>
                <a:gd name="T21" fmla="*/ 66 h 66"/>
                <a:gd name="T22" fmla="*/ 36 w 49"/>
                <a:gd name="T23" fmla="*/ 66 h 66"/>
                <a:gd name="T24" fmla="*/ 21 w 49"/>
                <a:gd name="T25" fmla="*/ 40 h 66"/>
                <a:gd name="T26" fmla="*/ 12 w 49"/>
                <a:gd name="T27" fmla="*/ 40 h 66"/>
                <a:gd name="T28" fmla="*/ 12 w 49"/>
                <a:gd name="T29" fmla="*/ 66 h 66"/>
                <a:gd name="T30" fmla="*/ 0 w 49"/>
                <a:gd name="T31" fmla="*/ 66 h 66"/>
                <a:gd name="T32" fmla="*/ 0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23" y="30"/>
                  </a:moveTo>
                  <a:cubicBezTo>
                    <a:pt x="30" y="30"/>
                    <a:pt x="34" y="26"/>
                    <a:pt x="34" y="20"/>
                  </a:cubicBezTo>
                  <a:cubicBezTo>
                    <a:pt x="34" y="14"/>
                    <a:pt x="30" y="10"/>
                    <a:pt x="23" y="10"/>
                  </a:cubicBezTo>
                  <a:cubicBezTo>
                    <a:pt x="12" y="10"/>
                    <a:pt x="12" y="10"/>
                    <a:pt x="12" y="10"/>
                  </a:cubicBezTo>
                  <a:cubicBezTo>
                    <a:pt x="12" y="30"/>
                    <a:pt x="12" y="30"/>
                    <a:pt x="12" y="30"/>
                  </a:cubicBezTo>
                  <a:lnTo>
                    <a:pt x="23" y="30"/>
                  </a:lnTo>
                  <a:close/>
                  <a:moveTo>
                    <a:pt x="0" y="0"/>
                  </a:moveTo>
                  <a:cubicBezTo>
                    <a:pt x="24" y="0"/>
                    <a:pt x="24" y="0"/>
                    <a:pt x="24" y="0"/>
                  </a:cubicBezTo>
                  <a:cubicBezTo>
                    <a:pt x="38" y="0"/>
                    <a:pt x="46" y="8"/>
                    <a:pt x="46" y="20"/>
                  </a:cubicBezTo>
                  <a:cubicBezTo>
                    <a:pt x="46" y="30"/>
                    <a:pt x="40" y="36"/>
                    <a:pt x="33" y="39"/>
                  </a:cubicBezTo>
                  <a:cubicBezTo>
                    <a:pt x="49" y="66"/>
                    <a:pt x="49" y="66"/>
                    <a:pt x="49" y="66"/>
                  </a:cubicBezTo>
                  <a:cubicBezTo>
                    <a:pt x="36" y="66"/>
                    <a:pt x="36" y="66"/>
                    <a:pt x="36" y="66"/>
                  </a:cubicBezTo>
                  <a:cubicBezTo>
                    <a:pt x="21" y="40"/>
                    <a:pt x="21" y="40"/>
                    <a:pt x="21" y="40"/>
                  </a:cubicBezTo>
                  <a:cubicBezTo>
                    <a:pt x="12" y="40"/>
                    <a:pt x="12" y="40"/>
                    <a:pt x="12" y="40"/>
                  </a:cubicBezTo>
                  <a:cubicBezTo>
                    <a:pt x="12" y="66"/>
                    <a:pt x="12" y="66"/>
                    <a:pt x="12" y="66"/>
                  </a:cubicBezTo>
                  <a:cubicBezTo>
                    <a:pt x="0" y="66"/>
                    <a:pt x="0" y="66"/>
                    <a:pt x="0" y="66"/>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hidden="1"/>
            <p:cNvSpPr>
              <a:spLocks noEditPoints="1"/>
            </p:cNvSpPr>
            <p:nvPr userDrawn="1"/>
          </p:nvSpPr>
          <p:spPr bwMode="auto">
            <a:xfrm>
              <a:off x="1836" y="3027"/>
              <a:ext cx="34" cy="159"/>
            </a:xfrm>
            <a:custGeom>
              <a:avLst/>
              <a:gdLst>
                <a:gd name="T0" fmla="*/ 2 w 14"/>
                <a:gd name="T1" fmla="*/ 20 h 67"/>
                <a:gd name="T2" fmla="*/ 13 w 14"/>
                <a:gd name="T3" fmla="*/ 20 h 67"/>
                <a:gd name="T4" fmla="*/ 13 w 14"/>
                <a:gd name="T5" fmla="*/ 44 h 67"/>
                <a:gd name="T6" fmla="*/ 13 w 14"/>
                <a:gd name="T7" fmla="*/ 67 h 67"/>
                <a:gd name="T8" fmla="*/ 2 w 14"/>
                <a:gd name="T9" fmla="*/ 67 h 67"/>
                <a:gd name="T10" fmla="*/ 2 w 14"/>
                <a:gd name="T11" fmla="*/ 20 h 67"/>
                <a:gd name="T12" fmla="*/ 0 w 14"/>
                <a:gd name="T13" fmla="*/ 7 h 67"/>
                <a:gd name="T14" fmla="*/ 7 w 14"/>
                <a:gd name="T15" fmla="*/ 0 h 67"/>
                <a:gd name="T16" fmla="*/ 14 w 14"/>
                <a:gd name="T17" fmla="*/ 7 h 67"/>
                <a:gd name="T18" fmla="*/ 7 w 14"/>
                <a:gd name="T19" fmla="*/ 13 h 67"/>
                <a:gd name="T20" fmla="*/ 0 w 14"/>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7">
                  <a:moveTo>
                    <a:pt x="2" y="20"/>
                  </a:moveTo>
                  <a:cubicBezTo>
                    <a:pt x="13" y="20"/>
                    <a:pt x="13" y="20"/>
                    <a:pt x="13" y="20"/>
                  </a:cubicBezTo>
                  <a:cubicBezTo>
                    <a:pt x="13" y="44"/>
                    <a:pt x="13" y="44"/>
                    <a:pt x="13" y="44"/>
                  </a:cubicBezTo>
                  <a:cubicBezTo>
                    <a:pt x="13" y="67"/>
                    <a:pt x="13" y="67"/>
                    <a:pt x="13" y="67"/>
                  </a:cubicBezTo>
                  <a:cubicBezTo>
                    <a:pt x="2" y="67"/>
                    <a:pt x="2" y="67"/>
                    <a:pt x="2" y="67"/>
                  </a:cubicBezTo>
                  <a:lnTo>
                    <a:pt x="2" y="20"/>
                  </a:lnTo>
                  <a:close/>
                  <a:moveTo>
                    <a:pt x="0" y="7"/>
                  </a:moveTo>
                  <a:cubicBezTo>
                    <a:pt x="0" y="3"/>
                    <a:pt x="3" y="0"/>
                    <a:pt x="7" y="0"/>
                  </a:cubicBezTo>
                  <a:cubicBezTo>
                    <a:pt x="11" y="0"/>
                    <a:pt x="14" y="3"/>
                    <a:pt x="14" y="7"/>
                  </a:cubicBezTo>
                  <a:cubicBezTo>
                    <a:pt x="14" y="10"/>
                    <a:pt x="11" y="13"/>
                    <a:pt x="7" y="13"/>
                  </a:cubicBezTo>
                  <a:cubicBezTo>
                    <a:pt x="3" y="13"/>
                    <a:pt x="0" y="10"/>
                    <a:pt x="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hidden="1"/>
            <p:cNvSpPr>
              <a:spLocks/>
            </p:cNvSpPr>
            <p:nvPr userDrawn="1"/>
          </p:nvSpPr>
          <p:spPr bwMode="auto">
            <a:xfrm>
              <a:off x="1884" y="3074"/>
              <a:ext cx="113" cy="112"/>
            </a:xfrm>
            <a:custGeom>
              <a:avLst/>
              <a:gdLst>
                <a:gd name="T0" fmla="*/ 87 w 113"/>
                <a:gd name="T1" fmla="*/ 0 h 112"/>
                <a:gd name="T2" fmla="*/ 57 w 113"/>
                <a:gd name="T3" fmla="*/ 81 h 112"/>
                <a:gd name="T4" fmla="*/ 28 w 113"/>
                <a:gd name="T5" fmla="*/ 0 h 112"/>
                <a:gd name="T6" fmla="*/ 0 w 113"/>
                <a:gd name="T7" fmla="*/ 0 h 112"/>
                <a:gd name="T8" fmla="*/ 42 w 113"/>
                <a:gd name="T9" fmla="*/ 112 h 112"/>
                <a:gd name="T10" fmla="*/ 71 w 113"/>
                <a:gd name="T11" fmla="*/ 112 h 112"/>
                <a:gd name="T12" fmla="*/ 113 w 113"/>
                <a:gd name="T13" fmla="*/ 0 h 112"/>
                <a:gd name="T14" fmla="*/ 87 w 11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87" y="0"/>
                  </a:moveTo>
                  <a:lnTo>
                    <a:pt x="57" y="81"/>
                  </a:lnTo>
                  <a:lnTo>
                    <a:pt x="28" y="0"/>
                  </a:lnTo>
                  <a:lnTo>
                    <a:pt x="0" y="0"/>
                  </a:lnTo>
                  <a:lnTo>
                    <a:pt x="42" y="112"/>
                  </a:lnTo>
                  <a:lnTo>
                    <a:pt x="71" y="112"/>
                  </a:lnTo>
                  <a:lnTo>
                    <a:pt x="113" y="0"/>
                  </a:lnTo>
                  <a:lnTo>
                    <a:pt x="8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hidden="1"/>
            <p:cNvSpPr>
              <a:spLocks noEditPoints="1"/>
            </p:cNvSpPr>
            <p:nvPr userDrawn="1"/>
          </p:nvSpPr>
          <p:spPr bwMode="auto">
            <a:xfrm>
              <a:off x="2000" y="3072"/>
              <a:ext cx="109" cy="119"/>
            </a:xfrm>
            <a:custGeom>
              <a:avLst/>
              <a:gdLst>
                <a:gd name="T0" fmla="*/ 24 w 46"/>
                <a:gd name="T1" fmla="*/ 9 h 50"/>
                <a:gd name="T2" fmla="*/ 11 w 46"/>
                <a:gd name="T3" fmla="*/ 20 h 50"/>
                <a:gd name="T4" fmla="*/ 36 w 46"/>
                <a:gd name="T5" fmla="*/ 20 h 50"/>
                <a:gd name="T6" fmla="*/ 24 w 46"/>
                <a:gd name="T7" fmla="*/ 9 h 50"/>
                <a:gd name="T8" fmla="*/ 11 w 46"/>
                <a:gd name="T9" fmla="*/ 28 h 50"/>
                <a:gd name="T10" fmla="*/ 24 w 46"/>
                <a:gd name="T11" fmla="*/ 40 h 50"/>
                <a:gd name="T12" fmla="*/ 36 w 46"/>
                <a:gd name="T13" fmla="*/ 33 h 50"/>
                <a:gd name="T14" fmla="*/ 45 w 46"/>
                <a:gd name="T15" fmla="*/ 36 h 50"/>
                <a:gd name="T16" fmla="*/ 24 w 46"/>
                <a:gd name="T17" fmla="*/ 50 h 50"/>
                <a:gd name="T18" fmla="*/ 0 w 46"/>
                <a:gd name="T19" fmla="*/ 25 h 50"/>
                <a:gd name="T20" fmla="*/ 24 w 46"/>
                <a:gd name="T21" fmla="*/ 0 h 50"/>
                <a:gd name="T22" fmla="*/ 46 w 46"/>
                <a:gd name="T23" fmla="*/ 24 h 50"/>
                <a:gd name="T24" fmla="*/ 46 w 46"/>
                <a:gd name="T25" fmla="*/ 28 h 50"/>
                <a:gd name="T26" fmla="*/ 11 w 46"/>
                <a:gd name="T2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24" y="9"/>
                  </a:moveTo>
                  <a:cubicBezTo>
                    <a:pt x="16" y="9"/>
                    <a:pt x="12" y="14"/>
                    <a:pt x="11" y="20"/>
                  </a:cubicBezTo>
                  <a:cubicBezTo>
                    <a:pt x="36" y="20"/>
                    <a:pt x="36" y="20"/>
                    <a:pt x="36" y="20"/>
                  </a:cubicBezTo>
                  <a:cubicBezTo>
                    <a:pt x="36" y="15"/>
                    <a:pt x="32" y="9"/>
                    <a:pt x="24" y="9"/>
                  </a:cubicBezTo>
                  <a:moveTo>
                    <a:pt x="11" y="28"/>
                  </a:moveTo>
                  <a:cubicBezTo>
                    <a:pt x="11" y="34"/>
                    <a:pt x="17" y="40"/>
                    <a:pt x="24" y="40"/>
                  </a:cubicBezTo>
                  <a:cubicBezTo>
                    <a:pt x="31" y="40"/>
                    <a:pt x="35" y="36"/>
                    <a:pt x="36" y="33"/>
                  </a:cubicBezTo>
                  <a:cubicBezTo>
                    <a:pt x="45" y="36"/>
                    <a:pt x="45" y="36"/>
                    <a:pt x="45" y="36"/>
                  </a:cubicBezTo>
                  <a:cubicBezTo>
                    <a:pt x="43" y="44"/>
                    <a:pt x="36" y="50"/>
                    <a:pt x="24" y="50"/>
                  </a:cubicBezTo>
                  <a:cubicBezTo>
                    <a:pt x="11" y="50"/>
                    <a:pt x="0" y="39"/>
                    <a:pt x="0" y="25"/>
                  </a:cubicBezTo>
                  <a:cubicBezTo>
                    <a:pt x="0" y="10"/>
                    <a:pt x="11" y="0"/>
                    <a:pt x="24" y="0"/>
                  </a:cubicBezTo>
                  <a:cubicBezTo>
                    <a:pt x="38" y="0"/>
                    <a:pt x="46" y="10"/>
                    <a:pt x="46" y="24"/>
                  </a:cubicBezTo>
                  <a:cubicBezTo>
                    <a:pt x="46" y="28"/>
                    <a:pt x="46" y="28"/>
                    <a:pt x="46" y="28"/>
                  </a:cubicBezTo>
                  <a:lnTo>
                    <a:pt x="1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hidden="1"/>
            <p:cNvSpPr>
              <a:spLocks/>
            </p:cNvSpPr>
            <p:nvPr userDrawn="1"/>
          </p:nvSpPr>
          <p:spPr bwMode="auto">
            <a:xfrm>
              <a:off x="2130"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6" hidden="1"/>
            <p:cNvSpPr>
              <a:spLocks/>
            </p:cNvSpPr>
            <p:nvPr userDrawn="1"/>
          </p:nvSpPr>
          <p:spPr bwMode="auto">
            <a:xfrm>
              <a:off x="2236" y="3029"/>
              <a:ext cx="119" cy="157"/>
            </a:xfrm>
            <a:custGeom>
              <a:avLst/>
              <a:gdLst>
                <a:gd name="T0" fmla="*/ 0 w 119"/>
                <a:gd name="T1" fmla="*/ 0 h 157"/>
                <a:gd name="T2" fmla="*/ 0 w 119"/>
                <a:gd name="T3" fmla="*/ 26 h 157"/>
                <a:gd name="T4" fmla="*/ 45 w 119"/>
                <a:gd name="T5" fmla="*/ 26 h 157"/>
                <a:gd name="T6" fmla="*/ 45 w 119"/>
                <a:gd name="T7" fmla="*/ 157 h 157"/>
                <a:gd name="T8" fmla="*/ 71 w 119"/>
                <a:gd name="T9" fmla="*/ 157 h 157"/>
                <a:gd name="T10" fmla="*/ 71 w 119"/>
                <a:gd name="T11" fmla="*/ 26 h 157"/>
                <a:gd name="T12" fmla="*/ 119 w 119"/>
                <a:gd name="T13" fmla="*/ 26 h 157"/>
                <a:gd name="T14" fmla="*/ 119 w 119"/>
                <a:gd name="T15" fmla="*/ 0 h 157"/>
                <a:gd name="T16" fmla="*/ 0 w 119"/>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7">
                  <a:moveTo>
                    <a:pt x="0" y="0"/>
                  </a:moveTo>
                  <a:lnTo>
                    <a:pt x="0" y="26"/>
                  </a:lnTo>
                  <a:lnTo>
                    <a:pt x="45" y="26"/>
                  </a:lnTo>
                  <a:lnTo>
                    <a:pt x="45" y="157"/>
                  </a:lnTo>
                  <a:lnTo>
                    <a:pt x="71" y="157"/>
                  </a:lnTo>
                  <a:lnTo>
                    <a:pt x="71" y="26"/>
                  </a:lnTo>
                  <a:lnTo>
                    <a:pt x="119" y="26"/>
                  </a:lnTo>
                  <a:lnTo>
                    <a:pt x="119"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7" hidden="1"/>
            <p:cNvSpPr>
              <a:spLocks/>
            </p:cNvSpPr>
            <p:nvPr userDrawn="1"/>
          </p:nvSpPr>
          <p:spPr bwMode="auto">
            <a:xfrm>
              <a:off x="2357"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hidden="1"/>
            <p:cNvSpPr>
              <a:spLocks/>
            </p:cNvSpPr>
            <p:nvPr userDrawn="1"/>
          </p:nvSpPr>
          <p:spPr bwMode="auto">
            <a:xfrm>
              <a:off x="2442" y="3074"/>
              <a:ext cx="99" cy="117"/>
            </a:xfrm>
            <a:custGeom>
              <a:avLst/>
              <a:gdLst>
                <a:gd name="T0" fmla="*/ 42 w 42"/>
                <a:gd name="T1" fmla="*/ 47 h 49"/>
                <a:gd name="T2" fmla="*/ 33 w 42"/>
                <a:gd name="T3" fmla="*/ 47 h 49"/>
                <a:gd name="T4" fmla="*/ 31 w 42"/>
                <a:gd name="T5" fmla="*/ 42 h 49"/>
                <a:gd name="T6" fmla="*/ 17 w 42"/>
                <a:gd name="T7" fmla="*/ 49 h 49"/>
                <a:gd name="T8" fmla="*/ 0 w 42"/>
                <a:gd name="T9" fmla="*/ 29 h 49"/>
                <a:gd name="T10" fmla="*/ 0 w 42"/>
                <a:gd name="T11" fmla="*/ 0 h 49"/>
                <a:gd name="T12" fmla="*/ 11 w 42"/>
                <a:gd name="T13" fmla="*/ 0 h 49"/>
                <a:gd name="T14" fmla="*/ 11 w 42"/>
                <a:gd name="T15" fmla="*/ 27 h 49"/>
                <a:gd name="T16" fmla="*/ 20 w 42"/>
                <a:gd name="T17" fmla="*/ 38 h 49"/>
                <a:gd name="T18" fmla="*/ 31 w 42"/>
                <a:gd name="T19" fmla="*/ 26 h 49"/>
                <a:gd name="T20" fmla="*/ 31 w 42"/>
                <a:gd name="T21" fmla="*/ 0 h 49"/>
                <a:gd name="T22" fmla="*/ 42 w 42"/>
                <a:gd name="T23" fmla="*/ 0 h 49"/>
                <a:gd name="T24" fmla="*/ 42 w 42"/>
                <a:gd name="T2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42" y="47"/>
                  </a:moveTo>
                  <a:cubicBezTo>
                    <a:pt x="33" y="47"/>
                    <a:pt x="33" y="47"/>
                    <a:pt x="33" y="47"/>
                  </a:cubicBezTo>
                  <a:cubicBezTo>
                    <a:pt x="31" y="42"/>
                    <a:pt x="31" y="42"/>
                    <a:pt x="31" y="42"/>
                  </a:cubicBezTo>
                  <a:cubicBezTo>
                    <a:pt x="28" y="46"/>
                    <a:pt x="24" y="49"/>
                    <a:pt x="17" y="49"/>
                  </a:cubicBezTo>
                  <a:cubicBezTo>
                    <a:pt x="6" y="49"/>
                    <a:pt x="0" y="42"/>
                    <a:pt x="0" y="29"/>
                  </a:cubicBezTo>
                  <a:cubicBezTo>
                    <a:pt x="0" y="0"/>
                    <a:pt x="0" y="0"/>
                    <a:pt x="0" y="0"/>
                  </a:cubicBezTo>
                  <a:cubicBezTo>
                    <a:pt x="11" y="0"/>
                    <a:pt x="11" y="0"/>
                    <a:pt x="11" y="0"/>
                  </a:cubicBezTo>
                  <a:cubicBezTo>
                    <a:pt x="11" y="27"/>
                    <a:pt x="11" y="27"/>
                    <a:pt x="11" y="27"/>
                  </a:cubicBezTo>
                  <a:cubicBezTo>
                    <a:pt x="11" y="35"/>
                    <a:pt x="15" y="38"/>
                    <a:pt x="20" y="38"/>
                  </a:cubicBezTo>
                  <a:cubicBezTo>
                    <a:pt x="26" y="38"/>
                    <a:pt x="31" y="34"/>
                    <a:pt x="31" y="26"/>
                  </a:cubicBezTo>
                  <a:cubicBezTo>
                    <a:pt x="31" y="0"/>
                    <a:pt x="31" y="0"/>
                    <a:pt x="31" y="0"/>
                  </a:cubicBezTo>
                  <a:cubicBezTo>
                    <a:pt x="42" y="0"/>
                    <a:pt x="42" y="0"/>
                    <a:pt x="42" y="0"/>
                  </a:cubicBezTo>
                  <a:lnTo>
                    <a:pt x="42" y="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hidden="1"/>
            <p:cNvSpPr>
              <a:spLocks/>
            </p:cNvSpPr>
            <p:nvPr userDrawn="1"/>
          </p:nvSpPr>
          <p:spPr bwMode="auto">
            <a:xfrm>
              <a:off x="2563" y="3072"/>
              <a:ext cx="92" cy="119"/>
            </a:xfrm>
            <a:custGeom>
              <a:avLst/>
              <a:gdLst>
                <a:gd name="T0" fmla="*/ 0 w 39"/>
                <a:gd name="T1" fmla="*/ 36 h 50"/>
                <a:gd name="T2" fmla="*/ 10 w 39"/>
                <a:gd name="T3" fmla="*/ 32 h 50"/>
                <a:gd name="T4" fmla="*/ 20 w 39"/>
                <a:gd name="T5" fmla="*/ 40 h 50"/>
                <a:gd name="T6" fmla="*/ 28 w 39"/>
                <a:gd name="T7" fmla="*/ 35 h 50"/>
                <a:gd name="T8" fmla="*/ 20 w 39"/>
                <a:gd name="T9" fmla="*/ 29 h 50"/>
                <a:gd name="T10" fmla="*/ 1 w 39"/>
                <a:gd name="T11" fmla="*/ 14 h 50"/>
                <a:gd name="T12" fmla="*/ 20 w 39"/>
                <a:gd name="T13" fmla="*/ 0 h 50"/>
                <a:gd name="T14" fmla="*/ 38 w 39"/>
                <a:gd name="T15" fmla="*/ 13 h 50"/>
                <a:gd name="T16" fmla="*/ 28 w 39"/>
                <a:gd name="T17" fmla="*/ 16 h 50"/>
                <a:gd name="T18" fmla="*/ 20 w 39"/>
                <a:gd name="T19" fmla="*/ 9 h 50"/>
                <a:gd name="T20" fmla="*/ 12 w 39"/>
                <a:gd name="T21" fmla="*/ 14 h 50"/>
                <a:gd name="T22" fmla="*/ 22 w 39"/>
                <a:gd name="T23" fmla="*/ 19 h 50"/>
                <a:gd name="T24" fmla="*/ 39 w 39"/>
                <a:gd name="T25" fmla="*/ 35 h 50"/>
                <a:gd name="T26" fmla="*/ 20 w 39"/>
                <a:gd name="T27" fmla="*/ 50 h 50"/>
                <a:gd name="T28" fmla="*/ 0 w 39"/>
                <a:gd name="T2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0" y="36"/>
                  </a:moveTo>
                  <a:cubicBezTo>
                    <a:pt x="10" y="32"/>
                    <a:pt x="10" y="32"/>
                    <a:pt x="10" y="32"/>
                  </a:cubicBezTo>
                  <a:cubicBezTo>
                    <a:pt x="11" y="36"/>
                    <a:pt x="14" y="40"/>
                    <a:pt x="20" y="40"/>
                  </a:cubicBezTo>
                  <a:cubicBezTo>
                    <a:pt x="25" y="40"/>
                    <a:pt x="28" y="38"/>
                    <a:pt x="28" y="35"/>
                  </a:cubicBezTo>
                  <a:cubicBezTo>
                    <a:pt x="28" y="32"/>
                    <a:pt x="27" y="30"/>
                    <a:pt x="20" y="29"/>
                  </a:cubicBezTo>
                  <a:cubicBezTo>
                    <a:pt x="10" y="27"/>
                    <a:pt x="1" y="24"/>
                    <a:pt x="1" y="14"/>
                  </a:cubicBezTo>
                  <a:cubicBezTo>
                    <a:pt x="1" y="6"/>
                    <a:pt x="8" y="0"/>
                    <a:pt x="20" y="0"/>
                  </a:cubicBezTo>
                  <a:cubicBezTo>
                    <a:pt x="29" y="0"/>
                    <a:pt x="36" y="5"/>
                    <a:pt x="38" y="13"/>
                  </a:cubicBezTo>
                  <a:cubicBezTo>
                    <a:pt x="28" y="16"/>
                    <a:pt x="28" y="16"/>
                    <a:pt x="28" y="16"/>
                  </a:cubicBezTo>
                  <a:cubicBezTo>
                    <a:pt x="27" y="13"/>
                    <a:pt x="25" y="9"/>
                    <a:pt x="20" y="9"/>
                  </a:cubicBezTo>
                  <a:cubicBezTo>
                    <a:pt x="14" y="9"/>
                    <a:pt x="12" y="11"/>
                    <a:pt x="12" y="14"/>
                  </a:cubicBezTo>
                  <a:cubicBezTo>
                    <a:pt x="12" y="17"/>
                    <a:pt x="15" y="18"/>
                    <a:pt x="22" y="19"/>
                  </a:cubicBezTo>
                  <a:cubicBezTo>
                    <a:pt x="32" y="21"/>
                    <a:pt x="39" y="25"/>
                    <a:pt x="39" y="35"/>
                  </a:cubicBezTo>
                  <a:cubicBezTo>
                    <a:pt x="39" y="43"/>
                    <a:pt x="31" y="50"/>
                    <a:pt x="20" y="50"/>
                  </a:cubicBezTo>
                  <a:cubicBezTo>
                    <a:pt x="9" y="50"/>
                    <a:pt x="2" y="44"/>
                    <a:pt x="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hidden="1"/>
            <p:cNvSpPr>
              <a:spLocks/>
            </p:cNvSpPr>
            <p:nvPr userDrawn="1"/>
          </p:nvSpPr>
          <p:spPr bwMode="auto">
            <a:xfrm>
              <a:off x="2664" y="3046"/>
              <a:ext cx="78" cy="145"/>
            </a:xfrm>
            <a:custGeom>
              <a:avLst/>
              <a:gdLst>
                <a:gd name="T0" fmla="*/ 8 w 33"/>
                <a:gd name="T1" fmla="*/ 47 h 61"/>
                <a:gd name="T2" fmla="*/ 8 w 33"/>
                <a:gd name="T3" fmla="*/ 22 h 61"/>
                <a:gd name="T4" fmla="*/ 0 w 33"/>
                <a:gd name="T5" fmla="*/ 22 h 61"/>
                <a:gd name="T6" fmla="*/ 0 w 33"/>
                <a:gd name="T7" fmla="*/ 12 h 61"/>
                <a:gd name="T8" fmla="*/ 8 w 33"/>
                <a:gd name="T9" fmla="*/ 12 h 61"/>
                <a:gd name="T10" fmla="*/ 8 w 33"/>
                <a:gd name="T11" fmla="*/ 0 h 61"/>
                <a:gd name="T12" fmla="*/ 20 w 33"/>
                <a:gd name="T13" fmla="*/ 0 h 61"/>
                <a:gd name="T14" fmla="*/ 20 w 33"/>
                <a:gd name="T15" fmla="*/ 12 h 61"/>
                <a:gd name="T16" fmla="*/ 32 w 33"/>
                <a:gd name="T17" fmla="*/ 12 h 61"/>
                <a:gd name="T18" fmla="*/ 32 w 33"/>
                <a:gd name="T19" fmla="*/ 22 h 61"/>
                <a:gd name="T20" fmla="*/ 20 w 33"/>
                <a:gd name="T21" fmla="*/ 22 h 61"/>
                <a:gd name="T22" fmla="*/ 20 w 33"/>
                <a:gd name="T23" fmla="*/ 45 h 61"/>
                <a:gd name="T24" fmla="*/ 24 w 33"/>
                <a:gd name="T25" fmla="*/ 50 h 61"/>
                <a:gd name="T26" fmla="*/ 28 w 33"/>
                <a:gd name="T27" fmla="*/ 48 h 61"/>
                <a:gd name="T28" fmla="*/ 33 w 33"/>
                <a:gd name="T29" fmla="*/ 56 h 61"/>
                <a:gd name="T30" fmla="*/ 22 w 33"/>
                <a:gd name="T31" fmla="*/ 61 h 61"/>
                <a:gd name="T32" fmla="*/ 8 w 33"/>
                <a:gd name="T3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1">
                  <a:moveTo>
                    <a:pt x="8" y="47"/>
                  </a:moveTo>
                  <a:cubicBezTo>
                    <a:pt x="8" y="22"/>
                    <a:pt x="8" y="22"/>
                    <a:pt x="8" y="22"/>
                  </a:cubicBezTo>
                  <a:cubicBezTo>
                    <a:pt x="0" y="22"/>
                    <a:pt x="0" y="22"/>
                    <a:pt x="0" y="22"/>
                  </a:cubicBezTo>
                  <a:cubicBezTo>
                    <a:pt x="0" y="12"/>
                    <a:pt x="0" y="12"/>
                    <a:pt x="0" y="12"/>
                  </a:cubicBezTo>
                  <a:cubicBezTo>
                    <a:pt x="8" y="12"/>
                    <a:pt x="8" y="12"/>
                    <a:pt x="8" y="12"/>
                  </a:cubicBezTo>
                  <a:cubicBezTo>
                    <a:pt x="8" y="0"/>
                    <a:pt x="8" y="0"/>
                    <a:pt x="8" y="0"/>
                  </a:cubicBezTo>
                  <a:cubicBezTo>
                    <a:pt x="20" y="0"/>
                    <a:pt x="20" y="0"/>
                    <a:pt x="20" y="0"/>
                  </a:cubicBezTo>
                  <a:cubicBezTo>
                    <a:pt x="20" y="12"/>
                    <a:pt x="20" y="12"/>
                    <a:pt x="20" y="12"/>
                  </a:cubicBezTo>
                  <a:cubicBezTo>
                    <a:pt x="32" y="12"/>
                    <a:pt x="32" y="12"/>
                    <a:pt x="32" y="12"/>
                  </a:cubicBezTo>
                  <a:cubicBezTo>
                    <a:pt x="32" y="22"/>
                    <a:pt x="32" y="22"/>
                    <a:pt x="32" y="22"/>
                  </a:cubicBezTo>
                  <a:cubicBezTo>
                    <a:pt x="20" y="22"/>
                    <a:pt x="20" y="22"/>
                    <a:pt x="20" y="22"/>
                  </a:cubicBezTo>
                  <a:cubicBezTo>
                    <a:pt x="20" y="45"/>
                    <a:pt x="20" y="45"/>
                    <a:pt x="20" y="45"/>
                  </a:cubicBezTo>
                  <a:cubicBezTo>
                    <a:pt x="20" y="49"/>
                    <a:pt x="21" y="50"/>
                    <a:pt x="24" y="50"/>
                  </a:cubicBezTo>
                  <a:cubicBezTo>
                    <a:pt x="26" y="50"/>
                    <a:pt x="28" y="49"/>
                    <a:pt x="28" y="48"/>
                  </a:cubicBezTo>
                  <a:cubicBezTo>
                    <a:pt x="33" y="56"/>
                    <a:pt x="33" y="56"/>
                    <a:pt x="33" y="56"/>
                  </a:cubicBezTo>
                  <a:cubicBezTo>
                    <a:pt x="32" y="58"/>
                    <a:pt x="28" y="61"/>
                    <a:pt x="22" y="61"/>
                  </a:cubicBezTo>
                  <a:cubicBezTo>
                    <a:pt x="14" y="61"/>
                    <a:pt x="8" y="56"/>
                    <a:pt x="8" y="4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hidden="1"/>
            <p:cNvSpPr>
              <a:spLocks noEditPoints="1"/>
            </p:cNvSpPr>
            <p:nvPr userDrawn="1"/>
          </p:nvSpPr>
          <p:spPr bwMode="auto">
            <a:xfrm>
              <a:off x="1697" y="2211"/>
              <a:ext cx="525" cy="528"/>
            </a:xfrm>
            <a:custGeom>
              <a:avLst/>
              <a:gdLst>
                <a:gd name="T0" fmla="*/ 222 w 222"/>
                <a:gd name="T1" fmla="*/ 111 h 222"/>
                <a:gd name="T2" fmla="*/ 111 w 222"/>
                <a:gd name="T3" fmla="*/ 62 h 222"/>
                <a:gd name="T4" fmla="*/ 0 w 222"/>
                <a:gd name="T5" fmla="*/ 111 h 222"/>
                <a:gd name="T6" fmla="*/ 158 w 222"/>
                <a:gd name="T7" fmla="*/ 134 h 222"/>
                <a:gd name="T8" fmla="*/ 78 w 222"/>
                <a:gd name="T9" fmla="*/ 136 h 222"/>
                <a:gd name="T10" fmla="*/ 2 w 222"/>
                <a:gd name="T11" fmla="*/ 134 h 222"/>
                <a:gd name="T12" fmla="*/ 63 w 222"/>
                <a:gd name="T13" fmla="*/ 139 h 222"/>
                <a:gd name="T14" fmla="*/ 143 w 222"/>
                <a:gd name="T15" fmla="*/ 137 h 222"/>
                <a:gd name="T16" fmla="*/ 218 w 222"/>
                <a:gd name="T17" fmla="*/ 139 h 222"/>
                <a:gd name="T18" fmla="*/ 158 w 222"/>
                <a:gd name="T19" fmla="*/ 134 h 222"/>
                <a:gd name="T20" fmla="*/ 137 w 222"/>
                <a:gd name="T21" fmla="*/ 149 h 222"/>
                <a:gd name="T22" fmla="*/ 70 w 222"/>
                <a:gd name="T23" fmla="*/ 147 h 222"/>
                <a:gd name="T24" fmla="*/ 8 w 222"/>
                <a:gd name="T25" fmla="*/ 152 h 222"/>
                <a:gd name="T26" fmla="*/ 85 w 222"/>
                <a:gd name="T27" fmla="*/ 150 h 222"/>
                <a:gd name="T28" fmla="*/ 152 w 222"/>
                <a:gd name="T29" fmla="*/ 152 h 222"/>
                <a:gd name="T30" fmla="*/ 216 w 222"/>
                <a:gd name="T31" fmla="*/ 147 h 222"/>
                <a:gd name="T32" fmla="*/ 197 w 222"/>
                <a:gd name="T33" fmla="*/ 180 h 222"/>
                <a:gd name="T34" fmla="*/ 18 w 222"/>
                <a:gd name="T35" fmla="*/ 172 h 222"/>
                <a:gd name="T36" fmla="*/ 197 w 222"/>
                <a:gd name="T37" fmla="*/ 180 h 222"/>
                <a:gd name="T38" fmla="*/ 184 w 222"/>
                <a:gd name="T39" fmla="*/ 194 h 222"/>
                <a:gd name="T40" fmla="*/ 28 w 222"/>
                <a:gd name="T41" fmla="*/ 185 h 222"/>
                <a:gd name="T42" fmla="*/ 63 w 222"/>
                <a:gd name="T43" fmla="*/ 211 h 222"/>
                <a:gd name="T44" fmla="*/ 159 w 222"/>
                <a:gd name="T45" fmla="*/ 211 h 222"/>
                <a:gd name="T46" fmla="*/ 141 w 222"/>
                <a:gd name="T47" fmla="*/ 159 h 222"/>
                <a:gd name="T48" fmla="*/ 101 w 222"/>
                <a:gd name="T49" fmla="*/ 162 h 222"/>
                <a:gd name="T50" fmla="*/ 11 w 222"/>
                <a:gd name="T51" fmla="*/ 159 h 222"/>
                <a:gd name="T52" fmla="*/ 83 w 222"/>
                <a:gd name="T53" fmla="*/ 166 h 222"/>
                <a:gd name="T54" fmla="*/ 121 w 222"/>
                <a:gd name="T55" fmla="*/ 164 h 222"/>
                <a:gd name="T56" fmla="*/ 207 w 222"/>
                <a:gd name="T57" fmla="*/ 166 h 222"/>
                <a:gd name="T58" fmla="*/ 141 w 222"/>
                <a:gd name="T59" fmla="*/ 159 h 222"/>
                <a:gd name="T60" fmla="*/ 72 w 222"/>
                <a:gd name="T61" fmla="*/ 122 h 222"/>
                <a:gd name="T62" fmla="*/ 0 w 222"/>
                <a:gd name="T63" fmla="*/ 121 h 222"/>
                <a:gd name="T64" fmla="*/ 61 w 222"/>
                <a:gd name="T65" fmla="*/ 125 h 222"/>
                <a:gd name="T66" fmla="*/ 150 w 222"/>
                <a:gd name="T67" fmla="*/ 124 h 222"/>
                <a:gd name="T68" fmla="*/ 221 w 222"/>
                <a:gd name="T69" fmla="*/ 125 h 222"/>
                <a:gd name="T70" fmla="*/ 161 w 222"/>
                <a:gd name="T71" fmla="*/ 121 h 222"/>
                <a:gd name="T72" fmla="*/ 165 w 222"/>
                <a:gd name="T73" fmla="*/ 207 h 222"/>
                <a:gd name="T74" fmla="*/ 42 w 222"/>
                <a:gd name="T75" fmla="*/ 198 h 222"/>
                <a:gd name="T76" fmla="*/ 165 w 222"/>
                <a:gd name="T77" fmla="*/ 20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22">
                  <a:moveTo>
                    <a:pt x="111" y="0"/>
                  </a:moveTo>
                  <a:cubicBezTo>
                    <a:pt x="172" y="0"/>
                    <a:pt x="222" y="50"/>
                    <a:pt x="222" y="111"/>
                  </a:cubicBezTo>
                  <a:cubicBezTo>
                    <a:pt x="160" y="111"/>
                    <a:pt x="160" y="111"/>
                    <a:pt x="160" y="111"/>
                  </a:cubicBezTo>
                  <a:cubicBezTo>
                    <a:pt x="160" y="84"/>
                    <a:pt x="138" y="62"/>
                    <a:pt x="111" y="62"/>
                  </a:cubicBezTo>
                  <a:cubicBezTo>
                    <a:pt x="84" y="62"/>
                    <a:pt x="62" y="84"/>
                    <a:pt x="62" y="111"/>
                  </a:cubicBezTo>
                  <a:cubicBezTo>
                    <a:pt x="0" y="111"/>
                    <a:pt x="0" y="111"/>
                    <a:pt x="0" y="111"/>
                  </a:cubicBezTo>
                  <a:cubicBezTo>
                    <a:pt x="0" y="50"/>
                    <a:pt x="50" y="0"/>
                    <a:pt x="111" y="0"/>
                  </a:cubicBezTo>
                  <a:moveTo>
                    <a:pt x="158" y="134"/>
                  </a:moveTo>
                  <a:cubicBezTo>
                    <a:pt x="154" y="134"/>
                    <a:pt x="148" y="136"/>
                    <a:pt x="143" y="136"/>
                  </a:cubicBezTo>
                  <a:cubicBezTo>
                    <a:pt x="78" y="136"/>
                    <a:pt x="78" y="136"/>
                    <a:pt x="78" y="136"/>
                  </a:cubicBezTo>
                  <a:cubicBezTo>
                    <a:pt x="74" y="136"/>
                    <a:pt x="67" y="134"/>
                    <a:pt x="63" y="134"/>
                  </a:cubicBezTo>
                  <a:cubicBezTo>
                    <a:pt x="2" y="134"/>
                    <a:pt x="2" y="134"/>
                    <a:pt x="2" y="134"/>
                  </a:cubicBezTo>
                  <a:cubicBezTo>
                    <a:pt x="3" y="136"/>
                    <a:pt x="3" y="137"/>
                    <a:pt x="3" y="139"/>
                  </a:cubicBezTo>
                  <a:cubicBezTo>
                    <a:pt x="63" y="139"/>
                    <a:pt x="63" y="139"/>
                    <a:pt x="63" y="139"/>
                  </a:cubicBezTo>
                  <a:cubicBezTo>
                    <a:pt x="67" y="139"/>
                    <a:pt x="73" y="137"/>
                    <a:pt x="78" y="137"/>
                  </a:cubicBezTo>
                  <a:cubicBezTo>
                    <a:pt x="143" y="137"/>
                    <a:pt x="143" y="137"/>
                    <a:pt x="143" y="137"/>
                  </a:cubicBezTo>
                  <a:cubicBezTo>
                    <a:pt x="148" y="137"/>
                    <a:pt x="154" y="139"/>
                    <a:pt x="158" y="139"/>
                  </a:cubicBezTo>
                  <a:cubicBezTo>
                    <a:pt x="218" y="139"/>
                    <a:pt x="218" y="139"/>
                    <a:pt x="218" y="139"/>
                  </a:cubicBezTo>
                  <a:cubicBezTo>
                    <a:pt x="218" y="137"/>
                    <a:pt x="219" y="136"/>
                    <a:pt x="219" y="134"/>
                  </a:cubicBezTo>
                  <a:lnTo>
                    <a:pt x="158" y="134"/>
                  </a:lnTo>
                  <a:close/>
                  <a:moveTo>
                    <a:pt x="152" y="147"/>
                  </a:moveTo>
                  <a:cubicBezTo>
                    <a:pt x="148" y="147"/>
                    <a:pt x="141" y="149"/>
                    <a:pt x="137" y="149"/>
                  </a:cubicBezTo>
                  <a:cubicBezTo>
                    <a:pt x="85" y="149"/>
                    <a:pt x="85" y="149"/>
                    <a:pt x="85" y="149"/>
                  </a:cubicBezTo>
                  <a:cubicBezTo>
                    <a:pt x="81" y="149"/>
                    <a:pt x="74" y="147"/>
                    <a:pt x="70" y="147"/>
                  </a:cubicBezTo>
                  <a:cubicBezTo>
                    <a:pt x="6" y="147"/>
                    <a:pt x="6" y="147"/>
                    <a:pt x="6" y="147"/>
                  </a:cubicBezTo>
                  <a:cubicBezTo>
                    <a:pt x="7" y="149"/>
                    <a:pt x="7" y="151"/>
                    <a:pt x="8" y="152"/>
                  </a:cubicBezTo>
                  <a:cubicBezTo>
                    <a:pt x="70" y="152"/>
                    <a:pt x="70" y="152"/>
                    <a:pt x="70" y="152"/>
                  </a:cubicBezTo>
                  <a:cubicBezTo>
                    <a:pt x="74" y="152"/>
                    <a:pt x="79" y="150"/>
                    <a:pt x="85" y="150"/>
                  </a:cubicBezTo>
                  <a:cubicBezTo>
                    <a:pt x="137" y="150"/>
                    <a:pt x="137" y="150"/>
                    <a:pt x="137" y="150"/>
                  </a:cubicBezTo>
                  <a:cubicBezTo>
                    <a:pt x="142" y="150"/>
                    <a:pt x="148" y="152"/>
                    <a:pt x="152" y="152"/>
                  </a:cubicBezTo>
                  <a:cubicBezTo>
                    <a:pt x="214" y="152"/>
                    <a:pt x="214" y="152"/>
                    <a:pt x="214" y="152"/>
                  </a:cubicBezTo>
                  <a:cubicBezTo>
                    <a:pt x="214" y="151"/>
                    <a:pt x="215" y="149"/>
                    <a:pt x="216" y="147"/>
                  </a:cubicBezTo>
                  <a:lnTo>
                    <a:pt x="152" y="147"/>
                  </a:lnTo>
                  <a:close/>
                  <a:moveTo>
                    <a:pt x="197" y="180"/>
                  </a:moveTo>
                  <a:cubicBezTo>
                    <a:pt x="199" y="178"/>
                    <a:pt x="201" y="175"/>
                    <a:pt x="203" y="172"/>
                  </a:cubicBezTo>
                  <a:cubicBezTo>
                    <a:pt x="18" y="172"/>
                    <a:pt x="18" y="172"/>
                    <a:pt x="18" y="172"/>
                  </a:cubicBezTo>
                  <a:cubicBezTo>
                    <a:pt x="20" y="175"/>
                    <a:pt x="22" y="178"/>
                    <a:pt x="24" y="180"/>
                  </a:cubicBezTo>
                  <a:lnTo>
                    <a:pt x="197" y="180"/>
                  </a:lnTo>
                  <a:close/>
                  <a:moveTo>
                    <a:pt x="37" y="194"/>
                  </a:moveTo>
                  <a:cubicBezTo>
                    <a:pt x="184" y="194"/>
                    <a:pt x="184" y="194"/>
                    <a:pt x="184" y="194"/>
                  </a:cubicBezTo>
                  <a:cubicBezTo>
                    <a:pt x="187" y="191"/>
                    <a:pt x="190" y="188"/>
                    <a:pt x="193" y="185"/>
                  </a:cubicBezTo>
                  <a:cubicBezTo>
                    <a:pt x="28" y="185"/>
                    <a:pt x="28" y="185"/>
                    <a:pt x="28" y="185"/>
                  </a:cubicBezTo>
                  <a:cubicBezTo>
                    <a:pt x="31" y="188"/>
                    <a:pt x="34" y="191"/>
                    <a:pt x="37" y="194"/>
                  </a:cubicBezTo>
                  <a:moveTo>
                    <a:pt x="63" y="211"/>
                  </a:moveTo>
                  <a:cubicBezTo>
                    <a:pt x="77" y="218"/>
                    <a:pt x="94" y="222"/>
                    <a:pt x="111" y="222"/>
                  </a:cubicBezTo>
                  <a:cubicBezTo>
                    <a:pt x="128" y="222"/>
                    <a:pt x="144" y="218"/>
                    <a:pt x="159" y="211"/>
                  </a:cubicBezTo>
                  <a:lnTo>
                    <a:pt x="63" y="211"/>
                  </a:lnTo>
                  <a:close/>
                  <a:moveTo>
                    <a:pt x="141" y="159"/>
                  </a:moveTo>
                  <a:cubicBezTo>
                    <a:pt x="136" y="159"/>
                    <a:pt x="129" y="162"/>
                    <a:pt x="121" y="162"/>
                  </a:cubicBezTo>
                  <a:cubicBezTo>
                    <a:pt x="101" y="162"/>
                    <a:pt x="101" y="162"/>
                    <a:pt x="101" y="162"/>
                  </a:cubicBezTo>
                  <a:cubicBezTo>
                    <a:pt x="93" y="162"/>
                    <a:pt x="85" y="159"/>
                    <a:pt x="80" y="159"/>
                  </a:cubicBezTo>
                  <a:cubicBezTo>
                    <a:pt x="11" y="159"/>
                    <a:pt x="11" y="159"/>
                    <a:pt x="11" y="159"/>
                  </a:cubicBezTo>
                  <a:cubicBezTo>
                    <a:pt x="12" y="162"/>
                    <a:pt x="13" y="164"/>
                    <a:pt x="15" y="166"/>
                  </a:cubicBezTo>
                  <a:cubicBezTo>
                    <a:pt x="83" y="166"/>
                    <a:pt x="83" y="166"/>
                    <a:pt x="83" y="166"/>
                  </a:cubicBezTo>
                  <a:cubicBezTo>
                    <a:pt x="88" y="166"/>
                    <a:pt x="93" y="164"/>
                    <a:pt x="101" y="164"/>
                  </a:cubicBezTo>
                  <a:cubicBezTo>
                    <a:pt x="121" y="164"/>
                    <a:pt x="121" y="164"/>
                    <a:pt x="121" y="164"/>
                  </a:cubicBezTo>
                  <a:cubicBezTo>
                    <a:pt x="129" y="164"/>
                    <a:pt x="133" y="166"/>
                    <a:pt x="138" y="166"/>
                  </a:cubicBezTo>
                  <a:cubicBezTo>
                    <a:pt x="207" y="166"/>
                    <a:pt x="207" y="166"/>
                    <a:pt x="207" y="166"/>
                  </a:cubicBezTo>
                  <a:cubicBezTo>
                    <a:pt x="208" y="164"/>
                    <a:pt x="209" y="162"/>
                    <a:pt x="210" y="159"/>
                  </a:cubicBezTo>
                  <a:lnTo>
                    <a:pt x="141" y="159"/>
                  </a:lnTo>
                  <a:close/>
                  <a:moveTo>
                    <a:pt x="150" y="122"/>
                  </a:moveTo>
                  <a:cubicBezTo>
                    <a:pt x="72" y="122"/>
                    <a:pt x="72" y="122"/>
                    <a:pt x="72" y="122"/>
                  </a:cubicBezTo>
                  <a:cubicBezTo>
                    <a:pt x="68" y="122"/>
                    <a:pt x="64" y="121"/>
                    <a:pt x="61" y="121"/>
                  </a:cubicBezTo>
                  <a:cubicBezTo>
                    <a:pt x="0" y="121"/>
                    <a:pt x="0" y="121"/>
                    <a:pt x="0" y="121"/>
                  </a:cubicBezTo>
                  <a:cubicBezTo>
                    <a:pt x="1" y="122"/>
                    <a:pt x="1" y="124"/>
                    <a:pt x="1" y="125"/>
                  </a:cubicBezTo>
                  <a:cubicBezTo>
                    <a:pt x="61" y="125"/>
                    <a:pt x="61" y="125"/>
                    <a:pt x="61" y="125"/>
                  </a:cubicBezTo>
                  <a:cubicBezTo>
                    <a:pt x="64" y="125"/>
                    <a:pt x="68" y="124"/>
                    <a:pt x="72" y="124"/>
                  </a:cubicBezTo>
                  <a:cubicBezTo>
                    <a:pt x="150" y="124"/>
                    <a:pt x="150" y="124"/>
                    <a:pt x="150" y="124"/>
                  </a:cubicBezTo>
                  <a:cubicBezTo>
                    <a:pt x="154" y="124"/>
                    <a:pt x="158" y="125"/>
                    <a:pt x="161" y="125"/>
                  </a:cubicBezTo>
                  <a:cubicBezTo>
                    <a:pt x="221" y="125"/>
                    <a:pt x="221" y="125"/>
                    <a:pt x="221" y="125"/>
                  </a:cubicBezTo>
                  <a:cubicBezTo>
                    <a:pt x="221" y="124"/>
                    <a:pt x="221" y="122"/>
                    <a:pt x="221" y="121"/>
                  </a:cubicBezTo>
                  <a:cubicBezTo>
                    <a:pt x="161" y="121"/>
                    <a:pt x="161" y="121"/>
                    <a:pt x="161" y="121"/>
                  </a:cubicBezTo>
                  <a:cubicBezTo>
                    <a:pt x="158" y="121"/>
                    <a:pt x="154" y="122"/>
                    <a:pt x="150" y="122"/>
                  </a:cubicBezTo>
                  <a:moveTo>
                    <a:pt x="165" y="207"/>
                  </a:moveTo>
                  <a:cubicBezTo>
                    <a:pt x="170" y="205"/>
                    <a:pt x="175" y="201"/>
                    <a:pt x="179" y="198"/>
                  </a:cubicBezTo>
                  <a:cubicBezTo>
                    <a:pt x="42" y="198"/>
                    <a:pt x="42" y="198"/>
                    <a:pt x="42" y="198"/>
                  </a:cubicBezTo>
                  <a:cubicBezTo>
                    <a:pt x="46" y="201"/>
                    <a:pt x="51" y="205"/>
                    <a:pt x="56" y="207"/>
                  </a:cubicBezTo>
                  <a:lnTo>
                    <a:pt x="165" y="2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hidden="1"/>
            <p:cNvSpPr>
              <a:spLocks/>
            </p:cNvSpPr>
            <p:nvPr userDrawn="1"/>
          </p:nvSpPr>
          <p:spPr bwMode="auto">
            <a:xfrm>
              <a:off x="3755" y="3165"/>
              <a:ext cx="66" cy="16"/>
            </a:xfrm>
            <a:custGeom>
              <a:avLst/>
              <a:gdLst>
                <a:gd name="T0" fmla="*/ 26 w 28"/>
                <a:gd name="T1" fmla="*/ 0 h 7"/>
                <a:gd name="T2" fmla="*/ 25 w 28"/>
                <a:gd name="T3" fmla="*/ 0 h 7"/>
                <a:gd name="T4" fmla="*/ 0 w 28"/>
                <a:gd name="T5" fmla="*/ 7 h 7"/>
                <a:gd name="T6" fmla="*/ 28 w 28"/>
                <a:gd name="T7" fmla="*/ 7 h 7"/>
                <a:gd name="T8" fmla="*/ 26 w 28"/>
                <a:gd name="T9" fmla="*/ 0 h 7"/>
              </a:gdLst>
              <a:ahLst/>
              <a:cxnLst>
                <a:cxn ang="0">
                  <a:pos x="T0" y="T1"/>
                </a:cxn>
                <a:cxn ang="0">
                  <a:pos x="T2" y="T3"/>
                </a:cxn>
                <a:cxn ang="0">
                  <a:pos x="T4" y="T5"/>
                </a:cxn>
                <a:cxn ang="0">
                  <a:pos x="T6" y="T7"/>
                </a:cxn>
                <a:cxn ang="0">
                  <a:pos x="T8" y="T9"/>
                </a:cxn>
              </a:cxnLst>
              <a:rect l="0" t="0" r="r" b="b"/>
              <a:pathLst>
                <a:path w="28" h="7">
                  <a:moveTo>
                    <a:pt x="26" y="0"/>
                  </a:moveTo>
                  <a:cubicBezTo>
                    <a:pt x="26" y="0"/>
                    <a:pt x="25" y="0"/>
                    <a:pt x="25" y="0"/>
                  </a:cubicBezTo>
                  <a:cubicBezTo>
                    <a:pt x="16" y="3"/>
                    <a:pt x="8" y="5"/>
                    <a:pt x="0" y="7"/>
                  </a:cubicBezTo>
                  <a:cubicBezTo>
                    <a:pt x="28" y="7"/>
                    <a:pt x="28" y="7"/>
                    <a:pt x="28" y="7"/>
                  </a:cubicBez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hidden="1"/>
            <p:cNvSpPr>
              <a:spLocks/>
            </p:cNvSpPr>
            <p:nvPr userDrawn="1"/>
          </p:nvSpPr>
          <p:spPr bwMode="auto">
            <a:xfrm>
              <a:off x="3679" y="3136"/>
              <a:ext cx="135" cy="45"/>
            </a:xfrm>
            <a:custGeom>
              <a:avLst/>
              <a:gdLst>
                <a:gd name="T0" fmla="*/ 57 w 57"/>
                <a:gd name="T1" fmla="*/ 8 h 19"/>
                <a:gd name="T2" fmla="*/ 55 w 57"/>
                <a:gd name="T3" fmla="*/ 0 h 19"/>
                <a:gd name="T4" fmla="*/ 9 w 57"/>
                <a:gd name="T5" fmla="*/ 13 h 19"/>
                <a:gd name="T6" fmla="*/ 0 w 57"/>
                <a:gd name="T7" fmla="*/ 15 h 19"/>
                <a:gd name="T8" fmla="*/ 1 w 57"/>
                <a:gd name="T9" fmla="*/ 19 h 19"/>
                <a:gd name="T10" fmla="*/ 19 w 57"/>
                <a:gd name="T11" fmla="*/ 19 h 19"/>
                <a:gd name="T12" fmla="*/ 49 w 57"/>
                <a:gd name="T13" fmla="*/ 10 h 19"/>
                <a:gd name="T14" fmla="*/ 57 w 57"/>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9">
                  <a:moveTo>
                    <a:pt x="57" y="8"/>
                  </a:moveTo>
                  <a:cubicBezTo>
                    <a:pt x="55" y="0"/>
                    <a:pt x="55" y="0"/>
                    <a:pt x="55" y="0"/>
                  </a:cubicBezTo>
                  <a:cubicBezTo>
                    <a:pt x="40" y="4"/>
                    <a:pt x="24" y="8"/>
                    <a:pt x="9" y="13"/>
                  </a:cubicBezTo>
                  <a:cubicBezTo>
                    <a:pt x="6" y="14"/>
                    <a:pt x="3" y="14"/>
                    <a:pt x="0" y="15"/>
                  </a:cubicBezTo>
                  <a:cubicBezTo>
                    <a:pt x="1" y="19"/>
                    <a:pt x="1" y="19"/>
                    <a:pt x="1" y="19"/>
                  </a:cubicBezTo>
                  <a:cubicBezTo>
                    <a:pt x="19" y="19"/>
                    <a:pt x="19" y="19"/>
                    <a:pt x="19" y="19"/>
                  </a:cubicBezTo>
                  <a:cubicBezTo>
                    <a:pt x="29" y="16"/>
                    <a:pt x="39" y="13"/>
                    <a:pt x="49" y="10"/>
                  </a:cubicBezTo>
                  <a:cubicBezTo>
                    <a:pt x="52" y="10"/>
                    <a:pt x="55" y="9"/>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hidden="1"/>
            <p:cNvSpPr>
              <a:spLocks/>
            </p:cNvSpPr>
            <p:nvPr userDrawn="1"/>
          </p:nvSpPr>
          <p:spPr bwMode="auto">
            <a:xfrm>
              <a:off x="3672" y="3108"/>
              <a:ext cx="135" cy="54"/>
            </a:xfrm>
            <a:custGeom>
              <a:avLst/>
              <a:gdLst>
                <a:gd name="T0" fmla="*/ 57 w 57"/>
                <a:gd name="T1" fmla="*/ 8 h 23"/>
                <a:gd name="T2" fmla="*/ 55 w 57"/>
                <a:gd name="T3" fmla="*/ 0 h 23"/>
                <a:gd name="T4" fmla="*/ 42 w 57"/>
                <a:gd name="T5" fmla="*/ 3 h 23"/>
                <a:gd name="T6" fmla="*/ 19 w 57"/>
                <a:gd name="T7" fmla="*/ 10 h 23"/>
                <a:gd name="T8" fmla="*/ 0 w 57"/>
                <a:gd name="T9" fmla="*/ 15 h 23"/>
                <a:gd name="T10" fmla="*/ 2 w 57"/>
                <a:gd name="T11" fmla="*/ 23 h 23"/>
                <a:gd name="T12" fmla="*/ 39 w 57"/>
                <a:gd name="T13" fmla="*/ 13 h 23"/>
                <a:gd name="T14" fmla="*/ 57 w 57"/>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3">
                  <a:moveTo>
                    <a:pt x="57" y="8"/>
                  </a:moveTo>
                  <a:cubicBezTo>
                    <a:pt x="55" y="0"/>
                    <a:pt x="55" y="0"/>
                    <a:pt x="55" y="0"/>
                  </a:cubicBezTo>
                  <a:cubicBezTo>
                    <a:pt x="51" y="1"/>
                    <a:pt x="47" y="2"/>
                    <a:pt x="42" y="3"/>
                  </a:cubicBezTo>
                  <a:cubicBezTo>
                    <a:pt x="34" y="5"/>
                    <a:pt x="27" y="8"/>
                    <a:pt x="19" y="10"/>
                  </a:cubicBezTo>
                  <a:cubicBezTo>
                    <a:pt x="13" y="12"/>
                    <a:pt x="6" y="13"/>
                    <a:pt x="0" y="15"/>
                  </a:cubicBezTo>
                  <a:cubicBezTo>
                    <a:pt x="2" y="23"/>
                    <a:pt x="2" y="23"/>
                    <a:pt x="2" y="23"/>
                  </a:cubicBezTo>
                  <a:cubicBezTo>
                    <a:pt x="14" y="20"/>
                    <a:pt x="27" y="17"/>
                    <a:pt x="39" y="13"/>
                  </a:cubicBezTo>
                  <a:cubicBezTo>
                    <a:pt x="45" y="12"/>
                    <a:pt x="51" y="10"/>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5" hidden="1"/>
            <p:cNvSpPr>
              <a:spLocks/>
            </p:cNvSpPr>
            <p:nvPr userDrawn="1"/>
          </p:nvSpPr>
          <p:spPr bwMode="auto">
            <a:xfrm>
              <a:off x="3464" y="3146"/>
              <a:ext cx="92" cy="35"/>
            </a:xfrm>
            <a:custGeom>
              <a:avLst/>
              <a:gdLst>
                <a:gd name="T0" fmla="*/ 37 w 39"/>
                <a:gd name="T1" fmla="*/ 10 h 15"/>
                <a:gd name="T2" fmla="*/ 39 w 39"/>
                <a:gd name="T3" fmla="*/ 0 h 15"/>
                <a:gd name="T4" fmla="*/ 20 w 39"/>
                <a:gd name="T5" fmla="*/ 7 h 15"/>
                <a:gd name="T6" fmla="*/ 0 w 39"/>
                <a:gd name="T7" fmla="*/ 15 h 15"/>
                <a:gd name="T8" fmla="*/ 21 w 39"/>
                <a:gd name="T9" fmla="*/ 15 h 15"/>
                <a:gd name="T10" fmla="*/ 27 w 39"/>
                <a:gd name="T11" fmla="*/ 13 h 15"/>
                <a:gd name="T12" fmla="*/ 37 w 39"/>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7" y="10"/>
                  </a:moveTo>
                  <a:cubicBezTo>
                    <a:pt x="39" y="0"/>
                    <a:pt x="39" y="0"/>
                    <a:pt x="39" y="0"/>
                  </a:cubicBezTo>
                  <a:cubicBezTo>
                    <a:pt x="33" y="3"/>
                    <a:pt x="26" y="5"/>
                    <a:pt x="20" y="7"/>
                  </a:cubicBezTo>
                  <a:cubicBezTo>
                    <a:pt x="13" y="9"/>
                    <a:pt x="6" y="12"/>
                    <a:pt x="0" y="15"/>
                  </a:cubicBezTo>
                  <a:cubicBezTo>
                    <a:pt x="21" y="15"/>
                    <a:pt x="21" y="15"/>
                    <a:pt x="21" y="15"/>
                  </a:cubicBezTo>
                  <a:cubicBezTo>
                    <a:pt x="23" y="15"/>
                    <a:pt x="25" y="14"/>
                    <a:pt x="27" y="13"/>
                  </a:cubicBezTo>
                  <a:cubicBezTo>
                    <a:pt x="30" y="12"/>
                    <a:pt x="34" y="11"/>
                    <a:pt x="37"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6" hidden="1"/>
            <p:cNvSpPr>
              <a:spLocks/>
            </p:cNvSpPr>
            <p:nvPr userDrawn="1"/>
          </p:nvSpPr>
          <p:spPr bwMode="auto">
            <a:xfrm>
              <a:off x="3667" y="3079"/>
              <a:ext cx="133" cy="57"/>
            </a:xfrm>
            <a:custGeom>
              <a:avLst/>
              <a:gdLst>
                <a:gd name="T0" fmla="*/ 0 w 56"/>
                <a:gd name="T1" fmla="*/ 15 h 24"/>
                <a:gd name="T2" fmla="*/ 1 w 56"/>
                <a:gd name="T3" fmla="*/ 24 h 24"/>
                <a:gd name="T4" fmla="*/ 16 w 56"/>
                <a:gd name="T5" fmla="*/ 20 h 24"/>
                <a:gd name="T6" fmla="*/ 41 w 56"/>
                <a:gd name="T7" fmla="*/ 13 h 24"/>
                <a:gd name="T8" fmla="*/ 56 w 56"/>
                <a:gd name="T9" fmla="*/ 9 h 24"/>
                <a:gd name="T10" fmla="*/ 54 w 56"/>
                <a:gd name="T11" fmla="*/ 0 h 24"/>
                <a:gd name="T12" fmla="*/ 25 w 56"/>
                <a:gd name="T13" fmla="*/ 8 h 24"/>
                <a:gd name="T14" fmla="*/ 0 w 56"/>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5"/>
                  </a:moveTo>
                  <a:cubicBezTo>
                    <a:pt x="1" y="24"/>
                    <a:pt x="1" y="24"/>
                    <a:pt x="1" y="24"/>
                  </a:cubicBezTo>
                  <a:cubicBezTo>
                    <a:pt x="6" y="22"/>
                    <a:pt x="11" y="21"/>
                    <a:pt x="16" y="20"/>
                  </a:cubicBezTo>
                  <a:cubicBezTo>
                    <a:pt x="25" y="17"/>
                    <a:pt x="33" y="15"/>
                    <a:pt x="41" y="13"/>
                  </a:cubicBezTo>
                  <a:cubicBezTo>
                    <a:pt x="46" y="11"/>
                    <a:pt x="51" y="10"/>
                    <a:pt x="56" y="9"/>
                  </a:cubicBezTo>
                  <a:cubicBezTo>
                    <a:pt x="54" y="0"/>
                    <a:pt x="54" y="0"/>
                    <a:pt x="54" y="0"/>
                  </a:cubicBezTo>
                  <a:cubicBezTo>
                    <a:pt x="44" y="3"/>
                    <a:pt x="35" y="6"/>
                    <a:pt x="25" y="8"/>
                  </a:cubicBezTo>
                  <a:cubicBezTo>
                    <a:pt x="16" y="11"/>
                    <a:pt x="8" y="13"/>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7" hidden="1"/>
            <p:cNvSpPr>
              <a:spLocks/>
            </p:cNvSpPr>
            <p:nvPr userDrawn="1"/>
          </p:nvSpPr>
          <p:spPr bwMode="auto">
            <a:xfrm>
              <a:off x="3426" y="3115"/>
              <a:ext cx="137" cy="66"/>
            </a:xfrm>
            <a:custGeom>
              <a:avLst/>
              <a:gdLst>
                <a:gd name="T0" fmla="*/ 56 w 58"/>
                <a:gd name="T1" fmla="*/ 10 h 28"/>
                <a:gd name="T2" fmla="*/ 58 w 58"/>
                <a:gd name="T3" fmla="*/ 0 h 28"/>
                <a:gd name="T4" fmla="*/ 14 w 58"/>
                <a:gd name="T5" fmla="*/ 17 h 28"/>
                <a:gd name="T6" fmla="*/ 0 w 58"/>
                <a:gd name="T7" fmla="*/ 25 h 28"/>
                <a:gd name="T8" fmla="*/ 1 w 58"/>
                <a:gd name="T9" fmla="*/ 28 h 28"/>
                <a:gd name="T10" fmla="*/ 9 w 58"/>
                <a:gd name="T11" fmla="*/ 28 h 28"/>
                <a:gd name="T12" fmla="*/ 41 w 58"/>
                <a:gd name="T13" fmla="*/ 14 h 28"/>
                <a:gd name="T14" fmla="*/ 56 w 58"/>
                <a:gd name="T15" fmla="*/ 1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56" y="10"/>
                  </a:moveTo>
                  <a:cubicBezTo>
                    <a:pt x="58" y="0"/>
                    <a:pt x="58" y="0"/>
                    <a:pt x="58" y="0"/>
                  </a:cubicBezTo>
                  <a:cubicBezTo>
                    <a:pt x="43" y="4"/>
                    <a:pt x="29" y="9"/>
                    <a:pt x="14" y="17"/>
                  </a:cubicBezTo>
                  <a:cubicBezTo>
                    <a:pt x="9" y="19"/>
                    <a:pt x="4" y="22"/>
                    <a:pt x="0" y="25"/>
                  </a:cubicBezTo>
                  <a:cubicBezTo>
                    <a:pt x="1" y="28"/>
                    <a:pt x="1" y="28"/>
                    <a:pt x="1" y="28"/>
                  </a:cubicBezTo>
                  <a:cubicBezTo>
                    <a:pt x="9" y="28"/>
                    <a:pt x="9" y="28"/>
                    <a:pt x="9" y="28"/>
                  </a:cubicBezTo>
                  <a:cubicBezTo>
                    <a:pt x="18" y="22"/>
                    <a:pt x="29" y="18"/>
                    <a:pt x="41" y="14"/>
                  </a:cubicBezTo>
                  <a:cubicBezTo>
                    <a:pt x="46" y="13"/>
                    <a:pt x="51" y="11"/>
                    <a:pt x="56"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8" hidden="1"/>
            <p:cNvSpPr>
              <a:spLocks/>
            </p:cNvSpPr>
            <p:nvPr userDrawn="1"/>
          </p:nvSpPr>
          <p:spPr bwMode="auto">
            <a:xfrm>
              <a:off x="3660" y="3053"/>
              <a:ext cx="133" cy="55"/>
            </a:xfrm>
            <a:custGeom>
              <a:avLst/>
              <a:gdLst>
                <a:gd name="T0" fmla="*/ 0 w 56"/>
                <a:gd name="T1" fmla="*/ 15 h 23"/>
                <a:gd name="T2" fmla="*/ 2 w 56"/>
                <a:gd name="T3" fmla="*/ 23 h 23"/>
                <a:gd name="T4" fmla="*/ 23 w 56"/>
                <a:gd name="T5" fmla="*/ 17 h 23"/>
                <a:gd name="T6" fmla="*/ 48 w 56"/>
                <a:gd name="T7" fmla="*/ 10 h 23"/>
                <a:gd name="T8" fmla="*/ 56 w 56"/>
                <a:gd name="T9" fmla="*/ 8 h 23"/>
                <a:gd name="T10" fmla="*/ 54 w 56"/>
                <a:gd name="T11" fmla="*/ 0 h 23"/>
                <a:gd name="T12" fmla="*/ 5 w 56"/>
                <a:gd name="T13" fmla="*/ 13 h 23"/>
                <a:gd name="T14" fmla="*/ 0 w 56"/>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3">
                  <a:moveTo>
                    <a:pt x="0" y="15"/>
                  </a:moveTo>
                  <a:cubicBezTo>
                    <a:pt x="2" y="23"/>
                    <a:pt x="2" y="23"/>
                    <a:pt x="2" y="23"/>
                  </a:cubicBezTo>
                  <a:cubicBezTo>
                    <a:pt x="9" y="21"/>
                    <a:pt x="16" y="19"/>
                    <a:pt x="23" y="17"/>
                  </a:cubicBezTo>
                  <a:cubicBezTo>
                    <a:pt x="32" y="15"/>
                    <a:pt x="40" y="12"/>
                    <a:pt x="48" y="10"/>
                  </a:cubicBezTo>
                  <a:cubicBezTo>
                    <a:pt x="51" y="9"/>
                    <a:pt x="54" y="9"/>
                    <a:pt x="56" y="8"/>
                  </a:cubicBezTo>
                  <a:cubicBezTo>
                    <a:pt x="54" y="0"/>
                    <a:pt x="54" y="0"/>
                    <a:pt x="54" y="0"/>
                  </a:cubicBezTo>
                  <a:cubicBezTo>
                    <a:pt x="38" y="4"/>
                    <a:pt x="22" y="9"/>
                    <a:pt x="5" y="13"/>
                  </a:cubicBezTo>
                  <a:cubicBezTo>
                    <a:pt x="4" y="14"/>
                    <a:pt x="2"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9" hidden="1"/>
            <p:cNvSpPr>
              <a:spLocks/>
            </p:cNvSpPr>
            <p:nvPr userDrawn="1"/>
          </p:nvSpPr>
          <p:spPr bwMode="auto">
            <a:xfrm>
              <a:off x="3417" y="3084"/>
              <a:ext cx="156" cy="78"/>
            </a:xfrm>
            <a:custGeom>
              <a:avLst/>
              <a:gdLst>
                <a:gd name="T0" fmla="*/ 64 w 66"/>
                <a:gd name="T1" fmla="*/ 9 h 33"/>
                <a:gd name="T2" fmla="*/ 66 w 66"/>
                <a:gd name="T3" fmla="*/ 0 h 33"/>
                <a:gd name="T4" fmla="*/ 48 w 66"/>
                <a:gd name="T5" fmla="*/ 5 h 33"/>
                <a:gd name="T6" fmla="*/ 20 w 66"/>
                <a:gd name="T7" fmla="*/ 15 h 33"/>
                <a:gd name="T8" fmla="*/ 0 w 66"/>
                <a:gd name="T9" fmla="*/ 25 h 33"/>
                <a:gd name="T10" fmla="*/ 2 w 66"/>
                <a:gd name="T11" fmla="*/ 33 h 33"/>
                <a:gd name="T12" fmla="*/ 29 w 66"/>
                <a:gd name="T13" fmla="*/ 20 h 33"/>
                <a:gd name="T14" fmla="*/ 64 w 66"/>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
                  <a:moveTo>
                    <a:pt x="64" y="9"/>
                  </a:moveTo>
                  <a:cubicBezTo>
                    <a:pt x="66" y="0"/>
                    <a:pt x="66" y="0"/>
                    <a:pt x="66" y="0"/>
                  </a:cubicBezTo>
                  <a:cubicBezTo>
                    <a:pt x="60" y="1"/>
                    <a:pt x="54" y="3"/>
                    <a:pt x="48" y="5"/>
                  </a:cubicBezTo>
                  <a:cubicBezTo>
                    <a:pt x="39" y="8"/>
                    <a:pt x="29" y="12"/>
                    <a:pt x="20" y="15"/>
                  </a:cubicBezTo>
                  <a:cubicBezTo>
                    <a:pt x="13" y="18"/>
                    <a:pt x="6" y="21"/>
                    <a:pt x="0" y="25"/>
                  </a:cubicBezTo>
                  <a:cubicBezTo>
                    <a:pt x="2" y="33"/>
                    <a:pt x="2" y="33"/>
                    <a:pt x="2" y="33"/>
                  </a:cubicBezTo>
                  <a:cubicBezTo>
                    <a:pt x="11" y="28"/>
                    <a:pt x="19" y="24"/>
                    <a:pt x="29" y="20"/>
                  </a:cubicBezTo>
                  <a:cubicBezTo>
                    <a:pt x="40" y="16"/>
                    <a:pt x="52" y="12"/>
                    <a:pt x="6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0" hidden="1"/>
            <p:cNvSpPr>
              <a:spLocks/>
            </p:cNvSpPr>
            <p:nvPr userDrawn="1"/>
          </p:nvSpPr>
          <p:spPr bwMode="auto">
            <a:xfrm>
              <a:off x="3656" y="3027"/>
              <a:ext cx="130" cy="52"/>
            </a:xfrm>
            <a:custGeom>
              <a:avLst/>
              <a:gdLst>
                <a:gd name="T0" fmla="*/ 12 w 55"/>
                <a:gd name="T1" fmla="*/ 11 h 22"/>
                <a:gd name="T2" fmla="*/ 0 w 55"/>
                <a:gd name="T3" fmla="*/ 14 h 22"/>
                <a:gd name="T4" fmla="*/ 1 w 55"/>
                <a:gd name="T5" fmla="*/ 22 h 22"/>
                <a:gd name="T6" fmla="*/ 10 w 55"/>
                <a:gd name="T7" fmla="*/ 20 h 22"/>
                <a:gd name="T8" fmla="*/ 32 w 55"/>
                <a:gd name="T9" fmla="*/ 14 h 22"/>
                <a:gd name="T10" fmla="*/ 55 w 55"/>
                <a:gd name="T11" fmla="*/ 7 h 22"/>
                <a:gd name="T12" fmla="*/ 54 w 55"/>
                <a:gd name="T13" fmla="*/ 0 h 22"/>
                <a:gd name="T14" fmla="*/ 44 w 55"/>
                <a:gd name="T15" fmla="*/ 2 h 22"/>
                <a:gd name="T16" fmla="*/ 12 w 5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
                  <a:moveTo>
                    <a:pt x="12" y="11"/>
                  </a:moveTo>
                  <a:cubicBezTo>
                    <a:pt x="8" y="12"/>
                    <a:pt x="4" y="13"/>
                    <a:pt x="0" y="14"/>
                  </a:cubicBezTo>
                  <a:cubicBezTo>
                    <a:pt x="1" y="22"/>
                    <a:pt x="1" y="22"/>
                    <a:pt x="1" y="22"/>
                  </a:cubicBezTo>
                  <a:cubicBezTo>
                    <a:pt x="4" y="21"/>
                    <a:pt x="7" y="21"/>
                    <a:pt x="10" y="20"/>
                  </a:cubicBezTo>
                  <a:cubicBezTo>
                    <a:pt x="17" y="18"/>
                    <a:pt x="25" y="16"/>
                    <a:pt x="32" y="14"/>
                  </a:cubicBezTo>
                  <a:cubicBezTo>
                    <a:pt x="40" y="12"/>
                    <a:pt x="48" y="9"/>
                    <a:pt x="55" y="7"/>
                  </a:cubicBezTo>
                  <a:cubicBezTo>
                    <a:pt x="54" y="0"/>
                    <a:pt x="54" y="0"/>
                    <a:pt x="54" y="0"/>
                  </a:cubicBezTo>
                  <a:cubicBezTo>
                    <a:pt x="50" y="1"/>
                    <a:pt x="47" y="2"/>
                    <a:pt x="44" y="2"/>
                  </a:cubicBezTo>
                  <a:cubicBezTo>
                    <a:pt x="33" y="5"/>
                    <a:pt x="23" y="8"/>
                    <a:pt x="1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1" hidden="1"/>
            <p:cNvSpPr>
              <a:spLocks/>
            </p:cNvSpPr>
            <p:nvPr userDrawn="1"/>
          </p:nvSpPr>
          <p:spPr bwMode="auto">
            <a:xfrm>
              <a:off x="3412" y="3053"/>
              <a:ext cx="168" cy="83"/>
            </a:xfrm>
            <a:custGeom>
              <a:avLst/>
              <a:gdLst>
                <a:gd name="T0" fmla="*/ 68 w 71"/>
                <a:gd name="T1" fmla="*/ 10 h 35"/>
                <a:gd name="T2" fmla="*/ 71 w 71"/>
                <a:gd name="T3" fmla="*/ 0 h 35"/>
                <a:gd name="T4" fmla="*/ 53 w 71"/>
                <a:gd name="T5" fmla="*/ 6 h 35"/>
                <a:gd name="T6" fmla="*/ 12 w 71"/>
                <a:gd name="T7" fmla="*/ 21 h 35"/>
                <a:gd name="T8" fmla="*/ 0 w 71"/>
                <a:gd name="T9" fmla="*/ 27 h 35"/>
                <a:gd name="T10" fmla="*/ 2 w 71"/>
                <a:gd name="T11" fmla="*/ 35 h 35"/>
                <a:gd name="T12" fmla="*/ 19 w 71"/>
                <a:gd name="T13" fmla="*/ 26 h 35"/>
                <a:gd name="T14" fmla="*/ 68 w 71"/>
                <a:gd name="T15" fmla="*/ 1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5">
                  <a:moveTo>
                    <a:pt x="68" y="10"/>
                  </a:moveTo>
                  <a:cubicBezTo>
                    <a:pt x="71" y="0"/>
                    <a:pt x="71" y="0"/>
                    <a:pt x="71" y="0"/>
                  </a:cubicBezTo>
                  <a:cubicBezTo>
                    <a:pt x="65" y="2"/>
                    <a:pt x="59" y="4"/>
                    <a:pt x="53" y="6"/>
                  </a:cubicBezTo>
                  <a:cubicBezTo>
                    <a:pt x="39" y="10"/>
                    <a:pt x="25" y="16"/>
                    <a:pt x="12" y="21"/>
                  </a:cubicBezTo>
                  <a:cubicBezTo>
                    <a:pt x="7" y="23"/>
                    <a:pt x="3" y="25"/>
                    <a:pt x="0" y="27"/>
                  </a:cubicBezTo>
                  <a:cubicBezTo>
                    <a:pt x="2" y="35"/>
                    <a:pt x="2" y="35"/>
                    <a:pt x="2" y="35"/>
                  </a:cubicBezTo>
                  <a:cubicBezTo>
                    <a:pt x="7" y="31"/>
                    <a:pt x="13" y="28"/>
                    <a:pt x="19" y="26"/>
                  </a:cubicBezTo>
                  <a:cubicBezTo>
                    <a:pt x="35" y="21"/>
                    <a:pt x="52" y="15"/>
                    <a:pt x="6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2" hidden="1"/>
            <p:cNvSpPr>
              <a:spLocks/>
            </p:cNvSpPr>
            <p:nvPr userDrawn="1"/>
          </p:nvSpPr>
          <p:spPr bwMode="auto">
            <a:xfrm>
              <a:off x="3649" y="3003"/>
              <a:ext cx="132" cy="50"/>
            </a:xfrm>
            <a:custGeom>
              <a:avLst/>
              <a:gdLst>
                <a:gd name="T0" fmla="*/ 0 w 56"/>
                <a:gd name="T1" fmla="*/ 14 h 21"/>
                <a:gd name="T2" fmla="*/ 2 w 56"/>
                <a:gd name="T3" fmla="*/ 21 h 21"/>
                <a:gd name="T4" fmla="*/ 42 w 56"/>
                <a:gd name="T5" fmla="*/ 10 h 21"/>
                <a:gd name="T6" fmla="*/ 56 w 56"/>
                <a:gd name="T7" fmla="*/ 6 h 21"/>
                <a:gd name="T8" fmla="*/ 54 w 56"/>
                <a:gd name="T9" fmla="*/ 0 h 21"/>
                <a:gd name="T10" fmla="*/ 22 w 56"/>
                <a:gd name="T11" fmla="*/ 8 h 21"/>
                <a:gd name="T12" fmla="*/ 0 w 56"/>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0" y="14"/>
                  </a:moveTo>
                  <a:cubicBezTo>
                    <a:pt x="2" y="21"/>
                    <a:pt x="2" y="21"/>
                    <a:pt x="2" y="21"/>
                  </a:cubicBezTo>
                  <a:cubicBezTo>
                    <a:pt x="15" y="17"/>
                    <a:pt x="28" y="13"/>
                    <a:pt x="42" y="10"/>
                  </a:cubicBezTo>
                  <a:cubicBezTo>
                    <a:pt x="46" y="9"/>
                    <a:pt x="51" y="8"/>
                    <a:pt x="56" y="6"/>
                  </a:cubicBezTo>
                  <a:cubicBezTo>
                    <a:pt x="54" y="0"/>
                    <a:pt x="54" y="0"/>
                    <a:pt x="54" y="0"/>
                  </a:cubicBezTo>
                  <a:cubicBezTo>
                    <a:pt x="43" y="3"/>
                    <a:pt x="33" y="5"/>
                    <a:pt x="22" y="8"/>
                  </a:cubicBezTo>
                  <a:cubicBezTo>
                    <a:pt x="15" y="10"/>
                    <a:pt x="7" y="12"/>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3" hidden="1"/>
            <p:cNvSpPr>
              <a:spLocks/>
            </p:cNvSpPr>
            <p:nvPr userDrawn="1"/>
          </p:nvSpPr>
          <p:spPr bwMode="auto">
            <a:xfrm>
              <a:off x="3405" y="3024"/>
              <a:ext cx="182" cy="86"/>
            </a:xfrm>
            <a:custGeom>
              <a:avLst/>
              <a:gdLst>
                <a:gd name="T0" fmla="*/ 75 w 77"/>
                <a:gd name="T1" fmla="*/ 9 h 36"/>
                <a:gd name="T2" fmla="*/ 77 w 77"/>
                <a:gd name="T3" fmla="*/ 0 h 36"/>
                <a:gd name="T4" fmla="*/ 76 w 77"/>
                <a:gd name="T5" fmla="*/ 0 h 36"/>
                <a:gd name="T6" fmla="*/ 6 w 77"/>
                <a:gd name="T7" fmla="*/ 25 h 36"/>
                <a:gd name="T8" fmla="*/ 0 w 77"/>
                <a:gd name="T9" fmla="*/ 28 h 36"/>
                <a:gd name="T10" fmla="*/ 2 w 77"/>
                <a:gd name="T11" fmla="*/ 36 h 36"/>
                <a:gd name="T12" fmla="*/ 25 w 77"/>
                <a:gd name="T13" fmla="*/ 25 h 36"/>
                <a:gd name="T14" fmla="*/ 75 w 77"/>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6">
                  <a:moveTo>
                    <a:pt x="75" y="9"/>
                  </a:moveTo>
                  <a:cubicBezTo>
                    <a:pt x="77" y="0"/>
                    <a:pt x="77" y="0"/>
                    <a:pt x="77" y="0"/>
                  </a:cubicBezTo>
                  <a:cubicBezTo>
                    <a:pt x="76" y="0"/>
                    <a:pt x="76" y="0"/>
                    <a:pt x="76" y="0"/>
                  </a:cubicBezTo>
                  <a:cubicBezTo>
                    <a:pt x="52" y="7"/>
                    <a:pt x="28" y="14"/>
                    <a:pt x="6" y="25"/>
                  </a:cubicBezTo>
                  <a:cubicBezTo>
                    <a:pt x="4" y="26"/>
                    <a:pt x="2" y="27"/>
                    <a:pt x="0" y="28"/>
                  </a:cubicBezTo>
                  <a:cubicBezTo>
                    <a:pt x="2" y="36"/>
                    <a:pt x="2" y="36"/>
                    <a:pt x="2" y="36"/>
                  </a:cubicBezTo>
                  <a:cubicBezTo>
                    <a:pt x="9" y="31"/>
                    <a:pt x="17" y="27"/>
                    <a:pt x="25" y="25"/>
                  </a:cubicBezTo>
                  <a:cubicBezTo>
                    <a:pt x="42" y="19"/>
                    <a:pt x="58" y="14"/>
                    <a:pt x="7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4" hidden="1"/>
            <p:cNvSpPr>
              <a:spLocks/>
            </p:cNvSpPr>
            <p:nvPr userDrawn="1"/>
          </p:nvSpPr>
          <p:spPr bwMode="auto">
            <a:xfrm>
              <a:off x="3644" y="2977"/>
              <a:ext cx="130" cy="50"/>
            </a:xfrm>
            <a:custGeom>
              <a:avLst/>
              <a:gdLst>
                <a:gd name="T0" fmla="*/ 13 w 55"/>
                <a:gd name="T1" fmla="*/ 11 h 21"/>
                <a:gd name="T2" fmla="*/ 0 w 55"/>
                <a:gd name="T3" fmla="*/ 14 h 21"/>
                <a:gd name="T4" fmla="*/ 1 w 55"/>
                <a:gd name="T5" fmla="*/ 21 h 21"/>
                <a:gd name="T6" fmla="*/ 55 w 55"/>
                <a:gd name="T7" fmla="*/ 6 h 21"/>
                <a:gd name="T8" fmla="*/ 53 w 55"/>
                <a:gd name="T9" fmla="*/ 0 h 21"/>
                <a:gd name="T10" fmla="*/ 52 w 55"/>
                <a:gd name="T11" fmla="*/ 0 h 21"/>
                <a:gd name="T12" fmla="*/ 13 w 5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13" y="11"/>
                  </a:moveTo>
                  <a:cubicBezTo>
                    <a:pt x="8" y="12"/>
                    <a:pt x="4" y="13"/>
                    <a:pt x="0" y="14"/>
                  </a:cubicBezTo>
                  <a:cubicBezTo>
                    <a:pt x="1" y="21"/>
                    <a:pt x="1" y="21"/>
                    <a:pt x="1" y="21"/>
                  </a:cubicBezTo>
                  <a:cubicBezTo>
                    <a:pt x="19" y="16"/>
                    <a:pt x="37" y="11"/>
                    <a:pt x="55" y="6"/>
                  </a:cubicBezTo>
                  <a:cubicBezTo>
                    <a:pt x="53" y="0"/>
                    <a:pt x="53" y="0"/>
                    <a:pt x="53" y="0"/>
                  </a:cubicBezTo>
                  <a:cubicBezTo>
                    <a:pt x="53" y="0"/>
                    <a:pt x="52" y="0"/>
                    <a:pt x="52" y="0"/>
                  </a:cubicBezTo>
                  <a:cubicBezTo>
                    <a:pt x="39" y="3"/>
                    <a:pt x="26" y="7"/>
                    <a:pt x="13"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5" hidden="1"/>
            <p:cNvSpPr>
              <a:spLocks/>
            </p:cNvSpPr>
            <p:nvPr userDrawn="1"/>
          </p:nvSpPr>
          <p:spPr bwMode="auto">
            <a:xfrm>
              <a:off x="3206" y="2879"/>
              <a:ext cx="149" cy="93"/>
            </a:xfrm>
            <a:custGeom>
              <a:avLst/>
              <a:gdLst>
                <a:gd name="T0" fmla="*/ 55 w 63"/>
                <a:gd name="T1" fmla="*/ 16 h 39"/>
                <a:gd name="T2" fmla="*/ 62 w 63"/>
                <a:gd name="T3" fmla="*/ 12 h 39"/>
                <a:gd name="T4" fmla="*/ 63 w 63"/>
                <a:gd name="T5" fmla="*/ 0 h 39"/>
                <a:gd name="T6" fmla="*/ 52 w 63"/>
                <a:gd name="T7" fmla="*/ 8 h 39"/>
                <a:gd name="T8" fmla="*/ 30 w 63"/>
                <a:gd name="T9" fmla="*/ 23 h 39"/>
                <a:gd name="T10" fmla="*/ 1 w 63"/>
                <a:gd name="T11" fmla="*/ 36 h 39"/>
                <a:gd name="T12" fmla="*/ 0 w 63"/>
                <a:gd name="T13" fmla="*/ 39 h 39"/>
                <a:gd name="T14" fmla="*/ 16 w 63"/>
                <a:gd name="T15" fmla="*/ 33 h 39"/>
                <a:gd name="T16" fmla="*/ 55 w 63"/>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55" y="16"/>
                  </a:moveTo>
                  <a:cubicBezTo>
                    <a:pt x="57" y="15"/>
                    <a:pt x="59" y="13"/>
                    <a:pt x="62" y="12"/>
                  </a:cubicBezTo>
                  <a:cubicBezTo>
                    <a:pt x="62" y="9"/>
                    <a:pt x="63" y="5"/>
                    <a:pt x="63" y="0"/>
                  </a:cubicBezTo>
                  <a:cubicBezTo>
                    <a:pt x="59" y="2"/>
                    <a:pt x="55" y="4"/>
                    <a:pt x="52" y="8"/>
                  </a:cubicBezTo>
                  <a:cubicBezTo>
                    <a:pt x="45" y="14"/>
                    <a:pt x="38" y="20"/>
                    <a:pt x="30" y="23"/>
                  </a:cubicBezTo>
                  <a:cubicBezTo>
                    <a:pt x="20" y="27"/>
                    <a:pt x="11" y="32"/>
                    <a:pt x="1" y="36"/>
                  </a:cubicBezTo>
                  <a:cubicBezTo>
                    <a:pt x="0" y="39"/>
                    <a:pt x="0" y="39"/>
                    <a:pt x="0" y="39"/>
                  </a:cubicBezTo>
                  <a:cubicBezTo>
                    <a:pt x="6" y="37"/>
                    <a:pt x="11" y="35"/>
                    <a:pt x="16" y="33"/>
                  </a:cubicBezTo>
                  <a:cubicBezTo>
                    <a:pt x="29" y="27"/>
                    <a:pt x="42" y="22"/>
                    <a:pt x="5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6" hidden="1"/>
            <p:cNvSpPr>
              <a:spLocks/>
            </p:cNvSpPr>
            <p:nvPr userDrawn="1"/>
          </p:nvSpPr>
          <p:spPr bwMode="auto">
            <a:xfrm>
              <a:off x="3528" y="2758"/>
              <a:ext cx="189" cy="78"/>
            </a:xfrm>
            <a:custGeom>
              <a:avLst/>
              <a:gdLst>
                <a:gd name="T0" fmla="*/ 15 w 80"/>
                <a:gd name="T1" fmla="*/ 21 h 33"/>
                <a:gd name="T2" fmla="*/ 2 w 80"/>
                <a:gd name="T3" fmla="*/ 25 h 33"/>
                <a:gd name="T4" fmla="*/ 0 w 80"/>
                <a:gd name="T5" fmla="*/ 33 h 33"/>
                <a:gd name="T6" fmla="*/ 37 w 80"/>
                <a:gd name="T7" fmla="*/ 23 h 33"/>
                <a:gd name="T8" fmla="*/ 80 w 80"/>
                <a:gd name="T9" fmla="*/ 5 h 33"/>
                <a:gd name="T10" fmla="*/ 79 w 80"/>
                <a:gd name="T11" fmla="*/ 0 h 33"/>
                <a:gd name="T12" fmla="*/ 41 w 80"/>
                <a:gd name="T13" fmla="*/ 14 h 33"/>
                <a:gd name="T14" fmla="*/ 15 w 80"/>
                <a:gd name="T15" fmla="*/ 2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15" y="21"/>
                  </a:moveTo>
                  <a:cubicBezTo>
                    <a:pt x="11" y="23"/>
                    <a:pt x="7" y="24"/>
                    <a:pt x="2" y="25"/>
                  </a:cubicBezTo>
                  <a:cubicBezTo>
                    <a:pt x="0" y="33"/>
                    <a:pt x="0" y="33"/>
                    <a:pt x="0" y="33"/>
                  </a:cubicBezTo>
                  <a:cubicBezTo>
                    <a:pt x="13" y="30"/>
                    <a:pt x="25" y="27"/>
                    <a:pt x="37" y="23"/>
                  </a:cubicBezTo>
                  <a:cubicBezTo>
                    <a:pt x="52" y="17"/>
                    <a:pt x="66" y="11"/>
                    <a:pt x="80" y="5"/>
                  </a:cubicBezTo>
                  <a:cubicBezTo>
                    <a:pt x="79" y="0"/>
                    <a:pt x="79" y="0"/>
                    <a:pt x="79" y="0"/>
                  </a:cubicBezTo>
                  <a:cubicBezTo>
                    <a:pt x="67" y="4"/>
                    <a:pt x="54" y="9"/>
                    <a:pt x="41" y="14"/>
                  </a:cubicBezTo>
                  <a:cubicBezTo>
                    <a:pt x="33" y="17"/>
                    <a:pt x="24" y="19"/>
                    <a:pt x="15"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7" hidden="1"/>
            <p:cNvSpPr>
              <a:spLocks/>
            </p:cNvSpPr>
            <p:nvPr userDrawn="1"/>
          </p:nvSpPr>
          <p:spPr bwMode="auto">
            <a:xfrm>
              <a:off x="3358" y="2844"/>
              <a:ext cx="94" cy="59"/>
            </a:xfrm>
            <a:custGeom>
              <a:avLst/>
              <a:gdLst>
                <a:gd name="T0" fmla="*/ 13 w 40"/>
                <a:gd name="T1" fmla="*/ 18 h 25"/>
                <a:gd name="T2" fmla="*/ 40 w 40"/>
                <a:gd name="T3" fmla="*/ 8 h 25"/>
                <a:gd name="T4" fmla="*/ 38 w 40"/>
                <a:gd name="T5" fmla="*/ 0 h 25"/>
                <a:gd name="T6" fmla="*/ 18 w 40"/>
                <a:gd name="T7" fmla="*/ 7 h 25"/>
                <a:gd name="T8" fmla="*/ 0 w 40"/>
                <a:gd name="T9" fmla="*/ 14 h 25"/>
                <a:gd name="T10" fmla="*/ 1 w 40"/>
                <a:gd name="T11" fmla="*/ 25 h 25"/>
                <a:gd name="T12" fmla="*/ 13 w 4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3" y="18"/>
                  </a:moveTo>
                  <a:cubicBezTo>
                    <a:pt x="22" y="15"/>
                    <a:pt x="31" y="11"/>
                    <a:pt x="40" y="8"/>
                  </a:cubicBezTo>
                  <a:cubicBezTo>
                    <a:pt x="38" y="0"/>
                    <a:pt x="38" y="0"/>
                    <a:pt x="38" y="0"/>
                  </a:cubicBezTo>
                  <a:cubicBezTo>
                    <a:pt x="31" y="2"/>
                    <a:pt x="25" y="5"/>
                    <a:pt x="18" y="7"/>
                  </a:cubicBezTo>
                  <a:cubicBezTo>
                    <a:pt x="12" y="10"/>
                    <a:pt x="6" y="12"/>
                    <a:pt x="0" y="14"/>
                  </a:cubicBezTo>
                  <a:cubicBezTo>
                    <a:pt x="0" y="19"/>
                    <a:pt x="1" y="22"/>
                    <a:pt x="1" y="25"/>
                  </a:cubicBezTo>
                  <a:cubicBezTo>
                    <a:pt x="5" y="23"/>
                    <a:pt x="9" y="20"/>
                    <a:pt x="13"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8" hidden="1"/>
            <p:cNvSpPr>
              <a:spLocks/>
            </p:cNvSpPr>
            <p:nvPr userDrawn="1"/>
          </p:nvSpPr>
          <p:spPr bwMode="auto">
            <a:xfrm>
              <a:off x="3251" y="3158"/>
              <a:ext cx="47" cy="23"/>
            </a:xfrm>
            <a:custGeom>
              <a:avLst/>
              <a:gdLst>
                <a:gd name="T0" fmla="*/ 4 w 20"/>
                <a:gd name="T1" fmla="*/ 9 h 10"/>
                <a:gd name="T2" fmla="*/ 0 w 20"/>
                <a:gd name="T3" fmla="*/ 10 h 10"/>
                <a:gd name="T4" fmla="*/ 5 w 20"/>
                <a:gd name="T5" fmla="*/ 10 h 10"/>
                <a:gd name="T6" fmla="*/ 20 w 20"/>
                <a:gd name="T7" fmla="*/ 3 h 10"/>
                <a:gd name="T8" fmla="*/ 20 w 20"/>
                <a:gd name="T9" fmla="*/ 0 h 10"/>
                <a:gd name="T10" fmla="*/ 4 w 20"/>
                <a:gd name="T11" fmla="*/ 9 h 10"/>
              </a:gdLst>
              <a:ahLst/>
              <a:cxnLst>
                <a:cxn ang="0">
                  <a:pos x="T0" y="T1"/>
                </a:cxn>
                <a:cxn ang="0">
                  <a:pos x="T2" y="T3"/>
                </a:cxn>
                <a:cxn ang="0">
                  <a:pos x="T4" y="T5"/>
                </a:cxn>
                <a:cxn ang="0">
                  <a:pos x="T6" y="T7"/>
                </a:cxn>
                <a:cxn ang="0">
                  <a:pos x="T8" y="T9"/>
                </a:cxn>
                <a:cxn ang="0">
                  <a:pos x="T10" y="T11"/>
                </a:cxn>
              </a:cxnLst>
              <a:rect l="0" t="0" r="r" b="b"/>
              <a:pathLst>
                <a:path w="20" h="10">
                  <a:moveTo>
                    <a:pt x="4" y="9"/>
                  </a:moveTo>
                  <a:cubicBezTo>
                    <a:pt x="3" y="9"/>
                    <a:pt x="1" y="10"/>
                    <a:pt x="0" y="10"/>
                  </a:cubicBezTo>
                  <a:cubicBezTo>
                    <a:pt x="5" y="10"/>
                    <a:pt x="5" y="10"/>
                    <a:pt x="5" y="10"/>
                  </a:cubicBezTo>
                  <a:cubicBezTo>
                    <a:pt x="10" y="8"/>
                    <a:pt x="15" y="6"/>
                    <a:pt x="20" y="3"/>
                  </a:cubicBezTo>
                  <a:cubicBezTo>
                    <a:pt x="20" y="0"/>
                    <a:pt x="20" y="0"/>
                    <a:pt x="20" y="0"/>
                  </a:cubicBezTo>
                  <a:cubicBezTo>
                    <a:pt x="15" y="3"/>
                    <a:pt x="10" y="6"/>
                    <a:pt x="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9" hidden="1"/>
            <p:cNvSpPr>
              <a:spLocks/>
            </p:cNvSpPr>
            <p:nvPr userDrawn="1"/>
          </p:nvSpPr>
          <p:spPr bwMode="auto">
            <a:xfrm>
              <a:off x="3398" y="2996"/>
              <a:ext cx="194" cy="88"/>
            </a:xfrm>
            <a:custGeom>
              <a:avLst/>
              <a:gdLst>
                <a:gd name="T0" fmla="*/ 80 w 82"/>
                <a:gd name="T1" fmla="*/ 8 h 37"/>
                <a:gd name="T2" fmla="*/ 82 w 82"/>
                <a:gd name="T3" fmla="*/ 0 h 37"/>
                <a:gd name="T4" fmla="*/ 39 w 82"/>
                <a:gd name="T5" fmla="*/ 13 h 37"/>
                <a:gd name="T6" fmla="*/ 39 w 82"/>
                <a:gd name="T7" fmla="*/ 16 h 37"/>
                <a:gd name="T8" fmla="*/ 38 w 82"/>
                <a:gd name="T9" fmla="*/ 14 h 37"/>
                <a:gd name="T10" fmla="*/ 13 w 82"/>
                <a:gd name="T11" fmla="*/ 23 h 37"/>
                <a:gd name="T12" fmla="*/ 0 w 82"/>
                <a:gd name="T13" fmla="*/ 30 h 37"/>
                <a:gd name="T14" fmla="*/ 2 w 82"/>
                <a:gd name="T15" fmla="*/ 37 h 37"/>
                <a:gd name="T16" fmla="*/ 34 w 82"/>
                <a:gd name="T17" fmla="*/ 22 h 37"/>
                <a:gd name="T18" fmla="*/ 80 w 82"/>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7">
                  <a:moveTo>
                    <a:pt x="80" y="8"/>
                  </a:moveTo>
                  <a:cubicBezTo>
                    <a:pt x="82" y="0"/>
                    <a:pt x="82" y="0"/>
                    <a:pt x="82" y="0"/>
                  </a:cubicBezTo>
                  <a:cubicBezTo>
                    <a:pt x="68" y="4"/>
                    <a:pt x="53" y="8"/>
                    <a:pt x="39" y="13"/>
                  </a:cubicBezTo>
                  <a:cubicBezTo>
                    <a:pt x="39" y="14"/>
                    <a:pt x="39" y="15"/>
                    <a:pt x="39" y="16"/>
                  </a:cubicBezTo>
                  <a:cubicBezTo>
                    <a:pt x="38" y="15"/>
                    <a:pt x="38" y="14"/>
                    <a:pt x="38" y="14"/>
                  </a:cubicBezTo>
                  <a:cubicBezTo>
                    <a:pt x="30" y="16"/>
                    <a:pt x="21" y="20"/>
                    <a:pt x="13" y="23"/>
                  </a:cubicBezTo>
                  <a:cubicBezTo>
                    <a:pt x="8" y="25"/>
                    <a:pt x="4" y="27"/>
                    <a:pt x="0" y="30"/>
                  </a:cubicBezTo>
                  <a:cubicBezTo>
                    <a:pt x="2" y="37"/>
                    <a:pt x="2" y="37"/>
                    <a:pt x="2" y="37"/>
                  </a:cubicBezTo>
                  <a:cubicBezTo>
                    <a:pt x="12" y="31"/>
                    <a:pt x="23" y="26"/>
                    <a:pt x="34" y="22"/>
                  </a:cubicBezTo>
                  <a:cubicBezTo>
                    <a:pt x="50" y="18"/>
                    <a:pt x="65" y="13"/>
                    <a:pt x="8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0" hidden="1"/>
            <p:cNvSpPr>
              <a:spLocks/>
            </p:cNvSpPr>
            <p:nvPr userDrawn="1"/>
          </p:nvSpPr>
          <p:spPr bwMode="auto">
            <a:xfrm>
              <a:off x="3637" y="2951"/>
              <a:ext cx="130" cy="50"/>
            </a:xfrm>
            <a:custGeom>
              <a:avLst/>
              <a:gdLst>
                <a:gd name="T0" fmla="*/ 0 w 55"/>
                <a:gd name="T1" fmla="*/ 14 h 21"/>
                <a:gd name="T2" fmla="*/ 2 w 55"/>
                <a:gd name="T3" fmla="*/ 21 h 21"/>
                <a:gd name="T4" fmla="*/ 40 w 55"/>
                <a:gd name="T5" fmla="*/ 11 h 21"/>
                <a:gd name="T6" fmla="*/ 55 w 55"/>
                <a:gd name="T7" fmla="*/ 7 h 21"/>
                <a:gd name="T8" fmla="*/ 54 w 55"/>
                <a:gd name="T9" fmla="*/ 0 h 21"/>
                <a:gd name="T10" fmla="*/ 0 w 55"/>
                <a:gd name="T11" fmla="*/ 14 h 21"/>
                <a:gd name="T12" fmla="*/ 0 w 55"/>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0" y="14"/>
                  </a:moveTo>
                  <a:cubicBezTo>
                    <a:pt x="2" y="21"/>
                    <a:pt x="2" y="21"/>
                    <a:pt x="2" y="21"/>
                  </a:cubicBezTo>
                  <a:cubicBezTo>
                    <a:pt x="14" y="17"/>
                    <a:pt x="27" y="14"/>
                    <a:pt x="40" y="11"/>
                  </a:cubicBezTo>
                  <a:cubicBezTo>
                    <a:pt x="45" y="9"/>
                    <a:pt x="50" y="8"/>
                    <a:pt x="55" y="7"/>
                  </a:cubicBezTo>
                  <a:cubicBezTo>
                    <a:pt x="54" y="0"/>
                    <a:pt x="54" y="0"/>
                    <a:pt x="54" y="0"/>
                  </a:cubicBezTo>
                  <a:cubicBezTo>
                    <a:pt x="36" y="5"/>
                    <a:pt x="18" y="10"/>
                    <a:pt x="0" y="14"/>
                  </a:cubicBezTo>
                  <a:cubicBezTo>
                    <a:pt x="0" y="14"/>
                    <a:pt x="0" y="14"/>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1" hidden="1"/>
            <p:cNvSpPr>
              <a:spLocks/>
            </p:cNvSpPr>
            <p:nvPr userDrawn="1"/>
          </p:nvSpPr>
          <p:spPr bwMode="auto">
            <a:xfrm>
              <a:off x="3393" y="3003"/>
              <a:ext cx="95" cy="55"/>
            </a:xfrm>
            <a:custGeom>
              <a:avLst/>
              <a:gdLst>
                <a:gd name="T0" fmla="*/ 10 w 40"/>
                <a:gd name="T1" fmla="*/ 11 h 23"/>
                <a:gd name="T2" fmla="*/ 0 w 40"/>
                <a:gd name="T3" fmla="*/ 17 h 23"/>
                <a:gd name="T4" fmla="*/ 2 w 40"/>
                <a:gd name="T5" fmla="*/ 23 h 23"/>
                <a:gd name="T6" fmla="*/ 40 w 40"/>
                <a:gd name="T7" fmla="*/ 7 h 23"/>
                <a:gd name="T8" fmla="*/ 38 w 40"/>
                <a:gd name="T9" fmla="*/ 0 h 23"/>
                <a:gd name="T10" fmla="*/ 10 w 40"/>
                <a:gd name="T11" fmla="*/ 11 h 23"/>
              </a:gdLst>
              <a:ahLst/>
              <a:cxnLst>
                <a:cxn ang="0">
                  <a:pos x="T0" y="T1"/>
                </a:cxn>
                <a:cxn ang="0">
                  <a:pos x="T2" y="T3"/>
                </a:cxn>
                <a:cxn ang="0">
                  <a:pos x="T4" y="T5"/>
                </a:cxn>
                <a:cxn ang="0">
                  <a:pos x="T6" y="T7"/>
                </a:cxn>
                <a:cxn ang="0">
                  <a:pos x="T8" y="T9"/>
                </a:cxn>
                <a:cxn ang="0">
                  <a:pos x="T10" y="T11"/>
                </a:cxn>
              </a:cxnLst>
              <a:rect l="0" t="0" r="r" b="b"/>
              <a:pathLst>
                <a:path w="40" h="23">
                  <a:moveTo>
                    <a:pt x="10" y="11"/>
                  </a:moveTo>
                  <a:cubicBezTo>
                    <a:pt x="7" y="13"/>
                    <a:pt x="3" y="15"/>
                    <a:pt x="0" y="17"/>
                  </a:cubicBezTo>
                  <a:cubicBezTo>
                    <a:pt x="2" y="23"/>
                    <a:pt x="2" y="23"/>
                    <a:pt x="2" y="23"/>
                  </a:cubicBezTo>
                  <a:cubicBezTo>
                    <a:pt x="13" y="16"/>
                    <a:pt x="26" y="11"/>
                    <a:pt x="40" y="7"/>
                  </a:cubicBezTo>
                  <a:cubicBezTo>
                    <a:pt x="39" y="4"/>
                    <a:pt x="39" y="2"/>
                    <a:pt x="38" y="0"/>
                  </a:cubicBezTo>
                  <a:cubicBezTo>
                    <a:pt x="29" y="3"/>
                    <a:pt x="19" y="7"/>
                    <a:pt x="10"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2" hidden="1"/>
            <p:cNvSpPr>
              <a:spLocks/>
            </p:cNvSpPr>
            <p:nvPr userDrawn="1"/>
          </p:nvSpPr>
          <p:spPr bwMode="auto">
            <a:xfrm>
              <a:off x="3632" y="2927"/>
              <a:ext cx="130" cy="47"/>
            </a:xfrm>
            <a:custGeom>
              <a:avLst/>
              <a:gdLst>
                <a:gd name="T0" fmla="*/ 8 w 55"/>
                <a:gd name="T1" fmla="*/ 12 h 20"/>
                <a:gd name="T2" fmla="*/ 0 w 55"/>
                <a:gd name="T3" fmla="*/ 14 h 20"/>
                <a:gd name="T4" fmla="*/ 1 w 55"/>
                <a:gd name="T5" fmla="*/ 20 h 20"/>
                <a:gd name="T6" fmla="*/ 13 w 55"/>
                <a:gd name="T7" fmla="*/ 17 h 20"/>
                <a:gd name="T8" fmla="*/ 41 w 55"/>
                <a:gd name="T9" fmla="*/ 10 h 20"/>
                <a:gd name="T10" fmla="*/ 55 w 55"/>
                <a:gd name="T11" fmla="*/ 6 h 20"/>
                <a:gd name="T12" fmla="*/ 53 w 55"/>
                <a:gd name="T13" fmla="*/ 0 h 20"/>
                <a:gd name="T14" fmla="*/ 47 w 55"/>
                <a:gd name="T15" fmla="*/ 1 h 20"/>
                <a:gd name="T16" fmla="*/ 8 w 5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8" y="12"/>
                  </a:moveTo>
                  <a:cubicBezTo>
                    <a:pt x="5" y="13"/>
                    <a:pt x="3" y="13"/>
                    <a:pt x="0" y="14"/>
                  </a:cubicBezTo>
                  <a:cubicBezTo>
                    <a:pt x="0" y="16"/>
                    <a:pt x="1" y="18"/>
                    <a:pt x="1" y="20"/>
                  </a:cubicBezTo>
                  <a:cubicBezTo>
                    <a:pt x="5" y="19"/>
                    <a:pt x="9" y="18"/>
                    <a:pt x="13" y="17"/>
                  </a:cubicBezTo>
                  <a:cubicBezTo>
                    <a:pt x="22" y="15"/>
                    <a:pt x="31" y="12"/>
                    <a:pt x="41" y="10"/>
                  </a:cubicBezTo>
                  <a:cubicBezTo>
                    <a:pt x="45" y="8"/>
                    <a:pt x="50" y="7"/>
                    <a:pt x="55" y="6"/>
                  </a:cubicBezTo>
                  <a:cubicBezTo>
                    <a:pt x="53" y="0"/>
                    <a:pt x="53" y="0"/>
                    <a:pt x="53" y="0"/>
                  </a:cubicBezTo>
                  <a:cubicBezTo>
                    <a:pt x="51" y="0"/>
                    <a:pt x="49" y="1"/>
                    <a:pt x="47" y="1"/>
                  </a:cubicBezTo>
                  <a:cubicBezTo>
                    <a:pt x="34" y="5"/>
                    <a:pt x="21" y="9"/>
                    <a:pt x="8"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3" hidden="1"/>
            <p:cNvSpPr>
              <a:spLocks/>
            </p:cNvSpPr>
            <p:nvPr userDrawn="1"/>
          </p:nvSpPr>
          <p:spPr bwMode="auto">
            <a:xfrm>
              <a:off x="3490" y="2970"/>
              <a:ext cx="109" cy="47"/>
            </a:xfrm>
            <a:custGeom>
              <a:avLst/>
              <a:gdLst>
                <a:gd name="T0" fmla="*/ 46 w 46"/>
                <a:gd name="T1" fmla="*/ 0 h 20"/>
                <a:gd name="T2" fmla="*/ 41 w 46"/>
                <a:gd name="T3" fmla="*/ 1 h 20"/>
                <a:gd name="T4" fmla="*/ 2 w 46"/>
                <a:gd name="T5" fmla="*/ 13 h 20"/>
                <a:gd name="T6" fmla="*/ 2 w 46"/>
                <a:gd name="T7" fmla="*/ 13 h 20"/>
                <a:gd name="T8" fmla="*/ 0 w 46"/>
                <a:gd name="T9" fmla="*/ 20 h 20"/>
                <a:gd name="T10" fmla="*/ 7 w 46"/>
                <a:gd name="T11" fmla="*/ 18 h 20"/>
                <a:gd name="T12" fmla="*/ 44 w 46"/>
                <a:gd name="T13" fmla="*/ 7 h 20"/>
                <a:gd name="T14" fmla="*/ 44 w 46"/>
                <a:gd name="T15" fmla="*/ 7 h 20"/>
                <a:gd name="T16" fmla="*/ 46 w 4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46" y="0"/>
                  </a:moveTo>
                  <a:cubicBezTo>
                    <a:pt x="45" y="0"/>
                    <a:pt x="43" y="1"/>
                    <a:pt x="41" y="1"/>
                  </a:cubicBezTo>
                  <a:cubicBezTo>
                    <a:pt x="28" y="5"/>
                    <a:pt x="15" y="8"/>
                    <a:pt x="2" y="13"/>
                  </a:cubicBezTo>
                  <a:cubicBezTo>
                    <a:pt x="2" y="13"/>
                    <a:pt x="2" y="13"/>
                    <a:pt x="2" y="13"/>
                  </a:cubicBezTo>
                  <a:cubicBezTo>
                    <a:pt x="1" y="15"/>
                    <a:pt x="1" y="17"/>
                    <a:pt x="0" y="20"/>
                  </a:cubicBezTo>
                  <a:cubicBezTo>
                    <a:pt x="3" y="20"/>
                    <a:pt x="5" y="19"/>
                    <a:pt x="7" y="18"/>
                  </a:cubicBezTo>
                  <a:cubicBezTo>
                    <a:pt x="19" y="14"/>
                    <a:pt x="32" y="11"/>
                    <a:pt x="44" y="7"/>
                  </a:cubicBezTo>
                  <a:cubicBezTo>
                    <a:pt x="44" y="7"/>
                    <a:pt x="44" y="7"/>
                    <a:pt x="44" y="7"/>
                  </a:cubicBezTo>
                  <a:cubicBezTo>
                    <a:pt x="45" y="4"/>
                    <a:pt x="46" y="2"/>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4" hidden="1"/>
            <p:cNvSpPr>
              <a:spLocks/>
            </p:cNvSpPr>
            <p:nvPr userDrawn="1"/>
          </p:nvSpPr>
          <p:spPr bwMode="auto">
            <a:xfrm>
              <a:off x="3178" y="3117"/>
              <a:ext cx="130" cy="64"/>
            </a:xfrm>
            <a:custGeom>
              <a:avLst/>
              <a:gdLst>
                <a:gd name="T0" fmla="*/ 54 w 55"/>
                <a:gd name="T1" fmla="*/ 5 h 27"/>
                <a:gd name="T2" fmla="*/ 55 w 55"/>
                <a:gd name="T3" fmla="*/ 0 h 27"/>
                <a:gd name="T4" fmla="*/ 27 w 55"/>
                <a:gd name="T5" fmla="*/ 17 h 27"/>
                <a:gd name="T6" fmla="*/ 0 w 55"/>
                <a:gd name="T7" fmla="*/ 27 h 27"/>
                <a:gd name="T8" fmla="*/ 6 w 55"/>
                <a:gd name="T9" fmla="*/ 27 h 27"/>
                <a:gd name="T10" fmla="*/ 18 w 55"/>
                <a:gd name="T11" fmla="*/ 23 h 27"/>
                <a:gd name="T12" fmla="*/ 54 w 55"/>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4" y="5"/>
                  </a:moveTo>
                  <a:cubicBezTo>
                    <a:pt x="55" y="0"/>
                    <a:pt x="55" y="0"/>
                    <a:pt x="55" y="0"/>
                  </a:cubicBezTo>
                  <a:cubicBezTo>
                    <a:pt x="47" y="7"/>
                    <a:pt x="37" y="13"/>
                    <a:pt x="27" y="17"/>
                  </a:cubicBezTo>
                  <a:cubicBezTo>
                    <a:pt x="18" y="20"/>
                    <a:pt x="9" y="24"/>
                    <a:pt x="0" y="27"/>
                  </a:cubicBezTo>
                  <a:cubicBezTo>
                    <a:pt x="6" y="27"/>
                    <a:pt x="6" y="27"/>
                    <a:pt x="6" y="27"/>
                  </a:cubicBezTo>
                  <a:cubicBezTo>
                    <a:pt x="10" y="26"/>
                    <a:pt x="14" y="24"/>
                    <a:pt x="18" y="23"/>
                  </a:cubicBezTo>
                  <a:cubicBezTo>
                    <a:pt x="31" y="19"/>
                    <a:pt x="43" y="13"/>
                    <a:pt x="54"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5" hidden="1"/>
            <p:cNvSpPr>
              <a:spLocks/>
            </p:cNvSpPr>
            <p:nvPr userDrawn="1"/>
          </p:nvSpPr>
          <p:spPr bwMode="auto">
            <a:xfrm>
              <a:off x="3216" y="2817"/>
              <a:ext cx="229" cy="119"/>
            </a:xfrm>
            <a:custGeom>
              <a:avLst/>
              <a:gdLst>
                <a:gd name="T0" fmla="*/ 43 w 97"/>
                <a:gd name="T1" fmla="*/ 32 h 50"/>
                <a:gd name="T2" fmla="*/ 65 w 97"/>
                <a:gd name="T3" fmla="*/ 19 h 50"/>
                <a:gd name="T4" fmla="*/ 97 w 97"/>
                <a:gd name="T5" fmla="*/ 7 h 50"/>
                <a:gd name="T6" fmla="*/ 96 w 97"/>
                <a:gd name="T7" fmla="*/ 0 h 50"/>
                <a:gd name="T8" fmla="*/ 71 w 97"/>
                <a:gd name="T9" fmla="*/ 8 h 50"/>
                <a:gd name="T10" fmla="*/ 39 w 97"/>
                <a:gd name="T11" fmla="*/ 24 h 50"/>
                <a:gd name="T12" fmla="*/ 5 w 97"/>
                <a:gd name="T13" fmla="*/ 46 h 50"/>
                <a:gd name="T14" fmla="*/ 1 w 97"/>
                <a:gd name="T15" fmla="*/ 48 h 50"/>
                <a:gd name="T16" fmla="*/ 0 w 97"/>
                <a:gd name="T17" fmla="*/ 50 h 50"/>
                <a:gd name="T18" fmla="*/ 37 w 97"/>
                <a:gd name="T19" fmla="*/ 35 h 50"/>
                <a:gd name="T20" fmla="*/ 43 w 97"/>
                <a:gd name="T2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0">
                  <a:moveTo>
                    <a:pt x="43" y="32"/>
                  </a:moveTo>
                  <a:cubicBezTo>
                    <a:pt x="50" y="25"/>
                    <a:pt x="57" y="22"/>
                    <a:pt x="65" y="19"/>
                  </a:cubicBezTo>
                  <a:cubicBezTo>
                    <a:pt x="76" y="15"/>
                    <a:pt x="87" y="11"/>
                    <a:pt x="97" y="7"/>
                  </a:cubicBezTo>
                  <a:cubicBezTo>
                    <a:pt x="96" y="0"/>
                    <a:pt x="96" y="0"/>
                    <a:pt x="96" y="0"/>
                  </a:cubicBezTo>
                  <a:cubicBezTo>
                    <a:pt x="87" y="2"/>
                    <a:pt x="79" y="5"/>
                    <a:pt x="71" y="8"/>
                  </a:cubicBezTo>
                  <a:cubicBezTo>
                    <a:pt x="60" y="12"/>
                    <a:pt x="48" y="15"/>
                    <a:pt x="39" y="24"/>
                  </a:cubicBezTo>
                  <a:cubicBezTo>
                    <a:pt x="30" y="35"/>
                    <a:pt x="18" y="41"/>
                    <a:pt x="5" y="46"/>
                  </a:cubicBezTo>
                  <a:cubicBezTo>
                    <a:pt x="4" y="47"/>
                    <a:pt x="2" y="47"/>
                    <a:pt x="1" y="48"/>
                  </a:cubicBezTo>
                  <a:cubicBezTo>
                    <a:pt x="0" y="50"/>
                    <a:pt x="0" y="50"/>
                    <a:pt x="0" y="50"/>
                  </a:cubicBezTo>
                  <a:cubicBezTo>
                    <a:pt x="12" y="45"/>
                    <a:pt x="25" y="40"/>
                    <a:pt x="37" y="35"/>
                  </a:cubicBezTo>
                  <a:cubicBezTo>
                    <a:pt x="40" y="34"/>
                    <a:pt x="42" y="33"/>
                    <a:pt x="43" y="3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6" hidden="1"/>
            <p:cNvSpPr>
              <a:spLocks/>
            </p:cNvSpPr>
            <p:nvPr userDrawn="1"/>
          </p:nvSpPr>
          <p:spPr bwMode="auto">
            <a:xfrm>
              <a:off x="3537" y="2732"/>
              <a:ext cx="175" cy="73"/>
            </a:xfrm>
            <a:custGeom>
              <a:avLst/>
              <a:gdLst>
                <a:gd name="T0" fmla="*/ 7 w 74"/>
                <a:gd name="T1" fmla="*/ 22 h 31"/>
                <a:gd name="T2" fmla="*/ 1 w 74"/>
                <a:gd name="T3" fmla="*/ 23 h 31"/>
                <a:gd name="T4" fmla="*/ 0 w 74"/>
                <a:gd name="T5" fmla="*/ 31 h 31"/>
                <a:gd name="T6" fmla="*/ 1 w 74"/>
                <a:gd name="T7" fmla="*/ 31 h 31"/>
                <a:gd name="T8" fmla="*/ 38 w 74"/>
                <a:gd name="T9" fmla="*/ 20 h 31"/>
                <a:gd name="T10" fmla="*/ 74 w 74"/>
                <a:gd name="T11" fmla="*/ 5 h 31"/>
                <a:gd name="T12" fmla="*/ 72 w 74"/>
                <a:gd name="T13" fmla="*/ 0 h 31"/>
                <a:gd name="T14" fmla="*/ 45 w 74"/>
                <a:gd name="T15" fmla="*/ 10 h 31"/>
                <a:gd name="T16" fmla="*/ 7 w 74"/>
                <a:gd name="T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7" y="22"/>
                  </a:moveTo>
                  <a:cubicBezTo>
                    <a:pt x="5" y="22"/>
                    <a:pt x="3" y="23"/>
                    <a:pt x="1" y="23"/>
                  </a:cubicBezTo>
                  <a:cubicBezTo>
                    <a:pt x="0" y="31"/>
                    <a:pt x="0" y="31"/>
                    <a:pt x="0" y="31"/>
                  </a:cubicBezTo>
                  <a:cubicBezTo>
                    <a:pt x="0" y="31"/>
                    <a:pt x="1" y="31"/>
                    <a:pt x="1" y="31"/>
                  </a:cubicBezTo>
                  <a:cubicBezTo>
                    <a:pt x="14" y="27"/>
                    <a:pt x="26" y="24"/>
                    <a:pt x="38" y="20"/>
                  </a:cubicBezTo>
                  <a:cubicBezTo>
                    <a:pt x="50" y="15"/>
                    <a:pt x="62" y="10"/>
                    <a:pt x="74" y="5"/>
                  </a:cubicBezTo>
                  <a:cubicBezTo>
                    <a:pt x="72" y="0"/>
                    <a:pt x="72" y="0"/>
                    <a:pt x="72" y="0"/>
                  </a:cubicBezTo>
                  <a:cubicBezTo>
                    <a:pt x="63" y="3"/>
                    <a:pt x="54" y="7"/>
                    <a:pt x="45" y="10"/>
                  </a:cubicBezTo>
                  <a:cubicBezTo>
                    <a:pt x="32" y="15"/>
                    <a:pt x="19" y="18"/>
                    <a:pt x="7"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7" hidden="1"/>
            <p:cNvSpPr>
              <a:spLocks/>
            </p:cNvSpPr>
            <p:nvPr userDrawn="1"/>
          </p:nvSpPr>
          <p:spPr bwMode="auto">
            <a:xfrm>
              <a:off x="3362" y="2872"/>
              <a:ext cx="97" cy="62"/>
            </a:xfrm>
            <a:custGeom>
              <a:avLst/>
              <a:gdLst>
                <a:gd name="T0" fmla="*/ 29 w 41"/>
                <a:gd name="T1" fmla="*/ 13 h 26"/>
                <a:gd name="T2" fmla="*/ 41 w 41"/>
                <a:gd name="T3" fmla="*/ 8 h 26"/>
                <a:gd name="T4" fmla="*/ 39 w 41"/>
                <a:gd name="T5" fmla="*/ 0 h 26"/>
                <a:gd name="T6" fmla="*/ 11 w 41"/>
                <a:gd name="T7" fmla="*/ 11 h 26"/>
                <a:gd name="T8" fmla="*/ 4 w 41"/>
                <a:gd name="T9" fmla="*/ 14 h 26"/>
                <a:gd name="T10" fmla="*/ 0 w 41"/>
                <a:gd name="T11" fmla="*/ 17 h 26"/>
                <a:gd name="T12" fmla="*/ 2 w 41"/>
                <a:gd name="T13" fmla="*/ 26 h 26"/>
                <a:gd name="T14" fmla="*/ 10 w 41"/>
                <a:gd name="T15" fmla="*/ 22 h 26"/>
                <a:gd name="T16" fmla="*/ 29 w 41"/>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29" y="13"/>
                  </a:moveTo>
                  <a:cubicBezTo>
                    <a:pt x="33" y="11"/>
                    <a:pt x="37" y="10"/>
                    <a:pt x="41" y="8"/>
                  </a:cubicBezTo>
                  <a:cubicBezTo>
                    <a:pt x="39" y="0"/>
                    <a:pt x="39" y="0"/>
                    <a:pt x="39" y="0"/>
                  </a:cubicBezTo>
                  <a:cubicBezTo>
                    <a:pt x="30" y="3"/>
                    <a:pt x="21" y="7"/>
                    <a:pt x="11" y="11"/>
                  </a:cubicBezTo>
                  <a:cubicBezTo>
                    <a:pt x="9" y="12"/>
                    <a:pt x="7" y="13"/>
                    <a:pt x="4" y="14"/>
                  </a:cubicBezTo>
                  <a:cubicBezTo>
                    <a:pt x="3" y="15"/>
                    <a:pt x="1" y="16"/>
                    <a:pt x="0" y="17"/>
                  </a:cubicBezTo>
                  <a:cubicBezTo>
                    <a:pt x="0" y="20"/>
                    <a:pt x="1" y="23"/>
                    <a:pt x="2" y="26"/>
                  </a:cubicBezTo>
                  <a:cubicBezTo>
                    <a:pt x="5" y="24"/>
                    <a:pt x="8" y="23"/>
                    <a:pt x="10" y="22"/>
                  </a:cubicBezTo>
                  <a:cubicBezTo>
                    <a:pt x="17" y="19"/>
                    <a:pt x="23" y="15"/>
                    <a:pt x="29"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8" hidden="1"/>
            <p:cNvSpPr>
              <a:spLocks/>
            </p:cNvSpPr>
            <p:nvPr userDrawn="1"/>
          </p:nvSpPr>
          <p:spPr bwMode="auto">
            <a:xfrm>
              <a:off x="3199" y="2922"/>
              <a:ext cx="151" cy="83"/>
            </a:xfrm>
            <a:custGeom>
              <a:avLst/>
              <a:gdLst>
                <a:gd name="T0" fmla="*/ 62 w 64"/>
                <a:gd name="T1" fmla="*/ 9 h 35"/>
                <a:gd name="T2" fmla="*/ 64 w 64"/>
                <a:gd name="T3" fmla="*/ 0 h 35"/>
                <a:gd name="T4" fmla="*/ 12 w 64"/>
                <a:gd name="T5" fmla="*/ 27 h 35"/>
                <a:gd name="T6" fmla="*/ 1 w 64"/>
                <a:gd name="T7" fmla="*/ 31 h 35"/>
                <a:gd name="T8" fmla="*/ 0 w 64"/>
                <a:gd name="T9" fmla="*/ 35 h 35"/>
                <a:gd name="T10" fmla="*/ 31 w 64"/>
                <a:gd name="T11" fmla="*/ 22 h 35"/>
                <a:gd name="T12" fmla="*/ 62 w 64"/>
                <a:gd name="T13" fmla="*/ 9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62" y="9"/>
                  </a:moveTo>
                  <a:cubicBezTo>
                    <a:pt x="63" y="6"/>
                    <a:pt x="63" y="3"/>
                    <a:pt x="64" y="0"/>
                  </a:cubicBezTo>
                  <a:cubicBezTo>
                    <a:pt x="47" y="11"/>
                    <a:pt x="30" y="20"/>
                    <a:pt x="12" y="27"/>
                  </a:cubicBezTo>
                  <a:cubicBezTo>
                    <a:pt x="8" y="28"/>
                    <a:pt x="4" y="30"/>
                    <a:pt x="1" y="31"/>
                  </a:cubicBezTo>
                  <a:cubicBezTo>
                    <a:pt x="0" y="35"/>
                    <a:pt x="0" y="35"/>
                    <a:pt x="0" y="35"/>
                  </a:cubicBezTo>
                  <a:cubicBezTo>
                    <a:pt x="10" y="31"/>
                    <a:pt x="21" y="27"/>
                    <a:pt x="31" y="22"/>
                  </a:cubicBezTo>
                  <a:cubicBezTo>
                    <a:pt x="41" y="18"/>
                    <a:pt x="52" y="13"/>
                    <a:pt x="62"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9" hidden="1"/>
            <p:cNvSpPr>
              <a:spLocks/>
            </p:cNvSpPr>
            <p:nvPr userDrawn="1"/>
          </p:nvSpPr>
          <p:spPr bwMode="auto">
            <a:xfrm>
              <a:off x="3521" y="2784"/>
              <a:ext cx="203" cy="83"/>
            </a:xfrm>
            <a:custGeom>
              <a:avLst/>
              <a:gdLst>
                <a:gd name="T0" fmla="*/ 0 w 86"/>
                <a:gd name="T1" fmla="*/ 35 h 35"/>
                <a:gd name="T2" fmla="*/ 4 w 86"/>
                <a:gd name="T3" fmla="*/ 34 h 35"/>
                <a:gd name="T4" fmla="*/ 46 w 86"/>
                <a:gd name="T5" fmla="*/ 21 h 35"/>
                <a:gd name="T6" fmla="*/ 86 w 86"/>
                <a:gd name="T7" fmla="*/ 5 h 35"/>
                <a:gd name="T8" fmla="*/ 85 w 86"/>
                <a:gd name="T9" fmla="*/ 0 h 35"/>
                <a:gd name="T10" fmla="*/ 2 w 86"/>
                <a:gd name="T11" fmla="*/ 27 h 35"/>
                <a:gd name="T12" fmla="*/ 0 w 8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0" y="35"/>
                  </a:moveTo>
                  <a:cubicBezTo>
                    <a:pt x="1" y="35"/>
                    <a:pt x="3" y="34"/>
                    <a:pt x="4" y="34"/>
                  </a:cubicBezTo>
                  <a:cubicBezTo>
                    <a:pt x="18" y="29"/>
                    <a:pt x="32" y="26"/>
                    <a:pt x="46" y="21"/>
                  </a:cubicBezTo>
                  <a:cubicBezTo>
                    <a:pt x="59" y="16"/>
                    <a:pt x="73" y="10"/>
                    <a:pt x="86" y="5"/>
                  </a:cubicBezTo>
                  <a:cubicBezTo>
                    <a:pt x="85" y="0"/>
                    <a:pt x="85" y="0"/>
                    <a:pt x="85" y="0"/>
                  </a:cubicBezTo>
                  <a:cubicBezTo>
                    <a:pt x="58" y="10"/>
                    <a:pt x="31" y="20"/>
                    <a:pt x="2" y="27"/>
                  </a:cubicBezTo>
                  <a:lnTo>
                    <a:pt x="0"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0" hidden="1"/>
            <p:cNvSpPr>
              <a:spLocks/>
            </p:cNvSpPr>
            <p:nvPr userDrawn="1"/>
          </p:nvSpPr>
          <p:spPr bwMode="auto">
            <a:xfrm>
              <a:off x="3223" y="2789"/>
              <a:ext cx="217" cy="119"/>
            </a:xfrm>
            <a:custGeom>
              <a:avLst/>
              <a:gdLst>
                <a:gd name="T0" fmla="*/ 30 w 92"/>
                <a:gd name="T1" fmla="*/ 36 h 50"/>
                <a:gd name="T2" fmla="*/ 47 w 92"/>
                <a:gd name="T3" fmla="*/ 25 h 50"/>
                <a:gd name="T4" fmla="*/ 92 w 92"/>
                <a:gd name="T5" fmla="*/ 8 h 50"/>
                <a:gd name="T6" fmla="*/ 90 w 92"/>
                <a:gd name="T7" fmla="*/ 0 h 50"/>
                <a:gd name="T8" fmla="*/ 52 w 92"/>
                <a:gd name="T9" fmla="*/ 14 h 50"/>
                <a:gd name="T10" fmla="*/ 32 w 92"/>
                <a:gd name="T11" fmla="*/ 25 h 50"/>
                <a:gd name="T12" fmla="*/ 9 w 92"/>
                <a:gd name="T13" fmla="*/ 42 h 50"/>
                <a:gd name="T14" fmla="*/ 1 w 92"/>
                <a:gd name="T15" fmla="*/ 45 h 50"/>
                <a:gd name="T16" fmla="*/ 0 w 92"/>
                <a:gd name="T17" fmla="*/ 50 h 50"/>
                <a:gd name="T18" fmla="*/ 5 w 92"/>
                <a:gd name="T19" fmla="*/ 48 h 50"/>
                <a:gd name="T20" fmla="*/ 30 w 92"/>
                <a:gd name="T2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0">
                  <a:moveTo>
                    <a:pt x="30" y="36"/>
                  </a:moveTo>
                  <a:cubicBezTo>
                    <a:pt x="35" y="33"/>
                    <a:pt x="39" y="28"/>
                    <a:pt x="47" y="25"/>
                  </a:cubicBezTo>
                  <a:cubicBezTo>
                    <a:pt x="62" y="18"/>
                    <a:pt x="76" y="14"/>
                    <a:pt x="92" y="8"/>
                  </a:cubicBezTo>
                  <a:cubicBezTo>
                    <a:pt x="90" y="0"/>
                    <a:pt x="90" y="0"/>
                    <a:pt x="90" y="0"/>
                  </a:cubicBezTo>
                  <a:cubicBezTo>
                    <a:pt x="77" y="5"/>
                    <a:pt x="65" y="9"/>
                    <a:pt x="52" y="14"/>
                  </a:cubicBezTo>
                  <a:cubicBezTo>
                    <a:pt x="45" y="16"/>
                    <a:pt x="38" y="21"/>
                    <a:pt x="32" y="25"/>
                  </a:cubicBezTo>
                  <a:cubicBezTo>
                    <a:pt x="24" y="30"/>
                    <a:pt x="17" y="38"/>
                    <a:pt x="9" y="42"/>
                  </a:cubicBezTo>
                  <a:cubicBezTo>
                    <a:pt x="7" y="43"/>
                    <a:pt x="4" y="44"/>
                    <a:pt x="1" y="45"/>
                  </a:cubicBezTo>
                  <a:cubicBezTo>
                    <a:pt x="0" y="50"/>
                    <a:pt x="0" y="50"/>
                    <a:pt x="0" y="50"/>
                  </a:cubicBezTo>
                  <a:cubicBezTo>
                    <a:pt x="2" y="49"/>
                    <a:pt x="3" y="48"/>
                    <a:pt x="5" y="48"/>
                  </a:cubicBezTo>
                  <a:cubicBezTo>
                    <a:pt x="14" y="44"/>
                    <a:pt x="22" y="40"/>
                    <a:pt x="3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1" hidden="1"/>
            <p:cNvSpPr>
              <a:spLocks/>
            </p:cNvSpPr>
            <p:nvPr userDrawn="1"/>
          </p:nvSpPr>
          <p:spPr bwMode="auto">
            <a:xfrm>
              <a:off x="3544" y="2729"/>
              <a:ext cx="128" cy="43"/>
            </a:xfrm>
            <a:custGeom>
              <a:avLst/>
              <a:gdLst>
                <a:gd name="T0" fmla="*/ 2 w 54"/>
                <a:gd name="T1" fmla="*/ 11 h 18"/>
                <a:gd name="T2" fmla="*/ 0 w 54"/>
                <a:gd name="T3" fmla="*/ 18 h 18"/>
                <a:gd name="T4" fmla="*/ 45 w 54"/>
                <a:gd name="T5" fmla="*/ 4 h 18"/>
                <a:gd name="T6" fmla="*/ 54 w 54"/>
                <a:gd name="T7" fmla="*/ 0 h 18"/>
                <a:gd name="T8" fmla="*/ 38 w 54"/>
                <a:gd name="T9" fmla="*/ 0 h 18"/>
                <a:gd name="T10" fmla="*/ 27 w 54"/>
                <a:gd name="T11" fmla="*/ 4 h 18"/>
                <a:gd name="T12" fmla="*/ 2 w 54"/>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2" y="11"/>
                  </a:moveTo>
                  <a:cubicBezTo>
                    <a:pt x="0" y="18"/>
                    <a:pt x="0" y="18"/>
                    <a:pt x="0" y="18"/>
                  </a:cubicBezTo>
                  <a:cubicBezTo>
                    <a:pt x="15" y="14"/>
                    <a:pt x="30" y="9"/>
                    <a:pt x="45" y="4"/>
                  </a:cubicBezTo>
                  <a:cubicBezTo>
                    <a:pt x="48" y="2"/>
                    <a:pt x="51" y="1"/>
                    <a:pt x="54" y="0"/>
                  </a:cubicBezTo>
                  <a:cubicBezTo>
                    <a:pt x="38" y="0"/>
                    <a:pt x="38" y="0"/>
                    <a:pt x="38" y="0"/>
                  </a:cubicBezTo>
                  <a:cubicBezTo>
                    <a:pt x="34" y="1"/>
                    <a:pt x="31" y="3"/>
                    <a:pt x="27" y="4"/>
                  </a:cubicBezTo>
                  <a:cubicBezTo>
                    <a:pt x="20" y="6"/>
                    <a:pt x="10" y="9"/>
                    <a:pt x="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2" hidden="1"/>
            <p:cNvSpPr>
              <a:spLocks/>
            </p:cNvSpPr>
            <p:nvPr userDrawn="1"/>
          </p:nvSpPr>
          <p:spPr bwMode="auto">
            <a:xfrm>
              <a:off x="3232" y="2763"/>
              <a:ext cx="201" cy="111"/>
            </a:xfrm>
            <a:custGeom>
              <a:avLst/>
              <a:gdLst>
                <a:gd name="T0" fmla="*/ 23 w 85"/>
                <a:gd name="T1" fmla="*/ 35 h 47"/>
                <a:gd name="T2" fmla="*/ 47 w 85"/>
                <a:gd name="T3" fmla="*/ 21 h 47"/>
                <a:gd name="T4" fmla="*/ 78 w 85"/>
                <a:gd name="T5" fmla="*/ 11 h 47"/>
                <a:gd name="T6" fmla="*/ 85 w 85"/>
                <a:gd name="T7" fmla="*/ 8 h 47"/>
                <a:gd name="T8" fmla="*/ 83 w 85"/>
                <a:gd name="T9" fmla="*/ 0 h 47"/>
                <a:gd name="T10" fmla="*/ 45 w 85"/>
                <a:gd name="T11" fmla="*/ 14 h 47"/>
                <a:gd name="T12" fmla="*/ 21 w 85"/>
                <a:gd name="T13" fmla="*/ 28 h 47"/>
                <a:gd name="T14" fmla="*/ 1 w 85"/>
                <a:gd name="T15" fmla="*/ 42 h 47"/>
                <a:gd name="T16" fmla="*/ 0 w 85"/>
                <a:gd name="T17" fmla="*/ 47 h 47"/>
                <a:gd name="T18" fmla="*/ 6 w 85"/>
                <a:gd name="T19" fmla="*/ 44 h 47"/>
                <a:gd name="T20" fmla="*/ 23 w 85"/>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7">
                  <a:moveTo>
                    <a:pt x="23" y="35"/>
                  </a:moveTo>
                  <a:cubicBezTo>
                    <a:pt x="31" y="31"/>
                    <a:pt x="38" y="25"/>
                    <a:pt x="47" y="21"/>
                  </a:cubicBezTo>
                  <a:cubicBezTo>
                    <a:pt x="57" y="17"/>
                    <a:pt x="68" y="15"/>
                    <a:pt x="78" y="11"/>
                  </a:cubicBezTo>
                  <a:cubicBezTo>
                    <a:pt x="80" y="10"/>
                    <a:pt x="83" y="9"/>
                    <a:pt x="85" y="8"/>
                  </a:cubicBezTo>
                  <a:cubicBezTo>
                    <a:pt x="83" y="0"/>
                    <a:pt x="83" y="0"/>
                    <a:pt x="83" y="0"/>
                  </a:cubicBezTo>
                  <a:cubicBezTo>
                    <a:pt x="70" y="5"/>
                    <a:pt x="57" y="9"/>
                    <a:pt x="45" y="14"/>
                  </a:cubicBezTo>
                  <a:cubicBezTo>
                    <a:pt x="37" y="17"/>
                    <a:pt x="29" y="23"/>
                    <a:pt x="21" y="28"/>
                  </a:cubicBezTo>
                  <a:cubicBezTo>
                    <a:pt x="14" y="32"/>
                    <a:pt x="8" y="38"/>
                    <a:pt x="1" y="42"/>
                  </a:cubicBezTo>
                  <a:cubicBezTo>
                    <a:pt x="0" y="47"/>
                    <a:pt x="0" y="47"/>
                    <a:pt x="0" y="47"/>
                  </a:cubicBezTo>
                  <a:cubicBezTo>
                    <a:pt x="2" y="46"/>
                    <a:pt x="4" y="45"/>
                    <a:pt x="6" y="44"/>
                  </a:cubicBezTo>
                  <a:cubicBezTo>
                    <a:pt x="12" y="42"/>
                    <a:pt x="17" y="38"/>
                    <a:pt x="23"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3" hidden="1"/>
            <p:cNvSpPr>
              <a:spLocks/>
            </p:cNvSpPr>
            <p:nvPr userDrawn="1"/>
          </p:nvSpPr>
          <p:spPr bwMode="auto">
            <a:xfrm>
              <a:off x="3552" y="2729"/>
              <a:ext cx="42" cy="15"/>
            </a:xfrm>
            <a:custGeom>
              <a:avLst/>
              <a:gdLst>
                <a:gd name="T0" fmla="*/ 0 w 18"/>
                <a:gd name="T1" fmla="*/ 6 h 6"/>
                <a:gd name="T2" fmla="*/ 9 w 18"/>
                <a:gd name="T3" fmla="*/ 4 h 6"/>
                <a:gd name="T4" fmla="*/ 18 w 18"/>
                <a:gd name="T5" fmla="*/ 0 h 6"/>
                <a:gd name="T6" fmla="*/ 1 w 18"/>
                <a:gd name="T7" fmla="*/ 0 h 6"/>
                <a:gd name="T8" fmla="*/ 0 w 18"/>
                <a:gd name="T9" fmla="*/ 6 h 6"/>
              </a:gdLst>
              <a:ahLst/>
              <a:cxnLst>
                <a:cxn ang="0">
                  <a:pos x="T0" y="T1"/>
                </a:cxn>
                <a:cxn ang="0">
                  <a:pos x="T2" y="T3"/>
                </a:cxn>
                <a:cxn ang="0">
                  <a:pos x="T4" y="T5"/>
                </a:cxn>
                <a:cxn ang="0">
                  <a:pos x="T6" y="T7"/>
                </a:cxn>
                <a:cxn ang="0">
                  <a:pos x="T8" y="T9"/>
                </a:cxn>
              </a:cxnLst>
              <a:rect l="0" t="0" r="r" b="b"/>
              <a:pathLst>
                <a:path w="18" h="6">
                  <a:moveTo>
                    <a:pt x="0" y="6"/>
                  </a:moveTo>
                  <a:cubicBezTo>
                    <a:pt x="3" y="5"/>
                    <a:pt x="6" y="5"/>
                    <a:pt x="9" y="4"/>
                  </a:cubicBezTo>
                  <a:cubicBezTo>
                    <a:pt x="12" y="2"/>
                    <a:pt x="15" y="1"/>
                    <a:pt x="18" y="0"/>
                  </a:cubicBezTo>
                  <a:cubicBezTo>
                    <a:pt x="1" y="0"/>
                    <a:pt x="1" y="0"/>
                    <a:pt x="1" y="0"/>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54" hidden="1"/>
            <p:cNvSpPr>
              <a:spLocks/>
            </p:cNvSpPr>
            <p:nvPr userDrawn="1"/>
          </p:nvSpPr>
          <p:spPr bwMode="auto">
            <a:xfrm>
              <a:off x="3627" y="2903"/>
              <a:ext cx="128" cy="48"/>
            </a:xfrm>
            <a:custGeom>
              <a:avLst/>
              <a:gdLst>
                <a:gd name="T0" fmla="*/ 0 w 54"/>
                <a:gd name="T1" fmla="*/ 14 h 20"/>
                <a:gd name="T2" fmla="*/ 1 w 54"/>
                <a:gd name="T3" fmla="*/ 20 h 20"/>
                <a:gd name="T4" fmla="*/ 26 w 54"/>
                <a:gd name="T5" fmla="*/ 13 h 20"/>
                <a:gd name="T6" fmla="*/ 54 w 54"/>
                <a:gd name="T7" fmla="*/ 5 h 20"/>
                <a:gd name="T8" fmla="*/ 53 w 54"/>
                <a:gd name="T9" fmla="*/ 0 h 20"/>
                <a:gd name="T10" fmla="*/ 28 w 54"/>
                <a:gd name="T11" fmla="*/ 6 h 20"/>
                <a:gd name="T12" fmla="*/ 0 w 5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0" y="14"/>
                  </a:moveTo>
                  <a:cubicBezTo>
                    <a:pt x="0" y="16"/>
                    <a:pt x="1" y="18"/>
                    <a:pt x="1" y="20"/>
                  </a:cubicBezTo>
                  <a:cubicBezTo>
                    <a:pt x="10" y="18"/>
                    <a:pt x="18" y="15"/>
                    <a:pt x="26" y="13"/>
                  </a:cubicBezTo>
                  <a:cubicBezTo>
                    <a:pt x="36" y="11"/>
                    <a:pt x="45" y="8"/>
                    <a:pt x="54" y="5"/>
                  </a:cubicBezTo>
                  <a:cubicBezTo>
                    <a:pt x="53" y="0"/>
                    <a:pt x="53" y="0"/>
                    <a:pt x="53" y="0"/>
                  </a:cubicBezTo>
                  <a:cubicBezTo>
                    <a:pt x="44" y="2"/>
                    <a:pt x="36" y="4"/>
                    <a:pt x="28" y="6"/>
                  </a:cubicBezTo>
                  <a:cubicBezTo>
                    <a:pt x="18" y="9"/>
                    <a:pt x="9" y="11"/>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55" hidden="1"/>
            <p:cNvSpPr>
              <a:spLocks/>
            </p:cNvSpPr>
            <p:nvPr userDrawn="1"/>
          </p:nvSpPr>
          <p:spPr bwMode="auto">
            <a:xfrm>
              <a:off x="3159" y="3079"/>
              <a:ext cx="158" cy="86"/>
            </a:xfrm>
            <a:custGeom>
              <a:avLst/>
              <a:gdLst>
                <a:gd name="T0" fmla="*/ 65 w 67"/>
                <a:gd name="T1" fmla="*/ 6 h 36"/>
                <a:gd name="T2" fmla="*/ 67 w 67"/>
                <a:gd name="T3" fmla="*/ 0 h 36"/>
                <a:gd name="T4" fmla="*/ 45 w 67"/>
                <a:gd name="T5" fmla="*/ 16 h 36"/>
                <a:gd name="T6" fmla="*/ 0 w 67"/>
                <a:gd name="T7" fmla="*/ 35 h 36"/>
                <a:gd name="T8" fmla="*/ 0 w 67"/>
                <a:gd name="T9" fmla="*/ 36 h 36"/>
                <a:gd name="T10" fmla="*/ 38 w 67"/>
                <a:gd name="T11" fmla="*/ 21 h 36"/>
                <a:gd name="T12" fmla="*/ 65 w 6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67" h="36">
                  <a:moveTo>
                    <a:pt x="65" y="6"/>
                  </a:moveTo>
                  <a:cubicBezTo>
                    <a:pt x="67" y="0"/>
                    <a:pt x="67" y="0"/>
                    <a:pt x="67" y="0"/>
                  </a:cubicBezTo>
                  <a:cubicBezTo>
                    <a:pt x="60" y="6"/>
                    <a:pt x="53" y="11"/>
                    <a:pt x="45" y="16"/>
                  </a:cubicBezTo>
                  <a:cubicBezTo>
                    <a:pt x="30" y="23"/>
                    <a:pt x="15" y="29"/>
                    <a:pt x="0" y="35"/>
                  </a:cubicBezTo>
                  <a:cubicBezTo>
                    <a:pt x="0" y="36"/>
                    <a:pt x="0" y="36"/>
                    <a:pt x="0" y="36"/>
                  </a:cubicBezTo>
                  <a:cubicBezTo>
                    <a:pt x="13" y="31"/>
                    <a:pt x="26" y="27"/>
                    <a:pt x="38" y="21"/>
                  </a:cubicBezTo>
                  <a:cubicBezTo>
                    <a:pt x="48" y="17"/>
                    <a:pt x="57" y="11"/>
                    <a:pt x="6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56" hidden="1"/>
            <p:cNvSpPr>
              <a:spLocks/>
            </p:cNvSpPr>
            <p:nvPr userDrawn="1"/>
          </p:nvSpPr>
          <p:spPr bwMode="auto">
            <a:xfrm>
              <a:off x="3495" y="2941"/>
              <a:ext cx="111" cy="50"/>
            </a:xfrm>
            <a:custGeom>
              <a:avLst/>
              <a:gdLst>
                <a:gd name="T0" fmla="*/ 3 w 47"/>
                <a:gd name="T1" fmla="*/ 13 h 21"/>
                <a:gd name="T2" fmla="*/ 1 w 47"/>
                <a:gd name="T3" fmla="*/ 14 h 21"/>
                <a:gd name="T4" fmla="*/ 0 w 47"/>
                <a:gd name="T5" fmla="*/ 21 h 21"/>
                <a:gd name="T6" fmla="*/ 38 w 47"/>
                <a:gd name="T7" fmla="*/ 9 h 21"/>
                <a:gd name="T8" fmla="*/ 45 w 47"/>
                <a:gd name="T9" fmla="*/ 7 h 21"/>
                <a:gd name="T10" fmla="*/ 47 w 47"/>
                <a:gd name="T11" fmla="*/ 0 h 21"/>
                <a:gd name="T12" fmla="*/ 41 w 47"/>
                <a:gd name="T13" fmla="*/ 2 h 21"/>
                <a:gd name="T14" fmla="*/ 3 w 47"/>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 y="13"/>
                  </a:moveTo>
                  <a:cubicBezTo>
                    <a:pt x="3" y="13"/>
                    <a:pt x="2" y="14"/>
                    <a:pt x="1" y="14"/>
                  </a:cubicBezTo>
                  <a:cubicBezTo>
                    <a:pt x="1" y="16"/>
                    <a:pt x="0" y="18"/>
                    <a:pt x="0" y="21"/>
                  </a:cubicBezTo>
                  <a:cubicBezTo>
                    <a:pt x="13" y="16"/>
                    <a:pt x="25" y="13"/>
                    <a:pt x="38" y="9"/>
                  </a:cubicBezTo>
                  <a:cubicBezTo>
                    <a:pt x="40" y="9"/>
                    <a:pt x="43" y="8"/>
                    <a:pt x="45" y="7"/>
                  </a:cubicBezTo>
                  <a:cubicBezTo>
                    <a:pt x="46" y="5"/>
                    <a:pt x="46" y="3"/>
                    <a:pt x="47" y="0"/>
                  </a:cubicBezTo>
                  <a:cubicBezTo>
                    <a:pt x="45" y="1"/>
                    <a:pt x="43" y="2"/>
                    <a:pt x="41" y="2"/>
                  </a:cubicBezTo>
                  <a:cubicBezTo>
                    <a:pt x="28" y="6"/>
                    <a:pt x="16" y="9"/>
                    <a:pt x="3"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57" hidden="1"/>
            <p:cNvSpPr>
              <a:spLocks/>
            </p:cNvSpPr>
            <p:nvPr userDrawn="1"/>
          </p:nvSpPr>
          <p:spPr bwMode="auto">
            <a:xfrm>
              <a:off x="3388" y="2979"/>
              <a:ext cx="95" cy="57"/>
            </a:xfrm>
            <a:custGeom>
              <a:avLst/>
              <a:gdLst>
                <a:gd name="T0" fmla="*/ 40 w 40"/>
                <a:gd name="T1" fmla="*/ 6 h 24"/>
                <a:gd name="T2" fmla="*/ 39 w 40"/>
                <a:gd name="T3" fmla="*/ 0 h 24"/>
                <a:gd name="T4" fmla="*/ 0 w 40"/>
                <a:gd name="T5" fmla="*/ 18 h 24"/>
                <a:gd name="T6" fmla="*/ 1 w 40"/>
                <a:gd name="T7" fmla="*/ 24 h 24"/>
                <a:gd name="T8" fmla="*/ 8 w 40"/>
                <a:gd name="T9" fmla="*/ 20 h 24"/>
                <a:gd name="T10" fmla="*/ 40 w 40"/>
                <a:gd name="T11" fmla="*/ 6 h 24"/>
              </a:gdLst>
              <a:ahLst/>
              <a:cxnLst>
                <a:cxn ang="0">
                  <a:pos x="T0" y="T1"/>
                </a:cxn>
                <a:cxn ang="0">
                  <a:pos x="T2" y="T3"/>
                </a:cxn>
                <a:cxn ang="0">
                  <a:pos x="T4" y="T5"/>
                </a:cxn>
                <a:cxn ang="0">
                  <a:pos x="T6" y="T7"/>
                </a:cxn>
                <a:cxn ang="0">
                  <a:pos x="T8" y="T9"/>
                </a:cxn>
                <a:cxn ang="0">
                  <a:pos x="T10" y="T11"/>
                </a:cxn>
              </a:cxnLst>
              <a:rect l="0" t="0" r="r" b="b"/>
              <a:pathLst>
                <a:path w="40" h="24">
                  <a:moveTo>
                    <a:pt x="40" y="6"/>
                  </a:moveTo>
                  <a:cubicBezTo>
                    <a:pt x="39" y="4"/>
                    <a:pt x="39" y="2"/>
                    <a:pt x="39" y="0"/>
                  </a:cubicBezTo>
                  <a:cubicBezTo>
                    <a:pt x="25" y="5"/>
                    <a:pt x="12" y="11"/>
                    <a:pt x="0" y="18"/>
                  </a:cubicBezTo>
                  <a:cubicBezTo>
                    <a:pt x="1" y="24"/>
                    <a:pt x="1" y="24"/>
                    <a:pt x="1" y="24"/>
                  </a:cubicBezTo>
                  <a:cubicBezTo>
                    <a:pt x="4" y="23"/>
                    <a:pt x="6" y="21"/>
                    <a:pt x="8" y="20"/>
                  </a:cubicBezTo>
                  <a:cubicBezTo>
                    <a:pt x="18" y="14"/>
                    <a:pt x="29" y="10"/>
                    <a:pt x="40"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58" hidden="1"/>
            <p:cNvSpPr>
              <a:spLocks/>
            </p:cNvSpPr>
            <p:nvPr userDrawn="1"/>
          </p:nvSpPr>
          <p:spPr bwMode="auto">
            <a:xfrm>
              <a:off x="3239" y="2741"/>
              <a:ext cx="187" cy="100"/>
            </a:xfrm>
            <a:custGeom>
              <a:avLst/>
              <a:gdLst>
                <a:gd name="T0" fmla="*/ 14 w 79"/>
                <a:gd name="T1" fmla="*/ 35 h 42"/>
                <a:gd name="T2" fmla="*/ 50 w 79"/>
                <a:gd name="T3" fmla="*/ 16 h 42"/>
                <a:gd name="T4" fmla="*/ 79 w 79"/>
                <a:gd name="T5" fmla="*/ 6 h 42"/>
                <a:gd name="T6" fmla="*/ 78 w 79"/>
                <a:gd name="T7" fmla="*/ 0 h 42"/>
                <a:gd name="T8" fmla="*/ 67 w 79"/>
                <a:gd name="T9" fmla="*/ 3 h 42"/>
                <a:gd name="T10" fmla="*/ 52 w 79"/>
                <a:gd name="T11" fmla="*/ 8 h 42"/>
                <a:gd name="T12" fmla="*/ 21 w 79"/>
                <a:gd name="T13" fmla="*/ 23 h 42"/>
                <a:gd name="T14" fmla="*/ 2 w 79"/>
                <a:gd name="T15" fmla="*/ 36 h 42"/>
                <a:gd name="T16" fmla="*/ 0 w 79"/>
                <a:gd name="T17" fmla="*/ 42 h 42"/>
                <a:gd name="T18" fmla="*/ 9 w 79"/>
                <a:gd name="T19" fmla="*/ 38 h 42"/>
                <a:gd name="T20" fmla="*/ 14 w 79"/>
                <a:gd name="T21"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2">
                  <a:moveTo>
                    <a:pt x="14" y="35"/>
                  </a:moveTo>
                  <a:cubicBezTo>
                    <a:pt x="25" y="27"/>
                    <a:pt x="37" y="20"/>
                    <a:pt x="50" y="16"/>
                  </a:cubicBezTo>
                  <a:cubicBezTo>
                    <a:pt x="60" y="13"/>
                    <a:pt x="69" y="9"/>
                    <a:pt x="79" y="6"/>
                  </a:cubicBezTo>
                  <a:cubicBezTo>
                    <a:pt x="78" y="0"/>
                    <a:pt x="78" y="0"/>
                    <a:pt x="78" y="0"/>
                  </a:cubicBezTo>
                  <a:cubicBezTo>
                    <a:pt x="74" y="1"/>
                    <a:pt x="71" y="2"/>
                    <a:pt x="67" y="3"/>
                  </a:cubicBezTo>
                  <a:cubicBezTo>
                    <a:pt x="62" y="5"/>
                    <a:pt x="57" y="6"/>
                    <a:pt x="52" y="8"/>
                  </a:cubicBezTo>
                  <a:cubicBezTo>
                    <a:pt x="42" y="13"/>
                    <a:pt x="31" y="17"/>
                    <a:pt x="21" y="23"/>
                  </a:cubicBezTo>
                  <a:cubicBezTo>
                    <a:pt x="14" y="27"/>
                    <a:pt x="8" y="31"/>
                    <a:pt x="2" y="36"/>
                  </a:cubicBezTo>
                  <a:cubicBezTo>
                    <a:pt x="0" y="42"/>
                    <a:pt x="0" y="42"/>
                    <a:pt x="0" y="42"/>
                  </a:cubicBezTo>
                  <a:cubicBezTo>
                    <a:pt x="3" y="40"/>
                    <a:pt x="6" y="39"/>
                    <a:pt x="9" y="38"/>
                  </a:cubicBezTo>
                  <a:cubicBezTo>
                    <a:pt x="11" y="37"/>
                    <a:pt x="12" y="37"/>
                    <a:pt x="1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9" hidden="1"/>
            <p:cNvSpPr>
              <a:spLocks/>
            </p:cNvSpPr>
            <p:nvPr userDrawn="1"/>
          </p:nvSpPr>
          <p:spPr bwMode="auto">
            <a:xfrm>
              <a:off x="3192" y="2955"/>
              <a:ext cx="151" cy="81"/>
            </a:xfrm>
            <a:custGeom>
              <a:avLst/>
              <a:gdLst>
                <a:gd name="T0" fmla="*/ 64 w 64"/>
                <a:gd name="T1" fmla="*/ 0 h 34"/>
                <a:gd name="T2" fmla="*/ 35 w 64"/>
                <a:gd name="T3" fmla="*/ 16 h 34"/>
                <a:gd name="T4" fmla="*/ 0 w 64"/>
                <a:gd name="T5" fmla="*/ 31 h 34"/>
                <a:gd name="T6" fmla="*/ 0 w 64"/>
                <a:gd name="T7" fmla="*/ 34 h 34"/>
                <a:gd name="T8" fmla="*/ 63 w 64"/>
                <a:gd name="T9" fmla="*/ 7 h 34"/>
                <a:gd name="T10" fmla="*/ 64 w 64"/>
                <a:gd name="T11" fmla="*/ 0 h 34"/>
              </a:gdLst>
              <a:ahLst/>
              <a:cxnLst>
                <a:cxn ang="0">
                  <a:pos x="T0" y="T1"/>
                </a:cxn>
                <a:cxn ang="0">
                  <a:pos x="T2" y="T3"/>
                </a:cxn>
                <a:cxn ang="0">
                  <a:pos x="T4" y="T5"/>
                </a:cxn>
                <a:cxn ang="0">
                  <a:pos x="T6" y="T7"/>
                </a:cxn>
                <a:cxn ang="0">
                  <a:pos x="T8" y="T9"/>
                </a:cxn>
                <a:cxn ang="0">
                  <a:pos x="T10" y="T11"/>
                </a:cxn>
              </a:cxnLst>
              <a:rect l="0" t="0" r="r" b="b"/>
              <a:pathLst>
                <a:path w="64" h="34">
                  <a:moveTo>
                    <a:pt x="64" y="0"/>
                  </a:moveTo>
                  <a:cubicBezTo>
                    <a:pt x="55" y="6"/>
                    <a:pt x="45" y="12"/>
                    <a:pt x="35" y="16"/>
                  </a:cubicBezTo>
                  <a:cubicBezTo>
                    <a:pt x="24" y="21"/>
                    <a:pt x="12" y="26"/>
                    <a:pt x="0" y="31"/>
                  </a:cubicBezTo>
                  <a:cubicBezTo>
                    <a:pt x="0" y="34"/>
                    <a:pt x="0" y="34"/>
                    <a:pt x="0" y="34"/>
                  </a:cubicBezTo>
                  <a:cubicBezTo>
                    <a:pt x="21" y="26"/>
                    <a:pt x="42" y="17"/>
                    <a:pt x="63" y="7"/>
                  </a:cubicBezTo>
                  <a:cubicBezTo>
                    <a:pt x="63" y="4"/>
                    <a:pt x="64" y="2"/>
                    <a:pt x="6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60" hidden="1"/>
            <p:cNvSpPr>
              <a:spLocks/>
            </p:cNvSpPr>
            <p:nvPr userDrawn="1"/>
          </p:nvSpPr>
          <p:spPr bwMode="auto">
            <a:xfrm>
              <a:off x="3514" y="2808"/>
              <a:ext cx="217" cy="88"/>
            </a:xfrm>
            <a:custGeom>
              <a:avLst/>
              <a:gdLst>
                <a:gd name="T0" fmla="*/ 33 w 92"/>
                <a:gd name="T1" fmla="*/ 20 h 37"/>
                <a:gd name="T2" fmla="*/ 2 w 92"/>
                <a:gd name="T3" fmla="*/ 28 h 37"/>
                <a:gd name="T4" fmla="*/ 0 w 92"/>
                <a:gd name="T5" fmla="*/ 37 h 37"/>
                <a:gd name="T6" fmla="*/ 59 w 92"/>
                <a:gd name="T7" fmla="*/ 17 h 37"/>
                <a:gd name="T8" fmla="*/ 84 w 92"/>
                <a:gd name="T9" fmla="*/ 8 h 37"/>
                <a:gd name="T10" fmla="*/ 92 w 92"/>
                <a:gd name="T11" fmla="*/ 5 h 37"/>
                <a:gd name="T12" fmla="*/ 91 w 92"/>
                <a:gd name="T13" fmla="*/ 0 h 37"/>
                <a:gd name="T14" fmla="*/ 64 w 92"/>
                <a:gd name="T15" fmla="*/ 10 h 37"/>
                <a:gd name="T16" fmla="*/ 33 w 92"/>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33" y="20"/>
                  </a:moveTo>
                  <a:cubicBezTo>
                    <a:pt x="23" y="23"/>
                    <a:pt x="13" y="25"/>
                    <a:pt x="2" y="28"/>
                  </a:cubicBezTo>
                  <a:cubicBezTo>
                    <a:pt x="0" y="37"/>
                    <a:pt x="0" y="37"/>
                    <a:pt x="0" y="37"/>
                  </a:cubicBezTo>
                  <a:cubicBezTo>
                    <a:pt x="19" y="30"/>
                    <a:pt x="39" y="24"/>
                    <a:pt x="59" y="17"/>
                  </a:cubicBezTo>
                  <a:cubicBezTo>
                    <a:pt x="67" y="14"/>
                    <a:pt x="75" y="12"/>
                    <a:pt x="84" y="8"/>
                  </a:cubicBezTo>
                  <a:cubicBezTo>
                    <a:pt x="86" y="7"/>
                    <a:pt x="89" y="6"/>
                    <a:pt x="92" y="5"/>
                  </a:cubicBezTo>
                  <a:cubicBezTo>
                    <a:pt x="91" y="0"/>
                    <a:pt x="91" y="0"/>
                    <a:pt x="91" y="0"/>
                  </a:cubicBezTo>
                  <a:cubicBezTo>
                    <a:pt x="82" y="3"/>
                    <a:pt x="73" y="6"/>
                    <a:pt x="64" y="10"/>
                  </a:cubicBezTo>
                  <a:cubicBezTo>
                    <a:pt x="54" y="13"/>
                    <a:pt x="44" y="16"/>
                    <a:pt x="33"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61" hidden="1"/>
            <p:cNvSpPr>
              <a:spLocks/>
            </p:cNvSpPr>
            <p:nvPr userDrawn="1"/>
          </p:nvSpPr>
          <p:spPr bwMode="auto">
            <a:xfrm>
              <a:off x="3367" y="2898"/>
              <a:ext cx="99" cy="57"/>
            </a:xfrm>
            <a:custGeom>
              <a:avLst/>
              <a:gdLst>
                <a:gd name="T0" fmla="*/ 40 w 42"/>
                <a:gd name="T1" fmla="*/ 0 h 24"/>
                <a:gd name="T2" fmla="*/ 0 w 42"/>
                <a:gd name="T3" fmla="*/ 18 h 24"/>
                <a:gd name="T4" fmla="*/ 2 w 42"/>
                <a:gd name="T5" fmla="*/ 24 h 24"/>
                <a:gd name="T6" fmla="*/ 42 w 42"/>
                <a:gd name="T7" fmla="*/ 7 h 24"/>
                <a:gd name="T8" fmla="*/ 40 w 42"/>
                <a:gd name="T9" fmla="*/ 0 h 24"/>
              </a:gdLst>
              <a:ahLst/>
              <a:cxnLst>
                <a:cxn ang="0">
                  <a:pos x="T0" y="T1"/>
                </a:cxn>
                <a:cxn ang="0">
                  <a:pos x="T2" y="T3"/>
                </a:cxn>
                <a:cxn ang="0">
                  <a:pos x="T4" y="T5"/>
                </a:cxn>
                <a:cxn ang="0">
                  <a:pos x="T6" y="T7"/>
                </a:cxn>
                <a:cxn ang="0">
                  <a:pos x="T8" y="T9"/>
                </a:cxn>
              </a:cxnLst>
              <a:rect l="0" t="0" r="r" b="b"/>
              <a:pathLst>
                <a:path w="42" h="24">
                  <a:moveTo>
                    <a:pt x="40" y="0"/>
                  </a:moveTo>
                  <a:cubicBezTo>
                    <a:pt x="27" y="6"/>
                    <a:pt x="14" y="12"/>
                    <a:pt x="0" y="18"/>
                  </a:cubicBezTo>
                  <a:cubicBezTo>
                    <a:pt x="1" y="20"/>
                    <a:pt x="1" y="22"/>
                    <a:pt x="2" y="24"/>
                  </a:cubicBezTo>
                  <a:cubicBezTo>
                    <a:pt x="15" y="18"/>
                    <a:pt x="28" y="12"/>
                    <a:pt x="42" y="7"/>
                  </a:cubicBezTo>
                  <a:cubicBezTo>
                    <a:pt x="41" y="5"/>
                    <a:pt x="41" y="2"/>
                    <a:pt x="4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62" hidden="1"/>
            <p:cNvSpPr>
              <a:spLocks/>
            </p:cNvSpPr>
            <p:nvPr userDrawn="1"/>
          </p:nvSpPr>
          <p:spPr bwMode="auto">
            <a:xfrm>
              <a:off x="3500" y="2917"/>
              <a:ext cx="108" cy="48"/>
            </a:xfrm>
            <a:custGeom>
              <a:avLst/>
              <a:gdLst>
                <a:gd name="T0" fmla="*/ 0 w 46"/>
                <a:gd name="T1" fmla="*/ 20 h 20"/>
                <a:gd name="T2" fmla="*/ 33 w 46"/>
                <a:gd name="T3" fmla="*/ 10 h 20"/>
                <a:gd name="T4" fmla="*/ 45 w 46"/>
                <a:gd name="T5" fmla="*/ 6 h 20"/>
                <a:gd name="T6" fmla="*/ 46 w 46"/>
                <a:gd name="T7" fmla="*/ 0 h 20"/>
                <a:gd name="T8" fmla="*/ 1 w 46"/>
                <a:gd name="T9" fmla="*/ 14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3" y="10"/>
                  </a:cubicBezTo>
                  <a:cubicBezTo>
                    <a:pt x="37" y="9"/>
                    <a:pt x="41" y="7"/>
                    <a:pt x="45" y="6"/>
                  </a:cubicBezTo>
                  <a:cubicBezTo>
                    <a:pt x="46" y="4"/>
                    <a:pt x="46" y="2"/>
                    <a:pt x="46" y="0"/>
                  </a:cubicBezTo>
                  <a:cubicBezTo>
                    <a:pt x="31" y="5"/>
                    <a:pt x="16" y="9"/>
                    <a:pt x="1" y="14"/>
                  </a:cubicBezTo>
                  <a:cubicBezTo>
                    <a:pt x="1" y="16"/>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63" hidden="1"/>
            <p:cNvSpPr>
              <a:spLocks/>
            </p:cNvSpPr>
            <p:nvPr userDrawn="1"/>
          </p:nvSpPr>
          <p:spPr bwMode="auto">
            <a:xfrm>
              <a:off x="3384" y="2960"/>
              <a:ext cx="94" cy="57"/>
            </a:xfrm>
            <a:custGeom>
              <a:avLst/>
              <a:gdLst>
                <a:gd name="T0" fmla="*/ 40 w 40"/>
                <a:gd name="T1" fmla="*/ 5 h 24"/>
                <a:gd name="T2" fmla="*/ 39 w 40"/>
                <a:gd name="T3" fmla="*/ 0 h 24"/>
                <a:gd name="T4" fmla="*/ 33 w 40"/>
                <a:gd name="T5" fmla="*/ 2 h 24"/>
                <a:gd name="T6" fmla="*/ 0 w 40"/>
                <a:gd name="T7" fmla="*/ 17 h 24"/>
                <a:gd name="T8" fmla="*/ 1 w 40"/>
                <a:gd name="T9" fmla="*/ 24 h 24"/>
                <a:gd name="T10" fmla="*/ 11 w 40"/>
                <a:gd name="T11" fmla="*/ 18 h 24"/>
                <a:gd name="T12" fmla="*/ 40 w 4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5"/>
                  </a:moveTo>
                  <a:cubicBezTo>
                    <a:pt x="40" y="3"/>
                    <a:pt x="39" y="1"/>
                    <a:pt x="39" y="0"/>
                  </a:cubicBezTo>
                  <a:cubicBezTo>
                    <a:pt x="37" y="0"/>
                    <a:pt x="35" y="1"/>
                    <a:pt x="33" y="2"/>
                  </a:cubicBezTo>
                  <a:cubicBezTo>
                    <a:pt x="21" y="6"/>
                    <a:pt x="10" y="11"/>
                    <a:pt x="0" y="17"/>
                  </a:cubicBezTo>
                  <a:cubicBezTo>
                    <a:pt x="1" y="24"/>
                    <a:pt x="1" y="24"/>
                    <a:pt x="1" y="24"/>
                  </a:cubicBezTo>
                  <a:cubicBezTo>
                    <a:pt x="4" y="22"/>
                    <a:pt x="7" y="20"/>
                    <a:pt x="11" y="18"/>
                  </a:cubicBezTo>
                  <a:cubicBezTo>
                    <a:pt x="20" y="12"/>
                    <a:pt x="30" y="8"/>
                    <a:pt x="4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64" hidden="1"/>
            <p:cNvSpPr>
              <a:spLocks/>
            </p:cNvSpPr>
            <p:nvPr userDrawn="1"/>
          </p:nvSpPr>
          <p:spPr bwMode="auto">
            <a:xfrm>
              <a:off x="3623" y="2879"/>
              <a:ext cx="125" cy="48"/>
            </a:xfrm>
            <a:custGeom>
              <a:avLst/>
              <a:gdLst>
                <a:gd name="T0" fmla="*/ 0 w 53"/>
                <a:gd name="T1" fmla="*/ 15 h 20"/>
                <a:gd name="T2" fmla="*/ 1 w 53"/>
                <a:gd name="T3" fmla="*/ 20 h 20"/>
                <a:gd name="T4" fmla="*/ 18 w 53"/>
                <a:gd name="T5" fmla="*/ 15 h 20"/>
                <a:gd name="T6" fmla="*/ 53 w 53"/>
                <a:gd name="T7" fmla="*/ 5 h 20"/>
                <a:gd name="T8" fmla="*/ 52 w 53"/>
                <a:gd name="T9" fmla="*/ 0 h 20"/>
                <a:gd name="T10" fmla="*/ 32 w 53"/>
                <a:gd name="T11" fmla="*/ 5 h 20"/>
                <a:gd name="T12" fmla="*/ 0 w 53"/>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0" y="15"/>
                  </a:moveTo>
                  <a:cubicBezTo>
                    <a:pt x="1" y="16"/>
                    <a:pt x="1" y="18"/>
                    <a:pt x="1" y="20"/>
                  </a:cubicBezTo>
                  <a:cubicBezTo>
                    <a:pt x="7" y="19"/>
                    <a:pt x="12" y="17"/>
                    <a:pt x="18" y="15"/>
                  </a:cubicBezTo>
                  <a:cubicBezTo>
                    <a:pt x="30" y="12"/>
                    <a:pt x="42" y="9"/>
                    <a:pt x="53" y="5"/>
                  </a:cubicBezTo>
                  <a:cubicBezTo>
                    <a:pt x="52" y="0"/>
                    <a:pt x="52" y="0"/>
                    <a:pt x="52" y="0"/>
                  </a:cubicBezTo>
                  <a:cubicBezTo>
                    <a:pt x="45" y="2"/>
                    <a:pt x="38" y="3"/>
                    <a:pt x="32" y="5"/>
                  </a:cubicBezTo>
                  <a:cubicBezTo>
                    <a:pt x="21" y="8"/>
                    <a:pt x="11" y="11"/>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65" hidden="1"/>
            <p:cNvSpPr>
              <a:spLocks/>
            </p:cNvSpPr>
            <p:nvPr userDrawn="1"/>
          </p:nvSpPr>
          <p:spPr bwMode="auto">
            <a:xfrm>
              <a:off x="3166" y="3046"/>
              <a:ext cx="158" cy="88"/>
            </a:xfrm>
            <a:custGeom>
              <a:avLst/>
              <a:gdLst>
                <a:gd name="T0" fmla="*/ 58 w 67"/>
                <a:gd name="T1" fmla="*/ 11 h 37"/>
                <a:gd name="T2" fmla="*/ 65 w 67"/>
                <a:gd name="T3" fmla="*/ 6 h 37"/>
                <a:gd name="T4" fmla="*/ 67 w 67"/>
                <a:gd name="T5" fmla="*/ 0 h 37"/>
                <a:gd name="T6" fmla="*/ 46 w 67"/>
                <a:gd name="T7" fmla="*/ 15 h 37"/>
                <a:gd name="T8" fmla="*/ 1 w 67"/>
                <a:gd name="T9" fmla="*/ 34 h 37"/>
                <a:gd name="T10" fmla="*/ 0 w 67"/>
                <a:gd name="T11" fmla="*/ 37 h 37"/>
                <a:gd name="T12" fmla="*/ 38 w 67"/>
                <a:gd name="T13" fmla="*/ 22 h 37"/>
                <a:gd name="T14" fmla="*/ 58 w 6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58" y="11"/>
                  </a:moveTo>
                  <a:cubicBezTo>
                    <a:pt x="60" y="9"/>
                    <a:pt x="63" y="8"/>
                    <a:pt x="65" y="6"/>
                  </a:cubicBezTo>
                  <a:cubicBezTo>
                    <a:pt x="67" y="0"/>
                    <a:pt x="67" y="0"/>
                    <a:pt x="67" y="0"/>
                  </a:cubicBezTo>
                  <a:cubicBezTo>
                    <a:pt x="60" y="6"/>
                    <a:pt x="54" y="11"/>
                    <a:pt x="46" y="15"/>
                  </a:cubicBezTo>
                  <a:cubicBezTo>
                    <a:pt x="31" y="22"/>
                    <a:pt x="16" y="28"/>
                    <a:pt x="1" y="34"/>
                  </a:cubicBezTo>
                  <a:cubicBezTo>
                    <a:pt x="0" y="37"/>
                    <a:pt x="0" y="37"/>
                    <a:pt x="0" y="37"/>
                  </a:cubicBezTo>
                  <a:cubicBezTo>
                    <a:pt x="13" y="32"/>
                    <a:pt x="25" y="27"/>
                    <a:pt x="38" y="22"/>
                  </a:cubicBezTo>
                  <a:cubicBezTo>
                    <a:pt x="45" y="19"/>
                    <a:pt x="51" y="15"/>
                    <a:pt x="58"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66" hidden="1"/>
            <p:cNvSpPr>
              <a:spLocks/>
            </p:cNvSpPr>
            <p:nvPr userDrawn="1"/>
          </p:nvSpPr>
          <p:spPr bwMode="auto">
            <a:xfrm>
              <a:off x="3263" y="2729"/>
              <a:ext cx="47" cy="19"/>
            </a:xfrm>
            <a:custGeom>
              <a:avLst/>
              <a:gdLst>
                <a:gd name="T0" fmla="*/ 2 w 20"/>
                <a:gd name="T1" fmla="*/ 0 h 8"/>
                <a:gd name="T2" fmla="*/ 0 w 20"/>
                <a:gd name="T3" fmla="*/ 8 h 8"/>
                <a:gd name="T4" fmla="*/ 20 w 20"/>
                <a:gd name="T5" fmla="*/ 0 h 8"/>
                <a:gd name="T6" fmla="*/ 2 w 20"/>
                <a:gd name="T7" fmla="*/ 0 h 8"/>
              </a:gdLst>
              <a:ahLst/>
              <a:cxnLst>
                <a:cxn ang="0">
                  <a:pos x="T0" y="T1"/>
                </a:cxn>
                <a:cxn ang="0">
                  <a:pos x="T2" y="T3"/>
                </a:cxn>
                <a:cxn ang="0">
                  <a:pos x="T4" y="T5"/>
                </a:cxn>
                <a:cxn ang="0">
                  <a:pos x="T6" y="T7"/>
                </a:cxn>
              </a:cxnLst>
              <a:rect l="0" t="0" r="r" b="b"/>
              <a:pathLst>
                <a:path w="20" h="8">
                  <a:moveTo>
                    <a:pt x="2" y="0"/>
                  </a:moveTo>
                  <a:cubicBezTo>
                    <a:pt x="0" y="8"/>
                    <a:pt x="0" y="8"/>
                    <a:pt x="0" y="8"/>
                  </a:cubicBezTo>
                  <a:cubicBezTo>
                    <a:pt x="6" y="5"/>
                    <a:pt x="13" y="3"/>
                    <a:pt x="20" y="0"/>
                  </a:cubicBez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7" hidden="1"/>
            <p:cNvSpPr>
              <a:spLocks/>
            </p:cNvSpPr>
            <p:nvPr userDrawn="1"/>
          </p:nvSpPr>
          <p:spPr bwMode="auto">
            <a:xfrm>
              <a:off x="3249" y="2729"/>
              <a:ext cx="170" cy="79"/>
            </a:xfrm>
            <a:custGeom>
              <a:avLst/>
              <a:gdLst>
                <a:gd name="T0" fmla="*/ 38 w 72"/>
                <a:gd name="T1" fmla="*/ 13 h 33"/>
                <a:gd name="T2" fmla="*/ 72 w 72"/>
                <a:gd name="T3" fmla="*/ 0 h 33"/>
                <a:gd name="T4" fmla="*/ 72 w 72"/>
                <a:gd name="T5" fmla="*/ 0 h 33"/>
                <a:gd name="T6" fmla="*/ 54 w 72"/>
                <a:gd name="T7" fmla="*/ 0 h 33"/>
                <a:gd name="T8" fmla="*/ 41 w 72"/>
                <a:gd name="T9" fmla="*/ 6 h 33"/>
                <a:gd name="T10" fmla="*/ 13 w 72"/>
                <a:gd name="T11" fmla="*/ 19 h 33"/>
                <a:gd name="T12" fmla="*/ 1 w 72"/>
                <a:gd name="T13" fmla="*/ 27 h 33"/>
                <a:gd name="T14" fmla="*/ 0 w 72"/>
                <a:gd name="T15" fmla="*/ 33 h 33"/>
                <a:gd name="T16" fmla="*/ 12 w 72"/>
                <a:gd name="T17" fmla="*/ 27 h 33"/>
                <a:gd name="T18" fmla="*/ 38 w 72"/>
                <a:gd name="T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3">
                  <a:moveTo>
                    <a:pt x="38" y="13"/>
                  </a:moveTo>
                  <a:cubicBezTo>
                    <a:pt x="49" y="9"/>
                    <a:pt x="61" y="5"/>
                    <a:pt x="72" y="0"/>
                  </a:cubicBezTo>
                  <a:cubicBezTo>
                    <a:pt x="72" y="0"/>
                    <a:pt x="72" y="0"/>
                    <a:pt x="72" y="0"/>
                  </a:cubicBezTo>
                  <a:cubicBezTo>
                    <a:pt x="54" y="0"/>
                    <a:pt x="54" y="0"/>
                    <a:pt x="54" y="0"/>
                  </a:cubicBezTo>
                  <a:cubicBezTo>
                    <a:pt x="50" y="2"/>
                    <a:pt x="45" y="4"/>
                    <a:pt x="41" y="6"/>
                  </a:cubicBezTo>
                  <a:cubicBezTo>
                    <a:pt x="31" y="10"/>
                    <a:pt x="22" y="15"/>
                    <a:pt x="13" y="19"/>
                  </a:cubicBezTo>
                  <a:cubicBezTo>
                    <a:pt x="9" y="22"/>
                    <a:pt x="5" y="24"/>
                    <a:pt x="1" y="27"/>
                  </a:cubicBezTo>
                  <a:cubicBezTo>
                    <a:pt x="0" y="33"/>
                    <a:pt x="0" y="33"/>
                    <a:pt x="0" y="33"/>
                  </a:cubicBezTo>
                  <a:cubicBezTo>
                    <a:pt x="4" y="31"/>
                    <a:pt x="8" y="29"/>
                    <a:pt x="12" y="27"/>
                  </a:cubicBezTo>
                  <a:cubicBezTo>
                    <a:pt x="21" y="23"/>
                    <a:pt x="29" y="17"/>
                    <a:pt x="38"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68" hidden="1"/>
            <p:cNvSpPr>
              <a:spLocks/>
            </p:cNvSpPr>
            <p:nvPr userDrawn="1"/>
          </p:nvSpPr>
          <p:spPr bwMode="auto">
            <a:xfrm>
              <a:off x="3256" y="2729"/>
              <a:ext cx="104" cy="48"/>
            </a:xfrm>
            <a:custGeom>
              <a:avLst/>
              <a:gdLst>
                <a:gd name="T0" fmla="*/ 44 w 44"/>
                <a:gd name="T1" fmla="*/ 0 h 20"/>
                <a:gd name="T2" fmla="*/ 30 w 44"/>
                <a:gd name="T3" fmla="*/ 0 h 20"/>
                <a:gd name="T4" fmla="*/ 1 w 44"/>
                <a:gd name="T5" fmla="*/ 13 h 20"/>
                <a:gd name="T6" fmla="*/ 0 w 44"/>
                <a:gd name="T7" fmla="*/ 20 h 20"/>
                <a:gd name="T8" fmla="*/ 25 w 44"/>
                <a:gd name="T9" fmla="*/ 8 h 20"/>
                <a:gd name="T10" fmla="*/ 44 w 44"/>
                <a:gd name="T11" fmla="*/ 0 h 20"/>
              </a:gdLst>
              <a:ahLst/>
              <a:cxnLst>
                <a:cxn ang="0">
                  <a:pos x="T0" y="T1"/>
                </a:cxn>
                <a:cxn ang="0">
                  <a:pos x="T2" y="T3"/>
                </a:cxn>
                <a:cxn ang="0">
                  <a:pos x="T4" y="T5"/>
                </a:cxn>
                <a:cxn ang="0">
                  <a:pos x="T6" y="T7"/>
                </a:cxn>
                <a:cxn ang="0">
                  <a:pos x="T8" y="T9"/>
                </a:cxn>
                <a:cxn ang="0">
                  <a:pos x="T10" y="T11"/>
                </a:cxn>
              </a:cxnLst>
              <a:rect l="0" t="0" r="r" b="b"/>
              <a:pathLst>
                <a:path w="44" h="20">
                  <a:moveTo>
                    <a:pt x="44" y="0"/>
                  </a:moveTo>
                  <a:cubicBezTo>
                    <a:pt x="30" y="0"/>
                    <a:pt x="30" y="0"/>
                    <a:pt x="30" y="0"/>
                  </a:cubicBezTo>
                  <a:cubicBezTo>
                    <a:pt x="20" y="4"/>
                    <a:pt x="11" y="9"/>
                    <a:pt x="1" y="13"/>
                  </a:cubicBezTo>
                  <a:cubicBezTo>
                    <a:pt x="0" y="20"/>
                    <a:pt x="0" y="20"/>
                    <a:pt x="0" y="20"/>
                  </a:cubicBezTo>
                  <a:cubicBezTo>
                    <a:pt x="8" y="16"/>
                    <a:pt x="16" y="12"/>
                    <a:pt x="25" y="8"/>
                  </a:cubicBezTo>
                  <a:cubicBezTo>
                    <a:pt x="32" y="5"/>
                    <a:pt x="38" y="3"/>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69" hidden="1"/>
            <p:cNvSpPr>
              <a:spLocks/>
            </p:cNvSpPr>
            <p:nvPr userDrawn="1"/>
          </p:nvSpPr>
          <p:spPr bwMode="auto">
            <a:xfrm>
              <a:off x="3504" y="2894"/>
              <a:ext cx="109" cy="47"/>
            </a:xfrm>
            <a:custGeom>
              <a:avLst/>
              <a:gdLst>
                <a:gd name="T0" fmla="*/ 0 w 46"/>
                <a:gd name="T1" fmla="*/ 20 h 20"/>
                <a:gd name="T2" fmla="*/ 32 w 46"/>
                <a:gd name="T3" fmla="*/ 10 h 20"/>
                <a:gd name="T4" fmla="*/ 45 w 46"/>
                <a:gd name="T5" fmla="*/ 6 h 20"/>
                <a:gd name="T6" fmla="*/ 46 w 46"/>
                <a:gd name="T7" fmla="*/ 0 h 20"/>
                <a:gd name="T8" fmla="*/ 1 w 46"/>
                <a:gd name="T9" fmla="*/ 15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2" y="10"/>
                  </a:cubicBezTo>
                  <a:cubicBezTo>
                    <a:pt x="37" y="8"/>
                    <a:pt x="41" y="7"/>
                    <a:pt x="45" y="6"/>
                  </a:cubicBezTo>
                  <a:cubicBezTo>
                    <a:pt x="46" y="4"/>
                    <a:pt x="46" y="2"/>
                    <a:pt x="46" y="0"/>
                  </a:cubicBezTo>
                  <a:cubicBezTo>
                    <a:pt x="31" y="4"/>
                    <a:pt x="16" y="10"/>
                    <a:pt x="1" y="15"/>
                  </a:cubicBezTo>
                  <a:cubicBezTo>
                    <a:pt x="1" y="17"/>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70" hidden="1"/>
            <p:cNvSpPr>
              <a:spLocks/>
            </p:cNvSpPr>
            <p:nvPr userDrawn="1"/>
          </p:nvSpPr>
          <p:spPr bwMode="auto">
            <a:xfrm>
              <a:off x="3620" y="2855"/>
              <a:ext cx="123" cy="50"/>
            </a:xfrm>
            <a:custGeom>
              <a:avLst/>
              <a:gdLst>
                <a:gd name="T0" fmla="*/ 0 w 52"/>
                <a:gd name="T1" fmla="*/ 15 h 21"/>
                <a:gd name="T2" fmla="*/ 1 w 52"/>
                <a:gd name="T3" fmla="*/ 21 h 21"/>
                <a:gd name="T4" fmla="*/ 38 w 52"/>
                <a:gd name="T5" fmla="*/ 10 h 21"/>
                <a:gd name="T6" fmla="*/ 52 w 52"/>
                <a:gd name="T7" fmla="*/ 5 h 21"/>
                <a:gd name="T8" fmla="*/ 51 w 52"/>
                <a:gd name="T9" fmla="*/ 0 h 21"/>
                <a:gd name="T10" fmla="*/ 10 w 52"/>
                <a:gd name="T11" fmla="*/ 12 h 21"/>
                <a:gd name="T12" fmla="*/ 0 w 5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0" y="15"/>
                  </a:moveTo>
                  <a:cubicBezTo>
                    <a:pt x="0" y="17"/>
                    <a:pt x="1" y="19"/>
                    <a:pt x="1" y="21"/>
                  </a:cubicBezTo>
                  <a:cubicBezTo>
                    <a:pt x="13" y="17"/>
                    <a:pt x="26" y="13"/>
                    <a:pt x="38" y="10"/>
                  </a:cubicBezTo>
                  <a:cubicBezTo>
                    <a:pt x="43" y="8"/>
                    <a:pt x="47" y="7"/>
                    <a:pt x="52" y="5"/>
                  </a:cubicBezTo>
                  <a:cubicBezTo>
                    <a:pt x="51" y="0"/>
                    <a:pt x="51" y="0"/>
                    <a:pt x="51" y="0"/>
                  </a:cubicBezTo>
                  <a:cubicBezTo>
                    <a:pt x="37" y="4"/>
                    <a:pt x="23" y="7"/>
                    <a:pt x="10" y="12"/>
                  </a:cubicBezTo>
                  <a:cubicBezTo>
                    <a:pt x="7" y="13"/>
                    <a:pt x="3"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71" hidden="1"/>
            <p:cNvSpPr>
              <a:spLocks/>
            </p:cNvSpPr>
            <p:nvPr userDrawn="1"/>
          </p:nvSpPr>
          <p:spPr bwMode="auto">
            <a:xfrm>
              <a:off x="3175" y="3015"/>
              <a:ext cx="157" cy="86"/>
            </a:xfrm>
            <a:custGeom>
              <a:avLst/>
              <a:gdLst>
                <a:gd name="T0" fmla="*/ 58 w 66"/>
                <a:gd name="T1" fmla="*/ 10 h 36"/>
                <a:gd name="T2" fmla="*/ 64 w 66"/>
                <a:gd name="T3" fmla="*/ 6 h 36"/>
                <a:gd name="T4" fmla="*/ 66 w 66"/>
                <a:gd name="T5" fmla="*/ 0 h 36"/>
                <a:gd name="T6" fmla="*/ 37 w 66"/>
                <a:gd name="T7" fmla="*/ 18 h 36"/>
                <a:gd name="T8" fmla="*/ 0 w 66"/>
                <a:gd name="T9" fmla="*/ 34 h 36"/>
                <a:gd name="T10" fmla="*/ 0 w 66"/>
                <a:gd name="T11" fmla="*/ 36 h 36"/>
                <a:gd name="T12" fmla="*/ 13 w 66"/>
                <a:gd name="T13" fmla="*/ 31 h 36"/>
                <a:gd name="T14" fmla="*/ 58 w 66"/>
                <a:gd name="T15" fmla="*/ 1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58" y="10"/>
                  </a:moveTo>
                  <a:cubicBezTo>
                    <a:pt x="60" y="9"/>
                    <a:pt x="62" y="7"/>
                    <a:pt x="64" y="6"/>
                  </a:cubicBezTo>
                  <a:cubicBezTo>
                    <a:pt x="66" y="0"/>
                    <a:pt x="66" y="0"/>
                    <a:pt x="66" y="0"/>
                  </a:cubicBezTo>
                  <a:cubicBezTo>
                    <a:pt x="57" y="6"/>
                    <a:pt x="47" y="13"/>
                    <a:pt x="37" y="18"/>
                  </a:cubicBezTo>
                  <a:cubicBezTo>
                    <a:pt x="25" y="24"/>
                    <a:pt x="13" y="29"/>
                    <a:pt x="0" y="34"/>
                  </a:cubicBezTo>
                  <a:cubicBezTo>
                    <a:pt x="0" y="36"/>
                    <a:pt x="0" y="36"/>
                    <a:pt x="0" y="36"/>
                  </a:cubicBezTo>
                  <a:cubicBezTo>
                    <a:pt x="4" y="35"/>
                    <a:pt x="9" y="33"/>
                    <a:pt x="13" y="31"/>
                  </a:cubicBezTo>
                  <a:cubicBezTo>
                    <a:pt x="28" y="24"/>
                    <a:pt x="43" y="18"/>
                    <a:pt x="5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72" hidden="1"/>
            <p:cNvSpPr>
              <a:spLocks/>
            </p:cNvSpPr>
            <p:nvPr userDrawn="1"/>
          </p:nvSpPr>
          <p:spPr bwMode="auto">
            <a:xfrm>
              <a:off x="3379" y="2941"/>
              <a:ext cx="94" cy="55"/>
            </a:xfrm>
            <a:custGeom>
              <a:avLst/>
              <a:gdLst>
                <a:gd name="T0" fmla="*/ 40 w 40"/>
                <a:gd name="T1" fmla="*/ 4 h 23"/>
                <a:gd name="T2" fmla="*/ 39 w 40"/>
                <a:gd name="T3" fmla="*/ 0 h 23"/>
                <a:gd name="T4" fmla="*/ 37 w 40"/>
                <a:gd name="T5" fmla="*/ 0 h 23"/>
                <a:gd name="T6" fmla="*/ 0 w 40"/>
                <a:gd name="T7" fmla="*/ 18 h 23"/>
                <a:gd name="T8" fmla="*/ 0 w 40"/>
                <a:gd name="T9" fmla="*/ 19 h 23"/>
                <a:gd name="T10" fmla="*/ 1 w 40"/>
                <a:gd name="T11" fmla="*/ 23 h 23"/>
                <a:gd name="T12" fmla="*/ 9 w 40"/>
                <a:gd name="T13" fmla="*/ 18 h 23"/>
                <a:gd name="T14" fmla="*/ 40 w 4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3">
                  <a:moveTo>
                    <a:pt x="40" y="4"/>
                  </a:moveTo>
                  <a:cubicBezTo>
                    <a:pt x="40" y="3"/>
                    <a:pt x="40" y="1"/>
                    <a:pt x="39" y="0"/>
                  </a:cubicBezTo>
                  <a:cubicBezTo>
                    <a:pt x="38" y="0"/>
                    <a:pt x="38" y="0"/>
                    <a:pt x="37" y="0"/>
                  </a:cubicBezTo>
                  <a:cubicBezTo>
                    <a:pt x="24" y="5"/>
                    <a:pt x="11" y="11"/>
                    <a:pt x="0" y="18"/>
                  </a:cubicBezTo>
                  <a:cubicBezTo>
                    <a:pt x="0" y="18"/>
                    <a:pt x="0" y="18"/>
                    <a:pt x="0" y="19"/>
                  </a:cubicBezTo>
                  <a:cubicBezTo>
                    <a:pt x="1" y="23"/>
                    <a:pt x="1" y="23"/>
                    <a:pt x="1" y="23"/>
                  </a:cubicBezTo>
                  <a:cubicBezTo>
                    <a:pt x="4" y="21"/>
                    <a:pt x="6" y="20"/>
                    <a:pt x="9" y="18"/>
                  </a:cubicBezTo>
                  <a:cubicBezTo>
                    <a:pt x="19" y="13"/>
                    <a:pt x="30" y="8"/>
                    <a:pt x="40"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3" hidden="1"/>
            <p:cNvSpPr>
              <a:spLocks/>
            </p:cNvSpPr>
            <p:nvPr userDrawn="1"/>
          </p:nvSpPr>
          <p:spPr bwMode="auto">
            <a:xfrm>
              <a:off x="3183" y="2986"/>
              <a:ext cx="153" cy="84"/>
            </a:xfrm>
            <a:custGeom>
              <a:avLst/>
              <a:gdLst>
                <a:gd name="T0" fmla="*/ 52 w 65"/>
                <a:gd name="T1" fmla="*/ 12 h 35"/>
                <a:gd name="T2" fmla="*/ 64 w 65"/>
                <a:gd name="T3" fmla="*/ 5 h 35"/>
                <a:gd name="T4" fmla="*/ 65 w 65"/>
                <a:gd name="T5" fmla="*/ 0 h 35"/>
                <a:gd name="T6" fmla="*/ 61 w 65"/>
                <a:gd name="T7" fmla="*/ 2 h 35"/>
                <a:gd name="T8" fmla="*/ 16 w 65"/>
                <a:gd name="T9" fmla="*/ 26 h 35"/>
                <a:gd name="T10" fmla="*/ 1 w 65"/>
                <a:gd name="T11" fmla="*/ 32 h 35"/>
                <a:gd name="T12" fmla="*/ 0 w 65"/>
                <a:gd name="T13" fmla="*/ 35 h 35"/>
                <a:gd name="T14" fmla="*/ 26 w 65"/>
                <a:gd name="T15" fmla="*/ 24 h 35"/>
                <a:gd name="T16" fmla="*/ 52 w 65"/>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5">
                  <a:moveTo>
                    <a:pt x="52" y="12"/>
                  </a:moveTo>
                  <a:cubicBezTo>
                    <a:pt x="56" y="10"/>
                    <a:pt x="60" y="8"/>
                    <a:pt x="64" y="5"/>
                  </a:cubicBezTo>
                  <a:cubicBezTo>
                    <a:pt x="65" y="0"/>
                    <a:pt x="65" y="0"/>
                    <a:pt x="65" y="0"/>
                  </a:cubicBezTo>
                  <a:cubicBezTo>
                    <a:pt x="64" y="1"/>
                    <a:pt x="62" y="1"/>
                    <a:pt x="61" y="2"/>
                  </a:cubicBezTo>
                  <a:cubicBezTo>
                    <a:pt x="46" y="11"/>
                    <a:pt x="32" y="20"/>
                    <a:pt x="16" y="26"/>
                  </a:cubicBezTo>
                  <a:cubicBezTo>
                    <a:pt x="11" y="28"/>
                    <a:pt x="6" y="30"/>
                    <a:pt x="1" y="32"/>
                  </a:cubicBezTo>
                  <a:cubicBezTo>
                    <a:pt x="0" y="35"/>
                    <a:pt x="0" y="35"/>
                    <a:pt x="0" y="35"/>
                  </a:cubicBezTo>
                  <a:cubicBezTo>
                    <a:pt x="9" y="31"/>
                    <a:pt x="18" y="28"/>
                    <a:pt x="26" y="24"/>
                  </a:cubicBezTo>
                  <a:cubicBezTo>
                    <a:pt x="35" y="20"/>
                    <a:pt x="44" y="17"/>
                    <a:pt x="52"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74" hidden="1"/>
            <p:cNvSpPr>
              <a:spLocks/>
            </p:cNvSpPr>
            <p:nvPr userDrawn="1"/>
          </p:nvSpPr>
          <p:spPr bwMode="auto">
            <a:xfrm>
              <a:off x="3618" y="2832"/>
              <a:ext cx="118" cy="50"/>
            </a:xfrm>
            <a:custGeom>
              <a:avLst/>
              <a:gdLst>
                <a:gd name="T0" fmla="*/ 0 w 50"/>
                <a:gd name="T1" fmla="*/ 16 h 21"/>
                <a:gd name="T2" fmla="*/ 1 w 50"/>
                <a:gd name="T3" fmla="*/ 21 h 21"/>
                <a:gd name="T4" fmla="*/ 49 w 50"/>
                <a:gd name="T5" fmla="*/ 6 h 21"/>
                <a:gd name="T6" fmla="*/ 50 w 50"/>
                <a:gd name="T7" fmla="*/ 5 h 21"/>
                <a:gd name="T8" fmla="*/ 49 w 50"/>
                <a:gd name="T9" fmla="*/ 0 h 21"/>
                <a:gd name="T10" fmla="*/ 5 w 50"/>
                <a:gd name="T11" fmla="*/ 14 h 21"/>
                <a:gd name="T12" fmla="*/ 0 w 5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0" y="16"/>
                  </a:moveTo>
                  <a:cubicBezTo>
                    <a:pt x="0" y="18"/>
                    <a:pt x="0" y="20"/>
                    <a:pt x="1" y="21"/>
                  </a:cubicBezTo>
                  <a:cubicBezTo>
                    <a:pt x="17" y="16"/>
                    <a:pt x="33" y="11"/>
                    <a:pt x="49" y="6"/>
                  </a:cubicBezTo>
                  <a:cubicBezTo>
                    <a:pt x="49" y="6"/>
                    <a:pt x="50" y="6"/>
                    <a:pt x="50" y="5"/>
                  </a:cubicBezTo>
                  <a:cubicBezTo>
                    <a:pt x="49" y="0"/>
                    <a:pt x="49" y="0"/>
                    <a:pt x="49" y="0"/>
                  </a:cubicBezTo>
                  <a:cubicBezTo>
                    <a:pt x="34" y="5"/>
                    <a:pt x="19" y="9"/>
                    <a:pt x="5" y="14"/>
                  </a:cubicBezTo>
                  <a:cubicBezTo>
                    <a:pt x="3" y="15"/>
                    <a:pt x="2" y="15"/>
                    <a:pt x="0"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75" hidden="1"/>
            <p:cNvSpPr>
              <a:spLocks/>
            </p:cNvSpPr>
            <p:nvPr userDrawn="1"/>
          </p:nvSpPr>
          <p:spPr bwMode="auto">
            <a:xfrm>
              <a:off x="3374" y="2922"/>
              <a:ext cx="97" cy="52"/>
            </a:xfrm>
            <a:custGeom>
              <a:avLst/>
              <a:gdLst>
                <a:gd name="T0" fmla="*/ 41 w 41"/>
                <a:gd name="T1" fmla="*/ 6 h 22"/>
                <a:gd name="T2" fmla="*/ 40 w 41"/>
                <a:gd name="T3" fmla="*/ 0 h 22"/>
                <a:gd name="T4" fmla="*/ 25 w 41"/>
                <a:gd name="T5" fmla="*/ 6 h 22"/>
                <a:gd name="T6" fmla="*/ 0 w 41"/>
                <a:gd name="T7" fmla="*/ 18 h 22"/>
                <a:gd name="T8" fmla="*/ 1 w 41"/>
                <a:gd name="T9" fmla="*/ 22 h 22"/>
                <a:gd name="T10" fmla="*/ 7 w 41"/>
                <a:gd name="T11" fmla="*/ 20 h 22"/>
                <a:gd name="T12" fmla="*/ 41 w 41"/>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1" y="6"/>
                  </a:moveTo>
                  <a:cubicBezTo>
                    <a:pt x="40" y="4"/>
                    <a:pt x="40" y="2"/>
                    <a:pt x="40" y="0"/>
                  </a:cubicBezTo>
                  <a:cubicBezTo>
                    <a:pt x="35" y="2"/>
                    <a:pt x="30" y="4"/>
                    <a:pt x="25" y="6"/>
                  </a:cubicBezTo>
                  <a:cubicBezTo>
                    <a:pt x="16" y="9"/>
                    <a:pt x="8" y="14"/>
                    <a:pt x="0" y="18"/>
                  </a:cubicBezTo>
                  <a:cubicBezTo>
                    <a:pt x="0" y="19"/>
                    <a:pt x="0" y="21"/>
                    <a:pt x="1" y="22"/>
                  </a:cubicBezTo>
                  <a:cubicBezTo>
                    <a:pt x="3" y="21"/>
                    <a:pt x="5" y="21"/>
                    <a:pt x="7" y="20"/>
                  </a:cubicBezTo>
                  <a:cubicBezTo>
                    <a:pt x="18" y="15"/>
                    <a:pt x="29" y="10"/>
                    <a:pt x="41"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76" hidden="1"/>
            <p:cNvSpPr>
              <a:spLocks/>
            </p:cNvSpPr>
            <p:nvPr userDrawn="1"/>
          </p:nvSpPr>
          <p:spPr bwMode="auto">
            <a:xfrm>
              <a:off x="3509" y="2870"/>
              <a:ext cx="109" cy="52"/>
            </a:xfrm>
            <a:custGeom>
              <a:avLst/>
              <a:gdLst>
                <a:gd name="T0" fmla="*/ 0 w 46"/>
                <a:gd name="T1" fmla="*/ 22 h 22"/>
                <a:gd name="T2" fmla="*/ 26 w 46"/>
                <a:gd name="T3" fmla="*/ 12 h 22"/>
                <a:gd name="T4" fmla="*/ 45 w 46"/>
                <a:gd name="T5" fmla="*/ 6 h 22"/>
                <a:gd name="T6" fmla="*/ 46 w 46"/>
                <a:gd name="T7" fmla="*/ 0 h 22"/>
                <a:gd name="T8" fmla="*/ 1 w 46"/>
                <a:gd name="T9" fmla="*/ 16 h 22"/>
                <a:gd name="T10" fmla="*/ 1 w 46"/>
                <a:gd name="T11" fmla="*/ 16 h 22"/>
                <a:gd name="T12" fmla="*/ 0 w 4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6" h="22">
                  <a:moveTo>
                    <a:pt x="0" y="22"/>
                  </a:moveTo>
                  <a:cubicBezTo>
                    <a:pt x="8" y="19"/>
                    <a:pt x="17" y="15"/>
                    <a:pt x="26" y="12"/>
                  </a:cubicBezTo>
                  <a:cubicBezTo>
                    <a:pt x="32" y="10"/>
                    <a:pt x="38" y="8"/>
                    <a:pt x="45" y="6"/>
                  </a:cubicBezTo>
                  <a:cubicBezTo>
                    <a:pt x="45" y="4"/>
                    <a:pt x="45" y="2"/>
                    <a:pt x="46" y="0"/>
                  </a:cubicBezTo>
                  <a:cubicBezTo>
                    <a:pt x="31" y="5"/>
                    <a:pt x="16" y="10"/>
                    <a:pt x="1" y="16"/>
                  </a:cubicBezTo>
                  <a:cubicBezTo>
                    <a:pt x="1" y="16"/>
                    <a:pt x="1" y="16"/>
                    <a:pt x="1" y="16"/>
                  </a:cubicBezTo>
                  <a:cubicBezTo>
                    <a:pt x="1" y="18"/>
                    <a:pt x="0" y="20"/>
                    <a:pt x="0"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77" hidden="1"/>
            <p:cNvSpPr>
              <a:spLocks/>
            </p:cNvSpPr>
            <p:nvPr userDrawn="1"/>
          </p:nvSpPr>
          <p:spPr bwMode="auto">
            <a:xfrm>
              <a:off x="3154" y="2213"/>
              <a:ext cx="667" cy="454"/>
            </a:xfrm>
            <a:custGeom>
              <a:avLst/>
              <a:gdLst>
                <a:gd name="T0" fmla="*/ 0 w 282"/>
                <a:gd name="T1" fmla="*/ 0 h 191"/>
                <a:gd name="T2" fmla="*/ 59 w 282"/>
                <a:gd name="T3" fmla="*/ 0 h 191"/>
                <a:gd name="T4" fmla="*/ 78 w 282"/>
                <a:gd name="T5" fmla="*/ 83 h 191"/>
                <a:gd name="T6" fmla="*/ 86 w 282"/>
                <a:gd name="T7" fmla="*/ 133 h 191"/>
                <a:gd name="T8" fmla="*/ 96 w 282"/>
                <a:gd name="T9" fmla="*/ 83 h 191"/>
                <a:gd name="T10" fmla="*/ 115 w 282"/>
                <a:gd name="T11" fmla="*/ 0 h 191"/>
                <a:gd name="T12" fmla="*/ 166 w 282"/>
                <a:gd name="T13" fmla="*/ 0 h 191"/>
                <a:gd name="T14" fmla="*/ 187 w 282"/>
                <a:gd name="T15" fmla="*/ 83 h 191"/>
                <a:gd name="T16" fmla="*/ 196 w 282"/>
                <a:gd name="T17" fmla="*/ 133 h 191"/>
                <a:gd name="T18" fmla="*/ 204 w 282"/>
                <a:gd name="T19" fmla="*/ 84 h 191"/>
                <a:gd name="T20" fmla="*/ 223 w 282"/>
                <a:gd name="T21" fmla="*/ 0 h 191"/>
                <a:gd name="T22" fmla="*/ 282 w 282"/>
                <a:gd name="T23" fmla="*/ 0 h 191"/>
                <a:gd name="T24" fmla="*/ 234 w 282"/>
                <a:gd name="T25" fmla="*/ 191 h 191"/>
                <a:gd name="T26" fmla="*/ 170 w 282"/>
                <a:gd name="T27" fmla="*/ 191 h 191"/>
                <a:gd name="T28" fmla="*/ 152 w 282"/>
                <a:gd name="T29" fmla="*/ 121 h 191"/>
                <a:gd name="T30" fmla="*/ 141 w 282"/>
                <a:gd name="T31" fmla="*/ 62 h 191"/>
                <a:gd name="T32" fmla="*/ 131 w 282"/>
                <a:gd name="T33" fmla="*/ 116 h 191"/>
                <a:gd name="T34" fmla="*/ 113 w 282"/>
                <a:gd name="T35" fmla="*/ 191 h 191"/>
                <a:gd name="T36" fmla="*/ 48 w 282"/>
                <a:gd name="T37" fmla="*/ 191 h 191"/>
                <a:gd name="T38" fmla="*/ 0 w 282"/>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91">
                  <a:moveTo>
                    <a:pt x="0" y="0"/>
                  </a:moveTo>
                  <a:cubicBezTo>
                    <a:pt x="59" y="0"/>
                    <a:pt x="59" y="0"/>
                    <a:pt x="59" y="0"/>
                  </a:cubicBezTo>
                  <a:cubicBezTo>
                    <a:pt x="78" y="83"/>
                    <a:pt x="78" y="83"/>
                    <a:pt x="78" y="83"/>
                  </a:cubicBezTo>
                  <a:cubicBezTo>
                    <a:pt x="83" y="106"/>
                    <a:pt x="84" y="112"/>
                    <a:pt x="86" y="133"/>
                  </a:cubicBezTo>
                  <a:cubicBezTo>
                    <a:pt x="89" y="112"/>
                    <a:pt x="90" y="106"/>
                    <a:pt x="96" y="83"/>
                  </a:cubicBezTo>
                  <a:cubicBezTo>
                    <a:pt x="115" y="0"/>
                    <a:pt x="115" y="0"/>
                    <a:pt x="115" y="0"/>
                  </a:cubicBezTo>
                  <a:cubicBezTo>
                    <a:pt x="166" y="0"/>
                    <a:pt x="166" y="0"/>
                    <a:pt x="166" y="0"/>
                  </a:cubicBezTo>
                  <a:cubicBezTo>
                    <a:pt x="187" y="83"/>
                    <a:pt x="187" y="83"/>
                    <a:pt x="187" y="83"/>
                  </a:cubicBezTo>
                  <a:cubicBezTo>
                    <a:pt x="193" y="107"/>
                    <a:pt x="194" y="112"/>
                    <a:pt x="196" y="133"/>
                  </a:cubicBezTo>
                  <a:cubicBezTo>
                    <a:pt x="199" y="112"/>
                    <a:pt x="200" y="106"/>
                    <a:pt x="204" y="84"/>
                  </a:cubicBezTo>
                  <a:cubicBezTo>
                    <a:pt x="223" y="0"/>
                    <a:pt x="223" y="0"/>
                    <a:pt x="223" y="0"/>
                  </a:cubicBezTo>
                  <a:cubicBezTo>
                    <a:pt x="282" y="0"/>
                    <a:pt x="282" y="0"/>
                    <a:pt x="282" y="0"/>
                  </a:cubicBezTo>
                  <a:cubicBezTo>
                    <a:pt x="234" y="191"/>
                    <a:pt x="234" y="191"/>
                    <a:pt x="234" y="191"/>
                  </a:cubicBezTo>
                  <a:cubicBezTo>
                    <a:pt x="170" y="191"/>
                    <a:pt x="170" y="191"/>
                    <a:pt x="170" y="191"/>
                  </a:cubicBezTo>
                  <a:cubicBezTo>
                    <a:pt x="152" y="121"/>
                    <a:pt x="152" y="121"/>
                    <a:pt x="152" y="121"/>
                  </a:cubicBezTo>
                  <a:cubicBezTo>
                    <a:pt x="146" y="95"/>
                    <a:pt x="145" y="88"/>
                    <a:pt x="141" y="62"/>
                  </a:cubicBezTo>
                  <a:cubicBezTo>
                    <a:pt x="138" y="86"/>
                    <a:pt x="136" y="92"/>
                    <a:pt x="131" y="116"/>
                  </a:cubicBezTo>
                  <a:cubicBezTo>
                    <a:pt x="113" y="191"/>
                    <a:pt x="113" y="191"/>
                    <a:pt x="113" y="191"/>
                  </a:cubicBezTo>
                  <a:cubicBezTo>
                    <a:pt x="48" y="191"/>
                    <a:pt x="48" y="191"/>
                    <a:pt x="48" y="19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78" hidden="1"/>
            <p:cNvSpPr>
              <a:spLocks/>
            </p:cNvSpPr>
            <p:nvPr userDrawn="1"/>
          </p:nvSpPr>
          <p:spPr bwMode="auto">
            <a:xfrm>
              <a:off x="3937" y="2218"/>
              <a:ext cx="227" cy="292"/>
            </a:xfrm>
            <a:custGeom>
              <a:avLst/>
              <a:gdLst>
                <a:gd name="T0" fmla="*/ 227 w 227"/>
                <a:gd name="T1" fmla="*/ 0 h 292"/>
                <a:gd name="T2" fmla="*/ 227 w 227"/>
                <a:gd name="T3" fmla="*/ 292 h 292"/>
                <a:gd name="T4" fmla="*/ 192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2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2" y="292"/>
                  </a:lnTo>
                  <a:lnTo>
                    <a:pt x="33" y="54"/>
                  </a:lnTo>
                  <a:lnTo>
                    <a:pt x="36" y="292"/>
                  </a:lnTo>
                  <a:lnTo>
                    <a:pt x="0" y="292"/>
                  </a:lnTo>
                  <a:lnTo>
                    <a:pt x="0" y="0"/>
                  </a:lnTo>
                  <a:lnTo>
                    <a:pt x="36" y="0"/>
                  </a:lnTo>
                  <a:lnTo>
                    <a:pt x="194" y="235"/>
                  </a:lnTo>
                  <a:lnTo>
                    <a:pt x="192"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79" hidden="1"/>
            <p:cNvSpPr>
              <a:spLocks noEditPoints="1"/>
            </p:cNvSpPr>
            <p:nvPr userDrawn="1"/>
          </p:nvSpPr>
          <p:spPr bwMode="auto">
            <a:xfrm>
              <a:off x="4197" y="2218"/>
              <a:ext cx="256" cy="292"/>
            </a:xfrm>
            <a:custGeom>
              <a:avLst/>
              <a:gdLst>
                <a:gd name="T0" fmla="*/ 173 w 256"/>
                <a:gd name="T1" fmla="*/ 171 h 292"/>
                <a:gd name="T2" fmla="*/ 130 w 256"/>
                <a:gd name="T3" fmla="*/ 50 h 292"/>
                <a:gd name="T4" fmla="*/ 86 w 256"/>
                <a:gd name="T5" fmla="*/ 171 h 292"/>
                <a:gd name="T6" fmla="*/ 173 w 256"/>
                <a:gd name="T7" fmla="*/ 171 h 292"/>
                <a:gd name="T8" fmla="*/ 185 w 256"/>
                <a:gd name="T9" fmla="*/ 204 h 292"/>
                <a:gd name="T10" fmla="*/ 74 w 256"/>
                <a:gd name="T11" fmla="*/ 204 h 292"/>
                <a:gd name="T12" fmla="*/ 41 w 256"/>
                <a:gd name="T13" fmla="*/ 292 h 292"/>
                <a:gd name="T14" fmla="*/ 0 w 256"/>
                <a:gd name="T15" fmla="*/ 292 h 292"/>
                <a:gd name="T16" fmla="*/ 109 w 256"/>
                <a:gd name="T17" fmla="*/ 0 h 292"/>
                <a:gd name="T18" fmla="*/ 152 w 256"/>
                <a:gd name="T19" fmla="*/ 0 h 292"/>
                <a:gd name="T20" fmla="*/ 256 w 256"/>
                <a:gd name="T21" fmla="*/ 292 h 292"/>
                <a:gd name="T22" fmla="*/ 216 w 256"/>
                <a:gd name="T23" fmla="*/ 292 h 292"/>
                <a:gd name="T24" fmla="*/ 185 w 256"/>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2">
                  <a:moveTo>
                    <a:pt x="173" y="171"/>
                  </a:moveTo>
                  <a:lnTo>
                    <a:pt x="130" y="50"/>
                  </a:lnTo>
                  <a:lnTo>
                    <a:pt x="86" y="171"/>
                  </a:lnTo>
                  <a:lnTo>
                    <a:pt x="173" y="171"/>
                  </a:lnTo>
                  <a:close/>
                  <a:moveTo>
                    <a:pt x="185" y="204"/>
                  </a:moveTo>
                  <a:lnTo>
                    <a:pt x="74" y="204"/>
                  </a:lnTo>
                  <a:lnTo>
                    <a:pt x="41" y="292"/>
                  </a:lnTo>
                  <a:lnTo>
                    <a:pt x="0" y="292"/>
                  </a:lnTo>
                  <a:lnTo>
                    <a:pt x="109" y="0"/>
                  </a:lnTo>
                  <a:lnTo>
                    <a:pt x="152" y="0"/>
                  </a:lnTo>
                  <a:lnTo>
                    <a:pt x="256"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80" hidden="1"/>
            <p:cNvSpPr>
              <a:spLocks/>
            </p:cNvSpPr>
            <p:nvPr userDrawn="1"/>
          </p:nvSpPr>
          <p:spPr bwMode="auto">
            <a:xfrm>
              <a:off x="4427" y="2218"/>
              <a:ext cx="215" cy="292"/>
            </a:xfrm>
            <a:custGeom>
              <a:avLst/>
              <a:gdLst>
                <a:gd name="T0" fmla="*/ 128 w 215"/>
                <a:gd name="T1" fmla="*/ 35 h 292"/>
                <a:gd name="T2" fmla="*/ 128 w 215"/>
                <a:gd name="T3" fmla="*/ 292 h 292"/>
                <a:gd name="T4" fmla="*/ 87 w 215"/>
                <a:gd name="T5" fmla="*/ 292 h 292"/>
                <a:gd name="T6" fmla="*/ 87 w 215"/>
                <a:gd name="T7" fmla="*/ 35 h 292"/>
                <a:gd name="T8" fmla="*/ 0 w 215"/>
                <a:gd name="T9" fmla="*/ 35 h 292"/>
                <a:gd name="T10" fmla="*/ 0 w 215"/>
                <a:gd name="T11" fmla="*/ 0 h 292"/>
                <a:gd name="T12" fmla="*/ 215 w 215"/>
                <a:gd name="T13" fmla="*/ 0 h 292"/>
                <a:gd name="T14" fmla="*/ 215 w 215"/>
                <a:gd name="T15" fmla="*/ 35 h 292"/>
                <a:gd name="T16" fmla="*/ 128 w 215"/>
                <a:gd name="T17" fmla="*/ 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92">
                  <a:moveTo>
                    <a:pt x="128" y="35"/>
                  </a:moveTo>
                  <a:lnTo>
                    <a:pt x="128" y="292"/>
                  </a:lnTo>
                  <a:lnTo>
                    <a:pt x="87" y="292"/>
                  </a:lnTo>
                  <a:lnTo>
                    <a:pt x="87" y="35"/>
                  </a:lnTo>
                  <a:lnTo>
                    <a:pt x="0" y="35"/>
                  </a:lnTo>
                  <a:lnTo>
                    <a:pt x="0" y="0"/>
                  </a:lnTo>
                  <a:lnTo>
                    <a:pt x="215" y="0"/>
                  </a:lnTo>
                  <a:lnTo>
                    <a:pt x="215" y="35"/>
                  </a:lnTo>
                  <a:lnTo>
                    <a:pt x="128"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Rectangle 81" hidden="1"/>
            <p:cNvSpPr>
              <a:spLocks noChangeArrowheads="1"/>
            </p:cNvSpPr>
            <p:nvPr userDrawn="1"/>
          </p:nvSpPr>
          <p:spPr bwMode="auto">
            <a:xfrm>
              <a:off x="4671" y="2218"/>
              <a:ext cx="40" cy="2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82" hidden="1"/>
            <p:cNvSpPr>
              <a:spLocks noEditPoints="1"/>
            </p:cNvSpPr>
            <p:nvPr userDrawn="1"/>
          </p:nvSpPr>
          <p:spPr bwMode="auto">
            <a:xfrm>
              <a:off x="4756" y="2211"/>
              <a:ext cx="293" cy="307"/>
            </a:xfrm>
            <a:custGeom>
              <a:avLst/>
              <a:gdLst>
                <a:gd name="T0" fmla="*/ 62 w 124"/>
                <a:gd name="T1" fmla="*/ 13 h 129"/>
                <a:gd name="T2" fmla="*/ 18 w 124"/>
                <a:gd name="T3" fmla="*/ 65 h 129"/>
                <a:gd name="T4" fmla="*/ 63 w 124"/>
                <a:gd name="T5" fmla="*/ 117 h 129"/>
                <a:gd name="T6" fmla="*/ 107 w 124"/>
                <a:gd name="T7" fmla="*/ 64 h 129"/>
                <a:gd name="T8" fmla="*/ 62 w 124"/>
                <a:gd name="T9" fmla="*/ 13 h 129"/>
                <a:gd name="T10" fmla="*/ 62 w 124"/>
                <a:gd name="T11" fmla="*/ 129 h 129"/>
                <a:gd name="T12" fmla="*/ 0 w 124"/>
                <a:gd name="T13" fmla="*/ 65 h 129"/>
                <a:gd name="T14" fmla="*/ 62 w 124"/>
                <a:gd name="T15" fmla="*/ 0 h 129"/>
                <a:gd name="T16" fmla="*/ 124 w 124"/>
                <a:gd name="T17" fmla="*/ 64 h 129"/>
                <a:gd name="T18" fmla="*/ 62 w 124"/>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9">
                  <a:moveTo>
                    <a:pt x="62" y="13"/>
                  </a:moveTo>
                  <a:cubicBezTo>
                    <a:pt x="31" y="13"/>
                    <a:pt x="18" y="37"/>
                    <a:pt x="18" y="65"/>
                  </a:cubicBezTo>
                  <a:cubicBezTo>
                    <a:pt x="18" y="91"/>
                    <a:pt x="31" y="117"/>
                    <a:pt x="63" y="117"/>
                  </a:cubicBezTo>
                  <a:cubicBezTo>
                    <a:pt x="96" y="117"/>
                    <a:pt x="107" y="89"/>
                    <a:pt x="107" y="64"/>
                  </a:cubicBezTo>
                  <a:cubicBezTo>
                    <a:pt x="106" y="34"/>
                    <a:pt x="91" y="13"/>
                    <a:pt x="62" y="13"/>
                  </a:cubicBezTo>
                  <a:moveTo>
                    <a:pt x="62" y="129"/>
                  </a:moveTo>
                  <a:cubicBezTo>
                    <a:pt x="24" y="129"/>
                    <a:pt x="0" y="103"/>
                    <a:pt x="0" y="65"/>
                  </a:cubicBezTo>
                  <a:cubicBezTo>
                    <a:pt x="0" y="19"/>
                    <a:pt x="32" y="0"/>
                    <a:pt x="62" y="0"/>
                  </a:cubicBezTo>
                  <a:cubicBezTo>
                    <a:pt x="97" y="0"/>
                    <a:pt x="124" y="23"/>
                    <a:pt x="124" y="64"/>
                  </a:cubicBezTo>
                  <a:cubicBezTo>
                    <a:pt x="124" y="100"/>
                    <a:pt x="103" y="129"/>
                    <a:pt x="62" y="1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83" hidden="1"/>
            <p:cNvSpPr>
              <a:spLocks/>
            </p:cNvSpPr>
            <p:nvPr userDrawn="1"/>
          </p:nvSpPr>
          <p:spPr bwMode="auto">
            <a:xfrm>
              <a:off x="5089" y="2218"/>
              <a:ext cx="227" cy="292"/>
            </a:xfrm>
            <a:custGeom>
              <a:avLst/>
              <a:gdLst>
                <a:gd name="T0" fmla="*/ 227 w 227"/>
                <a:gd name="T1" fmla="*/ 0 h 292"/>
                <a:gd name="T2" fmla="*/ 227 w 227"/>
                <a:gd name="T3" fmla="*/ 292 h 292"/>
                <a:gd name="T4" fmla="*/ 194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4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4" y="292"/>
                  </a:lnTo>
                  <a:lnTo>
                    <a:pt x="33" y="54"/>
                  </a:lnTo>
                  <a:lnTo>
                    <a:pt x="36" y="292"/>
                  </a:lnTo>
                  <a:lnTo>
                    <a:pt x="0" y="292"/>
                  </a:lnTo>
                  <a:lnTo>
                    <a:pt x="0" y="0"/>
                  </a:lnTo>
                  <a:lnTo>
                    <a:pt x="36" y="0"/>
                  </a:lnTo>
                  <a:lnTo>
                    <a:pt x="194" y="235"/>
                  </a:lnTo>
                  <a:lnTo>
                    <a:pt x="194"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84" hidden="1"/>
            <p:cNvSpPr>
              <a:spLocks noEditPoints="1"/>
            </p:cNvSpPr>
            <p:nvPr userDrawn="1"/>
          </p:nvSpPr>
          <p:spPr bwMode="auto">
            <a:xfrm>
              <a:off x="5349" y="2218"/>
              <a:ext cx="258" cy="292"/>
            </a:xfrm>
            <a:custGeom>
              <a:avLst/>
              <a:gdLst>
                <a:gd name="T0" fmla="*/ 173 w 258"/>
                <a:gd name="T1" fmla="*/ 171 h 292"/>
                <a:gd name="T2" fmla="*/ 131 w 258"/>
                <a:gd name="T3" fmla="*/ 50 h 292"/>
                <a:gd name="T4" fmla="*/ 86 w 258"/>
                <a:gd name="T5" fmla="*/ 171 h 292"/>
                <a:gd name="T6" fmla="*/ 173 w 258"/>
                <a:gd name="T7" fmla="*/ 171 h 292"/>
                <a:gd name="T8" fmla="*/ 185 w 258"/>
                <a:gd name="T9" fmla="*/ 204 h 292"/>
                <a:gd name="T10" fmla="*/ 74 w 258"/>
                <a:gd name="T11" fmla="*/ 204 h 292"/>
                <a:gd name="T12" fmla="*/ 41 w 258"/>
                <a:gd name="T13" fmla="*/ 292 h 292"/>
                <a:gd name="T14" fmla="*/ 0 w 258"/>
                <a:gd name="T15" fmla="*/ 292 h 292"/>
                <a:gd name="T16" fmla="*/ 112 w 258"/>
                <a:gd name="T17" fmla="*/ 0 h 292"/>
                <a:gd name="T18" fmla="*/ 152 w 258"/>
                <a:gd name="T19" fmla="*/ 0 h 292"/>
                <a:gd name="T20" fmla="*/ 258 w 258"/>
                <a:gd name="T21" fmla="*/ 292 h 292"/>
                <a:gd name="T22" fmla="*/ 216 w 258"/>
                <a:gd name="T23" fmla="*/ 292 h 292"/>
                <a:gd name="T24" fmla="*/ 185 w 258"/>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2">
                  <a:moveTo>
                    <a:pt x="173" y="171"/>
                  </a:moveTo>
                  <a:lnTo>
                    <a:pt x="131" y="50"/>
                  </a:lnTo>
                  <a:lnTo>
                    <a:pt x="86" y="171"/>
                  </a:lnTo>
                  <a:lnTo>
                    <a:pt x="173" y="171"/>
                  </a:lnTo>
                  <a:close/>
                  <a:moveTo>
                    <a:pt x="185" y="204"/>
                  </a:moveTo>
                  <a:lnTo>
                    <a:pt x="74" y="204"/>
                  </a:lnTo>
                  <a:lnTo>
                    <a:pt x="41" y="292"/>
                  </a:lnTo>
                  <a:lnTo>
                    <a:pt x="0" y="292"/>
                  </a:lnTo>
                  <a:lnTo>
                    <a:pt x="112" y="0"/>
                  </a:lnTo>
                  <a:lnTo>
                    <a:pt x="152" y="0"/>
                  </a:lnTo>
                  <a:lnTo>
                    <a:pt x="258"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85" hidden="1"/>
            <p:cNvSpPr>
              <a:spLocks/>
            </p:cNvSpPr>
            <p:nvPr userDrawn="1"/>
          </p:nvSpPr>
          <p:spPr bwMode="auto">
            <a:xfrm>
              <a:off x="5638" y="2218"/>
              <a:ext cx="180" cy="292"/>
            </a:xfrm>
            <a:custGeom>
              <a:avLst/>
              <a:gdLst>
                <a:gd name="T0" fmla="*/ 38 w 180"/>
                <a:gd name="T1" fmla="*/ 259 h 292"/>
                <a:gd name="T2" fmla="*/ 180 w 180"/>
                <a:gd name="T3" fmla="*/ 259 h 292"/>
                <a:gd name="T4" fmla="*/ 180 w 180"/>
                <a:gd name="T5" fmla="*/ 292 h 292"/>
                <a:gd name="T6" fmla="*/ 0 w 180"/>
                <a:gd name="T7" fmla="*/ 292 h 292"/>
                <a:gd name="T8" fmla="*/ 0 w 180"/>
                <a:gd name="T9" fmla="*/ 0 h 292"/>
                <a:gd name="T10" fmla="*/ 38 w 180"/>
                <a:gd name="T11" fmla="*/ 0 h 292"/>
                <a:gd name="T12" fmla="*/ 38 w 180"/>
                <a:gd name="T13" fmla="*/ 259 h 292"/>
              </a:gdLst>
              <a:ahLst/>
              <a:cxnLst>
                <a:cxn ang="0">
                  <a:pos x="T0" y="T1"/>
                </a:cxn>
                <a:cxn ang="0">
                  <a:pos x="T2" y="T3"/>
                </a:cxn>
                <a:cxn ang="0">
                  <a:pos x="T4" y="T5"/>
                </a:cxn>
                <a:cxn ang="0">
                  <a:pos x="T6" y="T7"/>
                </a:cxn>
                <a:cxn ang="0">
                  <a:pos x="T8" y="T9"/>
                </a:cxn>
                <a:cxn ang="0">
                  <a:pos x="T10" y="T11"/>
                </a:cxn>
                <a:cxn ang="0">
                  <a:pos x="T12" y="T13"/>
                </a:cxn>
              </a:cxnLst>
              <a:rect l="0" t="0" r="r" b="b"/>
              <a:pathLst>
                <a:path w="180" h="292">
                  <a:moveTo>
                    <a:pt x="38" y="259"/>
                  </a:moveTo>
                  <a:lnTo>
                    <a:pt x="180" y="259"/>
                  </a:lnTo>
                  <a:lnTo>
                    <a:pt x="180" y="292"/>
                  </a:lnTo>
                  <a:lnTo>
                    <a:pt x="0" y="292"/>
                  </a:lnTo>
                  <a:lnTo>
                    <a:pt x="0" y="0"/>
                  </a:lnTo>
                  <a:lnTo>
                    <a:pt x="38" y="0"/>
                  </a:lnTo>
                  <a:lnTo>
                    <a:pt x="38" y="2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86" hidden="1"/>
            <p:cNvSpPr>
              <a:spLocks/>
            </p:cNvSpPr>
            <p:nvPr userDrawn="1"/>
          </p:nvSpPr>
          <p:spPr bwMode="auto">
            <a:xfrm>
              <a:off x="3911" y="2553"/>
              <a:ext cx="407" cy="293"/>
            </a:xfrm>
            <a:custGeom>
              <a:avLst/>
              <a:gdLst>
                <a:gd name="T0" fmla="*/ 367 w 407"/>
                <a:gd name="T1" fmla="*/ 0 h 293"/>
                <a:gd name="T2" fmla="*/ 407 w 407"/>
                <a:gd name="T3" fmla="*/ 0 h 293"/>
                <a:gd name="T4" fmla="*/ 317 w 407"/>
                <a:gd name="T5" fmla="*/ 293 h 293"/>
                <a:gd name="T6" fmla="*/ 279 w 407"/>
                <a:gd name="T7" fmla="*/ 293 h 293"/>
                <a:gd name="T8" fmla="*/ 204 w 407"/>
                <a:gd name="T9" fmla="*/ 50 h 293"/>
                <a:gd name="T10" fmla="*/ 130 w 407"/>
                <a:gd name="T11" fmla="*/ 293 h 293"/>
                <a:gd name="T12" fmla="*/ 90 w 407"/>
                <a:gd name="T13" fmla="*/ 293 h 293"/>
                <a:gd name="T14" fmla="*/ 0 w 407"/>
                <a:gd name="T15" fmla="*/ 0 h 293"/>
                <a:gd name="T16" fmla="*/ 43 w 407"/>
                <a:gd name="T17" fmla="*/ 0 h 293"/>
                <a:gd name="T18" fmla="*/ 111 w 407"/>
                <a:gd name="T19" fmla="*/ 243 h 293"/>
                <a:gd name="T20" fmla="*/ 185 w 407"/>
                <a:gd name="T21" fmla="*/ 0 h 293"/>
                <a:gd name="T22" fmla="*/ 223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4" y="50"/>
                  </a:lnTo>
                  <a:lnTo>
                    <a:pt x="130" y="293"/>
                  </a:lnTo>
                  <a:lnTo>
                    <a:pt x="90" y="293"/>
                  </a:lnTo>
                  <a:lnTo>
                    <a:pt x="0" y="0"/>
                  </a:lnTo>
                  <a:lnTo>
                    <a:pt x="43" y="0"/>
                  </a:lnTo>
                  <a:lnTo>
                    <a:pt x="111" y="243"/>
                  </a:lnTo>
                  <a:lnTo>
                    <a:pt x="185" y="0"/>
                  </a:lnTo>
                  <a:lnTo>
                    <a:pt x="223"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87" hidden="1"/>
            <p:cNvSpPr>
              <a:spLocks noEditPoints="1"/>
            </p:cNvSpPr>
            <p:nvPr userDrawn="1"/>
          </p:nvSpPr>
          <p:spPr bwMode="auto">
            <a:xfrm>
              <a:off x="4304" y="2553"/>
              <a:ext cx="258" cy="293"/>
            </a:xfrm>
            <a:custGeom>
              <a:avLst/>
              <a:gdLst>
                <a:gd name="T0" fmla="*/ 173 w 258"/>
                <a:gd name="T1" fmla="*/ 172 h 293"/>
                <a:gd name="T2" fmla="*/ 130 w 258"/>
                <a:gd name="T3" fmla="*/ 50 h 293"/>
                <a:gd name="T4" fmla="*/ 85 w 258"/>
                <a:gd name="T5" fmla="*/ 172 h 293"/>
                <a:gd name="T6" fmla="*/ 173 w 258"/>
                <a:gd name="T7" fmla="*/ 172 h 293"/>
                <a:gd name="T8" fmla="*/ 184 w 258"/>
                <a:gd name="T9" fmla="*/ 205 h 293"/>
                <a:gd name="T10" fmla="*/ 73 w 258"/>
                <a:gd name="T11" fmla="*/ 205 h 293"/>
                <a:gd name="T12" fmla="*/ 40 w 258"/>
                <a:gd name="T13" fmla="*/ 293 h 293"/>
                <a:gd name="T14" fmla="*/ 0 w 258"/>
                <a:gd name="T15" fmla="*/ 293 h 293"/>
                <a:gd name="T16" fmla="*/ 111 w 258"/>
                <a:gd name="T17" fmla="*/ 0 h 293"/>
                <a:gd name="T18" fmla="*/ 151 w 258"/>
                <a:gd name="T19" fmla="*/ 0 h 293"/>
                <a:gd name="T20" fmla="*/ 258 w 258"/>
                <a:gd name="T21" fmla="*/ 293 h 293"/>
                <a:gd name="T22" fmla="*/ 215 w 258"/>
                <a:gd name="T23" fmla="*/ 293 h 293"/>
                <a:gd name="T24" fmla="*/ 184 w 258"/>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3">
                  <a:moveTo>
                    <a:pt x="173" y="172"/>
                  </a:moveTo>
                  <a:lnTo>
                    <a:pt x="130" y="50"/>
                  </a:lnTo>
                  <a:lnTo>
                    <a:pt x="85" y="172"/>
                  </a:lnTo>
                  <a:lnTo>
                    <a:pt x="173" y="172"/>
                  </a:lnTo>
                  <a:close/>
                  <a:moveTo>
                    <a:pt x="184" y="205"/>
                  </a:moveTo>
                  <a:lnTo>
                    <a:pt x="73" y="205"/>
                  </a:lnTo>
                  <a:lnTo>
                    <a:pt x="40" y="293"/>
                  </a:lnTo>
                  <a:lnTo>
                    <a:pt x="0" y="293"/>
                  </a:lnTo>
                  <a:lnTo>
                    <a:pt x="111" y="0"/>
                  </a:lnTo>
                  <a:lnTo>
                    <a:pt x="151" y="0"/>
                  </a:lnTo>
                  <a:lnTo>
                    <a:pt x="258" y="293"/>
                  </a:lnTo>
                  <a:lnTo>
                    <a:pt x="215"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88" hidden="1"/>
            <p:cNvSpPr>
              <a:spLocks/>
            </p:cNvSpPr>
            <p:nvPr userDrawn="1"/>
          </p:nvSpPr>
          <p:spPr bwMode="auto">
            <a:xfrm>
              <a:off x="4533" y="2553"/>
              <a:ext cx="216" cy="293"/>
            </a:xfrm>
            <a:custGeom>
              <a:avLst/>
              <a:gdLst>
                <a:gd name="T0" fmla="*/ 128 w 216"/>
                <a:gd name="T1" fmla="*/ 36 h 293"/>
                <a:gd name="T2" fmla="*/ 128 w 216"/>
                <a:gd name="T3" fmla="*/ 293 h 293"/>
                <a:gd name="T4" fmla="*/ 88 w 216"/>
                <a:gd name="T5" fmla="*/ 293 h 293"/>
                <a:gd name="T6" fmla="*/ 88 w 216"/>
                <a:gd name="T7" fmla="*/ 36 h 293"/>
                <a:gd name="T8" fmla="*/ 0 w 216"/>
                <a:gd name="T9" fmla="*/ 36 h 293"/>
                <a:gd name="T10" fmla="*/ 0 w 216"/>
                <a:gd name="T11" fmla="*/ 0 h 293"/>
                <a:gd name="T12" fmla="*/ 216 w 216"/>
                <a:gd name="T13" fmla="*/ 0 h 293"/>
                <a:gd name="T14" fmla="*/ 216 w 216"/>
                <a:gd name="T15" fmla="*/ 36 h 293"/>
                <a:gd name="T16" fmla="*/ 128 w 216"/>
                <a:gd name="T17"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93">
                  <a:moveTo>
                    <a:pt x="128" y="36"/>
                  </a:moveTo>
                  <a:lnTo>
                    <a:pt x="128" y="293"/>
                  </a:lnTo>
                  <a:lnTo>
                    <a:pt x="88" y="293"/>
                  </a:lnTo>
                  <a:lnTo>
                    <a:pt x="88" y="36"/>
                  </a:lnTo>
                  <a:lnTo>
                    <a:pt x="0" y="36"/>
                  </a:lnTo>
                  <a:lnTo>
                    <a:pt x="0" y="0"/>
                  </a:lnTo>
                  <a:lnTo>
                    <a:pt x="216" y="0"/>
                  </a:lnTo>
                  <a:lnTo>
                    <a:pt x="216" y="36"/>
                  </a:lnTo>
                  <a:lnTo>
                    <a:pt x="128"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89" hidden="1"/>
            <p:cNvSpPr>
              <a:spLocks/>
            </p:cNvSpPr>
            <p:nvPr userDrawn="1"/>
          </p:nvSpPr>
          <p:spPr bwMode="auto">
            <a:xfrm>
              <a:off x="4782" y="2553"/>
              <a:ext cx="203" cy="293"/>
            </a:xfrm>
            <a:custGeom>
              <a:avLst/>
              <a:gdLst>
                <a:gd name="T0" fmla="*/ 35 w 203"/>
                <a:gd name="T1" fmla="*/ 160 h 293"/>
                <a:gd name="T2" fmla="*/ 35 w 203"/>
                <a:gd name="T3" fmla="*/ 260 h 293"/>
                <a:gd name="T4" fmla="*/ 203 w 203"/>
                <a:gd name="T5" fmla="*/ 260 h 293"/>
                <a:gd name="T6" fmla="*/ 203 w 203"/>
                <a:gd name="T7" fmla="*/ 293 h 293"/>
                <a:gd name="T8" fmla="*/ 0 w 203"/>
                <a:gd name="T9" fmla="*/ 293 h 293"/>
                <a:gd name="T10" fmla="*/ 0 w 203"/>
                <a:gd name="T11" fmla="*/ 0 h 293"/>
                <a:gd name="T12" fmla="*/ 198 w 203"/>
                <a:gd name="T13" fmla="*/ 0 h 293"/>
                <a:gd name="T14" fmla="*/ 198 w 203"/>
                <a:gd name="T15" fmla="*/ 36 h 293"/>
                <a:gd name="T16" fmla="*/ 35 w 203"/>
                <a:gd name="T17" fmla="*/ 36 h 293"/>
                <a:gd name="T18" fmla="*/ 35 w 203"/>
                <a:gd name="T19" fmla="*/ 126 h 293"/>
                <a:gd name="T20" fmla="*/ 177 w 203"/>
                <a:gd name="T21" fmla="*/ 126 h 293"/>
                <a:gd name="T22" fmla="*/ 177 w 203"/>
                <a:gd name="T23" fmla="*/ 160 h 293"/>
                <a:gd name="T24" fmla="*/ 35 w 203"/>
                <a:gd name="T25"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93">
                  <a:moveTo>
                    <a:pt x="35" y="160"/>
                  </a:moveTo>
                  <a:lnTo>
                    <a:pt x="35" y="260"/>
                  </a:lnTo>
                  <a:lnTo>
                    <a:pt x="203" y="260"/>
                  </a:lnTo>
                  <a:lnTo>
                    <a:pt x="203" y="293"/>
                  </a:lnTo>
                  <a:lnTo>
                    <a:pt x="0" y="293"/>
                  </a:lnTo>
                  <a:lnTo>
                    <a:pt x="0" y="0"/>
                  </a:lnTo>
                  <a:lnTo>
                    <a:pt x="198" y="0"/>
                  </a:lnTo>
                  <a:lnTo>
                    <a:pt x="198" y="36"/>
                  </a:lnTo>
                  <a:lnTo>
                    <a:pt x="35" y="36"/>
                  </a:lnTo>
                  <a:lnTo>
                    <a:pt x="35" y="126"/>
                  </a:lnTo>
                  <a:lnTo>
                    <a:pt x="177" y="126"/>
                  </a:lnTo>
                  <a:lnTo>
                    <a:pt x="177" y="160"/>
                  </a:lnTo>
                  <a:lnTo>
                    <a:pt x="35"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90" hidden="1"/>
            <p:cNvSpPr>
              <a:spLocks noEditPoints="1"/>
            </p:cNvSpPr>
            <p:nvPr userDrawn="1"/>
          </p:nvSpPr>
          <p:spPr bwMode="auto">
            <a:xfrm>
              <a:off x="5023" y="2553"/>
              <a:ext cx="237" cy="293"/>
            </a:xfrm>
            <a:custGeom>
              <a:avLst/>
              <a:gdLst>
                <a:gd name="T0" fmla="*/ 16 w 100"/>
                <a:gd name="T1" fmla="*/ 58 h 123"/>
                <a:gd name="T2" fmla="*/ 48 w 100"/>
                <a:gd name="T3" fmla="*/ 58 h 123"/>
                <a:gd name="T4" fmla="*/ 63 w 100"/>
                <a:gd name="T5" fmla="*/ 56 h 123"/>
                <a:gd name="T6" fmla="*/ 78 w 100"/>
                <a:gd name="T7" fmla="*/ 36 h 123"/>
                <a:gd name="T8" fmla="*/ 71 w 100"/>
                <a:gd name="T9" fmla="*/ 19 h 123"/>
                <a:gd name="T10" fmla="*/ 47 w 100"/>
                <a:gd name="T11" fmla="*/ 14 h 123"/>
                <a:gd name="T12" fmla="*/ 16 w 100"/>
                <a:gd name="T13" fmla="*/ 14 h 123"/>
                <a:gd name="T14" fmla="*/ 16 w 100"/>
                <a:gd name="T15" fmla="*/ 58 h 123"/>
                <a:gd name="T16" fmla="*/ 16 w 100"/>
                <a:gd name="T17" fmla="*/ 71 h 123"/>
                <a:gd name="T18" fmla="*/ 16 w 100"/>
                <a:gd name="T19" fmla="*/ 123 h 123"/>
                <a:gd name="T20" fmla="*/ 0 w 100"/>
                <a:gd name="T21" fmla="*/ 123 h 123"/>
                <a:gd name="T22" fmla="*/ 0 w 100"/>
                <a:gd name="T23" fmla="*/ 0 h 123"/>
                <a:gd name="T24" fmla="*/ 45 w 100"/>
                <a:gd name="T25" fmla="*/ 0 h 123"/>
                <a:gd name="T26" fmla="*/ 82 w 100"/>
                <a:gd name="T27" fmla="*/ 8 h 123"/>
                <a:gd name="T28" fmla="*/ 95 w 100"/>
                <a:gd name="T29" fmla="*/ 36 h 123"/>
                <a:gd name="T30" fmla="*/ 66 w 100"/>
                <a:gd name="T31" fmla="*/ 70 h 123"/>
                <a:gd name="T32" fmla="*/ 100 w 100"/>
                <a:gd name="T33" fmla="*/ 123 h 123"/>
                <a:gd name="T34" fmla="*/ 81 w 100"/>
                <a:gd name="T35" fmla="*/ 123 h 123"/>
                <a:gd name="T36" fmla="*/ 47 w 100"/>
                <a:gd name="T37" fmla="*/ 71 h 123"/>
                <a:gd name="T38" fmla="*/ 16 w 100"/>
                <a:gd name="T39"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3">
                  <a:moveTo>
                    <a:pt x="16" y="58"/>
                  </a:moveTo>
                  <a:cubicBezTo>
                    <a:pt x="48" y="58"/>
                    <a:pt x="48" y="58"/>
                    <a:pt x="48" y="58"/>
                  </a:cubicBezTo>
                  <a:cubicBezTo>
                    <a:pt x="53" y="58"/>
                    <a:pt x="58" y="58"/>
                    <a:pt x="63" y="56"/>
                  </a:cubicBezTo>
                  <a:cubicBezTo>
                    <a:pt x="74" y="54"/>
                    <a:pt x="78" y="45"/>
                    <a:pt x="78" y="36"/>
                  </a:cubicBezTo>
                  <a:cubicBezTo>
                    <a:pt x="78" y="33"/>
                    <a:pt x="78" y="25"/>
                    <a:pt x="71" y="19"/>
                  </a:cubicBezTo>
                  <a:cubicBezTo>
                    <a:pt x="65" y="14"/>
                    <a:pt x="57" y="14"/>
                    <a:pt x="47" y="14"/>
                  </a:cubicBezTo>
                  <a:cubicBezTo>
                    <a:pt x="16" y="14"/>
                    <a:pt x="16" y="14"/>
                    <a:pt x="16" y="14"/>
                  </a:cubicBezTo>
                  <a:lnTo>
                    <a:pt x="16" y="58"/>
                  </a:lnTo>
                  <a:close/>
                  <a:moveTo>
                    <a:pt x="16" y="71"/>
                  </a:moveTo>
                  <a:cubicBezTo>
                    <a:pt x="16" y="123"/>
                    <a:pt x="16" y="123"/>
                    <a:pt x="16" y="123"/>
                  </a:cubicBezTo>
                  <a:cubicBezTo>
                    <a:pt x="0" y="123"/>
                    <a:pt x="0" y="123"/>
                    <a:pt x="0" y="123"/>
                  </a:cubicBezTo>
                  <a:cubicBezTo>
                    <a:pt x="0" y="0"/>
                    <a:pt x="0" y="0"/>
                    <a:pt x="0" y="0"/>
                  </a:cubicBezTo>
                  <a:cubicBezTo>
                    <a:pt x="45" y="0"/>
                    <a:pt x="45" y="0"/>
                    <a:pt x="45" y="0"/>
                  </a:cubicBezTo>
                  <a:cubicBezTo>
                    <a:pt x="62" y="1"/>
                    <a:pt x="72" y="1"/>
                    <a:pt x="82" y="8"/>
                  </a:cubicBezTo>
                  <a:cubicBezTo>
                    <a:pt x="91" y="15"/>
                    <a:pt x="95" y="25"/>
                    <a:pt x="95" y="36"/>
                  </a:cubicBezTo>
                  <a:cubicBezTo>
                    <a:pt x="95" y="65"/>
                    <a:pt x="72" y="69"/>
                    <a:pt x="66" y="70"/>
                  </a:cubicBezTo>
                  <a:cubicBezTo>
                    <a:pt x="100" y="123"/>
                    <a:pt x="100" y="123"/>
                    <a:pt x="100" y="123"/>
                  </a:cubicBezTo>
                  <a:cubicBezTo>
                    <a:pt x="81" y="123"/>
                    <a:pt x="81" y="123"/>
                    <a:pt x="81" y="123"/>
                  </a:cubicBezTo>
                  <a:cubicBezTo>
                    <a:pt x="47" y="71"/>
                    <a:pt x="47" y="71"/>
                    <a:pt x="47" y="71"/>
                  </a:cubicBezTo>
                  <a:lnTo>
                    <a:pt x="16"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91" hidden="1"/>
            <p:cNvSpPr>
              <a:spLocks/>
            </p:cNvSpPr>
            <p:nvPr userDrawn="1"/>
          </p:nvSpPr>
          <p:spPr bwMode="auto">
            <a:xfrm>
              <a:off x="5264" y="2553"/>
              <a:ext cx="407" cy="293"/>
            </a:xfrm>
            <a:custGeom>
              <a:avLst/>
              <a:gdLst>
                <a:gd name="T0" fmla="*/ 367 w 407"/>
                <a:gd name="T1" fmla="*/ 0 h 293"/>
                <a:gd name="T2" fmla="*/ 407 w 407"/>
                <a:gd name="T3" fmla="*/ 0 h 293"/>
                <a:gd name="T4" fmla="*/ 317 w 407"/>
                <a:gd name="T5" fmla="*/ 293 h 293"/>
                <a:gd name="T6" fmla="*/ 279 w 407"/>
                <a:gd name="T7" fmla="*/ 293 h 293"/>
                <a:gd name="T8" fmla="*/ 201 w 407"/>
                <a:gd name="T9" fmla="*/ 50 h 293"/>
                <a:gd name="T10" fmla="*/ 128 w 407"/>
                <a:gd name="T11" fmla="*/ 293 h 293"/>
                <a:gd name="T12" fmla="*/ 90 w 407"/>
                <a:gd name="T13" fmla="*/ 293 h 293"/>
                <a:gd name="T14" fmla="*/ 0 w 407"/>
                <a:gd name="T15" fmla="*/ 0 h 293"/>
                <a:gd name="T16" fmla="*/ 41 w 407"/>
                <a:gd name="T17" fmla="*/ 0 h 293"/>
                <a:gd name="T18" fmla="*/ 109 w 407"/>
                <a:gd name="T19" fmla="*/ 243 h 293"/>
                <a:gd name="T20" fmla="*/ 182 w 407"/>
                <a:gd name="T21" fmla="*/ 0 h 293"/>
                <a:gd name="T22" fmla="*/ 220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1" y="50"/>
                  </a:lnTo>
                  <a:lnTo>
                    <a:pt x="128" y="293"/>
                  </a:lnTo>
                  <a:lnTo>
                    <a:pt x="90" y="293"/>
                  </a:lnTo>
                  <a:lnTo>
                    <a:pt x="0" y="0"/>
                  </a:lnTo>
                  <a:lnTo>
                    <a:pt x="41" y="0"/>
                  </a:lnTo>
                  <a:lnTo>
                    <a:pt x="109" y="243"/>
                  </a:lnTo>
                  <a:lnTo>
                    <a:pt x="182" y="0"/>
                  </a:lnTo>
                  <a:lnTo>
                    <a:pt x="220"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92" hidden="1"/>
            <p:cNvSpPr>
              <a:spLocks noEditPoints="1"/>
            </p:cNvSpPr>
            <p:nvPr userDrawn="1"/>
          </p:nvSpPr>
          <p:spPr bwMode="auto">
            <a:xfrm>
              <a:off x="5655" y="2553"/>
              <a:ext cx="257" cy="293"/>
            </a:xfrm>
            <a:custGeom>
              <a:avLst/>
              <a:gdLst>
                <a:gd name="T0" fmla="*/ 172 w 257"/>
                <a:gd name="T1" fmla="*/ 172 h 293"/>
                <a:gd name="T2" fmla="*/ 132 w 257"/>
                <a:gd name="T3" fmla="*/ 50 h 293"/>
                <a:gd name="T4" fmla="*/ 87 w 257"/>
                <a:gd name="T5" fmla="*/ 172 h 293"/>
                <a:gd name="T6" fmla="*/ 172 w 257"/>
                <a:gd name="T7" fmla="*/ 172 h 293"/>
                <a:gd name="T8" fmla="*/ 184 w 257"/>
                <a:gd name="T9" fmla="*/ 205 h 293"/>
                <a:gd name="T10" fmla="*/ 75 w 257"/>
                <a:gd name="T11" fmla="*/ 205 h 293"/>
                <a:gd name="T12" fmla="*/ 42 w 257"/>
                <a:gd name="T13" fmla="*/ 293 h 293"/>
                <a:gd name="T14" fmla="*/ 0 w 257"/>
                <a:gd name="T15" fmla="*/ 293 h 293"/>
                <a:gd name="T16" fmla="*/ 111 w 257"/>
                <a:gd name="T17" fmla="*/ 0 h 293"/>
                <a:gd name="T18" fmla="*/ 151 w 257"/>
                <a:gd name="T19" fmla="*/ 0 h 293"/>
                <a:gd name="T20" fmla="*/ 257 w 257"/>
                <a:gd name="T21" fmla="*/ 293 h 293"/>
                <a:gd name="T22" fmla="*/ 217 w 257"/>
                <a:gd name="T23" fmla="*/ 293 h 293"/>
                <a:gd name="T24" fmla="*/ 184 w 257"/>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3">
                  <a:moveTo>
                    <a:pt x="172" y="172"/>
                  </a:moveTo>
                  <a:lnTo>
                    <a:pt x="132" y="50"/>
                  </a:lnTo>
                  <a:lnTo>
                    <a:pt x="87" y="172"/>
                  </a:lnTo>
                  <a:lnTo>
                    <a:pt x="172" y="172"/>
                  </a:lnTo>
                  <a:close/>
                  <a:moveTo>
                    <a:pt x="184" y="205"/>
                  </a:moveTo>
                  <a:lnTo>
                    <a:pt x="75" y="205"/>
                  </a:lnTo>
                  <a:lnTo>
                    <a:pt x="42" y="293"/>
                  </a:lnTo>
                  <a:lnTo>
                    <a:pt x="0" y="293"/>
                  </a:lnTo>
                  <a:lnTo>
                    <a:pt x="111" y="0"/>
                  </a:lnTo>
                  <a:lnTo>
                    <a:pt x="151" y="0"/>
                  </a:lnTo>
                  <a:lnTo>
                    <a:pt x="257" y="293"/>
                  </a:lnTo>
                  <a:lnTo>
                    <a:pt x="217"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93" hidden="1"/>
            <p:cNvSpPr>
              <a:spLocks/>
            </p:cNvSpPr>
            <p:nvPr userDrawn="1"/>
          </p:nvSpPr>
          <p:spPr bwMode="auto">
            <a:xfrm>
              <a:off x="5884" y="2553"/>
              <a:ext cx="246" cy="293"/>
            </a:xfrm>
            <a:custGeom>
              <a:avLst/>
              <a:gdLst>
                <a:gd name="T0" fmla="*/ 142 w 246"/>
                <a:gd name="T1" fmla="*/ 160 h 293"/>
                <a:gd name="T2" fmla="*/ 142 w 246"/>
                <a:gd name="T3" fmla="*/ 293 h 293"/>
                <a:gd name="T4" fmla="*/ 102 w 246"/>
                <a:gd name="T5" fmla="*/ 293 h 293"/>
                <a:gd name="T6" fmla="*/ 102 w 246"/>
                <a:gd name="T7" fmla="*/ 160 h 293"/>
                <a:gd name="T8" fmla="*/ 0 w 246"/>
                <a:gd name="T9" fmla="*/ 0 h 293"/>
                <a:gd name="T10" fmla="*/ 45 w 246"/>
                <a:gd name="T11" fmla="*/ 0 h 293"/>
                <a:gd name="T12" fmla="*/ 121 w 246"/>
                <a:gd name="T13" fmla="*/ 124 h 293"/>
                <a:gd name="T14" fmla="*/ 199 w 246"/>
                <a:gd name="T15" fmla="*/ 0 h 293"/>
                <a:gd name="T16" fmla="*/ 246 w 246"/>
                <a:gd name="T17" fmla="*/ 0 h 293"/>
                <a:gd name="T18" fmla="*/ 142 w 246"/>
                <a:gd name="T19"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93">
                  <a:moveTo>
                    <a:pt x="142" y="160"/>
                  </a:moveTo>
                  <a:lnTo>
                    <a:pt x="142" y="293"/>
                  </a:lnTo>
                  <a:lnTo>
                    <a:pt x="102" y="293"/>
                  </a:lnTo>
                  <a:lnTo>
                    <a:pt x="102" y="160"/>
                  </a:lnTo>
                  <a:lnTo>
                    <a:pt x="0" y="0"/>
                  </a:lnTo>
                  <a:lnTo>
                    <a:pt x="45" y="0"/>
                  </a:lnTo>
                  <a:lnTo>
                    <a:pt x="121" y="124"/>
                  </a:lnTo>
                  <a:lnTo>
                    <a:pt x="199" y="0"/>
                  </a:lnTo>
                  <a:lnTo>
                    <a:pt x="246" y="0"/>
                  </a:lnTo>
                  <a:lnTo>
                    <a:pt x="142"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4" hidden="1"/>
            <p:cNvSpPr>
              <a:spLocks/>
            </p:cNvSpPr>
            <p:nvPr userDrawn="1"/>
          </p:nvSpPr>
          <p:spPr bwMode="auto">
            <a:xfrm>
              <a:off x="6133" y="2546"/>
              <a:ext cx="238"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1 h 130"/>
                <a:gd name="T22" fmla="*/ 61 w 101"/>
                <a:gd name="T23" fmla="*/ 55 h 130"/>
                <a:gd name="T24" fmla="*/ 80 w 101"/>
                <a:gd name="T25" fmla="*/ 60 h 130"/>
                <a:gd name="T26" fmla="*/ 101 w 101"/>
                <a:gd name="T27" fmla="*/ 91 h 130"/>
                <a:gd name="T28" fmla="*/ 85 w 101"/>
                <a:gd name="T29" fmla="*/ 121 h 130"/>
                <a:gd name="T30" fmla="*/ 52 w 101"/>
                <a:gd name="T31" fmla="*/ 130 h 130"/>
                <a:gd name="T32" fmla="*/ 0 w 101"/>
                <a:gd name="T33" fmla="*/ 87 h 130"/>
                <a:gd name="T34" fmla="*/ 18 w 101"/>
                <a:gd name="T35" fmla="*/ 85 h 130"/>
                <a:gd name="T36" fmla="*/ 27 w 101"/>
                <a:gd name="T37" fmla="*/ 109 h 130"/>
                <a:gd name="T38" fmla="*/ 53 w 101"/>
                <a:gd name="T39" fmla="*/ 117 h 130"/>
                <a:gd name="T40" fmla="*/ 83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2"/>
                    <a:pt x="12" y="15"/>
                    <a:pt x="17" y="11"/>
                  </a:cubicBezTo>
                  <a:cubicBezTo>
                    <a:pt x="28" y="1"/>
                    <a:pt x="42" y="0"/>
                    <a:pt x="50" y="0"/>
                  </a:cubicBezTo>
                  <a:cubicBezTo>
                    <a:pt x="59" y="0"/>
                    <a:pt x="72" y="1"/>
                    <a:pt x="83" y="9"/>
                  </a:cubicBezTo>
                  <a:cubicBezTo>
                    <a:pt x="95" y="18"/>
                    <a:pt x="98" y="31"/>
                    <a:pt x="99" y="38"/>
                  </a:cubicBezTo>
                  <a:cubicBezTo>
                    <a:pt x="83" y="39"/>
                    <a:pt x="83" y="39"/>
                    <a:pt x="83" y="39"/>
                  </a:cubicBezTo>
                  <a:cubicBezTo>
                    <a:pt x="82" y="35"/>
                    <a:pt x="82" y="26"/>
                    <a:pt x="73" y="19"/>
                  </a:cubicBezTo>
                  <a:cubicBezTo>
                    <a:pt x="66" y="14"/>
                    <a:pt x="58" y="13"/>
                    <a:pt x="51" y="13"/>
                  </a:cubicBezTo>
                  <a:cubicBezTo>
                    <a:pt x="36" y="13"/>
                    <a:pt x="23" y="19"/>
                    <a:pt x="23" y="32"/>
                  </a:cubicBezTo>
                  <a:cubicBezTo>
                    <a:pt x="23" y="46"/>
                    <a:pt x="36" y="49"/>
                    <a:pt x="47" y="51"/>
                  </a:cubicBezTo>
                  <a:cubicBezTo>
                    <a:pt x="61" y="55"/>
                    <a:pt x="61" y="55"/>
                    <a:pt x="61" y="55"/>
                  </a:cubicBezTo>
                  <a:cubicBezTo>
                    <a:pt x="70" y="57"/>
                    <a:pt x="75" y="58"/>
                    <a:pt x="80" y="60"/>
                  </a:cubicBezTo>
                  <a:cubicBezTo>
                    <a:pt x="98" y="68"/>
                    <a:pt x="101" y="83"/>
                    <a:pt x="101" y="91"/>
                  </a:cubicBezTo>
                  <a:cubicBezTo>
                    <a:pt x="101" y="103"/>
                    <a:pt x="96" y="113"/>
                    <a:pt x="85" y="121"/>
                  </a:cubicBezTo>
                  <a:cubicBezTo>
                    <a:pt x="74" y="129"/>
                    <a:pt x="60" y="130"/>
                    <a:pt x="52" y="130"/>
                  </a:cubicBezTo>
                  <a:cubicBezTo>
                    <a:pt x="41" y="130"/>
                    <a:pt x="3" y="128"/>
                    <a:pt x="0" y="87"/>
                  </a:cubicBezTo>
                  <a:cubicBezTo>
                    <a:pt x="18" y="85"/>
                    <a:pt x="18" y="85"/>
                    <a:pt x="18" y="85"/>
                  </a:cubicBezTo>
                  <a:cubicBezTo>
                    <a:pt x="18" y="90"/>
                    <a:pt x="18" y="100"/>
                    <a:pt x="27" y="109"/>
                  </a:cubicBezTo>
                  <a:cubicBezTo>
                    <a:pt x="34" y="115"/>
                    <a:pt x="44" y="117"/>
                    <a:pt x="53" y="117"/>
                  </a:cubicBezTo>
                  <a:cubicBezTo>
                    <a:pt x="70" y="117"/>
                    <a:pt x="83" y="108"/>
                    <a:pt x="83" y="92"/>
                  </a:cubicBezTo>
                  <a:cubicBezTo>
                    <a:pt x="83"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95" hidden="1"/>
            <p:cNvSpPr>
              <a:spLocks/>
            </p:cNvSpPr>
            <p:nvPr userDrawn="1"/>
          </p:nvSpPr>
          <p:spPr bwMode="auto">
            <a:xfrm>
              <a:off x="3932" y="2891"/>
              <a:ext cx="280" cy="293"/>
            </a:xfrm>
            <a:custGeom>
              <a:avLst/>
              <a:gdLst>
                <a:gd name="T0" fmla="*/ 280 w 280"/>
                <a:gd name="T1" fmla="*/ 0 h 293"/>
                <a:gd name="T2" fmla="*/ 280 w 280"/>
                <a:gd name="T3" fmla="*/ 293 h 293"/>
                <a:gd name="T4" fmla="*/ 242 w 280"/>
                <a:gd name="T5" fmla="*/ 293 h 293"/>
                <a:gd name="T6" fmla="*/ 246 w 280"/>
                <a:gd name="T7" fmla="*/ 45 h 293"/>
                <a:gd name="T8" fmla="*/ 154 w 280"/>
                <a:gd name="T9" fmla="*/ 293 h 293"/>
                <a:gd name="T10" fmla="*/ 126 w 280"/>
                <a:gd name="T11" fmla="*/ 293 h 293"/>
                <a:gd name="T12" fmla="*/ 34 w 280"/>
                <a:gd name="T13" fmla="*/ 50 h 293"/>
                <a:gd name="T14" fmla="*/ 38 w 280"/>
                <a:gd name="T15" fmla="*/ 293 h 293"/>
                <a:gd name="T16" fmla="*/ 0 w 280"/>
                <a:gd name="T17" fmla="*/ 293 h 293"/>
                <a:gd name="T18" fmla="*/ 0 w 280"/>
                <a:gd name="T19" fmla="*/ 0 h 293"/>
                <a:gd name="T20" fmla="*/ 50 w 280"/>
                <a:gd name="T21" fmla="*/ 0 h 293"/>
                <a:gd name="T22" fmla="*/ 140 w 280"/>
                <a:gd name="T23" fmla="*/ 238 h 293"/>
                <a:gd name="T24" fmla="*/ 230 w 280"/>
                <a:gd name="T25" fmla="*/ 0 h 293"/>
                <a:gd name="T26" fmla="*/ 280 w 280"/>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3">
                  <a:moveTo>
                    <a:pt x="280" y="0"/>
                  </a:moveTo>
                  <a:lnTo>
                    <a:pt x="280" y="293"/>
                  </a:lnTo>
                  <a:lnTo>
                    <a:pt x="242" y="293"/>
                  </a:lnTo>
                  <a:lnTo>
                    <a:pt x="246" y="45"/>
                  </a:lnTo>
                  <a:lnTo>
                    <a:pt x="154" y="293"/>
                  </a:lnTo>
                  <a:lnTo>
                    <a:pt x="126" y="293"/>
                  </a:lnTo>
                  <a:lnTo>
                    <a:pt x="34" y="50"/>
                  </a:lnTo>
                  <a:lnTo>
                    <a:pt x="38" y="293"/>
                  </a:lnTo>
                  <a:lnTo>
                    <a:pt x="0" y="293"/>
                  </a:lnTo>
                  <a:lnTo>
                    <a:pt x="0" y="0"/>
                  </a:lnTo>
                  <a:lnTo>
                    <a:pt x="50" y="0"/>
                  </a:lnTo>
                  <a:lnTo>
                    <a:pt x="140" y="238"/>
                  </a:lnTo>
                  <a:lnTo>
                    <a:pt x="230" y="0"/>
                  </a:lnTo>
                  <a:lnTo>
                    <a:pt x="2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96" hidden="1"/>
            <p:cNvSpPr>
              <a:spLocks/>
            </p:cNvSpPr>
            <p:nvPr userDrawn="1"/>
          </p:nvSpPr>
          <p:spPr bwMode="auto">
            <a:xfrm>
              <a:off x="4268" y="2889"/>
              <a:ext cx="223" cy="300"/>
            </a:xfrm>
            <a:custGeom>
              <a:avLst/>
              <a:gdLst>
                <a:gd name="T0" fmla="*/ 94 w 94"/>
                <a:gd name="T1" fmla="*/ 0 h 126"/>
                <a:gd name="T2" fmla="*/ 94 w 94"/>
                <a:gd name="T3" fmla="*/ 79 h 126"/>
                <a:gd name="T4" fmla="*/ 92 w 94"/>
                <a:gd name="T5" fmla="*/ 95 h 126"/>
                <a:gd name="T6" fmla="*/ 46 w 94"/>
                <a:gd name="T7" fmla="*/ 126 h 126"/>
                <a:gd name="T8" fmla="*/ 9 w 94"/>
                <a:gd name="T9" fmla="*/ 110 h 126"/>
                <a:gd name="T10" fmla="*/ 1 w 94"/>
                <a:gd name="T11" fmla="*/ 77 h 126"/>
                <a:gd name="T12" fmla="*/ 1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9" y="110"/>
                  </a:cubicBezTo>
                  <a:cubicBezTo>
                    <a:pt x="0" y="100"/>
                    <a:pt x="1" y="90"/>
                    <a:pt x="1" y="77"/>
                  </a:cubicBezTo>
                  <a:cubicBezTo>
                    <a:pt x="1" y="0"/>
                    <a:pt x="1" y="0"/>
                    <a:pt x="1"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97" hidden="1"/>
            <p:cNvSpPr>
              <a:spLocks/>
            </p:cNvSpPr>
            <p:nvPr userDrawn="1"/>
          </p:nvSpPr>
          <p:spPr bwMode="auto">
            <a:xfrm>
              <a:off x="4531" y="2882"/>
              <a:ext cx="239"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2 h 130"/>
                <a:gd name="T22" fmla="*/ 61 w 101"/>
                <a:gd name="T23" fmla="*/ 55 h 130"/>
                <a:gd name="T24" fmla="*/ 80 w 101"/>
                <a:gd name="T25" fmla="*/ 61 h 130"/>
                <a:gd name="T26" fmla="*/ 101 w 101"/>
                <a:gd name="T27" fmla="*/ 91 h 130"/>
                <a:gd name="T28" fmla="*/ 86 w 101"/>
                <a:gd name="T29" fmla="*/ 121 h 130"/>
                <a:gd name="T30" fmla="*/ 52 w 101"/>
                <a:gd name="T31" fmla="*/ 130 h 130"/>
                <a:gd name="T32" fmla="*/ 0 w 101"/>
                <a:gd name="T33" fmla="*/ 87 h 130"/>
                <a:gd name="T34" fmla="*/ 18 w 101"/>
                <a:gd name="T35" fmla="*/ 85 h 130"/>
                <a:gd name="T36" fmla="*/ 28 w 101"/>
                <a:gd name="T37" fmla="*/ 109 h 130"/>
                <a:gd name="T38" fmla="*/ 53 w 101"/>
                <a:gd name="T39" fmla="*/ 117 h 130"/>
                <a:gd name="T40" fmla="*/ 84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3"/>
                    <a:pt x="13" y="15"/>
                    <a:pt x="17" y="11"/>
                  </a:cubicBezTo>
                  <a:cubicBezTo>
                    <a:pt x="28" y="1"/>
                    <a:pt x="42" y="0"/>
                    <a:pt x="50" y="0"/>
                  </a:cubicBezTo>
                  <a:cubicBezTo>
                    <a:pt x="59" y="0"/>
                    <a:pt x="72" y="1"/>
                    <a:pt x="83" y="9"/>
                  </a:cubicBezTo>
                  <a:cubicBezTo>
                    <a:pt x="96" y="18"/>
                    <a:pt x="98" y="31"/>
                    <a:pt x="99" y="38"/>
                  </a:cubicBezTo>
                  <a:cubicBezTo>
                    <a:pt x="83" y="39"/>
                    <a:pt x="83" y="39"/>
                    <a:pt x="83" y="39"/>
                  </a:cubicBezTo>
                  <a:cubicBezTo>
                    <a:pt x="82" y="36"/>
                    <a:pt x="82" y="26"/>
                    <a:pt x="73" y="19"/>
                  </a:cubicBezTo>
                  <a:cubicBezTo>
                    <a:pt x="66" y="15"/>
                    <a:pt x="59" y="13"/>
                    <a:pt x="51" y="13"/>
                  </a:cubicBezTo>
                  <a:cubicBezTo>
                    <a:pt x="36" y="13"/>
                    <a:pt x="23" y="19"/>
                    <a:pt x="23" y="32"/>
                  </a:cubicBezTo>
                  <a:cubicBezTo>
                    <a:pt x="23" y="46"/>
                    <a:pt x="36" y="49"/>
                    <a:pt x="47" y="52"/>
                  </a:cubicBezTo>
                  <a:cubicBezTo>
                    <a:pt x="61" y="55"/>
                    <a:pt x="61" y="55"/>
                    <a:pt x="61" y="55"/>
                  </a:cubicBezTo>
                  <a:cubicBezTo>
                    <a:pt x="70" y="57"/>
                    <a:pt x="75" y="58"/>
                    <a:pt x="80" y="61"/>
                  </a:cubicBezTo>
                  <a:cubicBezTo>
                    <a:pt x="98" y="68"/>
                    <a:pt x="101" y="83"/>
                    <a:pt x="101" y="91"/>
                  </a:cubicBezTo>
                  <a:cubicBezTo>
                    <a:pt x="101" y="103"/>
                    <a:pt x="97" y="113"/>
                    <a:pt x="86" y="121"/>
                  </a:cubicBezTo>
                  <a:cubicBezTo>
                    <a:pt x="74" y="129"/>
                    <a:pt x="60" y="130"/>
                    <a:pt x="52" y="130"/>
                  </a:cubicBezTo>
                  <a:cubicBezTo>
                    <a:pt x="41" y="130"/>
                    <a:pt x="3" y="128"/>
                    <a:pt x="0" y="87"/>
                  </a:cubicBezTo>
                  <a:cubicBezTo>
                    <a:pt x="18" y="85"/>
                    <a:pt x="18" y="85"/>
                    <a:pt x="18" y="85"/>
                  </a:cubicBezTo>
                  <a:cubicBezTo>
                    <a:pt x="18" y="90"/>
                    <a:pt x="18" y="101"/>
                    <a:pt x="28" y="109"/>
                  </a:cubicBezTo>
                  <a:cubicBezTo>
                    <a:pt x="35" y="115"/>
                    <a:pt x="44" y="117"/>
                    <a:pt x="53" y="117"/>
                  </a:cubicBezTo>
                  <a:cubicBezTo>
                    <a:pt x="70" y="117"/>
                    <a:pt x="84" y="108"/>
                    <a:pt x="84" y="92"/>
                  </a:cubicBezTo>
                  <a:cubicBezTo>
                    <a:pt x="84"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98" hidden="1"/>
            <p:cNvSpPr>
              <a:spLocks/>
            </p:cNvSpPr>
            <p:nvPr userDrawn="1"/>
          </p:nvSpPr>
          <p:spPr bwMode="auto">
            <a:xfrm>
              <a:off x="4820" y="2891"/>
              <a:ext cx="205" cy="293"/>
            </a:xfrm>
            <a:custGeom>
              <a:avLst/>
              <a:gdLst>
                <a:gd name="T0" fmla="*/ 37 w 205"/>
                <a:gd name="T1" fmla="*/ 157 h 293"/>
                <a:gd name="T2" fmla="*/ 37 w 205"/>
                <a:gd name="T3" fmla="*/ 257 h 293"/>
                <a:gd name="T4" fmla="*/ 205 w 205"/>
                <a:gd name="T5" fmla="*/ 257 h 293"/>
                <a:gd name="T6" fmla="*/ 205 w 205"/>
                <a:gd name="T7" fmla="*/ 293 h 293"/>
                <a:gd name="T8" fmla="*/ 0 w 205"/>
                <a:gd name="T9" fmla="*/ 293 h 293"/>
                <a:gd name="T10" fmla="*/ 0 w 205"/>
                <a:gd name="T11" fmla="*/ 0 h 293"/>
                <a:gd name="T12" fmla="*/ 201 w 205"/>
                <a:gd name="T13" fmla="*/ 0 h 293"/>
                <a:gd name="T14" fmla="*/ 201 w 205"/>
                <a:gd name="T15" fmla="*/ 33 h 293"/>
                <a:gd name="T16" fmla="*/ 37 w 205"/>
                <a:gd name="T17" fmla="*/ 33 h 293"/>
                <a:gd name="T18" fmla="*/ 37 w 205"/>
                <a:gd name="T19" fmla="*/ 124 h 293"/>
                <a:gd name="T20" fmla="*/ 179 w 205"/>
                <a:gd name="T21" fmla="*/ 124 h 293"/>
                <a:gd name="T22" fmla="*/ 179 w 205"/>
                <a:gd name="T23" fmla="*/ 157 h 293"/>
                <a:gd name="T24" fmla="*/ 37 w 205"/>
                <a:gd name="T2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93">
                  <a:moveTo>
                    <a:pt x="37" y="157"/>
                  </a:moveTo>
                  <a:lnTo>
                    <a:pt x="37" y="257"/>
                  </a:lnTo>
                  <a:lnTo>
                    <a:pt x="205" y="257"/>
                  </a:lnTo>
                  <a:lnTo>
                    <a:pt x="205" y="293"/>
                  </a:lnTo>
                  <a:lnTo>
                    <a:pt x="0" y="293"/>
                  </a:lnTo>
                  <a:lnTo>
                    <a:pt x="0" y="0"/>
                  </a:lnTo>
                  <a:lnTo>
                    <a:pt x="201" y="0"/>
                  </a:lnTo>
                  <a:lnTo>
                    <a:pt x="201" y="33"/>
                  </a:lnTo>
                  <a:lnTo>
                    <a:pt x="37" y="33"/>
                  </a:lnTo>
                  <a:lnTo>
                    <a:pt x="37" y="124"/>
                  </a:lnTo>
                  <a:lnTo>
                    <a:pt x="179" y="124"/>
                  </a:lnTo>
                  <a:lnTo>
                    <a:pt x="179" y="157"/>
                  </a:lnTo>
                  <a:lnTo>
                    <a:pt x="37"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99" hidden="1"/>
            <p:cNvSpPr>
              <a:spLocks/>
            </p:cNvSpPr>
            <p:nvPr userDrawn="1"/>
          </p:nvSpPr>
          <p:spPr bwMode="auto">
            <a:xfrm>
              <a:off x="5056" y="2889"/>
              <a:ext cx="222" cy="300"/>
            </a:xfrm>
            <a:custGeom>
              <a:avLst/>
              <a:gdLst>
                <a:gd name="T0" fmla="*/ 94 w 94"/>
                <a:gd name="T1" fmla="*/ 0 h 126"/>
                <a:gd name="T2" fmla="*/ 94 w 94"/>
                <a:gd name="T3" fmla="*/ 79 h 126"/>
                <a:gd name="T4" fmla="*/ 92 w 94"/>
                <a:gd name="T5" fmla="*/ 95 h 126"/>
                <a:gd name="T6" fmla="*/ 46 w 94"/>
                <a:gd name="T7" fmla="*/ 126 h 126"/>
                <a:gd name="T8" fmla="*/ 8 w 94"/>
                <a:gd name="T9" fmla="*/ 110 h 126"/>
                <a:gd name="T10" fmla="*/ 0 w 94"/>
                <a:gd name="T11" fmla="*/ 77 h 126"/>
                <a:gd name="T12" fmla="*/ 0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8" y="110"/>
                  </a:cubicBezTo>
                  <a:cubicBezTo>
                    <a:pt x="0" y="100"/>
                    <a:pt x="0" y="90"/>
                    <a:pt x="0" y="77"/>
                  </a:cubicBezTo>
                  <a:cubicBezTo>
                    <a:pt x="0" y="0"/>
                    <a:pt x="0" y="0"/>
                    <a:pt x="0"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00" hidden="1"/>
            <p:cNvSpPr>
              <a:spLocks/>
            </p:cNvSpPr>
            <p:nvPr userDrawn="1"/>
          </p:nvSpPr>
          <p:spPr bwMode="auto">
            <a:xfrm>
              <a:off x="5338" y="2891"/>
              <a:ext cx="279" cy="293"/>
            </a:xfrm>
            <a:custGeom>
              <a:avLst/>
              <a:gdLst>
                <a:gd name="T0" fmla="*/ 279 w 279"/>
                <a:gd name="T1" fmla="*/ 0 h 293"/>
                <a:gd name="T2" fmla="*/ 279 w 279"/>
                <a:gd name="T3" fmla="*/ 293 h 293"/>
                <a:gd name="T4" fmla="*/ 239 w 279"/>
                <a:gd name="T5" fmla="*/ 293 h 293"/>
                <a:gd name="T6" fmla="*/ 246 w 279"/>
                <a:gd name="T7" fmla="*/ 45 h 293"/>
                <a:gd name="T8" fmla="*/ 153 w 279"/>
                <a:gd name="T9" fmla="*/ 293 h 293"/>
                <a:gd name="T10" fmla="*/ 123 w 279"/>
                <a:gd name="T11" fmla="*/ 293 h 293"/>
                <a:gd name="T12" fmla="*/ 33 w 279"/>
                <a:gd name="T13" fmla="*/ 50 h 293"/>
                <a:gd name="T14" fmla="*/ 37 w 279"/>
                <a:gd name="T15" fmla="*/ 293 h 293"/>
                <a:gd name="T16" fmla="*/ 0 w 279"/>
                <a:gd name="T17" fmla="*/ 293 h 293"/>
                <a:gd name="T18" fmla="*/ 0 w 279"/>
                <a:gd name="T19" fmla="*/ 0 h 293"/>
                <a:gd name="T20" fmla="*/ 49 w 279"/>
                <a:gd name="T21" fmla="*/ 0 h 293"/>
                <a:gd name="T22" fmla="*/ 137 w 279"/>
                <a:gd name="T23" fmla="*/ 238 h 293"/>
                <a:gd name="T24" fmla="*/ 227 w 279"/>
                <a:gd name="T25" fmla="*/ 0 h 293"/>
                <a:gd name="T26" fmla="*/ 279 w 279"/>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3">
                  <a:moveTo>
                    <a:pt x="279" y="0"/>
                  </a:moveTo>
                  <a:lnTo>
                    <a:pt x="279" y="293"/>
                  </a:lnTo>
                  <a:lnTo>
                    <a:pt x="239" y="293"/>
                  </a:lnTo>
                  <a:lnTo>
                    <a:pt x="246" y="45"/>
                  </a:lnTo>
                  <a:lnTo>
                    <a:pt x="153" y="293"/>
                  </a:lnTo>
                  <a:lnTo>
                    <a:pt x="123" y="293"/>
                  </a:lnTo>
                  <a:lnTo>
                    <a:pt x="33" y="50"/>
                  </a:lnTo>
                  <a:lnTo>
                    <a:pt x="37" y="293"/>
                  </a:lnTo>
                  <a:lnTo>
                    <a:pt x="0" y="293"/>
                  </a:lnTo>
                  <a:lnTo>
                    <a:pt x="0" y="0"/>
                  </a:lnTo>
                  <a:lnTo>
                    <a:pt x="49" y="0"/>
                  </a:lnTo>
                  <a:lnTo>
                    <a:pt x="137" y="238"/>
                  </a:lnTo>
                  <a:lnTo>
                    <a:pt x="227" y="0"/>
                  </a:lnTo>
                  <a:lnTo>
                    <a:pt x="2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101" hidden="1"/>
            <p:cNvSpPr>
              <a:spLocks noChangeArrowheads="1"/>
            </p:cNvSpPr>
            <p:nvPr userDrawn="1"/>
          </p:nvSpPr>
          <p:spPr bwMode="auto">
            <a:xfrm>
              <a:off x="2941" y="2215"/>
              <a:ext cx="17" cy="96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9" name="shpLogoENGSTEM" hidden="1"/>
          <p:cNvGrpSpPr>
            <a:grpSpLocks noChangeAspect="1"/>
          </p:cNvGrpSpPr>
          <p:nvPr userDrawn="1"/>
        </p:nvGrpSpPr>
        <p:grpSpPr bwMode="auto">
          <a:xfrm>
            <a:off x="372514" y="342609"/>
            <a:ext cx="3278077" cy="698704"/>
            <a:chOff x="2714" y="1779"/>
            <a:chExt cx="3880" cy="827"/>
          </a:xfrm>
          <a:solidFill>
            <a:schemeClr val="bg1"/>
          </a:solidFill>
        </p:grpSpPr>
        <p:sp>
          <p:nvSpPr>
            <p:cNvPr id="110" name="Freeform 105" hidden="1"/>
            <p:cNvSpPr>
              <a:spLocks/>
            </p:cNvSpPr>
            <p:nvPr userDrawn="1"/>
          </p:nvSpPr>
          <p:spPr bwMode="auto">
            <a:xfrm>
              <a:off x="5205" y="1779"/>
              <a:ext cx="414" cy="767"/>
            </a:xfrm>
            <a:custGeom>
              <a:avLst/>
              <a:gdLst>
                <a:gd name="T0" fmla="*/ 175 w 175"/>
                <a:gd name="T1" fmla="*/ 53 h 322"/>
                <a:gd name="T2" fmla="*/ 175 w 175"/>
                <a:gd name="T3" fmla="*/ 0 h 322"/>
                <a:gd name="T4" fmla="*/ 0 w 175"/>
                <a:gd name="T5" fmla="*/ 0 h 322"/>
                <a:gd name="T6" fmla="*/ 0 w 175"/>
                <a:gd name="T7" fmla="*/ 182 h 322"/>
                <a:gd name="T8" fmla="*/ 0 w 175"/>
                <a:gd name="T9" fmla="*/ 268 h 322"/>
                <a:gd name="T10" fmla="*/ 0 w 175"/>
                <a:gd name="T11" fmla="*/ 288 h 322"/>
                <a:gd name="T12" fmla="*/ 0 w 175"/>
                <a:gd name="T13" fmla="*/ 304 h 322"/>
                <a:gd name="T14" fmla="*/ 44 w 175"/>
                <a:gd name="T15" fmla="*/ 304 h 322"/>
                <a:gd name="T16" fmla="*/ 88 w 175"/>
                <a:gd name="T17" fmla="*/ 304 h 322"/>
                <a:gd name="T18" fmla="*/ 131 w 175"/>
                <a:gd name="T19" fmla="*/ 304 h 322"/>
                <a:gd name="T20" fmla="*/ 175 w 175"/>
                <a:gd name="T21" fmla="*/ 304 h 322"/>
                <a:gd name="T22" fmla="*/ 175 w 175"/>
                <a:gd name="T23" fmla="*/ 268 h 322"/>
                <a:gd name="T24" fmla="*/ 131 w 175"/>
                <a:gd name="T25" fmla="*/ 268 h 322"/>
                <a:gd name="T26" fmla="*/ 88 w 175"/>
                <a:gd name="T27" fmla="*/ 268 h 322"/>
                <a:gd name="T28" fmla="*/ 57 w 175"/>
                <a:gd name="T29" fmla="*/ 264 h 322"/>
                <a:gd name="T30" fmla="*/ 57 w 175"/>
                <a:gd name="T31" fmla="*/ 193 h 322"/>
                <a:gd name="T32" fmla="*/ 153 w 175"/>
                <a:gd name="T33" fmla="*/ 193 h 322"/>
                <a:gd name="T34" fmla="*/ 153 w 175"/>
                <a:gd name="T35" fmla="*/ 140 h 322"/>
                <a:gd name="T36" fmla="*/ 57 w 175"/>
                <a:gd name="T37" fmla="*/ 140 h 322"/>
                <a:gd name="T38" fmla="*/ 57 w 175"/>
                <a:gd name="T39" fmla="*/ 53 h 322"/>
                <a:gd name="T40" fmla="*/ 175 w 175"/>
                <a:gd name="T41" fmla="*/ 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322">
                  <a:moveTo>
                    <a:pt x="175" y="53"/>
                  </a:moveTo>
                  <a:cubicBezTo>
                    <a:pt x="175" y="0"/>
                    <a:pt x="175" y="0"/>
                    <a:pt x="175" y="0"/>
                  </a:cubicBezTo>
                  <a:cubicBezTo>
                    <a:pt x="0" y="0"/>
                    <a:pt x="0" y="0"/>
                    <a:pt x="0" y="0"/>
                  </a:cubicBezTo>
                  <a:cubicBezTo>
                    <a:pt x="0" y="182"/>
                    <a:pt x="0" y="182"/>
                    <a:pt x="0" y="182"/>
                  </a:cubicBezTo>
                  <a:cubicBezTo>
                    <a:pt x="0" y="268"/>
                    <a:pt x="0" y="268"/>
                    <a:pt x="0" y="268"/>
                  </a:cubicBezTo>
                  <a:cubicBezTo>
                    <a:pt x="0" y="288"/>
                    <a:pt x="0" y="288"/>
                    <a:pt x="0" y="288"/>
                  </a:cubicBezTo>
                  <a:cubicBezTo>
                    <a:pt x="0" y="304"/>
                    <a:pt x="0" y="304"/>
                    <a:pt x="0" y="304"/>
                  </a:cubicBezTo>
                  <a:cubicBezTo>
                    <a:pt x="15" y="286"/>
                    <a:pt x="29" y="322"/>
                    <a:pt x="44" y="304"/>
                  </a:cubicBezTo>
                  <a:cubicBezTo>
                    <a:pt x="58" y="286"/>
                    <a:pt x="73" y="322"/>
                    <a:pt x="88" y="304"/>
                  </a:cubicBezTo>
                  <a:cubicBezTo>
                    <a:pt x="102" y="286"/>
                    <a:pt x="117" y="322"/>
                    <a:pt x="131" y="304"/>
                  </a:cubicBezTo>
                  <a:cubicBezTo>
                    <a:pt x="146" y="286"/>
                    <a:pt x="160" y="322"/>
                    <a:pt x="175" y="304"/>
                  </a:cubicBezTo>
                  <a:cubicBezTo>
                    <a:pt x="175" y="268"/>
                    <a:pt x="175" y="268"/>
                    <a:pt x="175" y="268"/>
                  </a:cubicBezTo>
                  <a:cubicBezTo>
                    <a:pt x="160" y="286"/>
                    <a:pt x="146" y="250"/>
                    <a:pt x="131" y="268"/>
                  </a:cubicBezTo>
                  <a:cubicBezTo>
                    <a:pt x="117" y="286"/>
                    <a:pt x="102" y="250"/>
                    <a:pt x="88" y="268"/>
                  </a:cubicBezTo>
                  <a:cubicBezTo>
                    <a:pt x="77" y="280"/>
                    <a:pt x="67" y="267"/>
                    <a:pt x="57" y="264"/>
                  </a:cubicBezTo>
                  <a:cubicBezTo>
                    <a:pt x="57" y="193"/>
                    <a:pt x="57" y="193"/>
                    <a:pt x="57" y="193"/>
                  </a:cubicBezTo>
                  <a:cubicBezTo>
                    <a:pt x="153" y="193"/>
                    <a:pt x="153" y="193"/>
                    <a:pt x="153" y="193"/>
                  </a:cubicBezTo>
                  <a:cubicBezTo>
                    <a:pt x="153" y="140"/>
                    <a:pt x="153" y="140"/>
                    <a:pt x="153" y="140"/>
                  </a:cubicBezTo>
                  <a:cubicBezTo>
                    <a:pt x="57" y="140"/>
                    <a:pt x="57" y="140"/>
                    <a:pt x="57" y="140"/>
                  </a:cubicBezTo>
                  <a:cubicBezTo>
                    <a:pt x="57" y="53"/>
                    <a:pt x="57" y="53"/>
                    <a:pt x="57" y="53"/>
                  </a:cubicBezTo>
                  <a:lnTo>
                    <a:pt x="175"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06" hidden="1"/>
            <p:cNvSpPr>
              <a:spLocks/>
            </p:cNvSpPr>
            <p:nvPr userDrawn="1"/>
          </p:nvSpPr>
          <p:spPr bwMode="auto">
            <a:xfrm>
              <a:off x="5205" y="2487"/>
              <a:ext cx="414" cy="119"/>
            </a:xfrm>
            <a:custGeom>
              <a:avLst/>
              <a:gdLst>
                <a:gd name="T0" fmla="*/ 131 w 175"/>
                <a:gd name="T1" fmla="*/ 18 h 50"/>
                <a:gd name="T2" fmla="*/ 87 w 175"/>
                <a:gd name="T3" fmla="*/ 18 h 50"/>
                <a:gd name="T4" fmla="*/ 44 w 175"/>
                <a:gd name="T5" fmla="*/ 18 h 50"/>
                <a:gd name="T6" fmla="*/ 0 w 175"/>
                <a:gd name="T7" fmla="*/ 18 h 50"/>
                <a:gd name="T8" fmla="*/ 0 w 175"/>
                <a:gd name="T9" fmla="*/ 33 h 50"/>
                <a:gd name="T10" fmla="*/ 44 w 175"/>
                <a:gd name="T11" fmla="*/ 33 h 50"/>
                <a:gd name="T12" fmla="*/ 87 w 175"/>
                <a:gd name="T13" fmla="*/ 33 h 50"/>
                <a:gd name="T14" fmla="*/ 131 w 175"/>
                <a:gd name="T15" fmla="*/ 33 h 50"/>
                <a:gd name="T16" fmla="*/ 175 w 175"/>
                <a:gd name="T17" fmla="*/ 33 h 50"/>
                <a:gd name="T18" fmla="*/ 175 w 175"/>
                <a:gd name="T19" fmla="*/ 18 h 50"/>
                <a:gd name="T20" fmla="*/ 131 w 175"/>
                <a:gd name="T21"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50">
                  <a:moveTo>
                    <a:pt x="131" y="18"/>
                  </a:moveTo>
                  <a:cubicBezTo>
                    <a:pt x="117" y="36"/>
                    <a:pt x="102" y="0"/>
                    <a:pt x="87" y="18"/>
                  </a:cubicBezTo>
                  <a:cubicBezTo>
                    <a:pt x="73" y="36"/>
                    <a:pt x="58" y="0"/>
                    <a:pt x="44" y="18"/>
                  </a:cubicBezTo>
                  <a:cubicBezTo>
                    <a:pt x="29" y="36"/>
                    <a:pt x="15" y="0"/>
                    <a:pt x="0" y="18"/>
                  </a:cubicBezTo>
                  <a:cubicBezTo>
                    <a:pt x="0" y="33"/>
                    <a:pt x="0" y="33"/>
                    <a:pt x="0" y="33"/>
                  </a:cubicBezTo>
                  <a:cubicBezTo>
                    <a:pt x="15" y="15"/>
                    <a:pt x="29" y="50"/>
                    <a:pt x="44" y="33"/>
                  </a:cubicBezTo>
                  <a:cubicBezTo>
                    <a:pt x="58" y="15"/>
                    <a:pt x="73" y="50"/>
                    <a:pt x="87" y="33"/>
                  </a:cubicBezTo>
                  <a:cubicBezTo>
                    <a:pt x="102" y="15"/>
                    <a:pt x="117" y="50"/>
                    <a:pt x="131" y="33"/>
                  </a:cubicBezTo>
                  <a:cubicBezTo>
                    <a:pt x="146" y="15"/>
                    <a:pt x="160" y="50"/>
                    <a:pt x="175" y="33"/>
                  </a:cubicBezTo>
                  <a:cubicBezTo>
                    <a:pt x="175" y="18"/>
                    <a:pt x="175" y="18"/>
                    <a:pt x="175" y="18"/>
                  </a:cubicBezTo>
                  <a:cubicBezTo>
                    <a:pt x="160" y="36"/>
                    <a:pt x="146" y="0"/>
                    <a:pt x="131"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07" hidden="1"/>
            <p:cNvSpPr>
              <a:spLocks noEditPoints="1"/>
            </p:cNvSpPr>
            <p:nvPr userDrawn="1"/>
          </p:nvSpPr>
          <p:spPr bwMode="auto">
            <a:xfrm>
              <a:off x="4536" y="1779"/>
              <a:ext cx="568" cy="798"/>
            </a:xfrm>
            <a:custGeom>
              <a:avLst/>
              <a:gdLst>
                <a:gd name="T0" fmla="*/ 204 w 240"/>
                <a:gd name="T1" fmla="*/ 62 h 335"/>
                <a:gd name="T2" fmla="*/ 158 w 240"/>
                <a:gd name="T3" fmla="*/ 36 h 335"/>
                <a:gd name="T4" fmla="*/ 204 w 240"/>
                <a:gd name="T5" fmla="*/ 12 h 335"/>
                <a:gd name="T6" fmla="*/ 228 w 240"/>
                <a:gd name="T7" fmla="*/ 38 h 335"/>
                <a:gd name="T8" fmla="*/ 121 w 240"/>
                <a:gd name="T9" fmla="*/ 323 h 335"/>
                <a:gd name="T10" fmla="*/ 95 w 240"/>
                <a:gd name="T11" fmla="*/ 301 h 335"/>
                <a:gd name="T12" fmla="*/ 134 w 240"/>
                <a:gd name="T13" fmla="*/ 288 h 335"/>
                <a:gd name="T14" fmla="*/ 95 w 240"/>
                <a:gd name="T15" fmla="*/ 277 h 335"/>
                <a:gd name="T16" fmla="*/ 118 w 240"/>
                <a:gd name="T17" fmla="*/ 277 h 335"/>
                <a:gd name="T18" fmla="*/ 95 w 240"/>
                <a:gd name="T19" fmla="*/ 263 h 335"/>
                <a:gd name="T20" fmla="*/ 118 w 240"/>
                <a:gd name="T21" fmla="*/ 252 h 335"/>
                <a:gd name="T22" fmla="*/ 95 w 240"/>
                <a:gd name="T23" fmla="*/ 238 h 335"/>
                <a:gd name="T24" fmla="*/ 118 w 240"/>
                <a:gd name="T25" fmla="*/ 227 h 335"/>
                <a:gd name="T26" fmla="*/ 95 w 240"/>
                <a:gd name="T27" fmla="*/ 214 h 335"/>
                <a:gd name="T28" fmla="*/ 134 w 240"/>
                <a:gd name="T29" fmla="*/ 202 h 335"/>
                <a:gd name="T30" fmla="*/ 95 w 240"/>
                <a:gd name="T31" fmla="*/ 189 h 335"/>
                <a:gd name="T32" fmla="*/ 118 w 240"/>
                <a:gd name="T33" fmla="*/ 177 h 335"/>
                <a:gd name="T34" fmla="*/ 95 w 240"/>
                <a:gd name="T35" fmla="*/ 164 h 335"/>
                <a:gd name="T36" fmla="*/ 118 w 240"/>
                <a:gd name="T37" fmla="*/ 153 h 335"/>
                <a:gd name="T38" fmla="*/ 95 w 240"/>
                <a:gd name="T39" fmla="*/ 139 h 335"/>
                <a:gd name="T40" fmla="*/ 118 w 240"/>
                <a:gd name="T41" fmla="*/ 128 h 335"/>
                <a:gd name="T42" fmla="*/ 95 w 240"/>
                <a:gd name="T43" fmla="*/ 114 h 335"/>
                <a:gd name="T44" fmla="*/ 134 w 240"/>
                <a:gd name="T45" fmla="*/ 103 h 335"/>
                <a:gd name="T46" fmla="*/ 95 w 240"/>
                <a:gd name="T47" fmla="*/ 90 h 335"/>
                <a:gd name="T48" fmla="*/ 145 w 240"/>
                <a:gd name="T49" fmla="*/ 74 h 335"/>
                <a:gd name="T50" fmla="*/ 37 w 240"/>
                <a:gd name="T51" fmla="*/ 62 h 335"/>
                <a:gd name="T52" fmla="*/ 13 w 240"/>
                <a:gd name="T53" fmla="*/ 36 h 335"/>
                <a:gd name="T54" fmla="*/ 92 w 240"/>
                <a:gd name="T55" fmla="*/ 12 h 335"/>
                <a:gd name="T56" fmla="*/ 83 w 240"/>
                <a:gd name="T57" fmla="*/ 62 h 335"/>
                <a:gd name="T58" fmla="*/ 121 w 240"/>
                <a:gd name="T59" fmla="*/ 12 h 335"/>
                <a:gd name="T60" fmla="*/ 145 w 240"/>
                <a:gd name="T61" fmla="*/ 62 h 335"/>
                <a:gd name="T62" fmla="*/ 95 w 240"/>
                <a:gd name="T63" fmla="*/ 36 h 335"/>
                <a:gd name="T64" fmla="*/ 121 w 240"/>
                <a:gd name="T65" fmla="*/ 12 h 335"/>
                <a:gd name="T66" fmla="*/ 121 w 240"/>
                <a:gd name="T67" fmla="*/ 0 h 335"/>
                <a:gd name="T68" fmla="*/ 37 w 240"/>
                <a:gd name="T69" fmla="*/ 0 h 335"/>
                <a:gd name="T70" fmla="*/ 0 w 240"/>
                <a:gd name="T71" fmla="*/ 38 h 335"/>
                <a:gd name="T72" fmla="*/ 83 w 240"/>
                <a:gd name="T73" fmla="*/ 74 h 335"/>
                <a:gd name="T74" fmla="*/ 119 w 240"/>
                <a:gd name="T75" fmla="*/ 335 h 335"/>
                <a:gd name="T76" fmla="*/ 158 w 240"/>
                <a:gd name="T77" fmla="*/ 299 h 335"/>
                <a:gd name="T78" fmla="*/ 204 w 240"/>
                <a:gd name="T79" fmla="*/ 74 h 335"/>
                <a:gd name="T80" fmla="*/ 240 w 240"/>
                <a:gd name="T81" fmla="*/ 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335">
                  <a:moveTo>
                    <a:pt x="228" y="38"/>
                  </a:moveTo>
                  <a:cubicBezTo>
                    <a:pt x="228" y="51"/>
                    <a:pt x="217" y="62"/>
                    <a:pt x="204" y="62"/>
                  </a:cubicBezTo>
                  <a:cubicBezTo>
                    <a:pt x="158" y="62"/>
                    <a:pt x="158" y="62"/>
                    <a:pt x="158" y="62"/>
                  </a:cubicBezTo>
                  <a:cubicBezTo>
                    <a:pt x="158" y="36"/>
                    <a:pt x="158" y="36"/>
                    <a:pt x="158" y="36"/>
                  </a:cubicBezTo>
                  <a:cubicBezTo>
                    <a:pt x="158" y="27"/>
                    <a:pt x="154" y="19"/>
                    <a:pt x="148" y="12"/>
                  </a:cubicBezTo>
                  <a:cubicBezTo>
                    <a:pt x="204" y="12"/>
                    <a:pt x="204" y="12"/>
                    <a:pt x="204" y="12"/>
                  </a:cubicBezTo>
                  <a:cubicBezTo>
                    <a:pt x="217" y="12"/>
                    <a:pt x="228" y="23"/>
                    <a:pt x="228" y="36"/>
                  </a:cubicBezTo>
                  <a:lnTo>
                    <a:pt x="228" y="38"/>
                  </a:lnTo>
                  <a:close/>
                  <a:moveTo>
                    <a:pt x="145" y="299"/>
                  </a:moveTo>
                  <a:cubicBezTo>
                    <a:pt x="145" y="312"/>
                    <a:pt x="135" y="323"/>
                    <a:pt x="121" y="323"/>
                  </a:cubicBezTo>
                  <a:cubicBezTo>
                    <a:pt x="119" y="323"/>
                    <a:pt x="119" y="323"/>
                    <a:pt x="119" y="323"/>
                  </a:cubicBezTo>
                  <a:cubicBezTo>
                    <a:pt x="107" y="323"/>
                    <a:pt x="97" y="313"/>
                    <a:pt x="95" y="301"/>
                  </a:cubicBezTo>
                  <a:cubicBezTo>
                    <a:pt x="134" y="301"/>
                    <a:pt x="134" y="301"/>
                    <a:pt x="134" y="301"/>
                  </a:cubicBezTo>
                  <a:cubicBezTo>
                    <a:pt x="134" y="288"/>
                    <a:pt x="134" y="288"/>
                    <a:pt x="134" y="288"/>
                  </a:cubicBezTo>
                  <a:cubicBezTo>
                    <a:pt x="95" y="288"/>
                    <a:pt x="95" y="288"/>
                    <a:pt x="95" y="288"/>
                  </a:cubicBezTo>
                  <a:cubicBezTo>
                    <a:pt x="95" y="277"/>
                    <a:pt x="95" y="277"/>
                    <a:pt x="95" y="277"/>
                  </a:cubicBezTo>
                  <a:cubicBezTo>
                    <a:pt x="111" y="277"/>
                    <a:pt x="111" y="277"/>
                    <a:pt x="111" y="277"/>
                  </a:cubicBezTo>
                  <a:cubicBezTo>
                    <a:pt x="118" y="277"/>
                    <a:pt x="118" y="277"/>
                    <a:pt x="118" y="277"/>
                  </a:cubicBezTo>
                  <a:cubicBezTo>
                    <a:pt x="118" y="263"/>
                    <a:pt x="118" y="263"/>
                    <a:pt x="118" y="263"/>
                  </a:cubicBezTo>
                  <a:cubicBezTo>
                    <a:pt x="95" y="263"/>
                    <a:pt x="95" y="263"/>
                    <a:pt x="95" y="263"/>
                  </a:cubicBezTo>
                  <a:cubicBezTo>
                    <a:pt x="95" y="252"/>
                    <a:pt x="95" y="252"/>
                    <a:pt x="95" y="252"/>
                  </a:cubicBezTo>
                  <a:cubicBezTo>
                    <a:pt x="118" y="252"/>
                    <a:pt x="118" y="252"/>
                    <a:pt x="118" y="252"/>
                  </a:cubicBezTo>
                  <a:cubicBezTo>
                    <a:pt x="118" y="238"/>
                    <a:pt x="118" y="238"/>
                    <a:pt x="118" y="238"/>
                  </a:cubicBezTo>
                  <a:cubicBezTo>
                    <a:pt x="95" y="238"/>
                    <a:pt x="95" y="238"/>
                    <a:pt x="95" y="238"/>
                  </a:cubicBezTo>
                  <a:cubicBezTo>
                    <a:pt x="95" y="227"/>
                    <a:pt x="95" y="227"/>
                    <a:pt x="95" y="227"/>
                  </a:cubicBezTo>
                  <a:cubicBezTo>
                    <a:pt x="118" y="227"/>
                    <a:pt x="118" y="227"/>
                    <a:pt x="118" y="227"/>
                  </a:cubicBezTo>
                  <a:cubicBezTo>
                    <a:pt x="118" y="214"/>
                    <a:pt x="118" y="214"/>
                    <a:pt x="118" y="214"/>
                  </a:cubicBezTo>
                  <a:cubicBezTo>
                    <a:pt x="95" y="214"/>
                    <a:pt x="95" y="214"/>
                    <a:pt x="95" y="214"/>
                  </a:cubicBezTo>
                  <a:cubicBezTo>
                    <a:pt x="95" y="202"/>
                    <a:pt x="95" y="202"/>
                    <a:pt x="95" y="202"/>
                  </a:cubicBezTo>
                  <a:cubicBezTo>
                    <a:pt x="134" y="202"/>
                    <a:pt x="134" y="202"/>
                    <a:pt x="134" y="202"/>
                  </a:cubicBezTo>
                  <a:cubicBezTo>
                    <a:pt x="134" y="189"/>
                    <a:pt x="134" y="189"/>
                    <a:pt x="134" y="189"/>
                  </a:cubicBezTo>
                  <a:cubicBezTo>
                    <a:pt x="95" y="189"/>
                    <a:pt x="95" y="189"/>
                    <a:pt x="95" y="189"/>
                  </a:cubicBezTo>
                  <a:cubicBezTo>
                    <a:pt x="95" y="177"/>
                    <a:pt x="95" y="177"/>
                    <a:pt x="95" y="177"/>
                  </a:cubicBezTo>
                  <a:cubicBezTo>
                    <a:pt x="118" y="177"/>
                    <a:pt x="118" y="177"/>
                    <a:pt x="118" y="177"/>
                  </a:cubicBezTo>
                  <a:cubicBezTo>
                    <a:pt x="118" y="164"/>
                    <a:pt x="118" y="164"/>
                    <a:pt x="118" y="164"/>
                  </a:cubicBezTo>
                  <a:cubicBezTo>
                    <a:pt x="95" y="164"/>
                    <a:pt x="95" y="164"/>
                    <a:pt x="95" y="164"/>
                  </a:cubicBezTo>
                  <a:cubicBezTo>
                    <a:pt x="95" y="153"/>
                    <a:pt x="95" y="153"/>
                    <a:pt x="95" y="153"/>
                  </a:cubicBezTo>
                  <a:cubicBezTo>
                    <a:pt x="118" y="153"/>
                    <a:pt x="118" y="153"/>
                    <a:pt x="118" y="153"/>
                  </a:cubicBezTo>
                  <a:cubicBezTo>
                    <a:pt x="118" y="139"/>
                    <a:pt x="118" y="139"/>
                    <a:pt x="118" y="139"/>
                  </a:cubicBezTo>
                  <a:cubicBezTo>
                    <a:pt x="95" y="139"/>
                    <a:pt x="95" y="139"/>
                    <a:pt x="95" y="139"/>
                  </a:cubicBezTo>
                  <a:cubicBezTo>
                    <a:pt x="95" y="128"/>
                    <a:pt x="95" y="128"/>
                    <a:pt x="95" y="128"/>
                  </a:cubicBezTo>
                  <a:cubicBezTo>
                    <a:pt x="118" y="128"/>
                    <a:pt x="118" y="128"/>
                    <a:pt x="118" y="128"/>
                  </a:cubicBezTo>
                  <a:cubicBezTo>
                    <a:pt x="118" y="114"/>
                    <a:pt x="118" y="114"/>
                    <a:pt x="118" y="114"/>
                  </a:cubicBezTo>
                  <a:cubicBezTo>
                    <a:pt x="95" y="114"/>
                    <a:pt x="95" y="114"/>
                    <a:pt x="95" y="114"/>
                  </a:cubicBezTo>
                  <a:cubicBezTo>
                    <a:pt x="95" y="103"/>
                    <a:pt x="95" y="103"/>
                    <a:pt x="95" y="103"/>
                  </a:cubicBezTo>
                  <a:cubicBezTo>
                    <a:pt x="134" y="103"/>
                    <a:pt x="134" y="103"/>
                    <a:pt x="134" y="103"/>
                  </a:cubicBezTo>
                  <a:cubicBezTo>
                    <a:pt x="134" y="90"/>
                    <a:pt x="134" y="90"/>
                    <a:pt x="134" y="90"/>
                  </a:cubicBezTo>
                  <a:cubicBezTo>
                    <a:pt x="95" y="90"/>
                    <a:pt x="95" y="90"/>
                    <a:pt x="95" y="90"/>
                  </a:cubicBezTo>
                  <a:cubicBezTo>
                    <a:pt x="95" y="74"/>
                    <a:pt x="95" y="74"/>
                    <a:pt x="95" y="74"/>
                  </a:cubicBezTo>
                  <a:cubicBezTo>
                    <a:pt x="145" y="74"/>
                    <a:pt x="145" y="74"/>
                    <a:pt x="145" y="74"/>
                  </a:cubicBezTo>
                  <a:lnTo>
                    <a:pt x="145" y="299"/>
                  </a:lnTo>
                  <a:close/>
                  <a:moveTo>
                    <a:pt x="37" y="62"/>
                  </a:moveTo>
                  <a:cubicBezTo>
                    <a:pt x="23" y="62"/>
                    <a:pt x="13" y="51"/>
                    <a:pt x="13" y="38"/>
                  </a:cubicBezTo>
                  <a:cubicBezTo>
                    <a:pt x="13" y="36"/>
                    <a:pt x="13" y="36"/>
                    <a:pt x="13" y="36"/>
                  </a:cubicBezTo>
                  <a:cubicBezTo>
                    <a:pt x="13" y="23"/>
                    <a:pt x="23" y="12"/>
                    <a:pt x="37" y="12"/>
                  </a:cubicBezTo>
                  <a:cubicBezTo>
                    <a:pt x="92" y="12"/>
                    <a:pt x="92" y="12"/>
                    <a:pt x="92" y="12"/>
                  </a:cubicBezTo>
                  <a:cubicBezTo>
                    <a:pt x="87" y="19"/>
                    <a:pt x="83" y="27"/>
                    <a:pt x="83" y="36"/>
                  </a:cubicBezTo>
                  <a:cubicBezTo>
                    <a:pt x="83" y="62"/>
                    <a:pt x="83" y="62"/>
                    <a:pt x="83" y="62"/>
                  </a:cubicBezTo>
                  <a:lnTo>
                    <a:pt x="37" y="62"/>
                  </a:lnTo>
                  <a:close/>
                  <a:moveTo>
                    <a:pt x="121" y="12"/>
                  </a:moveTo>
                  <a:cubicBezTo>
                    <a:pt x="135" y="12"/>
                    <a:pt x="145" y="23"/>
                    <a:pt x="145" y="36"/>
                  </a:cubicBezTo>
                  <a:cubicBezTo>
                    <a:pt x="145" y="62"/>
                    <a:pt x="145" y="62"/>
                    <a:pt x="145" y="62"/>
                  </a:cubicBezTo>
                  <a:cubicBezTo>
                    <a:pt x="95" y="62"/>
                    <a:pt x="95" y="62"/>
                    <a:pt x="95" y="62"/>
                  </a:cubicBezTo>
                  <a:cubicBezTo>
                    <a:pt x="95" y="36"/>
                    <a:pt x="95" y="36"/>
                    <a:pt x="95" y="36"/>
                  </a:cubicBezTo>
                  <a:cubicBezTo>
                    <a:pt x="95" y="23"/>
                    <a:pt x="106" y="12"/>
                    <a:pt x="119" y="12"/>
                  </a:cubicBezTo>
                  <a:lnTo>
                    <a:pt x="121" y="12"/>
                  </a:lnTo>
                  <a:close/>
                  <a:moveTo>
                    <a:pt x="204" y="0"/>
                  </a:moveTo>
                  <a:cubicBezTo>
                    <a:pt x="121" y="0"/>
                    <a:pt x="121" y="0"/>
                    <a:pt x="121" y="0"/>
                  </a:cubicBezTo>
                  <a:cubicBezTo>
                    <a:pt x="119" y="0"/>
                    <a:pt x="119" y="0"/>
                    <a:pt x="119" y="0"/>
                  </a:cubicBezTo>
                  <a:cubicBezTo>
                    <a:pt x="37" y="0"/>
                    <a:pt x="37" y="0"/>
                    <a:pt x="37" y="0"/>
                  </a:cubicBezTo>
                  <a:cubicBezTo>
                    <a:pt x="17" y="0"/>
                    <a:pt x="0" y="16"/>
                    <a:pt x="0" y="36"/>
                  </a:cubicBezTo>
                  <a:cubicBezTo>
                    <a:pt x="0" y="38"/>
                    <a:pt x="0" y="38"/>
                    <a:pt x="0" y="38"/>
                  </a:cubicBezTo>
                  <a:cubicBezTo>
                    <a:pt x="0" y="58"/>
                    <a:pt x="17" y="74"/>
                    <a:pt x="37" y="74"/>
                  </a:cubicBezTo>
                  <a:cubicBezTo>
                    <a:pt x="83" y="74"/>
                    <a:pt x="83" y="74"/>
                    <a:pt x="83" y="74"/>
                  </a:cubicBezTo>
                  <a:cubicBezTo>
                    <a:pt x="83" y="299"/>
                    <a:pt x="83" y="299"/>
                    <a:pt x="83" y="299"/>
                  </a:cubicBezTo>
                  <a:cubicBezTo>
                    <a:pt x="83" y="319"/>
                    <a:pt x="99" y="335"/>
                    <a:pt x="119" y="335"/>
                  </a:cubicBezTo>
                  <a:cubicBezTo>
                    <a:pt x="121" y="335"/>
                    <a:pt x="121" y="335"/>
                    <a:pt x="121" y="335"/>
                  </a:cubicBezTo>
                  <a:cubicBezTo>
                    <a:pt x="141" y="335"/>
                    <a:pt x="158" y="319"/>
                    <a:pt x="158" y="299"/>
                  </a:cubicBezTo>
                  <a:cubicBezTo>
                    <a:pt x="158" y="74"/>
                    <a:pt x="158" y="74"/>
                    <a:pt x="158" y="74"/>
                  </a:cubicBezTo>
                  <a:cubicBezTo>
                    <a:pt x="204" y="74"/>
                    <a:pt x="204" y="74"/>
                    <a:pt x="204" y="74"/>
                  </a:cubicBezTo>
                  <a:cubicBezTo>
                    <a:pt x="224" y="74"/>
                    <a:pt x="240" y="58"/>
                    <a:pt x="240" y="38"/>
                  </a:cubicBezTo>
                  <a:cubicBezTo>
                    <a:pt x="240" y="36"/>
                    <a:pt x="240" y="36"/>
                    <a:pt x="240" y="36"/>
                  </a:cubicBezTo>
                  <a:cubicBezTo>
                    <a:pt x="240" y="16"/>
                    <a:pt x="224" y="0"/>
                    <a:pt x="20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Oval 108" hidden="1"/>
            <p:cNvSpPr>
              <a:spLocks noChangeArrowheads="1"/>
            </p:cNvSpPr>
            <p:nvPr userDrawn="1"/>
          </p:nvSpPr>
          <p:spPr bwMode="auto">
            <a:xfrm>
              <a:off x="4779" y="1826"/>
              <a:ext cx="81" cy="8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09" hidden="1"/>
            <p:cNvSpPr>
              <a:spLocks noEditPoints="1"/>
            </p:cNvSpPr>
            <p:nvPr userDrawn="1"/>
          </p:nvSpPr>
          <p:spPr bwMode="auto">
            <a:xfrm>
              <a:off x="5724" y="1779"/>
              <a:ext cx="870" cy="798"/>
            </a:xfrm>
            <a:custGeom>
              <a:avLst/>
              <a:gdLst>
                <a:gd name="T0" fmla="*/ 334 w 368"/>
                <a:gd name="T1" fmla="*/ 318 h 335"/>
                <a:gd name="T2" fmla="*/ 316 w 368"/>
                <a:gd name="T3" fmla="*/ 301 h 335"/>
                <a:gd name="T4" fmla="*/ 334 w 368"/>
                <a:gd name="T5" fmla="*/ 283 h 335"/>
                <a:gd name="T6" fmla="*/ 351 w 368"/>
                <a:gd name="T7" fmla="*/ 301 h 335"/>
                <a:gd name="T8" fmla="*/ 334 w 368"/>
                <a:gd name="T9" fmla="*/ 318 h 335"/>
                <a:gd name="T10" fmla="*/ 280 w 368"/>
                <a:gd name="T11" fmla="*/ 52 h 335"/>
                <a:gd name="T12" fmla="*/ 263 w 368"/>
                <a:gd name="T13" fmla="*/ 34 h 335"/>
                <a:gd name="T14" fmla="*/ 280 w 368"/>
                <a:gd name="T15" fmla="*/ 16 h 335"/>
                <a:gd name="T16" fmla="*/ 298 w 368"/>
                <a:gd name="T17" fmla="*/ 34 h 335"/>
                <a:gd name="T18" fmla="*/ 280 w 368"/>
                <a:gd name="T19" fmla="*/ 52 h 335"/>
                <a:gd name="T20" fmla="*/ 88 w 368"/>
                <a:gd name="T21" fmla="*/ 52 h 335"/>
                <a:gd name="T22" fmla="*/ 71 w 368"/>
                <a:gd name="T23" fmla="*/ 34 h 335"/>
                <a:gd name="T24" fmla="*/ 88 w 368"/>
                <a:gd name="T25" fmla="*/ 16 h 335"/>
                <a:gd name="T26" fmla="*/ 106 w 368"/>
                <a:gd name="T27" fmla="*/ 34 h 335"/>
                <a:gd name="T28" fmla="*/ 88 w 368"/>
                <a:gd name="T29" fmla="*/ 52 h 335"/>
                <a:gd name="T30" fmla="*/ 34 w 368"/>
                <a:gd name="T31" fmla="*/ 318 h 335"/>
                <a:gd name="T32" fmla="*/ 17 w 368"/>
                <a:gd name="T33" fmla="*/ 301 h 335"/>
                <a:gd name="T34" fmla="*/ 34 w 368"/>
                <a:gd name="T35" fmla="*/ 283 h 335"/>
                <a:gd name="T36" fmla="*/ 52 w 368"/>
                <a:gd name="T37" fmla="*/ 301 h 335"/>
                <a:gd name="T38" fmla="*/ 34 w 368"/>
                <a:gd name="T39" fmla="*/ 318 h 335"/>
                <a:gd name="T40" fmla="*/ 345 w 368"/>
                <a:gd name="T41" fmla="*/ 269 h 335"/>
                <a:gd name="T42" fmla="*/ 310 w 368"/>
                <a:gd name="T43" fmla="*/ 48 h 335"/>
                <a:gd name="T44" fmla="*/ 314 w 368"/>
                <a:gd name="T45" fmla="*/ 34 h 335"/>
                <a:gd name="T46" fmla="*/ 280 w 368"/>
                <a:gd name="T47" fmla="*/ 0 h 335"/>
                <a:gd name="T48" fmla="*/ 247 w 368"/>
                <a:gd name="T49" fmla="*/ 34 h 335"/>
                <a:gd name="T50" fmla="*/ 248 w 368"/>
                <a:gd name="T51" fmla="*/ 45 h 335"/>
                <a:gd name="T52" fmla="*/ 184 w 368"/>
                <a:gd name="T53" fmla="*/ 265 h 335"/>
                <a:gd name="T54" fmla="*/ 121 w 368"/>
                <a:gd name="T55" fmla="*/ 44 h 335"/>
                <a:gd name="T56" fmla="*/ 122 w 368"/>
                <a:gd name="T57" fmla="*/ 34 h 335"/>
                <a:gd name="T58" fmla="*/ 88 w 368"/>
                <a:gd name="T59" fmla="*/ 0 h 335"/>
                <a:gd name="T60" fmla="*/ 54 w 368"/>
                <a:gd name="T61" fmla="*/ 34 h 335"/>
                <a:gd name="T62" fmla="*/ 58 w 368"/>
                <a:gd name="T63" fmla="*/ 49 h 335"/>
                <a:gd name="T64" fmla="*/ 23 w 368"/>
                <a:gd name="T65" fmla="*/ 269 h 335"/>
                <a:gd name="T66" fmla="*/ 0 w 368"/>
                <a:gd name="T67" fmla="*/ 301 h 335"/>
                <a:gd name="T68" fmla="*/ 34 w 368"/>
                <a:gd name="T69" fmla="*/ 335 h 335"/>
                <a:gd name="T70" fmla="*/ 68 w 368"/>
                <a:gd name="T71" fmla="*/ 301 h 335"/>
                <a:gd name="T72" fmla="*/ 55 w 368"/>
                <a:gd name="T73" fmla="*/ 274 h 335"/>
                <a:gd name="T74" fmla="*/ 87 w 368"/>
                <a:gd name="T75" fmla="*/ 68 h 335"/>
                <a:gd name="T76" fmla="*/ 88 w 368"/>
                <a:gd name="T77" fmla="*/ 68 h 335"/>
                <a:gd name="T78" fmla="*/ 93 w 368"/>
                <a:gd name="T79" fmla="*/ 68 h 335"/>
                <a:gd name="T80" fmla="*/ 166 w 368"/>
                <a:gd name="T81" fmla="*/ 309 h 335"/>
                <a:gd name="T82" fmla="*/ 184 w 368"/>
                <a:gd name="T83" fmla="*/ 327 h 335"/>
                <a:gd name="T84" fmla="*/ 205 w 368"/>
                <a:gd name="T85" fmla="*/ 304 h 335"/>
                <a:gd name="T86" fmla="*/ 276 w 368"/>
                <a:gd name="T87" fmla="*/ 67 h 335"/>
                <a:gd name="T88" fmla="*/ 280 w 368"/>
                <a:gd name="T89" fmla="*/ 68 h 335"/>
                <a:gd name="T90" fmla="*/ 281 w 368"/>
                <a:gd name="T91" fmla="*/ 68 h 335"/>
                <a:gd name="T92" fmla="*/ 313 w 368"/>
                <a:gd name="T93" fmla="*/ 274 h 335"/>
                <a:gd name="T94" fmla="*/ 300 w 368"/>
                <a:gd name="T95" fmla="*/ 301 h 335"/>
                <a:gd name="T96" fmla="*/ 334 w 368"/>
                <a:gd name="T97" fmla="*/ 335 h 335"/>
                <a:gd name="T98" fmla="*/ 368 w 368"/>
                <a:gd name="T99" fmla="*/ 301 h 335"/>
                <a:gd name="T100" fmla="*/ 345 w 368"/>
                <a:gd name="T10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35">
                  <a:moveTo>
                    <a:pt x="334" y="318"/>
                  </a:moveTo>
                  <a:cubicBezTo>
                    <a:pt x="324" y="318"/>
                    <a:pt x="316" y="311"/>
                    <a:pt x="316" y="301"/>
                  </a:cubicBezTo>
                  <a:cubicBezTo>
                    <a:pt x="316" y="291"/>
                    <a:pt x="324" y="283"/>
                    <a:pt x="334" y="283"/>
                  </a:cubicBezTo>
                  <a:cubicBezTo>
                    <a:pt x="344" y="283"/>
                    <a:pt x="351" y="291"/>
                    <a:pt x="351" y="301"/>
                  </a:cubicBezTo>
                  <a:cubicBezTo>
                    <a:pt x="351" y="311"/>
                    <a:pt x="344" y="318"/>
                    <a:pt x="334" y="318"/>
                  </a:cubicBezTo>
                  <a:moveTo>
                    <a:pt x="280" y="52"/>
                  </a:moveTo>
                  <a:cubicBezTo>
                    <a:pt x="270" y="52"/>
                    <a:pt x="263" y="44"/>
                    <a:pt x="263" y="34"/>
                  </a:cubicBezTo>
                  <a:cubicBezTo>
                    <a:pt x="263" y="24"/>
                    <a:pt x="270" y="16"/>
                    <a:pt x="280" y="16"/>
                  </a:cubicBezTo>
                  <a:cubicBezTo>
                    <a:pt x="290" y="16"/>
                    <a:pt x="298" y="24"/>
                    <a:pt x="298" y="34"/>
                  </a:cubicBezTo>
                  <a:cubicBezTo>
                    <a:pt x="298" y="44"/>
                    <a:pt x="290" y="52"/>
                    <a:pt x="280" y="52"/>
                  </a:cubicBezTo>
                  <a:moveTo>
                    <a:pt x="88" y="52"/>
                  </a:moveTo>
                  <a:cubicBezTo>
                    <a:pt x="79" y="52"/>
                    <a:pt x="71" y="44"/>
                    <a:pt x="71" y="34"/>
                  </a:cubicBezTo>
                  <a:cubicBezTo>
                    <a:pt x="71" y="24"/>
                    <a:pt x="79" y="16"/>
                    <a:pt x="88" y="16"/>
                  </a:cubicBezTo>
                  <a:cubicBezTo>
                    <a:pt x="98" y="16"/>
                    <a:pt x="106" y="24"/>
                    <a:pt x="106" y="34"/>
                  </a:cubicBezTo>
                  <a:cubicBezTo>
                    <a:pt x="106" y="44"/>
                    <a:pt x="98" y="52"/>
                    <a:pt x="88" y="52"/>
                  </a:cubicBezTo>
                  <a:moveTo>
                    <a:pt x="34" y="318"/>
                  </a:moveTo>
                  <a:cubicBezTo>
                    <a:pt x="24" y="318"/>
                    <a:pt x="17" y="311"/>
                    <a:pt x="17" y="301"/>
                  </a:cubicBezTo>
                  <a:cubicBezTo>
                    <a:pt x="17" y="291"/>
                    <a:pt x="24" y="283"/>
                    <a:pt x="34" y="283"/>
                  </a:cubicBezTo>
                  <a:cubicBezTo>
                    <a:pt x="44" y="283"/>
                    <a:pt x="52" y="291"/>
                    <a:pt x="52" y="301"/>
                  </a:cubicBezTo>
                  <a:cubicBezTo>
                    <a:pt x="52" y="311"/>
                    <a:pt x="44" y="318"/>
                    <a:pt x="34" y="318"/>
                  </a:cubicBezTo>
                  <a:moveTo>
                    <a:pt x="345" y="269"/>
                  </a:moveTo>
                  <a:cubicBezTo>
                    <a:pt x="310" y="48"/>
                    <a:pt x="310" y="48"/>
                    <a:pt x="310" y="48"/>
                  </a:cubicBezTo>
                  <a:cubicBezTo>
                    <a:pt x="313" y="44"/>
                    <a:pt x="314" y="39"/>
                    <a:pt x="314" y="34"/>
                  </a:cubicBezTo>
                  <a:cubicBezTo>
                    <a:pt x="314" y="15"/>
                    <a:pt x="299" y="0"/>
                    <a:pt x="280" y="0"/>
                  </a:cubicBezTo>
                  <a:cubicBezTo>
                    <a:pt x="262" y="0"/>
                    <a:pt x="247" y="15"/>
                    <a:pt x="247" y="34"/>
                  </a:cubicBezTo>
                  <a:cubicBezTo>
                    <a:pt x="247" y="38"/>
                    <a:pt x="247" y="41"/>
                    <a:pt x="248" y="45"/>
                  </a:cubicBezTo>
                  <a:cubicBezTo>
                    <a:pt x="184" y="265"/>
                    <a:pt x="184" y="265"/>
                    <a:pt x="184" y="265"/>
                  </a:cubicBezTo>
                  <a:cubicBezTo>
                    <a:pt x="121" y="44"/>
                    <a:pt x="121" y="44"/>
                    <a:pt x="121" y="44"/>
                  </a:cubicBezTo>
                  <a:cubicBezTo>
                    <a:pt x="122" y="41"/>
                    <a:pt x="122" y="38"/>
                    <a:pt x="122" y="34"/>
                  </a:cubicBezTo>
                  <a:cubicBezTo>
                    <a:pt x="122" y="15"/>
                    <a:pt x="107" y="0"/>
                    <a:pt x="88" y="0"/>
                  </a:cubicBezTo>
                  <a:cubicBezTo>
                    <a:pt x="70" y="0"/>
                    <a:pt x="54" y="15"/>
                    <a:pt x="54" y="34"/>
                  </a:cubicBezTo>
                  <a:cubicBezTo>
                    <a:pt x="54" y="39"/>
                    <a:pt x="56" y="44"/>
                    <a:pt x="58" y="49"/>
                  </a:cubicBezTo>
                  <a:cubicBezTo>
                    <a:pt x="23" y="269"/>
                    <a:pt x="23" y="269"/>
                    <a:pt x="23" y="269"/>
                  </a:cubicBezTo>
                  <a:cubicBezTo>
                    <a:pt x="10" y="273"/>
                    <a:pt x="0" y="286"/>
                    <a:pt x="0" y="301"/>
                  </a:cubicBezTo>
                  <a:cubicBezTo>
                    <a:pt x="0" y="320"/>
                    <a:pt x="15" y="335"/>
                    <a:pt x="34" y="335"/>
                  </a:cubicBezTo>
                  <a:cubicBezTo>
                    <a:pt x="53" y="335"/>
                    <a:pt x="68" y="320"/>
                    <a:pt x="68" y="301"/>
                  </a:cubicBezTo>
                  <a:cubicBezTo>
                    <a:pt x="68" y="290"/>
                    <a:pt x="63" y="280"/>
                    <a:pt x="55" y="274"/>
                  </a:cubicBezTo>
                  <a:cubicBezTo>
                    <a:pt x="87" y="68"/>
                    <a:pt x="87" y="68"/>
                    <a:pt x="87" y="68"/>
                  </a:cubicBezTo>
                  <a:cubicBezTo>
                    <a:pt x="87" y="68"/>
                    <a:pt x="88" y="68"/>
                    <a:pt x="88" y="68"/>
                  </a:cubicBezTo>
                  <a:cubicBezTo>
                    <a:pt x="90" y="68"/>
                    <a:pt x="92" y="68"/>
                    <a:pt x="93" y="68"/>
                  </a:cubicBezTo>
                  <a:cubicBezTo>
                    <a:pt x="166" y="309"/>
                    <a:pt x="166" y="309"/>
                    <a:pt x="166" y="309"/>
                  </a:cubicBezTo>
                  <a:cubicBezTo>
                    <a:pt x="169" y="318"/>
                    <a:pt x="173" y="327"/>
                    <a:pt x="184" y="327"/>
                  </a:cubicBezTo>
                  <a:cubicBezTo>
                    <a:pt x="194" y="327"/>
                    <a:pt x="200" y="322"/>
                    <a:pt x="205" y="304"/>
                  </a:cubicBezTo>
                  <a:cubicBezTo>
                    <a:pt x="276" y="67"/>
                    <a:pt x="276" y="67"/>
                    <a:pt x="276" y="67"/>
                  </a:cubicBezTo>
                  <a:cubicBezTo>
                    <a:pt x="277" y="67"/>
                    <a:pt x="279" y="68"/>
                    <a:pt x="280" y="68"/>
                  </a:cubicBezTo>
                  <a:cubicBezTo>
                    <a:pt x="280" y="68"/>
                    <a:pt x="281" y="68"/>
                    <a:pt x="281" y="68"/>
                  </a:cubicBezTo>
                  <a:cubicBezTo>
                    <a:pt x="313" y="274"/>
                    <a:pt x="313" y="274"/>
                    <a:pt x="313" y="274"/>
                  </a:cubicBezTo>
                  <a:cubicBezTo>
                    <a:pt x="305" y="280"/>
                    <a:pt x="300" y="290"/>
                    <a:pt x="300" y="301"/>
                  </a:cubicBezTo>
                  <a:cubicBezTo>
                    <a:pt x="300" y="320"/>
                    <a:pt x="315" y="335"/>
                    <a:pt x="334" y="335"/>
                  </a:cubicBezTo>
                  <a:cubicBezTo>
                    <a:pt x="353" y="335"/>
                    <a:pt x="368" y="320"/>
                    <a:pt x="368" y="301"/>
                  </a:cubicBezTo>
                  <a:cubicBezTo>
                    <a:pt x="368" y="286"/>
                    <a:pt x="358" y="273"/>
                    <a:pt x="345" y="26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10" hidden="1"/>
            <p:cNvSpPr>
              <a:spLocks/>
            </p:cNvSpPr>
            <p:nvPr userDrawn="1"/>
          </p:nvSpPr>
          <p:spPr bwMode="auto">
            <a:xfrm>
              <a:off x="4249" y="2203"/>
              <a:ext cx="154" cy="277"/>
            </a:xfrm>
            <a:custGeom>
              <a:avLst/>
              <a:gdLst>
                <a:gd name="T0" fmla="*/ 8 w 65"/>
                <a:gd name="T1" fmla="*/ 0 h 116"/>
                <a:gd name="T2" fmla="*/ 8 w 65"/>
                <a:gd name="T3" fmla="*/ 0 h 116"/>
                <a:gd name="T4" fmla="*/ 0 w 65"/>
                <a:gd name="T5" fmla="*/ 0 h 116"/>
                <a:gd name="T6" fmla="*/ 0 w 65"/>
                <a:gd name="T7" fmla="*/ 1 h 116"/>
                <a:gd name="T8" fmla="*/ 0 w 65"/>
                <a:gd name="T9" fmla="*/ 6 h 116"/>
                <a:gd name="T10" fmla="*/ 0 w 65"/>
                <a:gd name="T11" fmla="*/ 17 h 116"/>
                <a:gd name="T12" fmla="*/ 3 w 65"/>
                <a:gd name="T13" fmla="*/ 20 h 116"/>
                <a:gd name="T14" fmla="*/ 3 w 65"/>
                <a:gd name="T15" fmla="*/ 20 h 116"/>
                <a:gd name="T16" fmla="*/ 8 w 65"/>
                <a:gd name="T17" fmla="*/ 20 h 116"/>
                <a:gd name="T18" fmla="*/ 8 w 65"/>
                <a:gd name="T19" fmla="*/ 20 h 116"/>
                <a:gd name="T20" fmla="*/ 46 w 65"/>
                <a:gd name="T21" fmla="*/ 58 h 116"/>
                <a:gd name="T22" fmla="*/ 8 w 65"/>
                <a:gd name="T23" fmla="*/ 97 h 116"/>
                <a:gd name="T24" fmla="*/ 8 w 65"/>
                <a:gd name="T25" fmla="*/ 97 h 116"/>
                <a:gd name="T26" fmla="*/ 3 w 65"/>
                <a:gd name="T27" fmla="*/ 97 h 116"/>
                <a:gd name="T28" fmla="*/ 0 w 65"/>
                <a:gd name="T29" fmla="*/ 99 h 116"/>
                <a:gd name="T30" fmla="*/ 0 w 65"/>
                <a:gd name="T31" fmla="*/ 110 h 116"/>
                <a:gd name="T32" fmla="*/ 0 w 65"/>
                <a:gd name="T33" fmla="*/ 116 h 116"/>
                <a:gd name="T34" fmla="*/ 0 w 65"/>
                <a:gd name="T35" fmla="*/ 116 h 116"/>
                <a:gd name="T36" fmla="*/ 8 w 65"/>
                <a:gd name="T37" fmla="*/ 116 h 116"/>
                <a:gd name="T38" fmla="*/ 8 w 65"/>
                <a:gd name="T39" fmla="*/ 116 h 116"/>
                <a:gd name="T40" fmla="*/ 65 w 65"/>
                <a:gd name="T41" fmla="*/ 58 h 116"/>
                <a:gd name="T42" fmla="*/ 8 w 65"/>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6">
                  <a:moveTo>
                    <a:pt x="8" y="0"/>
                  </a:moveTo>
                  <a:cubicBezTo>
                    <a:pt x="8" y="0"/>
                    <a:pt x="8" y="0"/>
                    <a:pt x="8" y="0"/>
                  </a:cubicBezTo>
                  <a:cubicBezTo>
                    <a:pt x="0" y="0"/>
                    <a:pt x="0" y="0"/>
                    <a:pt x="0" y="0"/>
                  </a:cubicBezTo>
                  <a:cubicBezTo>
                    <a:pt x="0" y="1"/>
                    <a:pt x="0" y="1"/>
                    <a:pt x="0" y="1"/>
                  </a:cubicBezTo>
                  <a:cubicBezTo>
                    <a:pt x="0" y="6"/>
                    <a:pt x="0" y="6"/>
                    <a:pt x="0" y="6"/>
                  </a:cubicBezTo>
                  <a:cubicBezTo>
                    <a:pt x="0" y="17"/>
                    <a:pt x="0" y="17"/>
                    <a:pt x="0" y="17"/>
                  </a:cubicBezTo>
                  <a:cubicBezTo>
                    <a:pt x="0" y="18"/>
                    <a:pt x="1" y="20"/>
                    <a:pt x="3" y="20"/>
                  </a:cubicBezTo>
                  <a:cubicBezTo>
                    <a:pt x="3" y="20"/>
                    <a:pt x="3" y="20"/>
                    <a:pt x="3" y="20"/>
                  </a:cubicBezTo>
                  <a:cubicBezTo>
                    <a:pt x="8" y="20"/>
                    <a:pt x="8" y="20"/>
                    <a:pt x="8" y="20"/>
                  </a:cubicBezTo>
                  <a:cubicBezTo>
                    <a:pt x="8" y="20"/>
                    <a:pt x="8" y="20"/>
                    <a:pt x="8" y="20"/>
                  </a:cubicBezTo>
                  <a:cubicBezTo>
                    <a:pt x="29" y="20"/>
                    <a:pt x="46" y="37"/>
                    <a:pt x="46" y="58"/>
                  </a:cubicBezTo>
                  <a:cubicBezTo>
                    <a:pt x="46" y="79"/>
                    <a:pt x="29" y="96"/>
                    <a:pt x="8" y="97"/>
                  </a:cubicBezTo>
                  <a:cubicBezTo>
                    <a:pt x="8" y="97"/>
                    <a:pt x="8" y="97"/>
                    <a:pt x="8" y="97"/>
                  </a:cubicBezTo>
                  <a:cubicBezTo>
                    <a:pt x="3" y="97"/>
                    <a:pt x="3" y="97"/>
                    <a:pt x="3" y="97"/>
                  </a:cubicBezTo>
                  <a:cubicBezTo>
                    <a:pt x="1" y="97"/>
                    <a:pt x="0" y="98"/>
                    <a:pt x="0" y="99"/>
                  </a:cubicBezTo>
                  <a:cubicBezTo>
                    <a:pt x="0" y="110"/>
                    <a:pt x="0" y="110"/>
                    <a:pt x="0" y="110"/>
                  </a:cubicBezTo>
                  <a:cubicBezTo>
                    <a:pt x="0" y="116"/>
                    <a:pt x="0" y="116"/>
                    <a:pt x="0" y="116"/>
                  </a:cubicBezTo>
                  <a:cubicBezTo>
                    <a:pt x="0" y="116"/>
                    <a:pt x="0" y="116"/>
                    <a:pt x="0" y="116"/>
                  </a:cubicBezTo>
                  <a:cubicBezTo>
                    <a:pt x="8" y="116"/>
                    <a:pt x="8" y="116"/>
                    <a:pt x="8" y="116"/>
                  </a:cubicBezTo>
                  <a:cubicBezTo>
                    <a:pt x="8" y="116"/>
                    <a:pt x="8" y="116"/>
                    <a:pt x="8" y="116"/>
                  </a:cubicBezTo>
                  <a:cubicBezTo>
                    <a:pt x="40" y="116"/>
                    <a:pt x="65" y="90"/>
                    <a:pt x="65" y="58"/>
                  </a:cubicBezTo>
                  <a:cubicBezTo>
                    <a:pt x="65" y="26"/>
                    <a:pt x="40"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11" hidden="1"/>
            <p:cNvSpPr>
              <a:spLocks/>
            </p:cNvSpPr>
            <p:nvPr userDrawn="1"/>
          </p:nvSpPr>
          <p:spPr bwMode="auto">
            <a:xfrm>
              <a:off x="3970" y="1779"/>
              <a:ext cx="253" cy="469"/>
            </a:xfrm>
            <a:custGeom>
              <a:avLst/>
              <a:gdLst>
                <a:gd name="T0" fmla="*/ 101 w 107"/>
                <a:gd name="T1" fmla="*/ 61 h 197"/>
                <a:gd name="T2" fmla="*/ 107 w 107"/>
                <a:gd name="T3" fmla="*/ 59 h 197"/>
                <a:gd name="T4" fmla="*/ 107 w 107"/>
                <a:gd name="T5" fmla="*/ 10 h 197"/>
                <a:gd name="T6" fmla="*/ 107 w 107"/>
                <a:gd name="T7" fmla="*/ 2 h 197"/>
                <a:gd name="T8" fmla="*/ 92 w 107"/>
                <a:gd name="T9" fmla="*/ 0 h 197"/>
                <a:gd name="T10" fmla="*/ 90 w 107"/>
                <a:gd name="T11" fmla="*/ 10 h 197"/>
                <a:gd name="T12" fmla="*/ 73 w 107"/>
                <a:gd name="T13" fmla="*/ 5 h 197"/>
                <a:gd name="T14" fmla="*/ 59 w 107"/>
                <a:gd name="T15" fmla="*/ 8 h 197"/>
                <a:gd name="T16" fmla="*/ 61 w 107"/>
                <a:gd name="T17" fmla="*/ 18 h 197"/>
                <a:gd name="T18" fmla="*/ 43 w 107"/>
                <a:gd name="T19" fmla="*/ 19 h 197"/>
                <a:gd name="T20" fmla="*/ 30 w 107"/>
                <a:gd name="T21" fmla="*/ 27 h 197"/>
                <a:gd name="T22" fmla="*/ 35 w 107"/>
                <a:gd name="T23" fmla="*/ 36 h 197"/>
                <a:gd name="T24" fmla="*/ 19 w 107"/>
                <a:gd name="T25" fmla="*/ 43 h 197"/>
                <a:gd name="T26" fmla="*/ 10 w 107"/>
                <a:gd name="T27" fmla="*/ 55 h 197"/>
                <a:gd name="T28" fmla="*/ 18 w 107"/>
                <a:gd name="T29" fmla="*/ 62 h 197"/>
                <a:gd name="T30" fmla="*/ 5 w 107"/>
                <a:gd name="T31" fmla="*/ 73 h 197"/>
                <a:gd name="T32" fmla="*/ 1 w 107"/>
                <a:gd name="T33" fmla="*/ 88 h 197"/>
                <a:gd name="T34" fmla="*/ 10 w 107"/>
                <a:gd name="T35" fmla="*/ 91 h 197"/>
                <a:gd name="T36" fmla="*/ 10 w 107"/>
                <a:gd name="T37" fmla="*/ 105 h 197"/>
                <a:gd name="T38" fmla="*/ 1 w 107"/>
                <a:gd name="T39" fmla="*/ 109 h 197"/>
                <a:gd name="T40" fmla="*/ 5 w 107"/>
                <a:gd name="T41" fmla="*/ 123 h 197"/>
                <a:gd name="T42" fmla="*/ 18 w 107"/>
                <a:gd name="T43" fmla="*/ 135 h 197"/>
                <a:gd name="T44" fmla="*/ 10 w 107"/>
                <a:gd name="T45" fmla="*/ 142 h 197"/>
                <a:gd name="T46" fmla="*/ 19 w 107"/>
                <a:gd name="T47" fmla="*/ 154 h 197"/>
                <a:gd name="T48" fmla="*/ 35 w 107"/>
                <a:gd name="T49" fmla="*/ 160 h 197"/>
                <a:gd name="T50" fmla="*/ 30 w 107"/>
                <a:gd name="T51" fmla="*/ 169 h 197"/>
                <a:gd name="T52" fmla="*/ 43 w 107"/>
                <a:gd name="T53" fmla="*/ 178 h 197"/>
                <a:gd name="T54" fmla="*/ 61 w 107"/>
                <a:gd name="T55" fmla="*/ 178 h 197"/>
                <a:gd name="T56" fmla="*/ 59 w 107"/>
                <a:gd name="T57" fmla="*/ 188 h 197"/>
                <a:gd name="T58" fmla="*/ 73 w 107"/>
                <a:gd name="T59" fmla="*/ 192 h 197"/>
                <a:gd name="T60" fmla="*/ 90 w 107"/>
                <a:gd name="T61" fmla="*/ 186 h 197"/>
                <a:gd name="T62" fmla="*/ 92 w 107"/>
                <a:gd name="T63" fmla="*/ 197 h 197"/>
                <a:gd name="T64" fmla="*/ 107 w 107"/>
                <a:gd name="T65" fmla="*/ 195 h 197"/>
                <a:gd name="T66" fmla="*/ 107 w 107"/>
                <a:gd name="T67" fmla="*/ 186 h 197"/>
                <a:gd name="T68" fmla="*/ 104 w 107"/>
                <a:gd name="T69" fmla="*/ 138 h 197"/>
                <a:gd name="T70" fmla="*/ 99 w 107"/>
                <a:gd name="T71" fmla="*/ 138 h 197"/>
                <a:gd name="T72" fmla="*/ 99 w 107"/>
                <a:gd name="T73" fmla="*/ 138 h 197"/>
                <a:gd name="T74" fmla="*/ 99 w 107"/>
                <a:gd name="T75"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97">
                  <a:moveTo>
                    <a:pt x="99" y="61"/>
                  </a:moveTo>
                  <a:cubicBezTo>
                    <a:pt x="100" y="61"/>
                    <a:pt x="100" y="61"/>
                    <a:pt x="101" y="61"/>
                  </a:cubicBezTo>
                  <a:cubicBezTo>
                    <a:pt x="104" y="61"/>
                    <a:pt x="104" y="61"/>
                    <a:pt x="104" y="61"/>
                  </a:cubicBezTo>
                  <a:cubicBezTo>
                    <a:pt x="106" y="61"/>
                    <a:pt x="107" y="60"/>
                    <a:pt x="107" y="59"/>
                  </a:cubicBezTo>
                  <a:cubicBezTo>
                    <a:pt x="107" y="59"/>
                    <a:pt x="107" y="59"/>
                    <a:pt x="107" y="59"/>
                  </a:cubicBezTo>
                  <a:cubicBezTo>
                    <a:pt x="107" y="10"/>
                    <a:pt x="107" y="10"/>
                    <a:pt x="107" y="10"/>
                  </a:cubicBezTo>
                  <a:cubicBezTo>
                    <a:pt x="107" y="10"/>
                    <a:pt x="107" y="10"/>
                    <a:pt x="107" y="10"/>
                  </a:cubicBezTo>
                  <a:cubicBezTo>
                    <a:pt x="107" y="2"/>
                    <a:pt x="107" y="2"/>
                    <a:pt x="107" y="2"/>
                  </a:cubicBezTo>
                  <a:cubicBezTo>
                    <a:pt x="107" y="1"/>
                    <a:pt x="106" y="0"/>
                    <a:pt x="105" y="0"/>
                  </a:cubicBezTo>
                  <a:cubicBezTo>
                    <a:pt x="92" y="0"/>
                    <a:pt x="92" y="0"/>
                    <a:pt x="92" y="0"/>
                  </a:cubicBezTo>
                  <a:cubicBezTo>
                    <a:pt x="91" y="0"/>
                    <a:pt x="90" y="1"/>
                    <a:pt x="90" y="2"/>
                  </a:cubicBezTo>
                  <a:cubicBezTo>
                    <a:pt x="90" y="10"/>
                    <a:pt x="90" y="10"/>
                    <a:pt x="90" y="10"/>
                  </a:cubicBezTo>
                  <a:cubicBezTo>
                    <a:pt x="85" y="11"/>
                    <a:pt x="81" y="12"/>
                    <a:pt x="76" y="13"/>
                  </a:cubicBezTo>
                  <a:cubicBezTo>
                    <a:pt x="73" y="5"/>
                    <a:pt x="73" y="5"/>
                    <a:pt x="73" y="5"/>
                  </a:cubicBezTo>
                  <a:cubicBezTo>
                    <a:pt x="73" y="4"/>
                    <a:pt x="72" y="3"/>
                    <a:pt x="71" y="4"/>
                  </a:cubicBezTo>
                  <a:cubicBezTo>
                    <a:pt x="59" y="8"/>
                    <a:pt x="59" y="8"/>
                    <a:pt x="59" y="8"/>
                  </a:cubicBezTo>
                  <a:cubicBezTo>
                    <a:pt x="58" y="9"/>
                    <a:pt x="57" y="10"/>
                    <a:pt x="58" y="11"/>
                  </a:cubicBezTo>
                  <a:cubicBezTo>
                    <a:pt x="61" y="18"/>
                    <a:pt x="61" y="18"/>
                    <a:pt x="61" y="18"/>
                  </a:cubicBezTo>
                  <a:cubicBezTo>
                    <a:pt x="56" y="20"/>
                    <a:pt x="52" y="23"/>
                    <a:pt x="48" y="26"/>
                  </a:cubicBezTo>
                  <a:cubicBezTo>
                    <a:pt x="43" y="19"/>
                    <a:pt x="43" y="19"/>
                    <a:pt x="43" y="19"/>
                  </a:cubicBezTo>
                  <a:cubicBezTo>
                    <a:pt x="42" y="18"/>
                    <a:pt x="41" y="18"/>
                    <a:pt x="40" y="19"/>
                  </a:cubicBezTo>
                  <a:cubicBezTo>
                    <a:pt x="30" y="27"/>
                    <a:pt x="30" y="27"/>
                    <a:pt x="30" y="27"/>
                  </a:cubicBezTo>
                  <a:cubicBezTo>
                    <a:pt x="30" y="28"/>
                    <a:pt x="29" y="29"/>
                    <a:pt x="30" y="30"/>
                  </a:cubicBezTo>
                  <a:cubicBezTo>
                    <a:pt x="35" y="36"/>
                    <a:pt x="35" y="36"/>
                    <a:pt x="35" y="36"/>
                  </a:cubicBezTo>
                  <a:cubicBezTo>
                    <a:pt x="32" y="40"/>
                    <a:pt x="29" y="43"/>
                    <a:pt x="26" y="47"/>
                  </a:cubicBezTo>
                  <a:cubicBezTo>
                    <a:pt x="19" y="43"/>
                    <a:pt x="19" y="43"/>
                    <a:pt x="19" y="43"/>
                  </a:cubicBezTo>
                  <a:cubicBezTo>
                    <a:pt x="18" y="42"/>
                    <a:pt x="17" y="43"/>
                    <a:pt x="17" y="44"/>
                  </a:cubicBezTo>
                  <a:cubicBezTo>
                    <a:pt x="10" y="55"/>
                    <a:pt x="10" y="55"/>
                    <a:pt x="10" y="55"/>
                  </a:cubicBezTo>
                  <a:cubicBezTo>
                    <a:pt x="10" y="56"/>
                    <a:pt x="10" y="57"/>
                    <a:pt x="11" y="57"/>
                  </a:cubicBezTo>
                  <a:cubicBezTo>
                    <a:pt x="18" y="62"/>
                    <a:pt x="18" y="62"/>
                    <a:pt x="18" y="62"/>
                  </a:cubicBezTo>
                  <a:cubicBezTo>
                    <a:pt x="16" y="66"/>
                    <a:pt x="15" y="70"/>
                    <a:pt x="13" y="75"/>
                  </a:cubicBezTo>
                  <a:cubicBezTo>
                    <a:pt x="5" y="73"/>
                    <a:pt x="5" y="73"/>
                    <a:pt x="5" y="73"/>
                  </a:cubicBezTo>
                  <a:cubicBezTo>
                    <a:pt x="4" y="73"/>
                    <a:pt x="3" y="74"/>
                    <a:pt x="3" y="75"/>
                  </a:cubicBezTo>
                  <a:cubicBezTo>
                    <a:pt x="1" y="88"/>
                    <a:pt x="1" y="88"/>
                    <a:pt x="1" y="88"/>
                  </a:cubicBezTo>
                  <a:cubicBezTo>
                    <a:pt x="0" y="89"/>
                    <a:pt x="1" y="90"/>
                    <a:pt x="2" y="90"/>
                  </a:cubicBezTo>
                  <a:cubicBezTo>
                    <a:pt x="10" y="91"/>
                    <a:pt x="10" y="91"/>
                    <a:pt x="10" y="91"/>
                  </a:cubicBezTo>
                  <a:cubicBezTo>
                    <a:pt x="10" y="94"/>
                    <a:pt x="10" y="96"/>
                    <a:pt x="10" y="98"/>
                  </a:cubicBezTo>
                  <a:cubicBezTo>
                    <a:pt x="10" y="101"/>
                    <a:pt x="10" y="103"/>
                    <a:pt x="10" y="105"/>
                  </a:cubicBezTo>
                  <a:cubicBezTo>
                    <a:pt x="2" y="107"/>
                    <a:pt x="2" y="107"/>
                    <a:pt x="2" y="107"/>
                  </a:cubicBezTo>
                  <a:cubicBezTo>
                    <a:pt x="1" y="107"/>
                    <a:pt x="0" y="108"/>
                    <a:pt x="1" y="109"/>
                  </a:cubicBezTo>
                  <a:cubicBezTo>
                    <a:pt x="3" y="122"/>
                    <a:pt x="3" y="122"/>
                    <a:pt x="3" y="122"/>
                  </a:cubicBezTo>
                  <a:cubicBezTo>
                    <a:pt x="3" y="123"/>
                    <a:pt x="4" y="123"/>
                    <a:pt x="5" y="123"/>
                  </a:cubicBezTo>
                  <a:cubicBezTo>
                    <a:pt x="13" y="122"/>
                    <a:pt x="13" y="122"/>
                    <a:pt x="13" y="122"/>
                  </a:cubicBezTo>
                  <a:cubicBezTo>
                    <a:pt x="15" y="126"/>
                    <a:pt x="16" y="131"/>
                    <a:pt x="18" y="135"/>
                  </a:cubicBezTo>
                  <a:cubicBezTo>
                    <a:pt x="11" y="139"/>
                    <a:pt x="11" y="139"/>
                    <a:pt x="11" y="139"/>
                  </a:cubicBezTo>
                  <a:cubicBezTo>
                    <a:pt x="10" y="140"/>
                    <a:pt x="10" y="141"/>
                    <a:pt x="10" y="142"/>
                  </a:cubicBezTo>
                  <a:cubicBezTo>
                    <a:pt x="17" y="153"/>
                    <a:pt x="17" y="153"/>
                    <a:pt x="17" y="153"/>
                  </a:cubicBezTo>
                  <a:cubicBezTo>
                    <a:pt x="17" y="154"/>
                    <a:pt x="18" y="154"/>
                    <a:pt x="19" y="154"/>
                  </a:cubicBezTo>
                  <a:cubicBezTo>
                    <a:pt x="26" y="150"/>
                    <a:pt x="26" y="150"/>
                    <a:pt x="26" y="150"/>
                  </a:cubicBezTo>
                  <a:cubicBezTo>
                    <a:pt x="29" y="153"/>
                    <a:pt x="32" y="157"/>
                    <a:pt x="35" y="160"/>
                  </a:cubicBezTo>
                  <a:cubicBezTo>
                    <a:pt x="30" y="167"/>
                    <a:pt x="30" y="167"/>
                    <a:pt x="30" y="167"/>
                  </a:cubicBezTo>
                  <a:cubicBezTo>
                    <a:pt x="29" y="168"/>
                    <a:pt x="30" y="169"/>
                    <a:pt x="30" y="169"/>
                  </a:cubicBezTo>
                  <a:cubicBezTo>
                    <a:pt x="40" y="178"/>
                    <a:pt x="40" y="178"/>
                    <a:pt x="40" y="178"/>
                  </a:cubicBezTo>
                  <a:cubicBezTo>
                    <a:pt x="41" y="178"/>
                    <a:pt x="42" y="178"/>
                    <a:pt x="43" y="178"/>
                  </a:cubicBezTo>
                  <a:cubicBezTo>
                    <a:pt x="48" y="171"/>
                    <a:pt x="48" y="171"/>
                    <a:pt x="48" y="171"/>
                  </a:cubicBezTo>
                  <a:cubicBezTo>
                    <a:pt x="52" y="174"/>
                    <a:pt x="56" y="176"/>
                    <a:pt x="61" y="178"/>
                  </a:cubicBezTo>
                  <a:cubicBezTo>
                    <a:pt x="58" y="186"/>
                    <a:pt x="58" y="186"/>
                    <a:pt x="58" y="186"/>
                  </a:cubicBezTo>
                  <a:cubicBezTo>
                    <a:pt x="57" y="187"/>
                    <a:pt x="58" y="188"/>
                    <a:pt x="59" y="188"/>
                  </a:cubicBezTo>
                  <a:cubicBezTo>
                    <a:pt x="71" y="193"/>
                    <a:pt x="71" y="193"/>
                    <a:pt x="71" y="193"/>
                  </a:cubicBezTo>
                  <a:cubicBezTo>
                    <a:pt x="72" y="193"/>
                    <a:pt x="73" y="193"/>
                    <a:pt x="73" y="192"/>
                  </a:cubicBezTo>
                  <a:cubicBezTo>
                    <a:pt x="76" y="184"/>
                    <a:pt x="76" y="184"/>
                    <a:pt x="76" y="184"/>
                  </a:cubicBezTo>
                  <a:cubicBezTo>
                    <a:pt x="81" y="185"/>
                    <a:pt x="85" y="186"/>
                    <a:pt x="90" y="186"/>
                  </a:cubicBezTo>
                  <a:cubicBezTo>
                    <a:pt x="90" y="195"/>
                    <a:pt x="90" y="195"/>
                    <a:pt x="90" y="195"/>
                  </a:cubicBezTo>
                  <a:cubicBezTo>
                    <a:pt x="90" y="196"/>
                    <a:pt x="91" y="197"/>
                    <a:pt x="92" y="197"/>
                  </a:cubicBezTo>
                  <a:cubicBezTo>
                    <a:pt x="105" y="197"/>
                    <a:pt x="105" y="197"/>
                    <a:pt x="105" y="197"/>
                  </a:cubicBezTo>
                  <a:cubicBezTo>
                    <a:pt x="106" y="197"/>
                    <a:pt x="107" y="196"/>
                    <a:pt x="107" y="195"/>
                  </a:cubicBezTo>
                  <a:cubicBezTo>
                    <a:pt x="107" y="186"/>
                    <a:pt x="107" y="186"/>
                    <a:pt x="107" y="186"/>
                  </a:cubicBezTo>
                  <a:cubicBezTo>
                    <a:pt x="107" y="186"/>
                    <a:pt x="107" y="186"/>
                    <a:pt x="107" y="186"/>
                  </a:cubicBezTo>
                  <a:cubicBezTo>
                    <a:pt x="107" y="141"/>
                    <a:pt x="107" y="141"/>
                    <a:pt x="107" y="141"/>
                  </a:cubicBezTo>
                  <a:cubicBezTo>
                    <a:pt x="107" y="139"/>
                    <a:pt x="106" y="138"/>
                    <a:pt x="104" y="138"/>
                  </a:cubicBezTo>
                  <a:cubicBezTo>
                    <a:pt x="104" y="138"/>
                    <a:pt x="104" y="138"/>
                    <a:pt x="104" y="138"/>
                  </a:cubicBezTo>
                  <a:cubicBezTo>
                    <a:pt x="99" y="138"/>
                    <a:pt x="99" y="138"/>
                    <a:pt x="99" y="138"/>
                  </a:cubicBezTo>
                  <a:cubicBezTo>
                    <a:pt x="99" y="138"/>
                    <a:pt x="99" y="138"/>
                    <a:pt x="99" y="138"/>
                  </a:cubicBezTo>
                  <a:cubicBezTo>
                    <a:pt x="99" y="138"/>
                    <a:pt x="99" y="138"/>
                    <a:pt x="99" y="138"/>
                  </a:cubicBezTo>
                  <a:cubicBezTo>
                    <a:pt x="78" y="138"/>
                    <a:pt x="60" y="121"/>
                    <a:pt x="60" y="100"/>
                  </a:cubicBezTo>
                  <a:cubicBezTo>
                    <a:pt x="60" y="78"/>
                    <a:pt x="78" y="61"/>
                    <a:pt x="99" y="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12" hidden="1"/>
            <p:cNvSpPr>
              <a:spLocks/>
            </p:cNvSpPr>
            <p:nvPr userDrawn="1"/>
          </p:nvSpPr>
          <p:spPr bwMode="auto">
            <a:xfrm>
              <a:off x="3977" y="2356"/>
              <a:ext cx="246" cy="221"/>
            </a:xfrm>
            <a:custGeom>
              <a:avLst/>
              <a:gdLst>
                <a:gd name="T0" fmla="*/ 104 w 104"/>
                <a:gd name="T1" fmla="*/ 36 h 93"/>
                <a:gd name="T2" fmla="*/ 101 w 104"/>
                <a:gd name="T3" fmla="*/ 33 h 93"/>
                <a:gd name="T4" fmla="*/ 101 w 104"/>
                <a:gd name="T5" fmla="*/ 33 h 93"/>
                <a:gd name="T6" fmla="*/ 89 w 104"/>
                <a:gd name="T7" fmla="*/ 33 h 93"/>
                <a:gd name="T8" fmla="*/ 58 w 104"/>
                <a:gd name="T9" fmla="*/ 3 h 93"/>
                <a:gd name="T10" fmla="*/ 55 w 104"/>
                <a:gd name="T11" fmla="*/ 0 h 93"/>
                <a:gd name="T12" fmla="*/ 2 w 104"/>
                <a:gd name="T13" fmla="*/ 0 h 93"/>
                <a:gd name="T14" fmla="*/ 1 w 104"/>
                <a:gd name="T15" fmla="*/ 1 h 93"/>
                <a:gd name="T16" fmla="*/ 0 w 104"/>
                <a:gd name="T17" fmla="*/ 3 h 93"/>
                <a:gd name="T18" fmla="*/ 0 w 104"/>
                <a:gd name="T19" fmla="*/ 3 h 93"/>
                <a:gd name="T20" fmla="*/ 89 w 104"/>
                <a:gd name="T21" fmla="*/ 93 h 93"/>
                <a:gd name="T22" fmla="*/ 101 w 104"/>
                <a:gd name="T23" fmla="*/ 93 h 93"/>
                <a:gd name="T24" fmla="*/ 104 w 104"/>
                <a:gd name="T25" fmla="*/ 90 h 93"/>
                <a:gd name="T26" fmla="*/ 104 w 104"/>
                <a:gd name="T27" fmla="*/ 36 h 93"/>
                <a:gd name="T28" fmla="*/ 104 w 104"/>
                <a:gd name="T29" fmla="*/ 35 h 93"/>
                <a:gd name="T30" fmla="*/ 104 w 104"/>
                <a:gd name="T3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104" y="36"/>
                  </a:moveTo>
                  <a:cubicBezTo>
                    <a:pt x="104" y="34"/>
                    <a:pt x="103" y="33"/>
                    <a:pt x="101" y="33"/>
                  </a:cubicBezTo>
                  <a:cubicBezTo>
                    <a:pt x="101" y="33"/>
                    <a:pt x="101" y="33"/>
                    <a:pt x="101" y="33"/>
                  </a:cubicBezTo>
                  <a:cubicBezTo>
                    <a:pt x="89" y="33"/>
                    <a:pt x="89" y="33"/>
                    <a:pt x="89" y="33"/>
                  </a:cubicBezTo>
                  <a:cubicBezTo>
                    <a:pt x="73" y="33"/>
                    <a:pt x="60" y="19"/>
                    <a:pt x="58" y="3"/>
                  </a:cubicBezTo>
                  <a:cubicBezTo>
                    <a:pt x="58" y="1"/>
                    <a:pt x="57" y="0"/>
                    <a:pt x="55" y="0"/>
                  </a:cubicBezTo>
                  <a:cubicBezTo>
                    <a:pt x="2" y="0"/>
                    <a:pt x="2" y="0"/>
                    <a:pt x="2" y="0"/>
                  </a:cubicBezTo>
                  <a:cubicBezTo>
                    <a:pt x="2" y="0"/>
                    <a:pt x="1" y="1"/>
                    <a:pt x="1" y="1"/>
                  </a:cubicBezTo>
                  <a:cubicBezTo>
                    <a:pt x="0" y="2"/>
                    <a:pt x="0" y="2"/>
                    <a:pt x="0" y="3"/>
                  </a:cubicBezTo>
                  <a:cubicBezTo>
                    <a:pt x="0" y="3"/>
                    <a:pt x="0" y="3"/>
                    <a:pt x="0" y="3"/>
                  </a:cubicBezTo>
                  <a:cubicBezTo>
                    <a:pt x="2" y="53"/>
                    <a:pt x="41" y="93"/>
                    <a:pt x="89" y="93"/>
                  </a:cubicBezTo>
                  <a:cubicBezTo>
                    <a:pt x="101" y="93"/>
                    <a:pt x="101" y="93"/>
                    <a:pt x="101" y="93"/>
                  </a:cubicBezTo>
                  <a:cubicBezTo>
                    <a:pt x="103" y="93"/>
                    <a:pt x="104" y="92"/>
                    <a:pt x="104" y="90"/>
                  </a:cubicBezTo>
                  <a:cubicBezTo>
                    <a:pt x="104" y="36"/>
                    <a:pt x="104" y="36"/>
                    <a:pt x="104" y="36"/>
                  </a:cubicBezTo>
                  <a:cubicBezTo>
                    <a:pt x="104" y="35"/>
                    <a:pt x="104" y="35"/>
                    <a:pt x="104" y="35"/>
                  </a:cubicBezTo>
                  <a:cubicBezTo>
                    <a:pt x="104" y="35"/>
                    <a:pt x="104" y="36"/>
                    <a:pt x="10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13" hidden="1"/>
            <p:cNvSpPr>
              <a:spLocks/>
            </p:cNvSpPr>
            <p:nvPr userDrawn="1"/>
          </p:nvSpPr>
          <p:spPr bwMode="auto">
            <a:xfrm>
              <a:off x="4249" y="1779"/>
              <a:ext cx="223" cy="221"/>
            </a:xfrm>
            <a:custGeom>
              <a:avLst/>
              <a:gdLst>
                <a:gd name="T0" fmla="*/ 5 w 94"/>
                <a:gd name="T1" fmla="*/ 0 h 93"/>
                <a:gd name="T2" fmla="*/ 2 w 94"/>
                <a:gd name="T3" fmla="*/ 0 h 93"/>
                <a:gd name="T4" fmla="*/ 0 w 94"/>
                <a:gd name="T5" fmla="*/ 2 h 93"/>
                <a:gd name="T6" fmla="*/ 0 w 94"/>
                <a:gd name="T7" fmla="*/ 58 h 93"/>
                <a:gd name="T8" fmla="*/ 0 w 94"/>
                <a:gd name="T9" fmla="*/ 58 h 93"/>
                <a:gd name="T10" fmla="*/ 0 w 94"/>
                <a:gd name="T11" fmla="*/ 58 h 93"/>
                <a:gd name="T12" fmla="*/ 3 w 94"/>
                <a:gd name="T13" fmla="*/ 61 h 93"/>
                <a:gd name="T14" fmla="*/ 3 w 94"/>
                <a:gd name="T15" fmla="*/ 61 h 93"/>
                <a:gd name="T16" fmla="*/ 5 w 94"/>
                <a:gd name="T17" fmla="*/ 61 h 93"/>
                <a:gd name="T18" fmla="*/ 37 w 94"/>
                <a:gd name="T19" fmla="*/ 91 h 93"/>
                <a:gd name="T20" fmla="*/ 40 w 94"/>
                <a:gd name="T21" fmla="*/ 93 h 93"/>
                <a:gd name="T22" fmla="*/ 92 w 94"/>
                <a:gd name="T23" fmla="*/ 93 h 93"/>
                <a:gd name="T24" fmla="*/ 93 w 94"/>
                <a:gd name="T25" fmla="*/ 92 h 93"/>
                <a:gd name="T26" fmla="*/ 94 w 94"/>
                <a:gd name="T27" fmla="*/ 90 h 93"/>
                <a:gd name="T28" fmla="*/ 94 w 94"/>
                <a:gd name="T29" fmla="*/ 90 h 93"/>
                <a:gd name="T30" fmla="*/ 5 w 9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5" y="0"/>
                  </a:moveTo>
                  <a:cubicBezTo>
                    <a:pt x="2" y="0"/>
                    <a:pt x="2" y="0"/>
                    <a:pt x="2" y="0"/>
                  </a:cubicBezTo>
                  <a:cubicBezTo>
                    <a:pt x="1" y="0"/>
                    <a:pt x="0" y="1"/>
                    <a:pt x="0" y="2"/>
                  </a:cubicBezTo>
                  <a:cubicBezTo>
                    <a:pt x="0" y="58"/>
                    <a:pt x="0" y="58"/>
                    <a:pt x="0" y="58"/>
                  </a:cubicBezTo>
                  <a:cubicBezTo>
                    <a:pt x="0" y="58"/>
                    <a:pt x="0" y="58"/>
                    <a:pt x="0" y="58"/>
                  </a:cubicBezTo>
                  <a:cubicBezTo>
                    <a:pt x="0" y="58"/>
                    <a:pt x="0" y="58"/>
                    <a:pt x="0" y="58"/>
                  </a:cubicBezTo>
                  <a:cubicBezTo>
                    <a:pt x="0" y="60"/>
                    <a:pt x="1" y="61"/>
                    <a:pt x="3" y="61"/>
                  </a:cubicBezTo>
                  <a:cubicBezTo>
                    <a:pt x="3" y="61"/>
                    <a:pt x="3" y="61"/>
                    <a:pt x="3" y="61"/>
                  </a:cubicBezTo>
                  <a:cubicBezTo>
                    <a:pt x="5" y="61"/>
                    <a:pt x="5" y="61"/>
                    <a:pt x="5" y="61"/>
                  </a:cubicBezTo>
                  <a:cubicBezTo>
                    <a:pt x="21" y="61"/>
                    <a:pt x="35" y="74"/>
                    <a:pt x="37" y="91"/>
                  </a:cubicBezTo>
                  <a:cubicBezTo>
                    <a:pt x="37" y="92"/>
                    <a:pt x="38" y="93"/>
                    <a:pt x="40" y="93"/>
                  </a:cubicBezTo>
                  <a:cubicBezTo>
                    <a:pt x="92" y="93"/>
                    <a:pt x="92" y="93"/>
                    <a:pt x="92" y="93"/>
                  </a:cubicBezTo>
                  <a:cubicBezTo>
                    <a:pt x="92" y="93"/>
                    <a:pt x="93" y="92"/>
                    <a:pt x="93" y="92"/>
                  </a:cubicBezTo>
                  <a:cubicBezTo>
                    <a:pt x="94" y="92"/>
                    <a:pt x="94" y="91"/>
                    <a:pt x="94" y="90"/>
                  </a:cubicBezTo>
                  <a:cubicBezTo>
                    <a:pt x="94" y="90"/>
                    <a:pt x="94" y="90"/>
                    <a:pt x="94" y="90"/>
                  </a:cubicBezTo>
                  <a:cubicBezTo>
                    <a:pt x="92" y="40"/>
                    <a:pt x="53"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14" hidden="1"/>
            <p:cNvSpPr>
              <a:spLocks/>
            </p:cNvSpPr>
            <p:nvPr userDrawn="1"/>
          </p:nvSpPr>
          <p:spPr bwMode="auto">
            <a:xfrm>
              <a:off x="4249" y="2110"/>
              <a:ext cx="249" cy="467"/>
            </a:xfrm>
            <a:custGeom>
              <a:avLst/>
              <a:gdLst>
                <a:gd name="T0" fmla="*/ 96 w 105"/>
                <a:gd name="T1" fmla="*/ 98 h 196"/>
                <a:gd name="T2" fmla="*/ 104 w 105"/>
                <a:gd name="T3" fmla="*/ 85 h 196"/>
                <a:gd name="T4" fmla="*/ 105 w 105"/>
                <a:gd name="T5" fmla="*/ 82 h 196"/>
                <a:gd name="T6" fmla="*/ 105 w 105"/>
                <a:gd name="T7" fmla="*/ 79 h 196"/>
                <a:gd name="T8" fmla="*/ 93 w 105"/>
                <a:gd name="T9" fmla="*/ 74 h 196"/>
                <a:gd name="T10" fmla="*/ 94 w 105"/>
                <a:gd name="T11" fmla="*/ 53 h 196"/>
                <a:gd name="T12" fmla="*/ 94 w 105"/>
                <a:gd name="T13" fmla="*/ 50 h 196"/>
                <a:gd name="T14" fmla="*/ 92 w 105"/>
                <a:gd name="T15" fmla="*/ 47 h 196"/>
                <a:gd name="T16" fmla="*/ 80 w 105"/>
                <a:gd name="T17" fmla="*/ 47 h 196"/>
                <a:gd name="T18" fmla="*/ 74 w 105"/>
                <a:gd name="T19" fmla="*/ 27 h 196"/>
                <a:gd name="T20" fmla="*/ 73 w 105"/>
                <a:gd name="T21" fmla="*/ 24 h 196"/>
                <a:gd name="T22" fmla="*/ 70 w 105"/>
                <a:gd name="T23" fmla="*/ 21 h 196"/>
                <a:gd name="T24" fmla="*/ 58 w 105"/>
                <a:gd name="T25" fmla="*/ 25 h 196"/>
                <a:gd name="T26" fmla="*/ 46 w 105"/>
                <a:gd name="T27" fmla="*/ 9 h 196"/>
                <a:gd name="T28" fmla="*/ 44 w 105"/>
                <a:gd name="T29" fmla="*/ 6 h 196"/>
                <a:gd name="T30" fmla="*/ 40 w 105"/>
                <a:gd name="T31" fmla="*/ 5 h 196"/>
                <a:gd name="T32" fmla="*/ 31 w 105"/>
                <a:gd name="T33" fmla="*/ 12 h 196"/>
                <a:gd name="T34" fmla="*/ 13 w 105"/>
                <a:gd name="T35" fmla="*/ 1 h 196"/>
                <a:gd name="T36" fmla="*/ 10 w 105"/>
                <a:gd name="T37" fmla="*/ 0 h 196"/>
                <a:gd name="T38" fmla="*/ 6 w 105"/>
                <a:gd name="T39" fmla="*/ 0 h 196"/>
                <a:gd name="T40" fmla="*/ 0 w 105"/>
                <a:gd name="T41" fmla="*/ 10 h 196"/>
                <a:gd name="T42" fmla="*/ 0 w 105"/>
                <a:gd name="T43" fmla="*/ 30 h 196"/>
                <a:gd name="T44" fmla="*/ 8 w 105"/>
                <a:gd name="T45" fmla="*/ 30 h 196"/>
                <a:gd name="T46" fmla="*/ 8 w 105"/>
                <a:gd name="T47" fmla="*/ 165 h 196"/>
                <a:gd name="T48" fmla="*/ 0 w 105"/>
                <a:gd name="T49" fmla="*/ 185 h 196"/>
                <a:gd name="T50" fmla="*/ 4 w 105"/>
                <a:gd name="T51" fmla="*/ 194 h 196"/>
                <a:gd name="T52" fmla="*/ 6 w 105"/>
                <a:gd name="T53" fmla="*/ 196 h 196"/>
                <a:gd name="T54" fmla="*/ 10 w 105"/>
                <a:gd name="T55" fmla="*/ 196 h 196"/>
                <a:gd name="T56" fmla="*/ 16 w 105"/>
                <a:gd name="T57" fmla="*/ 185 h 196"/>
                <a:gd name="T58" fmla="*/ 37 w 105"/>
                <a:gd name="T59" fmla="*/ 190 h 196"/>
                <a:gd name="T60" fmla="*/ 40 w 105"/>
                <a:gd name="T61" fmla="*/ 190 h 196"/>
                <a:gd name="T62" fmla="*/ 44 w 105"/>
                <a:gd name="T63" fmla="*/ 189 h 196"/>
                <a:gd name="T64" fmla="*/ 46 w 105"/>
                <a:gd name="T65" fmla="*/ 177 h 196"/>
                <a:gd name="T66" fmla="*/ 67 w 105"/>
                <a:gd name="T67" fmla="*/ 174 h 196"/>
                <a:gd name="T68" fmla="*/ 70 w 105"/>
                <a:gd name="T69" fmla="*/ 174 h 196"/>
                <a:gd name="T70" fmla="*/ 73 w 105"/>
                <a:gd name="T71" fmla="*/ 171 h 196"/>
                <a:gd name="T72" fmla="*/ 71 w 105"/>
                <a:gd name="T73" fmla="*/ 160 h 196"/>
                <a:gd name="T74" fmla="*/ 89 w 105"/>
                <a:gd name="T75" fmla="*/ 150 h 196"/>
                <a:gd name="T76" fmla="*/ 92 w 105"/>
                <a:gd name="T77" fmla="*/ 148 h 196"/>
                <a:gd name="T78" fmla="*/ 94 w 105"/>
                <a:gd name="T79" fmla="*/ 145 h 196"/>
                <a:gd name="T80" fmla="*/ 88 w 105"/>
                <a:gd name="T81" fmla="*/ 134 h 196"/>
                <a:gd name="T82" fmla="*/ 102 w 105"/>
                <a:gd name="T83" fmla="*/ 119 h 196"/>
                <a:gd name="T84" fmla="*/ 105 w 105"/>
                <a:gd name="T85" fmla="*/ 117 h 196"/>
                <a:gd name="T86" fmla="*/ 105 w 105"/>
                <a:gd name="T87" fmla="*/ 113 h 196"/>
                <a:gd name="T88" fmla="*/ 96 w 105"/>
                <a:gd name="T89" fmla="*/ 10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96">
                  <a:moveTo>
                    <a:pt x="96" y="105"/>
                  </a:moveTo>
                  <a:cubicBezTo>
                    <a:pt x="96" y="102"/>
                    <a:pt x="96" y="100"/>
                    <a:pt x="96" y="98"/>
                  </a:cubicBezTo>
                  <a:cubicBezTo>
                    <a:pt x="96" y="95"/>
                    <a:pt x="96" y="93"/>
                    <a:pt x="96" y="91"/>
                  </a:cubicBezTo>
                  <a:cubicBezTo>
                    <a:pt x="104" y="85"/>
                    <a:pt x="104" y="85"/>
                    <a:pt x="104" y="85"/>
                  </a:cubicBezTo>
                  <a:cubicBezTo>
                    <a:pt x="105" y="85"/>
                    <a:pt x="105" y="84"/>
                    <a:pt x="105" y="83"/>
                  </a:cubicBezTo>
                  <a:cubicBezTo>
                    <a:pt x="105" y="82"/>
                    <a:pt x="105" y="82"/>
                    <a:pt x="105" y="82"/>
                  </a:cubicBezTo>
                  <a:cubicBezTo>
                    <a:pt x="105" y="81"/>
                    <a:pt x="105" y="80"/>
                    <a:pt x="105" y="79"/>
                  </a:cubicBezTo>
                  <a:cubicBezTo>
                    <a:pt x="105" y="79"/>
                    <a:pt x="105" y="79"/>
                    <a:pt x="105" y="79"/>
                  </a:cubicBezTo>
                  <a:cubicBezTo>
                    <a:pt x="104" y="78"/>
                    <a:pt x="103" y="77"/>
                    <a:pt x="102" y="76"/>
                  </a:cubicBezTo>
                  <a:cubicBezTo>
                    <a:pt x="93" y="74"/>
                    <a:pt x="93" y="74"/>
                    <a:pt x="93" y="74"/>
                  </a:cubicBezTo>
                  <a:cubicBezTo>
                    <a:pt x="92" y="70"/>
                    <a:pt x="90" y="65"/>
                    <a:pt x="88" y="61"/>
                  </a:cubicBezTo>
                  <a:cubicBezTo>
                    <a:pt x="94" y="53"/>
                    <a:pt x="94" y="53"/>
                    <a:pt x="94" y="53"/>
                  </a:cubicBezTo>
                  <a:cubicBezTo>
                    <a:pt x="95" y="53"/>
                    <a:pt x="95" y="51"/>
                    <a:pt x="94" y="50"/>
                  </a:cubicBezTo>
                  <a:cubicBezTo>
                    <a:pt x="94" y="50"/>
                    <a:pt x="94" y="50"/>
                    <a:pt x="94" y="50"/>
                  </a:cubicBezTo>
                  <a:cubicBezTo>
                    <a:pt x="94" y="49"/>
                    <a:pt x="93" y="48"/>
                    <a:pt x="92" y="47"/>
                  </a:cubicBezTo>
                  <a:cubicBezTo>
                    <a:pt x="92" y="47"/>
                    <a:pt x="92" y="47"/>
                    <a:pt x="92" y="47"/>
                  </a:cubicBezTo>
                  <a:cubicBezTo>
                    <a:pt x="92" y="46"/>
                    <a:pt x="90" y="45"/>
                    <a:pt x="89" y="45"/>
                  </a:cubicBezTo>
                  <a:cubicBezTo>
                    <a:pt x="80" y="47"/>
                    <a:pt x="80" y="47"/>
                    <a:pt x="80" y="47"/>
                  </a:cubicBezTo>
                  <a:cubicBezTo>
                    <a:pt x="77" y="43"/>
                    <a:pt x="74" y="39"/>
                    <a:pt x="71" y="36"/>
                  </a:cubicBezTo>
                  <a:cubicBezTo>
                    <a:pt x="74" y="27"/>
                    <a:pt x="74" y="27"/>
                    <a:pt x="74" y="27"/>
                  </a:cubicBezTo>
                  <a:cubicBezTo>
                    <a:pt x="74" y="26"/>
                    <a:pt x="74" y="24"/>
                    <a:pt x="73" y="24"/>
                  </a:cubicBezTo>
                  <a:cubicBezTo>
                    <a:pt x="73" y="24"/>
                    <a:pt x="73" y="24"/>
                    <a:pt x="73" y="24"/>
                  </a:cubicBezTo>
                  <a:cubicBezTo>
                    <a:pt x="72" y="23"/>
                    <a:pt x="71" y="22"/>
                    <a:pt x="70" y="21"/>
                  </a:cubicBezTo>
                  <a:cubicBezTo>
                    <a:pt x="70" y="21"/>
                    <a:pt x="70" y="21"/>
                    <a:pt x="70" y="21"/>
                  </a:cubicBezTo>
                  <a:cubicBezTo>
                    <a:pt x="69" y="21"/>
                    <a:pt x="68" y="20"/>
                    <a:pt x="67" y="21"/>
                  </a:cubicBezTo>
                  <a:cubicBezTo>
                    <a:pt x="58" y="25"/>
                    <a:pt x="58" y="25"/>
                    <a:pt x="58" y="25"/>
                  </a:cubicBezTo>
                  <a:cubicBezTo>
                    <a:pt x="54" y="22"/>
                    <a:pt x="50" y="20"/>
                    <a:pt x="46" y="18"/>
                  </a:cubicBezTo>
                  <a:cubicBezTo>
                    <a:pt x="46" y="9"/>
                    <a:pt x="46" y="9"/>
                    <a:pt x="46" y="9"/>
                  </a:cubicBezTo>
                  <a:cubicBezTo>
                    <a:pt x="46" y="8"/>
                    <a:pt x="45" y="7"/>
                    <a:pt x="44" y="6"/>
                  </a:cubicBezTo>
                  <a:cubicBezTo>
                    <a:pt x="44" y="6"/>
                    <a:pt x="44" y="6"/>
                    <a:pt x="44" y="6"/>
                  </a:cubicBezTo>
                  <a:cubicBezTo>
                    <a:pt x="43" y="6"/>
                    <a:pt x="41" y="5"/>
                    <a:pt x="40" y="5"/>
                  </a:cubicBezTo>
                  <a:cubicBezTo>
                    <a:pt x="40" y="5"/>
                    <a:pt x="40" y="5"/>
                    <a:pt x="40" y="5"/>
                  </a:cubicBezTo>
                  <a:cubicBezTo>
                    <a:pt x="39" y="4"/>
                    <a:pt x="38" y="5"/>
                    <a:pt x="37" y="5"/>
                  </a:cubicBezTo>
                  <a:cubicBezTo>
                    <a:pt x="31" y="12"/>
                    <a:pt x="31" y="12"/>
                    <a:pt x="31" y="12"/>
                  </a:cubicBezTo>
                  <a:cubicBezTo>
                    <a:pt x="26" y="11"/>
                    <a:pt x="21" y="10"/>
                    <a:pt x="16" y="10"/>
                  </a:cubicBezTo>
                  <a:cubicBezTo>
                    <a:pt x="13" y="1"/>
                    <a:pt x="13" y="1"/>
                    <a:pt x="13" y="1"/>
                  </a:cubicBezTo>
                  <a:cubicBezTo>
                    <a:pt x="13" y="0"/>
                    <a:pt x="11" y="0"/>
                    <a:pt x="10" y="0"/>
                  </a:cubicBezTo>
                  <a:cubicBezTo>
                    <a:pt x="10" y="0"/>
                    <a:pt x="10" y="0"/>
                    <a:pt x="10" y="0"/>
                  </a:cubicBezTo>
                  <a:cubicBezTo>
                    <a:pt x="6" y="0"/>
                    <a:pt x="6" y="0"/>
                    <a:pt x="6" y="0"/>
                  </a:cubicBezTo>
                  <a:cubicBezTo>
                    <a:pt x="6" y="0"/>
                    <a:pt x="6" y="0"/>
                    <a:pt x="6" y="0"/>
                  </a:cubicBezTo>
                  <a:cubicBezTo>
                    <a:pt x="5" y="0"/>
                    <a:pt x="4" y="0"/>
                    <a:pt x="4" y="1"/>
                  </a:cubicBezTo>
                  <a:cubicBezTo>
                    <a:pt x="0" y="10"/>
                    <a:pt x="0" y="10"/>
                    <a:pt x="0" y="10"/>
                  </a:cubicBezTo>
                  <a:cubicBezTo>
                    <a:pt x="0" y="10"/>
                    <a:pt x="0" y="10"/>
                    <a:pt x="0" y="10"/>
                  </a:cubicBezTo>
                  <a:cubicBezTo>
                    <a:pt x="0" y="30"/>
                    <a:pt x="0" y="30"/>
                    <a:pt x="0" y="30"/>
                  </a:cubicBezTo>
                  <a:cubicBezTo>
                    <a:pt x="8" y="30"/>
                    <a:pt x="8" y="30"/>
                    <a:pt x="8" y="30"/>
                  </a:cubicBezTo>
                  <a:cubicBezTo>
                    <a:pt x="8" y="30"/>
                    <a:pt x="8" y="30"/>
                    <a:pt x="8" y="30"/>
                  </a:cubicBezTo>
                  <a:cubicBezTo>
                    <a:pt x="46" y="30"/>
                    <a:pt x="76" y="60"/>
                    <a:pt x="76" y="98"/>
                  </a:cubicBezTo>
                  <a:cubicBezTo>
                    <a:pt x="76" y="135"/>
                    <a:pt x="46" y="165"/>
                    <a:pt x="8" y="165"/>
                  </a:cubicBezTo>
                  <a:cubicBezTo>
                    <a:pt x="8" y="165"/>
                    <a:pt x="0" y="165"/>
                    <a:pt x="0" y="165"/>
                  </a:cubicBezTo>
                  <a:cubicBezTo>
                    <a:pt x="0" y="185"/>
                    <a:pt x="0" y="185"/>
                    <a:pt x="0" y="185"/>
                  </a:cubicBezTo>
                  <a:cubicBezTo>
                    <a:pt x="0" y="185"/>
                    <a:pt x="0" y="185"/>
                    <a:pt x="0" y="185"/>
                  </a:cubicBezTo>
                  <a:cubicBezTo>
                    <a:pt x="4" y="194"/>
                    <a:pt x="4" y="194"/>
                    <a:pt x="4" y="194"/>
                  </a:cubicBezTo>
                  <a:cubicBezTo>
                    <a:pt x="4" y="195"/>
                    <a:pt x="5" y="196"/>
                    <a:pt x="6" y="196"/>
                  </a:cubicBezTo>
                  <a:cubicBezTo>
                    <a:pt x="6" y="196"/>
                    <a:pt x="6" y="196"/>
                    <a:pt x="6" y="196"/>
                  </a:cubicBezTo>
                  <a:cubicBezTo>
                    <a:pt x="10" y="196"/>
                    <a:pt x="10" y="196"/>
                    <a:pt x="10" y="196"/>
                  </a:cubicBezTo>
                  <a:cubicBezTo>
                    <a:pt x="10" y="196"/>
                    <a:pt x="10" y="196"/>
                    <a:pt x="10" y="196"/>
                  </a:cubicBezTo>
                  <a:cubicBezTo>
                    <a:pt x="11" y="196"/>
                    <a:pt x="13" y="195"/>
                    <a:pt x="13" y="194"/>
                  </a:cubicBezTo>
                  <a:cubicBezTo>
                    <a:pt x="16" y="185"/>
                    <a:pt x="16" y="185"/>
                    <a:pt x="16" y="185"/>
                  </a:cubicBezTo>
                  <a:cubicBezTo>
                    <a:pt x="21" y="185"/>
                    <a:pt x="26" y="184"/>
                    <a:pt x="31" y="183"/>
                  </a:cubicBezTo>
                  <a:cubicBezTo>
                    <a:pt x="37" y="190"/>
                    <a:pt x="37" y="190"/>
                    <a:pt x="37" y="190"/>
                  </a:cubicBezTo>
                  <a:cubicBezTo>
                    <a:pt x="38" y="191"/>
                    <a:pt x="39" y="191"/>
                    <a:pt x="40" y="191"/>
                  </a:cubicBezTo>
                  <a:cubicBezTo>
                    <a:pt x="40" y="190"/>
                    <a:pt x="40" y="190"/>
                    <a:pt x="40" y="190"/>
                  </a:cubicBezTo>
                  <a:cubicBezTo>
                    <a:pt x="41" y="190"/>
                    <a:pt x="43" y="190"/>
                    <a:pt x="44" y="189"/>
                  </a:cubicBezTo>
                  <a:cubicBezTo>
                    <a:pt x="44" y="189"/>
                    <a:pt x="44" y="189"/>
                    <a:pt x="44" y="189"/>
                  </a:cubicBezTo>
                  <a:cubicBezTo>
                    <a:pt x="45" y="189"/>
                    <a:pt x="46" y="188"/>
                    <a:pt x="46" y="187"/>
                  </a:cubicBezTo>
                  <a:cubicBezTo>
                    <a:pt x="46" y="177"/>
                    <a:pt x="46" y="177"/>
                    <a:pt x="46" y="177"/>
                  </a:cubicBezTo>
                  <a:cubicBezTo>
                    <a:pt x="50" y="175"/>
                    <a:pt x="54" y="173"/>
                    <a:pt x="58" y="170"/>
                  </a:cubicBezTo>
                  <a:cubicBezTo>
                    <a:pt x="67" y="174"/>
                    <a:pt x="67" y="174"/>
                    <a:pt x="67" y="174"/>
                  </a:cubicBezTo>
                  <a:cubicBezTo>
                    <a:pt x="68" y="175"/>
                    <a:pt x="69" y="175"/>
                    <a:pt x="70" y="174"/>
                  </a:cubicBezTo>
                  <a:cubicBezTo>
                    <a:pt x="70" y="174"/>
                    <a:pt x="70" y="174"/>
                    <a:pt x="70" y="174"/>
                  </a:cubicBezTo>
                  <a:cubicBezTo>
                    <a:pt x="71" y="173"/>
                    <a:pt x="72" y="172"/>
                    <a:pt x="73" y="172"/>
                  </a:cubicBezTo>
                  <a:cubicBezTo>
                    <a:pt x="73" y="171"/>
                    <a:pt x="73" y="171"/>
                    <a:pt x="73" y="171"/>
                  </a:cubicBezTo>
                  <a:cubicBezTo>
                    <a:pt x="74" y="171"/>
                    <a:pt x="74" y="170"/>
                    <a:pt x="74" y="169"/>
                  </a:cubicBezTo>
                  <a:cubicBezTo>
                    <a:pt x="71" y="160"/>
                    <a:pt x="71" y="160"/>
                    <a:pt x="71" y="160"/>
                  </a:cubicBezTo>
                  <a:cubicBezTo>
                    <a:pt x="74" y="156"/>
                    <a:pt x="77" y="153"/>
                    <a:pt x="80" y="149"/>
                  </a:cubicBezTo>
                  <a:cubicBezTo>
                    <a:pt x="89" y="150"/>
                    <a:pt x="89" y="150"/>
                    <a:pt x="89" y="150"/>
                  </a:cubicBezTo>
                  <a:cubicBezTo>
                    <a:pt x="90" y="150"/>
                    <a:pt x="92" y="149"/>
                    <a:pt x="92" y="149"/>
                  </a:cubicBezTo>
                  <a:cubicBezTo>
                    <a:pt x="92" y="148"/>
                    <a:pt x="92" y="148"/>
                    <a:pt x="92" y="148"/>
                  </a:cubicBezTo>
                  <a:cubicBezTo>
                    <a:pt x="93" y="147"/>
                    <a:pt x="94" y="146"/>
                    <a:pt x="94" y="145"/>
                  </a:cubicBezTo>
                  <a:cubicBezTo>
                    <a:pt x="94" y="145"/>
                    <a:pt x="94" y="145"/>
                    <a:pt x="94" y="145"/>
                  </a:cubicBezTo>
                  <a:cubicBezTo>
                    <a:pt x="95" y="144"/>
                    <a:pt x="95" y="143"/>
                    <a:pt x="94" y="142"/>
                  </a:cubicBezTo>
                  <a:cubicBezTo>
                    <a:pt x="88" y="134"/>
                    <a:pt x="88" y="134"/>
                    <a:pt x="88" y="134"/>
                  </a:cubicBezTo>
                  <a:cubicBezTo>
                    <a:pt x="90" y="130"/>
                    <a:pt x="92" y="126"/>
                    <a:pt x="93" y="121"/>
                  </a:cubicBezTo>
                  <a:cubicBezTo>
                    <a:pt x="102" y="119"/>
                    <a:pt x="102" y="119"/>
                    <a:pt x="102" y="119"/>
                  </a:cubicBezTo>
                  <a:cubicBezTo>
                    <a:pt x="103" y="119"/>
                    <a:pt x="104" y="118"/>
                    <a:pt x="105" y="117"/>
                  </a:cubicBezTo>
                  <a:cubicBezTo>
                    <a:pt x="105" y="117"/>
                    <a:pt x="105" y="117"/>
                    <a:pt x="105" y="117"/>
                  </a:cubicBezTo>
                  <a:cubicBezTo>
                    <a:pt x="105" y="116"/>
                    <a:pt x="105" y="114"/>
                    <a:pt x="105" y="113"/>
                  </a:cubicBezTo>
                  <a:cubicBezTo>
                    <a:pt x="105" y="113"/>
                    <a:pt x="105" y="113"/>
                    <a:pt x="105" y="113"/>
                  </a:cubicBezTo>
                  <a:cubicBezTo>
                    <a:pt x="105" y="112"/>
                    <a:pt x="105" y="110"/>
                    <a:pt x="104" y="110"/>
                  </a:cubicBezTo>
                  <a:lnTo>
                    <a:pt x="96" y="1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Rectangle 115" hidden="1"/>
            <p:cNvSpPr>
              <a:spLocks noChangeArrowheads="1"/>
            </p:cNvSpPr>
            <p:nvPr userDrawn="1"/>
          </p:nvSpPr>
          <p:spPr bwMode="auto">
            <a:xfrm>
              <a:off x="3734" y="1779"/>
              <a:ext cx="11" cy="7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16" hidden="1"/>
            <p:cNvSpPr>
              <a:spLocks/>
            </p:cNvSpPr>
            <p:nvPr userDrawn="1"/>
          </p:nvSpPr>
          <p:spPr bwMode="auto">
            <a:xfrm>
              <a:off x="2714" y="2267"/>
              <a:ext cx="120" cy="134"/>
            </a:xfrm>
            <a:custGeom>
              <a:avLst/>
              <a:gdLst>
                <a:gd name="T0" fmla="*/ 0 w 51"/>
                <a:gd name="T1" fmla="*/ 28 h 56"/>
                <a:gd name="T2" fmla="*/ 27 w 51"/>
                <a:gd name="T3" fmla="*/ 0 h 56"/>
                <a:gd name="T4" fmla="*/ 51 w 51"/>
                <a:gd name="T5" fmla="*/ 17 h 56"/>
                <a:gd name="T6" fmla="*/ 42 w 51"/>
                <a:gd name="T7" fmla="*/ 20 h 56"/>
                <a:gd name="T8" fmla="*/ 27 w 51"/>
                <a:gd name="T9" fmla="*/ 9 h 56"/>
                <a:gd name="T10" fmla="*/ 9 w 51"/>
                <a:gd name="T11" fmla="*/ 28 h 56"/>
                <a:gd name="T12" fmla="*/ 27 w 51"/>
                <a:gd name="T13" fmla="*/ 48 h 56"/>
                <a:gd name="T14" fmla="*/ 42 w 51"/>
                <a:gd name="T15" fmla="*/ 38 h 56"/>
                <a:gd name="T16" fmla="*/ 51 w 51"/>
                <a:gd name="T17" fmla="*/ 41 h 56"/>
                <a:gd name="T18" fmla="*/ 27 w 51"/>
                <a:gd name="T19" fmla="*/ 56 h 56"/>
                <a:gd name="T20" fmla="*/ 0 w 51"/>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6">
                  <a:moveTo>
                    <a:pt x="0" y="28"/>
                  </a:moveTo>
                  <a:cubicBezTo>
                    <a:pt x="0" y="12"/>
                    <a:pt x="11" y="0"/>
                    <a:pt x="27" y="0"/>
                  </a:cubicBezTo>
                  <a:cubicBezTo>
                    <a:pt x="38" y="0"/>
                    <a:pt x="47" y="6"/>
                    <a:pt x="51" y="17"/>
                  </a:cubicBezTo>
                  <a:cubicBezTo>
                    <a:pt x="42" y="20"/>
                    <a:pt x="42" y="20"/>
                    <a:pt x="42" y="20"/>
                  </a:cubicBezTo>
                  <a:cubicBezTo>
                    <a:pt x="40" y="13"/>
                    <a:pt x="35" y="9"/>
                    <a:pt x="27" y="9"/>
                  </a:cubicBezTo>
                  <a:cubicBezTo>
                    <a:pt x="17" y="9"/>
                    <a:pt x="9" y="17"/>
                    <a:pt x="9" y="28"/>
                  </a:cubicBezTo>
                  <a:cubicBezTo>
                    <a:pt x="9" y="40"/>
                    <a:pt x="17" y="48"/>
                    <a:pt x="27" y="48"/>
                  </a:cubicBezTo>
                  <a:cubicBezTo>
                    <a:pt x="35" y="48"/>
                    <a:pt x="40" y="43"/>
                    <a:pt x="42" y="38"/>
                  </a:cubicBezTo>
                  <a:cubicBezTo>
                    <a:pt x="51" y="41"/>
                    <a:pt x="51" y="41"/>
                    <a:pt x="51" y="41"/>
                  </a:cubicBezTo>
                  <a:cubicBezTo>
                    <a:pt x="47" y="51"/>
                    <a:pt x="39" y="56"/>
                    <a:pt x="27" y="56"/>
                  </a:cubicBezTo>
                  <a:cubicBezTo>
                    <a:pt x="11" y="56"/>
                    <a:pt x="0" y="45"/>
                    <a:pt x="0"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17" hidden="1"/>
            <p:cNvSpPr>
              <a:spLocks noEditPoints="1"/>
            </p:cNvSpPr>
            <p:nvPr userDrawn="1"/>
          </p:nvSpPr>
          <p:spPr bwMode="auto">
            <a:xfrm>
              <a:off x="2846" y="2306"/>
              <a:ext cx="78" cy="97"/>
            </a:xfrm>
            <a:custGeom>
              <a:avLst/>
              <a:gdLst>
                <a:gd name="T0" fmla="*/ 23 w 33"/>
                <a:gd name="T1" fmla="*/ 26 h 41"/>
                <a:gd name="T2" fmla="*/ 23 w 33"/>
                <a:gd name="T3" fmla="*/ 21 h 41"/>
                <a:gd name="T4" fmla="*/ 16 w 33"/>
                <a:gd name="T5" fmla="*/ 23 h 41"/>
                <a:gd name="T6" fmla="*/ 9 w 33"/>
                <a:gd name="T7" fmla="*/ 28 h 41"/>
                <a:gd name="T8" fmla="*/ 15 w 33"/>
                <a:gd name="T9" fmla="*/ 33 h 41"/>
                <a:gd name="T10" fmla="*/ 23 w 33"/>
                <a:gd name="T11" fmla="*/ 26 h 41"/>
                <a:gd name="T12" fmla="*/ 0 w 33"/>
                <a:gd name="T13" fmla="*/ 29 h 41"/>
                <a:gd name="T14" fmla="*/ 15 w 33"/>
                <a:gd name="T15" fmla="*/ 16 h 41"/>
                <a:gd name="T16" fmla="*/ 23 w 33"/>
                <a:gd name="T17" fmla="*/ 15 h 41"/>
                <a:gd name="T18" fmla="*/ 23 w 33"/>
                <a:gd name="T19" fmla="*/ 14 h 41"/>
                <a:gd name="T20" fmla="*/ 16 w 33"/>
                <a:gd name="T21" fmla="*/ 7 h 41"/>
                <a:gd name="T22" fmla="*/ 9 w 33"/>
                <a:gd name="T23" fmla="*/ 13 h 41"/>
                <a:gd name="T24" fmla="*/ 0 w 33"/>
                <a:gd name="T25" fmla="*/ 11 h 41"/>
                <a:gd name="T26" fmla="*/ 16 w 33"/>
                <a:gd name="T27" fmla="*/ 0 h 41"/>
                <a:gd name="T28" fmla="*/ 33 w 33"/>
                <a:gd name="T29" fmla="*/ 14 h 41"/>
                <a:gd name="T30" fmla="*/ 33 w 33"/>
                <a:gd name="T31" fmla="*/ 39 h 41"/>
                <a:gd name="T32" fmla="*/ 25 w 33"/>
                <a:gd name="T33" fmla="*/ 39 h 41"/>
                <a:gd name="T34" fmla="*/ 24 w 33"/>
                <a:gd name="T35" fmla="*/ 36 h 41"/>
                <a:gd name="T36" fmla="*/ 13 w 33"/>
                <a:gd name="T37" fmla="*/ 41 h 41"/>
                <a:gd name="T38" fmla="*/ 0 w 33"/>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1">
                  <a:moveTo>
                    <a:pt x="23" y="26"/>
                  </a:moveTo>
                  <a:cubicBezTo>
                    <a:pt x="23" y="21"/>
                    <a:pt x="23" y="21"/>
                    <a:pt x="23" y="21"/>
                  </a:cubicBezTo>
                  <a:cubicBezTo>
                    <a:pt x="16" y="23"/>
                    <a:pt x="16" y="23"/>
                    <a:pt x="16" y="23"/>
                  </a:cubicBezTo>
                  <a:cubicBezTo>
                    <a:pt x="11" y="23"/>
                    <a:pt x="9" y="25"/>
                    <a:pt x="9" y="28"/>
                  </a:cubicBezTo>
                  <a:cubicBezTo>
                    <a:pt x="9" y="31"/>
                    <a:pt x="11" y="33"/>
                    <a:pt x="15" y="33"/>
                  </a:cubicBezTo>
                  <a:cubicBezTo>
                    <a:pt x="20"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9" y="13"/>
                  </a:cubicBezTo>
                  <a:cubicBezTo>
                    <a:pt x="0" y="11"/>
                    <a:pt x="0" y="11"/>
                    <a:pt x="0" y="11"/>
                  </a:cubicBezTo>
                  <a:cubicBezTo>
                    <a:pt x="2" y="4"/>
                    <a:pt x="7" y="0"/>
                    <a:pt x="16" y="0"/>
                  </a:cubicBezTo>
                  <a:cubicBezTo>
                    <a:pt x="25" y="0"/>
                    <a:pt x="33" y="4"/>
                    <a:pt x="33" y="14"/>
                  </a:cubicBezTo>
                  <a:cubicBezTo>
                    <a:pt x="33" y="39"/>
                    <a:pt x="33" y="39"/>
                    <a:pt x="33"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18" hidden="1"/>
            <p:cNvSpPr>
              <a:spLocks/>
            </p:cNvSpPr>
            <p:nvPr userDrawn="1"/>
          </p:nvSpPr>
          <p:spPr bwMode="auto">
            <a:xfrm>
              <a:off x="2943" y="2306"/>
              <a:ext cx="83" cy="93"/>
            </a:xfrm>
            <a:custGeom>
              <a:avLst/>
              <a:gdLst>
                <a:gd name="T0" fmla="*/ 0 w 35"/>
                <a:gd name="T1" fmla="*/ 1 h 39"/>
                <a:gd name="T2" fmla="*/ 8 w 35"/>
                <a:gd name="T3" fmla="*/ 1 h 39"/>
                <a:gd name="T4" fmla="*/ 9 w 35"/>
                <a:gd name="T5" fmla="*/ 6 h 39"/>
                <a:gd name="T6" fmla="*/ 21 w 35"/>
                <a:gd name="T7" fmla="*/ 0 h 39"/>
                <a:gd name="T8" fmla="*/ 35 w 35"/>
                <a:gd name="T9" fmla="*/ 16 h 39"/>
                <a:gd name="T10" fmla="*/ 35 w 35"/>
                <a:gd name="T11" fmla="*/ 39 h 39"/>
                <a:gd name="T12" fmla="*/ 25 w 35"/>
                <a:gd name="T13" fmla="*/ 39 h 39"/>
                <a:gd name="T14" fmla="*/ 25 w 35"/>
                <a:gd name="T15" fmla="*/ 17 h 39"/>
                <a:gd name="T16" fmla="*/ 18 w 35"/>
                <a:gd name="T17" fmla="*/ 8 h 39"/>
                <a:gd name="T18" fmla="*/ 9 w 35"/>
                <a:gd name="T19" fmla="*/ 18 h 39"/>
                <a:gd name="T20" fmla="*/ 9 w 35"/>
                <a:gd name="T21" fmla="*/ 39 h 39"/>
                <a:gd name="T22" fmla="*/ 0 w 35"/>
                <a:gd name="T23" fmla="*/ 39 h 39"/>
                <a:gd name="T24" fmla="*/ 0 w 3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0" y="1"/>
                  </a:moveTo>
                  <a:cubicBezTo>
                    <a:pt x="8" y="1"/>
                    <a:pt x="8" y="1"/>
                    <a:pt x="8" y="1"/>
                  </a:cubicBezTo>
                  <a:cubicBezTo>
                    <a:pt x="9" y="6"/>
                    <a:pt x="9" y="6"/>
                    <a:pt x="9" y="6"/>
                  </a:cubicBezTo>
                  <a:cubicBezTo>
                    <a:pt x="11" y="2"/>
                    <a:pt x="15" y="0"/>
                    <a:pt x="21" y="0"/>
                  </a:cubicBezTo>
                  <a:cubicBezTo>
                    <a:pt x="29" y="0"/>
                    <a:pt x="35" y="5"/>
                    <a:pt x="35" y="16"/>
                  </a:cubicBezTo>
                  <a:cubicBezTo>
                    <a:pt x="35" y="39"/>
                    <a:pt x="35" y="39"/>
                    <a:pt x="35" y="39"/>
                  </a:cubicBezTo>
                  <a:cubicBezTo>
                    <a:pt x="25" y="39"/>
                    <a:pt x="25" y="39"/>
                    <a:pt x="25" y="39"/>
                  </a:cubicBezTo>
                  <a:cubicBezTo>
                    <a:pt x="25" y="17"/>
                    <a:pt x="25" y="17"/>
                    <a:pt x="25" y="17"/>
                  </a:cubicBezTo>
                  <a:cubicBezTo>
                    <a:pt x="25" y="11"/>
                    <a:pt x="22" y="8"/>
                    <a:pt x="18"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9" hidden="1"/>
            <p:cNvSpPr>
              <a:spLocks noEditPoints="1"/>
            </p:cNvSpPr>
            <p:nvPr userDrawn="1"/>
          </p:nvSpPr>
          <p:spPr bwMode="auto">
            <a:xfrm>
              <a:off x="3043" y="2306"/>
              <a:ext cx="75" cy="97"/>
            </a:xfrm>
            <a:custGeom>
              <a:avLst/>
              <a:gdLst>
                <a:gd name="T0" fmla="*/ 23 w 32"/>
                <a:gd name="T1" fmla="*/ 26 h 41"/>
                <a:gd name="T2" fmla="*/ 23 w 32"/>
                <a:gd name="T3" fmla="*/ 21 h 41"/>
                <a:gd name="T4" fmla="*/ 15 w 32"/>
                <a:gd name="T5" fmla="*/ 23 h 41"/>
                <a:gd name="T6" fmla="*/ 8 w 32"/>
                <a:gd name="T7" fmla="*/ 28 h 41"/>
                <a:gd name="T8" fmla="*/ 15 w 32"/>
                <a:gd name="T9" fmla="*/ 33 h 41"/>
                <a:gd name="T10" fmla="*/ 23 w 32"/>
                <a:gd name="T11" fmla="*/ 26 h 41"/>
                <a:gd name="T12" fmla="*/ 0 w 32"/>
                <a:gd name="T13" fmla="*/ 29 h 41"/>
                <a:gd name="T14" fmla="*/ 15 w 32"/>
                <a:gd name="T15" fmla="*/ 16 h 41"/>
                <a:gd name="T16" fmla="*/ 23 w 32"/>
                <a:gd name="T17" fmla="*/ 15 h 41"/>
                <a:gd name="T18" fmla="*/ 23 w 32"/>
                <a:gd name="T19" fmla="*/ 14 h 41"/>
                <a:gd name="T20" fmla="*/ 16 w 32"/>
                <a:gd name="T21" fmla="*/ 7 h 41"/>
                <a:gd name="T22" fmla="*/ 8 w 32"/>
                <a:gd name="T23" fmla="*/ 13 h 41"/>
                <a:gd name="T24" fmla="*/ 0 w 32"/>
                <a:gd name="T25" fmla="*/ 11 h 41"/>
                <a:gd name="T26" fmla="*/ 16 w 32"/>
                <a:gd name="T27" fmla="*/ 0 h 41"/>
                <a:gd name="T28" fmla="*/ 32 w 32"/>
                <a:gd name="T29" fmla="*/ 14 h 41"/>
                <a:gd name="T30" fmla="*/ 32 w 32"/>
                <a:gd name="T31" fmla="*/ 39 h 41"/>
                <a:gd name="T32" fmla="*/ 25 w 32"/>
                <a:gd name="T33" fmla="*/ 39 h 41"/>
                <a:gd name="T34" fmla="*/ 24 w 32"/>
                <a:gd name="T35" fmla="*/ 36 h 41"/>
                <a:gd name="T36" fmla="*/ 13 w 32"/>
                <a:gd name="T37" fmla="*/ 41 h 41"/>
                <a:gd name="T38" fmla="*/ 0 w 32"/>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3" y="26"/>
                  </a:moveTo>
                  <a:cubicBezTo>
                    <a:pt x="23" y="21"/>
                    <a:pt x="23" y="21"/>
                    <a:pt x="23" y="21"/>
                  </a:cubicBezTo>
                  <a:cubicBezTo>
                    <a:pt x="15" y="23"/>
                    <a:pt x="15" y="23"/>
                    <a:pt x="15" y="23"/>
                  </a:cubicBezTo>
                  <a:cubicBezTo>
                    <a:pt x="11" y="23"/>
                    <a:pt x="8" y="25"/>
                    <a:pt x="8" y="28"/>
                  </a:cubicBezTo>
                  <a:cubicBezTo>
                    <a:pt x="8" y="31"/>
                    <a:pt x="11" y="33"/>
                    <a:pt x="15" y="33"/>
                  </a:cubicBezTo>
                  <a:cubicBezTo>
                    <a:pt x="19"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8" y="13"/>
                  </a:cubicBezTo>
                  <a:cubicBezTo>
                    <a:pt x="0" y="11"/>
                    <a:pt x="0" y="11"/>
                    <a:pt x="0" y="11"/>
                  </a:cubicBezTo>
                  <a:cubicBezTo>
                    <a:pt x="2" y="4"/>
                    <a:pt x="7" y="0"/>
                    <a:pt x="16" y="0"/>
                  </a:cubicBezTo>
                  <a:cubicBezTo>
                    <a:pt x="25" y="0"/>
                    <a:pt x="32" y="4"/>
                    <a:pt x="32" y="14"/>
                  </a:cubicBezTo>
                  <a:cubicBezTo>
                    <a:pt x="32" y="39"/>
                    <a:pt x="32" y="39"/>
                    <a:pt x="32"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20" hidden="1"/>
            <p:cNvSpPr>
              <a:spLocks/>
            </p:cNvSpPr>
            <p:nvPr userDrawn="1"/>
          </p:nvSpPr>
          <p:spPr bwMode="auto">
            <a:xfrm>
              <a:off x="3140" y="2270"/>
              <a:ext cx="21" cy="129"/>
            </a:xfrm>
            <a:custGeom>
              <a:avLst/>
              <a:gdLst>
                <a:gd name="T0" fmla="*/ 0 w 21"/>
                <a:gd name="T1" fmla="*/ 0 h 129"/>
                <a:gd name="T2" fmla="*/ 21 w 21"/>
                <a:gd name="T3" fmla="*/ 0 h 129"/>
                <a:gd name="T4" fmla="*/ 21 w 21"/>
                <a:gd name="T5" fmla="*/ 64 h 129"/>
                <a:gd name="T6" fmla="*/ 21 w 21"/>
                <a:gd name="T7" fmla="*/ 129 h 129"/>
                <a:gd name="T8" fmla="*/ 0 w 21"/>
                <a:gd name="T9" fmla="*/ 129 h 129"/>
                <a:gd name="T10" fmla="*/ 0 w 21"/>
                <a:gd name="T11" fmla="*/ 0 h 129"/>
              </a:gdLst>
              <a:ahLst/>
              <a:cxnLst>
                <a:cxn ang="0">
                  <a:pos x="T0" y="T1"/>
                </a:cxn>
                <a:cxn ang="0">
                  <a:pos x="T2" y="T3"/>
                </a:cxn>
                <a:cxn ang="0">
                  <a:pos x="T4" y="T5"/>
                </a:cxn>
                <a:cxn ang="0">
                  <a:pos x="T6" y="T7"/>
                </a:cxn>
                <a:cxn ang="0">
                  <a:pos x="T8" y="T9"/>
                </a:cxn>
                <a:cxn ang="0">
                  <a:pos x="T10" y="T11"/>
                </a:cxn>
              </a:cxnLst>
              <a:rect l="0" t="0" r="r" b="b"/>
              <a:pathLst>
                <a:path w="21" h="129">
                  <a:moveTo>
                    <a:pt x="0" y="0"/>
                  </a:moveTo>
                  <a:lnTo>
                    <a:pt x="21" y="0"/>
                  </a:lnTo>
                  <a:lnTo>
                    <a:pt x="21" y="64"/>
                  </a:lnTo>
                  <a:lnTo>
                    <a:pt x="21" y="129"/>
                  </a:lnTo>
                  <a:lnTo>
                    <a:pt x="0" y="12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21" hidden="1"/>
            <p:cNvSpPr>
              <a:spLocks noEditPoints="1"/>
            </p:cNvSpPr>
            <p:nvPr userDrawn="1"/>
          </p:nvSpPr>
          <p:spPr bwMode="auto">
            <a:xfrm>
              <a:off x="3215" y="2267"/>
              <a:ext cx="97" cy="136"/>
            </a:xfrm>
            <a:custGeom>
              <a:avLst/>
              <a:gdLst>
                <a:gd name="T0" fmla="*/ 27 w 41"/>
                <a:gd name="T1" fmla="*/ 30 h 57"/>
                <a:gd name="T2" fmla="*/ 19 w 41"/>
                <a:gd name="T3" fmla="*/ 30 h 57"/>
                <a:gd name="T4" fmla="*/ 10 w 41"/>
                <a:gd name="T5" fmla="*/ 39 h 57"/>
                <a:gd name="T6" fmla="*/ 19 w 41"/>
                <a:gd name="T7" fmla="*/ 48 h 57"/>
                <a:gd name="T8" fmla="*/ 27 w 41"/>
                <a:gd name="T9" fmla="*/ 39 h 57"/>
                <a:gd name="T10" fmla="*/ 27 w 41"/>
                <a:gd name="T11" fmla="*/ 30 h 57"/>
                <a:gd name="T12" fmla="*/ 41 w 41"/>
                <a:gd name="T13" fmla="*/ 30 h 57"/>
                <a:gd name="T14" fmla="*/ 36 w 41"/>
                <a:gd name="T15" fmla="*/ 30 h 57"/>
                <a:gd name="T16" fmla="*/ 36 w 41"/>
                <a:gd name="T17" fmla="*/ 39 h 57"/>
                <a:gd name="T18" fmla="*/ 19 w 41"/>
                <a:gd name="T19" fmla="*/ 57 h 57"/>
                <a:gd name="T20" fmla="*/ 0 w 41"/>
                <a:gd name="T21" fmla="*/ 39 h 57"/>
                <a:gd name="T22" fmla="*/ 8 w 41"/>
                <a:gd name="T23" fmla="*/ 26 h 57"/>
                <a:gd name="T24" fmla="*/ 3 w 41"/>
                <a:gd name="T25" fmla="*/ 16 h 57"/>
                <a:gd name="T26" fmla="*/ 20 w 41"/>
                <a:gd name="T27" fmla="*/ 0 h 57"/>
                <a:gd name="T28" fmla="*/ 35 w 41"/>
                <a:gd name="T29" fmla="*/ 12 h 57"/>
                <a:gd name="T30" fmla="*/ 27 w 41"/>
                <a:gd name="T31" fmla="*/ 14 h 57"/>
                <a:gd name="T32" fmla="*/ 20 w 41"/>
                <a:gd name="T33" fmla="*/ 8 h 57"/>
                <a:gd name="T34" fmla="*/ 12 w 41"/>
                <a:gd name="T35" fmla="*/ 16 h 57"/>
                <a:gd name="T36" fmla="*/ 20 w 41"/>
                <a:gd name="T37" fmla="*/ 23 h 57"/>
                <a:gd name="T38" fmla="*/ 27 w 41"/>
                <a:gd name="T39" fmla="*/ 23 h 57"/>
                <a:gd name="T40" fmla="*/ 27 w 41"/>
                <a:gd name="T41" fmla="*/ 18 h 57"/>
                <a:gd name="T42" fmla="*/ 36 w 41"/>
                <a:gd name="T43" fmla="*/ 18 h 57"/>
                <a:gd name="T44" fmla="*/ 36 w 41"/>
                <a:gd name="T45" fmla="*/ 23 h 57"/>
                <a:gd name="T46" fmla="*/ 41 w 41"/>
                <a:gd name="T47" fmla="*/ 23 h 57"/>
                <a:gd name="T48" fmla="*/ 41 w 41"/>
                <a:gd name="T49"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7">
                  <a:moveTo>
                    <a:pt x="27" y="30"/>
                  </a:moveTo>
                  <a:cubicBezTo>
                    <a:pt x="19" y="30"/>
                    <a:pt x="19" y="30"/>
                    <a:pt x="19" y="30"/>
                  </a:cubicBezTo>
                  <a:cubicBezTo>
                    <a:pt x="14" y="30"/>
                    <a:pt x="10" y="34"/>
                    <a:pt x="10" y="39"/>
                  </a:cubicBezTo>
                  <a:cubicBezTo>
                    <a:pt x="10" y="45"/>
                    <a:pt x="14" y="48"/>
                    <a:pt x="19" y="48"/>
                  </a:cubicBezTo>
                  <a:cubicBezTo>
                    <a:pt x="23" y="48"/>
                    <a:pt x="27" y="45"/>
                    <a:pt x="27" y="39"/>
                  </a:cubicBezTo>
                  <a:lnTo>
                    <a:pt x="27" y="30"/>
                  </a:lnTo>
                  <a:close/>
                  <a:moveTo>
                    <a:pt x="41" y="30"/>
                  </a:moveTo>
                  <a:cubicBezTo>
                    <a:pt x="36" y="30"/>
                    <a:pt x="36" y="30"/>
                    <a:pt x="36" y="30"/>
                  </a:cubicBezTo>
                  <a:cubicBezTo>
                    <a:pt x="36" y="39"/>
                    <a:pt x="36" y="39"/>
                    <a:pt x="36" y="39"/>
                  </a:cubicBezTo>
                  <a:cubicBezTo>
                    <a:pt x="36" y="50"/>
                    <a:pt x="28" y="57"/>
                    <a:pt x="19" y="57"/>
                  </a:cubicBezTo>
                  <a:cubicBezTo>
                    <a:pt x="8" y="57"/>
                    <a:pt x="0" y="50"/>
                    <a:pt x="0" y="39"/>
                  </a:cubicBezTo>
                  <a:cubicBezTo>
                    <a:pt x="0" y="34"/>
                    <a:pt x="3" y="29"/>
                    <a:pt x="8" y="26"/>
                  </a:cubicBezTo>
                  <a:cubicBezTo>
                    <a:pt x="5" y="24"/>
                    <a:pt x="3" y="20"/>
                    <a:pt x="3" y="16"/>
                  </a:cubicBezTo>
                  <a:cubicBezTo>
                    <a:pt x="3" y="7"/>
                    <a:pt x="11" y="0"/>
                    <a:pt x="20" y="0"/>
                  </a:cubicBezTo>
                  <a:cubicBezTo>
                    <a:pt x="29" y="0"/>
                    <a:pt x="34" y="5"/>
                    <a:pt x="35" y="12"/>
                  </a:cubicBezTo>
                  <a:cubicBezTo>
                    <a:pt x="27" y="14"/>
                    <a:pt x="27" y="14"/>
                    <a:pt x="27" y="14"/>
                  </a:cubicBezTo>
                  <a:cubicBezTo>
                    <a:pt x="26" y="10"/>
                    <a:pt x="23" y="8"/>
                    <a:pt x="20" y="8"/>
                  </a:cubicBezTo>
                  <a:cubicBezTo>
                    <a:pt x="15" y="8"/>
                    <a:pt x="12" y="11"/>
                    <a:pt x="12" y="16"/>
                  </a:cubicBezTo>
                  <a:cubicBezTo>
                    <a:pt x="12" y="20"/>
                    <a:pt x="15" y="23"/>
                    <a:pt x="20" y="23"/>
                  </a:cubicBezTo>
                  <a:cubicBezTo>
                    <a:pt x="27" y="23"/>
                    <a:pt x="27" y="23"/>
                    <a:pt x="27" y="23"/>
                  </a:cubicBezTo>
                  <a:cubicBezTo>
                    <a:pt x="27" y="18"/>
                    <a:pt x="27" y="18"/>
                    <a:pt x="27" y="18"/>
                  </a:cubicBezTo>
                  <a:cubicBezTo>
                    <a:pt x="36" y="18"/>
                    <a:pt x="36" y="18"/>
                    <a:pt x="36" y="18"/>
                  </a:cubicBezTo>
                  <a:cubicBezTo>
                    <a:pt x="36" y="23"/>
                    <a:pt x="36" y="23"/>
                    <a:pt x="36" y="23"/>
                  </a:cubicBezTo>
                  <a:cubicBezTo>
                    <a:pt x="41" y="23"/>
                    <a:pt x="41" y="23"/>
                    <a:pt x="41" y="23"/>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22" hidden="1"/>
            <p:cNvSpPr>
              <a:spLocks noEditPoints="1"/>
            </p:cNvSpPr>
            <p:nvPr userDrawn="1"/>
          </p:nvSpPr>
          <p:spPr bwMode="auto">
            <a:xfrm>
              <a:off x="2723" y="2444"/>
              <a:ext cx="95" cy="129"/>
            </a:xfrm>
            <a:custGeom>
              <a:avLst/>
              <a:gdLst>
                <a:gd name="T0" fmla="*/ 19 w 40"/>
                <a:gd name="T1" fmla="*/ 25 h 54"/>
                <a:gd name="T2" fmla="*/ 28 w 40"/>
                <a:gd name="T3" fmla="*/ 17 h 54"/>
                <a:gd name="T4" fmla="*/ 19 w 40"/>
                <a:gd name="T5" fmla="*/ 9 h 54"/>
                <a:gd name="T6" fmla="*/ 10 w 40"/>
                <a:gd name="T7" fmla="*/ 9 h 54"/>
                <a:gd name="T8" fmla="*/ 10 w 40"/>
                <a:gd name="T9" fmla="*/ 25 h 54"/>
                <a:gd name="T10" fmla="*/ 19 w 40"/>
                <a:gd name="T11" fmla="*/ 25 h 54"/>
                <a:gd name="T12" fmla="*/ 0 w 40"/>
                <a:gd name="T13" fmla="*/ 0 h 54"/>
                <a:gd name="T14" fmla="*/ 20 w 40"/>
                <a:gd name="T15" fmla="*/ 0 h 54"/>
                <a:gd name="T16" fmla="*/ 38 w 40"/>
                <a:gd name="T17" fmla="*/ 16 h 54"/>
                <a:gd name="T18" fmla="*/ 27 w 40"/>
                <a:gd name="T19" fmla="*/ 32 h 54"/>
                <a:gd name="T20" fmla="*/ 40 w 40"/>
                <a:gd name="T21" fmla="*/ 54 h 54"/>
                <a:gd name="T22" fmla="*/ 29 w 40"/>
                <a:gd name="T23" fmla="*/ 54 h 54"/>
                <a:gd name="T24" fmla="*/ 18 w 40"/>
                <a:gd name="T25" fmla="*/ 33 h 54"/>
                <a:gd name="T26" fmla="*/ 10 w 40"/>
                <a:gd name="T27" fmla="*/ 33 h 54"/>
                <a:gd name="T28" fmla="*/ 10 w 40"/>
                <a:gd name="T29" fmla="*/ 54 h 54"/>
                <a:gd name="T30" fmla="*/ 0 w 40"/>
                <a:gd name="T31" fmla="*/ 54 h 54"/>
                <a:gd name="T32" fmla="*/ 0 w 4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4">
                  <a:moveTo>
                    <a:pt x="19" y="25"/>
                  </a:moveTo>
                  <a:cubicBezTo>
                    <a:pt x="25" y="25"/>
                    <a:pt x="28" y="22"/>
                    <a:pt x="28" y="17"/>
                  </a:cubicBezTo>
                  <a:cubicBezTo>
                    <a:pt x="28" y="12"/>
                    <a:pt x="25" y="9"/>
                    <a:pt x="19" y="9"/>
                  </a:cubicBezTo>
                  <a:cubicBezTo>
                    <a:pt x="10" y="9"/>
                    <a:pt x="10" y="9"/>
                    <a:pt x="10" y="9"/>
                  </a:cubicBezTo>
                  <a:cubicBezTo>
                    <a:pt x="10" y="25"/>
                    <a:pt x="10" y="25"/>
                    <a:pt x="10" y="25"/>
                  </a:cubicBezTo>
                  <a:lnTo>
                    <a:pt x="19" y="25"/>
                  </a:lnTo>
                  <a:close/>
                  <a:moveTo>
                    <a:pt x="0" y="0"/>
                  </a:moveTo>
                  <a:cubicBezTo>
                    <a:pt x="20" y="0"/>
                    <a:pt x="20" y="0"/>
                    <a:pt x="20" y="0"/>
                  </a:cubicBezTo>
                  <a:cubicBezTo>
                    <a:pt x="31" y="0"/>
                    <a:pt x="38" y="7"/>
                    <a:pt x="38" y="16"/>
                  </a:cubicBezTo>
                  <a:cubicBezTo>
                    <a:pt x="38" y="25"/>
                    <a:pt x="33" y="30"/>
                    <a:pt x="27" y="32"/>
                  </a:cubicBezTo>
                  <a:cubicBezTo>
                    <a:pt x="40" y="54"/>
                    <a:pt x="40" y="54"/>
                    <a:pt x="40" y="54"/>
                  </a:cubicBezTo>
                  <a:cubicBezTo>
                    <a:pt x="29" y="54"/>
                    <a:pt x="29" y="54"/>
                    <a:pt x="29" y="54"/>
                  </a:cubicBezTo>
                  <a:cubicBezTo>
                    <a:pt x="18" y="33"/>
                    <a:pt x="18" y="33"/>
                    <a:pt x="18" y="33"/>
                  </a:cubicBezTo>
                  <a:cubicBezTo>
                    <a:pt x="10" y="33"/>
                    <a:pt x="10" y="33"/>
                    <a:pt x="10" y="33"/>
                  </a:cubicBezTo>
                  <a:cubicBezTo>
                    <a:pt x="10" y="54"/>
                    <a:pt x="10" y="54"/>
                    <a:pt x="10" y="54"/>
                  </a:cubicBezTo>
                  <a:cubicBezTo>
                    <a:pt x="0" y="54"/>
                    <a:pt x="0" y="54"/>
                    <a:pt x="0" y="5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23" hidden="1"/>
            <p:cNvSpPr>
              <a:spLocks noEditPoints="1"/>
            </p:cNvSpPr>
            <p:nvPr userDrawn="1"/>
          </p:nvSpPr>
          <p:spPr bwMode="auto">
            <a:xfrm>
              <a:off x="2832" y="2444"/>
              <a:ext cx="26" cy="129"/>
            </a:xfrm>
            <a:custGeom>
              <a:avLst/>
              <a:gdLst>
                <a:gd name="T0" fmla="*/ 1 w 11"/>
                <a:gd name="T1" fmla="*/ 16 h 54"/>
                <a:gd name="T2" fmla="*/ 10 w 11"/>
                <a:gd name="T3" fmla="*/ 16 h 54"/>
                <a:gd name="T4" fmla="*/ 10 w 11"/>
                <a:gd name="T5" fmla="*/ 36 h 54"/>
                <a:gd name="T6" fmla="*/ 10 w 11"/>
                <a:gd name="T7" fmla="*/ 54 h 54"/>
                <a:gd name="T8" fmla="*/ 1 w 11"/>
                <a:gd name="T9" fmla="*/ 54 h 54"/>
                <a:gd name="T10" fmla="*/ 1 w 11"/>
                <a:gd name="T11" fmla="*/ 16 h 54"/>
                <a:gd name="T12" fmla="*/ 0 w 11"/>
                <a:gd name="T13" fmla="*/ 5 h 54"/>
                <a:gd name="T14" fmla="*/ 6 w 11"/>
                <a:gd name="T15" fmla="*/ 0 h 54"/>
                <a:gd name="T16" fmla="*/ 11 w 11"/>
                <a:gd name="T17" fmla="*/ 5 h 54"/>
                <a:gd name="T18" fmla="*/ 6 w 11"/>
                <a:gd name="T19" fmla="*/ 11 h 54"/>
                <a:gd name="T20" fmla="*/ 0 w 11"/>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4">
                  <a:moveTo>
                    <a:pt x="1" y="16"/>
                  </a:moveTo>
                  <a:cubicBezTo>
                    <a:pt x="10" y="16"/>
                    <a:pt x="10" y="16"/>
                    <a:pt x="10" y="16"/>
                  </a:cubicBezTo>
                  <a:cubicBezTo>
                    <a:pt x="10" y="36"/>
                    <a:pt x="10" y="36"/>
                    <a:pt x="10" y="36"/>
                  </a:cubicBezTo>
                  <a:cubicBezTo>
                    <a:pt x="10" y="54"/>
                    <a:pt x="10" y="54"/>
                    <a:pt x="10" y="54"/>
                  </a:cubicBezTo>
                  <a:cubicBezTo>
                    <a:pt x="1" y="54"/>
                    <a:pt x="1" y="54"/>
                    <a:pt x="1" y="54"/>
                  </a:cubicBezTo>
                  <a:lnTo>
                    <a:pt x="1" y="16"/>
                  </a:lnTo>
                  <a:close/>
                  <a:moveTo>
                    <a:pt x="0" y="5"/>
                  </a:moveTo>
                  <a:cubicBezTo>
                    <a:pt x="0" y="2"/>
                    <a:pt x="3" y="0"/>
                    <a:pt x="6" y="0"/>
                  </a:cubicBezTo>
                  <a:cubicBezTo>
                    <a:pt x="9" y="0"/>
                    <a:pt x="11" y="2"/>
                    <a:pt x="11" y="5"/>
                  </a:cubicBezTo>
                  <a:cubicBezTo>
                    <a:pt x="11" y="8"/>
                    <a:pt x="9" y="11"/>
                    <a:pt x="6" y="11"/>
                  </a:cubicBezTo>
                  <a:cubicBezTo>
                    <a:pt x="3" y="11"/>
                    <a:pt x="0" y="8"/>
                    <a:pt x="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4" hidden="1"/>
            <p:cNvSpPr>
              <a:spLocks/>
            </p:cNvSpPr>
            <p:nvPr userDrawn="1"/>
          </p:nvSpPr>
          <p:spPr bwMode="auto">
            <a:xfrm>
              <a:off x="2870" y="2482"/>
              <a:ext cx="92" cy="91"/>
            </a:xfrm>
            <a:custGeom>
              <a:avLst/>
              <a:gdLst>
                <a:gd name="T0" fmla="*/ 71 w 92"/>
                <a:gd name="T1" fmla="*/ 0 h 91"/>
                <a:gd name="T2" fmla="*/ 47 w 92"/>
                <a:gd name="T3" fmla="*/ 67 h 91"/>
                <a:gd name="T4" fmla="*/ 24 w 92"/>
                <a:gd name="T5" fmla="*/ 0 h 91"/>
                <a:gd name="T6" fmla="*/ 0 w 92"/>
                <a:gd name="T7" fmla="*/ 0 h 91"/>
                <a:gd name="T8" fmla="*/ 35 w 92"/>
                <a:gd name="T9" fmla="*/ 91 h 91"/>
                <a:gd name="T10" fmla="*/ 59 w 92"/>
                <a:gd name="T11" fmla="*/ 91 h 91"/>
                <a:gd name="T12" fmla="*/ 92 w 92"/>
                <a:gd name="T13" fmla="*/ 0 h 91"/>
                <a:gd name="T14" fmla="*/ 71 w 9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71" y="0"/>
                  </a:moveTo>
                  <a:lnTo>
                    <a:pt x="47" y="67"/>
                  </a:lnTo>
                  <a:lnTo>
                    <a:pt x="24" y="0"/>
                  </a:lnTo>
                  <a:lnTo>
                    <a:pt x="0" y="0"/>
                  </a:lnTo>
                  <a:lnTo>
                    <a:pt x="35" y="91"/>
                  </a:lnTo>
                  <a:lnTo>
                    <a:pt x="59" y="91"/>
                  </a:lnTo>
                  <a:lnTo>
                    <a:pt x="92" y="0"/>
                  </a:lnTo>
                  <a:lnTo>
                    <a:pt x="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25" hidden="1"/>
            <p:cNvSpPr>
              <a:spLocks noEditPoints="1"/>
            </p:cNvSpPr>
            <p:nvPr userDrawn="1"/>
          </p:nvSpPr>
          <p:spPr bwMode="auto">
            <a:xfrm>
              <a:off x="2965" y="2480"/>
              <a:ext cx="89" cy="95"/>
            </a:xfrm>
            <a:custGeom>
              <a:avLst/>
              <a:gdLst>
                <a:gd name="T0" fmla="*/ 19 w 38"/>
                <a:gd name="T1" fmla="*/ 7 h 40"/>
                <a:gd name="T2" fmla="*/ 9 w 38"/>
                <a:gd name="T3" fmla="*/ 16 h 40"/>
                <a:gd name="T4" fmla="*/ 29 w 38"/>
                <a:gd name="T5" fmla="*/ 16 h 40"/>
                <a:gd name="T6" fmla="*/ 19 w 38"/>
                <a:gd name="T7" fmla="*/ 7 h 40"/>
                <a:gd name="T8" fmla="*/ 9 w 38"/>
                <a:gd name="T9" fmla="*/ 23 h 40"/>
                <a:gd name="T10" fmla="*/ 19 w 38"/>
                <a:gd name="T11" fmla="*/ 33 h 40"/>
                <a:gd name="T12" fmla="*/ 29 w 38"/>
                <a:gd name="T13" fmla="*/ 27 h 40"/>
                <a:gd name="T14" fmla="*/ 37 w 38"/>
                <a:gd name="T15" fmla="*/ 29 h 40"/>
                <a:gd name="T16" fmla="*/ 19 w 38"/>
                <a:gd name="T17" fmla="*/ 40 h 40"/>
                <a:gd name="T18" fmla="*/ 0 w 38"/>
                <a:gd name="T19" fmla="*/ 20 h 40"/>
                <a:gd name="T20" fmla="*/ 19 w 38"/>
                <a:gd name="T21" fmla="*/ 0 h 40"/>
                <a:gd name="T22" fmla="*/ 38 w 38"/>
                <a:gd name="T23" fmla="*/ 20 h 40"/>
                <a:gd name="T24" fmla="*/ 38 w 38"/>
                <a:gd name="T25" fmla="*/ 23 h 40"/>
                <a:gd name="T26" fmla="*/ 9 w 38"/>
                <a:gd name="T2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19" y="7"/>
                  </a:moveTo>
                  <a:cubicBezTo>
                    <a:pt x="13" y="7"/>
                    <a:pt x="10" y="12"/>
                    <a:pt x="9" y="16"/>
                  </a:cubicBezTo>
                  <a:cubicBezTo>
                    <a:pt x="29" y="16"/>
                    <a:pt x="29" y="16"/>
                    <a:pt x="29" y="16"/>
                  </a:cubicBezTo>
                  <a:cubicBezTo>
                    <a:pt x="29" y="13"/>
                    <a:pt x="26" y="7"/>
                    <a:pt x="19" y="7"/>
                  </a:cubicBezTo>
                  <a:moveTo>
                    <a:pt x="9" y="23"/>
                  </a:moveTo>
                  <a:cubicBezTo>
                    <a:pt x="9" y="28"/>
                    <a:pt x="13" y="33"/>
                    <a:pt x="19" y="33"/>
                  </a:cubicBezTo>
                  <a:cubicBezTo>
                    <a:pt x="25" y="33"/>
                    <a:pt x="28" y="30"/>
                    <a:pt x="29" y="27"/>
                  </a:cubicBezTo>
                  <a:cubicBezTo>
                    <a:pt x="37" y="29"/>
                    <a:pt x="37" y="29"/>
                    <a:pt x="37" y="29"/>
                  </a:cubicBezTo>
                  <a:cubicBezTo>
                    <a:pt x="34" y="36"/>
                    <a:pt x="29" y="40"/>
                    <a:pt x="19" y="40"/>
                  </a:cubicBezTo>
                  <a:cubicBezTo>
                    <a:pt x="8" y="40"/>
                    <a:pt x="0" y="32"/>
                    <a:pt x="0" y="20"/>
                  </a:cubicBezTo>
                  <a:cubicBezTo>
                    <a:pt x="0" y="8"/>
                    <a:pt x="8" y="0"/>
                    <a:pt x="19" y="0"/>
                  </a:cubicBezTo>
                  <a:cubicBezTo>
                    <a:pt x="31" y="0"/>
                    <a:pt x="38" y="8"/>
                    <a:pt x="38" y="20"/>
                  </a:cubicBezTo>
                  <a:cubicBezTo>
                    <a:pt x="38" y="23"/>
                    <a:pt x="38" y="23"/>
                    <a:pt x="38" y="23"/>
                  </a:cubicBezTo>
                  <a:lnTo>
                    <a:pt x="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26" hidden="1"/>
            <p:cNvSpPr>
              <a:spLocks/>
            </p:cNvSpPr>
            <p:nvPr userDrawn="1"/>
          </p:nvSpPr>
          <p:spPr bwMode="auto">
            <a:xfrm>
              <a:off x="3071" y="2480"/>
              <a:ext cx="59" cy="93"/>
            </a:xfrm>
            <a:custGeom>
              <a:avLst/>
              <a:gdLst>
                <a:gd name="T0" fmla="*/ 0 w 25"/>
                <a:gd name="T1" fmla="*/ 1 h 39"/>
                <a:gd name="T2" fmla="*/ 7 w 25"/>
                <a:gd name="T3" fmla="*/ 1 h 39"/>
                <a:gd name="T4" fmla="*/ 9 w 25"/>
                <a:gd name="T5" fmla="*/ 5 h 39"/>
                <a:gd name="T6" fmla="*/ 18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8"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27" hidden="1"/>
            <p:cNvSpPr>
              <a:spLocks/>
            </p:cNvSpPr>
            <p:nvPr userDrawn="1"/>
          </p:nvSpPr>
          <p:spPr bwMode="auto">
            <a:xfrm>
              <a:off x="3156" y="2444"/>
              <a:ext cx="95" cy="129"/>
            </a:xfrm>
            <a:custGeom>
              <a:avLst/>
              <a:gdLst>
                <a:gd name="T0" fmla="*/ 0 w 95"/>
                <a:gd name="T1" fmla="*/ 0 h 129"/>
                <a:gd name="T2" fmla="*/ 0 w 95"/>
                <a:gd name="T3" fmla="*/ 21 h 129"/>
                <a:gd name="T4" fmla="*/ 36 w 95"/>
                <a:gd name="T5" fmla="*/ 21 h 129"/>
                <a:gd name="T6" fmla="*/ 36 w 95"/>
                <a:gd name="T7" fmla="*/ 129 h 129"/>
                <a:gd name="T8" fmla="*/ 59 w 95"/>
                <a:gd name="T9" fmla="*/ 129 h 129"/>
                <a:gd name="T10" fmla="*/ 59 w 95"/>
                <a:gd name="T11" fmla="*/ 21 h 129"/>
                <a:gd name="T12" fmla="*/ 95 w 95"/>
                <a:gd name="T13" fmla="*/ 21 h 129"/>
                <a:gd name="T14" fmla="*/ 95 w 95"/>
                <a:gd name="T15" fmla="*/ 0 h 129"/>
                <a:gd name="T16" fmla="*/ 0 w 9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9">
                  <a:moveTo>
                    <a:pt x="0" y="0"/>
                  </a:moveTo>
                  <a:lnTo>
                    <a:pt x="0" y="21"/>
                  </a:lnTo>
                  <a:lnTo>
                    <a:pt x="36" y="21"/>
                  </a:lnTo>
                  <a:lnTo>
                    <a:pt x="36" y="129"/>
                  </a:lnTo>
                  <a:lnTo>
                    <a:pt x="59" y="129"/>
                  </a:lnTo>
                  <a:lnTo>
                    <a:pt x="59" y="21"/>
                  </a:lnTo>
                  <a:lnTo>
                    <a:pt x="95" y="21"/>
                  </a:lnTo>
                  <a:lnTo>
                    <a:pt x="9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28" hidden="1"/>
            <p:cNvSpPr>
              <a:spLocks/>
            </p:cNvSpPr>
            <p:nvPr userDrawn="1"/>
          </p:nvSpPr>
          <p:spPr bwMode="auto">
            <a:xfrm>
              <a:off x="3256" y="2480"/>
              <a:ext cx="59" cy="93"/>
            </a:xfrm>
            <a:custGeom>
              <a:avLst/>
              <a:gdLst>
                <a:gd name="T0" fmla="*/ 0 w 25"/>
                <a:gd name="T1" fmla="*/ 1 h 39"/>
                <a:gd name="T2" fmla="*/ 7 w 25"/>
                <a:gd name="T3" fmla="*/ 1 h 39"/>
                <a:gd name="T4" fmla="*/ 9 w 25"/>
                <a:gd name="T5" fmla="*/ 5 h 39"/>
                <a:gd name="T6" fmla="*/ 19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9"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29" hidden="1"/>
            <p:cNvSpPr>
              <a:spLocks/>
            </p:cNvSpPr>
            <p:nvPr userDrawn="1"/>
          </p:nvSpPr>
          <p:spPr bwMode="auto">
            <a:xfrm>
              <a:off x="3324" y="2482"/>
              <a:ext cx="81" cy="93"/>
            </a:xfrm>
            <a:custGeom>
              <a:avLst/>
              <a:gdLst>
                <a:gd name="T0" fmla="*/ 34 w 34"/>
                <a:gd name="T1" fmla="*/ 38 h 39"/>
                <a:gd name="T2" fmla="*/ 27 w 34"/>
                <a:gd name="T3" fmla="*/ 38 h 39"/>
                <a:gd name="T4" fmla="*/ 25 w 34"/>
                <a:gd name="T5" fmla="*/ 34 h 39"/>
                <a:gd name="T6" fmla="*/ 13 w 34"/>
                <a:gd name="T7" fmla="*/ 39 h 39"/>
                <a:gd name="T8" fmla="*/ 0 w 34"/>
                <a:gd name="T9" fmla="*/ 23 h 39"/>
                <a:gd name="T10" fmla="*/ 0 w 34"/>
                <a:gd name="T11" fmla="*/ 0 h 39"/>
                <a:gd name="T12" fmla="*/ 9 w 34"/>
                <a:gd name="T13" fmla="*/ 0 h 39"/>
                <a:gd name="T14" fmla="*/ 9 w 34"/>
                <a:gd name="T15" fmla="*/ 22 h 39"/>
                <a:gd name="T16" fmla="*/ 16 w 34"/>
                <a:gd name="T17" fmla="*/ 31 h 39"/>
                <a:gd name="T18" fmla="*/ 25 w 34"/>
                <a:gd name="T19" fmla="*/ 21 h 39"/>
                <a:gd name="T20" fmla="*/ 25 w 34"/>
                <a:gd name="T21" fmla="*/ 0 h 39"/>
                <a:gd name="T22" fmla="*/ 34 w 34"/>
                <a:gd name="T23" fmla="*/ 0 h 39"/>
                <a:gd name="T24" fmla="*/ 34 w 34"/>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34" y="38"/>
                  </a:moveTo>
                  <a:cubicBezTo>
                    <a:pt x="27" y="38"/>
                    <a:pt x="27" y="38"/>
                    <a:pt x="27" y="38"/>
                  </a:cubicBezTo>
                  <a:cubicBezTo>
                    <a:pt x="25" y="34"/>
                    <a:pt x="25" y="34"/>
                    <a:pt x="25" y="34"/>
                  </a:cubicBezTo>
                  <a:cubicBezTo>
                    <a:pt x="23" y="37"/>
                    <a:pt x="19" y="39"/>
                    <a:pt x="13" y="39"/>
                  </a:cubicBezTo>
                  <a:cubicBezTo>
                    <a:pt x="5" y="39"/>
                    <a:pt x="0" y="34"/>
                    <a:pt x="0" y="23"/>
                  </a:cubicBezTo>
                  <a:cubicBezTo>
                    <a:pt x="0" y="0"/>
                    <a:pt x="0" y="0"/>
                    <a:pt x="0" y="0"/>
                  </a:cubicBezTo>
                  <a:cubicBezTo>
                    <a:pt x="9" y="0"/>
                    <a:pt x="9" y="0"/>
                    <a:pt x="9" y="0"/>
                  </a:cubicBezTo>
                  <a:cubicBezTo>
                    <a:pt x="9" y="22"/>
                    <a:pt x="9" y="22"/>
                    <a:pt x="9" y="22"/>
                  </a:cubicBezTo>
                  <a:cubicBezTo>
                    <a:pt x="9" y="29"/>
                    <a:pt x="12" y="31"/>
                    <a:pt x="16" y="31"/>
                  </a:cubicBezTo>
                  <a:cubicBezTo>
                    <a:pt x="21" y="31"/>
                    <a:pt x="25" y="28"/>
                    <a:pt x="25" y="21"/>
                  </a:cubicBezTo>
                  <a:cubicBezTo>
                    <a:pt x="25" y="0"/>
                    <a:pt x="25" y="0"/>
                    <a:pt x="25" y="0"/>
                  </a:cubicBezTo>
                  <a:cubicBezTo>
                    <a:pt x="34" y="0"/>
                    <a:pt x="34" y="0"/>
                    <a:pt x="34" y="0"/>
                  </a:cubicBez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30" hidden="1"/>
            <p:cNvSpPr>
              <a:spLocks/>
            </p:cNvSpPr>
            <p:nvPr userDrawn="1"/>
          </p:nvSpPr>
          <p:spPr bwMode="auto">
            <a:xfrm>
              <a:off x="3421" y="2480"/>
              <a:ext cx="76" cy="95"/>
            </a:xfrm>
            <a:custGeom>
              <a:avLst/>
              <a:gdLst>
                <a:gd name="T0" fmla="*/ 0 w 32"/>
                <a:gd name="T1" fmla="*/ 29 h 40"/>
                <a:gd name="T2" fmla="*/ 9 w 32"/>
                <a:gd name="T3" fmla="*/ 26 h 40"/>
                <a:gd name="T4" fmla="*/ 16 w 32"/>
                <a:gd name="T5" fmla="*/ 33 h 40"/>
                <a:gd name="T6" fmla="*/ 23 w 32"/>
                <a:gd name="T7" fmla="*/ 28 h 40"/>
                <a:gd name="T8" fmla="*/ 16 w 32"/>
                <a:gd name="T9" fmla="*/ 24 h 40"/>
                <a:gd name="T10" fmla="*/ 1 w 32"/>
                <a:gd name="T11" fmla="*/ 12 h 40"/>
                <a:gd name="T12" fmla="*/ 16 w 32"/>
                <a:gd name="T13" fmla="*/ 0 h 40"/>
                <a:gd name="T14" fmla="*/ 31 w 32"/>
                <a:gd name="T15" fmla="*/ 11 h 40"/>
                <a:gd name="T16" fmla="*/ 23 w 32"/>
                <a:gd name="T17" fmla="*/ 13 h 40"/>
                <a:gd name="T18" fmla="*/ 16 w 32"/>
                <a:gd name="T19" fmla="*/ 8 h 40"/>
                <a:gd name="T20" fmla="*/ 10 w 32"/>
                <a:gd name="T21" fmla="*/ 11 h 40"/>
                <a:gd name="T22" fmla="*/ 18 w 32"/>
                <a:gd name="T23" fmla="*/ 16 h 40"/>
                <a:gd name="T24" fmla="*/ 32 w 32"/>
                <a:gd name="T25" fmla="*/ 28 h 40"/>
                <a:gd name="T26" fmla="*/ 16 w 32"/>
                <a:gd name="T27" fmla="*/ 40 h 40"/>
                <a:gd name="T28" fmla="*/ 0 w 32"/>
                <a:gd name="T2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0" y="29"/>
                  </a:moveTo>
                  <a:cubicBezTo>
                    <a:pt x="9" y="26"/>
                    <a:pt x="9" y="26"/>
                    <a:pt x="9" y="26"/>
                  </a:cubicBezTo>
                  <a:cubicBezTo>
                    <a:pt x="9" y="30"/>
                    <a:pt x="11" y="33"/>
                    <a:pt x="16" y="33"/>
                  </a:cubicBezTo>
                  <a:cubicBezTo>
                    <a:pt x="21" y="33"/>
                    <a:pt x="23" y="31"/>
                    <a:pt x="23" y="28"/>
                  </a:cubicBezTo>
                  <a:cubicBezTo>
                    <a:pt x="23" y="26"/>
                    <a:pt x="22" y="25"/>
                    <a:pt x="16" y="24"/>
                  </a:cubicBezTo>
                  <a:cubicBezTo>
                    <a:pt x="8" y="22"/>
                    <a:pt x="1" y="20"/>
                    <a:pt x="1" y="12"/>
                  </a:cubicBezTo>
                  <a:cubicBezTo>
                    <a:pt x="1" y="5"/>
                    <a:pt x="7" y="0"/>
                    <a:pt x="16" y="0"/>
                  </a:cubicBezTo>
                  <a:cubicBezTo>
                    <a:pt x="24" y="0"/>
                    <a:pt x="29" y="4"/>
                    <a:pt x="31" y="11"/>
                  </a:cubicBezTo>
                  <a:cubicBezTo>
                    <a:pt x="23" y="13"/>
                    <a:pt x="23" y="13"/>
                    <a:pt x="23" y="13"/>
                  </a:cubicBezTo>
                  <a:cubicBezTo>
                    <a:pt x="22" y="10"/>
                    <a:pt x="21" y="8"/>
                    <a:pt x="16" y="8"/>
                  </a:cubicBezTo>
                  <a:cubicBezTo>
                    <a:pt x="12" y="8"/>
                    <a:pt x="10" y="9"/>
                    <a:pt x="10" y="11"/>
                  </a:cubicBezTo>
                  <a:cubicBezTo>
                    <a:pt x="10" y="14"/>
                    <a:pt x="13" y="15"/>
                    <a:pt x="18" y="16"/>
                  </a:cubicBezTo>
                  <a:cubicBezTo>
                    <a:pt x="26" y="17"/>
                    <a:pt x="32" y="20"/>
                    <a:pt x="32" y="28"/>
                  </a:cubicBezTo>
                  <a:cubicBezTo>
                    <a:pt x="32" y="35"/>
                    <a:pt x="26" y="40"/>
                    <a:pt x="16" y="40"/>
                  </a:cubicBezTo>
                  <a:cubicBezTo>
                    <a:pt x="8" y="40"/>
                    <a:pt x="2"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31" hidden="1"/>
            <p:cNvSpPr>
              <a:spLocks/>
            </p:cNvSpPr>
            <p:nvPr userDrawn="1"/>
          </p:nvSpPr>
          <p:spPr bwMode="auto">
            <a:xfrm>
              <a:off x="3504" y="2458"/>
              <a:ext cx="64" cy="117"/>
            </a:xfrm>
            <a:custGeom>
              <a:avLst/>
              <a:gdLst>
                <a:gd name="T0" fmla="*/ 7 w 27"/>
                <a:gd name="T1" fmla="*/ 38 h 49"/>
                <a:gd name="T2" fmla="*/ 7 w 27"/>
                <a:gd name="T3" fmla="*/ 18 h 49"/>
                <a:gd name="T4" fmla="*/ 0 w 27"/>
                <a:gd name="T5" fmla="*/ 18 h 49"/>
                <a:gd name="T6" fmla="*/ 0 w 27"/>
                <a:gd name="T7" fmla="*/ 10 h 49"/>
                <a:gd name="T8" fmla="*/ 7 w 27"/>
                <a:gd name="T9" fmla="*/ 10 h 49"/>
                <a:gd name="T10" fmla="*/ 7 w 27"/>
                <a:gd name="T11" fmla="*/ 0 h 49"/>
                <a:gd name="T12" fmla="*/ 16 w 27"/>
                <a:gd name="T13" fmla="*/ 0 h 49"/>
                <a:gd name="T14" fmla="*/ 16 w 27"/>
                <a:gd name="T15" fmla="*/ 10 h 49"/>
                <a:gd name="T16" fmla="*/ 26 w 27"/>
                <a:gd name="T17" fmla="*/ 10 h 49"/>
                <a:gd name="T18" fmla="*/ 26 w 27"/>
                <a:gd name="T19" fmla="*/ 18 h 49"/>
                <a:gd name="T20" fmla="*/ 16 w 27"/>
                <a:gd name="T21" fmla="*/ 18 h 49"/>
                <a:gd name="T22" fmla="*/ 16 w 27"/>
                <a:gd name="T23" fmla="*/ 37 h 49"/>
                <a:gd name="T24" fmla="*/ 20 w 27"/>
                <a:gd name="T25" fmla="*/ 41 h 49"/>
                <a:gd name="T26" fmla="*/ 23 w 27"/>
                <a:gd name="T27" fmla="*/ 40 h 49"/>
                <a:gd name="T28" fmla="*/ 27 w 27"/>
                <a:gd name="T29" fmla="*/ 46 h 49"/>
                <a:gd name="T30" fmla="*/ 18 w 27"/>
                <a:gd name="T31" fmla="*/ 49 h 49"/>
                <a:gd name="T32" fmla="*/ 7 w 27"/>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9">
                  <a:moveTo>
                    <a:pt x="7" y="38"/>
                  </a:moveTo>
                  <a:cubicBezTo>
                    <a:pt x="7" y="18"/>
                    <a:pt x="7" y="18"/>
                    <a:pt x="7" y="18"/>
                  </a:cubicBezTo>
                  <a:cubicBezTo>
                    <a:pt x="0" y="18"/>
                    <a:pt x="0" y="18"/>
                    <a:pt x="0" y="18"/>
                  </a:cubicBezTo>
                  <a:cubicBezTo>
                    <a:pt x="0" y="10"/>
                    <a:pt x="0" y="10"/>
                    <a:pt x="0" y="10"/>
                  </a:cubicBezTo>
                  <a:cubicBezTo>
                    <a:pt x="7" y="10"/>
                    <a:pt x="7" y="10"/>
                    <a:pt x="7" y="10"/>
                  </a:cubicBezTo>
                  <a:cubicBezTo>
                    <a:pt x="7" y="0"/>
                    <a:pt x="7" y="0"/>
                    <a:pt x="7" y="0"/>
                  </a:cubicBezTo>
                  <a:cubicBezTo>
                    <a:pt x="16" y="0"/>
                    <a:pt x="16" y="0"/>
                    <a:pt x="16" y="0"/>
                  </a:cubicBezTo>
                  <a:cubicBezTo>
                    <a:pt x="16" y="10"/>
                    <a:pt x="16" y="10"/>
                    <a:pt x="16" y="10"/>
                  </a:cubicBezTo>
                  <a:cubicBezTo>
                    <a:pt x="26" y="10"/>
                    <a:pt x="26" y="10"/>
                    <a:pt x="26" y="10"/>
                  </a:cubicBezTo>
                  <a:cubicBezTo>
                    <a:pt x="26" y="18"/>
                    <a:pt x="26" y="18"/>
                    <a:pt x="26" y="18"/>
                  </a:cubicBezTo>
                  <a:cubicBezTo>
                    <a:pt x="16" y="18"/>
                    <a:pt x="16" y="18"/>
                    <a:pt x="16" y="18"/>
                  </a:cubicBezTo>
                  <a:cubicBezTo>
                    <a:pt x="16" y="37"/>
                    <a:pt x="16" y="37"/>
                    <a:pt x="16" y="37"/>
                  </a:cubicBezTo>
                  <a:cubicBezTo>
                    <a:pt x="16" y="40"/>
                    <a:pt x="18" y="41"/>
                    <a:pt x="20" y="41"/>
                  </a:cubicBezTo>
                  <a:cubicBezTo>
                    <a:pt x="22" y="41"/>
                    <a:pt x="23" y="40"/>
                    <a:pt x="23" y="40"/>
                  </a:cubicBezTo>
                  <a:cubicBezTo>
                    <a:pt x="27" y="46"/>
                    <a:pt x="27" y="46"/>
                    <a:pt x="27" y="46"/>
                  </a:cubicBezTo>
                  <a:cubicBezTo>
                    <a:pt x="26" y="47"/>
                    <a:pt x="23" y="49"/>
                    <a:pt x="18" y="49"/>
                  </a:cubicBezTo>
                  <a:cubicBezTo>
                    <a:pt x="12" y="49"/>
                    <a:pt x="7" y="46"/>
                    <a:pt x="7"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32" hidden="1"/>
            <p:cNvSpPr>
              <a:spLocks noEditPoints="1"/>
            </p:cNvSpPr>
            <p:nvPr userDrawn="1"/>
          </p:nvSpPr>
          <p:spPr bwMode="auto">
            <a:xfrm>
              <a:off x="2719" y="1779"/>
              <a:ext cx="425" cy="429"/>
            </a:xfrm>
            <a:custGeom>
              <a:avLst/>
              <a:gdLst>
                <a:gd name="T0" fmla="*/ 180 w 180"/>
                <a:gd name="T1" fmla="*/ 90 h 180"/>
                <a:gd name="T2" fmla="*/ 90 w 180"/>
                <a:gd name="T3" fmla="*/ 50 h 180"/>
                <a:gd name="T4" fmla="*/ 0 w 180"/>
                <a:gd name="T5" fmla="*/ 90 h 180"/>
                <a:gd name="T6" fmla="*/ 129 w 180"/>
                <a:gd name="T7" fmla="*/ 109 h 180"/>
                <a:gd name="T8" fmla="*/ 63 w 180"/>
                <a:gd name="T9" fmla="*/ 110 h 180"/>
                <a:gd name="T10" fmla="*/ 2 w 180"/>
                <a:gd name="T11" fmla="*/ 109 h 180"/>
                <a:gd name="T12" fmla="*/ 51 w 180"/>
                <a:gd name="T13" fmla="*/ 113 h 180"/>
                <a:gd name="T14" fmla="*/ 116 w 180"/>
                <a:gd name="T15" fmla="*/ 111 h 180"/>
                <a:gd name="T16" fmla="*/ 177 w 180"/>
                <a:gd name="T17" fmla="*/ 113 h 180"/>
                <a:gd name="T18" fmla="*/ 129 w 180"/>
                <a:gd name="T19" fmla="*/ 109 h 180"/>
                <a:gd name="T20" fmla="*/ 111 w 180"/>
                <a:gd name="T21" fmla="*/ 121 h 180"/>
                <a:gd name="T22" fmla="*/ 57 w 180"/>
                <a:gd name="T23" fmla="*/ 119 h 180"/>
                <a:gd name="T24" fmla="*/ 6 w 180"/>
                <a:gd name="T25" fmla="*/ 124 h 180"/>
                <a:gd name="T26" fmla="*/ 69 w 180"/>
                <a:gd name="T27" fmla="*/ 122 h 180"/>
                <a:gd name="T28" fmla="*/ 123 w 180"/>
                <a:gd name="T29" fmla="*/ 124 h 180"/>
                <a:gd name="T30" fmla="*/ 175 w 180"/>
                <a:gd name="T31" fmla="*/ 119 h 180"/>
                <a:gd name="T32" fmla="*/ 160 w 180"/>
                <a:gd name="T33" fmla="*/ 146 h 180"/>
                <a:gd name="T34" fmla="*/ 15 w 180"/>
                <a:gd name="T35" fmla="*/ 140 h 180"/>
                <a:gd name="T36" fmla="*/ 160 w 180"/>
                <a:gd name="T37" fmla="*/ 146 h 180"/>
                <a:gd name="T38" fmla="*/ 149 w 180"/>
                <a:gd name="T39" fmla="*/ 158 h 180"/>
                <a:gd name="T40" fmla="*/ 23 w 180"/>
                <a:gd name="T41" fmla="*/ 150 h 180"/>
                <a:gd name="T42" fmla="*/ 51 w 180"/>
                <a:gd name="T43" fmla="*/ 171 h 180"/>
                <a:gd name="T44" fmla="*/ 129 w 180"/>
                <a:gd name="T45" fmla="*/ 171 h 180"/>
                <a:gd name="T46" fmla="*/ 115 w 180"/>
                <a:gd name="T47" fmla="*/ 129 h 180"/>
                <a:gd name="T48" fmla="*/ 82 w 180"/>
                <a:gd name="T49" fmla="*/ 132 h 180"/>
                <a:gd name="T50" fmla="*/ 9 w 180"/>
                <a:gd name="T51" fmla="*/ 129 h 180"/>
                <a:gd name="T52" fmla="*/ 68 w 180"/>
                <a:gd name="T53" fmla="*/ 135 h 180"/>
                <a:gd name="T54" fmla="*/ 98 w 180"/>
                <a:gd name="T55" fmla="*/ 133 h 180"/>
                <a:gd name="T56" fmla="*/ 168 w 180"/>
                <a:gd name="T57" fmla="*/ 135 h 180"/>
                <a:gd name="T58" fmla="*/ 115 w 180"/>
                <a:gd name="T59" fmla="*/ 129 h 180"/>
                <a:gd name="T60" fmla="*/ 58 w 180"/>
                <a:gd name="T61" fmla="*/ 99 h 180"/>
                <a:gd name="T62" fmla="*/ 0 w 180"/>
                <a:gd name="T63" fmla="*/ 98 h 180"/>
                <a:gd name="T64" fmla="*/ 49 w 180"/>
                <a:gd name="T65" fmla="*/ 101 h 180"/>
                <a:gd name="T66" fmla="*/ 121 w 180"/>
                <a:gd name="T67" fmla="*/ 100 h 180"/>
                <a:gd name="T68" fmla="*/ 179 w 180"/>
                <a:gd name="T69" fmla="*/ 101 h 180"/>
                <a:gd name="T70" fmla="*/ 130 w 180"/>
                <a:gd name="T71" fmla="*/ 98 h 180"/>
                <a:gd name="T72" fmla="*/ 134 w 180"/>
                <a:gd name="T73" fmla="*/ 168 h 180"/>
                <a:gd name="T74" fmla="*/ 34 w 180"/>
                <a:gd name="T75" fmla="*/ 161 h 180"/>
                <a:gd name="T76" fmla="*/ 134 w 180"/>
                <a:gd name="T7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90" y="0"/>
                  </a:moveTo>
                  <a:cubicBezTo>
                    <a:pt x="140" y="0"/>
                    <a:pt x="180" y="40"/>
                    <a:pt x="180" y="90"/>
                  </a:cubicBezTo>
                  <a:cubicBezTo>
                    <a:pt x="129" y="90"/>
                    <a:pt x="129" y="90"/>
                    <a:pt x="129" y="90"/>
                  </a:cubicBezTo>
                  <a:cubicBezTo>
                    <a:pt x="129" y="68"/>
                    <a:pt x="112" y="50"/>
                    <a:pt x="90" y="50"/>
                  </a:cubicBezTo>
                  <a:cubicBezTo>
                    <a:pt x="68" y="50"/>
                    <a:pt x="50" y="68"/>
                    <a:pt x="50" y="90"/>
                  </a:cubicBezTo>
                  <a:cubicBezTo>
                    <a:pt x="0" y="90"/>
                    <a:pt x="0" y="90"/>
                    <a:pt x="0" y="90"/>
                  </a:cubicBezTo>
                  <a:cubicBezTo>
                    <a:pt x="0" y="40"/>
                    <a:pt x="40" y="0"/>
                    <a:pt x="90" y="0"/>
                  </a:cubicBezTo>
                  <a:moveTo>
                    <a:pt x="129" y="109"/>
                  </a:moveTo>
                  <a:cubicBezTo>
                    <a:pt x="125" y="109"/>
                    <a:pt x="120" y="110"/>
                    <a:pt x="116" y="110"/>
                  </a:cubicBezTo>
                  <a:cubicBezTo>
                    <a:pt x="63" y="110"/>
                    <a:pt x="63" y="110"/>
                    <a:pt x="63" y="110"/>
                  </a:cubicBezTo>
                  <a:cubicBezTo>
                    <a:pt x="60" y="110"/>
                    <a:pt x="54" y="109"/>
                    <a:pt x="51" y="109"/>
                  </a:cubicBezTo>
                  <a:cubicBezTo>
                    <a:pt x="2" y="109"/>
                    <a:pt x="2" y="109"/>
                    <a:pt x="2" y="109"/>
                  </a:cubicBezTo>
                  <a:cubicBezTo>
                    <a:pt x="2" y="110"/>
                    <a:pt x="2" y="111"/>
                    <a:pt x="3" y="113"/>
                  </a:cubicBezTo>
                  <a:cubicBezTo>
                    <a:pt x="51" y="113"/>
                    <a:pt x="51" y="113"/>
                    <a:pt x="51" y="113"/>
                  </a:cubicBezTo>
                  <a:cubicBezTo>
                    <a:pt x="54" y="113"/>
                    <a:pt x="59" y="111"/>
                    <a:pt x="63" y="111"/>
                  </a:cubicBezTo>
                  <a:cubicBezTo>
                    <a:pt x="116" y="111"/>
                    <a:pt x="116" y="111"/>
                    <a:pt x="116" y="111"/>
                  </a:cubicBezTo>
                  <a:cubicBezTo>
                    <a:pt x="120" y="111"/>
                    <a:pt x="125" y="113"/>
                    <a:pt x="129" y="113"/>
                  </a:cubicBezTo>
                  <a:cubicBezTo>
                    <a:pt x="177" y="113"/>
                    <a:pt x="177" y="113"/>
                    <a:pt x="177" y="113"/>
                  </a:cubicBezTo>
                  <a:cubicBezTo>
                    <a:pt x="177" y="111"/>
                    <a:pt x="178" y="110"/>
                    <a:pt x="178" y="109"/>
                  </a:cubicBezTo>
                  <a:lnTo>
                    <a:pt x="129" y="109"/>
                  </a:lnTo>
                  <a:close/>
                  <a:moveTo>
                    <a:pt x="123" y="119"/>
                  </a:moveTo>
                  <a:cubicBezTo>
                    <a:pt x="120" y="119"/>
                    <a:pt x="114" y="121"/>
                    <a:pt x="111" y="121"/>
                  </a:cubicBezTo>
                  <a:cubicBezTo>
                    <a:pt x="69" y="121"/>
                    <a:pt x="69" y="121"/>
                    <a:pt x="69" y="121"/>
                  </a:cubicBezTo>
                  <a:cubicBezTo>
                    <a:pt x="65" y="121"/>
                    <a:pt x="60" y="119"/>
                    <a:pt x="57" y="119"/>
                  </a:cubicBezTo>
                  <a:cubicBezTo>
                    <a:pt x="5" y="119"/>
                    <a:pt x="5" y="119"/>
                    <a:pt x="5" y="119"/>
                  </a:cubicBezTo>
                  <a:cubicBezTo>
                    <a:pt x="5" y="121"/>
                    <a:pt x="6" y="122"/>
                    <a:pt x="6" y="124"/>
                  </a:cubicBezTo>
                  <a:cubicBezTo>
                    <a:pt x="57" y="124"/>
                    <a:pt x="57" y="124"/>
                    <a:pt x="57" y="124"/>
                  </a:cubicBezTo>
                  <a:cubicBezTo>
                    <a:pt x="60" y="124"/>
                    <a:pt x="64" y="122"/>
                    <a:pt x="69" y="122"/>
                  </a:cubicBezTo>
                  <a:cubicBezTo>
                    <a:pt x="111" y="122"/>
                    <a:pt x="111" y="122"/>
                    <a:pt x="111" y="122"/>
                  </a:cubicBezTo>
                  <a:cubicBezTo>
                    <a:pt x="115" y="122"/>
                    <a:pt x="120" y="124"/>
                    <a:pt x="123" y="124"/>
                  </a:cubicBezTo>
                  <a:cubicBezTo>
                    <a:pt x="173" y="124"/>
                    <a:pt x="173" y="124"/>
                    <a:pt x="173" y="124"/>
                  </a:cubicBezTo>
                  <a:cubicBezTo>
                    <a:pt x="174" y="122"/>
                    <a:pt x="175" y="121"/>
                    <a:pt x="175" y="119"/>
                  </a:cubicBezTo>
                  <a:lnTo>
                    <a:pt x="123" y="119"/>
                  </a:lnTo>
                  <a:close/>
                  <a:moveTo>
                    <a:pt x="160" y="146"/>
                  </a:moveTo>
                  <a:cubicBezTo>
                    <a:pt x="162" y="144"/>
                    <a:pt x="163" y="142"/>
                    <a:pt x="165" y="140"/>
                  </a:cubicBezTo>
                  <a:cubicBezTo>
                    <a:pt x="15" y="140"/>
                    <a:pt x="15" y="140"/>
                    <a:pt x="15" y="140"/>
                  </a:cubicBezTo>
                  <a:cubicBezTo>
                    <a:pt x="16" y="142"/>
                    <a:pt x="18" y="144"/>
                    <a:pt x="19" y="146"/>
                  </a:cubicBezTo>
                  <a:lnTo>
                    <a:pt x="160" y="146"/>
                  </a:lnTo>
                  <a:close/>
                  <a:moveTo>
                    <a:pt x="30" y="158"/>
                  </a:moveTo>
                  <a:cubicBezTo>
                    <a:pt x="149" y="158"/>
                    <a:pt x="149" y="158"/>
                    <a:pt x="149" y="158"/>
                  </a:cubicBezTo>
                  <a:cubicBezTo>
                    <a:pt x="152" y="155"/>
                    <a:pt x="155" y="153"/>
                    <a:pt x="157" y="150"/>
                  </a:cubicBezTo>
                  <a:cubicBezTo>
                    <a:pt x="23" y="150"/>
                    <a:pt x="23" y="150"/>
                    <a:pt x="23" y="150"/>
                  </a:cubicBezTo>
                  <a:cubicBezTo>
                    <a:pt x="25" y="153"/>
                    <a:pt x="28" y="155"/>
                    <a:pt x="30" y="158"/>
                  </a:cubicBezTo>
                  <a:moveTo>
                    <a:pt x="51" y="171"/>
                  </a:moveTo>
                  <a:cubicBezTo>
                    <a:pt x="63" y="177"/>
                    <a:pt x="76" y="180"/>
                    <a:pt x="90" y="180"/>
                  </a:cubicBezTo>
                  <a:cubicBezTo>
                    <a:pt x="104" y="180"/>
                    <a:pt x="117" y="177"/>
                    <a:pt x="129" y="171"/>
                  </a:cubicBezTo>
                  <a:lnTo>
                    <a:pt x="51" y="171"/>
                  </a:lnTo>
                  <a:close/>
                  <a:moveTo>
                    <a:pt x="115" y="129"/>
                  </a:moveTo>
                  <a:cubicBezTo>
                    <a:pt x="111" y="129"/>
                    <a:pt x="104" y="132"/>
                    <a:pt x="98" y="132"/>
                  </a:cubicBezTo>
                  <a:cubicBezTo>
                    <a:pt x="82" y="132"/>
                    <a:pt x="82" y="132"/>
                    <a:pt x="82" y="132"/>
                  </a:cubicBezTo>
                  <a:cubicBezTo>
                    <a:pt x="75" y="132"/>
                    <a:pt x="69" y="129"/>
                    <a:pt x="65" y="129"/>
                  </a:cubicBezTo>
                  <a:cubicBezTo>
                    <a:pt x="9" y="129"/>
                    <a:pt x="9" y="129"/>
                    <a:pt x="9" y="129"/>
                  </a:cubicBezTo>
                  <a:cubicBezTo>
                    <a:pt x="10" y="131"/>
                    <a:pt x="11" y="133"/>
                    <a:pt x="12" y="135"/>
                  </a:cubicBezTo>
                  <a:cubicBezTo>
                    <a:pt x="68" y="135"/>
                    <a:pt x="68" y="135"/>
                    <a:pt x="68" y="135"/>
                  </a:cubicBezTo>
                  <a:cubicBezTo>
                    <a:pt x="72" y="135"/>
                    <a:pt x="75" y="133"/>
                    <a:pt x="82" y="133"/>
                  </a:cubicBezTo>
                  <a:cubicBezTo>
                    <a:pt x="98" y="133"/>
                    <a:pt x="98" y="133"/>
                    <a:pt x="98" y="133"/>
                  </a:cubicBezTo>
                  <a:cubicBezTo>
                    <a:pt x="104" y="133"/>
                    <a:pt x="108" y="135"/>
                    <a:pt x="112" y="135"/>
                  </a:cubicBezTo>
                  <a:cubicBezTo>
                    <a:pt x="168" y="135"/>
                    <a:pt x="168" y="135"/>
                    <a:pt x="168" y="135"/>
                  </a:cubicBezTo>
                  <a:cubicBezTo>
                    <a:pt x="169" y="133"/>
                    <a:pt x="170" y="131"/>
                    <a:pt x="171" y="129"/>
                  </a:cubicBezTo>
                  <a:lnTo>
                    <a:pt x="115" y="129"/>
                  </a:lnTo>
                  <a:close/>
                  <a:moveTo>
                    <a:pt x="121" y="99"/>
                  </a:moveTo>
                  <a:cubicBezTo>
                    <a:pt x="58" y="99"/>
                    <a:pt x="58" y="99"/>
                    <a:pt x="58" y="99"/>
                  </a:cubicBezTo>
                  <a:cubicBezTo>
                    <a:pt x="55" y="99"/>
                    <a:pt x="52" y="98"/>
                    <a:pt x="49" y="98"/>
                  </a:cubicBezTo>
                  <a:cubicBezTo>
                    <a:pt x="0" y="98"/>
                    <a:pt x="0" y="98"/>
                    <a:pt x="0" y="98"/>
                  </a:cubicBezTo>
                  <a:cubicBezTo>
                    <a:pt x="0" y="99"/>
                    <a:pt x="0" y="100"/>
                    <a:pt x="1" y="101"/>
                  </a:cubicBezTo>
                  <a:cubicBezTo>
                    <a:pt x="49" y="101"/>
                    <a:pt x="49" y="101"/>
                    <a:pt x="49" y="101"/>
                  </a:cubicBezTo>
                  <a:cubicBezTo>
                    <a:pt x="52" y="101"/>
                    <a:pt x="55" y="100"/>
                    <a:pt x="58" y="100"/>
                  </a:cubicBezTo>
                  <a:cubicBezTo>
                    <a:pt x="121" y="100"/>
                    <a:pt x="121" y="100"/>
                    <a:pt x="121" y="100"/>
                  </a:cubicBezTo>
                  <a:cubicBezTo>
                    <a:pt x="125" y="100"/>
                    <a:pt x="128" y="101"/>
                    <a:pt x="130" y="101"/>
                  </a:cubicBezTo>
                  <a:cubicBezTo>
                    <a:pt x="179" y="101"/>
                    <a:pt x="179" y="101"/>
                    <a:pt x="179" y="101"/>
                  </a:cubicBezTo>
                  <a:cubicBezTo>
                    <a:pt x="179" y="100"/>
                    <a:pt x="179" y="99"/>
                    <a:pt x="179" y="98"/>
                  </a:cubicBezTo>
                  <a:cubicBezTo>
                    <a:pt x="130" y="98"/>
                    <a:pt x="130" y="98"/>
                    <a:pt x="130" y="98"/>
                  </a:cubicBezTo>
                  <a:cubicBezTo>
                    <a:pt x="128" y="98"/>
                    <a:pt x="125" y="99"/>
                    <a:pt x="121" y="99"/>
                  </a:cubicBezTo>
                  <a:moveTo>
                    <a:pt x="134" y="168"/>
                  </a:moveTo>
                  <a:cubicBezTo>
                    <a:pt x="138" y="166"/>
                    <a:pt x="142" y="164"/>
                    <a:pt x="146" y="161"/>
                  </a:cubicBezTo>
                  <a:cubicBezTo>
                    <a:pt x="34" y="161"/>
                    <a:pt x="34" y="161"/>
                    <a:pt x="34" y="161"/>
                  </a:cubicBezTo>
                  <a:cubicBezTo>
                    <a:pt x="38" y="164"/>
                    <a:pt x="41" y="166"/>
                    <a:pt x="45" y="168"/>
                  </a:cubicBezTo>
                  <a:lnTo>
                    <a:pt x="134"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8" name="shpLogoWALNone" hidden="1"/>
          <p:cNvGrpSpPr>
            <a:grpSpLocks noChangeAspect="1"/>
          </p:cNvGrpSpPr>
          <p:nvPr userDrawn="1"/>
        </p:nvGrpSpPr>
        <p:grpSpPr>
          <a:xfrm>
            <a:off x="358857" y="344539"/>
            <a:ext cx="3216781" cy="936000"/>
            <a:chOff x="4518025" y="-357188"/>
            <a:chExt cx="1336676" cy="388938"/>
          </a:xfrm>
          <a:solidFill>
            <a:schemeClr val="bg1"/>
          </a:solidFill>
        </p:grpSpPr>
        <p:sp>
          <p:nvSpPr>
            <p:cNvPr id="199" name="Freeform 5" hidden="1"/>
            <p:cNvSpPr>
              <a:spLocks noEditPoints="1"/>
            </p:cNvSpPr>
            <p:nvPr userDrawn="1"/>
          </p:nvSpPr>
          <p:spPr bwMode="auto">
            <a:xfrm>
              <a:off x="4518025" y="-357188"/>
              <a:ext cx="387350" cy="388938"/>
            </a:xfrm>
            <a:custGeom>
              <a:avLst/>
              <a:gdLst>
                <a:gd name="T0" fmla="*/ 1286 w 1587"/>
                <a:gd name="T1" fmla="*/ 1417 h 1588"/>
                <a:gd name="T2" fmla="*/ 402 w 1587"/>
                <a:gd name="T3" fmla="*/ 1484 h 1588"/>
                <a:gd name="T4" fmla="*/ 1071 w 1587"/>
                <a:gd name="T5" fmla="*/ 873 h 1588"/>
                <a:gd name="T6" fmla="*/ 437 w 1587"/>
                <a:gd name="T7" fmla="*/ 864 h 1588"/>
                <a:gd name="T8" fmla="*/ 6 w 1587"/>
                <a:gd name="T9" fmla="*/ 893 h 1588"/>
                <a:gd name="T10" fmla="*/ 516 w 1587"/>
                <a:gd name="T11" fmla="*/ 884 h 1588"/>
                <a:gd name="T12" fmla="*/ 1150 w 1587"/>
                <a:gd name="T13" fmla="*/ 893 h 1588"/>
                <a:gd name="T14" fmla="*/ 1584 w 1587"/>
                <a:gd name="T15" fmla="*/ 864 h 1588"/>
                <a:gd name="T16" fmla="*/ 1071 w 1587"/>
                <a:gd name="T17" fmla="*/ 873 h 1588"/>
                <a:gd name="T18" fmla="*/ 867 w 1587"/>
                <a:gd name="T19" fmla="*/ 1161 h 1588"/>
                <a:gd name="T20" fmla="*/ 575 w 1587"/>
                <a:gd name="T21" fmla="*/ 1142 h 1588"/>
                <a:gd name="T22" fmla="*/ 106 w 1587"/>
                <a:gd name="T23" fmla="*/ 1191 h 1588"/>
                <a:gd name="T24" fmla="*/ 721 w 1587"/>
                <a:gd name="T25" fmla="*/ 1172 h 1588"/>
                <a:gd name="T26" fmla="*/ 989 w 1587"/>
                <a:gd name="T27" fmla="*/ 1191 h 1588"/>
                <a:gd name="T28" fmla="*/ 1507 w 1587"/>
                <a:gd name="T29" fmla="*/ 1142 h 1588"/>
                <a:gd name="T30" fmla="*/ 449 w 1587"/>
                <a:gd name="T31" fmla="*/ 1509 h 1588"/>
                <a:gd name="T32" fmla="*/ 1138 w 1587"/>
                <a:gd name="T33" fmla="*/ 1509 h 1588"/>
                <a:gd name="T34" fmla="*/ 268 w 1587"/>
                <a:gd name="T35" fmla="*/ 1389 h 1588"/>
                <a:gd name="T36" fmla="*/ 1385 w 1587"/>
                <a:gd name="T37" fmla="*/ 1324 h 1588"/>
                <a:gd name="T38" fmla="*/ 268 w 1587"/>
                <a:gd name="T39" fmla="*/ 1389 h 1588"/>
                <a:gd name="T40" fmla="*/ 1455 w 1587"/>
                <a:gd name="T41" fmla="*/ 1233 h 1588"/>
                <a:gd name="T42" fmla="*/ 174 w 1587"/>
                <a:gd name="T43" fmla="*/ 1290 h 1588"/>
                <a:gd name="T44" fmla="*/ 1087 w 1587"/>
                <a:gd name="T45" fmla="*/ 1050 h 1588"/>
                <a:gd name="T46" fmla="*/ 607 w 1587"/>
                <a:gd name="T47" fmla="*/ 1066 h 1588"/>
                <a:gd name="T48" fmla="*/ 42 w 1587"/>
                <a:gd name="T49" fmla="*/ 1050 h 1588"/>
                <a:gd name="T50" fmla="*/ 500 w 1587"/>
                <a:gd name="T51" fmla="*/ 1091 h 1588"/>
                <a:gd name="T52" fmla="*/ 980 w 1587"/>
                <a:gd name="T53" fmla="*/ 1077 h 1588"/>
                <a:gd name="T54" fmla="*/ 1530 w 1587"/>
                <a:gd name="T55" fmla="*/ 1091 h 1588"/>
                <a:gd name="T56" fmla="*/ 1087 w 1587"/>
                <a:gd name="T57" fmla="*/ 1050 h 1588"/>
                <a:gd name="T58" fmla="*/ 1028 w 1587"/>
                <a:gd name="T59" fmla="*/ 971 h 1588"/>
                <a:gd name="T60" fmla="*/ 452 w 1587"/>
                <a:gd name="T61" fmla="*/ 959 h 1588"/>
                <a:gd name="T62" fmla="*/ 25 w 1587"/>
                <a:gd name="T63" fmla="*/ 992 h 1588"/>
                <a:gd name="T64" fmla="*/ 559 w 1587"/>
                <a:gd name="T65" fmla="*/ 981 h 1588"/>
                <a:gd name="T66" fmla="*/ 1135 w 1587"/>
                <a:gd name="T67" fmla="*/ 992 h 1588"/>
                <a:gd name="T68" fmla="*/ 1570 w 1587"/>
                <a:gd name="T69" fmla="*/ 959 h 1588"/>
                <a:gd name="T70" fmla="*/ 794 w 1587"/>
                <a:gd name="T71" fmla="*/ 0 h 1588"/>
                <a:gd name="T72" fmla="*/ 1143 w 1587"/>
                <a:gd name="T73" fmla="*/ 794 h 1588"/>
                <a:gd name="T74" fmla="*/ 444 w 1587"/>
                <a:gd name="T75" fmla="*/ 794 h 1588"/>
                <a:gd name="T76" fmla="*/ 794 w 1587"/>
                <a:gd name="T7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7" h="1588">
                  <a:moveTo>
                    <a:pt x="1186" y="1484"/>
                  </a:moveTo>
                  <a:cubicBezTo>
                    <a:pt x="1221" y="1464"/>
                    <a:pt x="1254" y="1442"/>
                    <a:pt x="1286" y="1417"/>
                  </a:cubicBezTo>
                  <a:cubicBezTo>
                    <a:pt x="301" y="1417"/>
                    <a:pt x="301" y="1417"/>
                    <a:pt x="301" y="1417"/>
                  </a:cubicBezTo>
                  <a:cubicBezTo>
                    <a:pt x="333" y="1442"/>
                    <a:pt x="366" y="1464"/>
                    <a:pt x="402" y="1484"/>
                  </a:cubicBezTo>
                  <a:lnTo>
                    <a:pt x="1186" y="1484"/>
                  </a:lnTo>
                  <a:close/>
                  <a:moveTo>
                    <a:pt x="1071" y="873"/>
                  </a:moveTo>
                  <a:cubicBezTo>
                    <a:pt x="516" y="873"/>
                    <a:pt x="516" y="873"/>
                    <a:pt x="516" y="873"/>
                  </a:cubicBezTo>
                  <a:cubicBezTo>
                    <a:pt x="484" y="873"/>
                    <a:pt x="457" y="864"/>
                    <a:pt x="437" y="864"/>
                  </a:cubicBezTo>
                  <a:cubicBezTo>
                    <a:pt x="3" y="864"/>
                    <a:pt x="3" y="864"/>
                    <a:pt x="3" y="864"/>
                  </a:cubicBezTo>
                  <a:cubicBezTo>
                    <a:pt x="4" y="872"/>
                    <a:pt x="5" y="885"/>
                    <a:pt x="6" y="893"/>
                  </a:cubicBezTo>
                  <a:cubicBezTo>
                    <a:pt x="437" y="893"/>
                    <a:pt x="437" y="893"/>
                    <a:pt x="437" y="893"/>
                  </a:cubicBezTo>
                  <a:cubicBezTo>
                    <a:pt x="457" y="893"/>
                    <a:pt x="484" y="884"/>
                    <a:pt x="516" y="884"/>
                  </a:cubicBezTo>
                  <a:cubicBezTo>
                    <a:pt x="1071" y="884"/>
                    <a:pt x="1071" y="884"/>
                    <a:pt x="1071" y="884"/>
                  </a:cubicBezTo>
                  <a:cubicBezTo>
                    <a:pt x="1103" y="884"/>
                    <a:pt x="1131" y="893"/>
                    <a:pt x="1150" y="893"/>
                  </a:cubicBezTo>
                  <a:cubicBezTo>
                    <a:pt x="1581" y="893"/>
                    <a:pt x="1581" y="893"/>
                    <a:pt x="1581" y="893"/>
                  </a:cubicBezTo>
                  <a:cubicBezTo>
                    <a:pt x="1582" y="885"/>
                    <a:pt x="1583" y="872"/>
                    <a:pt x="1584" y="864"/>
                  </a:cubicBezTo>
                  <a:cubicBezTo>
                    <a:pt x="1150" y="864"/>
                    <a:pt x="1150" y="864"/>
                    <a:pt x="1150" y="864"/>
                  </a:cubicBezTo>
                  <a:cubicBezTo>
                    <a:pt x="1130" y="864"/>
                    <a:pt x="1103" y="873"/>
                    <a:pt x="1071" y="873"/>
                  </a:cubicBezTo>
                  <a:moveTo>
                    <a:pt x="1012" y="1142"/>
                  </a:moveTo>
                  <a:cubicBezTo>
                    <a:pt x="977" y="1142"/>
                    <a:pt x="921" y="1161"/>
                    <a:pt x="867" y="1161"/>
                  </a:cubicBezTo>
                  <a:cubicBezTo>
                    <a:pt x="721" y="1161"/>
                    <a:pt x="721" y="1161"/>
                    <a:pt x="721" y="1161"/>
                  </a:cubicBezTo>
                  <a:cubicBezTo>
                    <a:pt x="666" y="1161"/>
                    <a:pt x="611" y="1142"/>
                    <a:pt x="575" y="1142"/>
                  </a:cubicBezTo>
                  <a:cubicBezTo>
                    <a:pt x="80" y="1142"/>
                    <a:pt x="80" y="1142"/>
                    <a:pt x="80" y="1142"/>
                  </a:cubicBezTo>
                  <a:cubicBezTo>
                    <a:pt x="88" y="1158"/>
                    <a:pt x="97" y="1175"/>
                    <a:pt x="106" y="1191"/>
                  </a:cubicBezTo>
                  <a:cubicBezTo>
                    <a:pt x="598" y="1191"/>
                    <a:pt x="598" y="1191"/>
                    <a:pt x="598" y="1191"/>
                  </a:cubicBezTo>
                  <a:cubicBezTo>
                    <a:pt x="633" y="1191"/>
                    <a:pt x="666" y="1172"/>
                    <a:pt x="721" y="1172"/>
                  </a:cubicBezTo>
                  <a:cubicBezTo>
                    <a:pt x="867" y="1172"/>
                    <a:pt x="867" y="1172"/>
                    <a:pt x="867" y="1172"/>
                  </a:cubicBezTo>
                  <a:cubicBezTo>
                    <a:pt x="921" y="1172"/>
                    <a:pt x="954" y="1191"/>
                    <a:pt x="989" y="1191"/>
                  </a:cubicBezTo>
                  <a:cubicBezTo>
                    <a:pt x="1481" y="1191"/>
                    <a:pt x="1481" y="1191"/>
                    <a:pt x="1481" y="1191"/>
                  </a:cubicBezTo>
                  <a:cubicBezTo>
                    <a:pt x="1491" y="1175"/>
                    <a:pt x="1499" y="1158"/>
                    <a:pt x="1507" y="1142"/>
                  </a:cubicBezTo>
                  <a:lnTo>
                    <a:pt x="1012" y="1142"/>
                  </a:lnTo>
                  <a:close/>
                  <a:moveTo>
                    <a:pt x="449" y="1509"/>
                  </a:moveTo>
                  <a:cubicBezTo>
                    <a:pt x="553" y="1560"/>
                    <a:pt x="670" y="1588"/>
                    <a:pt x="794" y="1588"/>
                  </a:cubicBezTo>
                  <a:cubicBezTo>
                    <a:pt x="917" y="1588"/>
                    <a:pt x="1034" y="1560"/>
                    <a:pt x="1138" y="1509"/>
                  </a:cubicBezTo>
                  <a:lnTo>
                    <a:pt x="449" y="1509"/>
                  </a:lnTo>
                  <a:close/>
                  <a:moveTo>
                    <a:pt x="268" y="1389"/>
                  </a:moveTo>
                  <a:cubicBezTo>
                    <a:pt x="1319" y="1389"/>
                    <a:pt x="1319" y="1389"/>
                    <a:pt x="1319" y="1389"/>
                  </a:cubicBezTo>
                  <a:cubicBezTo>
                    <a:pt x="1342" y="1369"/>
                    <a:pt x="1364" y="1347"/>
                    <a:pt x="1385" y="1324"/>
                  </a:cubicBezTo>
                  <a:cubicBezTo>
                    <a:pt x="202" y="1324"/>
                    <a:pt x="202" y="1324"/>
                    <a:pt x="202" y="1324"/>
                  </a:cubicBezTo>
                  <a:cubicBezTo>
                    <a:pt x="223" y="1347"/>
                    <a:pt x="245" y="1369"/>
                    <a:pt x="268" y="1389"/>
                  </a:cubicBezTo>
                  <a:moveTo>
                    <a:pt x="1413" y="1290"/>
                  </a:moveTo>
                  <a:cubicBezTo>
                    <a:pt x="1428" y="1271"/>
                    <a:pt x="1442" y="1252"/>
                    <a:pt x="1455" y="1233"/>
                  </a:cubicBezTo>
                  <a:cubicBezTo>
                    <a:pt x="132" y="1233"/>
                    <a:pt x="132" y="1233"/>
                    <a:pt x="132" y="1233"/>
                  </a:cubicBezTo>
                  <a:cubicBezTo>
                    <a:pt x="145" y="1252"/>
                    <a:pt x="159" y="1271"/>
                    <a:pt x="174" y="1290"/>
                  </a:cubicBezTo>
                  <a:lnTo>
                    <a:pt x="1413" y="1290"/>
                  </a:lnTo>
                  <a:close/>
                  <a:moveTo>
                    <a:pt x="1087" y="1050"/>
                  </a:moveTo>
                  <a:cubicBezTo>
                    <a:pt x="1060" y="1050"/>
                    <a:pt x="1010" y="1066"/>
                    <a:pt x="980" y="1066"/>
                  </a:cubicBezTo>
                  <a:cubicBezTo>
                    <a:pt x="607" y="1066"/>
                    <a:pt x="607" y="1066"/>
                    <a:pt x="607" y="1066"/>
                  </a:cubicBezTo>
                  <a:cubicBezTo>
                    <a:pt x="577" y="1066"/>
                    <a:pt x="528" y="1050"/>
                    <a:pt x="500" y="1050"/>
                  </a:cubicBezTo>
                  <a:cubicBezTo>
                    <a:pt x="42" y="1050"/>
                    <a:pt x="42" y="1050"/>
                    <a:pt x="42" y="1050"/>
                  </a:cubicBezTo>
                  <a:cubicBezTo>
                    <a:pt x="47" y="1064"/>
                    <a:pt x="52" y="1078"/>
                    <a:pt x="57" y="1091"/>
                  </a:cubicBezTo>
                  <a:cubicBezTo>
                    <a:pt x="500" y="1091"/>
                    <a:pt x="500" y="1091"/>
                    <a:pt x="500" y="1091"/>
                  </a:cubicBezTo>
                  <a:cubicBezTo>
                    <a:pt x="528" y="1091"/>
                    <a:pt x="569" y="1077"/>
                    <a:pt x="607" y="1077"/>
                  </a:cubicBezTo>
                  <a:cubicBezTo>
                    <a:pt x="980" y="1077"/>
                    <a:pt x="980" y="1077"/>
                    <a:pt x="980" y="1077"/>
                  </a:cubicBezTo>
                  <a:cubicBezTo>
                    <a:pt x="1018" y="1077"/>
                    <a:pt x="1060" y="1091"/>
                    <a:pt x="1087" y="1091"/>
                  </a:cubicBezTo>
                  <a:cubicBezTo>
                    <a:pt x="1530" y="1091"/>
                    <a:pt x="1530" y="1091"/>
                    <a:pt x="1530" y="1091"/>
                  </a:cubicBezTo>
                  <a:cubicBezTo>
                    <a:pt x="1535" y="1078"/>
                    <a:pt x="1540" y="1064"/>
                    <a:pt x="1545" y="1050"/>
                  </a:cubicBezTo>
                  <a:lnTo>
                    <a:pt x="1087" y="1050"/>
                  </a:lnTo>
                  <a:close/>
                  <a:moveTo>
                    <a:pt x="1135" y="959"/>
                  </a:moveTo>
                  <a:cubicBezTo>
                    <a:pt x="1107" y="959"/>
                    <a:pt x="1059" y="970"/>
                    <a:pt x="1028" y="971"/>
                  </a:cubicBezTo>
                  <a:cubicBezTo>
                    <a:pt x="559" y="971"/>
                    <a:pt x="559" y="971"/>
                    <a:pt x="559" y="971"/>
                  </a:cubicBezTo>
                  <a:cubicBezTo>
                    <a:pt x="529" y="970"/>
                    <a:pt x="480" y="959"/>
                    <a:pt x="452" y="959"/>
                  </a:cubicBezTo>
                  <a:cubicBezTo>
                    <a:pt x="17" y="959"/>
                    <a:pt x="17" y="959"/>
                    <a:pt x="17" y="959"/>
                  </a:cubicBezTo>
                  <a:cubicBezTo>
                    <a:pt x="20" y="971"/>
                    <a:pt x="22" y="982"/>
                    <a:pt x="25" y="992"/>
                  </a:cubicBezTo>
                  <a:cubicBezTo>
                    <a:pt x="452" y="992"/>
                    <a:pt x="452" y="992"/>
                    <a:pt x="452" y="992"/>
                  </a:cubicBezTo>
                  <a:cubicBezTo>
                    <a:pt x="480" y="992"/>
                    <a:pt x="524" y="981"/>
                    <a:pt x="559" y="981"/>
                  </a:cubicBezTo>
                  <a:cubicBezTo>
                    <a:pt x="1028" y="981"/>
                    <a:pt x="1028" y="981"/>
                    <a:pt x="1028" y="981"/>
                  </a:cubicBezTo>
                  <a:cubicBezTo>
                    <a:pt x="1064" y="981"/>
                    <a:pt x="1107" y="992"/>
                    <a:pt x="1135" y="992"/>
                  </a:cubicBezTo>
                  <a:cubicBezTo>
                    <a:pt x="1562" y="992"/>
                    <a:pt x="1562" y="992"/>
                    <a:pt x="1562" y="992"/>
                  </a:cubicBezTo>
                  <a:cubicBezTo>
                    <a:pt x="1565" y="982"/>
                    <a:pt x="1568" y="971"/>
                    <a:pt x="1570" y="959"/>
                  </a:cubicBezTo>
                  <a:lnTo>
                    <a:pt x="1135" y="959"/>
                  </a:lnTo>
                  <a:close/>
                  <a:moveTo>
                    <a:pt x="794" y="0"/>
                  </a:moveTo>
                  <a:cubicBezTo>
                    <a:pt x="1232" y="0"/>
                    <a:pt x="1587" y="356"/>
                    <a:pt x="1587" y="794"/>
                  </a:cubicBezTo>
                  <a:cubicBezTo>
                    <a:pt x="1143" y="794"/>
                    <a:pt x="1143" y="794"/>
                    <a:pt x="1143" y="794"/>
                  </a:cubicBezTo>
                  <a:cubicBezTo>
                    <a:pt x="1143" y="601"/>
                    <a:pt x="987" y="445"/>
                    <a:pt x="794" y="445"/>
                  </a:cubicBezTo>
                  <a:cubicBezTo>
                    <a:pt x="601" y="445"/>
                    <a:pt x="444" y="601"/>
                    <a:pt x="444" y="794"/>
                  </a:cubicBezTo>
                  <a:cubicBezTo>
                    <a:pt x="0" y="794"/>
                    <a:pt x="0" y="794"/>
                    <a:pt x="0" y="794"/>
                  </a:cubicBezTo>
                  <a:cubicBezTo>
                    <a:pt x="0" y="356"/>
                    <a:pt x="355" y="0"/>
                    <a:pt x="79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6" hidden="1"/>
            <p:cNvSpPr>
              <a:spLocks/>
            </p:cNvSpPr>
            <p:nvPr userDrawn="1"/>
          </p:nvSpPr>
          <p:spPr bwMode="auto">
            <a:xfrm>
              <a:off x="4957763" y="-122238"/>
              <a:ext cx="47625" cy="53975"/>
            </a:xfrm>
            <a:custGeom>
              <a:avLst/>
              <a:gdLst>
                <a:gd name="T0" fmla="*/ 0 w 196"/>
                <a:gd name="T1" fmla="*/ 109 h 217"/>
                <a:gd name="T2" fmla="*/ 103 w 196"/>
                <a:gd name="T3" fmla="*/ 0 h 217"/>
                <a:gd name="T4" fmla="*/ 196 w 196"/>
                <a:gd name="T5" fmla="*/ 65 h 217"/>
                <a:gd name="T6" fmla="*/ 161 w 196"/>
                <a:gd name="T7" fmla="*/ 76 h 217"/>
                <a:gd name="T8" fmla="*/ 104 w 196"/>
                <a:gd name="T9" fmla="*/ 34 h 217"/>
                <a:gd name="T10" fmla="*/ 36 w 196"/>
                <a:gd name="T11" fmla="*/ 109 h 217"/>
                <a:gd name="T12" fmla="*/ 104 w 196"/>
                <a:gd name="T13" fmla="*/ 183 h 217"/>
                <a:gd name="T14" fmla="*/ 161 w 196"/>
                <a:gd name="T15" fmla="*/ 145 h 217"/>
                <a:gd name="T16" fmla="*/ 195 w 196"/>
                <a:gd name="T17" fmla="*/ 156 h 217"/>
                <a:gd name="T18" fmla="*/ 104 w 196"/>
                <a:gd name="T19" fmla="*/ 217 h 217"/>
                <a:gd name="T20" fmla="*/ 0 w 196"/>
                <a:gd name="T21" fmla="*/ 10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17">
                  <a:moveTo>
                    <a:pt x="0" y="109"/>
                  </a:moveTo>
                  <a:cubicBezTo>
                    <a:pt x="0" y="46"/>
                    <a:pt x="43" y="0"/>
                    <a:pt x="103" y="0"/>
                  </a:cubicBezTo>
                  <a:cubicBezTo>
                    <a:pt x="147" y="0"/>
                    <a:pt x="182" y="23"/>
                    <a:pt x="196" y="65"/>
                  </a:cubicBezTo>
                  <a:cubicBezTo>
                    <a:pt x="161" y="76"/>
                    <a:pt x="161" y="76"/>
                    <a:pt x="161" y="76"/>
                  </a:cubicBezTo>
                  <a:cubicBezTo>
                    <a:pt x="154" y="51"/>
                    <a:pt x="135" y="34"/>
                    <a:pt x="104" y="34"/>
                  </a:cubicBezTo>
                  <a:cubicBezTo>
                    <a:pt x="64" y="34"/>
                    <a:pt x="36" y="66"/>
                    <a:pt x="36" y="109"/>
                  </a:cubicBezTo>
                  <a:cubicBezTo>
                    <a:pt x="36" y="153"/>
                    <a:pt x="66" y="183"/>
                    <a:pt x="104" y="183"/>
                  </a:cubicBezTo>
                  <a:cubicBezTo>
                    <a:pt x="137" y="183"/>
                    <a:pt x="154" y="166"/>
                    <a:pt x="161" y="145"/>
                  </a:cubicBezTo>
                  <a:cubicBezTo>
                    <a:pt x="195" y="156"/>
                    <a:pt x="195" y="156"/>
                    <a:pt x="195" y="156"/>
                  </a:cubicBezTo>
                  <a:cubicBezTo>
                    <a:pt x="181" y="194"/>
                    <a:pt x="150" y="217"/>
                    <a:pt x="104" y="217"/>
                  </a:cubicBezTo>
                  <a:cubicBezTo>
                    <a:pt x="44" y="217"/>
                    <a:pt x="0" y="174"/>
                    <a:pt x="0"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7" hidden="1"/>
            <p:cNvSpPr>
              <a:spLocks noEditPoints="1"/>
            </p:cNvSpPr>
            <p:nvPr userDrawn="1"/>
          </p:nvSpPr>
          <p:spPr bwMode="auto">
            <a:xfrm>
              <a:off x="5011738"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0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8"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0"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8" hidden="1"/>
            <p:cNvSpPr>
              <a:spLocks/>
            </p:cNvSpPr>
            <p:nvPr userDrawn="1"/>
          </p:nvSpPr>
          <p:spPr bwMode="auto">
            <a:xfrm>
              <a:off x="5049838" y="-107950"/>
              <a:ext cx="31750" cy="38100"/>
            </a:xfrm>
            <a:custGeom>
              <a:avLst/>
              <a:gdLst>
                <a:gd name="T0" fmla="*/ 0 w 133"/>
                <a:gd name="T1" fmla="*/ 5 h 153"/>
                <a:gd name="T2" fmla="*/ 30 w 133"/>
                <a:gd name="T3" fmla="*/ 5 h 153"/>
                <a:gd name="T4" fmla="*/ 35 w 133"/>
                <a:gd name="T5" fmla="*/ 22 h 153"/>
                <a:gd name="T6" fmla="*/ 80 w 133"/>
                <a:gd name="T7" fmla="*/ 0 h 153"/>
                <a:gd name="T8" fmla="*/ 133 w 133"/>
                <a:gd name="T9" fmla="*/ 63 h 153"/>
                <a:gd name="T10" fmla="*/ 133 w 133"/>
                <a:gd name="T11" fmla="*/ 153 h 153"/>
                <a:gd name="T12" fmla="*/ 98 w 133"/>
                <a:gd name="T13" fmla="*/ 153 h 153"/>
                <a:gd name="T14" fmla="*/ 98 w 133"/>
                <a:gd name="T15" fmla="*/ 68 h 153"/>
                <a:gd name="T16" fmla="*/ 69 w 133"/>
                <a:gd name="T17" fmla="*/ 33 h 153"/>
                <a:gd name="T18" fmla="*/ 36 w 133"/>
                <a:gd name="T19" fmla="*/ 71 h 153"/>
                <a:gd name="T20" fmla="*/ 36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30" y="5"/>
                    <a:pt x="30" y="5"/>
                    <a:pt x="30" y="5"/>
                  </a:cubicBezTo>
                  <a:cubicBezTo>
                    <a:pt x="35" y="22"/>
                    <a:pt x="35" y="22"/>
                    <a:pt x="35" y="22"/>
                  </a:cubicBezTo>
                  <a:cubicBezTo>
                    <a:pt x="44" y="10"/>
                    <a:pt x="58" y="0"/>
                    <a:pt x="80" y="0"/>
                  </a:cubicBezTo>
                  <a:cubicBezTo>
                    <a:pt x="114" y="0"/>
                    <a:pt x="133" y="20"/>
                    <a:pt x="133" y="63"/>
                  </a:cubicBezTo>
                  <a:cubicBezTo>
                    <a:pt x="133" y="153"/>
                    <a:pt x="133" y="153"/>
                    <a:pt x="133" y="153"/>
                  </a:cubicBezTo>
                  <a:cubicBezTo>
                    <a:pt x="98" y="153"/>
                    <a:pt x="98" y="153"/>
                    <a:pt x="98" y="153"/>
                  </a:cubicBezTo>
                  <a:cubicBezTo>
                    <a:pt x="98" y="68"/>
                    <a:pt x="98" y="68"/>
                    <a:pt x="98" y="68"/>
                  </a:cubicBezTo>
                  <a:cubicBezTo>
                    <a:pt x="98" y="42"/>
                    <a:pt x="85" y="33"/>
                    <a:pt x="69" y="33"/>
                  </a:cubicBezTo>
                  <a:cubicBezTo>
                    <a:pt x="51" y="33"/>
                    <a:pt x="36" y="46"/>
                    <a:pt x="36" y="71"/>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9" hidden="1"/>
            <p:cNvSpPr>
              <a:spLocks noEditPoints="1"/>
            </p:cNvSpPr>
            <p:nvPr userDrawn="1"/>
          </p:nvSpPr>
          <p:spPr bwMode="auto">
            <a:xfrm>
              <a:off x="5089525"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Rectangle 10" hidden="1"/>
            <p:cNvSpPr>
              <a:spLocks noChangeArrowheads="1"/>
            </p:cNvSpPr>
            <p:nvPr userDrawn="1"/>
          </p:nvSpPr>
          <p:spPr bwMode="auto">
            <a:xfrm>
              <a:off x="5127625" y="-120650"/>
              <a:ext cx="9525"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11" hidden="1"/>
            <p:cNvSpPr>
              <a:spLocks noEditPoints="1"/>
            </p:cNvSpPr>
            <p:nvPr userDrawn="1"/>
          </p:nvSpPr>
          <p:spPr bwMode="auto">
            <a:xfrm>
              <a:off x="5159375" y="-122238"/>
              <a:ext cx="38100" cy="53975"/>
            </a:xfrm>
            <a:custGeom>
              <a:avLst/>
              <a:gdLst>
                <a:gd name="T0" fmla="*/ 156 w 156"/>
                <a:gd name="T1" fmla="*/ 116 h 216"/>
                <a:gd name="T2" fmla="*/ 137 w 156"/>
                <a:gd name="T3" fmla="*/ 116 h 216"/>
                <a:gd name="T4" fmla="*/ 137 w 156"/>
                <a:gd name="T5" fmla="*/ 150 h 216"/>
                <a:gd name="T6" fmla="*/ 71 w 156"/>
                <a:gd name="T7" fmla="*/ 216 h 216"/>
                <a:gd name="T8" fmla="*/ 0 w 156"/>
                <a:gd name="T9" fmla="*/ 150 h 216"/>
                <a:gd name="T10" fmla="*/ 28 w 156"/>
                <a:gd name="T11" fmla="*/ 99 h 216"/>
                <a:gd name="T12" fmla="*/ 10 w 156"/>
                <a:gd name="T13" fmla="*/ 59 h 216"/>
                <a:gd name="T14" fmla="*/ 74 w 156"/>
                <a:gd name="T15" fmla="*/ 0 h 216"/>
                <a:gd name="T16" fmla="*/ 134 w 156"/>
                <a:gd name="T17" fmla="*/ 44 h 216"/>
                <a:gd name="T18" fmla="*/ 103 w 156"/>
                <a:gd name="T19" fmla="*/ 52 h 216"/>
                <a:gd name="T20" fmla="*/ 74 w 156"/>
                <a:gd name="T21" fmla="*/ 31 h 216"/>
                <a:gd name="T22" fmla="*/ 44 w 156"/>
                <a:gd name="T23" fmla="*/ 58 h 216"/>
                <a:gd name="T24" fmla="*/ 74 w 156"/>
                <a:gd name="T25" fmla="*/ 86 h 216"/>
                <a:gd name="T26" fmla="*/ 104 w 156"/>
                <a:gd name="T27" fmla="*/ 86 h 216"/>
                <a:gd name="T28" fmla="*/ 104 w 156"/>
                <a:gd name="T29" fmla="*/ 69 h 216"/>
                <a:gd name="T30" fmla="*/ 137 w 156"/>
                <a:gd name="T31" fmla="*/ 69 h 216"/>
                <a:gd name="T32" fmla="*/ 137 w 156"/>
                <a:gd name="T33" fmla="*/ 87 h 216"/>
                <a:gd name="T34" fmla="*/ 156 w 156"/>
                <a:gd name="T35" fmla="*/ 87 h 216"/>
                <a:gd name="T36" fmla="*/ 156 w 156"/>
                <a:gd name="T37" fmla="*/ 116 h 216"/>
                <a:gd name="T38" fmla="*/ 104 w 156"/>
                <a:gd name="T39" fmla="*/ 116 h 216"/>
                <a:gd name="T40" fmla="*/ 73 w 156"/>
                <a:gd name="T41" fmla="*/ 116 h 216"/>
                <a:gd name="T42" fmla="*/ 36 w 156"/>
                <a:gd name="T43" fmla="*/ 150 h 216"/>
                <a:gd name="T44" fmla="*/ 71 w 156"/>
                <a:gd name="T45" fmla="*/ 183 h 216"/>
                <a:gd name="T46" fmla="*/ 104 w 156"/>
                <a:gd name="T47" fmla="*/ 150 h 216"/>
                <a:gd name="T48" fmla="*/ 104 w 156"/>
                <a:gd name="T49" fmla="*/ 1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16">
                  <a:moveTo>
                    <a:pt x="156" y="116"/>
                  </a:moveTo>
                  <a:cubicBezTo>
                    <a:pt x="137" y="116"/>
                    <a:pt x="137" y="116"/>
                    <a:pt x="137" y="116"/>
                  </a:cubicBezTo>
                  <a:cubicBezTo>
                    <a:pt x="137" y="150"/>
                    <a:pt x="137" y="150"/>
                    <a:pt x="137" y="150"/>
                  </a:cubicBezTo>
                  <a:cubicBezTo>
                    <a:pt x="137" y="189"/>
                    <a:pt x="107" y="216"/>
                    <a:pt x="71" y="216"/>
                  </a:cubicBezTo>
                  <a:cubicBezTo>
                    <a:pt x="30" y="216"/>
                    <a:pt x="0" y="190"/>
                    <a:pt x="0" y="150"/>
                  </a:cubicBezTo>
                  <a:cubicBezTo>
                    <a:pt x="0" y="128"/>
                    <a:pt x="11" y="110"/>
                    <a:pt x="28" y="99"/>
                  </a:cubicBezTo>
                  <a:cubicBezTo>
                    <a:pt x="17" y="89"/>
                    <a:pt x="10" y="75"/>
                    <a:pt x="10" y="59"/>
                  </a:cubicBezTo>
                  <a:cubicBezTo>
                    <a:pt x="10" y="24"/>
                    <a:pt x="39" y="0"/>
                    <a:pt x="74" y="0"/>
                  </a:cubicBezTo>
                  <a:cubicBezTo>
                    <a:pt x="108" y="0"/>
                    <a:pt x="128" y="18"/>
                    <a:pt x="134" y="44"/>
                  </a:cubicBezTo>
                  <a:cubicBezTo>
                    <a:pt x="103" y="52"/>
                    <a:pt x="103" y="52"/>
                    <a:pt x="103" y="52"/>
                  </a:cubicBezTo>
                  <a:cubicBezTo>
                    <a:pt x="100" y="39"/>
                    <a:pt x="88" y="31"/>
                    <a:pt x="74" y="31"/>
                  </a:cubicBezTo>
                  <a:cubicBezTo>
                    <a:pt x="57" y="31"/>
                    <a:pt x="44" y="42"/>
                    <a:pt x="44" y="58"/>
                  </a:cubicBezTo>
                  <a:cubicBezTo>
                    <a:pt x="44" y="76"/>
                    <a:pt x="57" y="86"/>
                    <a:pt x="74" y="86"/>
                  </a:cubicBezTo>
                  <a:cubicBezTo>
                    <a:pt x="104" y="86"/>
                    <a:pt x="104" y="86"/>
                    <a:pt x="104" y="86"/>
                  </a:cubicBezTo>
                  <a:cubicBezTo>
                    <a:pt x="104" y="69"/>
                    <a:pt x="104" y="69"/>
                    <a:pt x="104" y="69"/>
                  </a:cubicBezTo>
                  <a:cubicBezTo>
                    <a:pt x="137" y="69"/>
                    <a:pt x="137" y="69"/>
                    <a:pt x="137" y="69"/>
                  </a:cubicBezTo>
                  <a:cubicBezTo>
                    <a:pt x="137" y="87"/>
                    <a:pt x="137" y="87"/>
                    <a:pt x="137" y="87"/>
                  </a:cubicBezTo>
                  <a:cubicBezTo>
                    <a:pt x="156" y="87"/>
                    <a:pt x="156" y="87"/>
                    <a:pt x="156" y="87"/>
                  </a:cubicBezTo>
                  <a:lnTo>
                    <a:pt x="156" y="116"/>
                  </a:lnTo>
                  <a:close/>
                  <a:moveTo>
                    <a:pt x="104" y="116"/>
                  </a:moveTo>
                  <a:cubicBezTo>
                    <a:pt x="73" y="116"/>
                    <a:pt x="73" y="116"/>
                    <a:pt x="73" y="116"/>
                  </a:cubicBezTo>
                  <a:cubicBezTo>
                    <a:pt x="53" y="116"/>
                    <a:pt x="36" y="129"/>
                    <a:pt x="36" y="150"/>
                  </a:cubicBezTo>
                  <a:cubicBezTo>
                    <a:pt x="36" y="171"/>
                    <a:pt x="52" y="183"/>
                    <a:pt x="71" y="183"/>
                  </a:cubicBezTo>
                  <a:cubicBezTo>
                    <a:pt x="89" y="183"/>
                    <a:pt x="104" y="171"/>
                    <a:pt x="104" y="150"/>
                  </a:cubicBezTo>
                  <a:lnTo>
                    <a:pt x="104"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12" hidden="1"/>
            <p:cNvSpPr>
              <a:spLocks noEditPoints="1"/>
            </p:cNvSpPr>
            <p:nvPr userDrawn="1"/>
          </p:nvSpPr>
          <p:spPr bwMode="auto">
            <a:xfrm>
              <a:off x="5221288" y="-120650"/>
              <a:ext cx="36513" cy="50800"/>
            </a:xfrm>
            <a:custGeom>
              <a:avLst/>
              <a:gdLst>
                <a:gd name="T0" fmla="*/ 0 w 152"/>
                <a:gd name="T1" fmla="*/ 0 h 208"/>
                <a:gd name="T2" fmla="*/ 76 w 152"/>
                <a:gd name="T3" fmla="*/ 0 h 208"/>
                <a:gd name="T4" fmla="*/ 143 w 152"/>
                <a:gd name="T5" fmla="*/ 62 h 208"/>
                <a:gd name="T6" fmla="*/ 103 w 152"/>
                <a:gd name="T7" fmla="*/ 121 h 208"/>
                <a:gd name="T8" fmla="*/ 152 w 152"/>
                <a:gd name="T9" fmla="*/ 208 h 208"/>
                <a:gd name="T10" fmla="*/ 112 w 152"/>
                <a:gd name="T11" fmla="*/ 208 h 208"/>
                <a:gd name="T12" fmla="*/ 67 w 152"/>
                <a:gd name="T13" fmla="*/ 126 h 208"/>
                <a:gd name="T14" fmla="*/ 36 w 152"/>
                <a:gd name="T15" fmla="*/ 126 h 208"/>
                <a:gd name="T16" fmla="*/ 36 w 152"/>
                <a:gd name="T17" fmla="*/ 208 h 208"/>
                <a:gd name="T18" fmla="*/ 0 w 152"/>
                <a:gd name="T19" fmla="*/ 208 h 208"/>
                <a:gd name="T20" fmla="*/ 0 w 152"/>
                <a:gd name="T21" fmla="*/ 0 h 208"/>
                <a:gd name="T22" fmla="*/ 73 w 152"/>
                <a:gd name="T23" fmla="*/ 95 h 208"/>
                <a:gd name="T24" fmla="*/ 108 w 152"/>
                <a:gd name="T25" fmla="*/ 63 h 208"/>
                <a:gd name="T26" fmla="*/ 73 w 152"/>
                <a:gd name="T27" fmla="*/ 32 h 208"/>
                <a:gd name="T28" fmla="*/ 36 w 152"/>
                <a:gd name="T29" fmla="*/ 32 h 208"/>
                <a:gd name="T30" fmla="*/ 36 w 152"/>
                <a:gd name="T31" fmla="*/ 95 h 208"/>
                <a:gd name="T32" fmla="*/ 73 w 152"/>
                <a:gd name="T33" fmla="*/ 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208">
                  <a:moveTo>
                    <a:pt x="0" y="0"/>
                  </a:moveTo>
                  <a:cubicBezTo>
                    <a:pt x="76" y="0"/>
                    <a:pt x="76" y="0"/>
                    <a:pt x="76" y="0"/>
                  </a:cubicBezTo>
                  <a:cubicBezTo>
                    <a:pt x="119" y="0"/>
                    <a:pt x="143" y="27"/>
                    <a:pt x="143" y="62"/>
                  </a:cubicBezTo>
                  <a:cubicBezTo>
                    <a:pt x="143" y="95"/>
                    <a:pt x="124" y="114"/>
                    <a:pt x="103" y="121"/>
                  </a:cubicBezTo>
                  <a:cubicBezTo>
                    <a:pt x="152" y="208"/>
                    <a:pt x="152" y="208"/>
                    <a:pt x="152" y="208"/>
                  </a:cubicBezTo>
                  <a:cubicBezTo>
                    <a:pt x="112" y="208"/>
                    <a:pt x="112" y="208"/>
                    <a:pt x="112" y="208"/>
                  </a:cubicBezTo>
                  <a:cubicBezTo>
                    <a:pt x="67" y="126"/>
                    <a:pt x="67" y="126"/>
                    <a:pt x="67" y="126"/>
                  </a:cubicBezTo>
                  <a:cubicBezTo>
                    <a:pt x="36" y="126"/>
                    <a:pt x="36" y="126"/>
                    <a:pt x="36" y="126"/>
                  </a:cubicBezTo>
                  <a:cubicBezTo>
                    <a:pt x="36" y="208"/>
                    <a:pt x="36" y="208"/>
                    <a:pt x="36" y="208"/>
                  </a:cubicBezTo>
                  <a:cubicBezTo>
                    <a:pt x="0" y="208"/>
                    <a:pt x="0" y="208"/>
                    <a:pt x="0" y="208"/>
                  </a:cubicBezTo>
                  <a:lnTo>
                    <a:pt x="0" y="0"/>
                  </a:lnTo>
                  <a:close/>
                  <a:moveTo>
                    <a:pt x="73" y="95"/>
                  </a:moveTo>
                  <a:cubicBezTo>
                    <a:pt x="95" y="95"/>
                    <a:pt x="108" y="82"/>
                    <a:pt x="108" y="63"/>
                  </a:cubicBezTo>
                  <a:cubicBezTo>
                    <a:pt x="108" y="44"/>
                    <a:pt x="94" y="32"/>
                    <a:pt x="73" y="32"/>
                  </a:cubicBezTo>
                  <a:cubicBezTo>
                    <a:pt x="36" y="32"/>
                    <a:pt x="36" y="32"/>
                    <a:pt x="36" y="32"/>
                  </a:cubicBezTo>
                  <a:cubicBezTo>
                    <a:pt x="36" y="95"/>
                    <a:pt x="36" y="95"/>
                    <a:pt x="36" y="95"/>
                  </a:cubicBezTo>
                  <a:lnTo>
                    <a:pt x="73"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13" hidden="1"/>
            <p:cNvSpPr>
              <a:spLocks noEditPoints="1"/>
            </p:cNvSpPr>
            <p:nvPr userDrawn="1"/>
          </p:nvSpPr>
          <p:spPr bwMode="auto">
            <a:xfrm>
              <a:off x="5264150" y="-122238"/>
              <a:ext cx="11113" cy="52388"/>
            </a:xfrm>
            <a:custGeom>
              <a:avLst/>
              <a:gdLst>
                <a:gd name="T0" fmla="*/ 0 w 43"/>
                <a:gd name="T1" fmla="*/ 21 h 211"/>
                <a:gd name="T2" fmla="*/ 21 w 43"/>
                <a:gd name="T3" fmla="*/ 0 h 211"/>
                <a:gd name="T4" fmla="*/ 43 w 43"/>
                <a:gd name="T5" fmla="*/ 21 h 211"/>
                <a:gd name="T6" fmla="*/ 21 w 43"/>
                <a:gd name="T7" fmla="*/ 42 h 211"/>
                <a:gd name="T8" fmla="*/ 0 w 43"/>
                <a:gd name="T9" fmla="*/ 21 h 211"/>
                <a:gd name="T10" fmla="*/ 4 w 43"/>
                <a:gd name="T11" fmla="*/ 63 h 211"/>
                <a:gd name="T12" fmla="*/ 40 w 43"/>
                <a:gd name="T13" fmla="*/ 63 h 211"/>
                <a:gd name="T14" fmla="*/ 40 w 43"/>
                <a:gd name="T15" fmla="*/ 211 h 211"/>
                <a:gd name="T16" fmla="*/ 4 w 43"/>
                <a:gd name="T17" fmla="*/ 211 h 211"/>
                <a:gd name="T18" fmla="*/ 4 w 43"/>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11">
                  <a:moveTo>
                    <a:pt x="0" y="21"/>
                  </a:moveTo>
                  <a:cubicBezTo>
                    <a:pt x="0" y="10"/>
                    <a:pt x="10" y="0"/>
                    <a:pt x="21" y="0"/>
                  </a:cubicBezTo>
                  <a:cubicBezTo>
                    <a:pt x="33" y="0"/>
                    <a:pt x="43" y="10"/>
                    <a:pt x="43" y="21"/>
                  </a:cubicBezTo>
                  <a:cubicBezTo>
                    <a:pt x="43" y="33"/>
                    <a:pt x="33" y="42"/>
                    <a:pt x="21" y="42"/>
                  </a:cubicBezTo>
                  <a:cubicBezTo>
                    <a:pt x="10" y="42"/>
                    <a:pt x="0" y="33"/>
                    <a:pt x="0" y="21"/>
                  </a:cubicBezTo>
                  <a:close/>
                  <a:moveTo>
                    <a:pt x="4" y="63"/>
                  </a:moveTo>
                  <a:cubicBezTo>
                    <a:pt x="40" y="63"/>
                    <a:pt x="40" y="63"/>
                    <a:pt x="40" y="63"/>
                  </a:cubicBezTo>
                  <a:cubicBezTo>
                    <a:pt x="40" y="211"/>
                    <a:pt x="40" y="211"/>
                    <a:pt x="40" y="211"/>
                  </a:cubicBezTo>
                  <a:cubicBezTo>
                    <a:pt x="4" y="211"/>
                    <a:pt x="4" y="211"/>
                    <a:pt x="4" y="211"/>
                  </a:cubicBezTo>
                  <a:lnTo>
                    <a:pt x="4"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14" hidden="1"/>
            <p:cNvSpPr>
              <a:spLocks/>
            </p:cNvSpPr>
            <p:nvPr userDrawn="1"/>
          </p:nvSpPr>
          <p:spPr bwMode="auto">
            <a:xfrm>
              <a:off x="5280025" y="-106363"/>
              <a:ext cx="36513" cy="36513"/>
            </a:xfrm>
            <a:custGeom>
              <a:avLst/>
              <a:gdLst>
                <a:gd name="T0" fmla="*/ 23 w 23"/>
                <a:gd name="T1" fmla="*/ 0 h 23"/>
                <a:gd name="T2" fmla="*/ 14 w 23"/>
                <a:gd name="T3" fmla="*/ 23 h 23"/>
                <a:gd name="T4" fmla="*/ 8 w 23"/>
                <a:gd name="T5" fmla="*/ 23 h 23"/>
                <a:gd name="T6" fmla="*/ 0 w 23"/>
                <a:gd name="T7" fmla="*/ 0 h 23"/>
                <a:gd name="T8" fmla="*/ 5 w 23"/>
                <a:gd name="T9" fmla="*/ 0 h 23"/>
                <a:gd name="T10" fmla="*/ 11 w 23"/>
                <a:gd name="T11" fmla="*/ 17 h 23"/>
                <a:gd name="T12" fmla="*/ 17 w 23"/>
                <a:gd name="T13" fmla="*/ 0 h 23"/>
                <a:gd name="T14" fmla="*/ 23 w 2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0"/>
                  </a:moveTo>
                  <a:lnTo>
                    <a:pt x="14" y="23"/>
                  </a:lnTo>
                  <a:lnTo>
                    <a:pt x="8" y="23"/>
                  </a:lnTo>
                  <a:lnTo>
                    <a:pt x="0" y="0"/>
                  </a:lnTo>
                  <a:lnTo>
                    <a:pt x="5" y="0"/>
                  </a:lnTo>
                  <a:lnTo>
                    <a:pt x="11" y="17"/>
                  </a:lnTo>
                  <a:lnTo>
                    <a:pt x="17" y="0"/>
                  </a:lnTo>
                  <a:lnTo>
                    <a:pt x="2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15" hidden="1"/>
            <p:cNvSpPr>
              <a:spLocks noEditPoints="1"/>
            </p:cNvSpPr>
            <p:nvPr userDrawn="1"/>
          </p:nvSpPr>
          <p:spPr bwMode="auto">
            <a:xfrm>
              <a:off x="5318125"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5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4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6" y="109"/>
                    <a:pt x="52" y="128"/>
                    <a:pt x="75" y="128"/>
                  </a:cubicBezTo>
                  <a:cubicBezTo>
                    <a:pt x="96" y="128"/>
                    <a:pt x="108" y="115"/>
                    <a:pt x="111" y="105"/>
                  </a:cubicBezTo>
                  <a:cubicBezTo>
                    <a:pt x="141" y="114"/>
                    <a:pt x="141" y="114"/>
                    <a:pt x="141" y="114"/>
                  </a:cubicBezTo>
                  <a:cubicBezTo>
                    <a:pt x="133" y="138"/>
                    <a:pt x="111" y="157"/>
                    <a:pt x="75" y="157"/>
                  </a:cubicBezTo>
                  <a:cubicBezTo>
                    <a:pt x="33" y="157"/>
                    <a:pt x="0" y="124"/>
                    <a:pt x="0" y="79"/>
                  </a:cubicBezTo>
                  <a:cubicBezTo>
                    <a:pt x="0" y="34"/>
                    <a:pt x="33" y="0"/>
                    <a:pt x="75" y="0"/>
                  </a:cubicBezTo>
                  <a:cubicBezTo>
                    <a:pt x="118" y="0"/>
                    <a:pt x="145" y="32"/>
                    <a:pt x="145" y="77"/>
                  </a:cubicBezTo>
                  <a:cubicBezTo>
                    <a:pt x="145" y="90"/>
                    <a:pt x="145" y="90"/>
                    <a:pt x="145" y="90"/>
                  </a:cubicBezTo>
                  <a:lnTo>
                    <a:pt x="34" y="90"/>
                  </a:lnTo>
                  <a:close/>
                  <a:moveTo>
                    <a:pt x="75" y="30"/>
                  </a:moveTo>
                  <a:cubicBezTo>
                    <a:pt x="51" y="30"/>
                    <a:pt x="38" y="46"/>
                    <a:pt x="34" y="63"/>
                  </a:cubicBezTo>
                  <a:cubicBezTo>
                    <a:pt x="114" y="63"/>
                    <a:pt x="114" y="63"/>
                    <a:pt x="114" y="63"/>
                  </a:cubicBezTo>
                  <a:cubicBezTo>
                    <a:pt x="113" y="50"/>
                    <a:pt x="101"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6" hidden="1"/>
            <p:cNvSpPr>
              <a:spLocks/>
            </p:cNvSpPr>
            <p:nvPr userDrawn="1"/>
          </p:nvSpPr>
          <p:spPr bwMode="auto">
            <a:xfrm>
              <a:off x="5360988" y="-107950"/>
              <a:ext cx="23813" cy="38100"/>
            </a:xfrm>
            <a:custGeom>
              <a:avLst/>
              <a:gdLst>
                <a:gd name="T0" fmla="*/ 0 w 98"/>
                <a:gd name="T1" fmla="*/ 5 h 153"/>
                <a:gd name="T2" fmla="*/ 30 w 98"/>
                <a:gd name="T3" fmla="*/ 5 h 153"/>
                <a:gd name="T4" fmla="*/ 35 w 98"/>
                <a:gd name="T5" fmla="*/ 22 h 153"/>
                <a:gd name="T6" fmla="*/ 72 w 98"/>
                <a:gd name="T7" fmla="*/ 0 h 153"/>
                <a:gd name="T8" fmla="*/ 98 w 98"/>
                <a:gd name="T9" fmla="*/ 7 h 153"/>
                <a:gd name="T10" fmla="*/ 85 w 98"/>
                <a:gd name="T11" fmla="*/ 39 h 153"/>
                <a:gd name="T12" fmla="*/ 67 w 98"/>
                <a:gd name="T13" fmla="*/ 34 h 153"/>
                <a:gd name="T14" fmla="*/ 36 w 98"/>
                <a:gd name="T15" fmla="*/ 72 h 153"/>
                <a:gd name="T16" fmla="*/ 36 w 98"/>
                <a:gd name="T17" fmla="*/ 153 h 153"/>
                <a:gd name="T18" fmla="*/ 0 w 98"/>
                <a:gd name="T19" fmla="*/ 153 h 153"/>
                <a:gd name="T20" fmla="*/ 0 w 98"/>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0" y="5"/>
                  </a:moveTo>
                  <a:cubicBezTo>
                    <a:pt x="30" y="5"/>
                    <a:pt x="30" y="5"/>
                    <a:pt x="30" y="5"/>
                  </a:cubicBezTo>
                  <a:cubicBezTo>
                    <a:pt x="35" y="22"/>
                    <a:pt x="35" y="22"/>
                    <a:pt x="35" y="22"/>
                  </a:cubicBezTo>
                  <a:cubicBezTo>
                    <a:pt x="41" y="11"/>
                    <a:pt x="53" y="0"/>
                    <a:pt x="72" y="0"/>
                  </a:cubicBezTo>
                  <a:cubicBezTo>
                    <a:pt x="84" y="0"/>
                    <a:pt x="93" y="4"/>
                    <a:pt x="98" y="7"/>
                  </a:cubicBezTo>
                  <a:cubicBezTo>
                    <a:pt x="85" y="39"/>
                    <a:pt x="85" y="39"/>
                    <a:pt x="85" y="39"/>
                  </a:cubicBezTo>
                  <a:cubicBezTo>
                    <a:pt x="82" y="36"/>
                    <a:pt x="76" y="34"/>
                    <a:pt x="67" y="34"/>
                  </a:cubicBezTo>
                  <a:cubicBezTo>
                    <a:pt x="50" y="34"/>
                    <a:pt x="36" y="47"/>
                    <a:pt x="36" y="72"/>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7" hidden="1"/>
            <p:cNvSpPr>
              <a:spLocks/>
            </p:cNvSpPr>
            <p:nvPr userDrawn="1"/>
          </p:nvSpPr>
          <p:spPr bwMode="auto">
            <a:xfrm>
              <a:off x="5403850" y="-120650"/>
              <a:ext cx="38100" cy="50800"/>
            </a:xfrm>
            <a:custGeom>
              <a:avLst/>
              <a:gdLst>
                <a:gd name="T0" fmla="*/ 9 w 24"/>
                <a:gd name="T1" fmla="*/ 5 h 32"/>
                <a:gd name="T2" fmla="*/ 0 w 24"/>
                <a:gd name="T3" fmla="*/ 5 h 32"/>
                <a:gd name="T4" fmla="*/ 0 w 24"/>
                <a:gd name="T5" fmla="*/ 0 h 32"/>
                <a:gd name="T6" fmla="*/ 24 w 24"/>
                <a:gd name="T7" fmla="*/ 0 h 32"/>
                <a:gd name="T8" fmla="*/ 24 w 24"/>
                <a:gd name="T9" fmla="*/ 5 h 32"/>
                <a:gd name="T10" fmla="*/ 14 w 24"/>
                <a:gd name="T11" fmla="*/ 5 h 32"/>
                <a:gd name="T12" fmla="*/ 14 w 24"/>
                <a:gd name="T13" fmla="*/ 32 h 32"/>
                <a:gd name="T14" fmla="*/ 9 w 24"/>
                <a:gd name="T15" fmla="*/ 32 h 32"/>
                <a:gd name="T16" fmla="*/ 9 w 24"/>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9" y="5"/>
                  </a:moveTo>
                  <a:lnTo>
                    <a:pt x="0" y="5"/>
                  </a:lnTo>
                  <a:lnTo>
                    <a:pt x="0" y="0"/>
                  </a:lnTo>
                  <a:lnTo>
                    <a:pt x="24" y="0"/>
                  </a:lnTo>
                  <a:lnTo>
                    <a:pt x="24" y="5"/>
                  </a:lnTo>
                  <a:lnTo>
                    <a:pt x="14" y="5"/>
                  </a:lnTo>
                  <a:lnTo>
                    <a:pt x="14" y="32"/>
                  </a:lnTo>
                  <a:lnTo>
                    <a:pt x="9" y="32"/>
                  </a:lnTo>
                  <a:lnTo>
                    <a:pt x="9"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8" hidden="1"/>
            <p:cNvSpPr>
              <a:spLocks/>
            </p:cNvSpPr>
            <p:nvPr userDrawn="1"/>
          </p:nvSpPr>
          <p:spPr bwMode="auto">
            <a:xfrm>
              <a:off x="5441950" y="-107950"/>
              <a:ext cx="23813" cy="38100"/>
            </a:xfrm>
            <a:custGeom>
              <a:avLst/>
              <a:gdLst>
                <a:gd name="T0" fmla="*/ 0 w 97"/>
                <a:gd name="T1" fmla="*/ 5 h 153"/>
                <a:gd name="T2" fmla="*/ 29 w 97"/>
                <a:gd name="T3" fmla="*/ 5 h 153"/>
                <a:gd name="T4" fmla="*/ 34 w 97"/>
                <a:gd name="T5" fmla="*/ 22 h 153"/>
                <a:gd name="T6" fmla="*/ 72 w 97"/>
                <a:gd name="T7" fmla="*/ 0 h 153"/>
                <a:gd name="T8" fmla="*/ 97 w 97"/>
                <a:gd name="T9" fmla="*/ 7 h 153"/>
                <a:gd name="T10" fmla="*/ 84 w 97"/>
                <a:gd name="T11" fmla="*/ 39 h 153"/>
                <a:gd name="T12" fmla="*/ 67 w 97"/>
                <a:gd name="T13" fmla="*/ 34 h 153"/>
                <a:gd name="T14" fmla="*/ 35 w 97"/>
                <a:gd name="T15" fmla="*/ 72 h 153"/>
                <a:gd name="T16" fmla="*/ 35 w 97"/>
                <a:gd name="T17" fmla="*/ 153 h 153"/>
                <a:gd name="T18" fmla="*/ 0 w 97"/>
                <a:gd name="T19" fmla="*/ 153 h 153"/>
                <a:gd name="T20" fmla="*/ 0 w 97"/>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53">
                  <a:moveTo>
                    <a:pt x="0" y="5"/>
                  </a:moveTo>
                  <a:cubicBezTo>
                    <a:pt x="29" y="5"/>
                    <a:pt x="29" y="5"/>
                    <a:pt x="29" y="5"/>
                  </a:cubicBezTo>
                  <a:cubicBezTo>
                    <a:pt x="34" y="22"/>
                    <a:pt x="34" y="22"/>
                    <a:pt x="34" y="22"/>
                  </a:cubicBezTo>
                  <a:cubicBezTo>
                    <a:pt x="40" y="11"/>
                    <a:pt x="53" y="0"/>
                    <a:pt x="72" y="0"/>
                  </a:cubicBezTo>
                  <a:cubicBezTo>
                    <a:pt x="84" y="0"/>
                    <a:pt x="92" y="4"/>
                    <a:pt x="97" y="7"/>
                  </a:cubicBezTo>
                  <a:cubicBezTo>
                    <a:pt x="84" y="39"/>
                    <a:pt x="84" y="39"/>
                    <a:pt x="84" y="39"/>
                  </a:cubicBezTo>
                  <a:cubicBezTo>
                    <a:pt x="81" y="36"/>
                    <a:pt x="75" y="34"/>
                    <a:pt x="67" y="34"/>
                  </a:cubicBezTo>
                  <a:cubicBezTo>
                    <a:pt x="49" y="34"/>
                    <a:pt x="35" y="47"/>
                    <a:pt x="35" y="72"/>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9" hidden="1"/>
            <p:cNvSpPr>
              <a:spLocks/>
            </p:cNvSpPr>
            <p:nvPr userDrawn="1"/>
          </p:nvSpPr>
          <p:spPr bwMode="auto">
            <a:xfrm>
              <a:off x="5470525" y="-106363"/>
              <a:ext cx="33338" cy="38100"/>
            </a:xfrm>
            <a:custGeom>
              <a:avLst/>
              <a:gdLst>
                <a:gd name="T0" fmla="*/ 133 w 133"/>
                <a:gd name="T1" fmla="*/ 148 h 152"/>
                <a:gd name="T2" fmla="*/ 104 w 133"/>
                <a:gd name="T3" fmla="*/ 148 h 152"/>
                <a:gd name="T4" fmla="*/ 99 w 133"/>
                <a:gd name="T5" fmla="*/ 130 h 152"/>
                <a:gd name="T6" fmla="*/ 53 w 133"/>
                <a:gd name="T7" fmla="*/ 152 h 152"/>
                <a:gd name="T8" fmla="*/ 0 w 133"/>
                <a:gd name="T9" fmla="*/ 89 h 152"/>
                <a:gd name="T10" fmla="*/ 0 w 133"/>
                <a:gd name="T11" fmla="*/ 0 h 152"/>
                <a:gd name="T12" fmla="*/ 36 w 133"/>
                <a:gd name="T13" fmla="*/ 0 h 152"/>
                <a:gd name="T14" fmla="*/ 36 w 133"/>
                <a:gd name="T15" fmla="*/ 84 h 152"/>
                <a:gd name="T16" fmla="*/ 65 w 133"/>
                <a:gd name="T17" fmla="*/ 119 h 152"/>
                <a:gd name="T18" fmla="*/ 97 w 133"/>
                <a:gd name="T19" fmla="*/ 81 h 152"/>
                <a:gd name="T20" fmla="*/ 97 w 133"/>
                <a:gd name="T21" fmla="*/ 0 h 152"/>
                <a:gd name="T22" fmla="*/ 133 w 133"/>
                <a:gd name="T23" fmla="*/ 0 h 152"/>
                <a:gd name="T24" fmla="*/ 133 w 133"/>
                <a:gd name="T25"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2">
                  <a:moveTo>
                    <a:pt x="133" y="148"/>
                  </a:moveTo>
                  <a:cubicBezTo>
                    <a:pt x="104" y="148"/>
                    <a:pt x="104" y="148"/>
                    <a:pt x="104" y="148"/>
                  </a:cubicBezTo>
                  <a:cubicBezTo>
                    <a:pt x="99" y="130"/>
                    <a:pt x="99" y="130"/>
                    <a:pt x="99" y="130"/>
                  </a:cubicBezTo>
                  <a:cubicBezTo>
                    <a:pt x="89" y="142"/>
                    <a:pt x="75" y="152"/>
                    <a:pt x="53" y="152"/>
                  </a:cubicBezTo>
                  <a:cubicBezTo>
                    <a:pt x="19" y="152"/>
                    <a:pt x="0" y="132"/>
                    <a:pt x="0" y="89"/>
                  </a:cubicBezTo>
                  <a:cubicBezTo>
                    <a:pt x="0" y="0"/>
                    <a:pt x="0" y="0"/>
                    <a:pt x="0" y="0"/>
                  </a:cubicBezTo>
                  <a:cubicBezTo>
                    <a:pt x="36" y="0"/>
                    <a:pt x="36" y="0"/>
                    <a:pt x="36" y="0"/>
                  </a:cubicBezTo>
                  <a:cubicBezTo>
                    <a:pt x="36" y="84"/>
                    <a:pt x="36" y="84"/>
                    <a:pt x="36" y="84"/>
                  </a:cubicBezTo>
                  <a:cubicBezTo>
                    <a:pt x="36" y="111"/>
                    <a:pt x="48" y="119"/>
                    <a:pt x="65" y="119"/>
                  </a:cubicBezTo>
                  <a:cubicBezTo>
                    <a:pt x="83" y="119"/>
                    <a:pt x="97" y="106"/>
                    <a:pt x="97" y="81"/>
                  </a:cubicBezTo>
                  <a:cubicBezTo>
                    <a:pt x="97" y="0"/>
                    <a:pt x="97" y="0"/>
                    <a:pt x="97" y="0"/>
                  </a:cubicBezTo>
                  <a:cubicBezTo>
                    <a:pt x="133" y="0"/>
                    <a:pt x="133" y="0"/>
                    <a:pt x="133" y="0"/>
                  </a:cubicBezTo>
                  <a:lnTo>
                    <a:pt x="133"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20" hidden="1"/>
            <p:cNvSpPr>
              <a:spLocks/>
            </p:cNvSpPr>
            <p:nvPr userDrawn="1"/>
          </p:nvSpPr>
          <p:spPr bwMode="auto">
            <a:xfrm>
              <a:off x="5510213" y="-107950"/>
              <a:ext cx="30163" cy="39688"/>
            </a:xfrm>
            <a:custGeom>
              <a:avLst/>
              <a:gdLst>
                <a:gd name="T0" fmla="*/ 0 w 122"/>
                <a:gd name="T1" fmla="*/ 113 h 157"/>
                <a:gd name="T2" fmla="*/ 32 w 122"/>
                <a:gd name="T3" fmla="*/ 103 h 157"/>
                <a:gd name="T4" fmla="*/ 62 w 122"/>
                <a:gd name="T5" fmla="*/ 127 h 157"/>
                <a:gd name="T6" fmla="*/ 88 w 122"/>
                <a:gd name="T7" fmla="*/ 110 h 157"/>
                <a:gd name="T8" fmla="*/ 61 w 122"/>
                <a:gd name="T9" fmla="*/ 93 h 157"/>
                <a:gd name="T10" fmla="*/ 4 w 122"/>
                <a:gd name="T11" fmla="*/ 47 h 157"/>
                <a:gd name="T12" fmla="*/ 62 w 122"/>
                <a:gd name="T13" fmla="*/ 0 h 157"/>
                <a:gd name="T14" fmla="*/ 118 w 122"/>
                <a:gd name="T15" fmla="*/ 43 h 157"/>
                <a:gd name="T16" fmla="*/ 87 w 122"/>
                <a:gd name="T17" fmla="*/ 52 h 157"/>
                <a:gd name="T18" fmla="*/ 62 w 122"/>
                <a:gd name="T19" fmla="*/ 30 h 157"/>
                <a:gd name="T20" fmla="*/ 38 w 122"/>
                <a:gd name="T21" fmla="*/ 45 h 157"/>
                <a:gd name="T22" fmla="*/ 67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8" y="121"/>
                    <a:pt x="88" y="110"/>
                  </a:cubicBezTo>
                  <a:cubicBezTo>
                    <a:pt x="88" y="103"/>
                    <a:pt x="84" y="97"/>
                    <a:pt x="61" y="93"/>
                  </a:cubicBezTo>
                  <a:cubicBezTo>
                    <a:pt x="30" y="87"/>
                    <a:pt x="4" y="78"/>
                    <a:pt x="4" y="47"/>
                  </a:cubicBezTo>
                  <a:cubicBezTo>
                    <a:pt x="4" y="21"/>
                    <a:pt x="26" y="0"/>
                    <a:pt x="62" y="0"/>
                  </a:cubicBezTo>
                  <a:cubicBezTo>
                    <a:pt x="92" y="0"/>
                    <a:pt x="112" y="16"/>
                    <a:pt x="118" y="43"/>
                  </a:cubicBezTo>
                  <a:cubicBezTo>
                    <a:pt x="87" y="52"/>
                    <a:pt x="87" y="52"/>
                    <a:pt x="87" y="52"/>
                  </a:cubicBezTo>
                  <a:cubicBezTo>
                    <a:pt x="85" y="41"/>
                    <a:pt x="78" y="30"/>
                    <a:pt x="62" y="30"/>
                  </a:cubicBezTo>
                  <a:cubicBezTo>
                    <a:pt x="45" y="30"/>
                    <a:pt x="38" y="38"/>
                    <a:pt x="38" y="45"/>
                  </a:cubicBezTo>
                  <a:cubicBezTo>
                    <a:pt x="38" y="55"/>
                    <a:pt x="48" y="59"/>
                    <a:pt x="67" y="62"/>
                  </a:cubicBezTo>
                  <a:cubicBezTo>
                    <a:pt x="100"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21" hidden="1"/>
            <p:cNvSpPr>
              <a:spLocks/>
            </p:cNvSpPr>
            <p:nvPr userDrawn="1"/>
          </p:nvSpPr>
          <p:spPr bwMode="auto">
            <a:xfrm>
              <a:off x="5545138" y="-115888"/>
              <a:ext cx="25400" cy="47625"/>
            </a:xfrm>
            <a:custGeom>
              <a:avLst/>
              <a:gdLst>
                <a:gd name="T0" fmla="*/ 26 w 104"/>
                <a:gd name="T1" fmla="*/ 147 h 191"/>
                <a:gd name="T2" fmla="*/ 26 w 104"/>
                <a:gd name="T3" fmla="*/ 70 h 191"/>
                <a:gd name="T4" fmla="*/ 0 w 104"/>
                <a:gd name="T5" fmla="*/ 70 h 191"/>
                <a:gd name="T6" fmla="*/ 0 w 104"/>
                <a:gd name="T7" fmla="*/ 39 h 191"/>
                <a:gd name="T8" fmla="*/ 26 w 104"/>
                <a:gd name="T9" fmla="*/ 39 h 191"/>
                <a:gd name="T10" fmla="*/ 26 w 104"/>
                <a:gd name="T11" fmla="*/ 0 h 191"/>
                <a:gd name="T12" fmla="*/ 62 w 104"/>
                <a:gd name="T13" fmla="*/ 0 h 191"/>
                <a:gd name="T14" fmla="*/ 62 w 104"/>
                <a:gd name="T15" fmla="*/ 39 h 191"/>
                <a:gd name="T16" fmla="*/ 99 w 104"/>
                <a:gd name="T17" fmla="*/ 39 h 191"/>
                <a:gd name="T18" fmla="*/ 99 w 104"/>
                <a:gd name="T19" fmla="*/ 70 h 191"/>
                <a:gd name="T20" fmla="*/ 62 w 104"/>
                <a:gd name="T21" fmla="*/ 70 h 191"/>
                <a:gd name="T22" fmla="*/ 62 w 104"/>
                <a:gd name="T23" fmla="*/ 142 h 191"/>
                <a:gd name="T24" fmla="*/ 76 w 104"/>
                <a:gd name="T25" fmla="*/ 158 h 191"/>
                <a:gd name="T26" fmla="*/ 89 w 104"/>
                <a:gd name="T27" fmla="*/ 153 h 191"/>
                <a:gd name="T28" fmla="*/ 104 w 104"/>
                <a:gd name="T29" fmla="*/ 178 h 191"/>
                <a:gd name="T30" fmla="*/ 68 w 104"/>
                <a:gd name="T31" fmla="*/ 191 h 191"/>
                <a:gd name="T32" fmla="*/ 26 w 104"/>
                <a:gd name="T33" fmla="*/ 14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91">
                  <a:moveTo>
                    <a:pt x="26" y="147"/>
                  </a:moveTo>
                  <a:cubicBezTo>
                    <a:pt x="26" y="70"/>
                    <a:pt x="26" y="70"/>
                    <a:pt x="26" y="70"/>
                  </a:cubicBezTo>
                  <a:cubicBezTo>
                    <a:pt x="0" y="70"/>
                    <a:pt x="0" y="70"/>
                    <a:pt x="0" y="70"/>
                  </a:cubicBezTo>
                  <a:cubicBezTo>
                    <a:pt x="0" y="39"/>
                    <a:pt x="0" y="39"/>
                    <a:pt x="0" y="39"/>
                  </a:cubicBezTo>
                  <a:cubicBezTo>
                    <a:pt x="26" y="39"/>
                    <a:pt x="26" y="39"/>
                    <a:pt x="26" y="39"/>
                  </a:cubicBezTo>
                  <a:cubicBezTo>
                    <a:pt x="26" y="0"/>
                    <a:pt x="26" y="0"/>
                    <a:pt x="26" y="0"/>
                  </a:cubicBezTo>
                  <a:cubicBezTo>
                    <a:pt x="62" y="0"/>
                    <a:pt x="62" y="0"/>
                    <a:pt x="62" y="0"/>
                  </a:cubicBezTo>
                  <a:cubicBezTo>
                    <a:pt x="62" y="39"/>
                    <a:pt x="62" y="39"/>
                    <a:pt x="62" y="39"/>
                  </a:cubicBezTo>
                  <a:cubicBezTo>
                    <a:pt x="99" y="39"/>
                    <a:pt x="99" y="39"/>
                    <a:pt x="99" y="39"/>
                  </a:cubicBezTo>
                  <a:cubicBezTo>
                    <a:pt x="99" y="70"/>
                    <a:pt x="99" y="70"/>
                    <a:pt x="99" y="70"/>
                  </a:cubicBezTo>
                  <a:cubicBezTo>
                    <a:pt x="62" y="70"/>
                    <a:pt x="62" y="70"/>
                    <a:pt x="62" y="70"/>
                  </a:cubicBezTo>
                  <a:cubicBezTo>
                    <a:pt x="62" y="142"/>
                    <a:pt x="62" y="142"/>
                    <a:pt x="62" y="142"/>
                  </a:cubicBezTo>
                  <a:cubicBezTo>
                    <a:pt x="62" y="153"/>
                    <a:pt x="67" y="158"/>
                    <a:pt x="76" y="158"/>
                  </a:cubicBezTo>
                  <a:cubicBezTo>
                    <a:pt x="82" y="158"/>
                    <a:pt x="87" y="155"/>
                    <a:pt x="89" y="153"/>
                  </a:cubicBezTo>
                  <a:cubicBezTo>
                    <a:pt x="104" y="178"/>
                    <a:pt x="104" y="178"/>
                    <a:pt x="104" y="178"/>
                  </a:cubicBezTo>
                  <a:cubicBezTo>
                    <a:pt x="100" y="183"/>
                    <a:pt x="88" y="191"/>
                    <a:pt x="68" y="191"/>
                  </a:cubicBezTo>
                  <a:cubicBezTo>
                    <a:pt x="45" y="191"/>
                    <a:pt x="26" y="176"/>
                    <a:pt x="2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22" hidden="1"/>
            <p:cNvSpPr>
              <a:spLocks noEditPoints="1"/>
            </p:cNvSpPr>
            <p:nvPr userDrawn="1"/>
          </p:nvSpPr>
          <p:spPr bwMode="auto">
            <a:xfrm>
              <a:off x="5591175" y="-122238"/>
              <a:ext cx="9525" cy="52388"/>
            </a:xfrm>
            <a:custGeom>
              <a:avLst/>
              <a:gdLst>
                <a:gd name="T0" fmla="*/ 0 w 42"/>
                <a:gd name="T1" fmla="*/ 21 h 211"/>
                <a:gd name="T2" fmla="*/ 20 w 42"/>
                <a:gd name="T3" fmla="*/ 0 h 211"/>
                <a:gd name="T4" fmla="*/ 42 w 42"/>
                <a:gd name="T5" fmla="*/ 21 h 211"/>
                <a:gd name="T6" fmla="*/ 20 w 42"/>
                <a:gd name="T7" fmla="*/ 42 h 211"/>
                <a:gd name="T8" fmla="*/ 0 w 42"/>
                <a:gd name="T9" fmla="*/ 21 h 211"/>
                <a:gd name="T10" fmla="*/ 3 w 42"/>
                <a:gd name="T11" fmla="*/ 63 h 211"/>
                <a:gd name="T12" fmla="*/ 39 w 42"/>
                <a:gd name="T13" fmla="*/ 63 h 211"/>
                <a:gd name="T14" fmla="*/ 39 w 42"/>
                <a:gd name="T15" fmla="*/ 211 h 211"/>
                <a:gd name="T16" fmla="*/ 3 w 42"/>
                <a:gd name="T17" fmla="*/ 211 h 211"/>
                <a:gd name="T18" fmla="*/ 3 w 42"/>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1">
                  <a:moveTo>
                    <a:pt x="0" y="21"/>
                  </a:moveTo>
                  <a:cubicBezTo>
                    <a:pt x="0" y="10"/>
                    <a:pt x="9" y="0"/>
                    <a:pt x="20" y="0"/>
                  </a:cubicBezTo>
                  <a:cubicBezTo>
                    <a:pt x="32" y="0"/>
                    <a:pt x="42" y="10"/>
                    <a:pt x="42" y="21"/>
                  </a:cubicBezTo>
                  <a:cubicBezTo>
                    <a:pt x="42" y="33"/>
                    <a:pt x="32" y="42"/>
                    <a:pt x="20" y="42"/>
                  </a:cubicBezTo>
                  <a:cubicBezTo>
                    <a:pt x="9" y="42"/>
                    <a:pt x="0" y="33"/>
                    <a:pt x="0" y="21"/>
                  </a:cubicBezTo>
                  <a:close/>
                  <a:moveTo>
                    <a:pt x="3" y="63"/>
                  </a:moveTo>
                  <a:cubicBezTo>
                    <a:pt x="39" y="63"/>
                    <a:pt x="39" y="63"/>
                    <a:pt x="39" y="63"/>
                  </a:cubicBezTo>
                  <a:cubicBezTo>
                    <a:pt x="39" y="211"/>
                    <a:pt x="39" y="211"/>
                    <a:pt x="39" y="211"/>
                  </a:cubicBezTo>
                  <a:cubicBezTo>
                    <a:pt x="3" y="211"/>
                    <a:pt x="3" y="211"/>
                    <a:pt x="3" y="211"/>
                  </a:cubicBezTo>
                  <a:lnTo>
                    <a:pt x="3"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23" hidden="1"/>
            <p:cNvSpPr>
              <a:spLocks/>
            </p:cNvSpPr>
            <p:nvPr userDrawn="1"/>
          </p:nvSpPr>
          <p:spPr bwMode="auto">
            <a:xfrm>
              <a:off x="5608638" y="-107950"/>
              <a:ext cx="33338" cy="38100"/>
            </a:xfrm>
            <a:custGeom>
              <a:avLst/>
              <a:gdLst>
                <a:gd name="T0" fmla="*/ 0 w 133"/>
                <a:gd name="T1" fmla="*/ 5 h 153"/>
                <a:gd name="T2" fmla="*/ 29 w 133"/>
                <a:gd name="T3" fmla="*/ 5 h 153"/>
                <a:gd name="T4" fmla="*/ 34 w 133"/>
                <a:gd name="T5" fmla="*/ 22 h 153"/>
                <a:gd name="T6" fmla="*/ 79 w 133"/>
                <a:gd name="T7" fmla="*/ 0 h 153"/>
                <a:gd name="T8" fmla="*/ 133 w 133"/>
                <a:gd name="T9" fmla="*/ 63 h 153"/>
                <a:gd name="T10" fmla="*/ 133 w 133"/>
                <a:gd name="T11" fmla="*/ 153 h 153"/>
                <a:gd name="T12" fmla="*/ 97 w 133"/>
                <a:gd name="T13" fmla="*/ 153 h 153"/>
                <a:gd name="T14" fmla="*/ 97 w 133"/>
                <a:gd name="T15" fmla="*/ 68 h 153"/>
                <a:gd name="T16" fmla="*/ 68 w 133"/>
                <a:gd name="T17" fmla="*/ 33 h 153"/>
                <a:gd name="T18" fmla="*/ 35 w 133"/>
                <a:gd name="T19" fmla="*/ 71 h 153"/>
                <a:gd name="T20" fmla="*/ 35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29" y="5"/>
                    <a:pt x="29" y="5"/>
                    <a:pt x="29" y="5"/>
                  </a:cubicBezTo>
                  <a:cubicBezTo>
                    <a:pt x="34" y="22"/>
                    <a:pt x="34" y="22"/>
                    <a:pt x="34" y="22"/>
                  </a:cubicBezTo>
                  <a:cubicBezTo>
                    <a:pt x="43" y="10"/>
                    <a:pt x="57" y="0"/>
                    <a:pt x="79" y="0"/>
                  </a:cubicBezTo>
                  <a:cubicBezTo>
                    <a:pt x="113" y="0"/>
                    <a:pt x="133" y="20"/>
                    <a:pt x="133" y="63"/>
                  </a:cubicBezTo>
                  <a:cubicBezTo>
                    <a:pt x="133" y="153"/>
                    <a:pt x="133" y="153"/>
                    <a:pt x="133" y="153"/>
                  </a:cubicBezTo>
                  <a:cubicBezTo>
                    <a:pt x="97" y="153"/>
                    <a:pt x="97" y="153"/>
                    <a:pt x="97" y="153"/>
                  </a:cubicBezTo>
                  <a:cubicBezTo>
                    <a:pt x="97" y="68"/>
                    <a:pt x="97" y="68"/>
                    <a:pt x="97" y="68"/>
                  </a:cubicBezTo>
                  <a:cubicBezTo>
                    <a:pt x="97" y="42"/>
                    <a:pt x="85" y="33"/>
                    <a:pt x="68" y="33"/>
                  </a:cubicBezTo>
                  <a:cubicBezTo>
                    <a:pt x="50" y="33"/>
                    <a:pt x="35" y="46"/>
                    <a:pt x="35" y="71"/>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24" hidden="1"/>
            <p:cNvSpPr>
              <a:spLocks/>
            </p:cNvSpPr>
            <p:nvPr userDrawn="1"/>
          </p:nvSpPr>
          <p:spPr bwMode="auto">
            <a:xfrm>
              <a:off x="5662613" y="-120650"/>
              <a:ext cx="66675" cy="50800"/>
            </a:xfrm>
            <a:custGeom>
              <a:avLst/>
              <a:gdLst>
                <a:gd name="T0" fmla="*/ 42 w 42"/>
                <a:gd name="T1" fmla="*/ 0 h 32"/>
                <a:gd name="T2" fmla="*/ 33 w 42"/>
                <a:gd name="T3" fmla="*/ 32 h 32"/>
                <a:gd name="T4" fmla="*/ 28 w 42"/>
                <a:gd name="T5" fmla="*/ 32 h 32"/>
                <a:gd name="T6" fmla="*/ 21 w 42"/>
                <a:gd name="T7" fmla="*/ 8 h 32"/>
                <a:gd name="T8" fmla="*/ 15 w 42"/>
                <a:gd name="T9" fmla="*/ 32 h 32"/>
                <a:gd name="T10" fmla="*/ 9 w 42"/>
                <a:gd name="T11" fmla="*/ 32 h 32"/>
                <a:gd name="T12" fmla="*/ 0 w 42"/>
                <a:gd name="T13" fmla="*/ 0 h 32"/>
                <a:gd name="T14" fmla="*/ 6 w 42"/>
                <a:gd name="T15" fmla="*/ 0 h 32"/>
                <a:gd name="T16" fmla="*/ 12 w 42"/>
                <a:gd name="T17" fmla="*/ 24 h 32"/>
                <a:gd name="T18" fmla="*/ 19 w 42"/>
                <a:gd name="T19" fmla="*/ 0 h 32"/>
                <a:gd name="T20" fmla="*/ 24 w 42"/>
                <a:gd name="T21" fmla="*/ 0 h 32"/>
                <a:gd name="T22" fmla="*/ 31 w 42"/>
                <a:gd name="T23" fmla="*/ 23 h 32"/>
                <a:gd name="T24" fmla="*/ 37 w 42"/>
                <a:gd name="T25" fmla="*/ 0 h 32"/>
                <a:gd name="T26" fmla="*/ 42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42" y="0"/>
                  </a:moveTo>
                  <a:lnTo>
                    <a:pt x="33" y="32"/>
                  </a:lnTo>
                  <a:lnTo>
                    <a:pt x="28" y="32"/>
                  </a:lnTo>
                  <a:lnTo>
                    <a:pt x="21" y="8"/>
                  </a:lnTo>
                  <a:lnTo>
                    <a:pt x="15" y="32"/>
                  </a:lnTo>
                  <a:lnTo>
                    <a:pt x="9" y="32"/>
                  </a:lnTo>
                  <a:lnTo>
                    <a:pt x="0" y="0"/>
                  </a:lnTo>
                  <a:lnTo>
                    <a:pt x="6" y="0"/>
                  </a:lnTo>
                  <a:lnTo>
                    <a:pt x="12" y="24"/>
                  </a:lnTo>
                  <a:lnTo>
                    <a:pt x="19" y="0"/>
                  </a:lnTo>
                  <a:lnTo>
                    <a:pt x="24" y="0"/>
                  </a:lnTo>
                  <a:lnTo>
                    <a:pt x="31" y="23"/>
                  </a:lnTo>
                  <a:lnTo>
                    <a:pt x="37" y="0"/>
                  </a:lnTo>
                  <a:lnTo>
                    <a:pt x="4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25" hidden="1"/>
            <p:cNvSpPr>
              <a:spLocks noEditPoints="1"/>
            </p:cNvSpPr>
            <p:nvPr userDrawn="1"/>
          </p:nvSpPr>
          <p:spPr bwMode="auto">
            <a:xfrm>
              <a:off x="5729288" y="-107950"/>
              <a:ext cx="31750" cy="39688"/>
            </a:xfrm>
            <a:custGeom>
              <a:avLst/>
              <a:gdLst>
                <a:gd name="T0" fmla="*/ 0 w 126"/>
                <a:gd name="T1" fmla="*/ 111 h 157"/>
                <a:gd name="T2" fmla="*/ 59 w 126"/>
                <a:gd name="T3" fmla="*/ 62 h 157"/>
                <a:gd name="T4" fmla="*/ 90 w 126"/>
                <a:gd name="T5" fmla="*/ 58 h 157"/>
                <a:gd name="T6" fmla="*/ 90 w 126"/>
                <a:gd name="T7" fmla="*/ 56 h 157"/>
                <a:gd name="T8" fmla="*/ 63 w 126"/>
                <a:gd name="T9" fmla="*/ 29 h 157"/>
                <a:gd name="T10" fmla="*/ 34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9" y="62"/>
                  </a:cubicBezTo>
                  <a:cubicBezTo>
                    <a:pt x="90" y="58"/>
                    <a:pt x="90" y="58"/>
                    <a:pt x="90" y="58"/>
                  </a:cubicBezTo>
                  <a:cubicBezTo>
                    <a:pt x="90" y="56"/>
                    <a:pt x="90" y="56"/>
                    <a:pt x="90" y="56"/>
                  </a:cubicBezTo>
                  <a:cubicBezTo>
                    <a:pt x="90" y="39"/>
                    <a:pt x="82" y="29"/>
                    <a:pt x="63" y="29"/>
                  </a:cubicBezTo>
                  <a:cubicBezTo>
                    <a:pt x="44" y="29"/>
                    <a:pt x="36" y="38"/>
                    <a:pt x="34"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5"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Rectangle 26" hidden="1"/>
            <p:cNvSpPr>
              <a:spLocks noChangeArrowheads="1"/>
            </p:cNvSpPr>
            <p:nvPr userDrawn="1"/>
          </p:nvSpPr>
          <p:spPr bwMode="auto">
            <a:xfrm>
              <a:off x="5768975" y="-120650"/>
              <a:ext cx="7938"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27" hidden="1"/>
            <p:cNvSpPr>
              <a:spLocks noEditPoints="1"/>
            </p:cNvSpPr>
            <p:nvPr userDrawn="1"/>
          </p:nvSpPr>
          <p:spPr bwMode="auto">
            <a:xfrm>
              <a:off x="5784850"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4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3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5" y="109"/>
                    <a:pt x="51" y="128"/>
                    <a:pt x="75" y="128"/>
                  </a:cubicBezTo>
                  <a:cubicBezTo>
                    <a:pt x="96" y="128"/>
                    <a:pt x="107" y="115"/>
                    <a:pt x="111" y="105"/>
                  </a:cubicBezTo>
                  <a:cubicBezTo>
                    <a:pt x="141" y="114"/>
                    <a:pt x="141" y="114"/>
                    <a:pt x="141" y="114"/>
                  </a:cubicBezTo>
                  <a:cubicBezTo>
                    <a:pt x="132" y="138"/>
                    <a:pt x="111" y="157"/>
                    <a:pt x="75" y="157"/>
                  </a:cubicBezTo>
                  <a:cubicBezTo>
                    <a:pt x="32" y="157"/>
                    <a:pt x="0" y="124"/>
                    <a:pt x="0" y="79"/>
                  </a:cubicBezTo>
                  <a:cubicBezTo>
                    <a:pt x="0" y="34"/>
                    <a:pt x="32" y="0"/>
                    <a:pt x="74" y="0"/>
                  </a:cubicBezTo>
                  <a:cubicBezTo>
                    <a:pt x="118" y="0"/>
                    <a:pt x="145" y="32"/>
                    <a:pt x="145" y="77"/>
                  </a:cubicBezTo>
                  <a:cubicBezTo>
                    <a:pt x="145" y="90"/>
                    <a:pt x="145" y="90"/>
                    <a:pt x="145" y="90"/>
                  </a:cubicBezTo>
                  <a:lnTo>
                    <a:pt x="34" y="90"/>
                  </a:lnTo>
                  <a:close/>
                  <a:moveTo>
                    <a:pt x="75" y="30"/>
                  </a:moveTo>
                  <a:cubicBezTo>
                    <a:pt x="51" y="30"/>
                    <a:pt x="37" y="46"/>
                    <a:pt x="34" y="63"/>
                  </a:cubicBezTo>
                  <a:cubicBezTo>
                    <a:pt x="113" y="63"/>
                    <a:pt x="113" y="63"/>
                    <a:pt x="113" y="63"/>
                  </a:cubicBezTo>
                  <a:cubicBezTo>
                    <a:pt x="112" y="50"/>
                    <a:pt x="100"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28" hidden="1"/>
            <p:cNvSpPr>
              <a:spLocks/>
            </p:cNvSpPr>
            <p:nvPr userDrawn="1"/>
          </p:nvSpPr>
          <p:spPr bwMode="auto">
            <a:xfrm>
              <a:off x="5824538" y="-107950"/>
              <a:ext cx="30163" cy="39688"/>
            </a:xfrm>
            <a:custGeom>
              <a:avLst/>
              <a:gdLst>
                <a:gd name="T0" fmla="*/ 0 w 122"/>
                <a:gd name="T1" fmla="*/ 113 h 157"/>
                <a:gd name="T2" fmla="*/ 32 w 122"/>
                <a:gd name="T3" fmla="*/ 103 h 157"/>
                <a:gd name="T4" fmla="*/ 62 w 122"/>
                <a:gd name="T5" fmla="*/ 127 h 157"/>
                <a:gd name="T6" fmla="*/ 89 w 122"/>
                <a:gd name="T7" fmla="*/ 110 h 157"/>
                <a:gd name="T8" fmla="*/ 61 w 122"/>
                <a:gd name="T9" fmla="*/ 93 h 157"/>
                <a:gd name="T10" fmla="*/ 4 w 122"/>
                <a:gd name="T11" fmla="*/ 47 h 157"/>
                <a:gd name="T12" fmla="*/ 62 w 122"/>
                <a:gd name="T13" fmla="*/ 0 h 157"/>
                <a:gd name="T14" fmla="*/ 119 w 122"/>
                <a:gd name="T15" fmla="*/ 43 h 157"/>
                <a:gd name="T16" fmla="*/ 87 w 122"/>
                <a:gd name="T17" fmla="*/ 52 h 157"/>
                <a:gd name="T18" fmla="*/ 62 w 122"/>
                <a:gd name="T19" fmla="*/ 30 h 157"/>
                <a:gd name="T20" fmla="*/ 38 w 122"/>
                <a:gd name="T21" fmla="*/ 45 h 157"/>
                <a:gd name="T22" fmla="*/ 68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9" y="121"/>
                    <a:pt x="89" y="110"/>
                  </a:cubicBezTo>
                  <a:cubicBezTo>
                    <a:pt x="89" y="103"/>
                    <a:pt x="84" y="97"/>
                    <a:pt x="61" y="93"/>
                  </a:cubicBezTo>
                  <a:cubicBezTo>
                    <a:pt x="30" y="87"/>
                    <a:pt x="4" y="78"/>
                    <a:pt x="4" y="47"/>
                  </a:cubicBezTo>
                  <a:cubicBezTo>
                    <a:pt x="4" y="21"/>
                    <a:pt x="26" y="0"/>
                    <a:pt x="62" y="0"/>
                  </a:cubicBezTo>
                  <a:cubicBezTo>
                    <a:pt x="92" y="0"/>
                    <a:pt x="112" y="16"/>
                    <a:pt x="119" y="43"/>
                  </a:cubicBezTo>
                  <a:cubicBezTo>
                    <a:pt x="87" y="52"/>
                    <a:pt x="87" y="52"/>
                    <a:pt x="87" y="52"/>
                  </a:cubicBezTo>
                  <a:cubicBezTo>
                    <a:pt x="85" y="41"/>
                    <a:pt x="79" y="30"/>
                    <a:pt x="62" y="30"/>
                  </a:cubicBezTo>
                  <a:cubicBezTo>
                    <a:pt x="45" y="30"/>
                    <a:pt x="38" y="38"/>
                    <a:pt x="38" y="45"/>
                  </a:cubicBezTo>
                  <a:cubicBezTo>
                    <a:pt x="38" y="55"/>
                    <a:pt x="48" y="59"/>
                    <a:pt x="68" y="62"/>
                  </a:cubicBezTo>
                  <a:cubicBezTo>
                    <a:pt x="101"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29" hidden="1"/>
            <p:cNvSpPr>
              <a:spLocks/>
            </p:cNvSpPr>
            <p:nvPr userDrawn="1"/>
          </p:nvSpPr>
          <p:spPr bwMode="auto">
            <a:xfrm>
              <a:off x="4957763" y="-257175"/>
              <a:ext cx="82550" cy="88900"/>
            </a:xfrm>
            <a:custGeom>
              <a:avLst/>
              <a:gdLst>
                <a:gd name="T0" fmla="*/ 0 w 337"/>
                <a:gd name="T1" fmla="*/ 182 h 364"/>
                <a:gd name="T2" fmla="*/ 173 w 337"/>
                <a:gd name="T3" fmla="*/ 0 h 364"/>
                <a:gd name="T4" fmla="*/ 325 w 337"/>
                <a:gd name="T5" fmla="*/ 97 h 364"/>
                <a:gd name="T6" fmla="*/ 267 w 337"/>
                <a:gd name="T7" fmla="*/ 117 h 364"/>
                <a:gd name="T8" fmla="*/ 176 w 337"/>
                <a:gd name="T9" fmla="*/ 57 h 364"/>
                <a:gd name="T10" fmla="*/ 61 w 337"/>
                <a:gd name="T11" fmla="*/ 182 h 364"/>
                <a:gd name="T12" fmla="*/ 177 w 337"/>
                <a:gd name="T13" fmla="*/ 308 h 364"/>
                <a:gd name="T14" fmla="*/ 277 w 337"/>
                <a:gd name="T15" fmla="*/ 216 h 364"/>
                <a:gd name="T16" fmla="*/ 201 w 337"/>
                <a:gd name="T17" fmla="*/ 216 h 364"/>
                <a:gd name="T18" fmla="*/ 201 w 337"/>
                <a:gd name="T19" fmla="*/ 164 h 364"/>
                <a:gd name="T20" fmla="*/ 337 w 337"/>
                <a:gd name="T21" fmla="*/ 164 h 364"/>
                <a:gd name="T22" fmla="*/ 337 w 337"/>
                <a:gd name="T23" fmla="*/ 357 h 364"/>
                <a:gd name="T24" fmla="*/ 296 w 337"/>
                <a:gd name="T25" fmla="*/ 357 h 364"/>
                <a:gd name="T26" fmla="*/ 287 w 337"/>
                <a:gd name="T27" fmla="*/ 318 h 364"/>
                <a:gd name="T28" fmla="*/ 174 w 337"/>
                <a:gd name="T29" fmla="*/ 364 h 364"/>
                <a:gd name="T30" fmla="*/ 0 w 337"/>
                <a:gd name="T3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64">
                  <a:moveTo>
                    <a:pt x="0" y="182"/>
                  </a:moveTo>
                  <a:cubicBezTo>
                    <a:pt x="0" y="80"/>
                    <a:pt x="72" y="0"/>
                    <a:pt x="173" y="0"/>
                  </a:cubicBezTo>
                  <a:cubicBezTo>
                    <a:pt x="258" y="0"/>
                    <a:pt x="304" y="43"/>
                    <a:pt x="325" y="97"/>
                  </a:cubicBezTo>
                  <a:cubicBezTo>
                    <a:pt x="267" y="117"/>
                    <a:pt x="267" y="117"/>
                    <a:pt x="267" y="117"/>
                  </a:cubicBezTo>
                  <a:cubicBezTo>
                    <a:pt x="254" y="83"/>
                    <a:pt x="227" y="57"/>
                    <a:pt x="176" y="57"/>
                  </a:cubicBezTo>
                  <a:cubicBezTo>
                    <a:pt x="108" y="57"/>
                    <a:pt x="61" y="114"/>
                    <a:pt x="61" y="182"/>
                  </a:cubicBezTo>
                  <a:cubicBezTo>
                    <a:pt x="61" y="254"/>
                    <a:pt x="108" y="308"/>
                    <a:pt x="177" y="308"/>
                  </a:cubicBezTo>
                  <a:cubicBezTo>
                    <a:pt x="247" y="308"/>
                    <a:pt x="274" y="258"/>
                    <a:pt x="277" y="216"/>
                  </a:cubicBezTo>
                  <a:cubicBezTo>
                    <a:pt x="201" y="216"/>
                    <a:pt x="201" y="216"/>
                    <a:pt x="201" y="216"/>
                  </a:cubicBezTo>
                  <a:cubicBezTo>
                    <a:pt x="201" y="164"/>
                    <a:pt x="201" y="164"/>
                    <a:pt x="201" y="164"/>
                  </a:cubicBezTo>
                  <a:cubicBezTo>
                    <a:pt x="337" y="164"/>
                    <a:pt x="337" y="164"/>
                    <a:pt x="337" y="164"/>
                  </a:cubicBezTo>
                  <a:cubicBezTo>
                    <a:pt x="337" y="357"/>
                    <a:pt x="337" y="357"/>
                    <a:pt x="337" y="357"/>
                  </a:cubicBezTo>
                  <a:cubicBezTo>
                    <a:pt x="296" y="357"/>
                    <a:pt x="296" y="357"/>
                    <a:pt x="296" y="357"/>
                  </a:cubicBezTo>
                  <a:cubicBezTo>
                    <a:pt x="287" y="318"/>
                    <a:pt x="287" y="318"/>
                    <a:pt x="287" y="318"/>
                  </a:cubicBezTo>
                  <a:cubicBezTo>
                    <a:pt x="276" y="333"/>
                    <a:pt x="241" y="364"/>
                    <a:pt x="174" y="364"/>
                  </a:cubicBezTo>
                  <a:cubicBezTo>
                    <a:pt x="71" y="364"/>
                    <a:pt x="0" y="288"/>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Rectangle 30" hidden="1"/>
            <p:cNvSpPr>
              <a:spLocks noChangeArrowheads="1"/>
            </p:cNvSpPr>
            <p:nvPr userDrawn="1"/>
          </p:nvSpPr>
          <p:spPr bwMode="auto">
            <a:xfrm>
              <a:off x="5051425" y="-255588"/>
              <a:ext cx="14288" cy="857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31" hidden="1"/>
            <p:cNvSpPr>
              <a:spLocks noEditPoints="1"/>
            </p:cNvSpPr>
            <p:nvPr userDrawn="1"/>
          </p:nvSpPr>
          <p:spPr bwMode="auto">
            <a:xfrm>
              <a:off x="5075238" y="-231775"/>
              <a:ext cx="52388" cy="63500"/>
            </a:xfrm>
            <a:custGeom>
              <a:avLst/>
              <a:gdLst>
                <a:gd name="T0" fmla="*/ 0 w 212"/>
                <a:gd name="T1" fmla="*/ 186 h 263"/>
                <a:gd name="T2" fmla="*/ 99 w 212"/>
                <a:gd name="T3" fmla="*/ 104 h 263"/>
                <a:gd name="T4" fmla="*/ 152 w 212"/>
                <a:gd name="T5" fmla="*/ 96 h 263"/>
                <a:gd name="T6" fmla="*/ 152 w 212"/>
                <a:gd name="T7" fmla="*/ 93 h 263"/>
                <a:gd name="T8" fmla="*/ 106 w 212"/>
                <a:gd name="T9" fmla="*/ 48 h 263"/>
                <a:gd name="T10" fmla="*/ 57 w 212"/>
                <a:gd name="T11" fmla="*/ 88 h 263"/>
                <a:gd name="T12" fmla="*/ 4 w 212"/>
                <a:gd name="T13" fmla="*/ 75 h 263"/>
                <a:gd name="T14" fmla="*/ 108 w 212"/>
                <a:gd name="T15" fmla="*/ 0 h 263"/>
                <a:gd name="T16" fmla="*/ 212 w 212"/>
                <a:gd name="T17" fmla="*/ 92 h 263"/>
                <a:gd name="T18" fmla="*/ 212 w 212"/>
                <a:gd name="T19" fmla="*/ 256 h 263"/>
                <a:gd name="T20" fmla="*/ 162 w 212"/>
                <a:gd name="T21" fmla="*/ 256 h 263"/>
                <a:gd name="T22" fmla="*/ 155 w 212"/>
                <a:gd name="T23" fmla="*/ 234 h 263"/>
                <a:gd name="T24" fmla="*/ 86 w 212"/>
                <a:gd name="T25" fmla="*/ 263 h 263"/>
                <a:gd name="T26" fmla="*/ 0 w 212"/>
                <a:gd name="T27" fmla="*/ 186 h 263"/>
                <a:gd name="T28" fmla="*/ 152 w 212"/>
                <a:gd name="T29" fmla="*/ 169 h 263"/>
                <a:gd name="T30" fmla="*/ 152 w 212"/>
                <a:gd name="T31" fmla="*/ 140 h 263"/>
                <a:gd name="T32" fmla="*/ 103 w 212"/>
                <a:gd name="T33" fmla="*/ 147 h 263"/>
                <a:gd name="T34" fmla="*/ 58 w 212"/>
                <a:gd name="T35" fmla="*/ 183 h 263"/>
                <a:gd name="T36" fmla="*/ 102 w 212"/>
                <a:gd name="T37" fmla="*/ 215 h 263"/>
                <a:gd name="T38" fmla="*/ 152 w 212"/>
                <a:gd name="T3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63">
                  <a:moveTo>
                    <a:pt x="0" y="186"/>
                  </a:moveTo>
                  <a:cubicBezTo>
                    <a:pt x="0" y="150"/>
                    <a:pt x="19" y="115"/>
                    <a:pt x="99" y="104"/>
                  </a:cubicBezTo>
                  <a:cubicBezTo>
                    <a:pt x="152" y="96"/>
                    <a:pt x="152" y="96"/>
                    <a:pt x="152" y="96"/>
                  </a:cubicBezTo>
                  <a:cubicBezTo>
                    <a:pt x="152" y="93"/>
                    <a:pt x="152" y="93"/>
                    <a:pt x="152" y="93"/>
                  </a:cubicBezTo>
                  <a:cubicBezTo>
                    <a:pt x="152" y="65"/>
                    <a:pt x="138" y="48"/>
                    <a:pt x="106" y="48"/>
                  </a:cubicBezTo>
                  <a:cubicBezTo>
                    <a:pt x="75" y="48"/>
                    <a:pt x="61" y="63"/>
                    <a:pt x="57" y="88"/>
                  </a:cubicBezTo>
                  <a:cubicBezTo>
                    <a:pt x="4" y="75"/>
                    <a:pt x="4" y="75"/>
                    <a:pt x="4" y="75"/>
                  </a:cubicBezTo>
                  <a:cubicBezTo>
                    <a:pt x="17" y="26"/>
                    <a:pt x="49" y="0"/>
                    <a:pt x="108" y="0"/>
                  </a:cubicBezTo>
                  <a:cubicBezTo>
                    <a:pt x="164" y="0"/>
                    <a:pt x="212" y="27"/>
                    <a:pt x="212" y="92"/>
                  </a:cubicBezTo>
                  <a:cubicBezTo>
                    <a:pt x="212" y="256"/>
                    <a:pt x="212" y="256"/>
                    <a:pt x="212" y="256"/>
                  </a:cubicBezTo>
                  <a:cubicBezTo>
                    <a:pt x="162" y="256"/>
                    <a:pt x="162" y="256"/>
                    <a:pt x="162" y="256"/>
                  </a:cubicBezTo>
                  <a:cubicBezTo>
                    <a:pt x="155" y="234"/>
                    <a:pt x="155" y="234"/>
                    <a:pt x="155" y="234"/>
                  </a:cubicBezTo>
                  <a:cubicBezTo>
                    <a:pt x="145" y="248"/>
                    <a:pt x="126" y="263"/>
                    <a:pt x="86" y="263"/>
                  </a:cubicBezTo>
                  <a:cubicBezTo>
                    <a:pt x="39" y="263"/>
                    <a:pt x="0" y="234"/>
                    <a:pt x="0" y="186"/>
                  </a:cubicBezTo>
                  <a:close/>
                  <a:moveTo>
                    <a:pt x="152" y="169"/>
                  </a:moveTo>
                  <a:cubicBezTo>
                    <a:pt x="152" y="140"/>
                    <a:pt x="152" y="140"/>
                    <a:pt x="152" y="140"/>
                  </a:cubicBezTo>
                  <a:cubicBezTo>
                    <a:pt x="103" y="147"/>
                    <a:pt x="103" y="147"/>
                    <a:pt x="103" y="147"/>
                  </a:cubicBezTo>
                  <a:cubicBezTo>
                    <a:pt x="72" y="152"/>
                    <a:pt x="58" y="162"/>
                    <a:pt x="58" y="183"/>
                  </a:cubicBezTo>
                  <a:cubicBezTo>
                    <a:pt x="58" y="202"/>
                    <a:pt x="74" y="215"/>
                    <a:pt x="102" y="215"/>
                  </a:cubicBezTo>
                  <a:cubicBezTo>
                    <a:pt x="129" y="215"/>
                    <a:pt x="152" y="199"/>
                    <a:pt x="152" y="1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32" hidden="1"/>
            <p:cNvSpPr>
              <a:spLocks/>
            </p:cNvSpPr>
            <p:nvPr userDrawn="1"/>
          </p:nvSpPr>
          <p:spPr bwMode="auto">
            <a:xfrm>
              <a:off x="5140325" y="-231775"/>
              <a:ext cx="55563" cy="61913"/>
            </a:xfrm>
            <a:custGeom>
              <a:avLst/>
              <a:gdLst>
                <a:gd name="T0" fmla="*/ 0 w 224"/>
                <a:gd name="T1" fmla="*/ 7 h 256"/>
                <a:gd name="T2" fmla="*/ 50 w 224"/>
                <a:gd name="T3" fmla="*/ 7 h 256"/>
                <a:gd name="T4" fmla="*/ 58 w 224"/>
                <a:gd name="T5" fmla="*/ 37 h 256"/>
                <a:gd name="T6" fmla="*/ 134 w 224"/>
                <a:gd name="T7" fmla="*/ 0 h 256"/>
                <a:gd name="T8" fmla="*/ 224 w 224"/>
                <a:gd name="T9" fmla="*/ 105 h 256"/>
                <a:gd name="T10" fmla="*/ 224 w 224"/>
                <a:gd name="T11" fmla="*/ 256 h 256"/>
                <a:gd name="T12" fmla="*/ 164 w 224"/>
                <a:gd name="T13" fmla="*/ 256 h 256"/>
                <a:gd name="T14" fmla="*/ 164 w 224"/>
                <a:gd name="T15" fmla="*/ 113 h 256"/>
                <a:gd name="T16" fmla="*/ 115 w 224"/>
                <a:gd name="T17" fmla="*/ 55 h 256"/>
                <a:gd name="T18" fmla="*/ 60 w 224"/>
                <a:gd name="T19" fmla="*/ 119 h 256"/>
                <a:gd name="T20" fmla="*/ 60 w 224"/>
                <a:gd name="T21" fmla="*/ 256 h 256"/>
                <a:gd name="T22" fmla="*/ 0 w 224"/>
                <a:gd name="T23" fmla="*/ 256 h 256"/>
                <a:gd name="T24" fmla="*/ 0 w 224"/>
                <a:gd name="T25"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56">
                  <a:moveTo>
                    <a:pt x="0" y="7"/>
                  </a:moveTo>
                  <a:cubicBezTo>
                    <a:pt x="50" y="7"/>
                    <a:pt x="50" y="7"/>
                    <a:pt x="50" y="7"/>
                  </a:cubicBezTo>
                  <a:cubicBezTo>
                    <a:pt x="58" y="37"/>
                    <a:pt x="58" y="37"/>
                    <a:pt x="58" y="37"/>
                  </a:cubicBezTo>
                  <a:cubicBezTo>
                    <a:pt x="74" y="16"/>
                    <a:pt x="97" y="0"/>
                    <a:pt x="134" y="0"/>
                  </a:cubicBezTo>
                  <a:cubicBezTo>
                    <a:pt x="191" y="0"/>
                    <a:pt x="224" y="32"/>
                    <a:pt x="224" y="105"/>
                  </a:cubicBezTo>
                  <a:cubicBezTo>
                    <a:pt x="224" y="256"/>
                    <a:pt x="224" y="256"/>
                    <a:pt x="224" y="256"/>
                  </a:cubicBezTo>
                  <a:cubicBezTo>
                    <a:pt x="164" y="256"/>
                    <a:pt x="164" y="256"/>
                    <a:pt x="164" y="256"/>
                  </a:cubicBezTo>
                  <a:cubicBezTo>
                    <a:pt x="164" y="113"/>
                    <a:pt x="164" y="113"/>
                    <a:pt x="164" y="113"/>
                  </a:cubicBezTo>
                  <a:cubicBezTo>
                    <a:pt x="164" y="69"/>
                    <a:pt x="143" y="55"/>
                    <a:pt x="115" y="55"/>
                  </a:cubicBezTo>
                  <a:cubicBezTo>
                    <a:pt x="85" y="55"/>
                    <a:pt x="60" y="77"/>
                    <a:pt x="60" y="119"/>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33" hidden="1"/>
            <p:cNvSpPr>
              <a:spLocks noEditPoints="1"/>
            </p:cNvSpPr>
            <p:nvPr userDrawn="1"/>
          </p:nvSpPr>
          <p:spPr bwMode="auto">
            <a:xfrm>
              <a:off x="5207000" y="-255588"/>
              <a:ext cx="61913" cy="87313"/>
            </a:xfrm>
            <a:custGeom>
              <a:avLst/>
              <a:gdLst>
                <a:gd name="T0" fmla="*/ 0 w 258"/>
                <a:gd name="T1" fmla="*/ 225 h 357"/>
                <a:gd name="T2" fmla="*/ 121 w 258"/>
                <a:gd name="T3" fmla="*/ 94 h 357"/>
                <a:gd name="T4" fmla="*/ 198 w 258"/>
                <a:gd name="T5" fmla="*/ 129 h 357"/>
                <a:gd name="T6" fmla="*/ 198 w 258"/>
                <a:gd name="T7" fmla="*/ 0 h 357"/>
                <a:gd name="T8" fmla="*/ 258 w 258"/>
                <a:gd name="T9" fmla="*/ 0 h 357"/>
                <a:gd name="T10" fmla="*/ 258 w 258"/>
                <a:gd name="T11" fmla="*/ 350 h 357"/>
                <a:gd name="T12" fmla="*/ 209 w 258"/>
                <a:gd name="T13" fmla="*/ 350 h 357"/>
                <a:gd name="T14" fmla="*/ 201 w 258"/>
                <a:gd name="T15" fmla="*/ 320 h 357"/>
                <a:gd name="T16" fmla="*/ 121 w 258"/>
                <a:gd name="T17" fmla="*/ 357 h 357"/>
                <a:gd name="T18" fmla="*/ 0 w 258"/>
                <a:gd name="T19" fmla="*/ 225 h 357"/>
                <a:gd name="T20" fmla="*/ 199 w 258"/>
                <a:gd name="T21" fmla="*/ 225 h 357"/>
                <a:gd name="T22" fmla="*/ 130 w 258"/>
                <a:gd name="T23" fmla="*/ 148 h 357"/>
                <a:gd name="T24" fmla="*/ 60 w 258"/>
                <a:gd name="T25" fmla="*/ 225 h 357"/>
                <a:gd name="T26" fmla="*/ 130 w 258"/>
                <a:gd name="T27" fmla="*/ 303 h 357"/>
                <a:gd name="T28" fmla="*/ 199 w 258"/>
                <a:gd name="T29" fmla="*/ 22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57">
                  <a:moveTo>
                    <a:pt x="0" y="225"/>
                  </a:moveTo>
                  <a:cubicBezTo>
                    <a:pt x="0" y="152"/>
                    <a:pt x="50" y="94"/>
                    <a:pt x="121" y="94"/>
                  </a:cubicBezTo>
                  <a:cubicBezTo>
                    <a:pt x="159" y="94"/>
                    <a:pt x="185" y="111"/>
                    <a:pt x="198" y="129"/>
                  </a:cubicBezTo>
                  <a:cubicBezTo>
                    <a:pt x="198" y="0"/>
                    <a:pt x="198" y="0"/>
                    <a:pt x="198" y="0"/>
                  </a:cubicBezTo>
                  <a:cubicBezTo>
                    <a:pt x="258" y="0"/>
                    <a:pt x="258" y="0"/>
                    <a:pt x="258" y="0"/>
                  </a:cubicBezTo>
                  <a:cubicBezTo>
                    <a:pt x="258" y="350"/>
                    <a:pt x="258" y="350"/>
                    <a:pt x="258" y="350"/>
                  </a:cubicBezTo>
                  <a:cubicBezTo>
                    <a:pt x="209" y="350"/>
                    <a:pt x="209" y="350"/>
                    <a:pt x="209" y="350"/>
                  </a:cubicBezTo>
                  <a:cubicBezTo>
                    <a:pt x="201" y="320"/>
                    <a:pt x="201" y="320"/>
                    <a:pt x="201" y="320"/>
                  </a:cubicBezTo>
                  <a:cubicBezTo>
                    <a:pt x="188" y="336"/>
                    <a:pt x="163" y="357"/>
                    <a:pt x="121" y="357"/>
                  </a:cubicBezTo>
                  <a:cubicBezTo>
                    <a:pt x="52" y="357"/>
                    <a:pt x="0" y="298"/>
                    <a:pt x="0" y="225"/>
                  </a:cubicBezTo>
                  <a:close/>
                  <a:moveTo>
                    <a:pt x="199" y="225"/>
                  </a:moveTo>
                  <a:cubicBezTo>
                    <a:pt x="199" y="180"/>
                    <a:pt x="170" y="148"/>
                    <a:pt x="130" y="148"/>
                  </a:cubicBezTo>
                  <a:cubicBezTo>
                    <a:pt x="90" y="148"/>
                    <a:pt x="60" y="180"/>
                    <a:pt x="60" y="225"/>
                  </a:cubicBezTo>
                  <a:cubicBezTo>
                    <a:pt x="60" y="271"/>
                    <a:pt x="90" y="303"/>
                    <a:pt x="130" y="303"/>
                  </a:cubicBezTo>
                  <a:cubicBezTo>
                    <a:pt x="170" y="303"/>
                    <a:pt x="199" y="271"/>
                    <a:pt x="199" y="2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34" hidden="1"/>
            <p:cNvSpPr>
              <a:spLocks noEditPoints="1"/>
            </p:cNvSpPr>
            <p:nvPr userDrawn="1"/>
          </p:nvSpPr>
          <p:spPr bwMode="auto">
            <a:xfrm>
              <a:off x="5278438" y="-255588"/>
              <a:ext cx="92075" cy="85725"/>
            </a:xfrm>
            <a:custGeom>
              <a:avLst/>
              <a:gdLst>
                <a:gd name="T0" fmla="*/ 58 w 58"/>
                <a:gd name="T1" fmla="*/ 16 h 54"/>
                <a:gd name="T2" fmla="*/ 46 w 58"/>
                <a:gd name="T3" fmla="*/ 54 h 54"/>
                <a:gd name="T4" fmla="*/ 37 w 58"/>
                <a:gd name="T5" fmla="*/ 54 h 54"/>
                <a:gd name="T6" fmla="*/ 29 w 58"/>
                <a:gd name="T7" fmla="*/ 27 h 54"/>
                <a:gd name="T8" fmla="*/ 22 w 58"/>
                <a:gd name="T9" fmla="*/ 54 h 54"/>
                <a:gd name="T10" fmla="*/ 12 w 58"/>
                <a:gd name="T11" fmla="*/ 54 h 54"/>
                <a:gd name="T12" fmla="*/ 0 w 58"/>
                <a:gd name="T13" fmla="*/ 16 h 54"/>
                <a:gd name="T14" fmla="*/ 10 w 58"/>
                <a:gd name="T15" fmla="*/ 16 h 54"/>
                <a:gd name="T16" fmla="*/ 17 w 58"/>
                <a:gd name="T17" fmla="*/ 43 h 54"/>
                <a:gd name="T18" fmla="*/ 25 w 58"/>
                <a:gd name="T19" fmla="*/ 16 h 54"/>
                <a:gd name="T20" fmla="*/ 34 w 58"/>
                <a:gd name="T21" fmla="*/ 16 h 54"/>
                <a:gd name="T22" fmla="*/ 41 w 58"/>
                <a:gd name="T23" fmla="*/ 43 h 54"/>
                <a:gd name="T24" fmla="*/ 49 w 58"/>
                <a:gd name="T25" fmla="*/ 16 h 54"/>
                <a:gd name="T26" fmla="*/ 58 w 58"/>
                <a:gd name="T27" fmla="*/ 16 h 54"/>
                <a:gd name="T28" fmla="*/ 25 w 58"/>
                <a:gd name="T29" fmla="*/ 10 h 54"/>
                <a:gd name="T30" fmla="*/ 18 w 58"/>
                <a:gd name="T31" fmla="*/ 10 h 54"/>
                <a:gd name="T32" fmla="*/ 25 w 58"/>
                <a:gd name="T33" fmla="*/ 0 h 54"/>
                <a:gd name="T34" fmla="*/ 34 w 58"/>
                <a:gd name="T35" fmla="*/ 0 h 54"/>
                <a:gd name="T36" fmla="*/ 41 w 58"/>
                <a:gd name="T37" fmla="*/ 10 h 54"/>
                <a:gd name="T38" fmla="*/ 33 w 58"/>
                <a:gd name="T39" fmla="*/ 10 h 54"/>
                <a:gd name="T40" fmla="*/ 29 w 58"/>
                <a:gd name="T41" fmla="*/ 5 h 54"/>
                <a:gd name="T42" fmla="*/ 25 w 58"/>
                <a:gd name="T4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4">
                  <a:moveTo>
                    <a:pt x="58" y="16"/>
                  </a:moveTo>
                  <a:lnTo>
                    <a:pt x="46" y="54"/>
                  </a:lnTo>
                  <a:lnTo>
                    <a:pt x="37" y="54"/>
                  </a:lnTo>
                  <a:lnTo>
                    <a:pt x="29" y="27"/>
                  </a:lnTo>
                  <a:lnTo>
                    <a:pt x="22" y="54"/>
                  </a:lnTo>
                  <a:lnTo>
                    <a:pt x="12" y="54"/>
                  </a:lnTo>
                  <a:lnTo>
                    <a:pt x="0" y="16"/>
                  </a:lnTo>
                  <a:lnTo>
                    <a:pt x="10" y="16"/>
                  </a:lnTo>
                  <a:lnTo>
                    <a:pt x="17" y="43"/>
                  </a:lnTo>
                  <a:lnTo>
                    <a:pt x="25" y="16"/>
                  </a:lnTo>
                  <a:lnTo>
                    <a:pt x="34" y="16"/>
                  </a:lnTo>
                  <a:lnTo>
                    <a:pt x="41" y="43"/>
                  </a:lnTo>
                  <a:lnTo>
                    <a:pt x="49" y="16"/>
                  </a:lnTo>
                  <a:lnTo>
                    <a:pt x="58" y="16"/>
                  </a:lnTo>
                  <a:close/>
                  <a:moveTo>
                    <a:pt x="25" y="10"/>
                  </a:moveTo>
                  <a:lnTo>
                    <a:pt x="18" y="10"/>
                  </a:lnTo>
                  <a:lnTo>
                    <a:pt x="25" y="0"/>
                  </a:lnTo>
                  <a:lnTo>
                    <a:pt x="34" y="0"/>
                  </a:lnTo>
                  <a:lnTo>
                    <a:pt x="41" y="10"/>
                  </a:lnTo>
                  <a:lnTo>
                    <a:pt x="33" y="10"/>
                  </a:lnTo>
                  <a:lnTo>
                    <a:pt x="29" y="5"/>
                  </a:lnTo>
                  <a:lnTo>
                    <a:pt x="25"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35" hidden="1"/>
            <p:cNvSpPr>
              <a:spLocks/>
            </p:cNvSpPr>
            <p:nvPr userDrawn="1"/>
          </p:nvSpPr>
          <p:spPr bwMode="auto">
            <a:xfrm>
              <a:off x="5380038" y="-231775"/>
              <a:ext cx="39688" cy="61913"/>
            </a:xfrm>
            <a:custGeom>
              <a:avLst/>
              <a:gdLst>
                <a:gd name="T0" fmla="*/ 0 w 163"/>
                <a:gd name="T1" fmla="*/ 7 h 256"/>
                <a:gd name="T2" fmla="*/ 49 w 163"/>
                <a:gd name="T3" fmla="*/ 7 h 256"/>
                <a:gd name="T4" fmla="*/ 58 w 163"/>
                <a:gd name="T5" fmla="*/ 36 h 256"/>
                <a:gd name="T6" fmla="*/ 121 w 163"/>
                <a:gd name="T7" fmla="*/ 0 h 256"/>
                <a:gd name="T8" fmla="*/ 163 w 163"/>
                <a:gd name="T9" fmla="*/ 12 h 256"/>
                <a:gd name="T10" fmla="*/ 142 w 163"/>
                <a:gd name="T11" fmla="*/ 64 h 256"/>
                <a:gd name="T12" fmla="*/ 112 w 163"/>
                <a:gd name="T13" fmla="*/ 56 h 256"/>
                <a:gd name="T14" fmla="*/ 60 w 163"/>
                <a:gd name="T15" fmla="*/ 120 h 256"/>
                <a:gd name="T16" fmla="*/ 60 w 163"/>
                <a:gd name="T17" fmla="*/ 256 h 256"/>
                <a:gd name="T18" fmla="*/ 0 w 163"/>
                <a:gd name="T19" fmla="*/ 256 h 256"/>
                <a:gd name="T20" fmla="*/ 0 w 163"/>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56">
                  <a:moveTo>
                    <a:pt x="0" y="7"/>
                  </a:moveTo>
                  <a:cubicBezTo>
                    <a:pt x="49" y="7"/>
                    <a:pt x="49" y="7"/>
                    <a:pt x="49" y="7"/>
                  </a:cubicBezTo>
                  <a:cubicBezTo>
                    <a:pt x="58" y="36"/>
                    <a:pt x="58" y="36"/>
                    <a:pt x="58" y="36"/>
                  </a:cubicBezTo>
                  <a:cubicBezTo>
                    <a:pt x="68" y="18"/>
                    <a:pt x="89" y="0"/>
                    <a:pt x="121" y="0"/>
                  </a:cubicBezTo>
                  <a:cubicBezTo>
                    <a:pt x="140" y="0"/>
                    <a:pt x="155" y="6"/>
                    <a:pt x="163" y="12"/>
                  </a:cubicBezTo>
                  <a:cubicBezTo>
                    <a:pt x="142" y="64"/>
                    <a:pt x="142" y="64"/>
                    <a:pt x="142" y="64"/>
                  </a:cubicBezTo>
                  <a:cubicBezTo>
                    <a:pt x="137" y="60"/>
                    <a:pt x="126"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36" hidden="1"/>
            <p:cNvSpPr>
              <a:spLocks/>
            </p:cNvSpPr>
            <p:nvPr userDrawn="1"/>
          </p:nvSpPr>
          <p:spPr bwMode="auto">
            <a:xfrm>
              <a:off x="5459413" y="-257175"/>
              <a:ext cx="79375" cy="88900"/>
            </a:xfrm>
            <a:custGeom>
              <a:avLst/>
              <a:gdLst>
                <a:gd name="T0" fmla="*/ 0 w 330"/>
                <a:gd name="T1" fmla="*/ 182 h 364"/>
                <a:gd name="T2" fmla="*/ 174 w 330"/>
                <a:gd name="T3" fmla="*/ 0 h 364"/>
                <a:gd name="T4" fmla="*/ 330 w 330"/>
                <a:gd name="T5" fmla="*/ 109 h 364"/>
                <a:gd name="T6" fmla="*/ 271 w 330"/>
                <a:gd name="T7" fmla="*/ 128 h 364"/>
                <a:gd name="T8" fmla="*/ 174 w 330"/>
                <a:gd name="T9" fmla="*/ 56 h 364"/>
                <a:gd name="T10" fmla="*/ 61 w 330"/>
                <a:gd name="T11" fmla="*/ 182 h 364"/>
                <a:gd name="T12" fmla="*/ 176 w 330"/>
                <a:gd name="T13" fmla="*/ 308 h 364"/>
                <a:gd name="T14" fmla="*/ 271 w 330"/>
                <a:gd name="T15" fmla="*/ 243 h 364"/>
                <a:gd name="T16" fmla="*/ 328 w 330"/>
                <a:gd name="T17" fmla="*/ 262 h 364"/>
                <a:gd name="T18" fmla="*/ 175 w 330"/>
                <a:gd name="T19" fmla="*/ 364 h 364"/>
                <a:gd name="T20" fmla="*/ 0 w 330"/>
                <a:gd name="T2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64">
                  <a:moveTo>
                    <a:pt x="0" y="182"/>
                  </a:moveTo>
                  <a:cubicBezTo>
                    <a:pt x="0" y="76"/>
                    <a:pt x="72" y="0"/>
                    <a:pt x="174" y="0"/>
                  </a:cubicBezTo>
                  <a:cubicBezTo>
                    <a:pt x="248" y="0"/>
                    <a:pt x="306" y="37"/>
                    <a:pt x="330" y="109"/>
                  </a:cubicBezTo>
                  <a:cubicBezTo>
                    <a:pt x="271" y="128"/>
                    <a:pt x="271" y="128"/>
                    <a:pt x="271" y="128"/>
                  </a:cubicBezTo>
                  <a:cubicBezTo>
                    <a:pt x="258" y="85"/>
                    <a:pt x="227" y="56"/>
                    <a:pt x="174" y="56"/>
                  </a:cubicBezTo>
                  <a:cubicBezTo>
                    <a:pt x="108" y="56"/>
                    <a:pt x="61" y="111"/>
                    <a:pt x="61" y="182"/>
                  </a:cubicBezTo>
                  <a:cubicBezTo>
                    <a:pt x="61" y="257"/>
                    <a:pt x="110" y="308"/>
                    <a:pt x="176" y="308"/>
                  </a:cubicBezTo>
                  <a:cubicBezTo>
                    <a:pt x="230" y="308"/>
                    <a:pt x="259" y="278"/>
                    <a:pt x="271" y="243"/>
                  </a:cubicBezTo>
                  <a:cubicBezTo>
                    <a:pt x="328" y="262"/>
                    <a:pt x="328" y="262"/>
                    <a:pt x="328" y="262"/>
                  </a:cubicBezTo>
                  <a:cubicBezTo>
                    <a:pt x="304" y="326"/>
                    <a:pt x="253" y="364"/>
                    <a:pt x="175" y="364"/>
                  </a:cubicBezTo>
                  <a:cubicBezTo>
                    <a:pt x="73" y="364"/>
                    <a:pt x="0" y="292"/>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37" hidden="1"/>
            <p:cNvSpPr>
              <a:spLocks/>
            </p:cNvSpPr>
            <p:nvPr userDrawn="1"/>
          </p:nvSpPr>
          <p:spPr bwMode="auto">
            <a:xfrm>
              <a:off x="5551488" y="-230188"/>
              <a:ext cx="55563" cy="87313"/>
            </a:xfrm>
            <a:custGeom>
              <a:avLst/>
              <a:gdLst>
                <a:gd name="T0" fmla="*/ 228 w 228"/>
                <a:gd name="T1" fmla="*/ 0 h 356"/>
                <a:gd name="T2" fmla="*/ 228 w 228"/>
                <a:gd name="T3" fmla="*/ 240 h 356"/>
                <a:gd name="T4" fmla="*/ 109 w 228"/>
                <a:gd name="T5" fmla="*/ 356 h 356"/>
                <a:gd name="T6" fmla="*/ 0 w 228"/>
                <a:gd name="T7" fmla="*/ 277 h 356"/>
                <a:gd name="T8" fmla="*/ 56 w 228"/>
                <a:gd name="T9" fmla="*/ 265 h 356"/>
                <a:gd name="T10" fmla="*/ 109 w 228"/>
                <a:gd name="T11" fmla="*/ 305 h 356"/>
                <a:gd name="T12" fmla="*/ 168 w 228"/>
                <a:gd name="T13" fmla="*/ 240 h 356"/>
                <a:gd name="T14" fmla="*/ 168 w 228"/>
                <a:gd name="T15" fmla="*/ 214 h 356"/>
                <a:gd name="T16" fmla="*/ 168 w 228"/>
                <a:gd name="T17" fmla="*/ 212 h 356"/>
                <a:gd name="T18" fmla="*/ 92 w 228"/>
                <a:gd name="T19" fmla="*/ 247 h 356"/>
                <a:gd name="T20" fmla="*/ 1 w 228"/>
                <a:gd name="T21" fmla="*/ 142 h 356"/>
                <a:gd name="T22" fmla="*/ 1 w 228"/>
                <a:gd name="T23" fmla="*/ 0 h 356"/>
                <a:gd name="T24" fmla="*/ 61 w 228"/>
                <a:gd name="T25" fmla="*/ 0 h 356"/>
                <a:gd name="T26" fmla="*/ 61 w 228"/>
                <a:gd name="T27" fmla="*/ 132 h 356"/>
                <a:gd name="T28" fmla="*/ 111 w 228"/>
                <a:gd name="T29" fmla="*/ 191 h 356"/>
                <a:gd name="T30" fmla="*/ 168 w 228"/>
                <a:gd name="T31" fmla="*/ 127 h 356"/>
                <a:gd name="T32" fmla="*/ 168 w 228"/>
                <a:gd name="T33" fmla="*/ 0 h 356"/>
                <a:gd name="T34" fmla="*/ 228 w 228"/>
                <a:gd name="T3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56">
                  <a:moveTo>
                    <a:pt x="228" y="0"/>
                  </a:moveTo>
                  <a:cubicBezTo>
                    <a:pt x="228" y="240"/>
                    <a:pt x="228" y="240"/>
                    <a:pt x="228" y="240"/>
                  </a:cubicBezTo>
                  <a:cubicBezTo>
                    <a:pt x="228" y="310"/>
                    <a:pt x="185" y="356"/>
                    <a:pt x="109" y="356"/>
                  </a:cubicBezTo>
                  <a:cubicBezTo>
                    <a:pt x="46" y="356"/>
                    <a:pt x="12" y="321"/>
                    <a:pt x="0" y="277"/>
                  </a:cubicBezTo>
                  <a:cubicBezTo>
                    <a:pt x="56" y="265"/>
                    <a:pt x="56" y="265"/>
                    <a:pt x="56" y="265"/>
                  </a:cubicBezTo>
                  <a:cubicBezTo>
                    <a:pt x="61" y="290"/>
                    <a:pt x="78" y="305"/>
                    <a:pt x="109" y="305"/>
                  </a:cubicBezTo>
                  <a:cubicBezTo>
                    <a:pt x="146" y="305"/>
                    <a:pt x="168" y="282"/>
                    <a:pt x="168" y="240"/>
                  </a:cubicBezTo>
                  <a:cubicBezTo>
                    <a:pt x="168" y="214"/>
                    <a:pt x="168" y="214"/>
                    <a:pt x="168" y="214"/>
                  </a:cubicBezTo>
                  <a:cubicBezTo>
                    <a:pt x="168" y="212"/>
                    <a:pt x="168" y="212"/>
                    <a:pt x="168" y="212"/>
                  </a:cubicBezTo>
                  <a:cubicBezTo>
                    <a:pt x="151" y="233"/>
                    <a:pt x="130" y="247"/>
                    <a:pt x="92" y="247"/>
                  </a:cubicBezTo>
                  <a:cubicBezTo>
                    <a:pt x="38" y="247"/>
                    <a:pt x="1" y="215"/>
                    <a:pt x="1" y="142"/>
                  </a:cubicBezTo>
                  <a:cubicBezTo>
                    <a:pt x="1" y="0"/>
                    <a:pt x="1" y="0"/>
                    <a:pt x="1" y="0"/>
                  </a:cubicBezTo>
                  <a:cubicBezTo>
                    <a:pt x="61" y="0"/>
                    <a:pt x="61" y="0"/>
                    <a:pt x="61" y="0"/>
                  </a:cubicBezTo>
                  <a:cubicBezTo>
                    <a:pt x="61" y="132"/>
                    <a:pt x="61" y="132"/>
                    <a:pt x="61" y="132"/>
                  </a:cubicBezTo>
                  <a:cubicBezTo>
                    <a:pt x="61" y="177"/>
                    <a:pt x="81" y="191"/>
                    <a:pt x="111" y="191"/>
                  </a:cubicBezTo>
                  <a:cubicBezTo>
                    <a:pt x="144" y="191"/>
                    <a:pt x="168" y="169"/>
                    <a:pt x="168" y="127"/>
                  </a:cubicBezTo>
                  <a:cubicBezTo>
                    <a:pt x="168" y="0"/>
                    <a:pt x="168" y="0"/>
                    <a:pt x="168" y="0"/>
                  </a:cubicBezTo>
                  <a:lnTo>
                    <a:pt x="22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38" hidden="1"/>
            <p:cNvSpPr>
              <a:spLocks/>
            </p:cNvSpPr>
            <p:nvPr userDrawn="1"/>
          </p:nvSpPr>
          <p:spPr bwMode="auto">
            <a:xfrm>
              <a:off x="5621338" y="-231775"/>
              <a:ext cx="88900" cy="61913"/>
            </a:xfrm>
            <a:custGeom>
              <a:avLst/>
              <a:gdLst>
                <a:gd name="T0" fmla="*/ 0 w 362"/>
                <a:gd name="T1" fmla="*/ 7 h 256"/>
                <a:gd name="T2" fmla="*/ 49 w 362"/>
                <a:gd name="T3" fmla="*/ 7 h 256"/>
                <a:gd name="T4" fmla="*/ 57 w 362"/>
                <a:gd name="T5" fmla="*/ 36 h 256"/>
                <a:gd name="T6" fmla="*/ 134 w 362"/>
                <a:gd name="T7" fmla="*/ 0 h 256"/>
                <a:gd name="T8" fmla="*/ 202 w 362"/>
                <a:gd name="T9" fmla="*/ 37 h 256"/>
                <a:gd name="T10" fmla="*/ 282 w 362"/>
                <a:gd name="T11" fmla="*/ 0 h 256"/>
                <a:gd name="T12" fmla="*/ 362 w 362"/>
                <a:gd name="T13" fmla="*/ 91 h 256"/>
                <a:gd name="T14" fmla="*/ 362 w 362"/>
                <a:gd name="T15" fmla="*/ 256 h 256"/>
                <a:gd name="T16" fmla="*/ 302 w 362"/>
                <a:gd name="T17" fmla="*/ 256 h 256"/>
                <a:gd name="T18" fmla="*/ 302 w 362"/>
                <a:gd name="T19" fmla="*/ 108 h 256"/>
                <a:gd name="T20" fmla="*/ 260 w 362"/>
                <a:gd name="T21" fmla="*/ 55 h 256"/>
                <a:gd name="T22" fmla="*/ 211 w 362"/>
                <a:gd name="T23" fmla="*/ 115 h 256"/>
                <a:gd name="T24" fmla="*/ 211 w 362"/>
                <a:gd name="T25" fmla="*/ 256 h 256"/>
                <a:gd name="T26" fmla="*/ 151 w 362"/>
                <a:gd name="T27" fmla="*/ 256 h 256"/>
                <a:gd name="T28" fmla="*/ 151 w 362"/>
                <a:gd name="T29" fmla="*/ 108 h 256"/>
                <a:gd name="T30" fmla="*/ 108 w 362"/>
                <a:gd name="T31" fmla="*/ 55 h 256"/>
                <a:gd name="T32" fmla="*/ 60 w 362"/>
                <a:gd name="T33" fmla="*/ 115 h 256"/>
                <a:gd name="T34" fmla="*/ 60 w 362"/>
                <a:gd name="T35" fmla="*/ 256 h 256"/>
                <a:gd name="T36" fmla="*/ 0 w 362"/>
                <a:gd name="T37" fmla="*/ 256 h 256"/>
                <a:gd name="T38" fmla="*/ 0 w 362"/>
                <a:gd name="T39"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256">
                  <a:moveTo>
                    <a:pt x="0" y="7"/>
                  </a:moveTo>
                  <a:cubicBezTo>
                    <a:pt x="49" y="7"/>
                    <a:pt x="49" y="7"/>
                    <a:pt x="49" y="7"/>
                  </a:cubicBezTo>
                  <a:cubicBezTo>
                    <a:pt x="57" y="36"/>
                    <a:pt x="57" y="36"/>
                    <a:pt x="57" y="36"/>
                  </a:cubicBezTo>
                  <a:cubicBezTo>
                    <a:pt x="72" y="16"/>
                    <a:pt x="99" y="0"/>
                    <a:pt x="134" y="0"/>
                  </a:cubicBezTo>
                  <a:cubicBezTo>
                    <a:pt x="172" y="0"/>
                    <a:pt x="192" y="18"/>
                    <a:pt x="202" y="37"/>
                  </a:cubicBezTo>
                  <a:cubicBezTo>
                    <a:pt x="217" y="17"/>
                    <a:pt x="243" y="0"/>
                    <a:pt x="282" y="0"/>
                  </a:cubicBezTo>
                  <a:cubicBezTo>
                    <a:pt x="328" y="0"/>
                    <a:pt x="362" y="27"/>
                    <a:pt x="362" y="91"/>
                  </a:cubicBezTo>
                  <a:cubicBezTo>
                    <a:pt x="362" y="256"/>
                    <a:pt x="362" y="256"/>
                    <a:pt x="362" y="256"/>
                  </a:cubicBezTo>
                  <a:cubicBezTo>
                    <a:pt x="302" y="256"/>
                    <a:pt x="302" y="256"/>
                    <a:pt x="302" y="256"/>
                  </a:cubicBezTo>
                  <a:cubicBezTo>
                    <a:pt x="302" y="108"/>
                    <a:pt x="302" y="108"/>
                    <a:pt x="302" y="108"/>
                  </a:cubicBezTo>
                  <a:cubicBezTo>
                    <a:pt x="302" y="70"/>
                    <a:pt x="286" y="55"/>
                    <a:pt x="260" y="55"/>
                  </a:cubicBezTo>
                  <a:cubicBezTo>
                    <a:pt x="232" y="55"/>
                    <a:pt x="211" y="75"/>
                    <a:pt x="211" y="115"/>
                  </a:cubicBezTo>
                  <a:cubicBezTo>
                    <a:pt x="211" y="256"/>
                    <a:pt x="211" y="256"/>
                    <a:pt x="211" y="256"/>
                  </a:cubicBezTo>
                  <a:cubicBezTo>
                    <a:pt x="151" y="256"/>
                    <a:pt x="151" y="256"/>
                    <a:pt x="151" y="256"/>
                  </a:cubicBezTo>
                  <a:cubicBezTo>
                    <a:pt x="151" y="108"/>
                    <a:pt x="151" y="108"/>
                    <a:pt x="151" y="108"/>
                  </a:cubicBezTo>
                  <a:cubicBezTo>
                    <a:pt x="151" y="70"/>
                    <a:pt x="133" y="55"/>
                    <a:pt x="108" y="55"/>
                  </a:cubicBezTo>
                  <a:cubicBezTo>
                    <a:pt x="81" y="55"/>
                    <a:pt x="60" y="75"/>
                    <a:pt x="60" y="115"/>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39" hidden="1"/>
            <p:cNvSpPr>
              <a:spLocks/>
            </p:cNvSpPr>
            <p:nvPr userDrawn="1"/>
          </p:nvSpPr>
          <p:spPr bwMode="auto">
            <a:xfrm>
              <a:off x="5722938" y="-231775"/>
              <a:ext cx="39688" cy="61913"/>
            </a:xfrm>
            <a:custGeom>
              <a:avLst/>
              <a:gdLst>
                <a:gd name="T0" fmla="*/ 0 w 164"/>
                <a:gd name="T1" fmla="*/ 7 h 256"/>
                <a:gd name="T2" fmla="*/ 49 w 164"/>
                <a:gd name="T3" fmla="*/ 7 h 256"/>
                <a:gd name="T4" fmla="*/ 58 w 164"/>
                <a:gd name="T5" fmla="*/ 36 h 256"/>
                <a:gd name="T6" fmla="*/ 121 w 164"/>
                <a:gd name="T7" fmla="*/ 0 h 256"/>
                <a:gd name="T8" fmla="*/ 164 w 164"/>
                <a:gd name="T9" fmla="*/ 12 h 256"/>
                <a:gd name="T10" fmla="*/ 142 w 164"/>
                <a:gd name="T11" fmla="*/ 64 h 256"/>
                <a:gd name="T12" fmla="*/ 112 w 164"/>
                <a:gd name="T13" fmla="*/ 56 h 256"/>
                <a:gd name="T14" fmla="*/ 60 w 164"/>
                <a:gd name="T15" fmla="*/ 120 h 256"/>
                <a:gd name="T16" fmla="*/ 60 w 164"/>
                <a:gd name="T17" fmla="*/ 256 h 256"/>
                <a:gd name="T18" fmla="*/ 0 w 164"/>
                <a:gd name="T19" fmla="*/ 256 h 256"/>
                <a:gd name="T20" fmla="*/ 0 w 164"/>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56">
                  <a:moveTo>
                    <a:pt x="0" y="7"/>
                  </a:moveTo>
                  <a:cubicBezTo>
                    <a:pt x="49" y="7"/>
                    <a:pt x="49" y="7"/>
                    <a:pt x="49" y="7"/>
                  </a:cubicBezTo>
                  <a:cubicBezTo>
                    <a:pt x="58" y="36"/>
                    <a:pt x="58" y="36"/>
                    <a:pt x="58" y="36"/>
                  </a:cubicBezTo>
                  <a:cubicBezTo>
                    <a:pt x="68" y="18"/>
                    <a:pt x="89" y="0"/>
                    <a:pt x="121" y="0"/>
                  </a:cubicBezTo>
                  <a:cubicBezTo>
                    <a:pt x="141" y="0"/>
                    <a:pt x="156" y="6"/>
                    <a:pt x="164" y="12"/>
                  </a:cubicBezTo>
                  <a:cubicBezTo>
                    <a:pt x="142" y="64"/>
                    <a:pt x="142" y="64"/>
                    <a:pt x="142" y="64"/>
                  </a:cubicBezTo>
                  <a:cubicBezTo>
                    <a:pt x="137" y="60"/>
                    <a:pt x="127"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40" hidden="1"/>
            <p:cNvSpPr>
              <a:spLocks/>
            </p:cNvSpPr>
            <p:nvPr userDrawn="1"/>
          </p:nvSpPr>
          <p:spPr bwMode="auto">
            <a:xfrm>
              <a:off x="5772150" y="-230188"/>
              <a:ext cx="55563" cy="61913"/>
            </a:xfrm>
            <a:custGeom>
              <a:avLst/>
              <a:gdLst>
                <a:gd name="T0" fmla="*/ 223 w 223"/>
                <a:gd name="T1" fmla="*/ 249 h 256"/>
                <a:gd name="T2" fmla="*/ 174 w 223"/>
                <a:gd name="T3" fmla="*/ 249 h 256"/>
                <a:gd name="T4" fmla="*/ 165 w 223"/>
                <a:gd name="T5" fmla="*/ 219 h 256"/>
                <a:gd name="T6" fmla="*/ 89 w 223"/>
                <a:gd name="T7" fmla="*/ 256 h 256"/>
                <a:gd name="T8" fmla="*/ 0 w 223"/>
                <a:gd name="T9" fmla="*/ 150 h 256"/>
                <a:gd name="T10" fmla="*/ 0 w 223"/>
                <a:gd name="T11" fmla="*/ 0 h 256"/>
                <a:gd name="T12" fmla="*/ 60 w 223"/>
                <a:gd name="T13" fmla="*/ 0 h 256"/>
                <a:gd name="T14" fmla="*/ 60 w 223"/>
                <a:gd name="T15" fmla="*/ 142 h 256"/>
                <a:gd name="T16" fmla="*/ 108 w 223"/>
                <a:gd name="T17" fmla="*/ 200 h 256"/>
                <a:gd name="T18" fmla="*/ 163 w 223"/>
                <a:gd name="T19" fmla="*/ 136 h 256"/>
                <a:gd name="T20" fmla="*/ 163 w 223"/>
                <a:gd name="T21" fmla="*/ 0 h 256"/>
                <a:gd name="T22" fmla="*/ 223 w 223"/>
                <a:gd name="T23" fmla="*/ 0 h 256"/>
                <a:gd name="T24" fmla="*/ 223 w 223"/>
                <a:gd name="T25" fmla="*/ 2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56">
                  <a:moveTo>
                    <a:pt x="223" y="249"/>
                  </a:moveTo>
                  <a:cubicBezTo>
                    <a:pt x="174" y="249"/>
                    <a:pt x="174" y="249"/>
                    <a:pt x="174" y="249"/>
                  </a:cubicBezTo>
                  <a:cubicBezTo>
                    <a:pt x="165" y="219"/>
                    <a:pt x="165" y="219"/>
                    <a:pt x="165" y="219"/>
                  </a:cubicBezTo>
                  <a:cubicBezTo>
                    <a:pt x="150" y="240"/>
                    <a:pt x="126" y="256"/>
                    <a:pt x="89" y="256"/>
                  </a:cubicBezTo>
                  <a:cubicBezTo>
                    <a:pt x="32" y="256"/>
                    <a:pt x="0" y="223"/>
                    <a:pt x="0" y="150"/>
                  </a:cubicBezTo>
                  <a:cubicBezTo>
                    <a:pt x="0" y="0"/>
                    <a:pt x="0" y="0"/>
                    <a:pt x="0" y="0"/>
                  </a:cubicBezTo>
                  <a:cubicBezTo>
                    <a:pt x="60" y="0"/>
                    <a:pt x="60" y="0"/>
                    <a:pt x="60" y="0"/>
                  </a:cubicBezTo>
                  <a:cubicBezTo>
                    <a:pt x="60" y="142"/>
                    <a:pt x="60" y="142"/>
                    <a:pt x="60" y="142"/>
                  </a:cubicBezTo>
                  <a:cubicBezTo>
                    <a:pt x="60" y="187"/>
                    <a:pt x="80" y="200"/>
                    <a:pt x="108" y="200"/>
                  </a:cubicBezTo>
                  <a:cubicBezTo>
                    <a:pt x="139" y="200"/>
                    <a:pt x="163" y="179"/>
                    <a:pt x="163" y="136"/>
                  </a:cubicBezTo>
                  <a:cubicBezTo>
                    <a:pt x="163" y="0"/>
                    <a:pt x="163" y="0"/>
                    <a:pt x="163" y="0"/>
                  </a:cubicBezTo>
                  <a:cubicBezTo>
                    <a:pt x="223" y="0"/>
                    <a:pt x="223" y="0"/>
                    <a:pt x="223" y="0"/>
                  </a:cubicBezTo>
                  <a:lnTo>
                    <a:pt x="223" y="2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3" name="shpLogoENGExplorers" hidden="1"/>
          <p:cNvPicPr>
            <a:picLocks noChangeAspect="1"/>
          </p:cNvPicPr>
          <p:nvPr userDrawn="1"/>
        </p:nvPicPr>
        <p:blipFill>
          <a:blip r:embed="rId3"/>
          <a:stretch>
            <a:fillRect/>
          </a:stretch>
        </p:blipFill>
        <p:spPr>
          <a:xfrm>
            <a:off x="364324" y="341834"/>
            <a:ext cx="3665286" cy="690468"/>
          </a:xfrm>
          <a:prstGeom prst="rect">
            <a:avLst/>
          </a:prstGeom>
        </p:spPr>
      </p:pic>
    </p:spTree>
    <p:extLst>
      <p:ext uri="{BB962C8B-B14F-4D97-AF65-F5344CB8AC3E}">
        <p14:creationId xmlns:p14="http://schemas.microsoft.com/office/powerpoint/2010/main" val="2785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haded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371475" y="2105024"/>
            <a:ext cx="5724526" cy="3808414"/>
          </a:xfrm>
          <a:solidFill>
            <a:schemeClr val="tx2"/>
          </a:solidFill>
        </p:spPr>
        <p:txBody>
          <a:bodyPr lIns="108000" tIns="72000" rIns="108000" bIns="36000">
            <a:noAutofit/>
          </a:bodyPr>
          <a:lstStyle>
            <a:lvl1pPr>
              <a:buClrTx/>
              <a:defRPr sz="2800">
                <a:solidFill>
                  <a:schemeClr val="bg1"/>
                </a:solidFill>
              </a:defRPr>
            </a:lvl1pPr>
            <a:lvl2pPr>
              <a:buClrTx/>
              <a:defRPr sz="2400">
                <a:solidFill>
                  <a:schemeClr val="bg1"/>
                </a:solidFill>
              </a:defRPr>
            </a:lvl2pPr>
            <a:lvl3pPr>
              <a:buClrTx/>
              <a:defRPr sz="2000">
                <a:solidFill>
                  <a:schemeClr val="bg1"/>
                </a:solidFill>
              </a:defRPr>
            </a:lvl3pPr>
            <a:lvl4pPr>
              <a:buClrTx/>
              <a:defRPr sz="1800">
                <a:solidFill>
                  <a:schemeClr val="bg1"/>
                </a:solidFill>
              </a:defRPr>
            </a:lvl4pPr>
            <a:lvl5pPr>
              <a:buClrTx/>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088062" y="2105024"/>
            <a:ext cx="5726714" cy="3808414"/>
          </a:xfrm>
          <a:solidFill>
            <a:srgbClr val="A5DFF6"/>
          </a:solidFill>
        </p:spPr>
        <p:txBody>
          <a:bodyPr lIns="108000" tIns="72000" rIns="108000" bIns="36000">
            <a:noAutofit/>
          </a:bodyPr>
          <a:lstStyle>
            <a:lvl1pPr>
              <a:buClrTx/>
              <a:defRPr sz="2800">
                <a:solidFill>
                  <a:schemeClr val="tx2"/>
                </a:solidFill>
              </a:defRPr>
            </a:lvl1pPr>
            <a:lvl2pPr>
              <a:buClrTx/>
              <a:defRPr sz="2400">
                <a:solidFill>
                  <a:schemeClr val="tx2"/>
                </a:solidFill>
              </a:defRPr>
            </a:lvl2pPr>
            <a:lvl3pPr>
              <a:buClrTx/>
              <a:defRPr sz="2000">
                <a:solidFill>
                  <a:schemeClr val="tx2"/>
                </a:solidFill>
              </a:defRPr>
            </a:lvl3pPr>
            <a:lvl4pPr>
              <a:buClrTx/>
              <a:defRPr sz="1800">
                <a:solidFill>
                  <a:schemeClr val="tx2"/>
                </a:solidFill>
              </a:defRPr>
            </a:lvl4pPr>
            <a:lvl5pPr>
              <a:buClrTx/>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5"/>
          <p:cNvSpPr>
            <a:spLocks noGrp="1"/>
          </p:cNvSpPr>
          <p:nvPr>
            <p:ph type="body" sz="quarter" idx="14"/>
          </p:nvPr>
        </p:nvSpPr>
        <p:spPr>
          <a:xfrm>
            <a:off x="371475" y="1727200"/>
            <a:ext cx="11443301" cy="377824"/>
          </a:xfrm>
          <a:solidFill>
            <a:srgbClr val="818284"/>
          </a:solidFill>
        </p:spPr>
        <p:txBody>
          <a:bodyPr lIns="108000" tIns="36000" rIns="108000" bIns="36000">
            <a:noAutofit/>
          </a:bodyPr>
          <a:lstStyle>
            <a:lvl1pPr marL="0" indent="0">
              <a:buNone/>
              <a:defRPr sz="2000">
                <a:solidFill>
                  <a:schemeClr val="bg1"/>
                </a:solidFill>
                <a:latin typeface="+mj-lt"/>
              </a:defRPr>
            </a:lvl1pPr>
            <a:lvl2pPr marL="0" indent="0">
              <a:buNone/>
              <a:defRPr>
                <a:solidFill>
                  <a:schemeClr val="bg1"/>
                </a:solidFill>
              </a:defRPr>
            </a:lvl2pPr>
            <a:lvl3pPr marL="268288" indent="0">
              <a:buNone/>
              <a:defRPr>
                <a:solidFill>
                  <a:schemeClr val="bg1"/>
                </a:solidFill>
              </a:defRPr>
            </a:lvl3pPr>
            <a:lvl4pPr marL="538162" indent="0">
              <a:buNone/>
              <a:defRPr>
                <a:solidFill>
                  <a:schemeClr val="bg1"/>
                </a:solidFill>
              </a:defRPr>
            </a:lvl4pPr>
            <a:lvl5pPr marL="806450" indent="0">
              <a:buNone/>
              <a:defRPr>
                <a:solidFill>
                  <a:schemeClr val="bg1"/>
                </a:solidFill>
              </a:defRPr>
            </a:lvl5pPr>
          </a:lstStyle>
          <a:p>
            <a:pPr lvl="0"/>
            <a:r>
              <a:rPr lang="en-US"/>
              <a:t>Edit Master text styles</a:t>
            </a:r>
          </a:p>
        </p:txBody>
      </p:sp>
      <p:sp>
        <p:nvSpPr>
          <p:cNvPr id="5" name="Footer Placeholder 4"/>
          <p:cNvSpPr>
            <a:spLocks noGrp="1"/>
          </p:cNvSpPr>
          <p:nvPr>
            <p:ph type="ftr" sz="quarter" idx="15"/>
          </p:nvPr>
        </p:nvSpPr>
        <p:spPr/>
        <p:txBody>
          <a:bodyPr/>
          <a:lstStyle/>
          <a:p>
            <a:endParaRPr lang="en-GB" dirty="0"/>
          </a:p>
        </p:txBody>
      </p:sp>
      <p:sp>
        <p:nvSpPr>
          <p:cNvPr id="8" name="Slide Number Placeholder 7"/>
          <p:cNvSpPr>
            <a:spLocks noGrp="1"/>
          </p:cNvSpPr>
          <p:nvPr>
            <p:ph type="sldNum" sz="quarter" idx="16"/>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422793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3" name="Group 12"/>
          <p:cNvGrpSpPr/>
          <p:nvPr userDrawn="1"/>
        </p:nvGrpSpPr>
        <p:grpSpPr>
          <a:xfrm>
            <a:off x="-14288" y="-11113"/>
            <a:ext cx="12206288" cy="2339976"/>
            <a:chOff x="-14288" y="-11113"/>
            <a:chExt cx="12206288" cy="2339976"/>
          </a:xfrm>
        </p:grpSpPr>
        <p:grpSp>
          <p:nvGrpSpPr>
            <p:cNvPr id="18" name="Group 4"/>
            <p:cNvGrpSpPr>
              <a:grpSpLocks noChangeAspect="1"/>
            </p:cNvGrpSpPr>
            <p:nvPr userDrawn="1"/>
          </p:nvGrpSpPr>
          <p:grpSpPr bwMode="auto">
            <a:xfrm>
              <a:off x="6002655" y="-8192"/>
              <a:ext cx="6189345" cy="684213"/>
              <a:chOff x="3762" y="-9"/>
              <a:chExt cx="3916" cy="431"/>
            </a:xfrm>
          </p:grpSpPr>
          <p:sp>
            <p:nvSpPr>
              <p:cNvPr id="21" name="AutoShape 3"/>
              <p:cNvSpPr>
                <a:spLocks noChangeAspect="1" noChangeArrowheads="1" noTextEdit="1"/>
              </p:cNvSpPr>
              <p:nvPr userDrawn="1"/>
            </p:nvSpPr>
            <p:spPr bwMode="auto">
              <a:xfrm>
                <a:off x="3764" y="-7"/>
                <a:ext cx="39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userDrawn="1"/>
            </p:nvSpPr>
            <p:spPr bwMode="auto">
              <a:xfrm flipH="1" flipV="1">
                <a:off x="3762" y="-9"/>
                <a:ext cx="3916" cy="429"/>
              </a:xfrm>
              <a:custGeom>
                <a:avLst/>
                <a:gdLst>
                  <a:gd name="T0" fmla="*/ 2218 w 2218"/>
                  <a:gd name="T1" fmla="*/ 240 h 240"/>
                  <a:gd name="T2" fmla="*/ 2194 w 2218"/>
                  <a:gd name="T3" fmla="*/ 228 h 240"/>
                  <a:gd name="T4" fmla="*/ 1624 w 2218"/>
                  <a:gd name="T5" fmla="*/ 0 h 240"/>
                  <a:gd name="T6" fmla="*/ 0 w 2218"/>
                  <a:gd name="T7" fmla="*/ 138 h 240"/>
                  <a:gd name="T8" fmla="*/ 1 w 2218"/>
                  <a:gd name="T9" fmla="*/ 240 h 240"/>
                  <a:gd name="T10" fmla="*/ 2218 w 2218"/>
                  <a:gd name="T11" fmla="*/ 240 h 240"/>
                </a:gdLst>
                <a:ahLst/>
                <a:cxnLst>
                  <a:cxn ang="0">
                    <a:pos x="T0" y="T1"/>
                  </a:cxn>
                  <a:cxn ang="0">
                    <a:pos x="T2" y="T3"/>
                  </a:cxn>
                  <a:cxn ang="0">
                    <a:pos x="T4" y="T5"/>
                  </a:cxn>
                  <a:cxn ang="0">
                    <a:pos x="T6" y="T7"/>
                  </a:cxn>
                  <a:cxn ang="0">
                    <a:pos x="T8" y="T9"/>
                  </a:cxn>
                  <a:cxn ang="0">
                    <a:pos x="T10" y="T11"/>
                  </a:cxn>
                </a:cxnLst>
                <a:rect l="0" t="0" r="r" b="b"/>
                <a:pathLst>
                  <a:path w="2218" h="240">
                    <a:moveTo>
                      <a:pt x="2218" y="240"/>
                    </a:moveTo>
                    <a:cubicBezTo>
                      <a:pt x="2210" y="236"/>
                      <a:pt x="2202" y="232"/>
                      <a:pt x="2194" y="228"/>
                    </a:cubicBezTo>
                    <a:cubicBezTo>
                      <a:pt x="2035" y="151"/>
                      <a:pt x="1876" y="69"/>
                      <a:pt x="1624" y="0"/>
                    </a:cubicBezTo>
                    <a:cubicBezTo>
                      <a:pt x="1303" y="81"/>
                      <a:pt x="829" y="138"/>
                      <a:pt x="0" y="138"/>
                    </a:cubicBezTo>
                    <a:cubicBezTo>
                      <a:pt x="1" y="240"/>
                      <a:pt x="1" y="240"/>
                      <a:pt x="1" y="240"/>
                    </a:cubicBezTo>
                    <a:lnTo>
                      <a:pt x="2218" y="24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Freeform 5"/>
            <p:cNvSpPr>
              <a:spLocks/>
            </p:cNvSpPr>
            <p:nvPr userDrawn="1"/>
          </p:nvSpPr>
          <p:spPr bwMode="auto">
            <a:xfrm flipH="1" flipV="1">
              <a:off x="-14288" y="-11113"/>
              <a:ext cx="7707313" cy="2339976"/>
            </a:xfrm>
            <a:custGeom>
              <a:avLst/>
              <a:gdLst>
                <a:gd name="T0" fmla="*/ 594 w 2743"/>
                <a:gd name="T1" fmla="*/ 831 h 831"/>
                <a:gd name="T2" fmla="*/ 2743 w 2743"/>
                <a:gd name="T3" fmla="*/ 831 h 831"/>
                <a:gd name="T4" fmla="*/ 2743 w 2743"/>
                <a:gd name="T5" fmla="*/ 0 h 831"/>
                <a:gd name="T6" fmla="*/ 550 w 2743"/>
                <a:gd name="T7" fmla="*/ 381 h 831"/>
                <a:gd name="T8" fmla="*/ 0 w 2743"/>
                <a:gd name="T9" fmla="*/ 591 h 831"/>
                <a:gd name="T10" fmla="*/ 569 w 2743"/>
                <a:gd name="T11" fmla="*/ 819 h 831"/>
                <a:gd name="T12" fmla="*/ 594 w 2743"/>
                <a:gd name="T13" fmla="*/ 831 h 831"/>
              </a:gdLst>
              <a:ahLst/>
              <a:cxnLst>
                <a:cxn ang="0">
                  <a:pos x="T0" y="T1"/>
                </a:cxn>
                <a:cxn ang="0">
                  <a:pos x="T2" y="T3"/>
                </a:cxn>
                <a:cxn ang="0">
                  <a:pos x="T4" y="T5"/>
                </a:cxn>
                <a:cxn ang="0">
                  <a:pos x="T6" y="T7"/>
                </a:cxn>
                <a:cxn ang="0">
                  <a:pos x="T8" y="T9"/>
                </a:cxn>
                <a:cxn ang="0">
                  <a:pos x="T10" y="T11"/>
                </a:cxn>
                <a:cxn ang="0">
                  <a:pos x="T12" y="T13"/>
                </a:cxn>
              </a:cxnLst>
              <a:rect l="0" t="0" r="r" b="b"/>
              <a:pathLst>
                <a:path w="2743" h="831">
                  <a:moveTo>
                    <a:pt x="594" y="831"/>
                  </a:moveTo>
                  <a:cubicBezTo>
                    <a:pt x="2743" y="831"/>
                    <a:pt x="2743" y="831"/>
                    <a:pt x="2743" y="831"/>
                  </a:cubicBezTo>
                  <a:cubicBezTo>
                    <a:pt x="2743" y="0"/>
                    <a:pt x="2743" y="0"/>
                    <a:pt x="2743" y="0"/>
                  </a:cubicBezTo>
                  <a:cubicBezTo>
                    <a:pt x="1276" y="0"/>
                    <a:pt x="913" y="206"/>
                    <a:pt x="550" y="381"/>
                  </a:cubicBezTo>
                  <a:cubicBezTo>
                    <a:pt x="395" y="456"/>
                    <a:pt x="240" y="530"/>
                    <a:pt x="0" y="591"/>
                  </a:cubicBezTo>
                  <a:cubicBezTo>
                    <a:pt x="251" y="660"/>
                    <a:pt x="410" y="743"/>
                    <a:pt x="569" y="819"/>
                  </a:cubicBezTo>
                  <a:cubicBezTo>
                    <a:pt x="577" y="823"/>
                    <a:pt x="585" y="827"/>
                    <a:pt x="594" y="8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p:cNvSpPr>
            <p:nvPr userDrawn="1"/>
          </p:nvSpPr>
          <p:spPr bwMode="auto">
            <a:xfrm flipH="1" flipV="1">
              <a:off x="7687943" y="278469"/>
              <a:ext cx="4504056" cy="813949"/>
            </a:xfrm>
            <a:custGeom>
              <a:avLst/>
              <a:gdLst>
                <a:gd name="T0" fmla="*/ 0 w 1625"/>
                <a:gd name="T1" fmla="*/ 0 h 291"/>
                <a:gd name="T2" fmla="*/ 0 w 1625"/>
                <a:gd name="T3" fmla="*/ 291 h 291"/>
                <a:gd name="T4" fmla="*/ 1625 w 1625"/>
                <a:gd name="T5" fmla="*/ 153 h 291"/>
                <a:gd name="T6" fmla="*/ 0 w 1625"/>
                <a:gd name="T7" fmla="*/ 0 h 291"/>
              </a:gdLst>
              <a:ahLst/>
              <a:cxnLst>
                <a:cxn ang="0">
                  <a:pos x="T0" y="T1"/>
                </a:cxn>
                <a:cxn ang="0">
                  <a:pos x="T2" y="T3"/>
                </a:cxn>
                <a:cxn ang="0">
                  <a:pos x="T4" y="T5"/>
                </a:cxn>
                <a:cxn ang="0">
                  <a:pos x="T6" y="T7"/>
                </a:cxn>
              </a:cxnLst>
              <a:rect l="0" t="0" r="r" b="b"/>
              <a:pathLst>
                <a:path w="1625" h="291">
                  <a:moveTo>
                    <a:pt x="0" y="0"/>
                  </a:moveTo>
                  <a:cubicBezTo>
                    <a:pt x="0" y="291"/>
                    <a:pt x="0" y="291"/>
                    <a:pt x="0" y="291"/>
                  </a:cubicBezTo>
                  <a:cubicBezTo>
                    <a:pt x="830" y="291"/>
                    <a:pt x="1304" y="235"/>
                    <a:pt x="1625" y="153"/>
                  </a:cubicBezTo>
                  <a:cubicBezTo>
                    <a:pt x="1302" y="65"/>
                    <a:pt x="826" y="0"/>
                    <a:pt x="0" y="0"/>
                  </a:cubicBezTo>
                </a:path>
              </a:pathLst>
            </a:custGeom>
            <a:solidFill>
              <a:srgbClr val="A5DFF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9" name="Slide Number Placeholder 4"/>
          <p:cNvSpPr txBox="1">
            <a:spLocks/>
          </p:cNvSpPr>
          <p:nvPr userDrawn="1"/>
        </p:nvSpPr>
        <p:spPr>
          <a:xfrm>
            <a:off x="10416988" y="5877273"/>
            <a:ext cx="842683" cy="267941"/>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69658F-F390-496C-90EE-387B4381F21F}" type="slidenum">
              <a:rPr lang="en-GB" sz="1200" smtClean="0"/>
              <a:pPr/>
              <a:t>‹#›</a:t>
            </a:fld>
            <a:endParaRPr lang="en-GB" sz="1200" dirty="0"/>
          </a:p>
        </p:txBody>
      </p:sp>
      <p:sp>
        <p:nvSpPr>
          <p:cNvPr id="4" name="Text Placeholder 3"/>
          <p:cNvSpPr>
            <a:spLocks noGrp="1"/>
          </p:cNvSpPr>
          <p:nvPr userDrawn="1">
            <p:ph type="body" sz="quarter" idx="12" hasCustomPrompt="1"/>
          </p:nvPr>
        </p:nvSpPr>
        <p:spPr>
          <a:xfrm>
            <a:off x="371474" y="2598326"/>
            <a:ext cx="9123045" cy="3315111"/>
          </a:xfrm>
        </p:spPr>
        <p:txBody>
          <a:bodyPr>
            <a:noAutofit/>
          </a:bodyPr>
          <a:lstStyle>
            <a:lvl1pPr marL="0" indent="0">
              <a:spcBef>
                <a:spcPts val="0"/>
              </a:spcBef>
              <a:buNone/>
              <a:defRPr sz="7200" i="0">
                <a:solidFill>
                  <a:schemeClr val="tx2"/>
                </a:solidFill>
                <a:latin typeface="+mj-lt"/>
              </a:defRPr>
            </a:lvl1pPr>
            <a:lvl2pPr marL="0" indent="0">
              <a:spcBef>
                <a:spcPts val="1200"/>
              </a:spcBef>
              <a:buNone/>
              <a:defRPr sz="3200">
                <a:solidFill>
                  <a:schemeClr val="tx1"/>
                </a:solidFill>
              </a:defRPr>
            </a:lvl2pPr>
            <a:lvl3pPr marL="268288" indent="0">
              <a:buNone/>
              <a:defRPr/>
            </a:lvl3pPr>
            <a:lvl4pPr marL="538162" indent="0">
              <a:buNone/>
              <a:defRPr/>
            </a:lvl4pPr>
            <a:lvl5pPr marL="806450" indent="0">
              <a:buNone/>
              <a:defRPr/>
            </a:lvl5pPr>
          </a:lstStyle>
          <a:p>
            <a:pPr lvl="0"/>
            <a:r>
              <a:rPr lang="en-US" dirty="0"/>
              <a:t>“Quote”</a:t>
            </a:r>
          </a:p>
        </p:txBody>
      </p:sp>
      <p:sp>
        <p:nvSpPr>
          <p:cNvPr id="2" name="Slide Number Placeholder 1"/>
          <p:cNvSpPr>
            <a:spLocks noGrp="1"/>
          </p:cNvSpPr>
          <p:nvPr userDrawn="1">
            <p:ph type="sldNum" sz="quarter" idx="13"/>
          </p:nvPr>
        </p:nvSpPr>
        <p:spPr/>
        <p:txBody>
          <a:bodyPr/>
          <a:lstStyle/>
          <a:p>
            <a:pPr algn="l"/>
            <a:fld id="{1B69658F-F390-496C-90EE-387B4381F21F}" type="slidenum">
              <a:rPr lang="en-GB" smtClean="0"/>
              <a:pPr algn="l"/>
              <a:t>‹#›</a:t>
            </a:fld>
            <a:endParaRPr lang="en-GB" dirty="0"/>
          </a:p>
        </p:txBody>
      </p:sp>
      <p:sp>
        <p:nvSpPr>
          <p:cNvPr id="3" name="Footer Placeholder 2"/>
          <p:cNvSpPr>
            <a:spLocks noGrp="1"/>
          </p:cNvSpPr>
          <p:nvPr userDrawn="1">
            <p:ph type="ftr" sz="quarter" idx="14"/>
          </p:nvPr>
        </p:nvSpPr>
        <p:spPr/>
        <p:txBody>
          <a:bodyPr/>
          <a:lstStyle/>
          <a:p>
            <a:endParaRPr lang="en-GB" dirty="0"/>
          </a:p>
        </p:txBody>
      </p:sp>
    </p:spTree>
    <p:extLst>
      <p:ext uri="{BB962C8B-B14F-4D97-AF65-F5344CB8AC3E}">
        <p14:creationId xmlns:p14="http://schemas.microsoft.com/office/powerpoint/2010/main" val="418250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p:txBody>
          <a:bodyPr/>
          <a:lstStyle/>
          <a:p>
            <a:endParaRPr lang="en-GB" dirty="0"/>
          </a:p>
        </p:txBody>
      </p:sp>
      <p:sp>
        <p:nvSpPr>
          <p:cNvPr id="5" name="Slide Number Placeholder 4"/>
          <p:cNvSpPr>
            <a:spLocks noGrp="1"/>
          </p:cNvSpPr>
          <p:nvPr>
            <p:ph type="sldNum" sz="quarter" idx="14"/>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411646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pPr algn="l"/>
            <a:fld id="{1B69658F-F390-496C-90EE-387B4381F21F}" type="slidenum">
              <a:rPr lang="en-GB" smtClean="0"/>
              <a:pPr algn="l"/>
              <a:t>‹#›</a:t>
            </a:fld>
            <a:endParaRPr lang="en-GB" dirty="0"/>
          </a:p>
        </p:txBody>
      </p:sp>
      <p:sp>
        <p:nvSpPr>
          <p:cNvPr id="6" name="Title Placeholder 1"/>
          <p:cNvSpPr>
            <a:spLocks noGrp="1"/>
          </p:cNvSpPr>
          <p:nvPr>
            <p:ph type="title"/>
          </p:nvPr>
        </p:nvSpPr>
        <p:spPr>
          <a:xfrm>
            <a:off x="355600" y="370390"/>
            <a:ext cx="11464925" cy="1109160"/>
          </a:xfrm>
          <a:prstGeom prst="rect">
            <a:avLst/>
          </a:prstGeom>
        </p:spPr>
        <p:txBody>
          <a:bodyPr vert="horz" lIns="0" tIns="0" rIns="0" bIns="0" rtlCol="0" anchor="t" anchorCtr="0">
            <a:noAutofit/>
          </a:bodyPr>
          <a:lstStyle/>
          <a:p>
            <a:r>
              <a:rPr lang="en-US"/>
              <a:t>Click to edit Master title style</a:t>
            </a:r>
            <a:endParaRPr lang="en-GB" dirty="0"/>
          </a:p>
        </p:txBody>
      </p:sp>
    </p:spTree>
    <p:extLst>
      <p:ext uri="{BB962C8B-B14F-4D97-AF65-F5344CB8AC3E}">
        <p14:creationId xmlns:p14="http://schemas.microsoft.com/office/powerpoint/2010/main" val="192384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55600" y="1736724"/>
            <a:ext cx="11464925" cy="19589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13"/>
          </p:nvPr>
        </p:nvSpPr>
        <p:spPr>
          <a:xfrm>
            <a:off x="355601" y="3943655"/>
            <a:ext cx="11480800" cy="1958901"/>
          </a:xfrm>
        </p:spPr>
        <p:txBody>
          <a:bodyPr/>
          <a:lstStyle/>
          <a:p>
            <a:pPr lvl="0"/>
            <a:r>
              <a:rPr lang="en-US"/>
              <a:t>Edit Master text styles</a:t>
            </a:r>
          </a:p>
        </p:txBody>
      </p:sp>
      <p:sp>
        <p:nvSpPr>
          <p:cNvPr id="4" name="Footer Placeholder 3"/>
          <p:cNvSpPr>
            <a:spLocks noGrp="1"/>
          </p:cNvSpPr>
          <p:nvPr>
            <p:ph type="ftr" sz="quarter" idx="14"/>
          </p:nvPr>
        </p:nvSpPr>
        <p:spPr/>
        <p:txBody>
          <a:bodyPr/>
          <a:lstStyle/>
          <a:p>
            <a:endParaRPr lang="en-GB" dirty="0"/>
          </a:p>
        </p:txBody>
      </p:sp>
      <p:sp>
        <p:nvSpPr>
          <p:cNvPr id="7" name="Slide Number Placeholder 6"/>
          <p:cNvSpPr>
            <a:spLocks noGrp="1"/>
          </p:cNvSpPr>
          <p:nvPr>
            <p:ph type="sldNum" sz="quarter" idx="15"/>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368805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358267" y="1736725"/>
            <a:ext cx="5580062" cy="1958400"/>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240463" y="1736725"/>
            <a:ext cx="5580062" cy="1958400"/>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sz="half" idx="13" hasCustomPrompt="1"/>
          </p:nvPr>
        </p:nvSpPr>
        <p:spPr>
          <a:xfrm>
            <a:off x="371475" y="3952300"/>
            <a:ext cx="5580062" cy="1958400"/>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3"/>
          <p:cNvSpPr>
            <a:spLocks noGrp="1"/>
          </p:cNvSpPr>
          <p:nvPr>
            <p:ph sz="half" idx="14" hasCustomPrompt="1"/>
          </p:nvPr>
        </p:nvSpPr>
        <p:spPr>
          <a:xfrm>
            <a:off x="6240463" y="3952300"/>
            <a:ext cx="5580062" cy="1958400"/>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5"/>
          </p:nvPr>
        </p:nvSpPr>
        <p:spPr/>
        <p:txBody>
          <a:bodyPr/>
          <a:lstStyle/>
          <a:p>
            <a:endParaRPr lang="en-GB" dirty="0"/>
          </a:p>
        </p:txBody>
      </p:sp>
      <p:sp>
        <p:nvSpPr>
          <p:cNvPr id="8" name="Slide Number Placeholder 7"/>
          <p:cNvSpPr>
            <a:spLocks noGrp="1"/>
          </p:cNvSpPr>
          <p:nvPr>
            <p:ph type="sldNum" sz="quarter" idx="16"/>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378673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371474" y="1736725"/>
            <a:ext cx="5580064" cy="1958400"/>
          </a:xfrm>
        </p:spPr>
        <p:txBody>
          <a:bodyPr anchor="ctr" anchorCtr="0"/>
          <a:lstStyle>
            <a:lvl1pPr algn="ctr">
              <a:buNone/>
              <a:defRPr/>
            </a:lvl1pPr>
          </a:lstStyle>
          <a:p>
            <a:r>
              <a:rPr lang="en-US"/>
              <a:t>Click icon to add picture</a:t>
            </a:r>
            <a:endParaRPr lang="en-GB"/>
          </a:p>
        </p:txBody>
      </p:sp>
      <p:sp>
        <p:nvSpPr>
          <p:cNvPr id="14" name="Picture Placeholder 13"/>
          <p:cNvSpPr>
            <a:spLocks noGrp="1"/>
          </p:cNvSpPr>
          <p:nvPr>
            <p:ph type="pic" sz="quarter" idx="16"/>
          </p:nvPr>
        </p:nvSpPr>
        <p:spPr>
          <a:xfrm>
            <a:off x="6240463" y="1736725"/>
            <a:ext cx="5580062" cy="1958400"/>
          </a:xfrm>
        </p:spPr>
        <p:txBody>
          <a:bodyPr anchor="ctr" anchorCtr="0"/>
          <a:lstStyle>
            <a:lvl1pPr algn="ctr">
              <a:buNone/>
              <a:defRPr/>
            </a:lvl1pPr>
          </a:lstStyle>
          <a:p>
            <a:r>
              <a:rPr lang="en-US"/>
              <a:t>Click icon to add picture</a:t>
            </a:r>
            <a:endParaRPr lang="en-GB"/>
          </a:p>
        </p:txBody>
      </p:sp>
      <p:sp>
        <p:nvSpPr>
          <p:cNvPr id="16" name="Picture Placeholder 15"/>
          <p:cNvSpPr>
            <a:spLocks noGrp="1"/>
          </p:cNvSpPr>
          <p:nvPr>
            <p:ph type="pic" sz="quarter" idx="17"/>
          </p:nvPr>
        </p:nvSpPr>
        <p:spPr>
          <a:xfrm>
            <a:off x="371475" y="3952300"/>
            <a:ext cx="5560521" cy="1958400"/>
          </a:xfrm>
        </p:spPr>
        <p:txBody>
          <a:bodyPr anchor="ctr" anchorCtr="0"/>
          <a:lstStyle>
            <a:lvl1pPr algn="ctr">
              <a:buNone/>
              <a:defRPr/>
            </a:lvl1pPr>
          </a:lstStyle>
          <a:p>
            <a:r>
              <a:rPr lang="en-US"/>
              <a:t>Click icon to add picture</a:t>
            </a:r>
            <a:endParaRPr lang="en-GB"/>
          </a:p>
        </p:txBody>
      </p:sp>
      <p:sp>
        <p:nvSpPr>
          <p:cNvPr id="18" name="Picture Placeholder 17"/>
          <p:cNvSpPr>
            <a:spLocks noGrp="1"/>
          </p:cNvSpPr>
          <p:nvPr>
            <p:ph type="pic" sz="quarter" idx="18"/>
          </p:nvPr>
        </p:nvSpPr>
        <p:spPr>
          <a:xfrm>
            <a:off x="6240463" y="3952300"/>
            <a:ext cx="5580062" cy="1958400"/>
          </a:xfrm>
        </p:spPr>
        <p:txBody>
          <a:bodyPr anchor="ctr" anchorCtr="0"/>
          <a:lstStyle>
            <a:lvl1pPr algn="ctr">
              <a:buNone/>
              <a:defRPr/>
            </a:lvl1p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9"/>
          </p:nvPr>
        </p:nvSpPr>
        <p:spPr/>
        <p:txBody>
          <a:bodyPr/>
          <a:lstStyle/>
          <a:p>
            <a:endParaRPr lang="en-GB" dirty="0"/>
          </a:p>
        </p:txBody>
      </p:sp>
      <p:sp>
        <p:nvSpPr>
          <p:cNvPr id="4" name="Slide Number Placeholder 3"/>
          <p:cNvSpPr>
            <a:spLocks noGrp="1"/>
          </p:cNvSpPr>
          <p:nvPr>
            <p:ph type="sldNum" sz="quarter" idx="20"/>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378673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chemeClr val="tx2"/>
        </a:solidFill>
        <a:effectLst/>
      </p:bgPr>
    </p:bg>
    <p:spTree>
      <p:nvGrpSpPr>
        <p:cNvPr id="1" name=""/>
        <p:cNvGrpSpPr/>
        <p:nvPr/>
      </p:nvGrpSpPr>
      <p:grpSpPr>
        <a:xfrm>
          <a:off x="0" y="0"/>
          <a:ext cx="0" cy="0"/>
          <a:chOff x="0" y="0"/>
          <a:chExt cx="0" cy="0"/>
        </a:xfrm>
      </p:grpSpPr>
      <p:grpSp>
        <p:nvGrpSpPr>
          <p:cNvPr id="199" name="Group 198"/>
          <p:cNvGrpSpPr/>
          <p:nvPr userDrawn="1"/>
        </p:nvGrpSpPr>
        <p:grpSpPr>
          <a:xfrm rot="10800000">
            <a:off x="-14288" y="4541174"/>
            <a:ext cx="12206288" cy="2339976"/>
            <a:chOff x="-14288" y="-11113"/>
            <a:chExt cx="12206288" cy="2339976"/>
          </a:xfrm>
        </p:grpSpPr>
        <p:grpSp>
          <p:nvGrpSpPr>
            <p:cNvPr id="200" name="Group 4"/>
            <p:cNvGrpSpPr>
              <a:grpSpLocks noChangeAspect="1"/>
            </p:cNvGrpSpPr>
            <p:nvPr userDrawn="1"/>
          </p:nvGrpSpPr>
          <p:grpSpPr bwMode="auto">
            <a:xfrm>
              <a:off x="6002655" y="-8192"/>
              <a:ext cx="6189345" cy="684213"/>
              <a:chOff x="3762" y="-9"/>
              <a:chExt cx="3916" cy="431"/>
            </a:xfrm>
          </p:grpSpPr>
          <p:sp>
            <p:nvSpPr>
              <p:cNvPr id="203" name="AutoShape 3"/>
              <p:cNvSpPr>
                <a:spLocks noChangeAspect="1" noChangeArrowheads="1" noTextEdit="1"/>
              </p:cNvSpPr>
              <p:nvPr userDrawn="1"/>
            </p:nvSpPr>
            <p:spPr bwMode="auto">
              <a:xfrm>
                <a:off x="3764" y="-7"/>
                <a:ext cx="39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5"/>
              <p:cNvSpPr>
                <a:spLocks/>
              </p:cNvSpPr>
              <p:nvPr userDrawn="1"/>
            </p:nvSpPr>
            <p:spPr bwMode="auto">
              <a:xfrm flipH="1" flipV="1">
                <a:off x="3762" y="-9"/>
                <a:ext cx="3916" cy="429"/>
              </a:xfrm>
              <a:custGeom>
                <a:avLst/>
                <a:gdLst>
                  <a:gd name="T0" fmla="*/ 2218 w 2218"/>
                  <a:gd name="T1" fmla="*/ 240 h 240"/>
                  <a:gd name="T2" fmla="*/ 2194 w 2218"/>
                  <a:gd name="T3" fmla="*/ 228 h 240"/>
                  <a:gd name="T4" fmla="*/ 1624 w 2218"/>
                  <a:gd name="T5" fmla="*/ 0 h 240"/>
                  <a:gd name="T6" fmla="*/ 0 w 2218"/>
                  <a:gd name="T7" fmla="*/ 138 h 240"/>
                  <a:gd name="T8" fmla="*/ 1 w 2218"/>
                  <a:gd name="T9" fmla="*/ 240 h 240"/>
                  <a:gd name="T10" fmla="*/ 2218 w 2218"/>
                  <a:gd name="T11" fmla="*/ 240 h 240"/>
                </a:gdLst>
                <a:ahLst/>
                <a:cxnLst>
                  <a:cxn ang="0">
                    <a:pos x="T0" y="T1"/>
                  </a:cxn>
                  <a:cxn ang="0">
                    <a:pos x="T2" y="T3"/>
                  </a:cxn>
                  <a:cxn ang="0">
                    <a:pos x="T4" y="T5"/>
                  </a:cxn>
                  <a:cxn ang="0">
                    <a:pos x="T6" y="T7"/>
                  </a:cxn>
                  <a:cxn ang="0">
                    <a:pos x="T8" y="T9"/>
                  </a:cxn>
                  <a:cxn ang="0">
                    <a:pos x="T10" y="T11"/>
                  </a:cxn>
                </a:cxnLst>
                <a:rect l="0" t="0" r="r" b="b"/>
                <a:pathLst>
                  <a:path w="2218" h="240">
                    <a:moveTo>
                      <a:pt x="2218" y="240"/>
                    </a:moveTo>
                    <a:cubicBezTo>
                      <a:pt x="2210" y="236"/>
                      <a:pt x="2202" y="232"/>
                      <a:pt x="2194" y="228"/>
                    </a:cubicBezTo>
                    <a:cubicBezTo>
                      <a:pt x="2035" y="151"/>
                      <a:pt x="1876" y="69"/>
                      <a:pt x="1624" y="0"/>
                    </a:cubicBezTo>
                    <a:cubicBezTo>
                      <a:pt x="1303" y="81"/>
                      <a:pt x="829" y="138"/>
                      <a:pt x="0" y="138"/>
                    </a:cubicBezTo>
                    <a:cubicBezTo>
                      <a:pt x="1" y="240"/>
                      <a:pt x="1" y="240"/>
                      <a:pt x="1" y="240"/>
                    </a:cubicBezTo>
                    <a:lnTo>
                      <a:pt x="2218"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1" name="Freeform 5"/>
            <p:cNvSpPr>
              <a:spLocks/>
            </p:cNvSpPr>
            <p:nvPr userDrawn="1"/>
          </p:nvSpPr>
          <p:spPr bwMode="auto">
            <a:xfrm flipH="1" flipV="1">
              <a:off x="-14288" y="-11113"/>
              <a:ext cx="7707313" cy="2339976"/>
            </a:xfrm>
            <a:custGeom>
              <a:avLst/>
              <a:gdLst>
                <a:gd name="T0" fmla="*/ 594 w 2743"/>
                <a:gd name="T1" fmla="*/ 831 h 831"/>
                <a:gd name="T2" fmla="*/ 2743 w 2743"/>
                <a:gd name="T3" fmla="*/ 831 h 831"/>
                <a:gd name="T4" fmla="*/ 2743 w 2743"/>
                <a:gd name="T5" fmla="*/ 0 h 831"/>
                <a:gd name="T6" fmla="*/ 550 w 2743"/>
                <a:gd name="T7" fmla="*/ 381 h 831"/>
                <a:gd name="T8" fmla="*/ 0 w 2743"/>
                <a:gd name="T9" fmla="*/ 591 h 831"/>
                <a:gd name="T10" fmla="*/ 569 w 2743"/>
                <a:gd name="T11" fmla="*/ 819 h 831"/>
                <a:gd name="T12" fmla="*/ 594 w 2743"/>
                <a:gd name="T13" fmla="*/ 831 h 831"/>
              </a:gdLst>
              <a:ahLst/>
              <a:cxnLst>
                <a:cxn ang="0">
                  <a:pos x="T0" y="T1"/>
                </a:cxn>
                <a:cxn ang="0">
                  <a:pos x="T2" y="T3"/>
                </a:cxn>
                <a:cxn ang="0">
                  <a:pos x="T4" y="T5"/>
                </a:cxn>
                <a:cxn ang="0">
                  <a:pos x="T6" y="T7"/>
                </a:cxn>
                <a:cxn ang="0">
                  <a:pos x="T8" y="T9"/>
                </a:cxn>
                <a:cxn ang="0">
                  <a:pos x="T10" y="T11"/>
                </a:cxn>
                <a:cxn ang="0">
                  <a:pos x="T12" y="T13"/>
                </a:cxn>
              </a:cxnLst>
              <a:rect l="0" t="0" r="r" b="b"/>
              <a:pathLst>
                <a:path w="2743" h="831">
                  <a:moveTo>
                    <a:pt x="594" y="831"/>
                  </a:moveTo>
                  <a:cubicBezTo>
                    <a:pt x="2743" y="831"/>
                    <a:pt x="2743" y="831"/>
                    <a:pt x="2743" y="831"/>
                  </a:cubicBezTo>
                  <a:cubicBezTo>
                    <a:pt x="2743" y="0"/>
                    <a:pt x="2743" y="0"/>
                    <a:pt x="2743" y="0"/>
                  </a:cubicBezTo>
                  <a:cubicBezTo>
                    <a:pt x="1276" y="0"/>
                    <a:pt x="913" y="206"/>
                    <a:pt x="550" y="381"/>
                  </a:cubicBezTo>
                  <a:cubicBezTo>
                    <a:pt x="395" y="456"/>
                    <a:pt x="240" y="530"/>
                    <a:pt x="0" y="591"/>
                  </a:cubicBezTo>
                  <a:cubicBezTo>
                    <a:pt x="251" y="660"/>
                    <a:pt x="410" y="743"/>
                    <a:pt x="569" y="819"/>
                  </a:cubicBezTo>
                  <a:cubicBezTo>
                    <a:pt x="577" y="823"/>
                    <a:pt x="585" y="827"/>
                    <a:pt x="594" y="8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02" name="Freeform 9"/>
            <p:cNvSpPr>
              <a:spLocks/>
            </p:cNvSpPr>
            <p:nvPr userDrawn="1"/>
          </p:nvSpPr>
          <p:spPr bwMode="auto">
            <a:xfrm flipH="1" flipV="1">
              <a:off x="7687943" y="278469"/>
              <a:ext cx="4504056" cy="813949"/>
            </a:xfrm>
            <a:custGeom>
              <a:avLst/>
              <a:gdLst>
                <a:gd name="T0" fmla="*/ 0 w 1625"/>
                <a:gd name="T1" fmla="*/ 0 h 291"/>
                <a:gd name="T2" fmla="*/ 0 w 1625"/>
                <a:gd name="T3" fmla="*/ 291 h 291"/>
                <a:gd name="T4" fmla="*/ 1625 w 1625"/>
                <a:gd name="T5" fmla="*/ 153 h 291"/>
                <a:gd name="T6" fmla="*/ 0 w 1625"/>
                <a:gd name="T7" fmla="*/ 0 h 291"/>
              </a:gdLst>
              <a:ahLst/>
              <a:cxnLst>
                <a:cxn ang="0">
                  <a:pos x="T0" y="T1"/>
                </a:cxn>
                <a:cxn ang="0">
                  <a:pos x="T2" y="T3"/>
                </a:cxn>
                <a:cxn ang="0">
                  <a:pos x="T4" y="T5"/>
                </a:cxn>
                <a:cxn ang="0">
                  <a:pos x="T6" y="T7"/>
                </a:cxn>
              </a:cxnLst>
              <a:rect l="0" t="0" r="r" b="b"/>
              <a:pathLst>
                <a:path w="1625" h="291">
                  <a:moveTo>
                    <a:pt x="0" y="0"/>
                  </a:moveTo>
                  <a:cubicBezTo>
                    <a:pt x="0" y="291"/>
                    <a:pt x="0" y="291"/>
                    <a:pt x="0" y="291"/>
                  </a:cubicBezTo>
                  <a:cubicBezTo>
                    <a:pt x="830" y="291"/>
                    <a:pt x="1304" y="235"/>
                    <a:pt x="1625" y="153"/>
                  </a:cubicBezTo>
                  <a:cubicBezTo>
                    <a:pt x="1302" y="65"/>
                    <a:pt x="826" y="0"/>
                    <a:pt x="0" y="0"/>
                  </a:cubicBezTo>
                </a:path>
              </a:pathLst>
            </a:custGeom>
            <a:solidFill>
              <a:srgbClr val="A5DFF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 name="Title 1"/>
          <p:cNvSpPr>
            <a:spLocks noGrp="1"/>
          </p:cNvSpPr>
          <p:nvPr>
            <p:ph type="ctrTitle" hasCustomPrompt="1"/>
          </p:nvPr>
        </p:nvSpPr>
        <p:spPr>
          <a:xfrm>
            <a:off x="372031" y="1736929"/>
            <a:ext cx="11448493" cy="1169921"/>
          </a:xfrm>
        </p:spPr>
        <p:txBody>
          <a:bodyPr/>
          <a:lstStyle>
            <a:lvl1pPr>
              <a:lnSpc>
                <a:spcPct val="90000"/>
              </a:lnSpc>
              <a:defRPr sz="5400">
                <a:solidFill>
                  <a:schemeClr val="bg1"/>
                </a:solidFill>
              </a:defRPr>
            </a:lvl1pPr>
          </a:lstStyle>
          <a:p>
            <a:r>
              <a:rPr lang="en-US" dirty="0"/>
              <a:t>Thank you!</a:t>
            </a:r>
            <a:endParaRPr lang="en-GB" dirty="0"/>
          </a:p>
        </p:txBody>
      </p:sp>
      <p:sp>
        <p:nvSpPr>
          <p:cNvPr id="3" name="Text Placeholder 2"/>
          <p:cNvSpPr>
            <a:spLocks noGrp="1"/>
          </p:cNvSpPr>
          <p:nvPr>
            <p:ph type="body" sz="quarter" idx="10" hasCustomPrompt="1"/>
          </p:nvPr>
        </p:nvSpPr>
        <p:spPr>
          <a:xfrm>
            <a:off x="362887" y="2975174"/>
            <a:ext cx="5580063" cy="2048643"/>
          </a:xfrm>
        </p:spPr>
        <p:txBody>
          <a:bodyPr>
            <a:noAutofit/>
          </a:bodyPr>
          <a:lstStyle>
            <a:lvl1pPr marL="0" indent="0">
              <a:buNone/>
              <a:defRPr sz="2000">
                <a:solidFill>
                  <a:schemeClr val="accent2"/>
                </a:solidFill>
                <a:latin typeface="+mn-lt"/>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Name</a:t>
            </a:r>
          </a:p>
          <a:p>
            <a:pPr lvl="1"/>
            <a:r>
              <a:rPr lang="en-US" dirty="0"/>
              <a:t>Job title</a:t>
            </a:r>
          </a:p>
          <a:p>
            <a:pPr lvl="1"/>
            <a:r>
              <a:rPr lang="en-US" dirty="0"/>
              <a:t>Email</a:t>
            </a:r>
          </a:p>
          <a:p>
            <a:pPr lvl="1"/>
            <a:r>
              <a:rPr lang="en-US" dirty="0"/>
              <a:t>Canalrivertrust.org.uk</a:t>
            </a:r>
          </a:p>
          <a:p>
            <a:pPr lvl="1"/>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55806" y="5175503"/>
            <a:ext cx="253979" cy="250919"/>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55806" y="5463540"/>
            <a:ext cx="253979" cy="253979"/>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55806" y="5754637"/>
            <a:ext cx="253979" cy="253979"/>
          </a:xfrm>
          <a:prstGeom prst="rect">
            <a:avLst/>
          </a:prstGeom>
        </p:spPr>
      </p:pic>
      <p:sp>
        <p:nvSpPr>
          <p:cNvPr id="14" name="TextBox 13"/>
          <p:cNvSpPr txBox="1"/>
          <p:nvPr userDrawn="1"/>
        </p:nvSpPr>
        <p:spPr>
          <a:xfrm>
            <a:off x="9810750" y="5154756"/>
            <a:ext cx="1832610" cy="276999"/>
          </a:xfrm>
          <a:prstGeom prst="rect">
            <a:avLst/>
          </a:prstGeom>
          <a:noFill/>
        </p:spPr>
        <p:txBody>
          <a:bodyPr wrap="square" lIns="0" tIns="0" rIns="0" bIns="0" rtlCol="0">
            <a:spAutoFit/>
          </a:bodyPr>
          <a:lstStyle/>
          <a:p>
            <a:r>
              <a:rPr lang="en-GB" dirty="0">
                <a:solidFill>
                  <a:schemeClr val="tx2"/>
                </a:solidFill>
              </a:rPr>
              <a:t>@</a:t>
            </a:r>
            <a:r>
              <a:rPr lang="en-GB" dirty="0" err="1">
                <a:solidFill>
                  <a:schemeClr val="tx2"/>
                </a:solidFill>
              </a:rPr>
              <a:t>canalrivertrust</a:t>
            </a:r>
            <a:endParaRPr lang="en-GB" dirty="0">
              <a:solidFill>
                <a:schemeClr val="tx2"/>
              </a:solidFill>
            </a:endParaRPr>
          </a:p>
        </p:txBody>
      </p:sp>
      <p:sp>
        <p:nvSpPr>
          <p:cNvPr id="17" name="TextBox 16"/>
          <p:cNvSpPr txBox="1"/>
          <p:nvPr userDrawn="1"/>
        </p:nvSpPr>
        <p:spPr>
          <a:xfrm>
            <a:off x="9803130" y="5447493"/>
            <a:ext cx="1832610" cy="276999"/>
          </a:xfrm>
          <a:prstGeom prst="rect">
            <a:avLst/>
          </a:prstGeom>
          <a:noFill/>
        </p:spPr>
        <p:txBody>
          <a:bodyPr wrap="square" lIns="0" tIns="0" rIns="0" bIns="0" rtlCol="0">
            <a:spAutoFit/>
          </a:bodyPr>
          <a:lstStyle/>
          <a:p>
            <a:r>
              <a:rPr lang="en-GB" dirty="0">
                <a:solidFill>
                  <a:schemeClr val="tx2"/>
                </a:solidFill>
              </a:rPr>
              <a:t>/</a:t>
            </a:r>
            <a:r>
              <a:rPr lang="en-GB" dirty="0" err="1">
                <a:solidFill>
                  <a:schemeClr val="tx2"/>
                </a:solidFill>
              </a:rPr>
              <a:t>canalrivertrust</a:t>
            </a:r>
            <a:endParaRPr lang="en-GB" dirty="0">
              <a:solidFill>
                <a:schemeClr val="tx2"/>
              </a:solidFill>
            </a:endParaRPr>
          </a:p>
        </p:txBody>
      </p:sp>
      <p:sp>
        <p:nvSpPr>
          <p:cNvPr id="18" name="TextBox 17"/>
          <p:cNvSpPr txBox="1"/>
          <p:nvPr userDrawn="1"/>
        </p:nvSpPr>
        <p:spPr>
          <a:xfrm>
            <a:off x="9810750" y="5740230"/>
            <a:ext cx="1832610" cy="276999"/>
          </a:xfrm>
          <a:prstGeom prst="rect">
            <a:avLst/>
          </a:prstGeom>
          <a:noFill/>
        </p:spPr>
        <p:txBody>
          <a:bodyPr wrap="square" lIns="0" tIns="0" rIns="0" bIns="0" rtlCol="0">
            <a:spAutoFit/>
          </a:bodyPr>
          <a:lstStyle/>
          <a:p>
            <a:r>
              <a:rPr lang="en-GB" dirty="0">
                <a:solidFill>
                  <a:schemeClr val="tx2"/>
                </a:solidFill>
              </a:rPr>
              <a:t>/</a:t>
            </a:r>
            <a:r>
              <a:rPr lang="en-GB" dirty="0" err="1">
                <a:solidFill>
                  <a:schemeClr val="tx2"/>
                </a:solidFill>
              </a:rPr>
              <a:t>canalrivertrust</a:t>
            </a:r>
            <a:endParaRPr lang="en-GB" dirty="0">
              <a:solidFill>
                <a:schemeClr val="tx2"/>
              </a:solidFill>
            </a:endParaRPr>
          </a:p>
        </p:txBody>
      </p:sp>
      <p:pic>
        <p:nvPicPr>
          <p:cNvPr id="15" name="shpLogoENGNon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59899" y="346502"/>
            <a:ext cx="2848687" cy="934453"/>
          </a:xfrm>
          <a:prstGeom prst="rect">
            <a:avLst/>
          </a:prstGeom>
        </p:spPr>
      </p:pic>
      <p:grpSp>
        <p:nvGrpSpPr>
          <p:cNvPr id="16" name="shpLogoENGNWM" hidden="1"/>
          <p:cNvGrpSpPr>
            <a:grpSpLocks noChangeAspect="1"/>
          </p:cNvGrpSpPr>
          <p:nvPr userDrawn="1"/>
        </p:nvGrpSpPr>
        <p:grpSpPr bwMode="auto">
          <a:xfrm>
            <a:off x="372031" y="381972"/>
            <a:ext cx="2783354" cy="582964"/>
            <a:chOff x="1692" y="2211"/>
            <a:chExt cx="4679" cy="980"/>
          </a:xfrm>
          <a:solidFill>
            <a:schemeClr val="bg1"/>
          </a:solidFill>
        </p:grpSpPr>
        <p:sp>
          <p:nvSpPr>
            <p:cNvPr id="19" name="Freeform 5" hidden="1"/>
            <p:cNvSpPr>
              <a:spLocks/>
            </p:cNvSpPr>
            <p:nvPr userDrawn="1"/>
          </p:nvSpPr>
          <p:spPr bwMode="auto">
            <a:xfrm>
              <a:off x="1692" y="2813"/>
              <a:ext cx="147" cy="164"/>
            </a:xfrm>
            <a:custGeom>
              <a:avLst/>
              <a:gdLst>
                <a:gd name="T0" fmla="*/ 0 w 62"/>
                <a:gd name="T1" fmla="*/ 34 h 69"/>
                <a:gd name="T2" fmla="*/ 33 w 62"/>
                <a:gd name="T3" fmla="*/ 0 h 69"/>
                <a:gd name="T4" fmla="*/ 62 w 62"/>
                <a:gd name="T5" fmla="*/ 20 h 69"/>
                <a:gd name="T6" fmla="*/ 51 w 62"/>
                <a:gd name="T7" fmla="*/ 24 h 69"/>
                <a:gd name="T8" fmla="*/ 33 w 62"/>
                <a:gd name="T9" fmla="*/ 10 h 69"/>
                <a:gd name="T10" fmla="*/ 11 w 62"/>
                <a:gd name="T11" fmla="*/ 34 h 69"/>
                <a:gd name="T12" fmla="*/ 33 w 62"/>
                <a:gd name="T13" fmla="*/ 58 h 69"/>
                <a:gd name="T14" fmla="*/ 51 w 62"/>
                <a:gd name="T15" fmla="*/ 46 h 69"/>
                <a:gd name="T16" fmla="*/ 62 w 62"/>
                <a:gd name="T17" fmla="*/ 49 h 69"/>
                <a:gd name="T18" fmla="*/ 33 w 62"/>
                <a:gd name="T19" fmla="*/ 69 h 69"/>
                <a:gd name="T20" fmla="*/ 0 w 62"/>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34"/>
                  </a:moveTo>
                  <a:cubicBezTo>
                    <a:pt x="0" y="14"/>
                    <a:pt x="13" y="0"/>
                    <a:pt x="33" y="0"/>
                  </a:cubicBezTo>
                  <a:cubicBezTo>
                    <a:pt x="47" y="0"/>
                    <a:pt x="58" y="7"/>
                    <a:pt x="62" y="20"/>
                  </a:cubicBezTo>
                  <a:cubicBezTo>
                    <a:pt x="51" y="24"/>
                    <a:pt x="51" y="24"/>
                    <a:pt x="51" y="24"/>
                  </a:cubicBezTo>
                  <a:cubicBezTo>
                    <a:pt x="49" y="16"/>
                    <a:pt x="43" y="10"/>
                    <a:pt x="33" y="10"/>
                  </a:cubicBezTo>
                  <a:cubicBezTo>
                    <a:pt x="20" y="10"/>
                    <a:pt x="11" y="21"/>
                    <a:pt x="11" y="34"/>
                  </a:cubicBezTo>
                  <a:cubicBezTo>
                    <a:pt x="11" y="49"/>
                    <a:pt x="21" y="58"/>
                    <a:pt x="33" y="58"/>
                  </a:cubicBezTo>
                  <a:cubicBezTo>
                    <a:pt x="43" y="58"/>
                    <a:pt x="49" y="52"/>
                    <a:pt x="51" y="46"/>
                  </a:cubicBezTo>
                  <a:cubicBezTo>
                    <a:pt x="62" y="49"/>
                    <a:pt x="62" y="49"/>
                    <a:pt x="62" y="49"/>
                  </a:cubicBezTo>
                  <a:cubicBezTo>
                    <a:pt x="57" y="62"/>
                    <a:pt x="48" y="69"/>
                    <a:pt x="33" y="69"/>
                  </a:cubicBezTo>
                  <a:cubicBezTo>
                    <a:pt x="14" y="69"/>
                    <a:pt x="0" y="55"/>
                    <a:pt x="0" y="3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hidden="1"/>
            <p:cNvSpPr>
              <a:spLocks noEditPoints="1"/>
            </p:cNvSpPr>
            <p:nvPr userDrawn="1"/>
          </p:nvSpPr>
          <p:spPr bwMode="auto">
            <a:xfrm>
              <a:off x="1853"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1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5"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7" y="9"/>
                    <a:pt x="21" y="9"/>
                  </a:cubicBezTo>
                  <a:cubicBezTo>
                    <a:pt x="15" y="9"/>
                    <a:pt x="12" y="12"/>
                    <a:pt x="11" y="17"/>
                  </a:cubicBezTo>
                  <a:cubicBezTo>
                    <a:pt x="1" y="14"/>
                    <a:pt x="1" y="14"/>
                    <a:pt x="1" y="14"/>
                  </a:cubicBezTo>
                  <a:cubicBezTo>
                    <a:pt x="4" y="5"/>
                    <a:pt x="10" y="0"/>
                    <a:pt x="21" y="0"/>
                  </a:cubicBezTo>
                  <a:cubicBezTo>
                    <a:pt x="32"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hidden="1"/>
            <p:cNvSpPr>
              <a:spLocks/>
            </p:cNvSpPr>
            <p:nvPr userDrawn="1"/>
          </p:nvSpPr>
          <p:spPr bwMode="auto">
            <a:xfrm>
              <a:off x="1974" y="2858"/>
              <a:ext cx="101" cy="116"/>
            </a:xfrm>
            <a:custGeom>
              <a:avLst/>
              <a:gdLst>
                <a:gd name="T0" fmla="*/ 0 w 43"/>
                <a:gd name="T1" fmla="*/ 1 h 49"/>
                <a:gd name="T2" fmla="*/ 10 w 43"/>
                <a:gd name="T3" fmla="*/ 1 h 49"/>
                <a:gd name="T4" fmla="*/ 11 w 43"/>
                <a:gd name="T5" fmla="*/ 7 h 49"/>
                <a:gd name="T6" fmla="*/ 26 w 43"/>
                <a:gd name="T7" fmla="*/ 0 h 49"/>
                <a:gd name="T8" fmla="*/ 43 w 43"/>
                <a:gd name="T9" fmla="*/ 20 h 49"/>
                <a:gd name="T10" fmla="*/ 43 w 43"/>
                <a:gd name="T11" fmla="*/ 49 h 49"/>
                <a:gd name="T12" fmla="*/ 31 w 43"/>
                <a:gd name="T13" fmla="*/ 49 h 49"/>
                <a:gd name="T14" fmla="*/ 31 w 43"/>
                <a:gd name="T15" fmla="*/ 21 h 49"/>
                <a:gd name="T16" fmla="*/ 22 w 43"/>
                <a:gd name="T17" fmla="*/ 10 h 49"/>
                <a:gd name="T18" fmla="*/ 12 w 43"/>
                <a:gd name="T19" fmla="*/ 23 h 49"/>
                <a:gd name="T20" fmla="*/ 12 w 43"/>
                <a:gd name="T21" fmla="*/ 49 h 49"/>
                <a:gd name="T22" fmla="*/ 0 w 43"/>
                <a:gd name="T23" fmla="*/ 49 h 49"/>
                <a:gd name="T24" fmla="*/ 0 w 4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1"/>
                  </a:moveTo>
                  <a:cubicBezTo>
                    <a:pt x="10" y="1"/>
                    <a:pt x="10" y="1"/>
                    <a:pt x="10" y="1"/>
                  </a:cubicBezTo>
                  <a:cubicBezTo>
                    <a:pt x="11" y="7"/>
                    <a:pt x="11" y="7"/>
                    <a:pt x="11" y="7"/>
                  </a:cubicBezTo>
                  <a:cubicBezTo>
                    <a:pt x="14" y="3"/>
                    <a:pt x="19" y="0"/>
                    <a:pt x="26" y="0"/>
                  </a:cubicBezTo>
                  <a:cubicBezTo>
                    <a:pt x="36" y="0"/>
                    <a:pt x="43" y="6"/>
                    <a:pt x="43" y="20"/>
                  </a:cubicBezTo>
                  <a:cubicBezTo>
                    <a:pt x="43" y="49"/>
                    <a:pt x="43" y="49"/>
                    <a:pt x="43" y="49"/>
                  </a:cubicBezTo>
                  <a:cubicBezTo>
                    <a:pt x="31" y="49"/>
                    <a:pt x="31" y="49"/>
                    <a:pt x="31" y="49"/>
                  </a:cubicBezTo>
                  <a:cubicBezTo>
                    <a:pt x="31" y="21"/>
                    <a:pt x="31" y="21"/>
                    <a:pt x="31" y="21"/>
                  </a:cubicBezTo>
                  <a:cubicBezTo>
                    <a:pt x="31" y="13"/>
                    <a:pt x="27" y="10"/>
                    <a:pt x="22" y="10"/>
                  </a:cubicBezTo>
                  <a:cubicBezTo>
                    <a:pt x="16" y="10"/>
                    <a:pt x="12" y="14"/>
                    <a:pt x="12" y="23"/>
                  </a:cubicBezTo>
                  <a:cubicBezTo>
                    <a:pt x="12" y="49"/>
                    <a:pt x="12" y="49"/>
                    <a:pt x="12" y="49"/>
                  </a:cubicBezTo>
                  <a:cubicBezTo>
                    <a:pt x="0" y="49"/>
                    <a:pt x="0" y="49"/>
                    <a:pt x="0" y="4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hidden="1"/>
            <p:cNvSpPr>
              <a:spLocks noEditPoints="1"/>
            </p:cNvSpPr>
            <p:nvPr userDrawn="1"/>
          </p:nvSpPr>
          <p:spPr bwMode="auto">
            <a:xfrm>
              <a:off x="2094"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0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4"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6" y="9"/>
                    <a:pt x="20" y="9"/>
                  </a:cubicBezTo>
                  <a:cubicBezTo>
                    <a:pt x="14" y="9"/>
                    <a:pt x="12" y="12"/>
                    <a:pt x="11" y="17"/>
                  </a:cubicBezTo>
                  <a:cubicBezTo>
                    <a:pt x="1" y="14"/>
                    <a:pt x="1" y="14"/>
                    <a:pt x="1" y="14"/>
                  </a:cubicBezTo>
                  <a:cubicBezTo>
                    <a:pt x="3" y="5"/>
                    <a:pt x="9" y="0"/>
                    <a:pt x="21" y="0"/>
                  </a:cubicBezTo>
                  <a:cubicBezTo>
                    <a:pt x="31"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hidden="1"/>
            <p:cNvSpPr>
              <a:spLocks/>
            </p:cNvSpPr>
            <p:nvPr userDrawn="1"/>
          </p:nvSpPr>
          <p:spPr bwMode="auto">
            <a:xfrm>
              <a:off x="2215" y="2815"/>
              <a:ext cx="28" cy="159"/>
            </a:xfrm>
            <a:custGeom>
              <a:avLst/>
              <a:gdLst>
                <a:gd name="T0" fmla="*/ 0 w 28"/>
                <a:gd name="T1" fmla="*/ 0 h 159"/>
                <a:gd name="T2" fmla="*/ 28 w 28"/>
                <a:gd name="T3" fmla="*/ 0 h 159"/>
                <a:gd name="T4" fmla="*/ 28 w 28"/>
                <a:gd name="T5" fmla="*/ 79 h 159"/>
                <a:gd name="T6" fmla="*/ 28 w 28"/>
                <a:gd name="T7" fmla="*/ 159 h 159"/>
                <a:gd name="T8" fmla="*/ 0 w 28"/>
                <a:gd name="T9" fmla="*/ 159 h 159"/>
                <a:gd name="T10" fmla="*/ 0 w 28"/>
                <a:gd name="T11" fmla="*/ 0 h 159"/>
              </a:gdLst>
              <a:ahLst/>
              <a:cxnLst>
                <a:cxn ang="0">
                  <a:pos x="T0" y="T1"/>
                </a:cxn>
                <a:cxn ang="0">
                  <a:pos x="T2" y="T3"/>
                </a:cxn>
                <a:cxn ang="0">
                  <a:pos x="T4" y="T5"/>
                </a:cxn>
                <a:cxn ang="0">
                  <a:pos x="T6" y="T7"/>
                </a:cxn>
                <a:cxn ang="0">
                  <a:pos x="T8" y="T9"/>
                </a:cxn>
                <a:cxn ang="0">
                  <a:pos x="T10" y="T11"/>
                </a:cxn>
              </a:cxnLst>
              <a:rect l="0" t="0" r="r" b="b"/>
              <a:pathLst>
                <a:path w="28" h="159">
                  <a:moveTo>
                    <a:pt x="0" y="0"/>
                  </a:moveTo>
                  <a:lnTo>
                    <a:pt x="28" y="0"/>
                  </a:lnTo>
                  <a:lnTo>
                    <a:pt x="28" y="79"/>
                  </a:lnTo>
                  <a:lnTo>
                    <a:pt x="28" y="159"/>
                  </a:lnTo>
                  <a:lnTo>
                    <a:pt x="0" y="15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hidden="1"/>
            <p:cNvSpPr>
              <a:spLocks noEditPoints="1"/>
            </p:cNvSpPr>
            <p:nvPr userDrawn="1"/>
          </p:nvSpPr>
          <p:spPr bwMode="auto">
            <a:xfrm>
              <a:off x="2310" y="2813"/>
              <a:ext cx="118" cy="164"/>
            </a:xfrm>
            <a:custGeom>
              <a:avLst/>
              <a:gdLst>
                <a:gd name="T0" fmla="*/ 33 w 50"/>
                <a:gd name="T1" fmla="*/ 37 h 69"/>
                <a:gd name="T2" fmla="*/ 23 w 50"/>
                <a:gd name="T3" fmla="*/ 37 h 69"/>
                <a:gd name="T4" fmla="*/ 12 w 50"/>
                <a:gd name="T5" fmla="*/ 48 h 69"/>
                <a:gd name="T6" fmla="*/ 23 w 50"/>
                <a:gd name="T7" fmla="*/ 58 h 69"/>
                <a:gd name="T8" fmla="*/ 33 w 50"/>
                <a:gd name="T9" fmla="*/ 48 h 69"/>
                <a:gd name="T10" fmla="*/ 33 w 50"/>
                <a:gd name="T11" fmla="*/ 37 h 69"/>
                <a:gd name="T12" fmla="*/ 50 w 50"/>
                <a:gd name="T13" fmla="*/ 37 h 69"/>
                <a:gd name="T14" fmla="*/ 44 w 50"/>
                <a:gd name="T15" fmla="*/ 37 h 69"/>
                <a:gd name="T16" fmla="*/ 44 w 50"/>
                <a:gd name="T17" fmla="*/ 48 h 69"/>
                <a:gd name="T18" fmla="*/ 23 w 50"/>
                <a:gd name="T19" fmla="*/ 69 h 69"/>
                <a:gd name="T20" fmla="*/ 0 w 50"/>
                <a:gd name="T21" fmla="*/ 48 h 69"/>
                <a:gd name="T22" fmla="*/ 9 w 50"/>
                <a:gd name="T23" fmla="*/ 32 h 69"/>
                <a:gd name="T24" fmla="*/ 4 w 50"/>
                <a:gd name="T25" fmla="*/ 19 h 69"/>
                <a:gd name="T26" fmla="*/ 24 w 50"/>
                <a:gd name="T27" fmla="*/ 0 h 69"/>
                <a:gd name="T28" fmla="*/ 43 w 50"/>
                <a:gd name="T29" fmla="*/ 14 h 69"/>
                <a:gd name="T30" fmla="*/ 33 w 50"/>
                <a:gd name="T31" fmla="*/ 16 h 69"/>
                <a:gd name="T32" fmla="*/ 24 w 50"/>
                <a:gd name="T33" fmla="*/ 10 h 69"/>
                <a:gd name="T34" fmla="*/ 14 w 50"/>
                <a:gd name="T35" fmla="*/ 19 h 69"/>
                <a:gd name="T36" fmla="*/ 24 w 50"/>
                <a:gd name="T37" fmla="*/ 27 h 69"/>
                <a:gd name="T38" fmla="*/ 33 w 50"/>
                <a:gd name="T39" fmla="*/ 27 h 69"/>
                <a:gd name="T40" fmla="*/ 33 w 50"/>
                <a:gd name="T41" fmla="*/ 22 h 69"/>
                <a:gd name="T42" fmla="*/ 44 w 50"/>
                <a:gd name="T43" fmla="*/ 22 h 69"/>
                <a:gd name="T44" fmla="*/ 44 w 50"/>
                <a:gd name="T45" fmla="*/ 28 h 69"/>
                <a:gd name="T46" fmla="*/ 50 w 50"/>
                <a:gd name="T47" fmla="*/ 28 h 69"/>
                <a:gd name="T48" fmla="*/ 50 w 50"/>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9">
                  <a:moveTo>
                    <a:pt x="33" y="37"/>
                  </a:moveTo>
                  <a:cubicBezTo>
                    <a:pt x="23" y="37"/>
                    <a:pt x="23" y="37"/>
                    <a:pt x="23" y="37"/>
                  </a:cubicBezTo>
                  <a:cubicBezTo>
                    <a:pt x="17" y="37"/>
                    <a:pt x="12" y="41"/>
                    <a:pt x="12" y="48"/>
                  </a:cubicBezTo>
                  <a:cubicBezTo>
                    <a:pt x="12" y="54"/>
                    <a:pt x="17" y="58"/>
                    <a:pt x="23" y="58"/>
                  </a:cubicBezTo>
                  <a:cubicBezTo>
                    <a:pt x="28" y="58"/>
                    <a:pt x="33" y="54"/>
                    <a:pt x="33" y="48"/>
                  </a:cubicBezTo>
                  <a:lnTo>
                    <a:pt x="33" y="37"/>
                  </a:lnTo>
                  <a:close/>
                  <a:moveTo>
                    <a:pt x="50" y="37"/>
                  </a:moveTo>
                  <a:cubicBezTo>
                    <a:pt x="44" y="37"/>
                    <a:pt x="44" y="37"/>
                    <a:pt x="44" y="37"/>
                  </a:cubicBezTo>
                  <a:cubicBezTo>
                    <a:pt x="44" y="48"/>
                    <a:pt x="44" y="48"/>
                    <a:pt x="44" y="48"/>
                  </a:cubicBezTo>
                  <a:cubicBezTo>
                    <a:pt x="44" y="60"/>
                    <a:pt x="34" y="69"/>
                    <a:pt x="23" y="69"/>
                  </a:cubicBezTo>
                  <a:cubicBezTo>
                    <a:pt x="10" y="69"/>
                    <a:pt x="0" y="61"/>
                    <a:pt x="0" y="48"/>
                  </a:cubicBezTo>
                  <a:cubicBezTo>
                    <a:pt x="0" y="41"/>
                    <a:pt x="4" y="35"/>
                    <a:pt x="9" y="32"/>
                  </a:cubicBezTo>
                  <a:cubicBezTo>
                    <a:pt x="6" y="28"/>
                    <a:pt x="4" y="24"/>
                    <a:pt x="4" y="19"/>
                  </a:cubicBezTo>
                  <a:cubicBezTo>
                    <a:pt x="4" y="8"/>
                    <a:pt x="13" y="0"/>
                    <a:pt x="24" y="0"/>
                  </a:cubicBezTo>
                  <a:cubicBezTo>
                    <a:pt x="35" y="0"/>
                    <a:pt x="41" y="6"/>
                    <a:pt x="43" y="14"/>
                  </a:cubicBezTo>
                  <a:cubicBezTo>
                    <a:pt x="33" y="16"/>
                    <a:pt x="33" y="16"/>
                    <a:pt x="33" y="16"/>
                  </a:cubicBezTo>
                  <a:cubicBezTo>
                    <a:pt x="32" y="12"/>
                    <a:pt x="28" y="10"/>
                    <a:pt x="24" y="10"/>
                  </a:cubicBezTo>
                  <a:cubicBezTo>
                    <a:pt x="19" y="10"/>
                    <a:pt x="14" y="13"/>
                    <a:pt x="14" y="19"/>
                  </a:cubicBezTo>
                  <a:cubicBezTo>
                    <a:pt x="14" y="24"/>
                    <a:pt x="19" y="27"/>
                    <a:pt x="24" y="27"/>
                  </a:cubicBezTo>
                  <a:cubicBezTo>
                    <a:pt x="33" y="27"/>
                    <a:pt x="33" y="27"/>
                    <a:pt x="33" y="27"/>
                  </a:cubicBezTo>
                  <a:cubicBezTo>
                    <a:pt x="33" y="22"/>
                    <a:pt x="33" y="22"/>
                    <a:pt x="33" y="22"/>
                  </a:cubicBezTo>
                  <a:cubicBezTo>
                    <a:pt x="44" y="22"/>
                    <a:pt x="44" y="22"/>
                    <a:pt x="44" y="22"/>
                  </a:cubicBezTo>
                  <a:cubicBezTo>
                    <a:pt x="44" y="28"/>
                    <a:pt x="44" y="28"/>
                    <a:pt x="44" y="28"/>
                  </a:cubicBezTo>
                  <a:cubicBezTo>
                    <a:pt x="50" y="28"/>
                    <a:pt x="50" y="28"/>
                    <a:pt x="50" y="28"/>
                  </a:cubicBezTo>
                  <a:lnTo>
                    <a:pt x="5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hidden="1"/>
            <p:cNvSpPr>
              <a:spLocks noEditPoints="1"/>
            </p:cNvSpPr>
            <p:nvPr userDrawn="1"/>
          </p:nvSpPr>
          <p:spPr bwMode="auto">
            <a:xfrm>
              <a:off x="1704" y="3029"/>
              <a:ext cx="116" cy="157"/>
            </a:xfrm>
            <a:custGeom>
              <a:avLst/>
              <a:gdLst>
                <a:gd name="T0" fmla="*/ 23 w 49"/>
                <a:gd name="T1" fmla="*/ 30 h 66"/>
                <a:gd name="T2" fmla="*/ 34 w 49"/>
                <a:gd name="T3" fmla="*/ 20 h 66"/>
                <a:gd name="T4" fmla="*/ 23 w 49"/>
                <a:gd name="T5" fmla="*/ 10 h 66"/>
                <a:gd name="T6" fmla="*/ 12 w 49"/>
                <a:gd name="T7" fmla="*/ 10 h 66"/>
                <a:gd name="T8" fmla="*/ 12 w 49"/>
                <a:gd name="T9" fmla="*/ 30 h 66"/>
                <a:gd name="T10" fmla="*/ 23 w 49"/>
                <a:gd name="T11" fmla="*/ 30 h 66"/>
                <a:gd name="T12" fmla="*/ 0 w 49"/>
                <a:gd name="T13" fmla="*/ 0 h 66"/>
                <a:gd name="T14" fmla="*/ 24 w 49"/>
                <a:gd name="T15" fmla="*/ 0 h 66"/>
                <a:gd name="T16" fmla="*/ 46 w 49"/>
                <a:gd name="T17" fmla="*/ 20 h 66"/>
                <a:gd name="T18" fmla="*/ 33 w 49"/>
                <a:gd name="T19" fmla="*/ 39 h 66"/>
                <a:gd name="T20" fmla="*/ 49 w 49"/>
                <a:gd name="T21" fmla="*/ 66 h 66"/>
                <a:gd name="T22" fmla="*/ 36 w 49"/>
                <a:gd name="T23" fmla="*/ 66 h 66"/>
                <a:gd name="T24" fmla="*/ 21 w 49"/>
                <a:gd name="T25" fmla="*/ 40 h 66"/>
                <a:gd name="T26" fmla="*/ 12 w 49"/>
                <a:gd name="T27" fmla="*/ 40 h 66"/>
                <a:gd name="T28" fmla="*/ 12 w 49"/>
                <a:gd name="T29" fmla="*/ 66 h 66"/>
                <a:gd name="T30" fmla="*/ 0 w 49"/>
                <a:gd name="T31" fmla="*/ 66 h 66"/>
                <a:gd name="T32" fmla="*/ 0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23" y="30"/>
                  </a:moveTo>
                  <a:cubicBezTo>
                    <a:pt x="30" y="30"/>
                    <a:pt x="34" y="26"/>
                    <a:pt x="34" y="20"/>
                  </a:cubicBezTo>
                  <a:cubicBezTo>
                    <a:pt x="34" y="14"/>
                    <a:pt x="30" y="10"/>
                    <a:pt x="23" y="10"/>
                  </a:cubicBezTo>
                  <a:cubicBezTo>
                    <a:pt x="12" y="10"/>
                    <a:pt x="12" y="10"/>
                    <a:pt x="12" y="10"/>
                  </a:cubicBezTo>
                  <a:cubicBezTo>
                    <a:pt x="12" y="30"/>
                    <a:pt x="12" y="30"/>
                    <a:pt x="12" y="30"/>
                  </a:cubicBezTo>
                  <a:lnTo>
                    <a:pt x="23" y="30"/>
                  </a:lnTo>
                  <a:close/>
                  <a:moveTo>
                    <a:pt x="0" y="0"/>
                  </a:moveTo>
                  <a:cubicBezTo>
                    <a:pt x="24" y="0"/>
                    <a:pt x="24" y="0"/>
                    <a:pt x="24" y="0"/>
                  </a:cubicBezTo>
                  <a:cubicBezTo>
                    <a:pt x="38" y="0"/>
                    <a:pt x="46" y="8"/>
                    <a:pt x="46" y="20"/>
                  </a:cubicBezTo>
                  <a:cubicBezTo>
                    <a:pt x="46" y="30"/>
                    <a:pt x="40" y="36"/>
                    <a:pt x="33" y="39"/>
                  </a:cubicBezTo>
                  <a:cubicBezTo>
                    <a:pt x="49" y="66"/>
                    <a:pt x="49" y="66"/>
                    <a:pt x="49" y="66"/>
                  </a:cubicBezTo>
                  <a:cubicBezTo>
                    <a:pt x="36" y="66"/>
                    <a:pt x="36" y="66"/>
                    <a:pt x="36" y="66"/>
                  </a:cubicBezTo>
                  <a:cubicBezTo>
                    <a:pt x="21" y="40"/>
                    <a:pt x="21" y="40"/>
                    <a:pt x="21" y="40"/>
                  </a:cubicBezTo>
                  <a:cubicBezTo>
                    <a:pt x="12" y="40"/>
                    <a:pt x="12" y="40"/>
                    <a:pt x="12" y="40"/>
                  </a:cubicBezTo>
                  <a:cubicBezTo>
                    <a:pt x="12" y="66"/>
                    <a:pt x="12" y="66"/>
                    <a:pt x="12" y="66"/>
                  </a:cubicBezTo>
                  <a:cubicBezTo>
                    <a:pt x="0" y="66"/>
                    <a:pt x="0" y="66"/>
                    <a:pt x="0" y="66"/>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hidden="1"/>
            <p:cNvSpPr>
              <a:spLocks noEditPoints="1"/>
            </p:cNvSpPr>
            <p:nvPr userDrawn="1"/>
          </p:nvSpPr>
          <p:spPr bwMode="auto">
            <a:xfrm>
              <a:off x="1836" y="3027"/>
              <a:ext cx="34" cy="159"/>
            </a:xfrm>
            <a:custGeom>
              <a:avLst/>
              <a:gdLst>
                <a:gd name="T0" fmla="*/ 2 w 14"/>
                <a:gd name="T1" fmla="*/ 20 h 67"/>
                <a:gd name="T2" fmla="*/ 13 w 14"/>
                <a:gd name="T3" fmla="*/ 20 h 67"/>
                <a:gd name="T4" fmla="*/ 13 w 14"/>
                <a:gd name="T5" fmla="*/ 44 h 67"/>
                <a:gd name="T6" fmla="*/ 13 w 14"/>
                <a:gd name="T7" fmla="*/ 67 h 67"/>
                <a:gd name="T8" fmla="*/ 2 w 14"/>
                <a:gd name="T9" fmla="*/ 67 h 67"/>
                <a:gd name="T10" fmla="*/ 2 w 14"/>
                <a:gd name="T11" fmla="*/ 20 h 67"/>
                <a:gd name="T12" fmla="*/ 0 w 14"/>
                <a:gd name="T13" fmla="*/ 7 h 67"/>
                <a:gd name="T14" fmla="*/ 7 w 14"/>
                <a:gd name="T15" fmla="*/ 0 h 67"/>
                <a:gd name="T16" fmla="*/ 14 w 14"/>
                <a:gd name="T17" fmla="*/ 7 h 67"/>
                <a:gd name="T18" fmla="*/ 7 w 14"/>
                <a:gd name="T19" fmla="*/ 13 h 67"/>
                <a:gd name="T20" fmla="*/ 0 w 14"/>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7">
                  <a:moveTo>
                    <a:pt x="2" y="20"/>
                  </a:moveTo>
                  <a:cubicBezTo>
                    <a:pt x="13" y="20"/>
                    <a:pt x="13" y="20"/>
                    <a:pt x="13" y="20"/>
                  </a:cubicBezTo>
                  <a:cubicBezTo>
                    <a:pt x="13" y="44"/>
                    <a:pt x="13" y="44"/>
                    <a:pt x="13" y="44"/>
                  </a:cubicBezTo>
                  <a:cubicBezTo>
                    <a:pt x="13" y="67"/>
                    <a:pt x="13" y="67"/>
                    <a:pt x="13" y="67"/>
                  </a:cubicBezTo>
                  <a:cubicBezTo>
                    <a:pt x="2" y="67"/>
                    <a:pt x="2" y="67"/>
                    <a:pt x="2" y="67"/>
                  </a:cubicBezTo>
                  <a:lnTo>
                    <a:pt x="2" y="20"/>
                  </a:lnTo>
                  <a:close/>
                  <a:moveTo>
                    <a:pt x="0" y="7"/>
                  </a:moveTo>
                  <a:cubicBezTo>
                    <a:pt x="0" y="3"/>
                    <a:pt x="3" y="0"/>
                    <a:pt x="7" y="0"/>
                  </a:cubicBezTo>
                  <a:cubicBezTo>
                    <a:pt x="11" y="0"/>
                    <a:pt x="14" y="3"/>
                    <a:pt x="14" y="7"/>
                  </a:cubicBezTo>
                  <a:cubicBezTo>
                    <a:pt x="14" y="10"/>
                    <a:pt x="11" y="13"/>
                    <a:pt x="7" y="13"/>
                  </a:cubicBezTo>
                  <a:cubicBezTo>
                    <a:pt x="3" y="13"/>
                    <a:pt x="0" y="10"/>
                    <a:pt x="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hidden="1"/>
            <p:cNvSpPr>
              <a:spLocks/>
            </p:cNvSpPr>
            <p:nvPr userDrawn="1"/>
          </p:nvSpPr>
          <p:spPr bwMode="auto">
            <a:xfrm>
              <a:off x="1884" y="3074"/>
              <a:ext cx="113" cy="112"/>
            </a:xfrm>
            <a:custGeom>
              <a:avLst/>
              <a:gdLst>
                <a:gd name="T0" fmla="*/ 87 w 113"/>
                <a:gd name="T1" fmla="*/ 0 h 112"/>
                <a:gd name="T2" fmla="*/ 57 w 113"/>
                <a:gd name="T3" fmla="*/ 81 h 112"/>
                <a:gd name="T4" fmla="*/ 28 w 113"/>
                <a:gd name="T5" fmla="*/ 0 h 112"/>
                <a:gd name="T6" fmla="*/ 0 w 113"/>
                <a:gd name="T7" fmla="*/ 0 h 112"/>
                <a:gd name="T8" fmla="*/ 42 w 113"/>
                <a:gd name="T9" fmla="*/ 112 h 112"/>
                <a:gd name="T10" fmla="*/ 71 w 113"/>
                <a:gd name="T11" fmla="*/ 112 h 112"/>
                <a:gd name="T12" fmla="*/ 113 w 113"/>
                <a:gd name="T13" fmla="*/ 0 h 112"/>
                <a:gd name="T14" fmla="*/ 87 w 11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87" y="0"/>
                  </a:moveTo>
                  <a:lnTo>
                    <a:pt x="57" y="81"/>
                  </a:lnTo>
                  <a:lnTo>
                    <a:pt x="28" y="0"/>
                  </a:lnTo>
                  <a:lnTo>
                    <a:pt x="0" y="0"/>
                  </a:lnTo>
                  <a:lnTo>
                    <a:pt x="42" y="112"/>
                  </a:lnTo>
                  <a:lnTo>
                    <a:pt x="71" y="112"/>
                  </a:lnTo>
                  <a:lnTo>
                    <a:pt x="113" y="0"/>
                  </a:lnTo>
                  <a:lnTo>
                    <a:pt x="8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4" hidden="1"/>
            <p:cNvSpPr>
              <a:spLocks noEditPoints="1"/>
            </p:cNvSpPr>
            <p:nvPr userDrawn="1"/>
          </p:nvSpPr>
          <p:spPr bwMode="auto">
            <a:xfrm>
              <a:off x="2000" y="3072"/>
              <a:ext cx="109" cy="119"/>
            </a:xfrm>
            <a:custGeom>
              <a:avLst/>
              <a:gdLst>
                <a:gd name="T0" fmla="*/ 24 w 46"/>
                <a:gd name="T1" fmla="*/ 9 h 50"/>
                <a:gd name="T2" fmla="*/ 11 w 46"/>
                <a:gd name="T3" fmla="*/ 20 h 50"/>
                <a:gd name="T4" fmla="*/ 36 w 46"/>
                <a:gd name="T5" fmla="*/ 20 h 50"/>
                <a:gd name="T6" fmla="*/ 24 w 46"/>
                <a:gd name="T7" fmla="*/ 9 h 50"/>
                <a:gd name="T8" fmla="*/ 11 w 46"/>
                <a:gd name="T9" fmla="*/ 28 h 50"/>
                <a:gd name="T10" fmla="*/ 24 w 46"/>
                <a:gd name="T11" fmla="*/ 40 h 50"/>
                <a:gd name="T12" fmla="*/ 36 w 46"/>
                <a:gd name="T13" fmla="*/ 33 h 50"/>
                <a:gd name="T14" fmla="*/ 45 w 46"/>
                <a:gd name="T15" fmla="*/ 36 h 50"/>
                <a:gd name="T16" fmla="*/ 24 w 46"/>
                <a:gd name="T17" fmla="*/ 50 h 50"/>
                <a:gd name="T18" fmla="*/ 0 w 46"/>
                <a:gd name="T19" fmla="*/ 25 h 50"/>
                <a:gd name="T20" fmla="*/ 24 w 46"/>
                <a:gd name="T21" fmla="*/ 0 h 50"/>
                <a:gd name="T22" fmla="*/ 46 w 46"/>
                <a:gd name="T23" fmla="*/ 24 h 50"/>
                <a:gd name="T24" fmla="*/ 46 w 46"/>
                <a:gd name="T25" fmla="*/ 28 h 50"/>
                <a:gd name="T26" fmla="*/ 11 w 46"/>
                <a:gd name="T2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24" y="9"/>
                  </a:moveTo>
                  <a:cubicBezTo>
                    <a:pt x="16" y="9"/>
                    <a:pt x="12" y="14"/>
                    <a:pt x="11" y="20"/>
                  </a:cubicBezTo>
                  <a:cubicBezTo>
                    <a:pt x="36" y="20"/>
                    <a:pt x="36" y="20"/>
                    <a:pt x="36" y="20"/>
                  </a:cubicBezTo>
                  <a:cubicBezTo>
                    <a:pt x="36" y="15"/>
                    <a:pt x="32" y="9"/>
                    <a:pt x="24" y="9"/>
                  </a:cubicBezTo>
                  <a:moveTo>
                    <a:pt x="11" y="28"/>
                  </a:moveTo>
                  <a:cubicBezTo>
                    <a:pt x="11" y="34"/>
                    <a:pt x="17" y="40"/>
                    <a:pt x="24" y="40"/>
                  </a:cubicBezTo>
                  <a:cubicBezTo>
                    <a:pt x="31" y="40"/>
                    <a:pt x="35" y="36"/>
                    <a:pt x="36" y="33"/>
                  </a:cubicBezTo>
                  <a:cubicBezTo>
                    <a:pt x="45" y="36"/>
                    <a:pt x="45" y="36"/>
                    <a:pt x="45" y="36"/>
                  </a:cubicBezTo>
                  <a:cubicBezTo>
                    <a:pt x="43" y="44"/>
                    <a:pt x="36" y="50"/>
                    <a:pt x="24" y="50"/>
                  </a:cubicBezTo>
                  <a:cubicBezTo>
                    <a:pt x="11" y="50"/>
                    <a:pt x="0" y="39"/>
                    <a:pt x="0" y="25"/>
                  </a:cubicBezTo>
                  <a:cubicBezTo>
                    <a:pt x="0" y="10"/>
                    <a:pt x="11" y="0"/>
                    <a:pt x="24" y="0"/>
                  </a:cubicBezTo>
                  <a:cubicBezTo>
                    <a:pt x="38" y="0"/>
                    <a:pt x="46" y="10"/>
                    <a:pt x="46" y="24"/>
                  </a:cubicBezTo>
                  <a:cubicBezTo>
                    <a:pt x="46" y="28"/>
                    <a:pt x="46" y="28"/>
                    <a:pt x="46" y="28"/>
                  </a:cubicBezTo>
                  <a:lnTo>
                    <a:pt x="1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5" hidden="1"/>
            <p:cNvSpPr>
              <a:spLocks/>
            </p:cNvSpPr>
            <p:nvPr userDrawn="1"/>
          </p:nvSpPr>
          <p:spPr bwMode="auto">
            <a:xfrm>
              <a:off x="2130"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6" hidden="1"/>
            <p:cNvSpPr>
              <a:spLocks/>
            </p:cNvSpPr>
            <p:nvPr userDrawn="1"/>
          </p:nvSpPr>
          <p:spPr bwMode="auto">
            <a:xfrm>
              <a:off x="2236" y="3029"/>
              <a:ext cx="119" cy="157"/>
            </a:xfrm>
            <a:custGeom>
              <a:avLst/>
              <a:gdLst>
                <a:gd name="T0" fmla="*/ 0 w 119"/>
                <a:gd name="T1" fmla="*/ 0 h 157"/>
                <a:gd name="T2" fmla="*/ 0 w 119"/>
                <a:gd name="T3" fmla="*/ 26 h 157"/>
                <a:gd name="T4" fmla="*/ 45 w 119"/>
                <a:gd name="T5" fmla="*/ 26 h 157"/>
                <a:gd name="T6" fmla="*/ 45 w 119"/>
                <a:gd name="T7" fmla="*/ 157 h 157"/>
                <a:gd name="T8" fmla="*/ 71 w 119"/>
                <a:gd name="T9" fmla="*/ 157 h 157"/>
                <a:gd name="T10" fmla="*/ 71 w 119"/>
                <a:gd name="T11" fmla="*/ 26 h 157"/>
                <a:gd name="T12" fmla="*/ 119 w 119"/>
                <a:gd name="T13" fmla="*/ 26 h 157"/>
                <a:gd name="T14" fmla="*/ 119 w 119"/>
                <a:gd name="T15" fmla="*/ 0 h 157"/>
                <a:gd name="T16" fmla="*/ 0 w 119"/>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7">
                  <a:moveTo>
                    <a:pt x="0" y="0"/>
                  </a:moveTo>
                  <a:lnTo>
                    <a:pt x="0" y="26"/>
                  </a:lnTo>
                  <a:lnTo>
                    <a:pt x="45" y="26"/>
                  </a:lnTo>
                  <a:lnTo>
                    <a:pt x="45" y="157"/>
                  </a:lnTo>
                  <a:lnTo>
                    <a:pt x="71" y="157"/>
                  </a:lnTo>
                  <a:lnTo>
                    <a:pt x="71" y="26"/>
                  </a:lnTo>
                  <a:lnTo>
                    <a:pt x="119" y="26"/>
                  </a:lnTo>
                  <a:lnTo>
                    <a:pt x="119"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7" hidden="1"/>
            <p:cNvSpPr>
              <a:spLocks/>
            </p:cNvSpPr>
            <p:nvPr userDrawn="1"/>
          </p:nvSpPr>
          <p:spPr bwMode="auto">
            <a:xfrm>
              <a:off x="2357"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hidden="1"/>
            <p:cNvSpPr>
              <a:spLocks/>
            </p:cNvSpPr>
            <p:nvPr userDrawn="1"/>
          </p:nvSpPr>
          <p:spPr bwMode="auto">
            <a:xfrm>
              <a:off x="2442" y="3074"/>
              <a:ext cx="99" cy="117"/>
            </a:xfrm>
            <a:custGeom>
              <a:avLst/>
              <a:gdLst>
                <a:gd name="T0" fmla="*/ 42 w 42"/>
                <a:gd name="T1" fmla="*/ 47 h 49"/>
                <a:gd name="T2" fmla="*/ 33 w 42"/>
                <a:gd name="T3" fmla="*/ 47 h 49"/>
                <a:gd name="T4" fmla="*/ 31 w 42"/>
                <a:gd name="T5" fmla="*/ 42 h 49"/>
                <a:gd name="T6" fmla="*/ 17 w 42"/>
                <a:gd name="T7" fmla="*/ 49 h 49"/>
                <a:gd name="T8" fmla="*/ 0 w 42"/>
                <a:gd name="T9" fmla="*/ 29 h 49"/>
                <a:gd name="T10" fmla="*/ 0 w 42"/>
                <a:gd name="T11" fmla="*/ 0 h 49"/>
                <a:gd name="T12" fmla="*/ 11 w 42"/>
                <a:gd name="T13" fmla="*/ 0 h 49"/>
                <a:gd name="T14" fmla="*/ 11 w 42"/>
                <a:gd name="T15" fmla="*/ 27 h 49"/>
                <a:gd name="T16" fmla="*/ 20 w 42"/>
                <a:gd name="T17" fmla="*/ 38 h 49"/>
                <a:gd name="T18" fmla="*/ 31 w 42"/>
                <a:gd name="T19" fmla="*/ 26 h 49"/>
                <a:gd name="T20" fmla="*/ 31 w 42"/>
                <a:gd name="T21" fmla="*/ 0 h 49"/>
                <a:gd name="T22" fmla="*/ 42 w 42"/>
                <a:gd name="T23" fmla="*/ 0 h 49"/>
                <a:gd name="T24" fmla="*/ 42 w 42"/>
                <a:gd name="T2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42" y="47"/>
                  </a:moveTo>
                  <a:cubicBezTo>
                    <a:pt x="33" y="47"/>
                    <a:pt x="33" y="47"/>
                    <a:pt x="33" y="47"/>
                  </a:cubicBezTo>
                  <a:cubicBezTo>
                    <a:pt x="31" y="42"/>
                    <a:pt x="31" y="42"/>
                    <a:pt x="31" y="42"/>
                  </a:cubicBezTo>
                  <a:cubicBezTo>
                    <a:pt x="28" y="46"/>
                    <a:pt x="24" y="49"/>
                    <a:pt x="17" y="49"/>
                  </a:cubicBezTo>
                  <a:cubicBezTo>
                    <a:pt x="6" y="49"/>
                    <a:pt x="0" y="42"/>
                    <a:pt x="0" y="29"/>
                  </a:cubicBezTo>
                  <a:cubicBezTo>
                    <a:pt x="0" y="0"/>
                    <a:pt x="0" y="0"/>
                    <a:pt x="0" y="0"/>
                  </a:cubicBezTo>
                  <a:cubicBezTo>
                    <a:pt x="11" y="0"/>
                    <a:pt x="11" y="0"/>
                    <a:pt x="11" y="0"/>
                  </a:cubicBezTo>
                  <a:cubicBezTo>
                    <a:pt x="11" y="27"/>
                    <a:pt x="11" y="27"/>
                    <a:pt x="11" y="27"/>
                  </a:cubicBezTo>
                  <a:cubicBezTo>
                    <a:pt x="11" y="35"/>
                    <a:pt x="15" y="38"/>
                    <a:pt x="20" y="38"/>
                  </a:cubicBezTo>
                  <a:cubicBezTo>
                    <a:pt x="26" y="38"/>
                    <a:pt x="31" y="34"/>
                    <a:pt x="31" y="26"/>
                  </a:cubicBezTo>
                  <a:cubicBezTo>
                    <a:pt x="31" y="0"/>
                    <a:pt x="31" y="0"/>
                    <a:pt x="31" y="0"/>
                  </a:cubicBezTo>
                  <a:cubicBezTo>
                    <a:pt x="42" y="0"/>
                    <a:pt x="42" y="0"/>
                    <a:pt x="42" y="0"/>
                  </a:cubicBezTo>
                  <a:lnTo>
                    <a:pt x="42" y="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9" hidden="1"/>
            <p:cNvSpPr>
              <a:spLocks/>
            </p:cNvSpPr>
            <p:nvPr userDrawn="1"/>
          </p:nvSpPr>
          <p:spPr bwMode="auto">
            <a:xfrm>
              <a:off x="2563" y="3072"/>
              <a:ext cx="92" cy="119"/>
            </a:xfrm>
            <a:custGeom>
              <a:avLst/>
              <a:gdLst>
                <a:gd name="T0" fmla="*/ 0 w 39"/>
                <a:gd name="T1" fmla="*/ 36 h 50"/>
                <a:gd name="T2" fmla="*/ 10 w 39"/>
                <a:gd name="T3" fmla="*/ 32 h 50"/>
                <a:gd name="T4" fmla="*/ 20 w 39"/>
                <a:gd name="T5" fmla="*/ 40 h 50"/>
                <a:gd name="T6" fmla="*/ 28 w 39"/>
                <a:gd name="T7" fmla="*/ 35 h 50"/>
                <a:gd name="T8" fmla="*/ 20 w 39"/>
                <a:gd name="T9" fmla="*/ 29 h 50"/>
                <a:gd name="T10" fmla="*/ 1 w 39"/>
                <a:gd name="T11" fmla="*/ 14 h 50"/>
                <a:gd name="T12" fmla="*/ 20 w 39"/>
                <a:gd name="T13" fmla="*/ 0 h 50"/>
                <a:gd name="T14" fmla="*/ 38 w 39"/>
                <a:gd name="T15" fmla="*/ 13 h 50"/>
                <a:gd name="T16" fmla="*/ 28 w 39"/>
                <a:gd name="T17" fmla="*/ 16 h 50"/>
                <a:gd name="T18" fmla="*/ 20 w 39"/>
                <a:gd name="T19" fmla="*/ 9 h 50"/>
                <a:gd name="T20" fmla="*/ 12 w 39"/>
                <a:gd name="T21" fmla="*/ 14 h 50"/>
                <a:gd name="T22" fmla="*/ 22 w 39"/>
                <a:gd name="T23" fmla="*/ 19 h 50"/>
                <a:gd name="T24" fmla="*/ 39 w 39"/>
                <a:gd name="T25" fmla="*/ 35 h 50"/>
                <a:gd name="T26" fmla="*/ 20 w 39"/>
                <a:gd name="T27" fmla="*/ 50 h 50"/>
                <a:gd name="T28" fmla="*/ 0 w 39"/>
                <a:gd name="T2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0" y="36"/>
                  </a:moveTo>
                  <a:cubicBezTo>
                    <a:pt x="10" y="32"/>
                    <a:pt x="10" y="32"/>
                    <a:pt x="10" y="32"/>
                  </a:cubicBezTo>
                  <a:cubicBezTo>
                    <a:pt x="11" y="36"/>
                    <a:pt x="14" y="40"/>
                    <a:pt x="20" y="40"/>
                  </a:cubicBezTo>
                  <a:cubicBezTo>
                    <a:pt x="25" y="40"/>
                    <a:pt x="28" y="38"/>
                    <a:pt x="28" y="35"/>
                  </a:cubicBezTo>
                  <a:cubicBezTo>
                    <a:pt x="28" y="32"/>
                    <a:pt x="27" y="30"/>
                    <a:pt x="20" y="29"/>
                  </a:cubicBezTo>
                  <a:cubicBezTo>
                    <a:pt x="10" y="27"/>
                    <a:pt x="1" y="24"/>
                    <a:pt x="1" y="14"/>
                  </a:cubicBezTo>
                  <a:cubicBezTo>
                    <a:pt x="1" y="6"/>
                    <a:pt x="8" y="0"/>
                    <a:pt x="20" y="0"/>
                  </a:cubicBezTo>
                  <a:cubicBezTo>
                    <a:pt x="29" y="0"/>
                    <a:pt x="36" y="5"/>
                    <a:pt x="38" y="13"/>
                  </a:cubicBezTo>
                  <a:cubicBezTo>
                    <a:pt x="28" y="16"/>
                    <a:pt x="28" y="16"/>
                    <a:pt x="28" y="16"/>
                  </a:cubicBezTo>
                  <a:cubicBezTo>
                    <a:pt x="27" y="13"/>
                    <a:pt x="25" y="9"/>
                    <a:pt x="20" y="9"/>
                  </a:cubicBezTo>
                  <a:cubicBezTo>
                    <a:pt x="14" y="9"/>
                    <a:pt x="12" y="11"/>
                    <a:pt x="12" y="14"/>
                  </a:cubicBezTo>
                  <a:cubicBezTo>
                    <a:pt x="12" y="17"/>
                    <a:pt x="15" y="18"/>
                    <a:pt x="22" y="19"/>
                  </a:cubicBezTo>
                  <a:cubicBezTo>
                    <a:pt x="32" y="21"/>
                    <a:pt x="39" y="25"/>
                    <a:pt x="39" y="35"/>
                  </a:cubicBezTo>
                  <a:cubicBezTo>
                    <a:pt x="39" y="43"/>
                    <a:pt x="31" y="50"/>
                    <a:pt x="20" y="50"/>
                  </a:cubicBezTo>
                  <a:cubicBezTo>
                    <a:pt x="9" y="50"/>
                    <a:pt x="2" y="44"/>
                    <a:pt x="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0" hidden="1"/>
            <p:cNvSpPr>
              <a:spLocks/>
            </p:cNvSpPr>
            <p:nvPr userDrawn="1"/>
          </p:nvSpPr>
          <p:spPr bwMode="auto">
            <a:xfrm>
              <a:off x="2664" y="3046"/>
              <a:ext cx="78" cy="145"/>
            </a:xfrm>
            <a:custGeom>
              <a:avLst/>
              <a:gdLst>
                <a:gd name="T0" fmla="*/ 8 w 33"/>
                <a:gd name="T1" fmla="*/ 47 h 61"/>
                <a:gd name="T2" fmla="*/ 8 w 33"/>
                <a:gd name="T3" fmla="*/ 22 h 61"/>
                <a:gd name="T4" fmla="*/ 0 w 33"/>
                <a:gd name="T5" fmla="*/ 22 h 61"/>
                <a:gd name="T6" fmla="*/ 0 w 33"/>
                <a:gd name="T7" fmla="*/ 12 h 61"/>
                <a:gd name="T8" fmla="*/ 8 w 33"/>
                <a:gd name="T9" fmla="*/ 12 h 61"/>
                <a:gd name="T10" fmla="*/ 8 w 33"/>
                <a:gd name="T11" fmla="*/ 0 h 61"/>
                <a:gd name="T12" fmla="*/ 20 w 33"/>
                <a:gd name="T13" fmla="*/ 0 h 61"/>
                <a:gd name="T14" fmla="*/ 20 w 33"/>
                <a:gd name="T15" fmla="*/ 12 h 61"/>
                <a:gd name="T16" fmla="*/ 32 w 33"/>
                <a:gd name="T17" fmla="*/ 12 h 61"/>
                <a:gd name="T18" fmla="*/ 32 w 33"/>
                <a:gd name="T19" fmla="*/ 22 h 61"/>
                <a:gd name="T20" fmla="*/ 20 w 33"/>
                <a:gd name="T21" fmla="*/ 22 h 61"/>
                <a:gd name="T22" fmla="*/ 20 w 33"/>
                <a:gd name="T23" fmla="*/ 45 h 61"/>
                <a:gd name="T24" fmla="*/ 24 w 33"/>
                <a:gd name="T25" fmla="*/ 50 h 61"/>
                <a:gd name="T26" fmla="*/ 28 w 33"/>
                <a:gd name="T27" fmla="*/ 48 h 61"/>
                <a:gd name="T28" fmla="*/ 33 w 33"/>
                <a:gd name="T29" fmla="*/ 56 h 61"/>
                <a:gd name="T30" fmla="*/ 22 w 33"/>
                <a:gd name="T31" fmla="*/ 61 h 61"/>
                <a:gd name="T32" fmla="*/ 8 w 33"/>
                <a:gd name="T3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1">
                  <a:moveTo>
                    <a:pt x="8" y="47"/>
                  </a:moveTo>
                  <a:cubicBezTo>
                    <a:pt x="8" y="22"/>
                    <a:pt x="8" y="22"/>
                    <a:pt x="8" y="22"/>
                  </a:cubicBezTo>
                  <a:cubicBezTo>
                    <a:pt x="0" y="22"/>
                    <a:pt x="0" y="22"/>
                    <a:pt x="0" y="22"/>
                  </a:cubicBezTo>
                  <a:cubicBezTo>
                    <a:pt x="0" y="12"/>
                    <a:pt x="0" y="12"/>
                    <a:pt x="0" y="12"/>
                  </a:cubicBezTo>
                  <a:cubicBezTo>
                    <a:pt x="8" y="12"/>
                    <a:pt x="8" y="12"/>
                    <a:pt x="8" y="12"/>
                  </a:cubicBezTo>
                  <a:cubicBezTo>
                    <a:pt x="8" y="0"/>
                    <a:pt x="8" y="0"/>
                    <a:pt x="8" y="0"/>
                  </a:cubicBezTo>
                  <a:cubicBezTo>
                    <a:pt x="20" y="0"/>
                    <a:pt x="20" y="0"/>
                    <a:pt x="20" y="0"/>
                  </a:cubicBezTo>
                  <a:cubicBezTo>
                    <a:pt x="20" y="12"/>
                    <a:pt x="20" y="12"/>
                    <a:pt x="20" y="12"/>
                  </a:cubicBezTo>
                  <a:cubicBezTo>
                    <a:pt x="32" y="12"/>
                    <a:pt x="32" y="12"/>
                    <a:pt x="32" y="12"/>
                  </a:cubicBezTo>
                  <a:cubicBezTo>
                    <a:pt x="32" y="22"/>
                    <a:pt x="32" y="22"/>
                    <a:pt x="32" y="22"/>
                  </a:cubicBezTo>
                  <a:cubicBezTo>
                    <a:pt x="20" y="22"/>
                    <a:pt x="20" y="22"/>
                    <a:pt x="20" y="22"/>
                  </a:cubicBezTo>
                  <a:cubicBezTo>
                    <a:pt x="20" y="45"/>
                    <a:pt x="20" y="45"/>
                    <a:pt x="20" y="45"/>
                  </a:cubicBezTo>
                  <a:cubicBezTo>
                    <a:pt x="20" y="49"/>
                    <a:pt x="21" y="50"/>
                    <a:pt x="24" y="50"/>
                  </a:cubicBezTo>
                  <a:cubicBezTo>
                    <a:pt x="26" y="50"/>
                    <a:pt x="28" y="49"/>
                    <a:pt x="28" y="48"/>
                  </a:cubicBezTo>
                  <a:cubicBezTo>
                    <a:pt x="33" y="56"/>
                    <a:pt x="33" y="56"/>
                    <a:pt x="33" y="56"/>
                  </a:cubicBezTo>
                  <a:cubicBezTo>
                    <a:pt x="32" y="58"/>
                    <a:pt x="28" y="61"/>
                    <a:pt x="22" y="61"/>
                  </a:cubicBezTo>
                  <a:cubicBezTo>
                    <a:pt x="14" y="61"/>
                    <a:pt x="8" y="56"/>
                    <a:pt x="8" y="4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 hidden="1"/>
            <p:cNvSpPr>
              <a:spLocks noEditPoints="1"/>
            </p:cNvSpPr>
            <p:nvPr userDrawn="1"/>
          </p:nvSpPr>
          <p:spPr bwMode="auto">
            <a:xfrm>
              <a:off x="1697" y="2211"/>
              <a:ext cx="525" cy="528"/>
            </a:xfrm>
            <a:custGeom>
              <a:avLst/>
              <a:gdLst>
                <a:gd name="T0" fmla="*/ 222 w 222"/>
                <a:gd name="T1" fmla="*/ 111 h 222"/>
                <a:gd name="T2" fmla="*/ 111 w 222"/>
                <a:gd name="T3" fmla="*/ 62 h 222"/>
                <a:gd name="T4" fmla="*/ 0 w 222"/>
                <a:gd name="T5" fmla="*/ 111 h 222"/>
                <a:gd name="T6" fmla="*/ 158 w 222"/>
                <a:gd name="T7" fmla="*/ 134 h 222"/>
                <a:gd name="T8" fmla="*/ 78 w 222"/>
                <a:gd name="T9" fmla="*/ 136 h 222"/>
                <a:gd name="T10" fmla="*/ 2 w 222"/>
                <a:gd name="T11" fmla="*/ 134 h 222"/>
                <a:gd name="T12" fmla="*/ 63 w 222"/>
                <a:gd name="T13" fmla="*/ 139 h 222"/>
                <a:gd name="T14" fmla="*/ 143 w 222"/>
                <a:gd name="T15" fmla="*/ 137 h 222"/>
                <a:gd name="T16" fmla="*/ 218 w 222"/>
                <a:gd name="T17" fmla="*/ 139 h 222"/>
                <a:gd name="T18" fmla="*/ 158 w 222"/>
                <a:gd name="T19" fmla="*/ 134 h 222"/>
                <a:gd name="T20" fmla="*/ 137 w 222"/>
                <a:gd name="T21" fmla="*/ 149 h 222"/>
                <a:gd name="T22" fmla="*/ 70 w 222"/>
                <a:gd name="T23" fmla="*/ 147 h 222"/>
                <a:gd name="T24" fmla="*/ 8 w 222"/>
                <a:gd name="T25" fmla="*/ 152 h 222"/>
                <a:gd name="T26" fmla="*/ 85 w 222"/>
                <a:gd name="T27" fmla="*/ 150 h 222"/>
                <a:gd name="T28" fmla="*/ 152 w 222"/>
                <a:gd name="T29" fmla="*/ 152 h 222"/>
                <a:gd name="T30" fmla="*/ 216 w 222"/>
                <a:gd name="T31" fmla="*/ 147 h 222"/>
                <a:gd name="T32" fmla="*/ 197 w 222"/>
                <a:gd name="T33" fmla="*/ 180 h 222"/>
                <a:gd name="T34" fmla="*/ 18 w 222"/>
                <a:gd name="T35" fmla="*/ 172 h 222"/>
                <a:gd name="T36" fmla="*/ 197 w 222"/>
                <a:gd name="T37" fmla="*/ 180 h 222"/>
                <a:gd name="T38" fmla="*/ 184 w 222"/>
                <a:gd name="T39" fmla="*/ 194 h 222"/>
                <a:gd name="T40" fmla="*/ 28 w 222"/>
                <a:gd name="T41" fmla="*/ 185 h 222"/>
                <a:gd name="T42" fmla="*/ 63 w 222"/>
                <a:gd name="T43" fmla="*/ 211 h 222"/>
                <a:gd name="T44" fmla="*/ 159 w 222"/>
                <a:gd name="T45" fmla="*/ 211 h 222"/>
                <a:gd name="T46" fmla="*/ 141 w 222"/>
                <a:gd name="T47" fmla="*/ 159 h 222"/>
                <a:gd name="T48" fmla="*/ 101 w 222"/>
                <a:gd name="T49" fmla="*/ 162 h 222"/>
                <a:gd name="T50" fmla="*/ 11 w 222"/>
                <a:gd name="T51" fmla="*/ 159 h 222"/>
                <a:gd name="T52" fmla="*/ 83 w 222"/>
                <a:gd name="T53" fmla="*/ 166 h 222"/>
                <a:gd name="T54" fmla="*/ 121 w 222"/>
                <a:gd name="T55" fmla="*/ 164 h 222"/>
                <a:gd name="T56" fmla="*/ 207 w 222"/>
                <a:gd name="T57" fmla="*/ 166 h 222"/>
                <a:gd name="T58" fmla="*/ 141 w 222"/>
                <a:gd name="T59" fmla="*/ 159 h 222"/>
                <a:gd name="T60" fmla="*/ 72 w 222"/>
                <a:gd name="T61" fmla="*/ 122 h 222"/>
                <a:gd name="T62" fmla="*/ 0 w 222"/>
                <a:gd name="T63" fmla="*/ 121 h 222"/>
                <a:gd name="T64" fmla="*/ 61 w 222"/>
                <a:gd name="T65" fmla="*/ 125 h 222"/>
                <a:gd name="T66" fmla="*/ 150 w 222"/>
                <a:gd name="T67" fmla="*/ 124 h 222"/>
                <a:gd name="T68" fmla="*/ 221 w 222"/>
                <a:gd name="T69" fmla="*/ 125 h 222"/>
                <a:gd name="T70" fmla="*/ 161 w 222"/>
                <a:gd name="T71" fmla="*/ 121 h 222"/>
                <a:gd name="T72" fmla="*/ 165 w 222"/>
                <a:gd name="T73" fmla="*/ 207 h 222"/>
                <a:gd name="T74" fmla="*/ 42 w 222"/>
                <a:gd name="T75" fmla="*/ 198 h 222"/>
                <a:gd name="T76" fmla="*/ 165 w 222"/>
                <a:gd name="T77" fmla="*/ 20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22">
                  <a:moveTo>
                    <a:pt x="111" y="0"/>
                  </a:moveTo>
                  <a:cubicBezTo>
                    <a:pt x="172" y="0"/>
                    <a:pt x="222" y="50"/>
                    <a:pt x="222" y="111"/>
                  </a:cubicBezTo>
                  <a:cubicBezTo>
                    <a:pt x="160" y="111"/>
                    <a:pt x="160" y="111"/>
                    <a:pt x="160" y="111"/>
                  </a:cubicBezTo>
                  <a:cubicBezTo>
                    <a:pt x="160" y="84"/>
                    <a:pt x="138" y="62"/>
                    <a:pt x="111" y="62"/>
                  </a:cubicBezTo>
                  <a:cubicBezTo>
                    <a:pt x="84" y="62"/>
                    <a:pt x="62" y="84"/>
                    <a:pt x="62" y="111"/>
                  </a:cubicBezTo>
                  <a:cubicBezTo>
                    <a:pt x="0" y="111"/>
                    <a:pt x="0" y="111"/>
                    <a:pt x="0" y="111"/>
                  </a:cubicBezTo>
                  <a:cubicBezTo>
                    <a:pt x="0" y="50"/>
                    <a:pt x="50" y="0"/>
                    <a:pt x="111" y="0"/>
                  </a:cubicBezTo>
                  <a:moveTo>
                    <a:pt x="158" y="134"/>
                  </a:moveTo>
                  <a:cubicBezTo>
                    <a:pt x="154" y="134"/>
                    <a:pt x="148" y="136"/>
                    <a:pt x="143" y="136"/>
                  </a:cubicBezTo>
                  <a:cubicBezTo>
                    <a:pt x="78" y="136"/>
                    <a:pt x="78" y="136"/>
                    <a:pt x="78" y="136"/>
                  </a:cubicBezTo>
                  <a:cubicBezTo>
                    <a:pt x="74" y="136"/>
                    <a:pt x="67" y="134"/>
                    <a:pt x="63" y="134"/>
                  </a:cubicBezTo>
                  <a:cubicBezTo>
                    <a:pt x="2" y="134"/>
                    <a:pt x="2" y="134"/>
                    <a:pt x="2" y="134"/>
                  </a:cubicBezTo>
                  <a:cubicBezTo>
                    <a:pt x="3" y="136"/>
                    <a:pt x="3" y="137"/>
                    <a:pt x="3" y="139"/>
                  </a:cubicBezTo>
                  <a:cubicBezTo>
                    <a:pt x="63" y="139"/>
                    <a:pt x="63" y="139"/>
                    <a:pt x="63" y="139"/>
                  </a:cubicBezTo>
                  <a:cubicBezTo>
                    <a:pt x="67" y="139"/>
                    <a:pt x="73" y="137"/>
                    <a:pt x="78" y="137"/>
                  </a:cubicBezTo>
                  <a:cubicBezTo>
                    <a:pt x="143" y="137"/>
                    <a:pt x="143" y="137"/>
                    <a:pt x="143" y="137"/>
                  </a:cubicBezTo>
                  <a:cubicBezTo>
                    <a:pt x="148" y="137"/>
                    <a:pt x="154" y="139"/>
                    <a:pt x="158" y="139"/>
                  </a:cubicBezTo>
                  <a:cubicBezTo>
                    <a:pt x="218" y="139"/>
                    <a:pt x="218" y="139"/>
                    <a:pt x="218" y="139"/>
                  </a:cubicBezTo>
                  <a:cubicBezTo>
                    <a:pt x="218" y="137"/>
                    <a:pt x="219" y="136"/>
                    <a:pt x="219" y="134"/>
                  </a:cubicBezTo>
                  <a:lnTo>
                    <a:pt x="158" y="134"/>
                  </a:lnTo>
                  <a:close/>
                  <a:moveTo>
                    <a:pt x="152" y="147"/>
                  </a:moveTo>
                  <a:cubicBezTo>
                    <a:pt x="148" y="147"/>
                    <a:pt x="141" y="149"/>
                    <a:pt x="137" y="149"/>
                  </a:cubicBezTo>
                  <a:cubicBezTo>
                    <a:pt x="85" y="149"/>
                    <a:pt x="85" y="149"/>
                    <a:pt x="85" y="149"/>
                  </a:cubicBezTo>
                  <a:cubicBezTo>
                    <a:pt x="81" y="149"/>
                    <a:pt x="74" y="147"/>
                    <a:pt x="70" y="147"/>
                  </a:cubicBezTo>
                  <a:cubicBezTo>
                    <a:pt x="6" y="147"/>
                    <a:pt x="6" y="147"/>
                    <a:pt x="6" y="147"/>
                  </a:cubicBezTo>
                  <a:cubicBezTo>
                    <a:pt x="7" y="149"/>
                    <a:pt x="7" y="151"/>
                    <a:pt x="8" y="152"/>
                  </a:cubicBezTo>
                  <a:cubicBezTo>
                    <a:pt x="70" y="152"/>
                    <a:pt x="70" y="152"/>
                    <a:pt x="70" y="152"/>
                  </a:cubicBezTo>
                  <a:cubicBezTo>
                    <a:pt x="74" y="152"/>
                    <a:pt x="79" y="150"/>
                    <a:pt x="85" y="150"/>
                  </a:cubicBezTo>
                  <a:cubicBezTo>
                    <a:pt x="137" y="150"/>
                    <a:pt x="137" y="150"/>
                    <a:pt x="137" y="150"/>
                  </a:cubicBezTo>
                  <a:cubicBezTo>
                    <a:pt x="142" y="150"/>
                    <a:pt x="148" y="152"/>
                    <a:pt x="152" y="152"/>
                  </a:cubicBezTo>
                  <a:cubicBezTo>
                    <a:pt x="214" y="152"/>
                    <a:pt x="214" y="152"/>
                    <a:pt x="214" y="152"/>
                  </a:cubicBezTo>
                  <a:cubicBezTo>
                    <a:pt x="214" y="151"/>
                    <a:pt x="215" y="149"/>
                    <a:pt x="216" y="147"/>
                  </a:cubicBezTo>
                  <a:lnTo>
                    <a:pt x="152" y="147"/>
                  </a:lnTo>
                  <a:close/>
                  <a:moveTo>
                    <a:pt x="197" y="180"/>
                  </a:moveTo>
                  <a:cubicBezTo>
                    <a:pt x="199" y="178"/>
                    <a:pt x="201" y="175"/>
                    <a:pt x="203" y="172"/>
                  </a:cubicBezTo>
                  <a:cubicBezTo>
                    <a:pt x="18" y="172"/>
                    <a:pt x="18" y="172"/>
                    <a:pt x="18" y="172"/>
                  </a:cubicBezTo>
                  <a:cubicBezTo>
                    <a:pt x="20" y="175"/>
                    <a:pt x="22" y="178"/>
                    <a:pt x="24" y="180"/>
                  </a:cubicBezTo>
                  <a:lnTo>
                    <a:pt x="197" y="180"/>
                  </a:lnTo>
                  <a:close/>
                  <a:moveTo>
                    <a:pt x="37" y="194"/>
                  </a:moveTo>
                  <a:cubicBezTo>
                    <a:pt x="184" y="194"/>
                    <a:pt x="184" y="194"/>
                    <a:pt x="184" y="194"/>
                  </a:cubicBezTo>
                  <a:cubicBezTo>
                    <a:pt x="187" y="191"/>
                    <a:pt x="190" y="188"/>
                    <a:pt x="193" y="185"/>
                  </a:cubicBezTo>
                  <a:cubicBezTo>
                    <a:pt x="28" y="185"/>
                    <a:pt x="28" y="185"/>
                    <a:pt x="28" y="185"/>
                  </a:cubicBezTo>
                  <a:cubicBezTo>
                    <a:pt x="31" y="188"/>
                    <a:pt x="34" y="191"/>
                    <a:pt x="37" y="194"/>
                  </a:cubicBezTo>
                  <a:moveTo>
                    <a:pt x="63" y="211"/>
                  </a:moveTo>
                  <a:cubicBezTo>
                    <a:pt x="77" y="218"/>
                    <a:pt x="94" y="222"/>
                    <a:pt x="111" y="222"/>
                  </a:cubicBezTo>
                  <a:cubicBezTo>
                    <a:pt x="128" y="222"/>
                    <a:pt x="144" y="218"/>
                    <a:pt x="159" y="211"/>
                  </a:cubicBezTo>
                  <a:lnTo>
                    <a:pt x="63" y="211"/>
                  </a:lnTo>
                  <a:close/>
                  <a:moveTo>
                    <a:pt x="141" y="159"/>
                  </a:moveTo>
                  <a:cubicBezTo>
                    <a:pt x="136" y="159"/>
                    <a:pt x="129" y="162"/>
                    <a:pt x="121" y="162"/>
                  </a:cubicBezTo>
                  <a:cubicBezTo>
                    <a:pt x="101" y="162"/>
                    <a:pt x="101" y="162"/>
                    <a:pt x="101" y="162"/>
                  </a:cubicBezTo>
                  <a:cubicBezTo>
                    <a:pt x="93" y="162"/>
                    <a:pt x="85" y="159"/>
                    <a:pt x="80" y="159"/>
                  </a:cubicBezTo>
                  <a:cubicBezTo>
                    <a:pt x="11" y="159"/>
                    <a:pt x="11" y="159"/>
                    <a:pt x="11" y="159"/>
                  </a:cubicBezTo>
                  <a:cubicBezTo>
                    <a:pt x="12" y="162"/>
                    <a:pt x="13" y="164"/>
                    <a:pt x="15" y="166"/>
                  </a:cubicBezTo>
                  <a:cubicBezTo>
                    <a:pt x="83" y="166"/>
                    <a:pt x="83" y="166"/>
                    <a:pt x="83" y="166"/>
                  </a:cubicBezTo>
                  <a:cubicBezTo>
                    <a:pt x="88" y="166"/>
                    <a:pt x="93" y="164"/>
                    <a:pt x="101" y="164"/>
                  </a:cubicBezTo>
                  <a:cubicBezTo>
                    <a:pt x="121" y="164"/>
                    <a:pt x="121" y="164"/>
                    <a:pt x="121" y="164"/>
                  </a:cubicBezTo>
                  <a:cubicBezTo>
                    <a:pt x="129" y="164"/>
                    <a:pt x="133" y="166"/>
                    <a:pt x="138" y="166"/>
                  </a:cubicBezTo>
                  <a:cubicBezTo>
                    <a:pt x="207" y="166"/>
                    <a:pt x="207" y="166"/>
                    <a:pt x="207" y="166"/>
                  </a:cubicBezTo>
                  <a:cubicBezTo>
                    <a:pt x="208" y="164"/>
                    <a:pt x="209" y="162"/>
                    <a:pt x="210" y="159"/>
                  </a:cubicBezTo>
                  <a:lnTo>
                    <a:pt x="141" y="159"/>
                  </a:lnTo>
                  <a:close/>
                  <a:moveTo>
                    <a:pt x="150" y="122"/>
                  </a:moveTo>
                  <a:cubicBezTo>
                    <a:pt x="72" y="122"/>
                    <a:pt x="72" y="122"/>
                    <a:pt x="72" y="122"/>
                  </a:cubicBezTo>
                  <a:cubicBezTo>
                    <a:pt x="68" y="122"/>
                    <a:pt x="64" y="121"/>
                    <a:pt x="61" y="121"/>
                  </a:cubicBezTo>
                  <a:cubicBezTo>
                    <a:pt x="0" y="121"/>
                    <a:pt x="0" y="121"/>
                    <a:pt x="0" y="121"/>
                  </a:cubicBezTo>
                  <a:cubicBezTo>
                    <a:pt x="1" y="122"/>
                    <a:pt x="1" y="124"/>
                    <a:pt x="1" y="125"/>
                  </a:cubicBezTo>
                  <a:cubicBezTo>
                    <a:pt x="61" y="125"/>
                    <a:pt x="61" y="125"/>
                    <a:pt x="61" y="125"/>
                  </a:cubicBezTo>
                  <a:cubicBezTo>
                    <a:pt x="64" y="125"/>
                    <a:pt x="68" y="124"/>
                    <a:pt x="72" y="124"/>
                  </a:cubicBezTo>
                  <a:cubicBezTo>
                    <a:pt x="150" y="124"/>
                    <a:pt x="150" y="124"/>
                    <a:pt x="150" y="124"/>
                  </a:cubicBezTo>
                  <a:cubicBezTo>
                    <a:pt x="154" y="124"/>
                    <a:pt x="158" y="125"/>
                    <a:pt x="161" y="125"/>
                  </a:cubicBezTo>
                  <a:cubicBezTo>
                    <a:pt x="221" y="125"/>
                    <a:pt x="221" y="125"/>
                    <a:pt x="221" y="125"/>
                  </a:cubicBezTo>
                  <a:cubicBezTo>
                    <a:pt x="221" y="124"/>
                    <a:pt x="221" y="122"/>
                    <a:pt x="221" y="121"/>
                  </a:cubicBezTo>
                  <a:cubicBezTo>
                    <a:pt x="161" y="121"/>
                    <a:pt x="161" y="121"/>
                    <a:pt x="161" y="121"/>
                  </a:cubicBezTo>
                  <a:cubicBezTo>
                    <a:pt x="158" y="121"/>
                    <a:pt x="154" y="122"/>
                    <a:pt x="150" y="122"/>
                  </a:cubicBezTo>
                  <a:moveTo>
                    <a:pt x="165" y="207"/>
                  </a:moveTo>
                  <a:cubicBezTo>
                    <a:pt x="170" y="205"/>
                    <a:pt x="175" y="201"/>
                    <a:pt x="179" y="198"/>
                  </a:cubicBezTo>
                  <a:cubicBezTo>
                    <a:pt x="42" y="198"/>
                    <a:pt x="42" y="198"/>
                    <a:pt x="42" y="198"/>
                  </a:cubicBezTo>
                  <a:cubicBezTo>
                    <a:pt x="46" y="201"/>
                    <a:pt x="51" y="205"/>
                    <a:pt x="56" y="207"/>
                  </a:cubicBezTo>
                  <a:lnTo>
                    <a:pt x="165" y="2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2" hidden="1"/>
            <p:cNvSpPr>
              <a:spLocks/>
            </p:cNvSpPr>
            <p:nvPr userDrawn="1"/>
          </p:nvSpPr>
          <p:spPr bwMode="auto">
            <a:xfrm>
              <a:off x="3755" y="3165"/>
              <a:ext cx="66" cy="16"/>
            </a:xfrm>
            <a:custGeom>
              <a:avLst/>
              <a:gdLst>
                <a:gd name="T0" fmla="*/ 26 w 28"/>
                <a:gd name="T1" fmla="*/ 0 h 7"/>
                <a:gd name="T2" fmla="*/ 25 w 28"/>
                <a:gd name="T3" fmla="*/ 0 h 7"/>
                <a:gd name="T4" fmla="*/ 0 w 28"/>
                <a:gd name="T5" fmla="*/ 7 h 7"/>
                <a:gd name="T6" fmla="*/ 28 w 28"/>
                <a:gd name="T7" fmla="*/ 7 h 7"/>
                <a:gd name="T8" fmla="*/ 26 w 28"/>
                <a:gd name="T9" fmla="*/ 0 h 7"/>
              </a:gdLst>
              <a:ahLst/>
              <a:cxnLst>
                <a:cxn ang="0">
                  <a:pos x="T0" y="T1"/>
                </a:cxn>
                <a:cxn ang="0">
                  <a:pos x="T2" y="T3"/>
                </a:cxn>
                <a:cxn ang="0">
                  <a:pos x="T4" y="T5"/>
                </a:cxn>
                <a:cxn ang="0">
                  <a:pos x="T6" y="T7"/>
                </a:cxn>
                <a:cxn ang="0">
                  <a:pos x="T8" y="T9"/>
                </a:cxn>
              </a:cxnLst>
              <a:rect l="0" t="0" r="r" b="b"/>
              <a:pathLst>
                <a:path w="28" h="7">
                  <a:moveTo>
                    <a:pt x="26" y="0"/>
                  </a:moveTo>
                  <a:cubicBezTo>
                    <a:pt x="26" y="0"/>
                    <a:pt x="25" y="0"/>
                    <a:pt x="25" y="0"/>
                  </a:cubicBezTo>
                  <a:cubicBezTo>
                    <a:pt x="16" y="3"/>
                    <a:pt x="8" y="5"/>
                    <a:pt x="0" y="7"/>
                  </a:cubicBezTo>
                  <a:cubicBezTo>
                    <a:pt x="28" y="7"/>
                    <a:pt x="28" y="7"/>
                    <a:pt x="28" y="7"/>
                  </a:cubicBez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3" hidden="1"/>
            <p:cNvSpPr>
              <a:spLocks/>
            </p:cNvSpPr>
            <p:nvPr userDrawn="1"/>
          </p:nvSpPr>
          <p:spPr bwMode="auto">
            <a:xfrm>
              <a:off x="3679" y="3136"/>
              <a:ext cx="135" cy="45"/>
            </a:xfrm>
            <a:custGeom>
              <a:avLst/>
              <a:gdLst>
                <a:gd name="T0" fmla="*/ 57 w 57"/>
                <a:gd name="T1" fmla="*/ 8 h 19"/>
                <a:gd name="T2" fmla="*/ 55 w 57"/>
                <a:gd name="T3" fmla="*/ 0 h 19"/>
                <a:gd name="T4" fmla="*/ 9 w 57"/>
                <a:gd name="T5" fmla="*/ 13 h 19"/>
                <a:gd name="T6" fmla="*/ 0 w 57"/>
                <a:gd name="T7" fmla="*/ 15 h 19"/>
                <a:gd name="T8" fmla="*/ 1 w 57"/>
                <a:gd name="T9" fmla="*/ 19 h 19"/>
                <a:gd name="T10" fmla="*/ 19 w 57"/>
                <a:gd name="T11" fmla="*/ 19 h 19"/>
                <a:gd name="T12" fmla="*/ 49 w 57"/>
                <a:gd name="T13" fmla="*/ 10 h 19"/>
                <a:gd name="T14" fmla="*/ 57 w 57"/>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9">
                  <a:moveTo>
                    <a:pt x="57" y="8"/>
                  </a:moveTo>
                  <a:cubicBezTo>
                    <a:pt x="55" y="0"/>
                    <a:pt x="55" y="0"/>
                    <a:pt x="55" y="0"/>
                  </a:cubicBezTo>
                  <a:cubicBezTo>
                    <a:pt x="40" y="4"/>
                    <a:pt x="24" y="8"/>
                    <a:pt x="9" y="13"/>
                  </a:cubicBezTo>
                  <a:cubicBezTo>
                    <a:pt x="6" y="14"/>
                    <a:pt x="3" y="14"/>
                    <a:pt x="0" y="15"/>
                  </a:cubicBezTo>
                  <a:cubicBezTo>
                    <a:pt x="1" y="19"/>
                    <a:pt x="1" y="19"/>
                    <a:pt x="1" y="19"/>
                  </a:cubicBezTo>
                  <a:cubicBezTo>
                    <a:pt x="19" y="19"/>
                    <a:pt x="19" y="19"/>
                    <a:pt x="19" y="19"/>
                  </a:cubicBezTo>
                  <a:cubicBezTo>
                    <a:pt x="29" y="16"/>
                    <a:pt x="39" y="13"/>
                    <a:pt x="49" y="10"/>
                  </a:cubicBezTo>
                  <a:cubicBezTo>
                    <a:pt x="52" y="10"/>
                    <a:pt x="55" y="9"/>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4" hidden="1"/>
            <p:cNvSpPr>
              <a:spLocks/>
            </p:cNvSpPr>
            <p:nvPr userDrawn="1"/>
          </p:nvSpPr>
          <p:spPr bwMode="auto">
            <a:xfrm>
              <a:off x="3672" y="3108"/>
              <a:ext cx="135" cy="54"/>
            </a:xfrm>
            <a:custGeom>
              <a:avLst/>
              <a:gdLst>
                <a:gd name="T0" fmla="*/ 57 w 57"/>
                <a:gd name="T1" fmla="*/ 8 h 23"/>
                <a:gd name="T2" fmla="*/ 55 w 57"/>
                <a:gd name="T3" fmla="*/ 0 h 23"/>
                <a:gd name="T4" fmla="*/ 42 w 57"/>
                <a:gd name="T5" fmla="*/ 3 h 23"/>
                <a:gd name="T6" fmla="*/ 19 w 57"/>
                <a:gd name="T7" fmla="*/ 10 h 23"/>
                <a:gd name="T8" fmla="*/ 0 w 57"/>
                <a:gd name="T9" fmla="*/ 15 h 23"/>
                <a:gd name="T10" fmla="*/ 2 w 57"/>
                <a:gd name="T11" fmla="*/ 23 h 23"/>
                <a:gd name="T12" fmla="*/ 39 w 57"/>
                <a:gd name="T13" fmla="*/ 13 h 23"/>
                <a:gd name="T14" fmla="*/ 57 w 57"/>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3">
                  <a:moveTo>
                    <a:pt x="57" y="8"/>
                  </a:moveTo>
                  <a:cubicBezTo>
                    <a:pt x="55" y="0"/>
                    <a:pt x="55" y="0"/>
                    <a:pt x="55" y="0"/>
                  </a:cubicBezTo>
                  <a:cubicBezTo>
                    <a:pt x="51" y="1"/>
                    <a:pt x="47" y="2"/>
                    <a:pt x="42" y="3"/>
                  </a:cubicBezTo>
                  <a:cubicBezTo>
                    <a:pt x="34" y="5"/>
                    <a:pt x="27" y="8"/>
                    <a:pt x="19" y="10"/>
                  </a:cubicBezTo>
                  <a:cubicBezTo>
                    <a:pt x="13" y="12"/>
                    <a:pt x="6" y="13"/>
                    <a:pt x="0" y="15"/>
                  </a:cubicBezTo>
                  <a:cubicBezTo>
                    <a:pt x="2" y="23"/>
                    <a:pt x="2" y="23"/>
                    <a:pt x="2" y="23"/>
                  </a:cubicBezTo>
                  <a:cubicBezTo>
                    <a:pt x="14" y="20"/>
                    <a:pt x="27" y="17"/>
                    <a:pt x="39" y="13"/>
                  </a:cubicBezTo>
                  <a:cubicBezTo>
                    <a:pt x="45" y="12"/>
                    <a:pt x="51" y="10"/>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5" hidden="1"/>
            <p:cNvSpPr>
              <a:spLocks/>
            </p:cNvSpPr>
            <p:nvPr userDrawn="1"/>
          </p:nvSpPr>
          <p:spPr bwMode="auto">
            <a:xfrm>
              <a:off x="3464" y="3146"/>
              <a:ext cx="92" cy="35"/>
            </a:xfrm>
            <a:custGeom>
              <a:avLst/>
              <a:gdLst>
                <a:gd name="T0" fmla="*/ 37 w 39"/>
                <a:gd name="T1" fmla="*/ 10 h 15"/>
                <a:gd name="T2" fmla="*/ 39 w 39"/>
                <a:gd name="T3" fmla="*/ 0 h 15"/>
                <a:gd name="T4" fmla="*/ 20 w 39"/>
                <a:gd name="T5" fmla="*/ 7 h 15"/>
                <a:gd name="T6" fmla="*/ 0 w 39"/>
                <a:gd name="T7" fmla="*/ 15 h 15"/>
                <a:gd name="T8" fmla="*/ 21 w 39"/>
                <a:gd name="T9" fmla="*/ 15 h 15"/>
                <a:gd name="T10" fmla="*/ 27 w 39"/>
                <a:gd name="T11" fmla="*/ 13 h 15"/>
                <a:gd name="T12" fmla="*/ 37 w 39"/>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7" y="10"/>
                  </a:moveTo>
                  <a:cubicBezTo>
                    <a:pt x="39" y="0"/>
                    <a:pt x="39" y="0"/>
                    <a:pt x="39" y="0"/>
                  </a:cubicBezTo>
                  <a:cubicBezTo>
                    <a:pt x="33" y="3"/>
                    <a:pt x="26" y="5"/>
                    <a:pt x="20" y="7"/>
                  </a:cubicBezTo>
                  <a:cubicBezTo>
                    <a:pt x="13" y="9"/>
                    <a:pt x="6" y="12"/>
                    <a:pt x="0" y="15"/>
                  </a:cubicBezTo>
                  <a:cubicBezTo>
                    <a:pt x="21" y="15"/>
                    <a:pt x="21" y="15"/>
                    <a:pt x="21" y="15"/>
                  </a:cubicBezTo>
                  <a:cubicBezTo>
                    <a:pt x="23" y="15"/>
                    <a:pt x="25" y="14"/>
                    <a:pt x="27" y="13"/>
                  </a:cubicBezTo>
                  <a:cubicBezTo>
                    <a:pt x="30" y="12"/>
                    <a:pt x="34" y="11"/>
                    <a:pt x="37"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6" hidden="1"/>
            <p:cNvSpPr>
              <a:spLocks/>
            </p:cNvSpPr>
            <p:nvPr userDrawn="1"/>
          </p:nvSpPr>
          <p:spPr bwMode="auto">
            <a:xfrm>
              <a:off x="3667" y="3079"/>
              <a:ext cx="133" cy="57"/>
            </a:xfrm>
            <a:custGeom>
              <a:avLst/>
              <a:gdLst>
                <a:gd name="T0" fmla="*/ 0 w 56"/>
                <a:gd name="T1" fmla="*/ 15 h 24"/>
                <a:gd name="T2" fmla="*/ 1 w 56"/>
                <a:gd name="T3" fmla="*/ 24 h 24"/>
                <a:gd name="T4" fmla="*/ 16 w 56"/>
                <a:gd name="T5" fmla="*/ 20 h 24"/>
                <a:gd name="T6" fmla="*/ 41 w 56"/>
                <a:gd name="T7" fmla="*/ 13 h 24"/>
                <a:gd name="T8" fmla="*/ 56 w 56"/>
                <a:gd name="T9" fmla="*/ 9 h 24"/>
                <a:gd name="T10" fmla="*/ 54 w 56"/>
                <a:gd name="T11" fmla="*/ 0 h 24"/>
                <a:gd name="T12" fmla="*/ 25 w 56"/>
                <a:gd name="T13" fmla="*/ 8 h 24"/>
                <a:gd name="T14" fmla="*/ 0 w 56"/>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5"/>
                  </a:moveTo>
                  <a:cubicBezTo>
                    <a:pt x="1" y="24"/>
                    <a:pt x="1" y="24"/>
                    <a:pt x="1" y="24"/>
                  </a:cubicBezTo>
                  <a:cubicBezTo>
                    <a:pt x="6" y="22"/>
                    <a:pt x="11" y="21"/>
                    <a:pt x="16" y="20"/>
                  </a:cubicBezTo>
                  <a:cubicBezTo>
                    <a:pt x="25" y="17"/>
                    <a:pt x="33" y="15"/>
                    <a:pt x="41" y="13"/>
                  </a:cubicBezTo>
                  <a:cubicBezTo>
                    <a:pt x="46" y="11"/>
                    <a:pt x="51" y="10"/>
                    <a:pt x="56" y="9"/>
                  </a:cubicBezTo>
                  <a:cubicBezTo>
                    <a:pt x="54" y="0"/>
                    <a:pt x="54" y="0"/>
                    <a:pt x="54" y="0"/>
                  </a:cubicBezTo>
                  <a:cubicBezTo>
                    <a:pt x="44" y="3"/>
                    <a:pt x="35" y="6"/>
                    <a:pt x="25" y="8"/>
                  </a:cubicBezTo>
                  <a:cubicBezTo>
                    <a:pt x="16" y="11"/>
                    <a:pt x="8" y="13"/>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7" hidden="1"/>
            <p:cNvSpPr>
              <a:spLocks/>
            </p:cNvSpPr>
            <p:nvPr userDrawn="1"/>
          </p:nvSpPr>
          <p:spPr bwMode="auto">
            <a:xfrm>
              <a:off x="3426" y="3115"/>
              <a:ext cx="137" cy="66"/>
            </a:xfrm>
            <a:custGeom>
              <a:avLst/>
              <a:gdLst>
                <a:gd name="T0" fmla="*/ 56 w 58"/>
                <a:gd name="T1" fmla="*/ 10 h 28"/>
                <a:gd name="T2" fmla="*/ 58 w 58"/>
                <a:gd name="T3" fmla="*/ 0 h 28"/>
                <a:gd name="T4" fmla="*/ 14 w 58"/>
                <a:gd name="T5" fmla="*/ 17 h 28"/>
                <a:gd name="T6" fmla="*/ 0 w 58"/>
                <a:gd name="T7" fmla="*/ 25 h 28"/>
                <a:gd name="T8" fmla="*/ 1 w 58"/>
                <a:gd name="T9" fmla="*/ 28 h 28"/>
                <a:gd name="T10" fmla="*/ 9 w 58"/>
                <a:gd name="T11" fmla="*/ 28 h 28"/>
                <a:gd name="T12" fmla="*/ 41 w 58"/>
                <a:gd name="T13" fmla="*/ 14 h 28"/>
                <a:gd name="T14" fmla="*/ 56 w 58"/>
                <a:gd name="T15" fmla="*/ 1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56" y="10"/>
                  </a:moveTo>
                  <a:cubicBezTo>
                    <a:pt x="58" y="0"/>
                    <a:pt x="58" y="0"/>
                    <a:pt x="58" y="0"/>
                  </a:cubicBezTo>
                  <a:cubicBezTo>
                    <a:pt x="43" y="4"/>
                    <a:pt x="29" y="9"/>
                    <a:pt x="14" y="17"/>
                  </a:cubicBezTo>
                  <a:cubicBezTo>
                    <a:pt x="9" y="19"/>
                    <a:pt x="4" y="22"/>
                    <a:pt x="0" y="25"/>
                  </a:cubicBezTo>
                  <a:cubicBezTo>
                    <a:pt x="1" y="28"/>
                    <a:pt x="1" y="28"/>
                    <a:pt x="1" y="28"/>
                  </a:cubicBezTo>
                  <a:cubicBezTo>
                    <a:pt x="9" y="28"/>
                    <a:pt x="9" y="28"/>
                    <a:pt x="9" y="28"/>
                  </a:cubicBezTo>
                  <a:cubicBezTo>
                    <a:pt x="18" y="22"/>
                    <a:pt x="29" y="18"/>
                    <a:pt x="41" y="14"/>
                  </a:cubicBezTo>
                  <a:cubicBezTo>
                    <a:pt x="46" y="13"/>
                    <a:pt x="51" y="11"/>
                    <a:pt x="56"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8" hidden="1"/>
            <p:cNvSpPr>
              <a:spLocks/>
            </p:cNvSpPr>
            <p:nvPr userDrawn="1"/>
          </p:nvSpPr>
          <p:spPr bwMode="auto">
            <a:xfrm>
              <a:off x="3660" y="3053"/>
              <a:ext cx="133" cy="55"/>
            </a:xfrm>
            <a:custGeom>
              <a:avLst/>
              <a:gdLst>
                <a:gd name="T0" fmla="*/ 0 w 56"/>
                <a:gd name="T1" fmla="*/ 15 h 23"/>
                <a:gd name="T2" fmla="*/ 2 w 56"/>
                <a:gd name="T3" fmla="*/ 23 h 23"/>
                <a:gd name="T4" fmla="*/ 23 w 56"/>
                <a:gd name="T5" fmla="*/ 17 h 23"/>
                <a:gd name="T6" fmla="*/ 48 w 56"/>
                <a:gd name="T7" fmla="*/ 10 h 23"/>
                <a:gd name="T8" fmla="*/ 56 w 56"/>
                <a:gd name="T9" fmla="*/ 8 h 23"/>
                <a:gd name="T10" fmla="*/ 54 w 56"/>
                <a:gd name="T11" fmla="*/ 0 h 23"/>
                <a:gd name="T12" fmla="*/ 5 w 56"/>
                <a:gd name="T13" fmla="*/ 13 h 23"/>
                <a:gd name="T14" fmla="*/ 0 w 56"/>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3">
                  <a:moveTo>
                    <a:pt x="0" y="15"/>
                  </a:moveTo>
                  <a:cubicBezTo>
                    <a:pt x="2" y="23"/>
                    <a:pt x="2" y="23"/>
                    <a:pt x="2" y="23"/>
                  </a:cubicBezTo>
                  <a:cubicBezTo>
                    <a:pt x="9" y="21"/>
                    <a:pt x="16" y="19"/>
                    <a:pt x="23" y="17"/>
                  </a:cubicBezTo>
                  <a:cubicBezTo>
                    <a:pt x="32" y="15"/>
                    <a:pt x="40" y="12"/>
                    <a:pt x="48" y="10"/>
                  </a:cubicBezTo>
                  <a:cubicBezTo>
                    <a:pt x="51" y="9"/>
                    <a:pt x="54" y="9"/>
                    <a:pt x="56" y="8"/>
                  </a:cubicBezTo>
                  <a:cubicBezTo>
                    <a:pt x="54" y="0"/>
                    <a:pt x="54" y="0"/>
                    <a:pt x="54" y="0"/>
                  </a:cubicBezTo>
                  <a:cubicBezTo>
                    <a:pt x="38" y="4"/>
                    <a:pt x="22" y="9"/>
                    <a:pt x="5" y="13"/>
                  </a:cubicBezTo>
                  <a:cubicBezTo>
                    <a:pt x="4" y="14"/>
                    <a:pt x="2"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9" hidden="1"/>
            <p:cNvSpPr>
              <a:spLocks/>
            </p:cNvSpPr>
            <p:nvPr userDrawn="1"/>
          </p:nvSpPr>
          <p:spPr bwMode="auto">
            <a:xfrm>
              <a:off x="3417" y="3084"/>
              <a:ext cx="156" cy="78"/>
            </a:xfrm>
            <a:custGeom>
              <a:avLst/>
              <a:gdLst>
                <a:gd name="T0" fmla="*/ 64 w 66"/>
                <a:gd name="T1" fmla="*/ 9 h 33"/>
                <a:gd name="T2" fmla="*/ 66 w 66"/>
                <a:gd name="T3" fmla="*/ 0 h 33"/>
                <a:gd name="T4" fmla="*/ 48 w 66"/>
                <a:gd name="T5" fmla="*/ 5 h 33"/>
                <a:gd name="T6" fmla="*/ 20 w 66"/>
                <a:gd name="T7" fmla="*/ 15 h 33"/>
                <a:gd name="T8" fmla="*/ 0 w 66"/>
                <a:gd name="T9" fmla="*/ 25 h 33"/>
                <a:gd name="T10" fmla="*/ 2 w 66"/>
                <a:gd name="T11" fmla="*/ 33 h 33"/>
                <a:gd name="T12" fmla="*/ 29 w 66"/>
                <a:gd name="T13" fmla="*/ 20 h 33"/>
                <a:gd name="T14" fmla="*/ 64 w 66"/>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
                  <a:moveTo>
                    <a:pt x="64" y="9"/>
                  </a:moveTo>
                  <a:cubicBezTo>
                    <a:pt x="66" y="0"/>
                    <a:pt x="66" y="0"/>
                    <a:pt x="66" y="0"/>
                  </a:cubicBezTo>
                  <a:cubicBezTo>
                    <a:pt x="60" y="1"/>
                    <a:pt x="54" y="3"/>
                    <a:pt x="48" y="5"/>
                  </a:cubicBezTo>
                  <a:cubicBezTo>
                    <a:pt x="39" y="8"/>
                    <a:pt x="29" y="12"/>
                    <a:pt x="20" y="15"/>
                  </a:cubicBezTo>
                  <a:cubicBezTo>
                    <a:pt x="13" y="18"/>
                    <a:pt x="6" y="21"/>
                    <a:pt x="0" y="25"/>
                  </a:cubicBezTo>
                  <a:cubicBezTo>
                    <a:pt x="2" y="33"/>
                    <a:pt x="2" y="33"/>
                    <a:pt x="2" y="33"/>
                  </a:cubicBezTo>
                  <a:cubicBezTo>
                    <a:pt x="11" y="28"/>
                    <a:pt x="19" y="24"/>
                    <a:pt x="29" y="20"/>
                  </a:cubicBezTo>
                  <a:cubicBezTo>
                    <a:pt x="40" y="16"/>
                    <a:pt x="52" y="12"/>
                    <a:pt x="6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0" hidden="1"/>
            <p:cNvSpPr>
              <a:spLocks/>
            </p:cNvSpPr>
            <p:nvPr userDrawn="1"/>
          </p:nvSpPr>
          <p:spPr bwMode="auto">
            <a:xfrm>
              <a:off x="3656" y="3027"/>
              <a:ext cx="130" cy="52"/>
            </a:xfrm>
            <a:custGeom>
              <a:avLst/>
              <a:gdLst>
                <a:gd name="T0" fmla="*/ 12 w 55"/>
                <a:gd name="T1" fmla="*/ 11 h 22"/>
                <a:gd name="T2" fmla="*/ 0 w 55"/>
                <a:gd name="T3" fmla="*/ 14 h 22"/>
                <a:gd name="T4" fmla="*/ 1 w 55"/>
                <a:gd name="T5" fmla="*/ 22 h 22"/>
                <a:gd name="T6" fmla="*/ 10 w 55"/>
                <a:gd name="T7" fmla="*/ 20 h 22"/>
                <a:gd name="T8" fmla="*/ 32 w 55"/>
                <a:gd name="T9" fmla="*/ 14 h 22"/>
                <a:gd name="T10" fmla="*/ 55 w 55"/>
                <a:gd name="T11" fmla="*/ 7 h 22"/>
                <a:gd name="T12" fmla="*/ 54 w 55"/>
                <a:gd name="T13" fmla="*/ 0 h 22"/>
                <a:gd name="T14" fmla="*/ 44 w 55"/>
                <a:gd name="T15" fmla="*/ 2 h 22"/>
                <a:gd name="T16" fmla="*/ 12 w 5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
                  <a:moveTo>
                    <a:pt x="12" y="11"/>
                  </a:moveTo>
                  <a:cubicBezTo>
                    <a:pt x="8" y="12"/>
                    <a:pt x="4" y="13"/>
                    <a:pt x="0" y="14"/>
                  </a:cubicBezTo>
                  <a:cubicBezTo>
                    <a:pt x="1" y="22"/>
                    <a:pt x="1" y="22"/>
                    <a:pt x="1" y="22"/>
                  </a:cubicBezTo>
                  <a:cubicBezTo>
                    <a:pt x="4" y="21"/>
                    <a:pt x="7" y="21"/>
                    <a:pt x="10" y="20"/>
                  </a:cubicBezTo>
                  <a:cubicBezTo>
                    <a:pt x="17" y="18"/>
                    <a:pt x="25" y="16"/>
                    <a:pt x="32" y="14"/>
                  </a:cubicBezTo>
                  <a:cubicBezTo>
                    <a:pt x="40" y="12"/>
                    <a:pt x="48" y="9"/>
                    <a:pt x="55" y="7"/>
                  </a:cubicBezTo>
                  <a:cubicBezTo>
                    <a:pt x="54" y="0"/>
                    <a:pt x="54" y="0"/>
                    <a:pt x="54" y="0"/>
                  </a:cubicBezTo>
                  <a:cubicBezTo>
                    <a:pt x="50" y="1"/>
                    <a:pt x="47" y="2"/>
                    <a:pt x="44" y="2"/>
                  </a:cubicBezTo>
                  <a:cubicBezTo>
                    <a:pt x="33" y="5"/>
                    <a:pt x="23" y="8"/>
                    <a:pt x="1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1" hidden="1"/>
            <p:cNvSpPr>
              <a:spLocks/>
            </p:cNvSpPr>
            <p:nvPr userDrawn="1"/>
          </p:nvSpPr>
          <p:spPr bwMode="auto">
            <a:xfrm>
              <a:off x="3412" y="3053"/>
              <a:ext cx="168" cy="83"/>
            </a:xfrm>
            <a:custGeom>
              <a:avLst/>
              <a:gdLst>
                <a:gd name="T0" fmla="*/ 68 w 71"/>
                <a:gd name="T1" fmla="*/ 10 h 35"/>
                <a:gd name="T2" fmla="*/ 71 w 71"/>
                <a:gd name="T3" fmla="*/ 0 h 35"/>
                <a:gd name="T4" fmla="*/ 53 w 71"/>
                <a:gd name="T5" fmla="*/ 6 h 35"/>
                <a:gd name="T6" fmla="*/ 12 w 71"/>
                <a:gd name="T7" fmla="*/ 21 h 35"/>
                <a:gd name="T8" fmla="*/ 0 w 71"/>
                <a:gd name="T9" fmla="*/ 27 h 35"/>
                <a:gd name="T10" fmla="*/ 2 w 71"/>
                <a:gd name="T11" fmla="*/ 35 h 35"/>
                <a:gd name="T12" fmla="*/ 19 w 71"/>
                <a:gd name="T13" fmla="*/ 26 h 35"/>
                <a:gd name="T14" fmla="*/ 68 w 71"/>
                <a:gd name="T15" fmla="*/ 1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5">
                  <a:moveTo>
                    <a:pt x="68" y="10"/>
                  </a:moveTo>
                  <a:cubicBezTo>
                    <a:pt x="71" y="0"/>
                    <a:pt x="71" y="0"/>
                    <a:pt x="71" y="0"/>
                  </a:cubicBezTo>
                  <a:cubicBezTo>
                    <a:pt x="65" y="2"/>
                    <a:pt x="59" y="4"/>
                    <a:pt x="53" y="6"/>
                  </a:cubicBezTo>
                  <a:cubicBezTo>
                    <a:pt x="39" y="10"/>
                    <a:pt x="25" y="16"/>
                    <a:pt x="12" y="21"/>
                  </a:cubicBezTo>
                  <a:cubicBezTo>
                    <a:pt x="7" y="23"/>
                    <a:pt x="3" y="25"/>
                    <a:pt x="0" y="27"/>
                  </a:cubicBezTo>
                  <a:cubicBezTo>
                    <a:pt x="2" y="35"/>
                    <a:pt x="2" y="35"/>
                    <a:pt x="2" y="35"/>
                  </a:cubicBezTo>
                  <a:cubicBezTo>
                    <a:pt x="7" y="31"/>
                    <a:pt x="13" y="28"/>
                    <a:pt x="19" y="26"/>
                  </a:cubicBezTo>
                  <a:cubicBezTo>
                    <a:pt x="35" y="21"/>
                    <a:pt x="52" y="15"/>
                    <a:pt x="6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2" hidden="1"/>
            <p:cNvSpPr>
              <a:spLocks/>
            </p:cNvSpPr>
            <p:nvPr userDrawn="1"/>
          </p:nvSpPr>
          <p:spPr bwMode="auto">
            <a:xfrm>
              <a:off x="3649" y="3003"/>
              <a:ext cx="132" cy="50"/>
            </a:xfrm>
            <a:custGeom>
              <a:avLst/>
              <a:gdLst>
                <a:gd name="T0" fmla="*/ 0 w 56"/>
                <a:gd name="T1" fmla="*/ 14 h 21"/>
                <a:gd name="T2" fmla="*/ 2 w 56"/>
                <a:gd name="T3" fmla="*/ 21 h 21"/>
                <a:gd name="T4" fmla="*/ 42 w 56"/>
                <a:gd name="T5" fmla="*/ 10 h 21"/>
                <a:gd name="T6" fmla="*/ 56 w 56"/>
                <a:gd name="T7" fmla="*/ 6 h 21"/>
                <a:gd name="T8" fmla="*/ 54 w 56"/>
                <a:gd name="T9" fmla="*/ 0 h 21"/>
                <a:gd name="T10" fmla="*/ 22 w 56"/>
                <a:gd name="T11" fmla="*/ 8 h 21"/>
                <a:gd name="T12" fmla="*/ 0 w 56"/>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0" y="14"/>
                  </a:moveTo>
                  <a:cubicBezTo>
                    <a:pt x="2" y="21"/>
                    <a:pt x="2" y="21"/>
                    <a:pt x="2" y="21"/>
                  </a:cubicBezTo>
                  <a:cubicBezTo>
                    <a:pt x="15" y="17"/>
                    <a:pt x="28" y="13"/>
                    <a:pt x="42" y="10"/>
                  </a:cubicBezTo>
                  <a:cubicBezTo>
                    <a:pt x="46" y="9"/>
                    <a:pt x="51" y="8"/>
                    <a:pt x="56" y="6"/>
                  </a:cubicBezTo>
                  <a:cubicBezTo>
                    <a:pt x="54" y="0"/>
                    <a:pt x="54" y="0"/>
                    <a:pt x="54" y="0"/>
                  </a:cubicBezTo>
                  <a:cubicBezTo>
                    <a:pt x="43" y="3"/>
                    <a:pt x="33" y="5"/>
                    <a:pt x="22" y="8"/>
                  </a:cubicBezTo>
                  <a:cubicBezTo>
                    <a:pt x="15" y="10"/>
                    <a:pt x="7" y="12"/>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3" hidden="1"/>
            <p:cNvSpPr>
              <a:spLocks/>
            </p:cNvSpPr>
            <p:nvPr userDrawn="1"/>
          </p:nvSpPr>
          <p:spPr bwMode="auto">
            <a:xfrm>
              <a:off x="3405" y="3024"/>
              <a:ext cx="182" cy="86"/>
            </a:xfrm>
            <a:custGeom>
              <a:avLst/>
              <a:gdLst>
                <a:gd name="T0" fmla="*/ 75 w 77"/>
                <a:gd name="T1" fmla="*/ 9 h 36"/>
                <a:gd name="T2" fmla="*/ 77 w 77"/>
                <a:gd name="T3" fmla="*/ 0 h 36"/>
                <a:gd name="T4" fmla="*/ 76 w 77"/>
                <a:gd name="T5" fmla="*/ 0 h 36"/>
                <a:gd name="T6" fmla="*/ 6 w 77"/>
                <a:gd name="T7" fmla="*/ 25 h 36"/>
                <a:gd name="T8" fmla="*/ 0 w 77"/>
                <a:gd name="T9" fmla="*/ 28 h 36"/>
                <a:gd name="T10" fmla="*/ 2 w 77"/>
                <a:gd name="T11" fmla="*/ 36 h 36"/>
                <a:gd name="T12" fmla="*/ 25 w 77"/>
                <a:gd name="T13" fmla="*/ 25 h 36"/>
                <a:gd name="T14" fmla="*/ 75 w 77"/>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6">
                  <a:moveTo>
                    <a:pt x="75" y="9"/>
                  </a:moveTo>
                  <a:cubicBezTo>
                    <a:pt x="77" y="0"/>
                    <a:pt x="77" y="0"/>
                    <a:pt x="77" y="0"/>
                  </a:cubicBezTo>
                  <a:cubicBezTo>
                    <a:pt x="76" y="0"/>
                    <a:pt x="76" y="0"/>
                    <a:pt x="76" y="0"/>
                  </a:cubicBezTo>
                  <a:cubicBezTo>
                    <a:pt x="52" y="7"/>
                    <a:pt x="28" y="14"/>
                    <a:pt x="6" y="25"/>
                  </a:cubicBezTo>
                  <a:cubicBezTo>
                    <a:pt x="4" y="26"/>
                    <a:pt x="2" y="27"/>
                    <a:pt x="0" y="28"/>
                  </a:cubicBezTo>
                  <a:cubicBezTo>
                    <a:pt x="2" y="36"/>
                    <a:pt x="2" y="36"/>
                    <a:pt x="2" y="36"/>
                  </a:cubicBezTo>
                  <a:cubicBezTo>
                    <a:pt x="9" y="31"/>
                    <a:pt x="17" y="27"/>
                    <a:pt x="25" y="25"/>
                  </a:cubicBezTo>
                  <a:cubicBezTo>
                    <a:pt x="42" y="19"/>
                    <a:pt x="58" y="14"/>
                    <a:pt x="7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4" hidden="1"/>
            <p:cNvSpPr>
              <a:spLocks/>
            </p:cNvSpPr>
            <p:nvPr userDrawn="1"/>
          </p:nvSpPr>
          <p:spPr bwMode="auto">
            <a:xfrm>
              <a:off x="3644" y="2977"/>
              <a:ext cx="130" cy="50"/>
            </a:xfrm>
            <a:custGeom>
              <a:avLst/>
              <a:gdLst>
                <a:gd name="T0" fmla="*/ 13 w 55"/>
                <a:gd name="T1" fmla="*/ 11 h 21"/>
                <a:gd name="T2" fmla="*/ 0 w 55"/>
                <a:gd name="T3" fmla="*/ 14 h 21"/>
                <a:gd name="T4" fmla="*/ 1 w 55"/>
                <a:gd name="T5" fmla="*/ 21 h 21"/>
                <a:gd name="T6" fmla="*/ 55 w 55"/>
                <a:gd name="T7" fmla="*/ 6 h 21"/>
                <a:gd name="T8" fmla="*/ 53 w 55"/>
                <a:gd name="T9" fmla="*/ 0 h 21"/>
                <a:gd name="T10" fmla="*/ 52 w 55"/>
                <a:gd name="T11" fmla="*/ 0 h 21"/>
                <a:gd name="T12" fmla="*/ 13 w 5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13" y="11"/>
                  </a:moveTo>
                  <a:cubicBezTo>
                    <a:pt x="8" y="12"/>
                    <a:pt x="4" y="13"/>
                    <a:pt x="0" y="14"/>
                  </a:cubicBezTo>
                  <a:cubicBezTo>
                    <a:pt x="1" y="21"/>
                    <a:pt x="1" y="21"/>
                    <a:pt x="1" y="21"/>
                  </a:cubicBezTo>
                  <a:cubicBezTo>
                    <a:pt x="19" y="16"/>
                    <a:pt x="37" y="11"/>
                    <a:pt x="55" y="6"/>
                  </a:cubicBezTo>
                  <a:cubicBezTo>
                    <a:pt x="53" y="0"/>
                    <a:pt x="53" y="0"/>
                    <a:pt x="53" y="0"/>
                  </a:cubicBezTo>
                  <a:cubicBezTo>
                    <a:pt x="53" y="0"/>
                    <a:pt x="52" y="0"/>
                    <a:pt x="52" y="0"/>
                  </a:cubicBezTo>
                  <a:cubicBezTo>
                    <a:pt x="39" y="3"/>
                    <a:pt x="26" y="7"/>
                    <a:pt x="13"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35" hidden="1"/>
            <p:cNvSpPr>
              <a:spLocks/>
            </p:cNvSpPr>
            <p:nvPr userDrawn="1"/>
          </p:nvSpPr>
          <p:spPr bwMode="auto">
            <a:xfrm>
              <a:off x="3206" y="2879"/>
              <a:ext cx="149" cy="93"/>
            </a:xfrm>
            <a:custGeom>
              <a:avLst/>
              <a:gdLst>
                <a:gd name="T0" fmla="*/ 55 w 63"/>
                <a:gd name="T1" fmla="*/ 16 h 39"/>
                <a:gd name="T2" fmla="*/ 62 w 63"/>
                <a:gd name="T3" fmla="*/ 12 h 39"/>
                <a:gd name="T4" fmla="*/ 63 w 63"/>
                <a:gd name="T5" fmla="*/ 0 h 39"/>
                <a:gd name="T6" fmla="*/ 52 w 63"/>
                <a:gd name="T7" fmla="*/ 8 h 39"/>
                <a:gd name="T8" fmla="*/ 30 w 63"/>
                <a:gd name="T9" fmla="*/ 23 h 39"/>
                <a:gd name="T10" fmla="*/ 1 w 63"/>
                <a:gd name="T11" fmla="*/ 36 h 39"/>
                <a:gd name="T12" fmla="*/ 0 w 63"/>
                <a:gd name="T13" fmla="*/ 39 h 39"/>
                <a:gd name="T14" fmla="*/ 16 w 63"/>
                <a:gd name="T15" fmla="*/ 33 h 39"/>
                <a:gd name="T16" fmla="*/ 55 w 63"/>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55" y="16"/>
                  </a:moveTo>
                  <a:cubicBezTo>
                    <a:pt x="57" y="15"/>
                    <a:pt x="59" y="13"/>
                    <a:pt x="62" y="12"/>
                  </a:cubicBezTo>
                  <a:cubicBezTo>
                    <a:pt x="62" y="9"/>
                    <a:pt x="63" y="5"/>
                    <a:pt x="63" y="0"/>
                  </a:cubicBezTo>
                  <a:cubicBezTo>
                    <a:pt x="59" y="2"/>
                    <a:pt x="55" y="4"/>
                    <a:pt x="52" y="8"/>
                  </a:cubicBezTo>
                  <a:cubicBezTo>
                    <a:pt x="45" y="14"/>
                    <a:pt x="38" y="20"/>
                    <a:pt x="30" y="23"/>
                  </a:cubicBezTo>
                  <a:cubicBezTo>
                    <a:pt x="20" y="27"/>
                    <a:pt x="11" y="32"/>
                    <a:pt x="1" y="36"/>
                  </a:cubicBezTo>
                  <a:cubicBezTo>
                    <a:pt x="0" y="39"/>
                    <a:pt x="0" y="39"/>
                    <a:pt x="0" y="39"/>
                  </a:cubicBezTo>
                  <a:cubicBezTo>
                    <a:pt x="6" y="37"/>
                    <a:pt x="11" y="35"/>
                    <a:pt x="16" y="33"/>
                  </a:cubicBezTo>
                  <a:cubicBezTo>
                    <a:pt x="29" y="27"/>
                    <a:pt x="42" y="22"/>
                    <a:pt x="5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36" hidden="1"/>
            <p:cNvSpPr>
              <a:spLocks/>
            </p:cNvSpPr>
            <p:nvPr userDrawn="1"/>
          </p:nvSpPr>
          <p:spPr bwMode="auto">
            <a:xfrm>
              <a:off x="3528" y="2758"/>
              <a:ext cx="189" cy="78"/>
            </a:xfrm>
            <a:custGeom>
              <a:avLst/>
              <a:gdLst>
                <a:gd name="T0" fmla="*/ 15 w 80"/>
                <a:gd name="T1" fmla="*/ 21 h 33"/>
                <a:gd name="T2" fmla="*/ 2 w 80"/>
                <a:gd name="T3" fmla="*/ 25 h 33"/>
                <a:gd name="T4" fmla="*/ 0 w 80"/>
                <a:gd name="T5" fmla="*/ 33 h 33"/>
                <a:gd name="T6" fmla="*/ 37 w 80"/>
                <a:gd name="T7" fmla="*/ 23 h 33"/>
                <a:gd name="T8" fmla="*/ 80 w 80"/>
                <a:gd name="T9" fmla="*/ 5 h 33"/>
                <a:gd name="T10" fmla="*/ 79 w 80"/>
                <a:gd name="T11" fmla="*/ 0 h 33"/>
                <a:gd name="T12" fmla="*/ 41 w 80"/>
                <a:gd name="T13" fmla="*/ 14 h 33"/>
                <a:gd name="T14" fmla="*/ 15 w 80"/>
                <a:gd name="T15" fmla="*/ 2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15" y="21"/>
                  </a:moveTo>
                  <a:cubicBezTo>
                    <a:pt x="11" y="23"/>
                    <a:pt x="7" y="24"/>
                    <a:pt x="2" y="25"/>
                  </a:cubicBezTo>
                  <a:cubicBezTo>
                    <a:pt x="0" y="33"/>
                    <a:pt x="0" y="33"/>
                    <a:pt x="0" y="33"/>
                  </a:cubicBezTo>
                  <a:cubicBezTo>
                    <a:pt x="13" y="30"/>
                    <a:pt x="25" y="27"/>
                    <a:pt x="37" y="23"/>
                  </a:cubicBezTo>
                  <a:cubicBezTo>
                    <a:pt x="52" y="17"/>
                    <a:pt x="66" y="11"/>
                    <a:pt x="80" y="5"/>
                  </a:cubicBezTo>
                  <a:cubicBezTo>
                    <a:pt x="79" y="0"/>
                    <a:pt x="79" y="0"/>
                    <a:pt x="79" y="0"/>
                  </a:cubicBezTo>
                  <a:cubicBezTo>
                    <a:pt x="67" y="4"/>
                    <a:pt x="54" y="9"/>
                    <a:pt x="41" y="14"/>
                  </a:cubicBezTo>
                  <a:cubicBezTo>
                    <a:pt x="33" y="17"/>
                    <a:pt x="24" y="19"/>
                    <a:pt x="15"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7" hidden="1"/>
            <p:cNvSpPr>
              <a:spLocks/>
            </p:cNvSpPr>
            <p:nvPr userDrawn="1"/>
          </p:nvSpPr>
          <p:spPr bwMode="auto">
            <a:xfrm>
              <a:off x="3358" y="2844"/>
              <a:ext cx="94" cy="59"/>
            </a:xfrm>
            <a:custGeom>
              <a:avLst/>
              <a:gdLst>
                <a:gd name="T0" fmla="*/ 13 w 40"/>
                <a:gd name="T1" fmla="*/ 18 h 25"/>
                <a:gd name="T2" fmla="*/ 40 w 40"/>
                <a:gd name="T3" fmla="*/ 8 h 25"/>
                <a:gd name="T4" fmla="*/ 38 w 40"/>
                <a:gd name="T5" fmla="*/ 0 h 25"/>
                <a:gd name="T6" fmla="*/ 18 w 40"/>
                <a:gd name="T7" fmla="*/ 7 h 25"/>
                <a:gd name="T8" fmla="*/ 0 w 40"/>
                <a:gd name="T9" fmla="*/ 14 h 25"/>
                <a:gd name="T10" fmla="*/ 1 w 40"/>
                <a:gd name="T11" fmla="*/ 25 h 25"/>
                <a:gd name="T12" fmla="*/ 13 w 4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3" y="18"/>
                  </a:moveTo>
                  <a:cubicBezTo>
                    <a:pt x="22" y="15"/>
                    <a:pt x="31" y="11"/>
                    <a:pt x="40" y="8"/>
                  </a:cubicBezTo>
                  <a:cubicBezTo>
                    <a:pt x="38" y="0"/>
                    <a:pt x="38" y="0"/>
                    <a:pt x="38" y="0"/>
                  </a:cubicBezTo>
                  <a:cubicBezTo>
                    <a:pt x="31" y="2"/>
                    <a:pt x="25" y="5"/>
                    <a:pt x="18" y="7"/>
                  </a:cubicBezTo>
                  <a:cubicBezTo>
                    <a:pt x="12" y="10"/>
                    <a:pt x="6" y="12"/>
                    <a:pt x="0" y="14"/>
                  </a:cubicBezTo>
                  <a:cubicBezTo>
                    <a:pt x="0" y="19"/>
                    <a:pt x="1" y="22"/>
                    <a:pt x="1" y="25"/>
                  </a:cubicBezTo>
                  <a:cubicBezTo>
                    <a:pt x="5" y="23"/>
                    <a:pt x="9" y="20"/>
                    <a:pt x="13"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8" hidden="1"/>
            <p:cNvSpPr>
              <a:spLocks/>
            </p:cNvSpPr>
            <p:nvPr userDrawn="1"/>
          </p:nvSpPr>
          <p:spPr bwMode="auto">
            <a:xfrm>
              <a:off x="3251" y="3158"/>
              <a:ext cx="47" cy="23"/>
            </a:xfrm>
            <a:custGeom>
              <a:avLst/>
              <a:gdLst>
                <a:gd name="T0" fmla="*/ 4 w 20"/>
                <a:gd name="T1" fmla="*/ 9 h 10"/>
                <a:gd name="T2" fmla="*/ 0 w 20"/>
                <a:gd name="T3" fmla="*/ 10 h 10"/>
                <a:gd name="T4" fmla="*/ 5 w 20"/>
                <a:gd name="T5" fmla="*/ 10 h 10"/>
                <a:gd name="T6" fmla="*/ 20 w 20"/>
                <a:gd name="T7" fmla="*/ 3 h 10"/>
                <a:gd name="T8" fmla="*/ 20 w 20"/>
                <a:gd name="T9" fmla="*/ 0 h 10"/>
                <a:gd name="T10" fmla="*/ 4 w 20"/>
                <a:gd name="T11" fmla="*/ 9 h 10"/>
              </a:gdLst>
              <a:ahLst/>
              <a:cxnLst>
                <a:cxn ang="0">
                  <a:pos x="T0" y="T1"/>
                </a:cxn>
                <a:cxn ang="0">
                  <a:pos x="T2" y="T3"/>
                </a:cxn>
                <a:cxn ang="0">
                  <a:pos x="T4" y="T5"/>
                </a:cxn>
                <a:cxn ang="0">
                  <a:pos x="T6" y="T7"/>
                </a:cxn>
                <a:cxn ang="0">
                  <a:pos x="T8" y="T9"/>
                </a:cxn>
                <a:cxn ang="0">
                  <a:pos x="T10" y="T11"/>
                </a:cxn>
              </a:cxnLst>
              <a:rect l="0" t="0" r="r" b="b"/>
              <a:pathLst>
                <a:path w="20" h="10">
                  <a:moveTo>
                    <a:pt x="4" y="9"/>
                  </a:moveTo>
                  <a:cubicBezTo>
                    <a:pt x="3" y="9"/>
                    <a:pt x="1" y="10"/>
                    <a:pt x="0" y="10"/>
                  </a:cubicBezTo>
                  <a:cubicBezTo>
                    <a:pt x="5" y="10"/>
                    <a:pt x="5" y="10"/>
                    <a:pt x="5" y="10"/>
                  </a:cubicBezTo>
                  <a:cubicBezTo>
                    <a:pt x="10" y="8"/>
                    <a:pt x="15" y="6"/>
                    <a:pt x="20" y="3"/>
                  </a:cubicBezTo>
                  <a:cubicBezTo>
                    <a:pt x="20" y="0"/>
                    <a:pt x="20" y="0"/>
                    <a:pt x="20" y="0"/>
                  </a:cubicBezTo>
                  <a:cubicBezTo>
                    <a:pt x="15" y="3"/>
                    <a:pt x="10" y="6"/>
                    <a:pt x="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9" hidden="1"/>
            <p:cNvSpPr>
              <a:spLocks/>
            </p:cNvSpPr>
            <p:nvPr userDrawn="1"/>
          </p:nvSpPr>
          <p:spPr bwMode="auto">
            <a:xfrm>
              <a:off x="3398" y="2996"/>
              <a:ext cx="194" cy="88"/>
            </a:xfrm>
            <a:custGeom>
              <a:avLst/>
              <a:gdLst>
                <a:gd name="T0" fmla="*/ 80 w 82"/>
                <a:gd name="T1" fmla="*/ 8 h 37"/>
                <a:gd name="T2" fmla="*/ 82 w 82"/>
                <a:gd name="T3" fmla="*/ 0 h 37"/>
                <a:gd name="T4" fmla="*/ 39 w 82"/>
                <a:gd name="T5" fmla="*/ 13 h 37"/>
                <a:gd name="T6" fmla="*/ 39 w 82"/>
                <a:gd name="T7" fmla="*/ 16 h 37"/>
                <a:gd name="T8" fmla="*/ 38 w 82"/>
                <a:gd name="T9" fmla="*/ 14 h 37"/>
                <a:gd name="T10" fmla="*/ 13 w 82"/>
                <a:gd name="T11" fmla="*/ 23 h 37"/>
                <a:gd name="T12" fmla="*/ 0 w 82"/>
                <a:gd name="T13" fmla="*/ 30 h 37"/>
                <a:gd name="T14" fmla="*/ 2 w 82"/>
                <a:gd name="T15" fmla="*/ 37 h 37"/>
                <a:gd name="T16" fmla="*/ 34 w 82"/>
                <a:gd name="T17" fmla="*/ 22 h 37"/>
                <a:gd name="T18" fmla="*/ 80 w 82"/>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7">
                  <a:moveTo>
                    <a:pt x="80" y="8"/>
                  </a:moveTo>
                  <a:cubicBezTo>
                    <a:pt x="82" y="0"/>
                    <a:pt x="82" y="0"/>
                    <a:pt x="82" y="0"/>
                  </a:cubicBezTo>
                  <a:cubicBezTo>
                    <a:pt x="68" y="4"/>
                    <a:pt x="53" y="8"/>
                    <a:pt x="39" y="13"/>
                  </a:cubicBezTo>
                  <a:cubicBezTo>
                    <a:pt x="39" y="14"/>
                    <a:pt x="39" y="15"/>
                    <a:pt x="39" y="16"/>
                  </a:cubicBezTo>
                  <a:cubicBezTo>
                    <a:pt x="38" y="15"/>
                    <a:pt x="38" y="14"/>
                    <a:pt x="38" y="14"/>
                  </a:cubicBezTo>
                  <a:cubicBezTo>
                    <a:pt x="30" y="16"/>
                    <a:pt x="21" y="20"/>
                    <a:pt x="13" y="23"/>
                  </a:cubicBezTo>
                  <a:cubicBezTo>
                    <a:pt x="8" y="25"/>
                    <a:pt x="4" y="27"/>
                    <a:pt x="0" y="30"/>
                  </a:cubicBezTo>
                  <a:cubicBezTo>
                    <a:pt x="2" y="37"/>
                    <a:pt x="2" y="37"/>
                    <a:pt x="2" y="37"/>
                  </a:cubicBezTo>
                  <a:cubicBezTo>
                    <a:pt x="12" y="31"/>
                    <a:pt x="23" y="26"/>
                    <a:pt x="34" y="22"/>
                  </a:cubicBezTo>
                  <a:cubicBezTo>
                    <a:pt x="50" y="18"/>
                    <a:pt x="65" y="13"/>
                    <a:pt x="8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0" hidden="1"/>
            <p:cNvSpPr>
              <a:spLocks/>
            </p:cNvSpPr>
            <p:nvPr userDrawn="1"/>
          </p:nvSpPr>
          <p:spPr bwMode="auto">
            <a:xfrm>
              <a:off x="3637" y="2951"/>
              <a:ext cx="130" cy="50"/>
            </a:xfrm>
            <a:custGeom>
              <a:avLst/>
              <a:gdLst>
                <a:gd name="T0" fmla="*/ 0 w 55"/>
                <a:gd name="T1" fmla="*/ 14 h 21"/>
                <a:gd name="T2" fmla="*/ 2 w 55"/>
                <a:gd name="T3" fmla="*/ 21 h 21"/>
                <a:gd name="T4" fmla="*/ 40 w 55"/>
                <a:gd name="T5" fmla="*/ 11 h 21"/>
                <a:gd name="T6" fmla="*/ 55 w 55"/>
                <a:gd name="T7" fmla="*/ 7 h 21"/>
                <a:gd name="T8" fmla="*/ 54 w 55"/>
                <a:gd name="T9" fmla="*/ 0 h 21"/>
                <a:gd name="T10" fmla="*/ 0 w 55"/>
                <a:gd name="T11" fmla="*/ 14 h 21"/>
                <a:gd name="T12" fmla="*/ 0 w 55"/>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0" y="14"/>
                  </a:moveTo>
                  <a:cubicBezTo>
                    <a:pt x="2" y="21"/>
                    <a:pt x="2" y="21"/>
                    <a:pt x="2" y="21"/>
                  </a:cubicBezTo>
                  <a:cubicBezTo>
                    <a:pt x="14" y="17"/>
                    <a:pt x="27" y="14"/>
                    <a:pt x="40" y="11"/>
                  </a:cubicBezTo>
                  <a:cubicBezTo>
                    <a:pt x="45" y="9"/>
                    <a:pt x="50" y="8"/>
                    <a:pt x="55" y="7"/>
                  </a:cubicBezTo>
                  <a:cubicBezTo>
                    <a:pt x="54" y="0"/>
                    <a:pt x="54" y="0"/>
                    <a:pt x="54" y="0"/>
                  </a:cubicBezTo>
                  <a:cubicBezTo>
                    <a:pt x="36" y="5"/>
                    <a:pt x="18" y="10"/>
                    <a:pt x="0" y="14"/>
                  </a:cubicBezTo>
                  <a:cubicBezTo>
                    <a:pt x="0" y="14"/>
                    <a:pt x="0" y="14"/>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1" hidden="1"/>
            <p:cNvSpPr>
              <a:spLocks/>
            </p:cNvSpPr>
            <p:nvPr userDrawn="1"/>
          </p:nvSpPr>
          <p:spPr bwMode="auto">
            <a:xfrm>
              <a:off x="3393" y="3003"/>
              <a:ext cx="95" cy="55"/>
            </a:xfrm>
            <a:custGeom>
              <a:avLst/>
              <a:gdLst>
                <a:gd name="T0" fmla="*/ 10 w 40"/>
                <a:gd name="T1" fmla="*/ 11 h 23"/>
                <a:gd name="T2" fmla="*/ 0 w 40"/>
                <a:gd name="T3" fmla="*/ 17 h 23"/>
                <a:gd name="T4" fmla="*/ 2 w 40"/>
                <a:gd name="T5" fmla="*/ 23 h 23"/>
                <a:gd name="T6" fmla="*/ 40 w 40"/>
                <a:gd name="T7" fmla="*/ 7 h 23"/>
                <a:gd name="T8" fmla="*/ 38 w 40"/>
                <a:gd name="T9" fmla="*/ 0 h 23"/>
                <a:gd name="T10" fmla="*/ 10 w 40"/>
                <a:gd name="T11" fmla="*/ 11 h 23"/>
              </a:gdLst>
              <a:ahLst/>
              <a:cxnLst>
                <a:cxn ang="0">
                  <a:pos x="T0" y="T1"/>
                </a:cxn>
                <a:cxn ang="0">
                  <a:pos x="T2" y="T3"/>
                </a:cxn>
                <a:cxn ang="0">
                  <a:pos x="T4" y="T5"/>
                </a:cxn>
                <a:cxn ang="0">
                  <a:pos x="T6" y="T7"/>
                </a:cxn>
                <a:cxn ang="0">
                  <a:pos x="T8" y="T9"/>
                </a:cxn>
                <a:cxn ang="0">
                  <a:pos x="T10" y="T11"/>
                </a:cxn>
              </a:cxnLst>
              <a:rect l="0" t="0" r="r" b="b"/>
              <a:pathLst>
                <a:path w="40" h="23">
                  <a:moveTo>
                    <a:pt x="10" y="11"/>
                  </a:moveTo>
                  <a:cubicBezTo>
                    <a:pt x="7" y="13"/>
                    <a:pt x="3" y="15"/>
                    <a:pt x="0" y="17"/>
                  </a:cubicBezTo>
                  <a:cubicBezTo>
                    <a:pt x="2" y="23"/>
                    <a:pt x="2" y="23"/>
                    <a:pt x="2" y="23"/>
                  </a:cubicBezTo>
                  <a:cubicBezTo>
                    <a:pt x="13" y="16"/>
                    <a:pt x="26" y="11"/>
                    <a:pt x="40" y="7"/>
                  </a:cubicBezTo>
                  <a:cubicBezTo>
                    <a:pt x="39" y="4"/>
                    <a:pt x="39" y="2"/>
                    <a:pt x="38" y="0"/>
                  </a:cubicBezTo>
                  <a:cubicBezTo>
                    <a:pt x="29" y="3"/>
                    <a:pt x="19" y="7"/>
                    <a:pt x="10"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2" hidden="1"/>
            <p:cNvSpPr>
              <a:spLocks/>
            </p:cNvSpPr>
            <p:nvPr userDrawn="1"/>
          </p:nvSpPr>
          <p:spPr bwMode="auto">
            <a:xfrm>
              <a:off x="3632" y="2927"/>
              <a:ext cx="130" cy="47"/>
            </a:xfrm>
            <a:custGeom>
              <a:avLst/>
              <a:gdLst>
                <a:gd name="T0" fmla="*/ 8 w 55"/>
                <a:gd name="T1" fmla="*/ 12 h 20"/>
                <a:gd name="T2" fmla="*/ 0 w 55"/>
                <a:gd name="T3" fmla="*/ 14 h 20"/>
                <a:gd name="T4" fmla="*/ 1 w 55"/>
                <a:gd name="T5" fmla="*/ 20 h 20"/>
                <a:gd name="T6" fmla="*/ 13 w 55"/>
                <a:gd name="T7" fmla="*/ 17 h 20"/>
                <a:gd name="T8" fmla="*/ 41 w 55"/>
                <a:gd name="T9" fmla="*/ 10 h 20"/>
                <a:gd name="T10" fmla="*/ 55 w 55"/>
                <a:gd name="T11" fmla="*/ 6 h 20"/>
                <a:gd name="T12" fmla="*/ 53 w 55"/>
                <a:gd name="T13" fmla="*/ 0 h 20"/>
                <a:gd name="T14" fmla="*/ 47 w 55"/>
                <a:gd name="T15" fmla="*/ 1 h 20"/>
                <a:gd name="T16" fmla="*/ 8 w 5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8" y="12"/>
                  </a:moveTo>
                  <a:cubicBezTo>
                    <a:pt x="5" y="13"/>
                    <a:pt x="3" y="13"/>
                    <a:pt x="0" y="14"/>
                  </a:cubicBezTo>
                  <a:cubicBezTo>
                    <a:pt x="0" y="16"/>
                    <a:pt x="1" y="18"/>
                    <a:pt x="1" y="20"/>
                  </a:cubicBezTo>
                  <a:cubicBezTo>
                    <a:pt x="5" y="19"/>
                    <a:pt x="9" y="18"/>
                    <a:pt x="13" y="17"/>
                  </a:cubicBezTo>
                  <a:cubicBezTo>
                    <a:pt x="22" y="15"/>
                    <a:pt x="31" y="12"/>
                    <a:pt x="41" y="10"/>
                  </a:cubicBezTo>
                  <a:cubicBezTo>
                    <a:pt x="45" y="8"/>
                    <a:pt x="50" y="7"/>
                    <a:pt x="55" y="6"/>
                  </a:cubicBezTo>
                  <a:cubicBezTo>
                    <a:pt x="53" y="0"/>
                    <a:pt x="53" y="0"/>
                    <a:pt x="53" y="0"/>
                  </a:cubicBezTo>
                  <a:cubicBezTo>
                    <a:pt x="51" y="0"/>
                    <a:pt x="49" y="1"/>
                    <a:pt x="47" y="1"/>
                  </a:cubicBezTo>
                  <a:cubicBezTo>
                    <a:pt x="34" y="5"/>
                    <a:pt x="21" y="9"/>
                    <a:pt x="8"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3" hidden="1"/>
            <p:cNvSpPr>
              <a:spLocks/>
            </p:cNvSpPr>
            <p:nvPr userDrawn="1"/>
          </p:nvSpPr>
          <p:spPr bwMode="auto">
            <a:xfrm>
              <a:off x="3490" y="2970"/>
              <a:ext cx="109" cy="47"/>
            </a:xfrm>
            <a:custGeom>
              <a:avLst/>
              <a:gdLst>
                <a:gd name="T0" fmla="*/ 46 w 46"/>
                <a:gd name="T1" fmla="*/ 0 h 20"/>
                <a:gd name="T2" fmla="*/ 41 w 46"/>
                <a:gd name="T3" fmla="*/ 1 h 20"/>
                <a:gd name="T4" fmla="*/ 2 w 46"/>
                <a:gd name="T5" fmla="*/ 13 h 20"/>
                <a:gd name="T6" fmla="*/ 2 w 46"/>
                <a:gd name="T7" fmla="*/ 13 h 20"/>
                <a:gd name="T8" fmla="*/ 0 w 46"/>
                <a:gd name="T9" fmla="*/ 20 h 20"/>
                <a:gd name="T10" fmla="*/ 7 w 46"/>
                <a:gd name="T11" fmla="*/ 18 h 20"/>
                <a:gd name="T12" fmla="*/ 44 w 46"/>
                <a:gd name="T13" fmla="*/ 7 h 20"/>
                <a:gd name="T14" fmla="*/ 44 w 46"/>
                <a:gd name="T15" fmla="*/ 7 h 20"/>
                <a:gd name="T16" fmla="*/ 46 w 4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46" y="0"/>
                  </a:moveTo>
                  <a:cubicBezTo>
                    <a:pt x="45" y="0"/>
                    <a:pt x="43" y="1"/>
                    <a:pt x="41" y="1"/>
                  </a:cubicBezTo>
                  <a:cubicBezTo>
                    <a:pt x="28" y="5"/>
                    <a:pt x="15" y="8"/>
                    <a:pt x="2" y="13"/>
                  </a:cubicBezTo>
                  <a:cubicBezTo>
                    <a:pt x="2" y="13"/>
                    <a:pt x="2" y="13"/>
                    <a:pt x="2" y="13"/>
                  </a:cubicBezTo>
                  <a:cubicBezTo>
                    <a:pt x="1" y="15"/>
                    <a:pt x="1" y="17"/>
                    <a:pt x="0" y="20"/>
                  </a:cubicBezTo>
                  <a:cubicBezTo>
                    <a:pt x="3" y="20"/>
                    <a:pt x="5" y="19"/>
                    <a:pt x="7" y="18"/>
                  </a:cubicBezTo>
                  <a:cubicBezTo>
                    <a:pt x="19" y="14"/>
                    <a:pt x="32" y="11"/>
                    <a:pt x="44" y="7"/>
                  </a:cubicBezTo>
                  <a:cubicBezTo>
                    <a:pt x="44" y="7"/>
                    <a:pt x="44" y="7"/>
                    <a:pt x="44" y="7"/>
                  </a:cubicBezTo>
                  <a:cubicBezTo>
                    <a:pt x="45" y="4"/>
                    <a:pt x="46" y="2"/>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4" hidden="1"/>
            <p:cNvSpPr>
              <a:spLocks/>
            </p:cNvSpPr>
            <p:nvPr userDrawn="1"/>
          </p:nvSpPr>
          <p:spPr bwMode="auto">
            <a:xfrm>
              <a:off x="3178" y="3117"/>
              <a:ext cx="130" cy="64"/>
            </a:xfrm>
            <a:custGeom>
              <a:avLst/>
              <a:gdLst>
                <a:gd name="T0" fmla="*/ 54 w 55"/>
                <a:gd name="T1" fmla="*/ 5 h 27"/>
                <a:gd name="T2" fmla="*/ 55 w 55"/>
                <a:gd name="T3" fmla="*/ 0 h 27"/>
                <a:gd name="T4" fmla="*/ 27 w 55"/>
                <a:gd name="T5" fmla="*/ 17 h 27"/>
                <a:gd name="T6" fmla="*/ 0 w 55"/>
                <a:gd name="T7" fmla="*/ 27 h 27"/>
                <a:gd name="T8" fmla="*/ 6 w 55"/>
                <a:gd name="T9" fmla="*/ 27 h 27"/>
                <a:gd name="T10" fmla="*/ 18 w 55"/>
                <a:gd name="T11" fmla="*/ 23 h 27"/>
                <a:gd name="T12" fmla="*/ 54 w 55"/>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4" y="5"/>
                  </a:moveTo>
                  <a:cubicBezTo>
                    <a:pt x="55" y="0"/>
                    <a:pt x="55" y="0"/>
                    <a:pt x="55" y="0"/>
                  </a:cubicBezTo>
                  <a:cubicBezTo>
                    <a:pt x="47" y="7"/>
                    <a:pt x="37" y="13"/>
                    <a:pt x="27" y="17"/>
                  </a:cubicBezTo>
                  <a:cubicBezTo>
                    <a:pt x="18" y="20"/>
                    <a:pt x="9" y="24"/>
                    <a:pt x="0" y="27"/>
                  </a:cubicBezTo>
                  <a:cubicBezTo>
                    <a:pt x="6" y="27"/>
                    <a:pt x="6" y="27"/>
                    <a:pt x="6" y="27"/>
                  </a:cubicBezTo>
                  <a:cubicBezTo>
                    <a:pt x="10" y="26"/>
                    <a:pt x="14" y="24"/>
                    <a:pt x="18" y="23"/>
                  </a:cubicBezTo>
                  <a:cubicBezTo>
                    <a:pt x="31" y="19"/>
                    <a:pt x="43" y="13"/>
                    <a:pt x="54"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5" hidden="1"/>
            <p:cNvSpPr>
              <a:spLocks/>
            </p:cNvSpPr>
            <p:nvPr userDrawn="1"/>
          </p:nvSpPr>
          <p:spPr bwMode="auto">
            <a:xfrm>
              <a:off x="3216" y="2817"/>
              <a:ext cx="229" cy="119"/>
            </a:xfrm>
            <a:custGeom>
              <a:avLst/>
              <a:gdLst>
                <a:gd name="T0" fmla="*/ 43 w 97"/>
                <a:gd name="T1" fmla="*/ 32 h 50"/>
                <a:gd name="T2" fmla="*/ 65 w 97"/>
                <a:gd name="T3" fmla="*/ 19 h 50"/>
                <a:gd name="T4" fmla="*/ 97 w 97"/>
                <a:gd name="T5" fmla="*/ 7 h 50"/>
                <a:gd name="T6" fmla="*/ 96 w 97"/>
                <a:gd name="T7" fmla="*/ 0 h 50"/>
                <a:gd name="T8" fmla="*/ 71 w 97"/>
                <a:gd name="T9" fmla="*/ 8 h 50"/>
                <a:gd name="T10" fmla="*/ 39 w 97"/>
                <a:gd name="T11" fmla="*/ 24 h 50"/>
                <a:gd name="T12" fmla="*/ 5 w 97"/>
                <a:gd name="T13" fmla="*/ 46 h 50"/>
                <a:gd name="T14" fmla="*/ 1 w 97"/>
                <a:gd name="T15" fmla="*/ 48 h 50"/>
                <a:gd name="T16" fmla="*/ 0 w 97"/>
                <a:gd name="T17" fmla="*/ 50 h 50"/>
                <a:gd name="T18" fmla="*/ 37 w 97"/>
                <a:gd name="T19" fmla="*/ 35 h 50"/>
                <a:gd name="T20" fmla="*/ 43 w 97"/>
                <a:gd name="T2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0">
                  <a:moveTo>
                    <a:pt x="43" y="32"/>
                  </a:moveTo>
                  <a:cubicBezTo>
                    <a:pt x="50" y="25"/>
                    <a:pt x="57" y="22"/>
                    <a:pt x="65" y="19"/>
                  </a:cubicBezTo>
                  <a:cubicBezTo>
                    <a:pt x="76" y="15"/>
                    <a:pt x="87" y="11"/>
                    <a:pt x="97" y="7"/>
                  </a:cubicBezTo>
                  <a:cubicBezTo>
                    <a:pt x="96" y="0"/>
                    <a:pt x="96" y="0"/>
                    <a:pt x="96" y="0"/>
                  </a:cubicBezTo>
                  <a:cubicBezTo>
                    <a:pt x="87" y="2"/>
                    <a:pt x="79" y="5"/>
                    <a:pt x="71" y="8"/>
                  </a:cubicBezTo>
                  <a:cubicBezTo>
                    <a:pt x="60" y="12"/>
                    <a:pt x="48" y="15"/>
                    <a:pt x="39" y="24"/>
                  </a:cubicBezTo>
                  <a:cubicBezTo>
                    <a:pt x="30" y="35"/>
                    <a:pt x="18" y="41"/>
                    <a:pt x="5" y="46"/>
                  </a:cubicBezTo>
                  <a:cubicBezTo>
                    <a:pt x="4" y="47"/>
                    <a:pt x="2" y="47"/>
                    <a:pt x="1" y="48"/>
                  </a:cubicBezTo>
                  <a:cubicBezTo>
                    <a:pt x="0" y="50"/>
                    <a:pt x="0" y="50"/>
                    <a:pt x="0" y="50"/>
                  </a:cubicBezTo>
                  <a:cubicBezTo>
                    <a:pt x="12" y="45"/>
                    <a:pt x="25" y="40"/>
                    <a:pt x="37" y="35"/>
                  </a:cubicBezTo>
                  <a:cubicBezTo>
                    <a:pt x="40" y="34"/>
                    <a:pt x="42" y="33"/>
                    <a:pt x="43" y="3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6" hidden="1"/>
            <p:cNvSpPr>
              <a:spLocks/>
            </p:cNvSpPr>
            <p:nvPr userDrawn="1"/>
          </p:nvSpPr>
          <p:spPr bwMode="auto">
            <a:xfrm>
              <a:off x="3537" y="2732"/>
              <a:ext cx="175" cy="73"/>
            </a:xfrm>
            <a:custGeom>
              <a:avLst/>
              <a:gdLst>
                <a:gd name="T0" fmla="*/ 7 w 74"/>
                <a:gd name="T1" fmla="*/ 22 h 31"/>
                <a:gd name="T2" fmla="*/ 1 w 74"/>
                <a:gd name="T3" fmla="*/ 23 h 31"/>
                <a:gd name="T4" fmla="*/ 0 w 74"/>
                <a:gd name="T5" fmla="*/ 31 h 31"/>
                <a:gd name="T6" fmla="*/ 1 w 74"/>
                <a:gd name="T7" fmla="*/ 31 h 31"/>
                <a:gd name="T8" fmla="*/ 38 w 74"/>
                <a:gd name="T9" fmla="*/ 20 h 31"/>
                <a:gd name="T10" fmla="*/ 74 w 74"/>
                <a:gd name="T11" fmla="*/ 5 h 31"/>
                <a:gd name="T12" fmla="*/ 72 w 74"/>
                <a:gd name="T13" fmla="*/ 0 h 31"/>
                <a:gd name="T14" fmla="*/ 45 w 74"/>
                <a:gd name="T15" fmla="*/ 10 h 31"/>
                <a:gd name="T16" fmla="*/ 7 w 74"/>
                <a:gd name="T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7" y="22"/>
                  </a:moveTo>
                  <a:cubicBezTo>
                    <a:pt x="5" y="22"/>
                    <a:pt x="3" y="23"/>
                    <a:pt x="1" y="23"/>
                  </a:cubicBezTo>
                  <a:cubicBezTo>
                    <a:pt x="0" y="31"/>
                    <a:pt x="0" y="31"/>
                    <a:pt x="0" y="31"/>
                  </a:cubicBezTo>
                  <a:cubicBezTo>
                    <a:pt x="0" y="31"/>
                    <a:pt x="1" y="31"/>
                    <a:pt x="1" y="31"/>
                  </a:cubicBezTo>
                  <a:cubicBezTo>
                    <a:pt x="14" y="27"/>
                    <a:pt x="26" y="24"/>
                    <a:pt x="38" y="20"/>
                  </a:cubicBezTo>
                  <a:cubicBezTo>
                    <a:pt x="50" y="15"/>
                    <a:pt x="62" y="10"/>
                    <a:pt x="74" y="5"/>
                  </a:cubicBezTo>
                  <a:cubicBezTo>
                    <a:pt x="72" y="0"/>
                    <a:pt x="72" y="0"/>
                    <a:pt x="72" y="0"/>
                  </a:cubicBezTo>
                  <a:cubicBezTo>
                    <a:pt x="63" y="3"/>
                    <a:pt x="54" y="7"/>
                    <a:pt x="45" y="10"/>
                  </a:cubicBezTo>
                  <a:cubicBezTo>
                    <a:pt x="32" y="15"/>
                    <a:pt x="19" y="18"/>
                    <a:pt x="7"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47" hidden="1"/>
            <p:cNvSpPr>
              <a:spLocks/>
            </p:cNvSpPr>
            <p:nvPr userDrawn="1"/>
          </p:nvSpPr>
          <p:spPr bwMode="auto">
            <a:xfrm>
              <a:off x="3362" y="2872"/>
              <a:ext cx="97" cy="62"/>
            </a:xfrm>
            <a:custGeom>
              <a:avLst/>
              <a:gdLst>
                <a:gd name="T0" fmla="*/ 29 w 41"/>
                <a:gd name="T1" fmla="*/ 13 h 26"/>
                <a:gd name="T2" fmla="*/ 41 w 41"/>
                <a:gd name="T3" fmla="*/ 8 h 26"/>
                <a:gd name="T4" fmla="*/ 39 w 41"/>
                <a:gd name="T5" fmla="*/ 0 h 26"/>
                <a:gd name="T6" fmla="*/ 11 w 41"/>
                <a:gd name="T7" fmla="*/ 11 h 26"/>
                <a:gd name="T8" fmla="*/ 4 w 41"/>
                <a:gd name="T9" fmla="*/ 14 h 26"/>
                <a:gd name="T10" fmla="*/ 0 w 41"/>
                <a:gd name="T11" fmla="*/ 17 h 26"/>
                <a:gd name="T12" fmla="*/ 2 w 41"/>
                <a:gd name="T13" fmla="*/ 26 h 26"/>
                <a:gd name="T14" fmla="*/ 10 w 41"/>
                <a:gd name="T15" fmla="*/ 22 h 26"/>
                <a:gd name="T16" fmla="*/ 29 w 41"/>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29" y="13"/>
                  </a:moveTo>
                  <a:cubicBezTo>
                    <a:pt x="33" y="11"/>
                    <a:pt x="37" y="10"/>
                    <a:pt x="41" y="8"/>
                  </a:cubicBezTo>
                  <a:cubicBezTo>
                    <a:pt x="39" y="0"/>
                    <a:pt x="39" y="0"/>
                    <a:pt x="39" y="0"/>
                  </a:cubicBezTo>
                  <a:cubicBezTo>
                    <a:pt x="30" y="3"/>
                    <a:pt x="21" y="7"/>
                    <a:pt x="11" y="11"/>
                  </a:cubicBezTo>
                  <a:cubicBezTo>
                    <a:pt x="9" y="12"/>
                    <a:pt x="7" y="13"/>
                    <a:pt x="4" y="14"/>
                  </a:cubicBezTo>
                  <a:cubicBezTo>
                    <a:pt x="3" y="15"/>
                    <a:pt x="1" y="16"/>
                    <a:pt x="0" y="17"/>
                  </a:cubicBezTo>
                  <a:cubicBezTo>
                    <a:pt x="0" y="20"/>
                    <a:pt x="1" y="23"/>
                    <a:pt x="2" y="26"/>
                  </a:cubicBezTo>
                  <a:cubicBezTo>
                    <a:pt x="5" y="24"/>
                    <a:pt x="8" y="23"/>
                    <a:pt x="10" y="22"/>
                  </a:cubicBezTo>
                  <a:cubicBezTo>
                    <a:pt x="17" y="19"/>
                    <a:pt x="23" y="15"/>
                    <a:pt x="29"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48" hidden="1"/>
            <p:cNvSpPr>
              <a:spLocks/>
            </p:cNvSpPr>
            <p:nvPr userDrawn="1"/>
          </p:nvSpPr>
          <p:spPr bwMode="auto">
            <a:xfrm>
              <a:off x="3199" y="2922"/>
              <a:ext cx="151" cy="83"/>
            </a:xfrm>
            <a:custGeom>
              <a:avLst/>
              <a:gdLst>
                <a:gd name="T0" fmla="*/ 62 w 64"/>
                <a:gd name="T1" fmla="*/ 9 h 35"/>
                <a:gd name="T2" fmla="*/ 64 w 64"/>
                <a:gd name="T3" fmla="*/ 0 h 35"/>
                <a:gd name="T4" fmla="*/ 12 w 64"/>
                <a:gd name="T5" fmla="*/ 27 h 35"/>
                <a:gd name="T6" fmla="*/ 1 w 64"/>
                <a:gd name="T7" fmla="*/ 31 h 35"/>
                <a:gd name="T8" fmla="*/ 0 w 64"/>
                <a:gd name="T9" fmla="*/ 35 h 35"/>
                <a:gd name="T10" fmla="*/ 31 w 64"/>
                <a:gd name="T11" fmla="*/ 22 h 35"/>
                <a:gd name="T12" fmla="*/ 62 w 64"/>
                <a:gd name="T13" fmla="*/ 9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62" y="9"/>
                  </a:moveTo>
                  <a:cubicBezTo>
                    <a:pt x="63" y="6"/>
                    <a:pt x="63" y="3"/>
                    <a:pt x="64" y="0"/>
                  </a:cubicBezTo>
                  <a:cubicBezTo>
                    <a:pt x="47" y="11"/>
                    <a:pt x="30" y="20"/>
                    <a:pt x="12" y="27"/>
                  </a:cubicBezTo>
                  <a:cubicBezTo>
                    <a:pt x="8" y="28"/>
                    <a:pt x="4" y="30"/>
                    <a:pt x="1" y="31"/>
                  </a:cubicBezTo>
                  <a:cubicBezTo>
                    <a:pt x="0" y="35"/>
                    <a:pt x="0" y="35"/>
                    <a:pt x="0" y="35"/>
                  </a:cubicBezTo>
                  <a:cubicBezTo>
                    <a:pt x="10" y="31"/>
                    <a:pt x="21" y="27"/>
                    <a:pt x="31" y="22"/>
                  </a:cubicBezTo>
                  <a:cubicBezTo>
                    <a:pt x="41" y="18"/>
                    <a:pt x="52" y="13"/>
                    <a:pt x="62"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49" hidden="1"/>
            <p:cNvSpPr>
              <a:spLocks/>
            </p:cNvSpPr>
            <p:nvPr userDrawn="1"/>
          </p:nvSpPr>
          <p:spPr bwMode="auto">
            <a:xfrm>
              <a:off x="3521" y="2784"/>
              <a:ext cx="203" cy="83"/>
            </a:xfrm>
            <a:custGeom>
              <a:avLst/>
              <a:gdLst>
                <a:gd name="T0" fmla="*/ 0 w 86"/>
                <a:gd name="T1" fmla="*/ 35 h 35"/>
                <a:gd name="T2" fmla="*/ 4 w 86"/>
                <a:gd name="T3" fmla="*/ 34 h 35"/>
                <a:gd name="T4" fmla="*/ 46 w 86"/>
                <a:gd name="T5" fmla="*/ 21 h 35"/>
                <a:gd name="T6" fmla="*/ 86 w 86"/>
                <a:gd name="T7" fmla="*/ 5 h 35"/>
                <a:gd name="T8" fmla="*/ 85 w 86"/>
                <a:gd name="T9" fmla="*/ 0 h 35"/>
                <a:gd name="T10" fmla="*/ 2 w 86"/>
                <a:gd name="T11" fmla="*/ 27 h 35"/>
                <a:gd name="T12" fmla="*/ 0 w 8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0" y="35"/>
                  </a:moveTo>
                  <a:cubicBezTo>
                    <a:pt x="1" y="35"/>
                    <a:pt x="3" y="34"/>
                    <a:pt x="4" y="34"/>
                  </a:cubicBezTo>
                  <a:cubicBezTo>
                    <a:pt x="18" y="29"/>
                    <a:pt x="32" y="26"/>
                    <a:pt x="46" y="21"/>
                  </a:cubicBezTo>
                  <a:cubicBezTo>
                    <a:pt x="59" y="16"/>
                    <a:pt x="73" y="10"/>
                    <a:pt x="86" y="5"/>
                  </a:cubicBezTo>
                  <a:cubicBezTo>
                    <a:pt x="85" y="0"/>
                    <a:pt x="85" y="0"/>
                    <a:pt x="85" y="0"/>
                  </a:cubicBezTo>
                  <a:cubicBezTo>
                    <a:pt x="58" y="10"/>
                    <a:pt x="31" y="20"/>
                    <a:pt x="2" y="27"/>
                  </a:cubicBezTo>
                  <a:lnTo>
                    <a:pt x="0"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50" hidden="1"/>
            <p:cNvSpPr>
              <a:spLocks/>
            </p:cNvSpPr>
            <p:nvPr userDrawn="1"/>
          </p:nvSpPr>
          <p:spPr bwMode="auto">
            <a:xfrm>
              <a:off x="3223" y="2789"/>
              <a:ext cx="217" cy="119"/>
            </a:xfrm>
            <a:custGeom>
              <a:avLst/>
              <a:gdLst>
                <a:gd name="T0" fmla="*/ 30 w 92"/>
                <a:gd name="T1" fmla="*/ 36 h 50"/>
                <a:gd name="T2" fmla="*/ 47 w 92"/>
                <a:gd name="T3" fmla="*/ 25 h 50"/>
                <a:gd name="T4" fmla="*/ 92 w 92"/>
                <a:gd name="T5" fmla="*/ 8 h 50"/>
                <a:gd name="T6" fmla="*/ 90 w 92"/>
                <a:gd name="T7" fmla="*/ 0 h 50"/>
                <a:gd name="T8" fmla="*/ 52 w 92"/>
                <a:gd name="T9" fmla="*/ 14 h 50"/>
                <a:gd name="T10" fmla="*/ 32 w 92"/>
                <a:gd name="T11" fmla="*/ 25 h 50"/>
                <a:gd name="T12" fmla="*/ 9 w 92"/>
                <a:gd name="T13" fmla="*/ 42 h 50"/>
                <a:gd name="T14" fmla="*/ 1 w 92"/>
                <a:gd name="T15" fmla="*/ 45 h 50"/>
                <a:gd name="T16" fmla="*/ 0 w 92"/>
                <a:gd name="T17" fmla="*/ 50 h 50"/>
                <a:gd name="T18" fmla="*/ 5 w 92"/>
                <a:gd name="T19" fmla="*/ 48 h 50"/>
                <a:gd name="T20" fmla="*/ 30 w 92"/>
                <a:gd name="T2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0">
                  <a:moveTo>
                    <a:pt x="30" y="36"/>
                  </a:moveTo>
                  <a:cubicBezTo>
                    <a:pt x="35" y="33"/>
                    <a:pt x="39" y="28"/>
                    <a:pt x="47" y="25"/>
                  </a:cubicBezTo>
                  <a:cubicBezTo>
                    <a:pt x="62" y="18"/>
                    <a:pt x="76" y="14"/>
                    <a:pt x="92" y="8"/>
                  </a:cubicBezTo>
                  <a:cubicBezTo>
                    <a:pt x="90" y="0"/>
                    <a:pt x="90" y="0"/>
                    <a:pt x="90" y="0"/>
                  </a:cubicBezTo>
                  <a:cubicBezTo>
                    <a:pt x="77" y="5"/>
                    <a:pt x="65" y="9"/>
                    <a:pt x="52" y="14"/>
                  </a:cubicBezTo>
                  <a:cubicBezTo>
                    <a:pt x="45" y="16"/>
                    <a:pt x="38" y="21"/>
                    <a:pt x="32" y="25"/>
                  </a:cubicBezTo>
                  <a:cubicBezTo>
                    <a:pt x="24" y="30"/>
                    <a:pt x="17" y="38"/>
                    <a:pt x="9" y="42"/>
                  </a:cubicBezTo>
                  <a:cubicBezTo>
                    <a:pt x="7" y="43"/>
                    <a:pt x="4" y="44"/>
                    <a:pt x="1" y="45"/>
                  </a:cubicBezTo>
                  <a:cubicBezTo>
                    <a:pt x="0" y="50"/>
                    <a:pt x="0" y="50"/>
                    <a:pt x="0" y="50"/>
                  </a:cubicBezTo>
                  <a:cubicBezTo>
                    <a:pt x="2" y="49"/>
                    <a:pt x="3" y="48"/>
                    <a:pt x="5" y="48"/>
                  </a:cubicBezTo>
                  <a:cubicBezTo>
                    <a:pt x="14" y="44"/>
                    <a:pt x="22" y="40"/>
                    <a:pt x="3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51" hidden="1"/>
            <p:cNvSpPr>
              <a:spLocks/>
            </p:cNvSpPr>
            <p:nvPr userDrawn="1"/>
          </p:nvSpPr>
          <p:spPr bwMode="auto">
            <a:xfrm>
              <a:off x="3544" y="2729"/>
              <a:ext cx="128" cy="43"/>
            </a:xfrm>
            <a:custGeom>
              <a:avLst/>
              <a:gdLst>
                <a:gd name="T0" fmla="*/ 2 w 54"/>
                <a:gd name="T1" fmla="*/ 11 h 18"/>
                <a:gd name="T2" fmla="*/ 0 w 54"/>
                <a:gd name="T3" fmla="*/ 18 h 18"/>
                <a:gd name="T4" fmla="*/ 45 w 54"/>
                <a:gd name="T5" fmla="*/ 4 h 18"/>
                <a:gd name="T6" fmla="*/ 54 w 54"/>
                <a:gd name="T7" fmla="*/ 0 h 18"/>
                <a:gd name="T8" fmla="*/ 38 w 54"/>
                <a:gd name="T9" fmla="*/ 0 h 18"/>
                <a:gd name="T10" fmla="*/ 27 w 54"/>
                <a:gd name="T11" fmla="*/ 4 h 18"/>
                <a:gd name="T12" fmla="*/ 2 w 54"/>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2" y="11"/>
                  </a:moveTo>
                  <a:cubicBezTo>
                    <a:pt x="0" y="18"/>
                    <a:pt x="0" y="18"/>
                    <a:pt x="0" y="18"/>
                  </a:cubicBezTo>
                  <a:cubicBezTo>
                    <a:pt x="15" y="14"/>
                    <a:pt x="30" y="9"/>
                    <a:pt x="45" y="4"/>
                  </a:cubicBezTo>
                  <a:cubicBezTo>
                    <a:pt x="48" y="2"/>
                    <a:pt x="51" y="1"/>
                    <a:pt x="54" y="0"/>
                  </a:cubicBezTo>
                  <a:cubicBezTo>
                    <a:pt x="38" y="0"/>
                    <a:pt x="38" y="0"/>
                    <a:pt x="38" y="0"/>
                  </a:cubicBezTo>
                  <a:cubicBezTo>
                    <a:pt x="34" y="1"/>
                    <a:pt x="31" y="3"/>
                    <a:pt x="27" y="4"/>
                  </a:cubicBezTo>
                  <a:cubicBezTo>
                    <a:pt x="20" y="6"/>
                    <a:pt x="10" y="9"/>
                    <a:pt x="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2" hidden="1"/>
            <p:cNvSpPr>
              <a:spLocks/>
            </p:cNvSpPr>
            <p:nvPr userDrawn="1"/>
          </p:nvSpPr>
          <p:spPr bwMode="auto">
            <a:xfrm>
              <a:off x="3232" y="2763"/>
              <a:ext cx="201" cy="111"/>
            </a:xfrm>
            <a:custGeom>
              <a:avLst/>
              <a:gdLst>
                <a:gd name="T0" fmla="*/ 23 w 85"/>
                <a:gd name="T1" fmla="*/ 35 h 47"/>
                <a:gd name="T2" fmla="*/ 47 w 85"/>
                <a:gd name="T3" fmla="*/ 21 h 47"/>
                <a:gd name="T4" fmla="*/ 78 w 85"/>
                <a:gd name="T5" fmla="*/ 11 h 47"/>
                <a:gd name="T6" fmla="*/ 85 w 85"/>
                <a:gd name="T7" fmla="*/ 8 h 47"/>
                <a:gd name="T8" fmla="*/ 83 w 85"/>
                <a:gd name="T9" fmla="*/ 0 h 47"/>
                <a:gd name="T10" fmla="*/ 45 w 85"/>
                <a:gd name="T11" fmla="*/ 14 h 47"/>
                <a:gd name="T12" fmla="*/ 21 w 85"/>
                <a:gd name="T13" fmla="*/ 28 h 47"/>
                <a:gd name="T14" fmla="*/ 1 w 85"/>
                <a:gd name="T15" fmla="*/ 42 h 47"/>
                <a:gd name="T16" fmla="*/ 0 w 85"/>
                <a:gd name="T17" fmla="*/ 47 h 47"/>
                <a:gd name="T18" fmla="*/ 6 w 85"/>
                <a:gd name="T19" fmla="*/ 44 h 47"/>
                <a:gd name="T20" fmla="*/ 23 w 85"/>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7">
                  <a:moveTo>
                    <a:pt x="23" y="35"/>
                  </a:moveTo>
                  <a:cubicBezTo>
                    <a:pt x="31" y="31"/>
                    <a:pt x="38" y="25"/>
                    <a:pt x="47" y="21"/>
                  </a:cubicBezTo>
                  <a:cubicBezTo>
                    <a:pt x="57" y="17"/>
                    <a:pt x="68" y="15"/>
                    <a:pt x="78" y="11"/>
                  </a:cubicBezTo>
                  <a:cubicBezTo>
                    <a:pt x="80" y="10"/>
                    <a:pt x="83" y="9"/>
                    <a:pt x="85" y="8"/>
                  </a:cubicBezTo>
                  <a:cubicBezTo>
                    <a:pt x="83" y="0"/>
                    <a:pt x="83" y="0"/>
                    <a:pt x="83" y="0"/>
                  </a:cubicBezTo>
                  <a:cubicBezTo>
                    <a:pt x="70" y="5"/>
                    <a:pt x="57" y="9"/>
                    <a:pt x="45" y="14"/>
                  </a:cubicBezTo>
                  <a:cubicBezTo>
                    <a:pt x="37" y="17"/>
                    <a:pt x="29" y="23"/>
                    <a:pt x="21" y="28"/>
                  </a:cubicBezTo>
                  <a:cubicBezTo>
                    <a:pt x="14" y="32"/>
                    <a:pt x="8" y="38"/>
                    <a:pt x="1" y="42"/>
                  </a:cubicBezTo>
                  <a:cubicBezTo>
                    <a:pt x="0" y="47"/>
                    <a:pt x="0" y="47"/>
                    <a:pt x="0" y="47"/>
                  </a:cubicBezTo>
                  <a:cubicBezTo>
                    <a:pt x="2" y="46"/>
                    <a:pt x="4" y="45"/>
                    <a:pt x="6" y="44"/>
                  </a:cubicBezTo>
                  <a:cubicBezTo>
                    <a:pt x="12" y="42"/>
                    <a:pt x="17" y="38"/>
                    <a:pt x="23"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53" hidden="1"/>
            <p:cNvSpPr>
              <a:spLocks/>
            </p:cNvSpPr>
            <p:nvPr userDrawn="1"/>
          </p:nvSpPr>
          <p:spPr bwMode="auto">
            <a:xfrm>
              <a:off x="3552" y="2729"/>
              <a:ext cx="42" cy="15"/>
            </a:xfrm>
            <a:custGeom>
              <a:avLst/>
              <a:gdLst>
                <a:gd name="T0" fmla="*/ 0 w 18"/>
                <a:gd name="T1" fmla="*/ 6 h 6"/>
                <a:gd name="T2" fmla="*/ 9 w 18"/>
                <a:gd name="T3" fmla="*/ 4 h 6"/>
                <a:gd name="T4" fmla="*/ 18 w 18"/>
                <a:gd name="T5" fmla="*/ 0 h 6"/>
                <a:gd name="T6" fmla="*/ 1 w 18"/>
                <a:gd name="T7" fmla="*/ 0 h 6"/>
                <a:gd name="T8" fmla="*/ 0 w 18"/>
                <a:gd name="T9" fmla="*/ 6 h 6"/>
              </a:gdLst>
              <a:ahLst/>
              <a:cxnLst>
                <a:cxn ang="0">
                  <a:pos x="T0" y="T1"/>
                </a:cxn>
                <a:cxn ang="0">
                  <a:pos x="T2" y="T3"/>
                </a:cxn>
                <a:cxn ang="0">
                  <a:pos x="T4" y="T5"/>
                </a:cxn>
                <a:cxn ang="0">
                  <a:pos x="T6" y="T7"/>
                </a:cxn>
                <a:cxn ang="0">
                  <a:pos x="T8" y="T9"/>
                </a:cxn>
              </a:cxnLst>
              <a:rect l="0" t="0" r="r" b="b"/>
              <a:pathLst>
                <a:path w="18" h="6">
                  <a:moveTo>
                    <a:pt x="0" y="6"/>
                  </a:moveTo>
                  <a:cubicBezTo>
                    <a:pt x="3" y="5"/>
                    <a:pt x="6" y="5"/>
                    <a:pt x="9" y="4"/>
                  </a:cubicBezTo>
                  <a:cubicBezTo>
                    <a:pt x="12" y="2"/>
                    <a:pt x="15" y="1"/>
                    <a:pt x="18" y="0"/>
                  </a:cubicBezTo>
                  <a:cubicBezTo>
                    <a:pt x="1" y="0"/>
                    <a:pt x="1" y="0"/>
                    <a:pt x="1" y="0"/>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54" hidden="1"/>
            <p:cNvSpPr>
              <a:spLocks/>
            </p:cNvSpPr>
            <p:nvPr userDrawn="1"/>
          </p:nvSpPr>
          <p:spPr bwMode="auto">
            <a:xfrm>
              <a:off x="3627" y="2903"/>
              <a:ext cx="128" cy="48"/>
            </a:xfrm>
            <a:custGeom>
              <a:avLst/>
              <a:gdLst>
                <a:gd name="T0" fmla="*/ 0 w 54"/>
                <a:gd name="T1" fmla="*/ 14 h 20"/>
                <a:gd name="T2" fmla="*/ 1 w 54"/>
                <a:gd name="T3" fmla="*/ 20 h 20"/>
                <a:gd name="T4" fmla="*/ 26 w 54"/>
                <a:gd name="T5" fmla="*/ 13 h 20"/>
                <a:gd name="T6" fmla="*/ 54 w 54"/>
                <a:gd name="T7" fmla="*/ 5 h 20"/>
                <a:gd name="T8" fmla="*/ 53 w 54"/>
                <a:gd name="T9" fmla="*/ 0 h 20"/>
                <a:gd name="T10" fmla="*/ 28 w 54"/>
                <a:gd name="T11" fmla="*/ 6 h 20"/>
                <a:gd name="T12" fmla="*/ 0 w 5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0" y="14"/>
                  </a:moveTo>
                  <a:cubicBezTo>
                    <a:pt x="0" y="16"/>
                    <a:pt x="1" y="18"/>
                    <a:pt x="1" y="20"/>
                  </a:cubicBezTo>
                  <a:cubicBezTo>
                    <a:pt x="10" y="18"/>
                    <a:pt x="18" y="15"/>
                    <a:pt x="26" y="13"/>
                  </a:cubicBezTo>
                  <a:cubicBezTo>
                    <a:pt x="36" y="11"/>
                    <a:pt x="45" y="8"/>
                    <a:pt x="54" y="5"/>
                  </a:cubicBezTo>
                  <a:cubicBezTo>
                    <a:pt x="53" y="0"/>
                    <a:pt x="53" y="0"/>
                    <a:pt x="53" y="0"/>
                  </a:cubicBezTo>
                  <a:cubicBezTo>
                    <a:pt x="44" y="2"/>
                    <a:pt x="36" y="4"/>
                    <a:pt x="28" y="6"/>
                  </a:cubicBezTo>
                  <a:cubicBezTo>
                    <a:pt x="18" y="9"/>
                    <a:pt x="9" y="11"/>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55" hidden="1"/>
            <p:cNvSpPr>
              <a:spLocks/>
            </p:cNvSpPr>
            <p:nvPr userDrawn="1"/>
          </p:nvSpPr>
          <p:spPr bwMode="auto">
            <a:xfrm>
              <a:off x="3159" y="3079"/>
              <a:ext cx="158" cy="86"/>
            </a:xfrm>
            <a:custGeom>
              <a:avLst/>
              <a:gdLst>
                <a:gd name="T0" fmla="*/ 65 w 67"/>
                <a:gd name="T1" fmla="*/ 6 h 36"/>
                <a:gd name="T2" fmla="*/ 67 w 67"/>
                <a:gd name="T3" fmla="*/ 0 h 36"/>
                <a:gd name="T4" fmla="*/ 45 w 67"/>
                <a:gd name="T5" fmla="*/ 16 h 36"/>
                <a:gd name="T6" fmla="*/ 0 w 67"/>
                <a:gd name="T7" fmla="*/ 35 h 36"/>
                <a:gd name="T8" fmla="*/ 0 w 67"/>
                <a:gd name="T9" fmla="*/ 36 h 36"/>
                <a:gd name="T10" fmla="*/ 38 w 67"/>
                <a:gd name="T11" fmla="*/ 21 h 36"/>
                <a:gd name="T12" fmla="*/ 65 w 6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67" h="36">
                  <a:moveTo>
                    <a:pt x="65" y="6"/>
                  </a:moveTo>
                  <a:cubicBezTo>
                    <a:pt x="67" y="0"/>
                    <a:pt x="67" y="0"/>
                    <a:pt x="67" y="0"/>
                  </a:cubicBezTo>
                  <a:cubicBezTo>
                    <a:pt x="60" y="6"/>
                    <a:pt x="53" y="11"/>
                    <a:pt x="45" y="16"/>
                  </a:cubicBezTo>
                  <a:cubicBezTo>
                    <a:pt x="30" y="23"/>
                    <a:pt x="15" y="29"/>
                    <a:pt x="0" y="35"/>
                  </a:cubicBezTo>
                  <a:cubicBezTo>
                    <a:pt x="0" y="36"/>
                    <a:pt x="0" y="36"/>
                    <a:pt x="0" y="36"/>
                  </a:cubicBezTo>
                  <a:cubicBezTo>
                    <a:pt x="13" y="31"/>
                    <a:pt x="26" y="27"/>
                    <a:pt x="38" y="21"/>
                  </a:cubicBezTo>
                  <a:cubicBezTo>
                    <a:pt x="48" y="17"/>
                    <a:pt x="57" y="11"/>
                    <a:pt x="6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56" hidden="1"/>
            <p:cNvSpPr>
              <a:spLocks/>
            </p:cNvSpPr>
            <p:nvPr userDrawn="1"/>
          </p:nvSpPr>
          <p:spPr bwMode="auto">
            <a:xfrm>
              <a:off x="3495" y="2941"/>
              <a:ext cx="111" cy="50"/>
            </a:xfrm>
            <a:custGeom>
              <a:avLst/>
              <a:gdLst>
                <a:gd name="T0" fmla="*/ 3 w 47"/>
                <a:gd name="T1" fmla="*/ 13 h 21"/>
                <a:gd name="T2" fmla="*/ 1 w 47"/>
                <a:gd name="T3" fmla="*/ 14 h 21"/>
                <a:gd name="T4" fmla="*/ 0 w 47"/>
                <a:gd name="T5" fmla="*/ 21 h 21"/>
                <a:gd name="T6" fmla="*/ 38 w 47"/>
                <a:gd name="T7" fmla="*/ 9 h 21"/>
                <a:gd name="T8" fmla="*/ 45 w 47"/>
                <a:gd name="T9" fmla="*/ 7 h 21"/>
                <a:gd name="T10" fmla="*/ 47 w 47"/>
                <a:gd name="T11" fmla="*/ 0 h 21"/>
                <a:gd name="T12" fmla="*/ 41 w 47"/>
                <a:gd name="T13" fmla="*/ 2 h 21"/>
                <a:gd name="T14" fmla="*/ 3 w 47"/>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 y="13"/>
                  </a:moveTo>
                  <a:cubicBezTo>
                    <a:pt x="3" y="13"/>
                    <a:pt x="2" y="14"/>
                    <a:pt x="1" y="14"/>
                  </a:cubicBezTo>
                  <a:cubicBezTo>
                    <a:pt x="1" y="16"/>
                    <a:pt x="0" y="18"/>
                    <a:pt x="0" y="21"/>
                  </a:cubicBezTo>
                  <a:cubicBezTo>
                    <a:pt x="13" y="16"/>
                    <a:pt x="25" y="13"/>
                    <a:pt x="38" y="9"/>
                  </a:cubicBezTo>
                  <a:cubicBezTo>
                    <a:pt x="40" y="9"/>
                    <a:pt x="43" y="8"/>
                    <a:pt x="45" y="7"/>
                  </a:cubicBezTo>
                  <a:cubicBezTo>
                    <a:pt x="46" y="5"/>
                    <a:pt x="46" y="3"/>
                    <a:pt x="47" y="0"/>
                  </a:cubicBezTo>
                  <a:cubicBezTo>
                    <a:pt x="45" y="1"/>
                    <a:pt x="43" y="2"/>
                    <a:pt x="41" y="2"/>
                  </a:cubicBezTo>
                  <a:cubicBezTo>
                    <a:pt x="28" y="6"/>
                    <a:pt x="16" y="9"/>
                    <a:pt x="3"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57" hidden="1"/>
            <p:cNvSpPr>
              <a:spLocks/>
            </p:cNvSpPr>
            <p:nvPr userDrawn="1"/>
          </p:nvSpPr>
          <p:spPr bwMode="auto">
            <a:xfrm>
              <a:off x="3388" y="2979"/>
              <a:ext cx="95" cy="57"/>
            </a:xfrm>
            <a:custGeom>
              <a:avLst/>
              <a:gdLst>
                <a:gd name="T0" fmla="*/ 40 w 40"/>
                <a:gd name="T1" fmla="*/ 6 h 24"/>
                <a:gd name="T2" fmla="*/ 39 w 40"/>
                <a:gd name="T3" fmla="*/ 0 h 24"/>
                <a:gd name="T4" fmla="*/ 0 w 40"/>
                <a:gd name="T5" fmla="*/ 18 h 24"/>
                <a:gd name="T6" fmla="*/ 1 w 40"/>
                <a:gd name="T7" fmla="*/ 24 h 24"/>
                <a:gd name="T8" fmla="*/ 8 w 40"/>
                <a:gd name="T9" fmla="*/ 20 h 24"/>
                <a:gd name="T10" fmla="*/ 40 w 40"/>
                <a:gd name="T11" fmla="*/ 6 h 24"/>
              </a:gdLst>
              <a:ahLst/>
              <a:cxnLst>
                <a:cxn ang="0">
                  <a:pos x="T0" y="T1"/>
                </a:cxn>
                <a:cxn ang="0">
                  <a:pos x="T2" y="T3"/>
                </a:cxn>
                <a:cxn ang="0">
                  <a:pos x="T4" y="T5"/>
                </a:cxn>
                <a:cxn ang="0">
                  <a:pos x="T6" y="T7"/>
                </a:cxn>
                <a:cxn ang="0">
                  <a:pos x="T8" y="T9"/>
                </a:cxn>
                <a:cxn ang="0">
                  <a:pos x="T10" y="T11"/>
                </a:cxn>
              </a:cxnLst>
              <a:rect l="0" t="0" r="r" b="b"/>
              <a:pathLst>
                <a:path w="40" h="24">
                  <a:moveTo>
                    <a:pt x="40" y="6"/>
                  </a:moveTo>
                  <a:cubicBezTo>
                    <a:pt x="39" y="4"/>
                    <a:pt x="39" y="2"/>
                    <a:pt x="39" y="0"/>
                  </a:cubicBezTo>
                  <a:cubicBezTo>
                    <a:pt x="25" y="5"/>
                    <a:pt x="12" y="11"/>
                    <a:pt x="0" y="18"/>
                  </a:cubicBezTo>
                  <a:cubicBezTo>
                    <a:pt x="1" y="24"/>
                    <a:pt x="1" y="24"/>
                    <a:pt x="1" y="24"/>
                  </a:cubicBezTo>
                  <a:cubicBezTo>
                    <a:pt x="4" y="23"/>
                    <a:pt x="6" y="21"/>
                    <a:pt x="8" y="20"/>
                  </a:cubicBezTo>
                  <a:cubicBezTo>
                    <a:pt x="18" y="14"/>
                    <a:pt x="29" y="10"/>
                    <a:pt x="40"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58" hidden="1"/>
            <p:cNvSpPr>
              <a:spLocks/>
            </p:cNvSpPr>
            <p:nvPr userDrawn="1"/>
          </p:nvSpPr>
          <p:spPr bwMode="auto">
            <a:xfrm>
              <a:off x="3239" y="2741"/>
              <a:ext cx="187" cy="100"/>
            </a:xfrm>
            <a:custGeom>
              <a:avLst/>
              <a:gdLst>
                <a:gd name="T0" fmla="*/ 14 w 79"/>
                <a:gd name="T1" fmla="*/ 35 h 42"/>
                <a:gd name="T2" fmla="*/ 50 w 79"/>
                <a:gd name="T3" fmla="*/ 16 h 42"/>
                <a:gd name="T4" fmla="*/ 79 w 79"/>
                <a:gd name="T5" fmla="*/ 6 h 42"/>
                <a:gd name="T6" fmla="*/ 78 w 79"/>
                <a:gd name="T7" fmla="*/ 0 h 42"/>
                <a:gd name="T8" fmla="*/ 67 w 79"/>
                <a:gd name="T9" fmla="*/ 3 h 42"/>
                <a:gd name="T10" fmla="*/ 52 w 79"/>
                <a:gd name="T11" fmla="*/ 8 h 42"/>
                <a:gd name="T12" fmla="*/ 21 w 79"/>
                <a:gd name="T13" fmla="*/ 23 h 42"/>
                <a:gd name="T14" fmla="*/ 2 w 79"/>
                <a:gd name="T15" fmla="*/ 36 h 42"/>
                <a:gd name="T16" fmla="*/ 0 w 79"/>
                <a:gd name="T17" fmla="*/ 42 h 42"/>
                <a:gd name="T18" fmla="*/ 9 w 79"/>
                <a:gd name="T19" fmla="*/ 38 h 42"/>
                <a:gd name="T20" fmla="*/ 14 w 79"/>
                <a:gd name="T21"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2">
                  <a:moveTo>
                    <a:pt x="14" y="35"/>
                  </a:moveTo>
                  <a:cubicBezTo>
                    <a:pt x="25" y="27"/>
                    <a:pt x="37" y="20"/>
                    <a:pt x="50" y="16"/>
                  </a:cubicBezTo>
                  <a:cubicBezTo>
                    <a:pt x="60" y="13"/>
                    <a:pt x="69" y="9"/>
                    <a:pt x="79" y="6"/>
                  </a:cubicBezTo>
                  <a:cubicBezTo>
                    <a:pt x="78" y="0"/>
                    <a:pt x="78" y="0"/>
                    <a:pt x="78" y="0"/>
                  </a:cubicBezTo>
                  <a:cubicBezTo>
                    <a:pt x="74" y="1"/>
                    <a:pt x="71" y="2"/>
                    <a:pt x="67" y="3"/>
                  </a:cubicBezTo>
                  <a:cubicBezTo>
                    <a:pt x="62" y="5"/>
                    <a:pt x="57" y="6"/>
                    <a:pt x="52" y="8"/>
                  </a:cubicBezTo>
                  <a:cubicBezTo>
                    <a:pt x="42" y="13"/>
                    <a:pt x="31" y="17"/>
                    <a:pt x="21" y="23"/>
                  </a:cubicBezTo>
                  <a:cubicBezTo>
                    <a:pt x="14" y="27"/>
                    <a:pt x="8" y="31"/>
                    <a:pt x="2" y="36"/>
                  </a:cubicBezTo>
                  <a:cubicBezTo>
                    <a:pt x="0" y="42"/>
                    <a:pt x="0" y="42"/>
                    <a:pt x="0" y="42"/>
                  </a:cubicBezTo>
                  <a:cubicBezTo>
                    <a:pt x="3" y="40"/>
                    <a:pt x="6" y="39"/>
                    <a:pt x="9" y="38"/>
                  </a:cubicBezTo>
                  <a:cubicBezTo>
                    <a:pt x="11" y="37"/>
                    <a:pt x="12" y="37"/>
                    <a:pt x="1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59" hidden="1"/>
            <p:cNvSpPr>
              <a:spLocks/>
            </p:cNvSpPr>
            <p:nvPr userDrawn="1"/>
          </p:nvSpPr>
          <p:spPr bwMode="auto">
            <a:xfrm>
              <a:off x="3192" y="2955"/>
              <a:ext cx="151" cy="81"/>
            </a:xfrm>
            <a:custGeom>
              <a:avLst/>
              <a:gdLst>
                <a:gd name="T0" fmla="*/ 64 w 64"/>
                <a:gd name="T1" fmla="*/ 0 h 34"/>
                <a:gd name="T2" fmla="*/ 35 w 64"/>
                <a:gd name="T3" fmla="*/ 16 h 34"/>
                <a:gd name="T4" fmla="*/ 0 w 64"/>
                <a:gd name="T5" fmla="*/ 31 h 34"/>
                <a:gd name="T6" fmla="*/ 0 w 64"/>
                <a:gd name="T7" fmla="*/ 34 h 34"/>
                <a:gd name="T8" fmla="*/ 63 w 64"/>
                <a:gd name="T9" fmla="*/ 7 h 34"/>
                <a:gd name="T10" fmla="*/ 64 w 64"/>
                <a:gd name="T11" fmla="*/ 0 h 34"/>
              </a:gdLst>
              <a:ahLst/>
              <a:cxnLst>
                <a:cxn ang="0">
                  <a:pos x="T0" y="T1"/>
                </a:cxn>
                <a:cxn ang="0">
                  <a:pos x="T2" y="T3"/>
                </a:cxn>
                <a:cxn ang="0">
                  <a:pos x="T4" y="T5"/>
                </a:cxn>
                <a:cxn ang="0">
                  <a:pos x="T6" y="T7"/>
                </a:cxn>
                <a:cxn ang="0">
                  <a:pos x="T8" y="T9"/>
                </a:cxn>
                <a:cxn ang="0">
                  <a:pos x="T10" y="T11"/>
                </a:cxn>
              </a:cxnLst>
              <a:rect l="0" t="0" r="r" b="b"/>
              <a:pathLst>
                <a:path w="64" h="34">
                  <a:moveTo>
                    <a:pt x="64" y="0"/>
                  </a:moveTo>
                  <a:cubicBezTo>
                    <a:pt x="55" y="6"/>
                    <a:pt x="45" y="12"/>
                    <a:pt x="35" y="16"/>
                  </a:cubicBezTo>
                  <a:cubicBezTo>
                    <a:pt x="24" y="21"/>
                    <a:pt x="12" y="26"/>
                    <a:pt x="0" y="31"/>
                  </a:cubicBezTo>
                  <a:cubicBezTo>
                    <a:pt x="0" y="34"/>
                    <a:pt x="0" y="34"/>
                    <a:pt x="0" y="34"/>
                  </a:cubicBezTo>
                  <a:cubicBezTo>
                    <a:pt x="21" y="26"/>
                    <a:pt x="42" y="17"/>
                    <a:pt x="63" y="7"/>
                  </a:cubicBezTo>
                  <a:cubicBezTo>
                    <a:pt x="63" y="4"/>
                    <a:pt x="64" y="2"/>
                    <a:pt x="6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0" hidden="1"/>
            <p:cNvSpPr>
              <a:spLocks/>
            </p:cNvSpPr>
            <p:nvPr userDrawn="1"/>
          </p:nvSpPr>
          <p:spPr bwMode="auto">
            <a:xfrm>
              <a:off x="3514" y="2808"/>
              <a:ext cx="217" cy="88"/>
            </a:xfrm>
            <a:custGeom>
              <a:avLst/>
              <a:gdLst>
                <a:gd name="T0" fmla="*/ 33 w 92"/>
                <a:gd name="T1" fmla="*/ 20 h 37"/>
                <a:gd name="T2" fmla="*/ 2 w 92"/>
                <a:gd name="T3" fmla="*/ 28 h 37"/>
                <a:gd name="T4" fmla="*/ 0 w 92"/>
                <a:gd name="T5" fmla="*/ 37 h 37"/>
                <a:gd name="T6" fmla="*/ 59 w 92"/>
                <a:gd name="T7" fmla="*/ 17 h 37"/>
                <a:gd name="T8" fmla="*/ 84 w 92"/>
                <a:gd name="T9" fmla="*/ 8 h 37"/>
                <a:gd name="T10" fmla="*/ 92 w 92"/>
                <a:gd name="T11" fmla="*/ 5 h 37"/>
                <a:gd name="T12" fmla="*/ 91 w 92"/>
                <a:gd name="T13" fmla="*/ 0 h 37"/>
                <a:gd name="T14" fmla="*/ 64 w 92"/>
                <a:gd name="T15" fmla="*/ 10 h 37"/>
                <a:gd name="T16" fmla="*/ 33 w 92"/>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33" y="20"/>
                  </a:moveTo>
                  <a:cubicBezTo>
                    <a:pt x="23" y="23"/>
                    <a:pt x="13" y="25"/>
                    <a:pt x="2" y="28"/>
                  </a:cubicBezTo>
                  <a:cubicBezTo>
                    <a:pt x="0" y="37"/>
                    <a:pt x="0" y="37"/>
                    <a:pt x="0" y="37"/>
                  </a:cubicBezTo>
                  <a:cubicBezTo>
                    <a:pt x="19" y="30"/>
                    <a:pt x="39" y="24"/>
                    <a:pt x="59" y="17"/>
                  </a:cubicBezTo>
                  <a:cubicBezTo>
                    <a:pt x="67" y="14"/>
                    <a:pt x="75" y="12"/>
                    <a:pt x="84" y="8"/>
                  </a:cubicBezTo>
                  <a:cubicBezTo>
                    <a:pt x="86" y="7"/>
                    <a:pt x="89" y="6"/>
                    <a:pt x="92" y="5"/>
                  </a:cubicBezTo>
                  <a:cubicBezTo>
                    <a:pt x="91" y="0"/>
                    <a:pt x="91" y="0"/>
                    <a:pt x="91" y="0"/>
                  </a:cubicBezTo>
                  <a:cubicBezTo>
                    <a:pt x="82" y="3"/>
                    <a:pt x="73" y="6"/>
                    <a:pt x="64" y="10"/>
                  </a:cubicBezTo>
                  <a:cubicBezTo>
                    <a:pt x="54" y="13"/>
                    <a:pt x="44" y="16"/>
                    <a:pt x="33"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61" hidden="1"/>
            <p:cNvSpPr>
              <a:spLocks/>
            </p:cNvSpPr>
            <p:nvPr userDrawn="1"/>
          </p:nvSpPr>
          <p:spPr bwMode="auto">
            <a:xfrm>
              <a:off x="3367" y="2898"/>
              <a:ext cx="99" cy="57"/>
            </a:xfrm>
            <a:custGeom>
              <a:avLst/>
              <a:gdLst>
                <a:gd name="T0" fmla="*/ 40 w 42"/>
                <a:gd name="T1" fmla="*/ 0 h 24"/>
                <a:gd name="T2" fmla="*/ 0 w 42"/>
                <a:gd name="T3" fmla="*/ 18 h 24"/>
                <a:gd name="T4" fmla="*/ 2 w 42"/>
                <a:gd name="T5" fmla="*/ 24 h 24"/>
                <a:gd name="T6" fmla="*/ 42 w 42"/>
                <a:gd name="T7" fmla="*/ 7 h 24"/>
                <a:gd name="T8" fmla="*/ 40 w 42"/>
                <a:gd name="T9" fmla="*/ 0 h 24"/>
              </a:gdLst>
              <a:ahLst/>
              <a:cxnLst>
                <a:cxn ang="0">
                  <a:pos x="T0" y="T1"/>
                </a:cxn>
                <a:cxn ang="0">
                  <a:pos x="T2" y="T3"/>
                </a:cxn>
                <a:cxn ang="0">
                  <a:pos x="T4" y="T5"/>
                </a:cxn>
                <a:cxn ang="0">
                  <a:pos x="T6" y="T7"/>
                </a:cxn>
                <a:cxn ang="0">
                  <a:pos x="T8" y="T9"/>
                </a:cxn>
              </a:cxnLst>
              <a:rect l="0" t="0" r="r" b="b"/>
              <a:pathLst>
                <a:path w="42" h="24">
                  <a:moveTo>
                    <a:pt x="40" y="0"/>
                  </a:moveTo>
                  <a:cubicBezTo>
                    <a:pt x="27" y="6"/>
                    <a:pt x="14" y="12"/>
                    <a:pt x="0" y="18"/>
                  </a:cubicBezTo>
                  <a:cubicBezTo>
                    <a:pt x="1" y="20"/>
                    <a:pt x="1" y="22"/>
                    <a:pt x="2" y="24"/>
                  </a:cubicBezTo>
                  <a:cubicBezTo>
                    <a:pt x="15" y="18"/>
                    <a:pt x="28" y="12"/>
                    <a:pt x="42" y="7"/>
                  </a:cubicBezTo>
                  <a:cubicBezTo>
                    <a:pt x="41" y="5"/>
                    <a:pt x="41" y="2"/>
                    <a:pt x="4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62" hidden="1"/>
            <p:cNvSpPr>
              <a:spLocks/>
            </p:cNvSpPr>
            <p:nvPr userDrawn="1"/>
          </p:nvSpPr>
          <p:spPr bwMode="auto">
            <a:xfrm>
              <a:off x="3500" y="2917"/>
              <a:ext cx="108" cy="48"/>
            </a:xfrm>
            <a:custGeom>
              <a:avLst/>
              <a:gdLst>
                <a:gd name="T0" fmla="*/ 0 w 46"/>
                <a:gd name="T1" fmla="*/ 20 h 20"/>
                <a:gd name="T2" fmla="*/ 33 w 46"/>
                <a:gd name="T3" fmla="*/ 10 h 20"/>
                <a:gd name="T4" fmla="*/ 45 w 46"/>
                <a:gd name="T5" fmla="*/ 6 h 20"/>
                <a:gd name="T6" fmla="*/ 46 w 46"/>
                <a:gd name="T7" fmla="*/ 0 h 20"/>
                <a:gd name="T8" fmla="*/ 1 w 46"/>
                <a:gd name="T9" fmla="*/ 14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3" y="10"/>
                  </a:cubicBezTo>
                  <a:cubicBezTo>
                    <a:pt x="37" y="9"/>
                    <a:pt x="41" y="7"/>
                    <a:pt x="45" y="6"/>
                  </a:cubicBezTo>
                  <a:cubicBezTo>
                    <a:pt x="46" y="4"/>
                    <a:pt x="46" y="2"/>
                    <a:pt x="46" y="0"/>
                  </a:cubicBezTo>
                  <a:cubicBezTo>
                    <a:pt x="31" y="5"/>
                    <a:pt x="16" y="9"/>
                    <a:pt x="1" y="14"/>
                  </a:cubicBezTo>
                  <a:cubicBezTo>
                    <a:pt x="1" y="16"/>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63" hidden="1"/>
            <p:cNvSpPr>
              <a:spLocks/>
            </p:cNvSpPr>
            <p:nvPr userDrawn="1"/>
          </p:nvSpPr>
          <p:spPr bwMode="auto">
            <a:xfrm>
              <a:off x="3384" y="2960"/>
              <a:ext cx="94" cy="57"/>
            </a:xfrm>
            <a:custGeom>
              <a:avLst/>
              <a:gdLst>
                <a:gd name="T0" fmla="*/ 40 w 40"/>
                <a:gd name="T1" fmla="*/ 5 h 24"/>
                <a:gd name="T2" fmla="*/ 39 w 40"/>
                <a:gd name="T3" fmla="*/ 0 h 24"/>
                <a:gd name="T4" fmla="*/ 33 w 40"/>
                <a:gd name="T5" fmla="*/ 2 h 24"/>
                <a:gd name="T6" fmla="*/ 0 w 40"/>
                <a:gd name="T7" fmla="*/ 17 h 24"/>
                <a:gd name="T8" fmla="*/ 1 w 40"/>
                <a:gd name="T9" fmla="*/ 24 h 24"/>
                <a:gd name="T10" fmla="*/ 11 w 40"/>
                <a:gd name="T11" fmla="*/ 18 h 24"/>
                <a:gd name="T12" fmla="*/ 40 w 4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5"/>
                  </a:moveTo>
                  <a:cubicBezTo>
                    <a:pt x="40" y="3"/>
                    <a:pt x="39" y="1"/>
                    <a:pt x="39" y="0"/>
                  </a:cubicBezTo>
                  <a:cubicBezTo>
                    <a:pt x="37" y="0"/>
                    <a:pt x="35" y="1"/>
                    <a:pt x="33" y="2"/>
                  </a:cubicBezTo>
                  <a:cubicBezTo>
                    <a:pt x="21" y="6"/>
                    <a:pt x="10" y="11"/>
                    <a:pt x="0" y="17"/>
                  </a:cubicBezTo>
                  <a:cubicBezTo>
                    <a:pt x="1" y="24"/>
                    <a:pt x="1" y="24"/>
                    <a:pt x="1" y="24"/>
                  </a:cubicBezTo>
                  <a:cubicBezTo>
                    <a:pt x="4" y="22"/>
                    <a:pt x="7" y="20"/>
                    <a:pt x="11" y="18"/>
                  </a:cubicBezTo>
                  <a:cubicBezTo>
                    <a:pt x="20" y="12"/>
                    <a:pt x="30" y="8"/>
                    <a:pt x="4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64" hidden="1"/>
            <p:cNvSpPr>
              <a:spLocks/>
            </p:cNvSpPr>
            <p:nvPr userDrawn="1"/>
          </p:nvSpPr>
          <p:spPr bwMode="auto">
            <a:xfrm>
              <a:off x="3623" y="2879"/>
              <a:ext cx="125" cy="48"/>
            </a:xfrm>
            <a:custGeom>
              <a:avLst/>
              <a:gdLst>
                <a:gd name="T0" fmla="*/ 0 w 53"/>
                <a:gd name="T1" fmla="*/ 15 h 20"/>
                <a:gd name="T2" fmla="*/ 1 w 53"/>
                <a:gd name="T3" fmla="*/ 20 h 20"/>
                <a:gd name="T4" fmla="*/ 18 w 53"/>
                <a:gd name="T5" fmla="*/ 15 h 20"/>
                <a:gd name="T6" fmla="*/ 53 w 53"/>
                <a:gd name="T7" fmla="*/ 5 h 20"/>
                <a:gd name="T8" fmla="*/ 52 w 53"/>
                <a:gd name="T9" fmla="*/ 0 h 20"/>
                <a:gd name="T10" fmla="*/ 32 w 53"/>
                <a:gd name="T11" fmla="*/ 5 h 20"/>
                <a:gd name="T12" fmla="*/ 0 w 53"/>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0" y="15"/>
                  </a:moveTo>
                  <a:cubicBezTo>
                    <a:pt x="1" y="16"/>
                    <a:pt x="1" y="18"/>
                    <a:pt x="1" y="20"/>
                  </a:cubicBezTo>
                  <a:cubicBezTo>
                    <a:pt x="7" y="19"/>
                    <a:pt x="12" y="17"/>
                    <a:pt x="18" y="15"/>
                  </a:cubicBezTo>
                  <a:cubicBezTo>
                    <a:pt x="30" y="12"/>
                    <a:pt x="42" y="9"/>
                    <a:pt x="53" y="5"/>
                  </a:cubicBezTo>
                  <a:cubicBezTo>
                    <a:pt x="52" y="0"/>
                    <a:pt x="52" y="0"/>
                    <a:pt x="52" y="0"/>
                  </a:cubicBezTo>
                  <a:cubicBezTo>
                    <a:pt x="45" y="2"/>
                    <a:pt x="38" y="3"/>
                    <a:pt x="32" y="5"/>
                  </a:cubicBezTo>
                  <a:cubicBezTo>
                    <a:pt x="21" y="8"/>
                    <a:pt x="11" y="11"/>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65" hidden="1"/>
            <p:cNvSpPr>
              <a:spLocks/>
            </p:cNvSpPr>
            <p:nvPr userDrawn="1"/>
          </p:nvSpPr>
          <p:spPr bwMode="auto">
            <a:xfrm>
              <a:off x="3166" y="3046"/>
              <a:ext cx="158" cy="88"/>
            </a:xfrm>
            <a:custGeom>
              <a:avLst/>
              <a:gdLst>
                <a:gd name="T0" fmla="*/ 58 w 67"/>
                <a:gd name="T1" fmla="*/ 11 h 37"/>
                <a:gd name="T2" fmla="*/ 65 w 67"/>
                <a:gd name="T3" fmla="*/ 6 h 37"/>
                <a:gd name="T4" fmla="*/ 67 w 67"/>
                <a:gd name="T5" fmla="*/ 0 h 37"/>
                <a:gd name="T6" fmla="*/ 46 w 67"/>
                <a:gd name="T7" fmla="*/ 15 h 37"/>
                <a:gd name="T8" fmla="*/ 1 w 67"/>
                <a:gd name="T9" fmla="*/ 34 h 37"/>
                <a:gd name="T10" fmla="*/ 0 w 67"/>
                <a:gd name="T11" fmla="*/ 37 h 37"/>
                <a:gd name="T12" fmla="*/ 38 w 67"/>
                <a:gd name="T13" fmla="*/ 22 h 37"/>
                <a:gd name="T14" fmla="*/ 58 w 6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58" y="11"/>
                  </a:moveTo>
                  <a:cubicBezTo>
                    <a:pt x="60" y="9"/>
                    <a:pt x="63" y="8"/>
                    <a:pt x="65" y="6"/>
                  </a:cubicBezTo>
                  <a:cubicBezTo>
                    <a:pt x="67" y="0"/>
                    <a:pt x="67" y="0"/>
                    <a:pt x="67" y="0"/>
                  </a:cubicBezTo>
                  <a:cubicBezTo>
                    <a:pt x="60" y="6"/>
                    <a:pt x="54" y="11"/>
                    <a:pt x="46" y="15"/>
                  </a:cubicBezTo>
                  <a:cubicBezTo>
                    <a:pt x="31" y="22"/>
                    <a:pt x="16" y="28"/>
                    <a:pt x="1" y="34"/>
                  </a:cubicBezTo>
                  <a:cubicBezTo>
                    <a:pt x="0" y="37"/>
                    <a:pt x="0" y="37"/>
                    <a:pt x="0" y="37"/>
                  </a:cubicBezTo>
                  <a:cubicBezTo>
                    <a:pt x="13" y="32"/>
                    <a:pt x="25" y="27"/>
                    <a:pt x="38" y="22"/>
                  </a:cubicBezTo>
                  <a:cubicBezTo>
                    <a:pt x="45" y="19"/>
                    <a:pt x="51" y="15"/>
                    <a:pt x="58"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6" hidden="1"/>
            <p:cNvSpPr>
              <a:spLocks/>
            </p:cNvSpPr>
            <p:nvPr userDrawn="1"/>
          </p:nvSpPr>
          <p:spPr bwMode="auto">
            <a:xfrm>
              <a:off x="3263" y="2729"/>
              <a:ext cx="47" cy="19"/>
            </a:xfrm>
            <a:custGeom>
              <a:avLst/>
              <a:gdLst>
                <a:gd name="T0" fmla="*/ 2 w 20"/>
                <a:gd name="T1" fmla="*/ 0 h 8"/>
                <a:gd name="T2" fmla="*/ 0 w 20"/>
                <a:gd name="T3" fmla="*/ 8 h 8"/>
                <a:gd name="T4" fmla="*/ 20 w 20"/>
                <a:gd name="T5" fmla="*/ 0 h 8"/>
                <a:gd name="T6" fmla="*/ 2 w 20"/>
                <a:gd name="T7" fmla="*/ 0 h 8"/>
              </a:gdLst>
              <a:ahLst/>
              <a:cxnLst>
                <a:cxn ang="0">
                  <a:pos x="T0" y="T1"/>
                </a:cxn>
                <a:cxn ang="0">
                  <a:pos x="T2" y="T3"/>
                </a:cxn>
                <a:cxn ang="0">
                  <a:pos x="T4" y="T5"/>
                </a:cxn>
                <a:cxn ang="0">
                  <a:pos x="T6" y="T7"/>
                </a:cxn>
              </a:cxnLst>
              <a:rect l="0" t="0" r="r" b="b"/>
              <a:pathLst>
                <a:path w="20" h="8">
                  <a:moveTo>
                    <a:pt x="2" y="0"/>
                  </a:moveTo>
                  <a:cubicBezTo>
                    <a:pt x="0" y="8"/>
                    <a:pt x="0" y="8"/>
                    <a:pt x="0" y="8"/>
                  </a:cubicBezTo>
                  <a:cubicBezTo>
                    <a:pt x="6" y="5"/>
                    <a:pt x="13" y="3"/>
                    <a:pt x="20" y="0"/>
                  </a:cubicBez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7" hidden="1"/>
            <p:cNvSpPr>
              <a:spLocks/>
            </p:cNvSpPr>
            <p:nvPr userDrawn="1"/>
          </p:nvSpPr>
          <p:spPr bwMode="auto">
            <a:xfrm>
              <a:off x="3249" y="2729"/>
              <a:ext cx="170" cy="79"/>
            </a:xfrm>
            <a:custGeom>
              <a:avLst/>
              <a:gdLst>
                <a:gd name="T0" fmla="*/ 38 w 72"/>
                <a:gd name="T1" fmla="*/ 13 h 33"/>
                <a:gd name="T2" fmla="*/ 72 w 72"/>
                <a:gd name="T3" fmla="*/ 0 h 33"/>
                <a:gd name="T4" fmla="*/ 72 w 72"/>
                <a:gd name="T5" fmla="*/ 0 h 33"/>
                <a:gd name="T6" fmla="*/ 54 w 72"/>
                <a:gd name="T7" fmla="*/ 0 h 33"/>
                <a:gd name="T8" fmla="*/ 41 w 72"/>
                <a:gd name="T9" fmla="*/ 6 h 33"/>
                <a:gd name="T10" fmla="*/ 13 w 72"/>
                <a:gd name="T11" fmla="*/ 19 h 33"/>
                <a:gd name="T12" fmla="*/ 1 w 72"/>
                <a:gd name="T13" fmla="*/ 27 h 33"/>
                <a:gd name="T14" fmla="*/ 0 w 72"/>
                <a:gd name="T15" fmla="*/ 33 h 33"/>
                <a:gd name="T16" fmla="*/ 12 w 72"/>
                <a:gd name="T17" fmla="*/ 27 h 33"/>
                <a:gd name="T18" fmla="*/ 38 w 72"/>
                <a:gd name="T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3">
                  <a:moveTo>
                    <a:pt x="38" y="13"/>
                  </a:moveTo>
                  <a:cubicBezTo>
                    <a:pt x="49" y="9"/>
                    <a:pt x="61" y="5"/>
                    <a:pt x="72" y="0"/>
                  </a:cubicBezTo>
                  <a:cubicBezTo>
                    <a:pt x="72" y="0"/>
                    <a:pt x="72" y="0"/>
                    <a:pt x="72" y="0"/>
                  </a:cubicBezTo>
                  <a:cubicBezTo>
                    <a:pt x="54" y="0"/>
                    <a:pt x="54" y="0"/>
                    <a:pt x="54" y="0"/>
                  </a:cubicBezTo>
                  <a:cubicBezTo>
                    <a:pt x="50" y="2"/>
                    <a:pt x="45" y="4"/>
                    <a:pt x="41" y="6"/>
                  </a:cubicBezTo>
                  <a:cubicBezTo>
                    <a:pt x="31" y="10"/>
                    <a:pt x="22" y="15"/>
                    <a:pt x="13" y="19"/>
                  </a:cubicBezTo>
                  <a:cubicBezTo>
                    <a:pt x="9" y="22"/>
                    <a:pt x="5" y="24"/>
                    <a:pt x="1" y="27"/>
                  </a:cubicBezTo>
                  <a:cubicBezTo>
                    <a:pt x="0" y="33"/>
                    <a:pt x="0" y="33"/>
                    <a:pt x="0" y="33"/>
                  </a:cubicBezTo>
                  <a:cubicBezTo>
                    <a:pt x="4" y="31"/>
                    <a:pt x="8" y="29"/>
                    <a:pt x="12" y="27"/>
                  </a:cubicBezTo>
                  <a:cubicBezTo>
                    <a:pt x="21" y="23"/>
                    <a:pt x="29" y="17"/>
                    <a:pt x="38"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8" hidden="1"/>
            <p:cNvSpPr>
              <a:spLocks/>
            </p:cNvSpPr>
            <p:nvPr userDrawn="1"/>
          </p:nvSpPr>
          <p:spPr bwMode="auto">
            <a:xfrm>
              <a:off x="3256" y="2729"/>
              <a:ext cx="104" cy="48"/>
            </a:xfrm>
            <a:custGeom>
              <a:avLst/>
              <a:gdLst>
                <a:gd name="T0" fmla="*/ 44 w 44"/>
                <a:gd name="T1" fmla="*/ 0 h 20"/>
                <a:gd name="T2" fmla="*/ 30 w 44"/>
                <a:gd name="T3" fmla="*/ 0 h 20"/>
                <a:gd name="T4" fmla="*/ 1 w 44"/>
                <a:gd name="T5" fmla="*/ 13 h 20"/>
                <a:gd name="T6" fmla="*/ 0 w 44"/>
                <a:gd name="T7" fmla="*/ 20 h 20"/>
                <a:gd name="T8" fmla="*/ 25 w 44"/>
                <a:gd name="T9" fmla="*/ 8 h 20"/>
                <a:gd name="T10" fmla="*/ 44 w 44"/>
                <a:gd name="T11" fmla="*/ 0 h 20"/>
              </a:gdLst>
              <a:ahLst/>
              <a:cxnLst>
                <a:cxn ang="0">
                  <a:pos x="T0" y="T1"/>
                </a:cxn>
                <a:cxn ang="0">
                  <a:pos x="T2" y="T3"/>
                </a:cxn>
                <a:cxn ang="0">
                  <a:pos x="T4" y="T5"/>
                </a:cxn>
                <a:cxn ang="0">
                  <a:pos x="T6" y="T7"/>
                </a:cxn>
                <a:cxn ang="0">
                  <a:pos x="T8" y="T9"/>
                </a:cxn>
                <a:cxn ang="0">
                  <a:pos x="T10" y="T11"/>
                </a:cxn>
              </a:cxnLst>
              <a:rect l="0" t="0" r="r" b="b"/>
              <a:pathLst>
                <a:path w="44" h="20">
                  <a:moveTo>
                    <a:pt x="44" y="0"/>
                  </a:moveTo>
                  <a:cubicBezTo>
                    <a:pt x="30" y="0"/>
                    <a:pt x="30" y="0"/>
                    <a:pt x="30" y="0"/>
                  </a:cubicBezTo>
                  <a:cubicBezTo>
                    <a:pt x="20" y="4"/>
                    <a:pt x="11" y="9"/>
                    <a:pt x="1" y="13"/>
                  </a:cubicBezTo>
                  <a:cubicBezTo>
                    <a:pt x="0" y="20"/>
                    <a:pt x="0" y="20"/>
                    <a:pt x="0" y="20"/>
                  </a:cubicBezTo>
                  <a:cubicBezTo>
                    <a:pt x="8" y="16"/>
                    <a:pt x="16" y="12"/>
                    <a:pt x="25" y="8"/>
                  </a:cubicBezTo>
                  <a:cubicBezTo>
                    <a:pt x="32" y="5"/>
                    <a:pt x="38" y="3"/>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9" hidden="1"/>
            <p:cNvSpPr>
              <a:spLocks/>
            </p:cNvSpPr>
            <p:nvPr userDrawn="1"/>
          </p:nvSpPr>
          <p:spPr bwMode="auto">
            <a:xfrm>
              <a:off x="3504" y="2894"/>
              <a:ext cx="109" cy="47"/>
            </a:xfrm>
            <a:custGeom>
              <a:avLst/>
              <a:gdLst>
                <a:gd name="T0" fmla="*/ 0 w 46"/>
                <a:gd name="T1" fmla="*/ 20 h 20"/>
                <a:gd name="T2" fmla="*/ 32 w 46"/>
                <a:gd name="T3" fmla="*/ 10 h 20"/>
                <a:gd name="T4" fmla="*/ 45 w 46"/>
                <a:gd name="T5" fmla="*/ 6 h 20"/>
                <a:gd name="T6" fmla="*/ 46 w 46"/>
                <a:gd name="T7" fmla="*/ 0 h 20"/>
                <a:gd name="T8" fmla="*/ 1 w 46"/>
                <a:gd name="T9" fmla="*/ 15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2" y="10"/>
                  </a:cubicBezTo>
                  <a:cubicBezTo>
                    <a:pt x="37" y="8"/>
                    <a:pt x="41" y="7"/>
                    <a:pt x="45" y="6"/>
                  </a:cubicBezTo>
                  <a:cubicBezTo>
                    <a:pt x="46" y="4"/>
                    <a:pt x="46" y="2"/>
                    <a:pt x="46" y="0"/>
                  </a:cubicBezTo>
                  <a:cubicBezTo>
                    <a:pt x="31" y="4"/>
                    <a:pt x="16" y="10"/>
                    <a:pt x="1" y="15"/>
                  </a:cubicBezTo>
                  <a:cubicBezTo>
                    <a:pt x="1" y="17"/>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70" hidden="1"/>
            <p:cNvSpPr>
              <a:spLocks/>
            </p:cNvSpPr>
            <p:nvPr userDrawn="1"/>
          </p:nvSpPr>
          <p:spPr bwMode="auto">
            <a:xfrm>
              <a:off x="3620" y="2855"/>
              <a:ext cx="123" cy="50"/>
            </a:xfrm>
            <a:custGeom>
              <a:avLst/>
              <a:gdLst>
                <a:gd name="T0" fmla="*/ 0 w 52"/>
                <a:gd name="T1" fmla="*/ 15 h 21"/>
                <a:gd name="T2" fmla="*/ 1 w 52"/>
                <a:gd name="T3" fmla="*/ 21 h 21"/>
                <a:gd name="T4" fmla="*/ 38 w 52"/>
                <a:gd name="T5" fmla="*/ 10 h 21"/>
                <a:gd name="T6" fmla="*/ 52 w 52"/>
                <a:gd name="T7" fmla="*/ 5 h 21"/>
                <a:gd name="T8" fmla="*/ 51 w 52"/>
                <a:gd name="T9" fmla="*/ 0 h 21"/>
                <a:gd name="T10" fmla="*/ 10 w 52"/>
                <a:gd name="T11" fmla="*/ 12 h 21"/>
                <a:gd name="T12" fmla="*/ 0 w 5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0" y="15"/>
                  </a:moveTo>
                  <a:cubicBezTo>
                    <a:pt x="0" y="17"/>
                    <a:pt x="1" y="19"/>
                    <a:pt x="1" y="21"/>
                  </a:cubicBezTo>
                  <a:cubicBezTo>
                    <a:pt x="13" y="17"/>
                    <a:pt x="26" y="13"/>
                    <a:pt x="38" y="10"/>
                  </a:cubicBezTo>
                  <a:cubicBezTo>
                    <a:pt x="43" y="8"/>
                    <a:pt x="47" y="7"/>
                    <a:pt x="52" y="5"/>
                  </a:cubicBezTo>
                  <a:cubicBezTo>
                    <a:pt x="51" y="0"/>
                    <a:pt x="51" y="0"/>
                    <a:pt x="51" y="0"/>
                  </a:cubicBezTo>
                  <a:cubicBezTo>
                    <a:pt x="37" y="4"/>
                    <a:pt x="23" y="7"/>
                    <a:pt x="10" y="12"/>
                  </a:cubicBezTo>
                  <a:cubicBezTo>
                    <a:pt x="7" y="13"/>
                    <a:pt x="3"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71" hidden="1"/>
            <p:cNvSpPr>
              <a:spLocks/>
            </p:cNvSpPr>
            <p:nvPr userDrawn="1"/>
          </p:nvSpPr>
          <p:spPr bwMode="auto">
            <a:xfrm>
              <a:off x="3175" y="3015"/>
              <a:ext cx="157" cy="86"/>
            </a:xfrm>
            <a:custGeom>
              <a:avLst/>
              <a:gdLst>
                <a:gd name="T0" fmla="*/ 58 w 66"/>
                <a:gd name="T1" fmla="*/ 10 h 36"/>
                <a:gd name="T2" fmla="*/ 64 w 66"/>
                <a:gd name="T3" fmla="*/ 6 h 36"/>
                <a:gd name="T4" fmla="*/ 66 w 66"/>
                <a:gd name="T5" fmla="*/ 0 h 36"/>
                <a:gd name="T6" fmla="*/ 37 w 66"/>
                <a:gd name="T7" fmla="*/ 18 h 36"/>
                <a:gd name="T8" fmla="*/ 0 w 66"/>
                <a:gd name="T9" fmla="*/ 34 h 36"/>
                <a:gd name="T10" fmla="*/ 0 w 66"/>
                <a:gd name="T11" fmla="*/ 36 h 36"/>
                <a:gd name="T12" fmla="*/ 13 w 66"/>
                <a:gd name="T13" fmla="*/ 31 h 36"/>
                <a:gd name="T14" fmla="*/ 58 w 66"/>
                <a:gd name="T15" fmla="*/ 1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58" y="10"/>
                  </a:moveTo>
                  <a:cubicBezTo>
                    <a:pt x="60" y="9"/>
                    <a:pt x="62" y="7"/>
                    <a:pt x="64" y="6"/>
                  </a:cubicBezTo>
                  <a:cubicBezTo>
                    <a:pt x="66" y="0"/>
                    <a:pt x="66" y="0"/>
                    <a:pt x="66" y="0"/>
                  </a:cubicBezTo>
                  <a:cubicBezTo>
                    <a:pt x="57" y="6"/>
                    <a:pt x="47" y="13"/>
                    <a:pt x="37" y="18"/>
                  </a:cubicBezTo>
                  <a:cubicBezTo>
                    <a:pt x="25" y="24"/>
                    <a:pt x="13" y="29"/>
                    <a:pt x="0" y="34"/>
                  </a:cubicBezTo>
                  <a:cubicBezTo>
                    <a:pt x="0" y="36"/>
                    <a:pt x="0" y="36"/>
                    <a:pt x="0" y="36"/>
                  </a:cubicBezTo>
                  <a:cubicBezTo>
                    <a:pt x="4" y="35"/>
                    <a:pt x="9" y="33"/>
                    <a:pt x="13" y="31"/>
                  </a:cubicBezTo>
                  <a:cubicBezTo>
                    <a:pt x="28" y="24"/>
                    <a:pt x="43" y="18"/>
                    <a:pt x="5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72" hidden="1"/>
            <p:cNvSpPr>
              <a:spLocks/>
            </p:cNvSpPr>
            <p:nvPr userDrawn="1"/>
          </p:nvSpPr>
          <p:spPr bwMode="auto">
            <a:xfrm>
              <a:off x="3379" y="2941"/>
              <a:ext cx="94" cy="55"/>
            </a:xfrm>
            <a:custGeom>
              <a:avLst/>
              <a:gdLst>
                <a:gd name="T0" fmla="*/ 40 w 40"/>
                <a:gd name="T1" fmla="*/ 4 h 23"/>
                <a:gd name="T2" fmla="*/ 39 w 40"/>
                <a:gd name="T3" fmla="*/ 0 h 23"/>
                <a:gd name="T4" fmla="*/ 37 w 40"/>
                <a:gd name="T5" fmla="*/ 0 h 23"/>
                <a:gd name="T6" fmla="*/ 0 w 40"/>
                <a:gd name="T7" fmla="*/ 18 h 23"/>
                <a:gd name="T8" fmla="*/ 0 w 40"/>
                <a:gd name="T9" fmla="*/ 19 h 23"/>
                <a:gd name="T10" fmla="*/ 1 w 40"/>
                <a:gd name="T11" fmla="*/ 23 h 23"/>
                <a:gd name="T12" fmla="*/ 9 w 40"/>
                <a:gd name="T13" fmla="*/ 18 h 23"/>
                <a:gd name="T14" fmla="*/ 40 w 4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3">
                  <a:moveTo>
                    <a:pt x="40" y="4"/>
                  </a:moveTo>
                  <a:cubicBezTo>
                    <a:pt x="40" y="3"/>
                    <a:pt x="40" y="1"/>
                    <a:pt x="39" y="0"/>
                  </a:cubicBezTo>
                  <a:cubicBezTo>
                    <a:pt x="38" y="0"/>
                    <a:pt x="38" y="0"/>
                    <a:pt x="37" y="0"/>
                  </a:cubicBezTo>
                  <a:cubicBezTo>
                    <a:pt x="24" y="5"/>
                    <a:pt x="11" y="11"/>
                    <a:pt x="0" y="18"/>
                  </a:cubicBezTo>
                  <a:cubicBezTo>
                    <a:pt x="0" y="18"/>
                    <a:pt x="0" y="18"/>
                    <a:pt x="0" y="19"/>
                  </a:cubicBezTo>
                  <a:cubicBezTo>
                    <a:pt x="1" y="23"/>
                    <a:pt x="1" y="23"/>
                    <a:pt x="1" y="23"/>
                  </a:cubicBezTo>
                  <a:cubicBezTo>
                    <a:pt x="4" y="21"/>
                    <a:pt x="6" y="20"/>
                    <a:pt x="9" y="18"/>
                  </a:cubicBezTo>
                  <a:cubicBezTo>
                    <a:pt x="19" y="13"/>
                    <a:pt x="30" y="8"/>
                    <a:pt x="40"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3" hidden="1"/>
            <p:cNvSpPr>
              <a:spLocks/>
            </p:cNvSpPr>
            <p:nvPr userDrawn="1"/>
          </p:nvSpPr>
          <p:spPr bwMode="auto">
            <a:xfrm>
              <a:off x="3183" y="2986"/>
              <a:ext cx="153" cy="84"/>
            </a:xfrm>
            <a:custGeom>
              <a:avLst/>
              <a:gdLst>
                <a:gd name="T0" fmla="*/ 52 w 65"/>
                <a:gd name="T1" fmla="*/ 12 h 35"/>
                <a:gd name="T2" fmla="*/ 64 w 65"/>
                <a:gd name="T3" fmla="*/ 5 h 35"/>
                <a:gd name="T4" fmla="*/ 65 w 65"/>
                <a:gd name="T5" fmla="*/ 0 h 35"/>
                <a:gd name="T6" fmla="*/ 61 w 65"/>
                <a:gd name="T7" fmla="*/ 2 h 35"/>
                <a:gd name="T8" fmla="*/ 16 w 65"/>
                <a:gd name="T9" fmla="*/ 26 h 35"/>
                <a:gd name="T10" fmla="*/ 1 w 65"/>
                <a:gd name="T11" fmla="*/ 32 h 35"/>
                <a:gd name="T12" fmla="*/ 0 w 65"/>
                <a:gd name="T13" fmla="*/ 35 h 35"/>
                <a:gd name="T14" fmla="*/ 26 w 65"/>
                <a:gd name="T15" fmla="*/ 24 h 35"/>
                <a:gd name="T16" fmla="*/ 52 w 65"/>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5">
                  <a:moveTo>
                    <a:pt x="52" y="12"/>
                  </a:moveTo>
                  <a:cubicBezTo>
                    <a:pt x="56" y="10"/>
                    <a:pt x="60" y="8"/>
                    <a:pt x="64" y="5"/>
                  </a:cubicBezTo>
                  <a:cubicBezTo>
                    <a:pt x="65" y="0"/>
                    <a:pt x="65" y="0"/>
                    <a:pt x="65" y="0"/>
                  </a:cubicBezTo>
                  <a:cubicBezTo>
                    <a:pt x="64" y="1"/>
                    <a:pt x="62" y="1"/>
                    <a:pt x="61" y="2"/>
                  </a:cubicBezTo>
                  <a:cubicBezTo>
                    <a:pt x="46" y="11"/>
                    <a:pt x="32" y="20"/>
                    <a:pt x="16" y="26"/>
                  </a:cubicBezTo>
                  <a:cubicBezTo>
                    <a:pt x="11" y="28"/>
                    <a:pt x="6" y="30"/>
                    <a:pt x="1" y="32"/>
                  </a:cubicBezTo>
                  <a:cubicBezTo>
                    <a:pt x="0" y="35"/>
                    <a:pt x="0" y="35"/>
                    <a:pt x="0" y="35"/>
                  </a:cubicBezTo>
                  <a:cubicBezTo>
                    <a:pt x="9" y="31"/>
                    <a:pt x="18" y="28"/>
                    <a:pt x="26" y="24"/>
                  </a:cubicBezTo>
                  <a:cubicBezTo>
                    <a:pt x="35" y="20"/>
                    <a:pt x="44" y="17"/>
                    <a:pt x="52"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4" hidden="1"/>
            <p:cNvSpPr>
              <a:spLocks/>
            </p:cNvSpPr>
            <p:nvPr userDrawn="1"/>
          </p:nvSpPr>
          <p:spPr bwMode="auto">
            <a:xfrm>
              <a:off x="3618" y="2832"/>
              <a:ext cx="118" cy="50"/>
            </a:xfrm>
            <a:custGeom>
              <a:avLst/>
              <a:gdLst>
                <a:gd name="T0" fmla="*/ 0 w 50"/>
                <a:gd name="T1" fmla="*/ 16 h 21"/>
                <a:gd name="T2" fmla="*/ 1 w 50"/>
                <a:gd name="T3" fmla="*/ 21 h 21"/>
                <a:gd name="T4" fmla="*/ 49 w 50"/>
                <a:gd name="T5" fmla="*/ 6 h 21"/>
                <a:gd name="T6" fmla="*/ 50 w 50"/>
                <a:gd name="T7" fmla="*/ 5 h 21"/>
                <a:gd name="T8" fmla="*/ 49 w 50"/>
                <a:gd name="T9" fmla="*/ 0 h 21"/>
                <a:gd name="T10" fmla="*/ 5 w 50"/>
                <a:gd name="T11" fmla="*/ 14 h 21"/>
                <a:gd name="T12" fmla="*/ 0 w 5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0" y="16"/>
                  </a:moveTo>
                  <a:cubicBezTo>
                    <a:pt x="0" y="18"/>
                    <a:pt x="0" y="20"/>
                    <a:pt x="1" y="21"/>
                  </a:cubicBezTo>
                  <a:cubicBezTo>
                    <a:pt x="17" y="16"/>
                    <a:pt x="33" y="11"/>
                    <a:pt x="49" y="6"/>
                  </a:cubicBezTo>
                  <a:cubicBezTo>
                    <a:pt x="49" y="6"/>
                    <a:pt x="50" y="6"/>
                    <a:pt x="50" y="5"/>
                  </a:cubicBezTo>
                  <a:cubicBezTo>
                    <a:pt x="49" y="0"/>
                    <a:pt x="49" y="0"/>
                    <a:pt x="49" y="0"/>
                  </a:cubicBezTo>
                  <a:cubicBezTo>
                    <a:pt x="34" y="5"/>
                    <a:pt x="19" y="9"/>
                    <a:pt x="5" y="14"/>
                  </a:cubicBezTo>
                  <a:cubicBezTo>
                    <a:pt x="3" y="15"/>
                    <a:pt x="2" y="15"/>
                    <a:pt x="0"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75" hidden="1"/>
            <p:cNvSpPr>
              <a:spLocks/>
            </p:cNvSpPr>
            <p:nvPr userDrawn="1"/>
          </p:nvSpPr>
          <p:spPr bwMode="auto">
            <a:xfrm>
              <a:off x="3374" y="2922"/>
              <a:ext cx="97" cy="52"/>
            </a:xfrm>
            <a:custGeom>
              <a:avLst/>
              <a:gdLst>
                <a:gd name="T0" fmla="*/ 41 w 41"/>
                <a:gd name="T1" fmla="*/ 6 h 22"/>
                <a:gd name="T2" fmla="*/ 40 w 41"/>
                <a:gd name="T3" fmla="*/ 0 h 22"/>
                <a:gd name="T4" fmla="*/ 25 w 41"/>
                <a:gd name="T5" fmla="*/ 6 h 22"/>
                <a:gd name="T6" fmla="*/ 0 w 41"/>
                <a:gd name="T7" fmla="*/ 18 h 22"/>
                <a:gd name="T8" fmla="*/ 1 w 41"/>
                <a:gd name="T9" fmla="*/ 22 h 22"/>
                <a:gd name="T10" fmla="*/ 7 w 41"/>
                <a:gd name="T11" fmla="*/ 20 h 22"/>
                <a:gd name="T12" fmla="*/ 41 w 41"/>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1" y="6"/>
                  </a:moveTo>
                  <a:cubicBezTo>
                    <a:pt x="40" y="4"/>
                    <a:pt x="40" y="2"/>
                    <a:pt x="40" y="0"/>
                  </a:cubicBezTo>
                  <a:cubicBezTo>
                    <a:pt x="35" y="2"/>
                    <a:pt x="30" y="4"/>
                    <a:pt x="25" y="6"/>
                  </a:cubicBezTo>
                  <a:cubicBezTo>
                    <a:pt x="16" y="9"/>
                    <a:pt x="8" y="14"/>
                    <a:pt x="0" y="18"/>
                  </a:cubicBezTo>
                  <a:cubicBezTo>
                    <a:pt x="0" y="19"/>
                    <a:pt x="0" y="21"/>
                    <a:pt x="1" y="22"/>
                  </a:cubicBezTo>
                  <a:cubicBezTo>
                    <a:pt x="3" y="21"/>
                    <a:pt x="5" y="21"/>
                    <a:pt x="7" y="20"/>
                  </a:cubicBezTo>
                  <a:cubicBezTo>
                    <a:pt x="18" y="15"/>
                    <a:pt x="29" y="10"/>
                    <a:pt x="41"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76" hidden="1"/>
            <p:cNvSpPr>
              <a:spLocks/>
            </p:cNvSpPr>
            <p:nvPr userDrawn="1"/>
          </p:nvSpPr>
          <p:spPr bwMode="auto">
            <a:xfrm>
              <a:off x="3509" y="2870"/>
              <a:ext cx="109" cy="52"/>
            </a:xfrm>
            <a:custGeom>
              <a:avLst/>
              <a:gdLst>
                <a:gd name="T0" fmla="*/ 0 w 46"/>
                <a:gd name="T1" fmla="*/ 22 h 22"/>
                <a:gd name="T2" fmla="*/ 26 w 46"/>
                <a:gd name="T3" fmla="*/ 12 h 22"/>
                <a:gd name="T4" fmla="*/ 45 w 46"/>
                <a:gd name="T5" fmla="*/ 6 h 22"/>
                <a:gd name="T6" fmla="*/ 46 w 46"/>
                <a:gd name="T7" fmla="*/ 0 h 22"/>
                <a:gd name="T8" fmla="*/ 1 w 46"/>
                <a:gd name="T9" fmla="*/ 16 h 22"/>
                <a:gd name="T10" fmla="*/ 1 w 46"/>
                <a:gd name="T11" fmla="*/ 16 h 22"/>
                <a:gd name="T12" fmla="*/ 0 w 4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6" h="22">
                  <a:moveTo>
                    <a:pt x="0" y="22"/>
                  </a:moveTo>
                  <a:cubicBezTo>
                    <a:pt x="8" y="19"/>
                    <a:pt x="17" y="15"/>
                    <a:pt x="26" y="12"/>
                  </a:cubicBezTo>
                  <a:cubicBezTo>
                    <a:pt x="32" y="10"/>
                    <a:pt x="38" y="8"/>
                    <a:pt x="45" y="6"/>
                  </a:cubicBezTo>
                  <a:cubicBezTo>
                    <a:pt x="45" y="4"/>
                    <a:pt x="45" y="2"/>
                    <a:pt x="46" y="0"/>
                  </a:cubicBezTo>
                  <a:cubicBezTo>
                    <a:pt x="31" y="5"/>
                    <a:pt x="16" y="10"/>
                    <a:pt x="1" y="16"/>
                  </a:cubicBezTo>
                  <a:cubicBezTo>
                    <a:pt x="1" y="16"/>
                    <a:pt x="1" y="16"/>
                    <a:pt x="1" y="16"/>
                  </a:cubicBezTo>
                  <a:cubicBezTo>
                    <a:pt x="1" y="18"/>
                    <a:pt x="0" y="20"/>
                    <a:pt x="0"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77" hidden="1"/>
            <p:cNvSpPr>
              <a:spLocks/>
            </p:cNvSpPr>
            <p:nvPr userDrawn="1"/>
          </p:nvSpPr>
          <p:spPr bwMode="auto">
            <a:xfrm>
              <a:off x="3154" y="2213"/>
              <a:ext cx="667" cy="454"/>
            </a:xfrm>
            <a:custGeom>
              <a:avLst/>
              <a:gdLst>
                <a:gd name="T0" fmla="*/ 0 w 282"/>
                <a:gd name="T1" fmla="*/ 0 h 191"/>
                <a:gd name="T2" fmla="*/ 59 w 282"/>
                <a:gd name="T3" fmla="*/ 0 h 191"/>
                <a:gd name="T4" fmla="*/ 78 w 282"/>
                <a:gd name="T5" fmla="*/ 83 h 191"/>
                <a:gd name="T6" fmla="*/ 86 w 282"/>
                <a:gd name="T7" fmla="*/ 133 h 191"/>
                <a:gd name="T8" fmla="*/ 96 w 282"/>
                <a:gd name="T9" fmla="*/ 83 h 191"/>
                <a:gd name="T10" fmla="*/ 115 w 282"/>
                <a:gd name="T11" fmla="*/ 0 h 191"/>
                <a:gd name="T12" fmla="*/ 166 w 282"/>
                <a:gd name="T13" fmla="*/ 0 h 191"/>
                <a:gd name="T14" fmla="*/ 187 w 282"/>
                <a:gd name="T15" fmla="*/ 83 h 191"/>
                <a:gd name="T16" fmla="*/ 196 w 282"/>
                <a:gd name="T17" fmla="*/ 133 h 191"/>
                <a:gd name="T18" fmla="*/ 204 w 282"/>
                <a:gd name="T19" fmla="*/ 84 h 191"/>
                <a:gd name="T20" fmla="*/ 223 w 282"/>
                <a:gd name="T21" fmla="*/ 0 h 191"/>
                <a:gd name="T22" fmla="*/ 282 w 282"/>
                <a:gd name="T23" fmla="*/ 0 h 191"/>
                <a:gd name="T24" fmla="*/ 234 w 282"/>
                <a:gd name="T25" fmla="*/ 191 h 191"/>
                <a:gd name="T26" fmla="*/ 170 w 282"/>
                <a:gd name="T27" fmla="*/ 191 h 191"/>
                <a:gd name="T28" fmla="*/ 152 w 282"/>
                <a:gd name="T29" fmla="*/ 121 h 191"/>
                <a:gd name="T30" fmla="*/ 141 w 282"/>
                <a:gd name="T31" fmla="*/ 62 h 191"/>
                <a:gd name="T32" fmla="*/ 131 w 282"/>
                <a:gd name="T33" fmla="*/ 116 h 191"/>
                <a:gd name="T34" fmla="*/ 113 w 282"/>
                <a:gd name="T35" fmla="*/ 191 h 191"/>
                <a:gd name="T36" fmla="*/ 48 w 282"/>
                <a:gd name="T37" fmla="*/ 191 h 191"/>
                <a:gd name="T38" fmla="*/ 0 w 282"/>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91">
                  <a:moveTo>
                    <a:pt x="0" y="0"/>
                  </a:moveTo>
                  <a:cubicBezTo>
                    <a:pt x="59" y="0"/>
                    <a:pt x="59" y="0"/>
                    <a:pt x="59" y="0"/>
                  </a:cubicBezTo>
                  <a:cubicBezTo>
                    <a:pt x="78" y="83"/>
                    <a:pt x="78" y="83"/>
                    <a:pt x="78" y="83"/>
                  </a:cubicBezTo>
                  <a:cubicBezTo>
                    <a:pt x="83" y="106"/>
                    <a:pt x="84" y="112"/>
                    <a:pt x="86" y="133"/>
                  </a:cubicBezTo>
                  <a:cubicBezTo>
                    <a:pt x="89" y="112"/>
                    <a:pt x="90" y="106"/>
                    <a:pt x="96" y="83"/>
                  </a:cubicBezTo>
                  <a:cubicBezTo>
                    <a:pt x="115" y="0"/>
                    <a:pt x="115" y="0"/>
                    <a:pt x="115" y="0"/>
                  </a:cubicBezTo>
                  <a:cubicBezTo>
                    <a:pt x="166" y="0"/>
                    <a:pt x="166" y="0"/>
                    <a:pt x="166" y="0"/>
                  </a:cubicBezTo>
                  <a:cubicBezTo>
                    <a:pt x="187" y="83"/>
                    <a:pt x="187" y="83"/>
                    <a:pt x="187" y="83"/>
                  </a:cubicBezTo>
                  <a:cubicBezTo>
                    <a:pt x="193" y="107"/>
                    <a:pt x="194" y="112"/>
                    <a:pt x="196" y="133"/>
                  </a:cubicBezTo>
                  <a:cubicBezTo>
                    <a:pt x="199" y="112"/>
                    <a:pt x="200" y="106"/>
                    <a:pt x="204" y="84"/>
                  </a:cubicBezTo>
                  <a:cubicBezTo>
                    <a:pt x="223" y="0"/>
                    <a:pt x="223" y="0"/>
                    <a:pt x="223" y="0"/>
                  </a:cubicBezTo>
                  <a:cubicBezTo>
                    <a:pt x="282" y="0"/>
                    <a:pt x="282" y="0"/>
                    <a:pt x="282" y="0"/>
                  </a:cubicBezTo>
                  <a:cubicBezTo>
                    <a:pt x="234" y="191"/>
                    <a:pt x="234" y="191"/>
                    <a:pt x="234" y="191"/>
                  </a:cubicBezTo>
                  <a:cubicBezTo>
                    <a:pt x="170" y="191"/>
                    <a:pt x="170" y="191"/>
                    <a:pt x="170" y="191"/>
                  </a:cubicBezTo>
                  <a:cubicBezTo>
                    <a:pt x="152" y="121"/>
                    <a:pt x="152" y="121"/>
                    <a:pt x="152" y="121"/>
                  </a:cubicBezTo>
                  <a:cubicBezTo>
                    <a:pt x="146" y="95"/>
                    <a:pt x="145" y="88"/>
                    <a:pt x="141" y="62"/>
                  </a:cubicBezTo>
                  <a:cubicBezTo>
                    <a:pt x="138" y="86"/>
                    <a:pt x="136" y="92"/>
                    <a:pt x="131" y="116"/>
                  </a:cubicBezTo>
                  <a:cubicBezTo>
                    <a:pt x="113" y="191"/>
                    <a:pt x="113" y="191"/>
                    <a:pt x="113" y="191"/>
                  </a:cubicBezTo>
                  <a:cubicBezTo>
                    <a:pt x="48" y="191"/>
                    <a:pt x="48" y="191"/>
                    <a:pt x="48" y="19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78" hidden="1"/>
            <p:cNvSpPr>
              <a:spLocks/>
            </p:cNvSpPr>
            <p:nvPr userDrawn="1"/>
          </p:nvSpPr>
          <p:spPr bwMode="auto">
            <a:xfrm>
              <a:off x="3937" y="2218"/>
              <a:ext cx="227" cy="292"/>
            </a:xfrm>
            <a:custGeom>
              <a:avLst/>
              <a:gdLst>
                <a:gd name="T0" fmla="*/ 227 w 227"/>
                <a:gd name="T1" fmla="*/ 0 h 292"/>
                <a:gd name="T2" fmla="*/ 227 w 227"/>
                <a:gd name="T3" fmla="*/ 292 h 292"/>
                <a:gd name="T4" fmla="*/ 192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2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2" y="292"/>
                  </a:lnTo>
                  <a:lnTo>
                    <a:pt x="33" y="54"/>
                  </a:lnTo>
                  <a:lnTo>
                    <a:pt x="36" y="292"/>
                  </a:lnTo>
                  <a:lnTo>
                    <a:pt x="0" y="292"/>
                  </a:lnTo>
                  <a:lnTo>
                    <a:pt x="0" y="0"/>
                  </a:lnTo>
                  <a:lnTo>
                    <a:pt x="36" y="0"/>
                  </a:lnTo>
                  <a:lnTo>
                    <a:pt x="194" y="235"/>
                  </a:lnTo>
                  <a:lnTo>
                    <a:pt x="192"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79" hidden="1"/>
            <p:cNvSpPr>
              <a:spLocks noEditPoints="1"/>
            </p:cNvSpPr>
            <p:nvPr userDrawn="1"/>
          </p:nvSpPr>
          <p:spPr bwMode="auto">
            <a:xfrm>
              <a:off x="4197" y="2218"/>
              <a:ext cx="256" cy="292"/>
            </a:xfrm>
            <a:custGeom>
              <a:avLst/>
              <a:gdLst>
                <a:gd name="T0" fmla="*/ 173 w 256"/>
                <a:gd name="T1" fmla="*/ 171 h 292"/>
                <a:gd name="T2" fmla="*/ 130 w 256"/>
                <a:gd name="T3" fmla="*/ 50 h 292"/>
                <a:gd name="T4" fmla="*/ 86 w 256"/>
                <a:gd name="T5" fmla="*/ 171 h 292"/>
                <a:gd name="T6" fmla="*/ 173 w 256"/>
                <a:gd name="T7" fmla="*/ 171 h 292"/>
                <a:gd name="T8" fmla="*/ 185 w 256"/>
                <a:gd name="T9" fmla="*/ 204 h 292"/>
                <a:gd name="T10" fmla="*/ 74 w 256"/>
                <a:gd name="T11" fmla="*/ 204 h 292"/>
                <a:gd name="T12" fmla="*/ 41 w 256"/>
                <a:gd name="T13" fmla="*/ 292 h 292"/>
                <a:gd name="T14" fmla="*/ 0 w 256"/>
                <a:gd name="T15" fmla="*/ 292 h 292"/>
                <a:gd name="T16" fmla="*/ 109 w 256"/>
                <a:gd name="T17" fmla="*/ 0 h 292"/>
                <a:gd name="T18" fmla="*/ 152 w 256"/>
                <a:gd name="T19" fmla="*/ 0 h 292"/>
                <a:gd name="T20" fmla="*/ 256 w 256"/>
                <a:gd name="T21" fmla="*/ 292 h 292"/>
                <a:gd name="T22" fmla="*/ 216 w 256"/>
                <a:gd name="T23" fmla="*/ 292 h 292"/>
                <a:gd name="T24" fmla="*/ 185 w 256"/>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2">
                  <a:moveTo>
                    <a:pt x="173" y="171"/>
                  </a:moveTo>
                  <a:lnTo>
                    <a:pt x="130" y="50"/>
                  </a:lnTo>
                  <a:lnTo>
                    <a:pt x="86" y="171"/>
                  </a:lnTo>
                  <a:lnTo>
                    <a:pt x="173" y="171"/>
                  </a:lnTo>
                  <a:close/>
                  <a:moveTo>
                    <a:pt x="185" y="204"/>
                  </a:moveTo>
                  <a:lnTo>
                    <a:pt x="74" y="204"/>
                  </a:lnTo>
                  <a:lnTo>
                    <a:pt x="41" y="292"/>
                  </a:lnTo>
                  <a:lnTo>
                    <a:pt x="0" y="292"/>
                  </a:lnTo>
                  <a:lnTo>
                    <a:pt x="109" y="0"/>
                  </a:lnTo>
                  <a:lnTo>
                    <a:pt x="152" y="0"/>
                  </a:lnTo>
                  <a:lnTo>
                    <a:pt x="256"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80" hidden="1"/>
            <p:cNvSpPr>
              <a:spLocks/>
            </p:cNvSpPr>
            <p:nvPr userDrawn="1"/>
          </p:nvSpPr>
          <p:spPr bwMode="auto">
            <a:xfrm>
              <a:off x="4427" y="2218"/>
              <a:ext cx="215" cy="292"/>
            </a:xfrm>
            <a:custGeom>
              <a:avLst/>
              <a:gdLst>
                <a:gd name="T0" fmla="*/ 128 w 215"/>
                <a:gd name="T1" fmla="*/ 35 h 292"/>
                <a:gd name="T2" fmla="*/ 128 w 215"/>
                <a:gd name="T3" fmla="*/ 292 h 292"/>
                <a:gd name="T4" fmla="*/ 87 w 215"/>
                <a:gd name="T5" fmla="*/ 292 h 292"/>
                <a:gd name="T6" fmla="*/ 87 w 215"/>
                <a:gd name="T7" fmla="*/ 35 h 292"/>
                <a:gd name="T8" fmla="*/ 0 w 215"/>
                <a:gd name="T9" fmla="*/ 35 h 292"/>
                <a:gd name="T10" fmla="*/ 0 w 215"/>
                <a:gd name="T11" fmla="*/ 0 h 292"/>
                <a:gd name="T12" fmla="*/ 215 w 215"/>
                <a:gd name="T13" fmla="*/ 0 h 292"/>
                <a:gd name="T14" fmla="*/ 215 w 215"/>
                <a:gd name="T15" fmla="*/ 35 h 292"/>
                <a:gd name="T16" fmla="*/ 128 w 215"/>
                <a:gd name="T17" fmla="*/ 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92">
                  <a:moveTo>
                    <a:pt x="128" y="35"/>
                  </a:moveTo>
                  <a:lnTo>
                    <a:pt x="128" y="292"/>
                  </a:lnTo>
                  <a:lnTo>
                    <a:pt x="87" y="292"/>
                  </a:lnTo>
                  <a:lnTo>
                    <a:pt x="87" y="35"/>
                  </a:lnTo>
                  <a:lnTo>
                    <a:pt x="0" y="35"/>
                  </a:lnTo>
                  <a:lnTo>
                    <a:pt x="0" y="0"/>
                  </a:lnTo>
                  <a:lnTo>
                    <a:pt x="215" y="0"/>
                  </a:lnTo>
                  <a:lnTo>
                    <a:pt x="215" y="35"/>
                  </a:lnTo>
                  <a:lnTo>
                    <a:pt x="128"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Rectangle 81" hidden="1"/>
            <p:cNvSpPr>
              <a:spLocks noChangeArrowheads="1"/>
            </p:cNvSpPr>
            <p:nvPr userDrawn="1"/>
          </p:nvSpPr>
          <p:spPr bwMode="auto">
            <a:xfrm>
              <a:off x="4671" y="2218"/>
              <a:ext cx="40" cy="2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82" hidden="1"/>
            <p:cNvSpPr>
              <a:spLocks noEditPoints="1"/>
            </p:cNvSpPr>
            <p:nvPr userDrawn="1"/>
          </p:nvSpPr>
          <p:spPr bwMode="auto">
            <a:xfrm>
              <a:off x="4756" y="2211"/>
              <a:ext cx="293" cy="307"/>
            </a:xfrm>
            <a:custGeom>
              <a:avLst/>
              <a:gdLst>
                <a:gd name="T0" fmla="*/ 62 w 124"/>
                <a:gd name="T1" fmla="*/ 13 h 129"/>
                <a:gd name="T2" fmla="*/ 18 w 124"/>
                <a:gd name="T3" fmla="*/ 65 h 129"/>
                <a:gd name="T4" fmla="*/ 63 w 124"/>
                <a:gd name="T5" fmla="*/ 117 h 129"/>
                <a:gd name="T6" fmla="*/ 107 w 124"/>
                <a:gd name="T7" fmla="*/ 64 h 129"/>
                <a:gd name="T8" fmla="*/ 62 w 124"/>
                <a:gd name="T9" fmla="*/ 13 h 129"/>
                <a:gd name="T10" fmla="*/ 62 w 124"/>
                <a:gd name="T11" fmla="*/ 129 h 129"/>
                <a:gd name="T12" fmla="*/ 0 w 124"/>
                <a:gd name="T13" fmla="*/ 65 h 129"/>
                <a:gd name="T14" fmla="*/ 62 w 124"/>
                <a:gd name="T15" fmla="*/ 0 h 129"/>
                <a:gd name="T16" fmla="*/ 124 w 124"/>
                <a:gd name="T17" fmla="*/ 64 h 129"/>
                <a:gd name="T18" fmla="*/ 62 w 124"/>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9">
                  <a:moveTo>
                    <a:pt x="62" y="13"/>
                  </a:moveTo>
                  <a:cubicBezTo>
                    <a:pt x="31" y="13"/>
                    <a:pt x="18" y="37"/>
                    <a:pt x="18" y="65"/>
                  </a:cubicBezTo>
                  <a:cubicBezTo>
                    <a:pt x="18" y="91"/>
                    <a:pt x="31" y="117"/>
                    <a:pt x="63" y="117"/>
                  </a:cubicBezTo>
                  <a:cubicBezTo>
                    <a:pt x="96" y="117"/>
                    <a:pt x="107" y="89"/>
                    <a:pt x="107" y="64"/>
                  </a:cubicBezTo>
                  <a:cubicBezTo>
                    <a:pt x="106" y="34"/>
                    <a:pt x="91" y="13"/>
                    <a:pt x="62" y="13"/>
                  </a:cubicBezTo>
                  <a:moveTo>
                    <a:pt x="62" y="129"/>
                  </a:moveTo>
                  <a:cubicBezTo>
                    <a:pt x="24" y="129"/>
                    <a:pt x="0" y="103"/>
                    <a:pt x="0" y="65"/>
                  </a:cubicBezTo>
                  <a:cubicBezTo>
                    <a:pt x="0" y="19"/>
                    <a:pt x="32" y="0"/>
                    <a:pt x="62" y="0"/>
                  </a:cubicBezTo>
                  <a:cubicBezTo>
                    <a:pt x="97" y="0"/>
                    <a:pt x="124" y="23"/>
                    <a:pt x="124" y="64"/>
                  </a:cubicBezTo>
                  <a:cubicBezTo>
                    <a:pt x="124" y="100"/>
                    <a:pt x="103" y="129"/>
                    <a:pt x="62" y="1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83" hidden="1"/>
            <p:cNvSpPr>
              <a:spLocks/>
            </p:cNvSpPr>
            <p:nvPr userDrawn="1"/>
          </p:nvSpPr>
          <p:spPr bwMode="auto">
            <a:xfrm>
              <a:off x="5089" y="2218"/>
              <a:ext cx="227" cy="292"/>
            </a:xfrm>
            <a:custGeom>
              <a:avLst/>
              <a:gdLst>
                <a:gd name="T0" fmla="*/ 227 w 227"/>
                <a:gd name="T1" fmla="*/ 0 h 292"/>
                <a:gd name="T2" fmla="*/ 227 w 227"/>
                <a:gd name="T3" fmla="*/ 292 h 292"/>
                <a:gd name="T4" fmla="*/ 194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4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4" y="292"/>
                  </a:lnTo>
                  <a:lnTo>
                    <a:pt x="33" y="54"/>
                  </a:lnTo>
                  <a:lnTo>
                    <a:pt x="36" y="292"/>
                  </a:lnTo>
                  <a:lnTo>
                    <a:pt x="0" y="292"/>
                  </a:lnTo>
                  <a:lnTo>
                    <a:pt x="0" y="0"/>
                  </a:lnTo>
                  <a:lnTo>
                    <a:pt x="36" y="0"/>
                  </a:lnTo>
                  <a:lnTo>
                    <a:pt x="194" y="235"/>
                  </a:lnTo>
                  <a:lnTo>
                    <a:pt x="194"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84" hidden="1"/>
            <p:cNvSpPr>
              <a:spLocks noEditPoints="1"/>
            </p:cNvSpPr>
            <p:nvPr userDrawn="1"/>
          </p:nvSpPr>
          <p:spPr bwMode="auto">
            <a:xfrm>
              <a:off x="5349" y="2218"/>
              <a:ext cx="258" cy="292"/>
            </a:xfrm>
            <a:custGeom>
              <a:avLst/>
              <a:gdLst>
                <a:gd name="T0" fmla="*/ 173 w 258"/>
                <a:gd name="T1" fmla="*/ 171 h 292"/>
                <a:gd name="T2" fmla="*/ 131 w 258"/>
                <a:gd name="T3" fmla="*/ 50 h 292"/>
                <a:gd name="T4" fmla="*/ 86 w 258"/>
                <a:gd name="T5" fmla="*/ 171 h 292"/>
                <a:gd name="T6" fmla="*/ 173 w 258"/>
                <a:gd name="T7" fmla="*/ 171 h 292"/>
                <a:gd name="T8" fmla="*/ 185 w 258"/>
                <a:gd name="T9" fmla="*/ 204 h 292"/>
                <a:gd name="T10" fmla="*/ 74 w 258"/>
                <a:gd name="T11" fmla="*/ 204 h 292"/>
                <a:gd name="T12" fmla="*/ 41 w 258"/>
                <a:gd name="T13" fmla="*/ 292 h 292"/>
                <a:gd name="T14" fmla="*/ 0 w 258"/>
                <a:gd name="T15" fmla="*/ 292 h 292"/>
                <a:gd name="T16" fmla="*/ 112 w 258"/>
                <a:gd name="T17" fmla="*/ 0 h 292"/>
                <a:gd name="T18" fmla="*/ 152 w 258"/>
                <a:gd name="T19" fmla="*/ 0 h 292"/>
                <a:gd name="T20" fmla="*/ 258 w 258"/>
                <a:gd name="T21" fmla="*/ 292 h 292"/>
                <a:gd name="T22" fmla="*/ 216 w 258"/>
                <a:gd name="T23" fmla="*/ 292 h 292"/>
                <a:gd name="T24" fmla="*/ 185 w 258"/>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2">
                  <a:moveTo>
                    <a:pt x="173" y="171"/>
                  </a:moveTo>
                  <a:lnTo>
                    <a:pt x="131" y="50"/>
                  </a:lnTo>
                  <a:lnTo>
                    <a:pt x="86" y="171"/>
                  </a:lnTo>
                  <a:lnTo>
                    <a:pt x="173" y="171"/>
                  </a:lnTo>
                  <a:close/>
                  <a:moveTo>
                    <a:pt x="185" y="204"/>
                  </a:moveTo>
                  <a:lnTo>
                    <a:pt x="74" y="204"/>
                  </a:lnTo>
                  <a:lnTo>
                    <a:pt x="41" y="292"/>
                  </a:lnTo>
                  <a:lnTo>
                    <a:pt x="0" y="292"/>
                  </a:lnTo>
                  <a:lnTo>
                    <a:pt x="112" y="0"/>
                  </a:lnTo>
                  <a:lnTo>
                    <a:pt x="152" y="0"/>
                  </a:lnTo>
                  <a:lnTo>
                    <a:pt x="258"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85" hidden="1"/>
            <p:cNvSpPr>
              <a:spLocks/>
            </p:cNvSpPr>
            <p:nvPr userDrawn="1"/>
          </p:nvSpPr>
          <p:spPr bwMode="auto">
            <a:xfrm>
              <a:off x="5638" y="2218"/>
              <a:ext cx="180" cy="292"/>
            </a:xfrm>
            <a:custGeom>
              <a:avLst/>
              <a:gdLst>
                <a:gd name="T0" fmla="*/ 38 w 180"/>
                <a:gd name="T1" fmla="*/ 259 h 292"/>
                <a:gd name="T2" fmla="*/ 180 w 180"/>
                <a:gd name="T3" fmla="*/ 259 h 292"/>
                <a:gd name="T4" fmla="*/ 180 w 180"/>
                <a:gd name="T5" fmla="*/ 292 h 292"/>
                <a:gd name="T6" fmla="*/ 0 w 180"/>
                <a:gd name="T7" fmla="*/ 292 h 292"/>
                <a:gd name="T8" fmla="*/ 0 w 180"/>
                <a:gd name="T9" fmla="*/ 0 h 292"/>
                <a:gd name="T10" fmla="*/ 38 w 180"/>
                <a:gd name="T11" fmla="*/ 0 h 292"/>
                <a:gd name="T12" fmla="*/ 38 w 180"/>
                <a:gd name="T13" fmla="*/ 259 h 292"/>
              </a:gdLst>
              <a:ahLst/>
              <a:cxnLst>
                <a:cxn ang="0">
                  <a:pos x="T0" y="T1"/>
                </a:cxn>
                <a:cxn ang="0">
                  <a:pos x="T2" y="T3"/>
                </a:cxn>
                <a:cxn ang="0">
                  <a:pos x="T4" y="T5"/>
                </a:cxn>
                <a:cxn ang="0">
                  <a:pos x="T6" y="T7"/>
                </a:cxn>
                <a:cxn ang="0">
                  <a:pos x="T8" y="T9"/>
                </a:cxn>
                <a:cxn ang="0">
                  <a:pos x="T10" y="T11"/>
                </a:cxn>
                <a:cxn ang="0">
                  <a:pos x="T12" y="T13"/>
                </a:cxn>
              </a:cxnLst>
              <a:rect l="0" t="0" r="r" b="b"/>
              <a:pathLst>
                <a:path w="180" h="292">
                  <a:moveTo>
                    <a:pt x="38" y="259"/>
                  </a:moveTo>
                  <a:lnTo>
                    <a:pt x="180" y="259"/>
                  </a:lnTo>
                  <a:lnTo>
                    <a:pt x="180" y="292"/>
                  </a:lnTo>
                  <a:lnTo>
                    <a:pt x="0" y="292"/>
                  </a:lnTo>
                  <a:lnTo>
                    <a:pt x="0" y="0"/>
                  </a:lnTo>
                  <a:lnTo>
                    <a:pt x="38" y="0"/>
                  </a:lnTo>
                  <a:lnTo>
                    <a:pt x="38" y="2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6" hidden="1"/>
            <p:cNvSpPr>
              <a:spLocks/>
            </p:cNvSpPr>
            <p:nvPr userDrawn="1"/>
          </p:nvSpPr>
          <p:spPr bwMode="auto">
            <a:xfrm>
              <a:off x="3911" y="2553"/>
              <a:ext cx="407" cy="293"/>
            </a:xfrm>
            <a:custGeom>
              <a:avLst/>
              <a:gdLst>
                <a:gd name="T0" fmla="*/ 367 w 407"/>
                <a:gd name="T1" fmla="*/ 0 h 293"/>
                <a:gd name="T2" fmla="*/ 407 w 407"/>
                <a:gd name="T3" fmla="*/ 0 h 293"/>
                <a:gd name="T4" fmla="*/ 317 w 407"/>
                <a:gd name="T5" fmla="*/ 293 h 293"/>
                <a:gd name="T6" fmla="*/ 279 w 407"/>
                <a:gd name="T7" fmla="*/ 293 h 293"/>
                <a:gd name="T8" fmla="*/ 204 w 407"/>
                <a:gd name="T9" fmla="*/ 50 h 293"/>
                <a:gd name="T10" fmla="*/ 130 w 407"/>
                <a:gd name="T11" fmla="*/ 293 h 293"/>
                <a:gd name="T12" fmla="*/ 90 w 407"/>
                <a:gd name="T13" fmla="*/ 293 h 293"/>
                <a:gd name="T14" fmla="*/ 0 w 407"/>
                <a:gd name="T15" fmla="*/ 0 h 293"/>
                <a:gd name="T16" fmla="*/ 43 w 407"/>
                <a:gd name="T17" fmla="*/ 0 h 293"/>
                <a:gd name="T18" fmla="*/ 111 w 407"/>
                <a:gd name="T19" fmla="*/ 243 h 293"/>
                <a:gd name="T20" fmla="*/ 185 w 407"/>
                <a:gd name="T21" fmla="*/ 0 h 293"/>
                <a:gd name="T22" fmla="*/ 223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4" y="50"/>
                  </a:lnTo>
                  <a:lnTo>
                    <a:pt x="130" y="293"/>
                  </a:lnTo>
                  <a:lnTo>
                    <a:pt x="90" y="293"/>
                  </a:lnTo>
                  <a:lnTo>
                    <a:pt x="0" y="0"/>
                  </a:lnTo>
                  <a:lnTo>
                    <a:pt x="43" y="0"/>
                  </a:lnTo>
                  <a:lnTo>
                    <a:pt x="111" y="243"/>
                  </a:lnTo>
                  <a:lnTo>
                    <a:pt x="185" y="0"/>
                  </a:lnTo>
                  <a:lnTo>
                    <a:pt x="223"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87" hidden="1"/>
            <p:cNvSpPr>
              <a:spLocks noEditPoints="1"/>
            </p:cNvSpPr>
            <p:nvPr userDrawn="1"/>
          </p:nvSpPr>
          <p:spPr bwMode="auto">
            <a:xfrm>
              <a:off x="4304" y="2553"/>
              <a:ext cx="258" cy="293"/>
            </a:xfrm>
            <a:custGeom>
              <a:avLst/>
              <a:gdLst>
                <a:gd name="T0" fmla="*/ 173 w 258"/>
                <a:gd name="T1" fmla="*/ 172 h 293"/>
                <a:gd name="T2" fmla="*/ 130 w 258"/>
                <a:gd name="T3" fmla="*/ 50 h 293"/>
                <a:gd name="T4" fmla="*/ 85 w 258"/>
                <a:gd name="T5" fmla="*/ 172 h 293"/>
                <a:gd name="T6" fmla="*/ 173 w 258"/>
                <a:gd name="T7" fmla="*/ 172 h 293"/>
                <a:gd name="T8" fmla="*/ 184 w 258"/>
                <a:gd name="T9" fmla="*/ 205 h 293"/>
                <a:gd name="T10" fmla="*/ 73 w 258"/>
                <a:gd name="T11" fmla="*/ 205 h 293"/>
                <a:gd name="T12" fmla="*/ 40 w 258"/>
                <a:gd name="T13" fmla="*/ 293 h 293"/>
                <a:gd name="T14" fmla="*/ 0 w 258"/>
                <a:gd name="T15" fmla="*/ 293 h 293"/>
                <a:gd name="T16" fmla="*/ 111 w 258"/>
                <a:gd name="T17" fmla="*/ 0 h 293"/>
                <a:gd name="T18" fmla="*/ 151 w 258"/>
                <a:gd name="T19" fmla="*/ 0 h 293"/>
                <a:gd name="T20" fmla="*/ 258 w 258"/>
                <a:gd name="T21" fmla="*/ 293 h 293"/>
                <a:gd name="T22" fmla="*/ 215 w 258"/>
                <a:gd name="T23" fmla="*/ 293 h 293"/>
                <a:gd name="T24" fmla="*/ 184 w 258"/>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3">
                  <a:moveTo>
                    <a:pt x="173" y="172"/>
                  </a:moveTo>
                  <a:lnTo>
                    <a:pt x="130" y="50"/>
                  </a:lnTo>
                  <a:lnTo>
                    <a:pt x="85" y="172"/>
                  </a:lnTo>
                  <a:lnTo>
                    <a:pt x="173" y="172"/>
                  </a:lnTo>
                  <a:close/>
                  <a:moveTo>
                    <a:pt x="184" y="205"/>
                  </a:moveTo>
                  <a:lnTo>
                    <a:pt x="73" y="205"/>
                  </a:lnTo>
                  <a:lnTo>
                    <a:pt x="40" y="293"/>
                  </a:lnTo>
                  <a:lnTo>
                    <a:pt x="0" y="293"/>
                  </a:lnTo>
                  <a:lnTo>
                    <a:pt x="111" y="0"/>
                  </a:lnTo>
                  <a:lnTo>
                    <a:pt x="151" y="0"/>
                  </a:lnTo>
                  <a:lnTo>
                    <a:pt x="258" y="293"/>
                  </a:lnTo>
                  <a:lnTo>
                    <a:pt x="215"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88" hidden="1"/>
            <p:cNvSpPr>
              <a:spLocks/>
            </p:cNvSpPr>
            <p:nvPr userDrawn="1"/>
          </p:nvSpPr>
          <p:spPr bwMode="auto">
            <a:xfrm>
              <a:off x="4533" y="2553"/>
              <a:ext cx="216" cy="293"/>
            </a:xfrm>
            <a:custGeom>
              <a:avLst/>
              <a:gdLst>
                <a:gd name="T0" fmla="*/ 128 w 216"/>
                <a:gd name="T1" fmla="*/ 36 h 293"/>
                <a:gd name="T2" fmla="*/ 128 w 216"/>
                <a:gd name="T3" fmla="*/ 293 h 293"/>
                <a:gd name="T4" fmla="*/ 88 w 216"/>
                <a:gd name="T5" fmla="*/ 293 h 293"/>
                <a:gd name="T6" fmla="*/ 88 w 216"/>
                <a:gd name="T7" fmla="*/ 36 h 293"/>
                <a:gd name="T8" fmla="*/ 0 w 216"/>
                <a:gd name="T9" fmla="*/ 36 h 293"/>
                <a:gd name="T10" fmla="*/ 0 w 216"/>
                <a:gd name="T11" fmla="*/ 0 h 293"/>
                <a:gd name="T12" fmla="*/ 216 w 216"/>
                <a:gd name="T13" fmla="*/ 0 h 293"/>
                <a:gd name="T14" fmla="*/ 216 w 216"/>
                <a:gd name="T15" fmla="*/ 36 h 293"/>
                <a:gd name="T16" fmla="*/ 128 w 216"/>
                <a:gd name="T17"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93">
                  <a:moveTo>
                    <a:pt x="128" y="36"/>
                  </a:moveTo>
                  <a:lnTo>
                    <a:pt x="128" y="293"/>
                  </a:lnTo>
                  <a:lnTo>
                    <a:pt x="88" y="293"/>
                  </a:lnTo>
                  <a:lnTo>
                    <a:pt x="88" y="36"/>
                  </a:lnTo>
                  <a:lnTo>
                    <a:pt x="0" y="36"/>
                  </a:lnTo>
                  <a:lnTo>
                    <a:pt x="0" y="0"/>
                  </a:lnTo>
                  <a:lnTo>
                    <a:pt x="216" y="0"/>
                  </a:lnTo>
                  <a:lnTo>
                    <a:pt x="216" y="36"/>
                  </a:lnTo>
                  <a:lnTo>
                    <a:pt x="128"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89" hidden="1"/>
            <p:cNvSpPr>
              <a:spLocks/>
            </p:cNvSpPr>
            <p:nvPr userDrawn="1"/>
          </p:nvSpPr>
          <p:spPr bwMode="auto">
            <a:xfrm>
              <a:off x="4782" y="2553"/>
              <a:ext cx="203" cy="293"/>
            </a:xfrm>
            <a:custGeom>
              <a:avLst/>
              <a:gdLst>
                <a:gd name="T0" fmla="*/ 35 w 203"/>
                <a:gd name="T1" fmla="*/ 160 h 293"/>
                <a:gd name="T2" fmla="*/ 35 w 203"/>
                <a:gd name="T3" fmla="*/ 260 h 293"/>
                <a:gd name="T4" fmla="*/ 203 w 203"/>
                <a:gd name="T5" fmla="*/ 260 h 293"/>
                <a:gd name="T6" fmla="*/ 203 w 203"/>
                <a:gd name="T7" fmla="*/ 293 h 293"/>
                <a:gd name="T8" fmla="*/ 0 w 203"/>
                <a:gd name="T9" fmla="*/ 293 h 293"/>
                <a:gd name="T10" fmla="*/ 0 w 203"/>
                <a:gd name="T11" fmla="*/ 0 h 293"/>
                <a:gd name="T12" fmla="*/ 198 w 203"/>
                <a:gd name="T13" fmla="*/ 0 h 293"/>
                <a:gd name="T14" fmla="*/ 198 w 203"/>
                <a:gd name="T15" fmla="*/ 36 h 293"/>
                <a:gd name="T16" fmla="*/ 35 w 203"/>
                <a:gd name="T17" fmla="*/ 36 h 293"/>
                <a:gd name="T18" fmla="*/ 35 w 203"/>
                <a:gd name="T19" fmla="*/ 126 h 293"/>
                <a:gd name="T20" fmla="*/ 177 w 203"/>
                <a:gd name="T21" fmla="*/ 126 h 293"/>
                <a:gd name="T22" fmla="*/ 177 w 203"/>
                <a:gd name="T23" fmla="*/ 160 h 293"/>
                <a:gd name="T24" fmla="*/ 35 w 203"/>
                <a:gd name="T25"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93">
                  <a:moveTo>
                    <a:pt x="35" y="160"/>
                  </a:moveTo>
                  <a:lnTo>
                    <a:pt x="35" y="260"/>
                  </a:lnTo>
                  <a:lnTo>
                    <a:pt x="203" y="260"/>
                  </a:lnTo>
                  <a:lnTo>
                    <a:pt x="203" y="293"/>
                  </a:lnTo>
                  <a:lnTo>
                    <a:pt x="0" y="293"/>
                  </a:lnTo>
                  <a:lnTo>
                    <a:pt x="0" y="0"/>
                  </a:lnTo>
                  <a:lnTo>
                    <a:pt x="198" y="0"/>
                  </a:lnTo>
                  <a:lnTo>
                    <a:pt x="198" y="36"/>
                  </a:lnTo>
                  <a:lnTo>
                    <a:pt x="35" y="36"/>
                  </a:lnTo>
                  <a:lnTo>
                    <a:pt x="35" y="126"/>
                  </a:lnTo>
                  <a:lnTo>
                    <a:pt x="177" y="126"/>
                  </a:lnTo>
                  <a:lnTo>
                    <a:pt x="177" y="160"/>
                  </a:lnTo>
                  <a:lnTo>
                    <a:pt x="35"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90" hidden="1"/>
            <p:cNvSpPr>
              <a:spLocks noEditPoints="1"/>
            </p:cNvSpPr>
            <p:nvPr userDrawn="1"/>
          </p:nvSpPr>
          <p:spPr bwMode="auto">
            <a:xfrm>
              <a:off x="5023" y="2553"/>
              <a:ext cx="237" cy="293"/>
            </a:xfrm>
            <a:custGeom>
              <a:avLst/>
              <a:gdLst>
                <a:gd name="T0" fmla="*/ 16 w 100"/>
                <a:gd name="T1" fmla="*/ 58 h 123"/>
                <a:gd name="T2" fmla="*/ 48 w 100"/>
                <a:gd name="T3" fmla="*/ 58 h 123"/>
                <a:gd name="T4" fmla="*/ 63 w 100"/>
                <a:gd name="T5" fmla="*/ 56 h 123"/>
                <a:gd name="T6" fmla="*/ 78 w 100"/>
                <a:gd name="T7" fmla="*/ 36 h 123"/>
                <a:gd name="T8" fmla="*/ 71 w 100"/>
                <a:gd name="T9" fmla="*/ 19 h 123"/>
                <a:gd name="T10" fmla="*/ 47 w 100"/>
                <a:gd name="T11" fmla="*/ 14 h 123"/>
                <a:gd name="T12" fmla="*/ 16 w 100"/>
                <a:gd name="T13" fmla="*/ 14 h 123"/>
                <a:gd name="T14" fmla="*/ 16 w 100"/>
                <a:gd name="T15" fmla="*/ 58 h 123"/>
                <a:gd name="T16" fmla="*/ 16 w 100"/>
                <a:gd name="T17" fmla="*/ 71 h 123"/>
                <a:gd name="T18" fmla="*/ 16 w 100"/>
                <a:gd name="T19" fmla="*/ 123 h 123"/>
                <a:gd name="T20" fmla="*/ 0 w 100"/>
                <a:gd name="T21" fmla="*/ 123 h 123"/>
                <a:gd name="T22" fmla="*/ 0 w 100"/>
                <a:gd name="T23" fmla="*/ 0 h 123"/>
                <a:gd name="T24" fmla="*/ 45 w 100"/>
                <a:gd name="T25" fmla="*/ 0 h 123"/>
                <a:gd name="T26" fmla="*/ 82 w 100"/>
                <a:gd name="T27" fmla="*/ 8 h 123"/>
                <a:gd name="T28" fmla="*/ 95 w 100"/>
                <a:gd name="T29" fmla="*/ 36 h 123"/>
                <a:gd name="T30" fmla="*/ 66 w 100"/>
                <a:gd name="T31" fmla="*/ 70 h 123"/>
                <a:gd name="T32" fmla="*/ 100 w 100"/>
                <a:gd name="T33" fmla="*/ 123 h 123"/>
                <a:gd name="T34" fmla="*/ 81 w 100"/>
                <a:gd name="T35" fmla="*/ 123 h 123"/>
                <a:gd name="T36" fmla="*/ 47 w 100"/>
                <a:gd name="T37" fmla="*/ 71 h 123"/>
                <a:gd name="T38" fmla="*/ 16 w 100"/>
                <a:gd name="T39"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3">
                  <a:moveTo>
                    <a:pt x="16" y="58"/>
                  </a:moveTo>
                  <a:cubicBezTo>
                    <a:pt x="48" y="58"/>
                    <a:pt x="48" y="58"/>
                    <a:pt x="48" y="58"/>
                  </a:cubicBezTo>
                  <a:cubicBezTo>
                    <a:pt x="53" y="58"/>
                    <a:pt x="58" y="58"/>
                    <a:pt x="63" y="56"/>
                  </a:cubicBezTo>
                  <a:cubicBezTo>
                    <a:pt x="74" y="54"/>
                    <a:pt x="78" y="45"/>
                    <a:pt x="78" y="36"/>
                  </a:cubicBezTo>
                  <a:cubicBezTo>
                    <a:pt x="78" y="33"/>
                    <a:pt x="78" y="25"/>
                    <a:pt x="71" y="19"/>
                  </a:cubicBezTo>
                  <a:cubicBezTo>
                    <a:pt x="65" y="14"/>
                    <a:pt x="57" y="14"/>
                    <a:pt x="47" y="14"/>
                  </a:cubicBezTo>
                  <a:cubicBezTo>
                    <a:pt x="16" y="14"/>
                    <a:pt x="16" y="14"/>
                    <a:pt x="16" y="14"/>
                  </a:cubicBezTo>
                  <a:lnTo>
                    <a:pt x="16" y="58"/>
                  </a:lnTo>
                  <a:close/>
                  <a:moveTo>
                    <a:pt x="16" y="71"/>
                  </a:moveTo>
                  <a:cubicBezTo>
                    <a:pt x="16" y="123"/>
                    <a:pt x="16" y="123"/>
                    <a:pt x="16" y="123"/>
                  </a:cubicBezTo>
                  <a:cubicBezTo>
                    <a:pt x="0" y="123"/>
                    <a:pt x="0" y="123"/>
                    <a:pt x="0" y="123"/>
                  </a:cubicBezTo>
                  <a:cubicBezTo>
                    <a:pt x="0" y="0"/>
                    <a:pt x="0" y="0"/>
                    <a:pt x="0" y="0"/>
                  </a:cubicBezTo>
                  <a:cubicBezTo>
                    <a:pt x="45" y="0"/>
                    <a:pt x="45" y="0"/>
                    <a:pt x="45" y="0"/>
                  </a:cubicBezTo>
                  <a:cubicBezTo>
                    <a:pt x="62" y="1"/>
                    <a:pt x="72" y="1"/>
                    <a:pt x="82" y="8"/>
                  </a:cubicBezTo>
                  <a:cubicBezTo>
                    <a:pt x="91" y="15"/>
                    <a:pt x="95" y="25"/>
                    <a:pt x="95" y="36"/>
                  </a:cubicBezTo>
                  <a:cubicBezTo>
                    <a:pt x="95" y="65"/>
                    <a:pt x="72" y="69"/>
                    <a:pt x="66" y="70"/>
                  </a:cubicBezTo>
                  <a:cubicBezTo>
                    <a:pt x="100" y="123"/>
                    <a:pt x="100" y="123"/>
                    <a:pt x="100" y="123"/>
                  </a:cubicBezTo>
                  <a:cubicBezTo>
                    <a:pt x="81" y="123"/>
                    <a:pt x="81" y="123"/>
                    <a:pt x="81" y="123"/>
                  </a:cubicBezTo>
                  <a:cubicBezTo>
                    <a:pt x="47" y="71"/>
                    <a:pt x="47" y="71"/>
                    <a:pt x="47" y="71"/>
                  </a:cubicBezTo>
                  <a:lnTo>
                    <a:pt x="16"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91" hidden="1"/>
            <p:cNvSpPr>
              <a:spLocks/>
            </p:cNvSpPr>
            <p:nvPr userDrawn="1"/>
          </p:nvSpPr>
          <p:spPr bwMode="auto">
            <a:xfrm>
              <a:off x="5264" y="2553"/>
              <a:ext cx="407" cy="293"/>
            </a:xfrm>
            <a:custGeom>
              <a:avLst/>
              <a:gdLst>
                <a:gd name="T0" fmla="*/ 367 w 407"/>
                <a:gd name="T1" fmla="*/ 0 h 293"/>
                <a:gd name="T2" fmla="*/ 407 w 407"/>
                <a:gd name="T3" fmla="*/ 0 h 293"/>
                <a:gd name="T4" fmla="*/ 317 w 407"/>
                <a:gd name="T5" fmla="*/ 293 h 293"/>
                <a:gd name="T6" fmla="*/ 279 w 407"/>
                <a:gd name="T7" fmla="*/ 293 h 293"/>
                <a:gd name="T8" fmla="*/ 201 w 407"/>
                <a:gd name="T9" fmla="*/ 50 h 293"/>
                <a:gd name="T10" fmla="*/ 128 w 407"/>
                <a:gd name="T11" fmla="*/ 293 h 293"/>
                <a:gd name="T12" fmla="*/ 90 w 407"/>
                <a:gd name="T13" fmla="*/ 293 h 293"/>
                <a:gd name="T14" fmla="*/ 0 w 407"/>
                <a:gd name="T15" fmla="*/ 0 h 293"/>
                <a:gd name="T16" fmla="*/ 41 w 407"/>
                <a:gd name="T17" fmla="*/ 0 h 293"/>
                <a:gd name="T18" fmla="*/ 109 w 407"/>
                <a:gd name="T19" fmla="*/ 243 h 293"/>
                <a:gd name="T20" fmla="*/ 182 w 407"/>
                <a:gd name="T21" fmla="*/ 0 h 293"/>
                <a:gd name="T22" fmla="*/ 220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1" y="50"/>
                  </a:lnTo>
                  <a:lnTo>
                    <a:pt x="128" y="293"/>
                  </a:lnTo>
                  <a:lnTo>
                    <a:pt x="90" y="293"/>
                  </a:lnTo>
                  <a:lnTo>
                    <a:pt x="0" y="0"/>
                  </a:lnTo>
                  <a:lnTo>
                    <a:pt x="41" y="0"/>
                  </a:lnTo>
                  <a:lnTo>
                    <a:pt x="109" y="243"/>
                  </a:lnTo>
                  <a:lnTo>
                    <a:pt x="182" y="0"/>
                  </a:lnTo>
                  <a:lnTo>
                    <a:pt x="220"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92" hidden="1"/>
            <p:cNvSpPr>
              <a:spLocks noEditPoints="1"/>
            </p:cNvSpPr>
            <p:nvPr userDrawn="1"/>
          </p:nvSpPr>
          <p:spPr bwMode="auto">
            <a:xfrm>
              <a:off x="5655" y="2553"/>
              <a:ext cx="257" cy="293"/>
            </a:xfrm>
            <a:custGeom>
              <a:avLst/>
              <a:gdLst>
                <a:gd name="T0" fmla="*/ 172 w 257"/>
                <a:gd name="T1" fmla="*/ 172 h 293"/>
                <a:gd name="T2" fmla="*/ 132 w 257"/>
                <a:gd name="T3" fmla="*/ 50 h 293"/>
                <a:gd name="T4" fmla="*/ 87 w 257"/>
                <a:gd name="T5" fmla="*/ 172 h 293"/>
                <a:gd name="T6" fmla="*/ 172 w 257"/>
                <a:gd name="T7" fmla="*/ 172 h 293"/>
                <a:gd name="T8" fmla="*/ 184 w 257"/>
                <a:gd name="T9" fmla="*/ 205 h 293"/>
                <a:gd name="T10" fmla="*/ 75 w 257"/>
                <a:gd name="T11" fmla="*/ 205 h 293"/>
                <a:gd name="T12" fmla="*/ 42 w 257"/>
                <a:gd name="T13" fmla="*/ 293 h 293"/>
                <a:gd name="T14" fmla="*/ 0 w 257"/>
                <a:gd name="T15" fmla="*/ 293 h 293"/>
                <a:gd name="T16" fmla="*/ 111 w 257"/>
                <a:gd name="T17" fmla="*/ 0 h 293"/>
                <a:gd name="T18" fmla="*/ 151 w 257"/>
                <a:gd name="T19" fmla="*/ 0 h 293"/>
                <a:gd name="T20" fmla="*/ 257 w 257"/>
                <a:gd name="T21" fmla="*/ 293 h 293"/>
                <a:gd name="T22" fmla="*/ 217 w 257"/>
                <a:gd name="T23" fmla="*/ 293 h 293"/>
                <a:gd name="T24" fmla="*/ 184 w 257"/>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3">
                  <a:moveTo>
                    <a:pt x="172" y="172"/>
                  </a:moveTo>
                  <a:lnTo>
                    <a:pt x="132" y="50"/>
                  </a:lnTo>
                  <a:lnTo>
                    <a:pt x="87" y="172"/>
                  </a:lnTo>
                  <a:lnTo>
                    <a:pt x="172" y="172"/>
                  </a:lnTo>
                  <a:close/>
                  <a:moveTo>
                    <a:pt x="184" y="205"/>
                  </a:moveTo>
                  <a:lnTo>
                    <a:pt x="75" y="205"/>
                  </a:lnTo>
                  <a:lnTo>
                    <a:pt x="42" y="293"/>
                  </a:lnTo>
                  <a:lnTo>
                    <a:pt x="0" y="293"/>
                  </a:lnTo>
                  <a:lnTo>
                    <a:pt x="111" y="0"/>
                  </a:lnTo>
                  <a:lnTo>
                    <a:pt x="151" y="0"/>
                  </a:lnTo>
                  <a:lnTo>
                    <a:pt x="257" y="293"/>
                  </a:lnTo>
                  <a:lnTo>
                    <a:pt x="217"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93" hidden="1"/>
            <p:cNvSpPr>
              <a:spLocks/>
            </p:cNvSpPr>
            <p:nvPr userDrawn="1"/>
          </p:nvSpPr>
          <p:spPr bwMode="auto">
            <a:xfrm>
              <a:off x="5884" y="2553"/>
              <a:ext cx="246" cy="293"/>
            </a:xfrm>
            <a:custGeom>
              <a:avLst/>
              <a:gdLst>
                <a:gd name="T0" fmla="*/ 142 w 246"/>
                <a:gd name="T1" fmla="*/ 160 h 293"/>
                <a:gd name="T2" fmla="*/ 142 w 246"/>
                <a:gd name="T3" fmla="*/ 293 h 293"/>
                <a:gd name="T4" fmla="*/ 102 w 246"/>
                <a:gd name="T5" fmla="*/ 293 h 293"/>
                <a:gd name="T6" fmla="*/ 102 w 246"/>
                <a:gd name="T7" fmla="*/ 160 h 293"/>
                <a:gd name="T8" fmla="*/ 0 w 246"/>
                <a:gd name="T9" fmla="*/ 0 h 293"/>
                <a:gd name="T10" fmla="*/ 45 w 246"/>
                <a:gd name="T11" fmla="*/ 0 h 293"/>
                <a:gd name="T12" fmla="*/ 121 w 246"/>
                <a:gd name="T13" fmla="*/ 124 h 293"/>
                <a:gd name="T14" fmla="*/ 199 w 246"/>
                <a:gd name="T15" fmla="*/ 0 h 293"/>
                <a:gd name="T16" fmla="*/ 246 w 246"/>
                <a:gd name="T17" fmla="*/ 0 h 293"/>
                <a:gd name="T18" fmla="*/ 142 w 246"/>
                <a:gd name="T19"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93">
                  <a:moveTo>
                    <a:pt x="142" y="160"/>
                  </a:moveTo>
                  <a:lnTo>
                    <a:pt x="142" y="293"/>
                  </a:lnTo>
                  <a:lnTo>
                    <a:pt x="102" y="293"/>
                  </a:lnTo>
                  <a:lnTo>
                    <a:pt x="102" y="160"/>
                  </a:lnTo>
                  <a:lnTo>
                    <a:pt x="0" y="0"/>
                  </a:lnTo>
                  <a:lnTo>
                    <a:pt x="45" y="0"/>
                  </a:lnTo>
                  <a:lnTo>
                    <a:pt x="121" y="124"/>
                  </a:lnTo>
                  <a:lnTo>
                    <a:pt x="199" y="0"/>
                  </a:lnTo>
                  <a:lnTo>
                    <a:pt x="246" y="0"/>
                  </a:lnTo>
                  <a:lnTo>
                    <a:pt x="142"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94" hidden="1"/>
            <p:cNvSpPr>
              <a:spLocks/>
            </p:cNvSpPr>
            <p:nvPr userDrawn="1"/>
          </p:nvSpPr>
          <p:spPr bwMode="auto">
            <a:xfrm>
              <a:off x="6133" y="2546"/>
              <a:ext cx="238"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1 h 130"/>
                <a:gd name="T22" fmla="*/ 61 w 101"/>
                <a:gd name="T23" fmla="*/ 55 h 130"/>
                <a:gd name="T24" fmla="*/ 80 w 101"/>
                <a:gd name="T25" fmla="*/ 60 h 130"/>
                <a:gd name="T26" fmla="*/ 101 w 101"/>
                <a:gd name="T27" fmla="*/ 91 h 130"/>
                <a:gd name="T28" fmla="*/ 85 w 101"/>
                <a:gd name="T29" fmla="*/ 121 h 130"/>
                <a:gd name="T30" fmla="*/ 52 w 101"/>
                <a:gd name="T31" fmla="*/ 130 h 130"/>
                <a:gd name="T32" fmla="*/ 0 w 101"/>
                <a:gd name="T33" fmla="*/ 87 h 130"/>
                <a:gd name="T34" fmla="*/ 18 w 101"/>
                <a:gd name="T35" fmla="*/ 85 h 130"/>
                <a:gd name="T36" fmla="*/ 27 w 101"/>
                <a:gd name="T37" fmla="*/ 109 h 130"/>
                <a:gd name="T38" fmla="*/ 53 w 101"/>
                <a:gd name="T39" fmla="*/ 117 h 130"/>
                <a:gd name="T40" fmla="*/ 83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2"/>
                    <a:pt x="12" y="15"/>
                    <a:pt x="17" y="11"/>
                  </a:cubicBezTo>
                  <a:cubicBezTo>
                    <a:pt x="28" y="1"/>
                    <a:pt x="42" y="0"/>
                    <a:pt x="50" y="0"/>
                  </a:cubicBezTo>
                  <a:cubicBezTo>
                    <a:pt x="59" y="0"/>
                    <a:pt x="72" y="1"/>
                    <a:pt x="83" y="9"/>
                  </a:cubicBezTo>
                  <a:cubicBezTo>
                    <a:pt x="95" y="18"/>
                    <a:pt x="98" y="31"/>
                    <a:pt x="99" y="38"/>
                  </a:cubicBezTo>
                  <a:cubicBezTo>
                    <a:pt x="83" y="39"/>
                    <a:pt x="83" y="39"/>
                    <a:pt x="83" y="39"/>
                  </a:cubicBezTo>
                  <a:cubicBezTo>
                    <a:pt x="82" y="35"/>
                    <a:pt x="82" y="26"/>
                    <a:pt x="73" y="19"/>
                  </a:cubicBezTo>
                  <a:cubicBezTo>
                    <a:pt x="66" y="14"/>
                    <a:pt x="58" y="13"/>
                    <a:pt x="51" y="13"/>
                  </a:cubicBezTo>
                  <a:cubicBezTo>
                    <a:pt x="36" y="13"/>
                    <a:pt x="23" y="19"/>
                    <a:pt x="23" y="32"/>
                  </a:cubicBezTo>
                  <a:cubicBezTo>
                    <a:pt x="23" y="46"/>
                    <a:pt x="36" y="49"/>
                    <a:pt x="47" y="51"/>
                  </a:cubicBezTo>
                  <a:cubicBezTo>
                    <a:pt x="61" y="55"/>
                    <a:pt x="61" y="55"/>
                    <a:pt x="61" y="55"/>
                  </a:cubicBezTo>
                  <a:cubicBezTo>
                    <a:pt x="70" y="57"/>
                    <a:pt x="75" y="58"/>
                    <a:pt x="80" y="60"/>
                  </a:cubicBezTo>
                  <a:cubicBezTo>
                    <a:pt x="98" y="68"/>
                    <a:pt x="101" y="83"/>
                    <a:pt x="101" y="91"/>
                  </a:cubicBezTo>
                  <a:cubicBezTo>
                    <a:pt x="101" y="103"/>
                    <a:pt x="96" y="113"/>
                    <a:pt x="85" y="121"/>
                  </a:cubicBezTo>
                  <a:cubicBezTo>
                    <a:pt x="74" y="129"/>
                    <a:pt x="60" y="130"/>
                    <a:pt x="52" y="130"/>
                  </a:cubicBezTo>
                  <a:cubicBezTo>
                    <a:pt x="41" y="130"/>
                    <a:pt x="3" y="128"/>
                    <a:pt x="0" y="87"/>
                  </a:cubicBezTo>
                  <a:cubicBezTo>
                    <a:pt x="18" y="85"/>
                    <a:pt x="18" y="85"/>
                    <a:pt x="18" y="85"/>
                  </a:cubicBezTo>
                  <a:cubicBezTo>
                    <a:pt x="18" y="90"/>
                    <a:pt x="18" y="100"/>
                    <a:pt x="27" y="109"/>
                  </a:cubicBezTo>
                  <a:cubicBezTo>
                    <a:pt x="34" y="115"/>
                    <a:pt x="44" y="117"/>
                    <a:pt x="53" y="117"/>
                  </a:cubicBezTo>
                  <a:cubicBezTo>
                    <a:pt x="70" y="117"/>
                    <a:pt x="83" y="108"/>
                    <a:pt x="83" y="92"/>
                  </a:cubicBezTo>
                  <a:cubicBezTo>
                    <a:pt x="83"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95" hidden="1"/>
            <p:cNvSpPr>
              <a:spLocks/>
            </p:cNvSpPr>
            <p:nvPr userDrawn="1"/>
          </p:nvSpPr>
          <p:spPr bwMode="auto">
            <a:xfrm>
              <a:off x="3932" y="2891"/>
              <a:ext cx="280" cy="293"/>
            </a:xfrm>
            <a:custGeom>
              <a:avLst/>
              <a:gdLst>
                <a:gd name="T0" fmla="*/ 280 w 280"/>
                <a:gd name="T1" fmla="*/ 0 h 293"/>
                <a:gd name="T2" fmla="*/ 280 w 280"/>
                <a:gd name="T3" fmla="*/ 293 h 293"/>
                <a:gd name="T4" fmla="*/ 242 w 280"/>
                <a:gd name="T5" fmla="*/ 293 h 293"/>
                <a:gd name="T6" fmla="*/ 246 w 280"/>
                <a:gd name="T7" fmla="*/ 45 h 293"/>
                <a:gd name="T8" fmla="*/ 154 w 280"/>
                <a:gd name="T9" fmla="*/ 293 h 293"/>
                <a:gd name="T10" fmla="*/ 126 w 280"/>
                <a:gd name="T11" fmla="*/ 293 h 293"/>
                <a:gd name="T12" fmla="*/ 34 w 280"/>
                <a:gd name="T13" fmla="*/ 50 h 293"/>
                <a:gd name="T14" fmla="*/ 38 w 280"/>
                <a:gd name="T15" fmla="*/ 293 h 293"/>
                <a:gd name="T16" fmla="*/ 0 w 280"/>
                <a:gd name="T17" fmla="*/ 293 h 293"/>
                <a:gd name="T18" fmla="*/ 0 w 280"/>
                <a:gd name="T19" fmla="*/ 0 h 293"/>
                <a:gd name="T20" fmla="*/ 50 w 280"/>
                <a:gd name="T21" fmla="*/ 0 h 293"/>
                <a:gd name="T22" fmla="*/ 140 w 280"/>
                <a:gd name="T23" fmla="*/ 238 h 293"/>
                <a:gd name="T24" fmla="*/ 230 w 280"/>
                <a:gd name="T25" fmla="*/ 0 h 293"/>
                <a:gd name="T26" fmla="*/ 280 w 280"/>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3">
                  <a:moveTo>
                    <a:pt x="280" y="0"/>
                  </a:moveTo>
                  <a:lnTo>
                    <a:pt x="280" y="293"/>
                  </a:lnTo>
                  <a:lnTo>
                    <a:pt x="242" y="293"/>
                  </a:lnTo>
                  <a:lnTo>
                    <a:pt x="246" y="45"/>
                  </a:lnTo>
                  <a:lnTo>
                    <a:pt x="154" y="293"/>
                  </a:lnTo>
                  <a:lnTo>
                    <a:pt x="126" y="293"/>
                  </a:lnTo>
                  <a:lnTo>
                    <a:pt x="34" y="50"/>
                  </a:lnTo>
                  <a:lnTo>
                    <a:pt x="38" y="293"/>
                  </a:lnTo>
                  <a:lnTo>
                    <a:pt x="0" y="293"/>
                  </a:lnTo>
                  <a:lnTo>
                    <a:pt x="0" y="0"/>
                  </a:lnTo>
                  <a:lnTo>
                    <a:pt x="50" y="0"/>
                  </a:lnTo>
                  <a:lnTo>
                    <a:pt x="140" y="238"/>
                  </a:lnTo>
                  <a:lnTo>
                    <a:pt x="230" y="0"/>
                  </a:lnTo>
                  <a:lnTo>
                    <a:pt x="2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96" hidden="1"/>
            <p:cNvSpPr>
              <a:spLocks/>
            </p:cNvSpPr>
            <p:nvPr userDrawn="1"/>
          </p:nvSpPr>
          <p:spPr bwMode="auto">
            <a:xfrm>
              <a:off x="4268" y="2889"/>
              <a:ext cx="223" cy="300"/>
            </a:xfrm>
            <a:custGeom>
              <a:avLst/>
              <a:gdLst>
                <a:gd name="T0" fmla="*/ 94 w 94"/>
                <a:gd name="T1" fmla="*/ 0 h 126"/>
                <a:gd name="T2" fmla="*/ 94 w 94"/>
                <a:gd name="T3" fmla="*/ 79 h 126"/>
                <a:gd name="T4" fmla="*/ 92 w 94"/>
                <a:gd name="T5" fmla="*/ 95 h 126"/>
                <a:gd name="T6" fmla="*/ 46 w 94"/>
                <a:gd name="T7" fmla="*/ 126 h 126"/>
                <a:gd name="T8" fmla="*/ 9 w 94"/>
                <a:gd name="T9" fmla="*/ 110 h 126"/>
                <a:gd name="T10" fmla="*/ 1 w 94"/>
                <a:gd name="T11" fmla="*/ 77 h 126"/>
                <a:gd name="T12" fmla="*/ 1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9" y="110"/>
                  </a:cubicBezTo>
                  <a:cubicBezTo>
                    <a:pt x="0" y="100"/>
                    <a:pt x="1" y="90"/>
                    <a:pt x="1" y="77"/>
                  </a:cubicBezTo>
                  <a:cubicBezTo>
                    <a:pt x="1" y="0"/>
                    <a:pt x="1" y="0"/>
                    <a:pt x="1"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97" hidden="1"/>
            <p:cNvSpPr>
              <a:spLocks/>
            </p:cNvSpPr>
            <p:nvPr userDrawn="1"/>
          </p:nvSpPr>
          <p:spPr bwMode="auto">
            <a:xfrm>
              <a:off x="4531" y="2882"/>
              <a:ext cx="239"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2 h 130"/>
                <a:gd name="T22" fmla="*/ 61 w 101"/>
                <a:gd name="T23" fmla="*/ 55 h 130"/>
                <a:gd name="T24" fmla="*/ 80 w 101"/>
                <a:gd name="T25" fmla="*/ 61 h 130"/>
                <a:gd name="T26" fmla="*/ 101 w 101"/>
                <a:gd name="T27" fmla="*/ 91 h 130"/>
                <a:gd name="T28" fmla="*/ 86 w 101"/>
                <a:gd name="T29" fmla="*/ 121 h 130"/>
                <a:gd name="T30" fmla="*/ 52 w 101"/>
                <a:gd name="T31" fmla="*/ 130 h 130"/>
                <a:gd name="T32" fmla="*/ 0 w 101"/>
                <a:gd name="T33" fmla="*/ 87 h 130"/>
                <a:gd name="T34" fmla="*/ 18 w 101"/>
                <a:gd name="T35" fmla="*/ 85 h 130"/>
                <a:gd name="T36" fmla="*/ 28 w 101"/>
                <a:gd name="T37" fmla="*/ 109 h 130"/>
                <a:gd name="T38" fmla="*/ 53 w 101"/>
                <a:gd name="T39" fmla="*/ 117 h 130"/>
                <a:gd name="T40" fmla="*/ 84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3"/>
                    <a:pt x="13" y="15"/>
                    <a:pt x="17" y="11"/>
                  </a:cubicBezTo>
                  <a:cubicBezTo>
                    <a:pt x="28" y="1"/>
                    <a:pt x="42" y="0"/>
                    <a:pt x="50" y="0"/>
                  </a:cubicBezTo>
                  <a:cubicBezTo>
                    <a:pt x="59" y="0"/>
                    <a:pt x="72" y="1"/>
                    <a:pt x="83" y="9"/>
                  </a:cubicBezTo>
                  <a:cubicBezTo>
                    <a:pt x="96" y="18"/>
                    <a:pt x="98" y="31"/>
                    <a:pt x="99" y="38"/>
                  </a:cubicBezTo>
                  <a:cubicBezTo>
                    <a:pt x="83" y="39"/>
                    <a:pt x="83" y="39"/>
                    <a:pt x="83" y="39"/>
                  </a:cubicBezTo>
                  <a:cubicBezTo>
                    <a:pt x="82" y="36"/>
                    <a:pt x="82" y="26"/>
                    <a:pt x="73" y="19"/>
                  </a:cubicBezTo>
                  <a:cubicBezTo>
                    <a:pt x="66" y="15"/>
                    <a:pt x="59" y="13"/>
                    <a:pt x="51" y="13"/>
                  </a:cubicBezTo>
                  <a:cubicBezTo>
                    <a:pt x="36" y="13"/>
                    <a:pt x="23" y="19"/>
                    <a:pt x="23" y="32"/>
                  </a:cubicBezTo>
                  <a:cubicBezTo>
                    <a:pt x="23" y="46"/>
                    <a:pt x="36" y="49"/>
                    <a:pt x="47" y="52"/>
                  </a:cubicBezTo>
                  <a:cubicBezTo>
                    <a:pt x="61" y="55"/>
                    <a:pt x="61" y="55"/>
                    <a:pt x="61" y="55"/>
                  </a:cubicBezTo>
                  <a:cubicBezTo>
                    <a:pt x="70" y="57"/>
                    <a:pt x="75" y="58"/>
                    <a:pt x="80" y="61"/>
                  </a:cubicBezTo>
                  <a:cubicBezTo>
                    <a:pt x="98" y="68"/>
                    <a:pt x="101" y="83"/>
                    <a:pt x="101" y="91"/>
                  </a:cubicBezTo>
                  <a:cubicBezTo>
                    <a:pt x="101" y="103"/>
                    <a:pt x="97" y="113"/>
                    <a:pt x="86" y="121"/>
                  </a:cubicBezTo>
                  <a:cubicBezTo>
                    <a:pt x="74" y="129"/>
                    <a:pt x="60" y="130"/>
                    <a:pt x="52" y="130"/>
                  </a:cubicBezTo>
                  <a:cubicBezTo>
                    <a:pt x="41" y="130"/>
                    <a:pt x="3" y="128"/>
                    <a:pt x="0" y="87"/>
                  </a:cubicBezTo>
                  <a:cubicBezTo>
                    <a:pt x="18" y="85"/>
                    <a:pt x="18" y="85"/>
                    <a:pt x="18" y="85"/>
                  </a:cubicBezTo>
                  <a:cubicBezTo>
                    <a:pt x="18" y="90"/>
                    <a:pt x="18" y="101"/>
                    <a:pt x="28" y="109"/>
                  </a:cubicBezTo>
                  <a:cubicBezTo>
                    <a:pt x="35" y="115"/>
                    <a:pt x="44" y="117"/>
                    <a:pt x="53" y="117"/>
                  </a:cubicBezTo>
                  <a:cubicBezTo>
                    <a:pt x="70" y="117"/>
                    <a:pt x="84" y="108"/>
                    <a:pt x="84" y="92"/>
                  </a:cubicBezTo>
                  <a:cubicBezTo>
                    <a:pt x="84"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98" hidden="1"/>
            <p:cNvSpPr>
              <a:spLocks/>
            </p:cNvSpPr>
            <p:nvPr userDrawn="1"/>
          </p:nvSpPr>
          <p:spPr bwMode="auto">
            <a:xfrm>
              <a:off x="4820" y="2891"/>
              <a:ext cx="205" cy="293"/>
            </a:xfrm>
            <a:custGeom>
              <a:avLst/>
              <a:gdLst>
                <a:gd name="T0" fmla="*/ 37 w 205"/>
                <a:gd name="T1" fmla="*/ 157 h 293"/>
                <a:gd name="T2" fmla="*/ 37 w 205"/>
                <a:gd name="T3" fmla="*/ 257 h 293"/>
                <a:gd name="T4" fmla="*/ 205 w 205"/>
                <a:gd name="T5" fmla="*/ 257 h 293"/>
                <a:gd name="T6" fmla="*/ 205 w 205"/>
                <a:gd name="T7" fmla="*/ 293 h 293"/>
                <a:gd name="T8" fmla="*/ 0 w 205"/>
                <a:gd name="T9" fmla="*/ 293 h 293"/>
                <a:gd name="T10" fmla="*/ 0 w 205"/>
                <a:gd name="T11" fmla="*/ 0 h 293"/>
                <a:gd name="T12" fmla="*/ 201 w 205"/>
                <a:gd name="T13" fmla="*/ 0 h 293"/>
                <a:gd name="T14" fmla="*/ 201 w 205"/>
                <a:gd name="T15" fmla="*/ 33 h 293"/>
                <a:gd name="T16" fmla="*/ 37 w 205"/>
                <a:gd name="T17" fmla="*/ 33 h 293"/>
                <a:gd name="T18" fmla="*/ 37 w 205"/>
                <a:gd name="T19" fmla="*/ 124 h 293"/>
                <a:gd name="T20" fmla="*/ 179 w 205"/>
                <a:gd name="T21" fmla="*/ 124 h 293"/>
                <a:gd name="T22" fmla="*/ 179 w 205"/>
                <a:gd name="T23" fmla="*/ 157 h 293"/>
                <a:gd name="T24" fmla="*/ 37 w 205"/>
                <a:gd name="T2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93">
                  <a:moveTo>
                    <a:pt x="37" y="157"/>
                  </a:moveTo>
                  <a:lnTo>
                    <a:pt x="37" y="257"/>
                  </a:lnTo>
                  <a:lnTo>
                    <a:pt x="205" y="257"/>
                  </a:lnTo>
                  <a:lnTo>
                    <a:pt x="205" y="293"/>
                  </a:lnTo>
                  <a:lnTo>
                    <a:pt x="0" y="293"/>
                  </a:lnTo>
                  <a:lnTo>
                    <a:pt x="0" y="0"/>
                  </a:lnTo>
                  <a:lnTo>
                    <a:pt x="201" y="0"/>
                  </a:lnTo>
                  <a:lnTo>
                    <a:pt x="201" y="33"/>
                  </a:lnTo>
                  <a:lnTo>
                    <a:pt x="37" y="33"/>
                  </a:lnTo>
                  <a:lnTo>
                    <a:pt x="37" y="124"/>
                  </a:lnTo>
                  <a:lnTo>
                    <a:pt x="179" y="124"/>
                  </a:lnTo>
                  <a:lnTo>
                    <a:pt x="179" y="157"/>
                  </a:lnTo>
                  <a:lnTo>
                    <a:pt x="37"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99" hidden="1"/>
            <p:cNvSpPr>
              <a:spLocks/>
            </p:cNvSpPr>
            <p:nvPr userDrawn="1"/>
          </p:nvSpPr>
          <p:spPr bwMode="auto">
            <a:xfrm>
              <a:off x="5056" y="2889"/>
              <a:ext cx="222" cy="300"/>
            </a:xfrm>
            <a:custGeom>
              <a:avLst/>
              <a:gdLst>
                <a:gd name="T0" fmla="*/ 94 w 94"/>
                <a:gd name="T1" fmla="*/ 0 h 126"/>
                <a:gd name="T2" fmla="*/ 94 w 94"/>
                <a:gd name="T3" fmla="*/ 79 h 126"/>
                <a:gd name="T4" fmla="*/ 92 w 94"/>
                <a:gd name="T5" fmla="*/ 95 h 126"/>
                <a:gd name="T6" fmla="*/ 46 w 94"/>
                <a:gd name="T7" fmla="*/ 126 h 126"/>
                <a:gd name="T8" fmla="*/ 8 w 94"/>
                <a:gd name="T9" fmla="*/ 110 h 126"/>
                <a:gd name="T10" fmla="*/ 0 w 94"/>
                <a:gd name="T11" fmla="*/ 77 h 126"/>
                <a:gd name="T12" fmla="*/ 0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8" y="110"/>
                  </a:cubicBezTo>
                  <a:cubicBezTo>
                    <a:pt x="0" y="100"/>
                    <a:pt x="0" y="90"/>
                    <a:pt x="0" y="77"/>
                  </a:cubicBezTo>
                  <a:cubicBezTo>
                    <a:pt x="0" y="0"/>
                    <a:pt x="0" y="0"/>
                    <a:pt x="0"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00" hidden="1"/>
            <p:cNvSpPr>
              <a:spLocks/>
            </p:cNvSpPr>
            <p:nvPr userDrawn="1"/>
          </p:nvSpPr>
          <p:spPr bwMode="auto">
            <a:xfrm>
              <a:off x="5338" y="2891"/>
              <a:ext cx="279" cy="293"/>
            </a:xfrm>
            <a:custGeom>
              <a:avLst/>
              <a:gdLst>
                <a:gd name="T0" fmla="*/ 279 w 279"/>
                <a:gd name="T1" fmla="*/ 0 h 293"/>
                <a:gd name="T2" fmla="*/ 279 w 279"/>
                <a:gd name="T3" fmla="*/ 293 h 293"/>
                <a:gd name="T4" fmla="*/ 239 w 279"/>
                <a:gd name="T5" fmla="*/ 293 h 293"/>
                <a:gd name="T6" fmla="*/ 246 w 279"/>
                <a:gd name="T7" fmla="*/ 45 h 293"/>
                <a:gd name="T8" fmla="*/ 153 w 279"/>
                <a:gd name="T9" fmla="*/ 293 h 293"/>
                <a:gd name="T10" fmla="*/ 123 w 279"/>
                <a:gd name="T11" fmla="*/ 293 h 293"/>
                <a:gd name="T12" fmla="*/ 33 w 279"/>
                <a:gd name="T13" fmla="*/ 50 h 293"/>
                <a:gd name="T14" fmla="*/ 37 w 279"/>
                <a:gd name="T15" fmla="*/ 293 h 293"/>
                <a:gd name="T16" fmla="*/ 0 w 279"/>
                <a:gd name="T17" fmla="*/ 293 h 293"/>
                <a:gd name="T18" fmla="*/ 0 w 279"/>
                <a:gd name="T19" fmla="*/ 0 h 293"/>
                <a:gd name="T20" fmla="*/ 49 w 279"/>
                <a:gd name="T21" fmla="*/ 0 h 293"/>
                <a:gd name="T22" fmla="*/ 137 w 279"/>
                <a:gd name="T23" fmla="*/ 238 h 293"/>
                <a:gd name="T24" fmla="*/ 227 w 279"/>
                <a:gd name="T25" fmla="*/ 0 h 293"/>
                <a:gd name="T26" fmla="*/ 279 w 279"/>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3">
                  <a:moveTo>
                    <a:pt x="279" y="0"/>
                  </a:moveTo>
                  <a:lnTo>
                    <a:pt x="279" y="293"/>
                  </a:lnTo>
                  <a:lnTo>
                    <a:pt x="239" y="293"/>
                  </a:lnTo>
                  <a:lnTo>
                    <a:pt x="246" y="45"/>
                  </a:lnTo>
                  <a:lnTo>
                    <a:pt x="153" y="293"/>
                  </a:lnTo>
                  <a:lnTo>
                    <a:pt x="123" y="293"/>
                  </a:lnTo>
                  <a:lnTo>
                    <a:pt x="33" y="50"/>
                  </a:lnTo>
                  <a:lnTo>
                    <a:pt x="37" y="293"/>
                  </a:lnTo>
                  <a:lnTo>
                    <a:pt x="0" y="293"/>
                  </a:lnTo>
                  <a:lnTo>
                    <a:pt x="0" y="0"/>
                  </a:lnTo>
                  <a:lnTo>
                    <a:pt x="49" y="0"/>
                  </a:lnTo>
                  <a:lnTo>
                    <a:pt x="137" y="238"/>
                  </a:lnTo>
                  <a:lnTo>
                    <a:pt x="227" y="0"/>
                  </a:lnTo>
                  <a:lnTo>
                    <a:pt x="2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Rectangle 101" hidden="1"/>
            <p:cNvSpPr>
              <a:spLocks noChangeArrowheads="1"/>
            </p:cNvSpPr>
            <p:nvPr userDrawn="1"/>
          </p:nvSpPr>
          <p:spPr bwMode="auto">
            <a:xfrm>
              <a:off x="2941" y="2215"/>
              <a:ext cx="17" cy="96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6" name="shpLogoENGSTEM" hidden="1"/>
          <p:cNvGrpSpPr>
            <a:grpSpLocks noChangeAspect="1"/>
          </p:cNvGrpSpPr>
          <p:nvPr userDrawn="1"/>
        </p:nvGrpSpPr>
        <p:grpSpPr bwMode="auto">
          <a:xfrm>
            <a:off x="372514" y="342609"/>
            <a:ext cx="3278077" cy="698704"/>
            <a:chOff x="2714" y="1779"/>
            <a:chExt cx="3880" cy="827"/>
          </a:xfrm>
          <a:solidFill>
            <a:schemeClr val="bg1"/>
          </a:solidFill>
        </p:grpSpPr>
        <p:sp>
          <p:nvSpPr>
            <p:cNvPr id="117" name="Freeform 105" hidden="1"/>
            <p:cNvSpPr>
              <a:spLocks/>
            </p:cNvSpPr>
            <p:nvPr userDrawn="1"/>
          </p:nvSpPr>
          <p:spPr bwMode="auto">
            <a:xfrm>
              <a:off x="5205" y="1779"/>
              <a:ext cx="414" cy="767"/>
            </a:xfrm>
            <a:custGeom>
              <a:avLst/>
              <a:gdLst>
                <a:gd name="T0" fmla="*/ 175 w 175"/>
                <a:gd name="T1" fmla="*/ 53 h 322"/>
                <a:gd name="T2" fmla="*/ 175 w 175"/>
                <a:gd name="T3" fmla="*/ 0 h 322"/>
                <a:gd name="T4" fmla="*/ 0 w 175"/>
                <a:gd name="T5" fmla="*/ 0 h 322"/>
                <a:gd name="T6" fmla="*/ 0 w 175"/>
                <a:gd name="T7" fmla="*/ 182 h 322"/>
                <a:gd name="T8" fmla="*/ 0 w 175"/>
                <a:gd name="T9" fmla="*/ 268 h 322"/>
                <a:gd name="T10" fmla="*/ 0 w 175"/>
                <a:gd name="T11" fmla="*/ 288 h 322"/>
                <a:gd name="T12" fmla="*/ 0 w 175"/>
                <a:gd name="T13" fmla="*/ 304 h 322"/>
                <a:gd name="T14" fmla="*/ 44 w 175"/>
                <a:gd name="T15" fmla="*/ 304 h 322"/>
                <a:gd name="T16" fmla="*/ 88 w 175"/>
                <a:gd name="T17" fmla="*/ 304 h 322"/>
                <a:gd name="T18" fmla="*/ 131 w 175"/>
                <a:gd name="T19" fmla="*/ 304 h 322"/>
                <a:gd name="T20" fmla="*/ 175 w 175"/>
                <a:gd name="T21" fmla="*/ 304 h 322"/>
                <a:gd name="T22" fmla="*/ 175 w 175"/>
                <a:gd name="T23" fmla="*/ 268 h 322"/>
                <a:gd name="T24" fmla="*/ 131 w 175"/>
                <a:gd name="T25" fmla="*/ 268 h 322"/>
                <a:gd name="T26" fmla="*/ 88 w 175"/>
                <a:gd name="T27" fmla="*/ 268 h 322"/>
                <a:gd name="T28" fmla="*/ 57 w 175"/>
                <a:gd name="T29" fmla="*/ 264 h 322"/>
                <a:gd name="T30" fmla="*/ 57 w 175"/>
                <a:gd name="T31" fmla="*/ 193 h 322"/>
                <a:gd name="T32" fmla="*/ 153 w 175"/>
                <a:gd name="T33" fmla="*/ 193 h 322"/>
                <a:gd name="T34" fmla="*/ 153 w 175"/>
                <a:gd name="T35" fmla="*/ 140 h 322"/>
                <a:gd name="T36" fmla="*/ 57 w 175"/>
                <a:gd name="T37" fmla="*/ 140 h 322"/>
                <a:gd name="T38" fmla="*/ 57 w 175"/>
                <a:gd name="T39" fmla="*/ 53 h 322"/>
                <a:gd name="T40" fmla="*/ 175 w 175"/>
                <a:gd name="T41" fmla="*/ 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322">
                  <a:moveTo>
                    <a:pt x="175" y="53"/>
                  </a:moveTo>
                  <a:cubicBezTo>
                    <a:pt x="175" y="0"/>
                    <a:pt x="175" y="0"/>
                    <a:pt x="175" y="0"/>
                  </a:cubicBezTo>
                  <a:cubicBezTo>
                    <a:pt x="0" y="0"/>
                    <a:pt x="0" y="0"/>
                    <a:pt x="0" y="0"/>
                  </a:cubicBezTo>
                  <a:cubicBezTo>
                    <a:pt x="0" y="182"/>
                    <a:pt x="0" y="182"/>
                    <a:pt x="0" y="182"/>
                  </a:cubicBezTo>
                  <a:cubicBezTo>
                    <a:pt x="0" y="268"/>
                    <a:pt x="0" y="268"/>
                    <a:pt x="0" y="268"/>
                  </a:cubicBezTo>
                  <a:cubicBezTo>
                    <a:pt x="0" y="288"/>
                    <a:pt x="0" y="288"/>
                    <a:pt x="0" y="288"/>
                  </a:cubicBezTo>
                  <a:cubicBezTo>
                    <a:pt x="0" y="304"/>
                    <a:pt x="0" y="304"/>
                    <a:pt x="0" y="304"/>
                  </a:cubicBezTo>
                  <a:cubicBezTo>
                    <a:pt x="15" y="286"/>
                    <a:pt x="29" y="322"/>
                    <a:pt x="44" y="304"/>
                  </a:cubicBezTo>
                  <a:cubicBezTo>
                    <a:pt x="58" y="286"/>
                    <a:pt x="73" y="322"/>
                    <a:pt x="88" y="304"/>
                  </a:cubicBezTo>
                  <a:cubicBezTo>
                    <a:pt x="102" y="286"/>
                    <a:pt x="117" y="322"/>
                    <a:pt x="131" y="304"/>
                  </a:cubicBezTo>
                  <a:cubicBezTo>
                    <a:pt x="146" y="286"/>
                    <a:pt x="160" y="322"/>
                    <a:pt x="175" y="304"/>
                  </a:cubicBezTo>
                  <a:cubicBezTo>
                    <a:pt x="175" y="268"/>
                    <a:pt x="175" y="268"/>
                    <a:pt x="175" y="268"/>
                  </a:cubicBezTo>
                  <a:cubicBezTo>
                    <a:pt x="160" y="286"/>
                    <a:pt x="146" y="250"/>
                    <a:pt x="131" y="268"/>
                  </a:cubicBezTo>
                  <a:cubicBezTo>
                    <a:pt x="117" y="286"/>
                    <a:pt x="102" y="250"/>
                    <a:pt x="88" y="268"/>
                  </a:cubicBezTo>
                  <a:cubicBezTo>
                    <a:pt x="77" y="280"/>
                    <a:pt x="67" y="267"/>
                    <a:pt x="57" y="264"/>
                  </a:cubicBezTo>
                  <a:cubicBezTo>
                    <a:pt x="57" y="193"/>
                    <a:pt x="57" y="193"/>
                    <a:pt x="57" y="193"/>
                  </a:cubicBezTo>
                  <a:cubicBezTo>
                    <a:pt x="153" y="193"/>
                    <a:pt x="153" y="193"/>
                    <a:pt x="153" y="193"/>
                  </a:cubicBezTo>
                  <a:cubicBezTo>
                    <a:pt x="153" y="140"/>
                    <a:pt x="153" y="140"/>
                    <a:pt x="153" y="140"/>
                  </a:cubicBezTo>
                  <a:cubicBezTo>
                    <a:pt x="57" y="140"/>
                    <a:pt x="57" y="140"/>
                    <a:pt x="57" y="140"/>
                  </a:cubicBezTo>
                  <a:cubicBezTo>
                    <a:pt x="57" y="53"/>
                    <a:pt x="57" y="53"/>
                    <a:pt x="57" y="53"/>
                  </a:cubicBezTo>
                  <a:lnTo>
                    <a:pt x="175"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06" hidden="1"/>
            <p:cNvSpPr>
              <a:spLocks/>
            </p:cNvSpPr>
            <p:nvPr userDrawn="1"/>
          </p:nvSpPr>
          <p:spPr bwMode="auto">
            <a:xfrm>
              <a:off x="5205" y="2487"/>
              <a:ext cx="414" cy="119"/>
            </a:xfrm>
            <a:custGeom>
              <a:avLst/>
              <a:gdLst>
                <a:gd name="T0" fmla="*/ 131 w 175"/>
                <a:gd name="T1" fmla="*/ 18 h 50"/>
                <a:gd name="T2" fmla="*/ 87 w 175"/>
                <a:gd name="T3" fmla="*/ 18 h 50"/>
                <a:gd name="T4" fmla="*/ 44 w 175"/>
                <a:gd name="T5" fmla="*/ 18 h 50"/>
                <a:gd name="T6" fmla="*/ 0 w 175"/>
                <a:gd name="T7" fmla="*/ 18 h 50"/>
                <a:gd name="T8" fmla="*/ 0 w 175"/>
                <a:gd name="T9" fmla="*/ 33 h 50"/>
                <a:gd name="T10" fmla="*/ 44 w 175"/>
                <a:gd name="T11" fmla="*/ 33 h 50"/>
                <a:gd name="T12" fmla="*/ 87 w 175"/>
                <a:gd name="T13" fmla="*/ 33 h 50"/>
                <a:gd name="T14" fmla="*/ 131 w 175"/>
                <a:gd name="T15" fmla="*/ 33 h 50"/>
                <a:gd name="T16" fmla="*/ 175 w 175"/>
                <a:gd name="T17" fmla="*/ 33 h 50"/>
                <a:gd name="T18" fmla="*/ 175 w 175"/>
                <a:gd name="T19" fmla="*/ 18 h 50"/>
                <a:gd name="T20" fmla="*/ 131 w 175"/>
                <a:gd name="T21"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50">
                  <a:moveTo>
                    <a:pt x="131" y="18"/>
                  </a:moveTo>
                  <a:cubicBezTo>
                    <a:pt x="117" y="36"/>
                    <a:pt x="102" y="0"/>
                    <a:pt x="87" y="18"/>
                  </a:cubicBezTo>
                  <a:cubicBezTo>
                    <a:pt x="73" y="36"/>
                    <a:pt x="58" y="0"/>
                    <a:pt x="44" y="18"/>
                  </a:cubicBezTo>
                  <a:cubicBezTo>
                    <a:pt x="29" y="36"/>
                    <a:pt x="15" y="0"/>
                    <a:pt x="0" y="18"/>
                  </a:cubicBezTo>
                  <a:cubicBezTo>
                    <a:pt x="0" y="33"/>
                    <a:pt x="0" y="33"/>
                    <a:pt x="0" y="33"/>
                  </a:cubicBezTo>
                  <a:cubicBezTo>
                    <a:pt x="15" y="15"/>
                    <a:pt x="29" y="50"/>
                    <a:pt x="44" y="33"/>
                  </a:cubicBezTo>
                  <a:cubicBezTo>
                    <a:pt x="58" y="15"/>
                    <a:pt x="73" y="50"/>
                    <a:pt x="87" y="33"/>
                  </a:cubicBezTo>
                  <a:cubicBezTo>
                    <a:pt x="102" y="15"/>
                    <a:pt x="117" y="50"/>
                    <a:pt x="131" y="33"/>
                  </a:cubicBezTo>
                  <a:cubicBezTo>
                    <a:pt x="146" y="15"/>
                    <a:pt x="160" y="50"/>
                    <a:pt x="175" y="33"/>
                  </a:cubicBezTo>
                  <a:cubicBezTo>
                    <a:pt x="175" y="18"/>
                    <a:pt x="175" y="18"/>
                    <a:pt x="175" y="18"/>
                  </a:cubicBezTo>
                  <a:cubicBezTo>
                    <a:pt x="160" y="36"/>
                    <a:pt x="146" y="0"/>
                    <a:pt x="131"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07" hidden="1"/>
            <p:cNvSpPr>
              <a:spLocks noEditPoints="1"/>
            </p:cNvSpPr>
            <p:nvPr userDrawn="1"/>
          </p:nvSpPr>
          <p:spPr bwMode="auto">
            <a:xfrm>
              <a:off x="4536" y="1779"/>
              <a:ext cx="568" cy="798"/>
            </a:xfrm>
            <a:custGeom>
              <a:avLst/>
              <a:gdLst>
                <a:gd name="T0" fmla="*/ 204 w 240"/>
                <a:gd name="T1" fmla="*/ 62 h 335"/>
                <a:gd name="T2" fmla="*/ 158 w 240"/>
                <a:gd name="T3" fmla="*/ 36 h 335"/>
                <a:gd name="T4" fmla="*/ 204 w 240"/>
                <a:gd name="T5" fmla="*/ 12 h 335"/>
                <a:gd name="T6" fmla="*/ 228 w 240"/>
                <a:gd name="T7" fmla="*/ 38 h 335"/>
                <a:gd name="T8" fmla="*/ 121 w 240"/>
                <a:gd name="T9" fmla="*/ 323 h 335"/>
                <a:gd name="T10" fmla="*/ 95 w 240"/>
                <a:gd name="T11" fmla="*/ 301 h 335"/>
                <a:gd name="T12" fmla="*/ 134 w 240"/>
                <a:gd name="T13" fmla="*/ 288 h 335"/>
                <a:gd name="T14" fmla="*/ 95 w 240"/>
                <a:gd name="T15" fmla="*/ 277 h 335"/>
                <a:gd name="T16" fmla="*/ 118 w 240"/>
                <a:gd name="T17" fmla="*/ 277 h 335"/>
                <a:gd name="T18" fmla="*/ 95 w 240"/>
                <a:gd name="T19" fmla="*/ 263 h 335"/>
                <a:gd name="T20" fmla="*/ 118 w 240"/>
                <a:gd name="T21" fmla="*/ 252 h 335"/>
                <a:gd name="T22" fmla="*/ 95 w 240"/>
                <a:gd name="T23" fmla="*/ 238 h 335"/>
                <a:gd name="T24" fmla="*/ 118 w 240"/>
                <a:gd name="T25" fmla="*/ 227 h 335"/>
                <a:gd name="T26" fmla="*/ 95 w 240"/>
                <a:gd name="T27" fmla="*/ 214 h 335"/>
                <a:gd name="T28" fmla="*/ 134 w 240"/>
                <a:gd name="T29" fmla="*/ 202 h 335"/>
                <a:gd name="T30" fmla="*/ 95 w 240"/>
                <a:gd name="T31" fmla="*/ 189 h 335"/>
                <a:gd name="T32" fmla="*/ 118 w 240"/>
                <a:gd name="T33" fmla="*/ 177 h 335"/>
                <a:gd name="T34" fmla="*/ 95 w 240"/>
                <a:gd name="T35" fmla="*/ 164 h 335"/>
                <a:gd name="T36" fmla="*/ 118 w 240"/>
                <a:gd name="T37" fmla="*/ 153 h 335"/>
                <a:gd name="T38" fmla="*/ 95 w 240"/>
                <a:gd name="T39" fmla="*/ 139 h 335"/>
                <a:gd name="T40" fmla="*/ 118 w 240"/>
                <a:gd name="T41" fmla="*/ 128 h 335"/>
                <a:gd name="T42" fmla="*/ 95 w 240"/>
                <a:gd name="T43" fmla="*/ 114 h 335"/>
                <a:gd name="T44" fmla="*/ 134 w 240"/>
                <a:gd name="T45" fmla="*/ 103 h 335"/>
                <a:gd name="T46" fmla="*/ 95 w 240"/>
                <a:gd name="T47" fmla="*/ 90 h 335"/>
                <a:gd name="T48" fmla="*/ 145 w 240"/>
                <a:gd name="T49" fmla="*/ 74 h 335"/>
                <a:gd name="T50" fmla="*/ 37 w 240"/>
                <a:gd name="T51" fmla="*/ 62 h 335"/>
                <a:gd name="T52" fmla="*/ 13 w 240"/>
                <a:gd name="T53" fmla="*/ 36 h 335"/>
                <a:gd name="T54" fmla="*/ 92 w 240"/>
                <a:gd name="T55" fmla="*/ 12 h 335"/>
                <a:gd name="T56" fmla="*/ 83 w 240"/>
                <a:gd name="T57" fmla="*/ 62 h 335"/>
                <a:gd name="T58" fmla="*/ 121 w 240"/>
                <a:gd name="T59" fmla="*/ 12 h 335"/>
                <a:gd name="T60" fmla="*/ 145 w 240"/>
                <a:gd name="T61" fmla="*/ 62 h 335"/>
                <a:gd name="T62" fmla="*/ 95 w 240"/>
                <a:gd name="T63" fmla="*/ 36 h 335"/>
                <a:gd name="T64" fmla="*/ 121 w 240"/>
                <a:gd name="T65" fmla="*/ 12 h 335"/>
                <a:gd name="T66" fmla="*/ 121 w 240"/>
                <a:gd name="T67" fmla="*/ 0 h 335"/>
                <a:gd name="T68" fmla="*/ 37 w 240"/>
                <a:gd name="T69" fmla="*/ 0 h 335"/>
                <a:gd name="T70" fmla="*/ 0 w 240"/>
                <a:gd name="T71" fmla="*/ 38 h 335"/>
                <a:gd name="T72" fmla="*/ 83 w 240"/>
                <a:gd name="T73" fmla="*/ 74 h 335"/>
                <a:gd name="T74" fmla="*/ 119 w 240"/>
                <a:gd name="T75" fmla="*/ 335 h 335"/>
                <a:gd name="T76" fmla="*/ 158 w 240"/>
                <a:gd name="T77" fmla="*/ 299 h 335"/>
                <a:gd name="T78" fmla="*/ 204 w 240"/>
                <a:gd name="T79" fmla="*/ 74 h 335"/>
                <a:gd name="T80" fmla="*/ 240 w 240"/>
                <a:gd name="T81" fmla="*/ 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335">
                  <a:moveTo>
                    <a:pt x="228" y="38"/>
                  </a:moveTo>
                  <a:cubicBezTo>
                    <a:pt x="228" y="51"/>
                    <a:pt x="217" y="62"/>
                    <a:pt x="204" y="62"/>
                  </a:cubicBezTo>
                  <a:cubicBezTo>
                    <a:pt x="158" y="62"/>
                    <a:pt x="158" y="62"/>
                    <a:pt x="158" y="62"/>
                  </a:cubicBezTo>
                  <a:cubicBezTo>
                    <a:pt x="158" y="36"/>
                    <a:pt x="158" y="36"/>
                    <a:pt x="158" y="36"/>
                  </a:cubicBezTo>
                  <a:cubicBezTo>
                    <a:pt x="158" y="27"/>
                    <a:pt x="154" y="19"/>
                    <a:pt x="148" y="12"/>
                  </a:cubicBezTo>
                  <a:cubicBezTo>
                    <a:pt x="204" y="12"/>
                    <a:pt x="204" y="12"/>
                    <a:pt x="204" y="12"/>
                  </a:cubicBezTo>
                  <a:cubicBezTo>
                    <a:pt x="217" y="12"/>
                    <a:pt x="228" y="23"/>
                    <a:pt x="228" y="36"/>
                  </a:cubicBezTo>
                  <a:lnTo>
                    <a:pt x="228" y="38"/>
                  </a:lnTo>
                  <a:close/>
                  <a:moveTo>
                    <a:pt x="145" y="299"/>
                  </a:moveTo>
                  <a:cubicBezTo>
                    <a:pt x="145" y="312"/>
                    <a:pt x="135" y="323"/>
                    <a:pt x="121" y="323"/>
                  </a:cubicBezTo>
                  <a:cubicBezTo>
                    <a:pt x="119" y="323"/>
                    <a:pt x="119" y="323"/>
                    <a:pt x="119" y="323"/>
                  </a:cubicBezTo>
                  <a:cubicBezTo>
                    <a:pt x="107" y="323"/>
                    <a:pt x="97" y="313"/>
                    <a:pt x="95" y="301"/>
                  </a:cubicBezTo>
                  <a:cubicBezTo>
                    <a:pt x="134" y="301"/>
                    <a:pt x="134" y="301"/>
                    <a:pt x="134" y="301"/>
                  </a:cubicBezTo>
                  <a:cubicBezTo>
                    <a:pt x="134" y="288"/>
                    <a:pt x="134" y="288"/>
                    <a:pt x="134" y="288"/>
                  </a:cubicBezTo>
                  <a:cubicBezTo>
                    <a:pt x="95" y="288"/>
                    <a:pt x="95" y="288"/>
                    <a:pt x="95" y="288"/>
                  </a:cubicBezTo>
                  <a:cubicBezTo>
                    <a:pt x="95" y="277"/>
                    <a:pt x="95" y="277"/>
                    <a:pt x="95" y="277"/>
                  </a:cubicBezTo>
                  <a:cubicBezTo>
                    <a:pt x="111" y="277"/>
                    <a:pt x="111" y="277"/>
                    <a:pt x="111" y="277"/>
                  </a:cubicBezTo>
                  <a:cubicBezTo>
                    <a:pt x="118" y="277"/>
                    <a:pt x="118" y="277"/>
                    <a:pt x="118" y="277"/>
                  </a:cubicBezTo>
                  <a:cubicBezTo>
                    <a:pt x="118" y="263"/>
                    <a:pt x="118" y="263"/>
                    <a:pt x="118" y="263"/>
                  </a:cubicBezTo>
                  <a:cubicBezTo>
                    <a:pt x="95" y="263"/>
                    <a:pt x="95" y="263"/>
                    <a:pt x="95" y="263"/>
                  </a:cubicBezTo>
                  <a:cubicBezTo>
                    <a:pt x="95" y="252"/>
                    <a:pt x="95" y="252"/>
                    <a:pt x="95" y="252"/>
                  </a:cubicBezTo>
                  <a:cubicBezTo>
                    <a:pt x="118" y="252"/>
                    <a:pt x="118" y="252"/>
                    <a:pt x="118" y="252"/>
                  </a:cubicBezTo>
                  <a:cubicBezTo>
                    <a:pt x="118" y="238"/>
                    <a:pt x="118" y="238"/>
                    <a:pt x="118" y="238"/>
                  </a:cubicBezTo>
                  <a:cubicBezTo>
                    <a:pt x="95" y="238"/>
                    <a:pt x="95" y="238"/>
                    <a:pt x="95" y="238"/>
                  </a:cubicBezTo>
                  <a:cubicBezTo>
                    <a:pt x="95" y="227"/>
                    <a:pt x="95" y="227"/>
                    <a:pt x="95" y="227"/>
                  </a:cubicBezTo>
                  <a:cubicBezTo>
                    <a:pt x="118" y="227"/>
                    <a:pt x="118" y="227"/>
                    <a:pt x="118" y="227"/>
                  </a:cubicBezTo>
                  <a:cubicBezTo>
                    <a:pt x="118" y="214"/>
                    <a:pt x="118" y="214"/>
                    <a:pt x="118" y="214"/>
                  </a:cubicBezTo>
                  <a:cubicBezTo>
                    <a:pt x="95" y="214"/>
                    <a:pt x="95" y="214"/>
                    <a:pt x="95" y="214"/>
                  </a:cubicBezTo>
                  <a:cubicBezTo>
                    <a:pt x="95" y="202"/>
                    <a:pt x="95" y="202"/>
                    <a:pt x="95" y="202"/>
                  </a:cubicBezTo>
                  <a:cubicBezTo>
                    <a:pt x="134" y="202"/>
                    <a:pt x="134" y="202"/>
                    <a:pt x="134" y="202"/>
                  </a:cubicBezTo>
                  <a:cubicBezTo>
                    <a:pt x="134" y="189"/>
                    <a:pt x="134" y="189"/>
                    <a:pt x="134" y="189"/>
                  </a:cubicBezTo>
                  <a:cubicBezTo>
                    <a:pt x="95" y="189"/>
                    <a:pt x="95" y="189"/>
                    <a:pt x="95" y="189"/>
                  </a:cubicBezTo>
                  <a:cubicBezTo>
                    <a:pt x="95" y="177"/>
                    <a:pt x="95" y="177"/>
                    <a:pt x="95" y="177"/>
                  </a:cubicBezTo>
                  <a:cubicBezTo>
                    <a:pt x="118" y="177"/>
                    <a:pt x="118" y="177"/>
                    <a:pt x="118" y="177"/>
                  </a:cubicBezTo>
                  <a:cubicBezTo>
                    <a:pt x="118" y="164"/>
                    <a:pt x="118" y="164"/>
                    <a:pt x="118" y="164"/>
                  </a:cubicBezTo>
                  <a:cubicBezTo>
                    <a:pt x="95" y="164"/>
                    <a:pt x="95" y="164"/>
                    <a:pt x="95" y="164"/>
                  </a:cubicBezTo>
                  <a:cubicBezTo>
                    <a:pt x="95" y="153"/>
                    <a:pt x="95" y="153"/>
                    <a:pt x="95" y="153"/>
                  </a:cubicBezTo>
                  <a:cubicBezTo>
                    <a:pt x="118" y="153"/>
                    <a:pt x="118" y="153"/>
                    <a:pt x="118" y="153"/>
                  </a:cubicBezTo>
                  <a:cubicBezTo>
                    <a:pt x="118" y="139"/>
                    <a:pt x="118" y="139"/>
                    <a:pt x="118" y="139"/>
                  </a:cubicBezTo>
                  <a:cubicBezTo>
                    <a:pt x="95" y="139"/>
                    <a:pt x="95" y="139"/>
                    <a:pt x="95" y="139"/>
                  </a:cubicBezTo>
                  <a:cubicBezTo>
                    <a:pt x="95" y="128"/>
                    <a:pt x="95" y="128"/>
                    <a:pt x="95" y="128"/>
                  </a:cubicBezTo>
                  <a:cubicBezTo>
                    <a:pt x="118" y="128"/>
                    <a:pt x="118" y="128"/>
                    <a:pt x="118" y="128"/>
                  </a:cubicBezTo>
                  <a:cubicBezTo>
                    <a:pt x="118" y="114"/>
                    <a:pt x="118" y="114"/>
                    <a:pt x="118" y="114"/>
                  </a:cubicBezTo>
                  <a:cubicBezTo>
                    <a:pt x="95" y="114"/>
                    <a:pt x="95" y="114"/>
                    <a:pt x="95" y="114"/>
                  </a:cubicBezTo>
                  <a:cubicBezTo>
                    <a:pt x="95" y="103"/>
                    <a:pt x="95" y="103"/>
                    <a:pt x="95" y="103"/>
                  </a:cubicBezTo>
                  <a:cubicBezTo>
                    <a:pt x="134" y="103"/>
                    <a:pt x="134" y="103"/>
                    <a:pt x="134" y="103"/>
                  </a:cubicBezTo>
                  <a:cubicBezTo>
                    <a:pt x="134" y="90"/>
                    <a:pt x="134" y="90"/>
                    <a:pt x="134" y="90"/>
                  </a:cubicBezTo>
                  <a:cubicBezTo>
                    <a:pt x="95" y="90"/>
                    <a:pt x="95" y="90"/>
                    <a:pt x="95" y="90"/>
                  </a:cubicBezTo>
                  <a:cubicBezTo>
                    <a:pt x="95" y="74"/>
                    <a:pt x="95" y="74"/>
                    <a:pt x="95" y="74"/>
                  </a:cubicBezTo>
                  <a:cubicBezTo>
                    <a:pt x="145" y="74"/>
                    <a:pt x="145" y="74"/>
                    <a:pt x="145" y="74"/>
                  </a:cubicBezTo>
                  <a:lnTo>
                    <a:pt x="145" y="299"/>
                  </a:lnTo>
                  <a:close/>
                  <a:moveTo>
                    <a:pt x="37" y="62"/>
                  </a:moveTo>
                  <a:cubicBezTo>
                    <a:pt x="23" y="62"/>
                    <a:pt x="13" y="51"/>
                    <a:pt x="13" y="38"/>
                  </a:cubicBezTo>
                  <a:cubicBezTo>
                    <a:pt x="13" y="36"/>
                    <a:pt x="13" y="36"/>
                    <a:pt x="13" y="36"/>
                  </a:cubicBezTo>
                  <a:cubicBezTo>
                    <a:pt x="13" y="23"/>
                    <a:pt x="23" y="12"/>
                    <a:pt x="37" y="12"/>
                  </a:cubicBezTo>
                  <a:cubicBezTo>
                    <a:pt x="92" y="12"/>
                    <a:pt x="92" y="12"/>
                    <a:pt x="92" y="12"/>
                  </a:cubicBezTo>
                  <a:cubicBezTo>
                    <a:pt x="87" y="19"/>
                    <a:pt x="83" y="27"/>
                    <a:pt x="83" y="36"/>
                  </a:cubicBezTo>
                  <a:cubicBezTo>
                    <a:pt x="83" y="62"/>
                    <a:pt x="83" y="62"/>
                    <a:pt x="83" y="62"/>
                  </a:cubicBezTo>
                  <a:lnTo>
                    <a:pt x="37" y="62"/>
                  </a:lnTo>
                  <a:close/>
                  <a:moveTo>
                    <a:pt x="121" y="12"/>
                  </a:moveTo>
                  <a:cubicBezTo>
                    <a:pt x="135" y="12"/>
                    <a:pt x="145" y="23"/>
                    <a:pt x="145" y="36"/>
                  </a:cubicBezTo>
                  <a:cubicBezTo>
                    <a:pt x="145" y="62"/>
                    <a:pt x="145" y="62"/>
                    <a:pt x="145" y="62"/>
                  </a:cubicBezTo>
                  <a:cubicBezTo>
                    <a:pt x="95" y="62"/>
                    <a:pt x="95" y="62"/>
                    <a:pt x="95" y="62"/>
                  </a:cubicBezTo>
                  <a:cubicBezTo>
                    <a:pt x="95" y="36"/>
                    <a:pt x="95" y="36"/>
                    <a:pt x="95" y="36"/>
                  </a:cubicBezTo>
                  <a:cubicBezTo>
                    <a:pt x="95" y="23"/>
                    <a:pt x="106" y="12"/>
                    <a:pt x="119" y="12"/>
                  </a:cubicBezTo>
                  <a:lnTo>
                    <a:pt x="121" y="12"/>
                  </a:lnTo>
                  <a:close/>
                  <a:moveTo>
                    <a:pt x="204" y="0"/>
                  </a:moveTo>
                  <a:cubicBezTo>
                    <a:pt x="121" y="0"/>
                    <a:pt x="121" y="0"/>
                    <a:pt x="121" y="0"/>
                  </a:cubicBezTo>
                  <a:cubicBezTo>
                    <a:pt x="119" y="0"/>
                    <a:pt x="119" y="0"/>
                    <a:pt x="119" y="0"/>
                  </a:cubicBezTo>
                  <a:cubicBezTo>
                    <a:pt x="37" y="0"/>
                    <a:pt x="37" y="0"/>
                    <a:pt x="37" y="0"/>
                  </a:cubicBezTo>
                  <a:cubicBezTo>
                    <a:pt x="17" y="0"/>
                    <a:pt x="0" y="16"/>
                    <a:pt x="0" y="36"/>
                  </a:cubicBezTo>
                  <a:cubicBezTo>
                    <a:pt x="0" y="38"/>
                    <a:pt x="0" y="38"/>
                    <a:pt x="0" y="38"/>
                  </a:cubicBezTo>
                  <a:cubicBezTo>
                    <a:pt x="0" y="58"/>
                    <a:pt x="17" y="74"/>
                    <a:pt x="37" y="74"/>
                  </a:cubicBezTo>
                  <a:cubicBezTo>
                    <a:pt x="83" y="74"/>
                    <a:pt x="83" y="74"/>
                    <a:pt x="83" y="74"/>
                  </a:cubicBezTo>
                  <a:cubicBezTo>
                    <a:pt x="83" y="299"/>
                    <a:pt x="83" y="299"/>
                    <a:pt x="83" y="299"/>
                  </a:cubicBezTo>
                  <a:cubicBezTo>
                    <a:pt x="83" y="319"/>
                    <a:pt x="99" y="335"/>
                    <a:pt x="119" y="335"/>
                  </a:cubicBezTo>
                  <a:cubicBezTo>
                    <a:pt x="121" y="335"/>
                    <a:pt x="121" y="335"/>
                    <a:pt x="121" y="335"/>
                  </a:cubicBezTo>
                  <a:cubicBezTo>
                    <a:pt x="141" y="335"/>
                    <a:pt x="158" y="319"/>
                    <a:pt x="158" y="299"/>
                  </a:cubicBezTo>
                  <a:cubicBezTo>
                    <a:pt x="158" y="74"/>
                    <a:pt x="158" y="74"/>
                    <a:pt x="158" y="74"/>
                  </a:cubicBezTo>
                  <a:cubicBezTo>
                    <a:pt x="204" y="74"/>
                    <a:pt x="204" y="74"/>
                    <a:pt x="204" y="74"/>
                  </a:cubicBezTo>
                  <a:cubicBezTo>
                    <a:pt x="224" y="74"/>
                    <a:pt x="240" y="58"/>
                    <a:pt x="240" y="38"/>
                  </a:cubicBezTo>
                  <a:cubicBezTo>
                    <a:pt x="240" y="36"/>
                    <a:pt x="240" y="36"/>
                    <a:pt x="240" y="36"/>
                  </a:cubicBezTo>
                  <a:cubicBezTo>
                    <a:pt x="240" y="16"/>
                    <a:pt x="224" y="0"/>
                    <a:pt x="20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Oval 108" hidden="1"/>
            <p:cNvSpPr>
              <a:spLocks noChangeArrowheads="1"/>
            </p:cNvSpPr>
            <p:nvPr userDrawn="1"/>
          </p:nvSpPr>
          <p:spPr bwMode="auto">
            <a:xfrm>
              <a:off x="4779" y="1826"/>
              <a:ext cx="81" cy="8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09" hidden="1"/>
            <p:cNvSpPr>
              <a:spLocks noEditPoints="1"/>
            </p:cNvSpPr>
            <p:nvPr userDrawn="1"/>
          </p:nvSpPr>
          <p:spPr bwMode="auto">
            <a:xfrm>
              <a:off x="5724" y="1779"/>
              <a:ext cx="870" cy="798"/>
            </a:xfrm>
            <a:custGeom>
              <a:avLst/>
              <a:gdLst>
                <a:gd name="T0" fmla="*/ 334 w 368"/>
                <a:gd name="T1" fmla="*/ 318 h 335"/>
                <a:gd name="T2" fmla="*/ 316 w 368"/>
                <a:gd name="T3" fmla="*/ 301 h 335"/>
                <a:gd name="T4" fmla="*/ 334 w 368"/>
                <a:gd name="T5" fmla="*/ 283 h 335"/>
                <a:gd name="T6" fmla="*/ 351 w 368"/>
                <a:gd name="T7" fmla="*/ 301 h 335"/>
                <a:gd name="T8" fmla="*/ 334 w 368"/>
                <a:gd name="T9" fmla="*/ 318 h 335"/>
                <a:gd name="T10" fmla="*/ 280 w 368"/>
                <a:gd name="T11" fmla="*/ 52 h 335"/>
                <a:gd name="T12" fmla="*/ 263 w 368"/>
                <a:gd name="T13" fmla="*/ 34 h 335"/>
                <a:gd name="T14" fmla="*/ 280 w 368"/>
                <a:gd name="T15" fmla="*/ 16 h 335"/>
                <a:gd name="T16" fmla="*/ 298 w 368"/>
                <a:gd name="T17" fmla="*/ 34 h 335"/>
                <a:gd name="T18" fmla="*/ 280 w 368"/>
                <a:gd name="T19" fmla="*/ 52 h 335"/>
                <a:gd name="T20" fmla="*/ 88 w 368"/>
                <a:gd name="T21" fmla="*/ 52 h 335"/>
                <a:gd name="T22" fmla="*/ 71 w 368"/>
                <a:gd name="T23" fmla="*/ 34 h 335"/>
                <a:gd name="T24" fmla="*/ 88 w 368"/>
                <a:gd name="T25" fmla="*/ 16 h 335"/>
                <a:gd name="T26" fmla="*/ 106 w 368"/>
                <a:gd name="T27" fmla="*/ 34 h 335"/>
                <a:gd name="T28" fmla="*/ 88 w 368"/>
                <a:gd name="T29" fmla="*/ 52 h 335"/>
                <a:gd name="T30" fmla="*/ 34 w 368"/>
                <a:gd name="T31" fmla="*/ 318 h 335"/>
                <a:gd name="T32" fmla="*/ 17 w 368"/>
                <a:gd name="T33" fmla="*/ 301 h 335"/>
                <a:gd name="T34" fmla="*/ 34 w 368"/>
                <a:gd name="T35" fmla="*/ 283 h 335"/>
                <a:gd name="T36" fmla="*/ 52 w 368"/>
                <a:gd name="T37" fmla="*/ 301 h 335"/>
                <a:gd name="T38" fmla="*/ 34 w 368"/>
                <a:gd name="T39" fmla="*/ 318 h 335"/>
                <a:gd name="T40" fmla="*/ 345 w 368"/>
                <a:gd name="T41" fmla="*/ 269 h 335"/>
                <a:gd name="T42" fmla="*/ 310 w 368"/>
                <a:gd name="T43" fmla="*/ 48 h 335"/>
                <a:gd name="T44" fmla="*/ 314 w 368"/>
                <a:gd name="T45" fmla="*/ 34 h 335"/>
                <a:gd name="T46" fmla="*/ 280 w 368"/>
                <a:gd name="T47" fmla="*/ 0 h 335"/>
                <a:gd name="T48" fmla="*/ 247 w 368"/>
                <a:gd name="T49" fmla="*/ 34 h 335"/>
                <a:gd name="T50" fmla="*/ 248 w 368"/>
                <a:gd name="T51" fmla="*/ 45 h 335"/>
                <a:gd name="T52" fmla="*/ 184 w 368"/>
                <a:gd name="T53" fmla="*/ 265 h 335"/>
                <a:gd name="T54" fmla="*/ 121 w 368"/>
                <a:gd name="T55" fmla="*/ 44 h 335"/>
                <a:gd name="T56" fmla="*/ 122 w 368"/>
                <a:gd name="T57" fmla="*/ 34 h 335"/>
                <a:gd name="T58" fmla="*/ 88 w 368"/>
                <a:gd name="T59" fmla="*/ 0 h 335"/>
                <a:gd name="T60" fmla="*/ 54 w 368"/>
                <a:gd name="T61" fmla="*/ 34 h 335"/>
                <a:gd name="T62" fmla="*/ 58 w 368"/>
                <a:gd name="T63" fmla="*/ 49 h 335"/>
                <a:gd name="T64" fmla="*/ 23 w 368"/>
                <a:gd name="T65" fmla="*/ 269 h 335"/>
                <a:gd name="T66" fmla="*/ 0 w 368"/>
                <a:gd name="T67" fmla="*/ 301 h 335"/>
                <a:gd name="T68" fmla="*/ 34 w 368"/>
                <a:gd name="T69" fmla="*/ 335 h 335"/>
                <a:gd name="T70" fmla="*/ 68 w 368"/>
                <a:gd name="T71" fmla="*/ 301 h 335"/>
                <a:gd name="T72" fmla="*/ 55 w 368"/>
                <a:gd name="T73" fmla="*/ 274 h 335"/>
                <a:gd name="T74" fmla="*/ 87 w 368"/>
                <a:gd name="T75" fmla="*/ 68 h 335"/>
                <a:gd name="T76" fmla="*/ 88 w 368"/>
                <a:gd name="T77" fmla="*/ 68 h 335"/>
                <a:gd name="T78" fmla="*/ 93 w 368"/>
                <a:gd name="T79" fmla="*/ 68 h 335"/>
                <a:gd name="T80" fmla="*/ 166 w 368"/>
                <a:gd name="T81" fmla="*/ 309 h 335"/>
                <a:gd name="T82" fmla="*/ 184 w 368"/>
                <a:gd name="T83" fmla="*/ 327 h 335"/>
                <a:gd name="T84" fmla="*/ 205 w 368"/>
                <a:gd name="T85" fmla="*/ 304 h 335"/>
                <a:gd name="T86" fmla="*/ 276 w 368"/>
                <a:gd name="T87" fmla="*/ 67 h 335"/>
                <a:gd name="T88" fmla="*/ 280 w 368"/>
                <a:gd name="T89" fmla="*/ 68 h 335"/>
                <a:gd name="T90" fmla="*/ 281 w 368"/>
                <a:gd name="T91" fmla="*/ 68 h 335"/>
                <a:gd name="T92" fmla="*/ 313 w 368"/>
                <a:gd name="T93" fmla="*/ 274 h 335"/>
                <a:gd name="T94" fmla="*/ 300 w 368"/>
                <a:gd name="T95" fmla="*/ 301 h 335"/>
                <a:gd name="T96" fmla="*/ 334 w 368"/>
                <a:gd name="T97" fmla="*/ 335 h 335"/>
                <a:gd name="T98" fmla="*/ 368 w 368"/>
                <a:gd name="T99" fmla="*/ 301 h 335"/>
                <a:gd name="T100" fmla="*/ 345 w 368"/>
                <a:gd name="T10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35">
                  <a:moveTo>
                    <a:pt x="334" y="318"/>
                  </a:moveTo>
                  <a:cubicBezTo>
                    <a:pt x="324" y="318"/>
                    <a:pt x="316" y="311"/>
                    <a:pt x="316" y="301"/>
                  </a:cubicBezTo>
                  <a:cubicBezTo>
                    <a:pt x="316" y="291"/>
                    <a:pt x="324" y="283"/>
                    <a:pt x="334" y="283"/>
                  </a:cubicBezTo>
                  <a:cubicBezTo>
                    <a:pt x="344" y="283"/>
                    <a:pt x="351" y="291"/>
                    <a:pt x="351" y="301"/>
                  </a:cubicBezTo>
                  <a:cubicBezTo>
                    <a:pt x="351" y="311"/>
                    <a:pt x="344" y="318"/>
                    <a:pt x="334" y="318"/>
                  </a:cubicBezTo>
                  <a:moveTo>
                    <a:pt x="280" y="52"/>
                  </a:moveTo>
                  <a:cubicBezTo>
                    <a:pt x="270" y="52"/>
                    <a:pt x="263" y="44"/>
                    <a:pt x="263" y="34"/>
                  </a:cubicBezTo>
                  <a:cubicBezTo>
                    <a:pt x="263" y="24"/>
                    <a:pt x="270" y="16"/>
                    <a:pt x="280" y="16"/>
                  </a:cubicBezTo>
                  <a:cubicBezTo>
                    <a:pt x="290" y="16"/>
                    <a:pt x="298" y="24"/>
                    <a:pt x="298" y="34"/>
                  </a:cubicBezTo>
                  <a:cubicBezTo>
                    <a:pt x="298" y="44"/>
                    <a:pt x="290" y="52"/>
                    <a:pt x="280" y="52"/>
                  </a:cubicBezTo>
                  <a:moveTo>
                    <a:pt x="88" y="52"/>
                  </a:moveTo>
                  <a:cubicBezTo>
                    <a:pt x="79" y="52"/>
                    <a:pt x="71" y="44"/>
                    <a:pt x="71" y="34"/>
                  </a:cubicBezTo>
                  <a:cubicBezTo>
                    <a:pt x="71" y="24"/>
                    <a:pt x="79" y="16"/>
                    <a:pt x="88" y="16"/>
                  </a:cubicBezTo>
                  <a:cubicBezTo>
                    <a:pt x="98" y="16"/>
                    <a:pt x="106" y="24"/>
                    <a:pt x="106" y="34"/>
                  </a:cubicBezTo>
                  <a:cubicBezTo>
                    <a:pt x="106" y="44"/>
                    <a:pt x="98" y="52"/>
                    <a:pt x="88" y="52"/>
                  </a:cubicBezTo>
                  <a:moveTo>
                    <a:pt x="34" y="318"/>
                  </a:moveTo>
                  <a:cubicBezTo>
                    <a:pt x="24" y="318"/>
                    <a:pt x="17" y="311"/>
                    <a:pt x="17" y="301"/>
                  </a:cubicBezTo>
                  <a:cubicBezTo>
                    <a:pt x="17" y="291"/>
                    <a:pt x="24" y="283"/>
                    <a:pt x="34" y="283"/>
                  </a:cubicBezTo>
                  <a:cubicBezTo>
                    <a:pt x="44" y="283"/>
                    <a:pt x="52" y="291"/>
                    <a:pt x="52" y="301"/>
                  </a:cubicBezTo>
                  <a:cubicBezTo>
                    <a:pt x="52" y="311"/>
                    <a:pt x="44" y="318"/>
                    <a:pt x="34" y="318"/>
                  </a:cubicBezTo>
                  <a:moveTo>
                    <a:pt x="345" y="269"/>
                  </a:moveTo>
                  <a:cubicBezTo>
                    <a:pt x="310" y="48"/>
                    <a:pt x="310" y="48"/>
                    <a:pt x="310" y="48"/>
                  </a:cubicBezTo>
                  <a:cubicBezTo>
                    <a:pt x="313" y="44"/>
                    <a:pt x="314" y="39"/>
                    <a:pt x="314" y="34"/>
                  </a:cubicBezTo>
                  <a:cubicBezTo>
                    <a:pt x="314" y="15"/>
                    <a:pt x="299" y="0"/>
                    <a:pt x="280" y="0"/>
                  </a:cubicBezTo>
                  <a:cubicBezTo>
                    <a:pt x="262" y="0"/>
                    <a:pt x="247" y="15"/>
                    <a:pt x="247" y="34"/>
                  </a:cubicBezTo>
                  <a:cubicBezTo>
                    <a:pt x="247" y="38"/>
                    <a:pt x="247" y="41"/>
                    <a:pt x="248" y="45"/>
                  </a:cubicBezTo>
                  <a:cubicBezTo>
                    <a:pt x="184" y="265"/>
                    <a:pt x="184" y="265"/>
                    <a:pt x="184" y="265"/>
                  </a:cubicBezTo>
                  <a:cubicBezTo>
                    <a:pt x="121" y="44"/>
                    <a:pt x="121" y="44"/>
                    <a:pt x="121" y="44"/>
                  </a:cubicBezTo>
                  <a:cubicBezTo>
                    <a:pt x="122" y="41"/>
                    <a:pt x="122" y="38"/>
                    <a:pt x="122" y="34"/>
                  </a:cubicBezTo>
                  <a:cubicBezTo>
                    <a:pt x="122" y="15"/>
                    <a:pt x="107" y="0"/>
                    <a:pt x="88" y="0"/>
                  </a:cubicBezTo>
                  <a:cubicBezTo>
                    <a:pt x="70" y="0"/>
                    <a:pt x="54" y="15"/>
                    <a:pt x="54" y="34"/>
                  </a:cubicBezTo>
                  <a:cubicBezTo>
                    <a:pt x="54" y="39"/>
                    <a:pt x="56" y="44"/>
                    <a:pt x="58" y="49"/>
                  </a:cubicBezTo>
                  <a:cubicBezTo>
                    <a:pt x="23" y="269"/>
                    <a:pt x="23" y="269"/>
                    <a:pt x="23" y="269"/>
                  </a:cubicBezTo>
                  <a:cubicBezTo>
                    <a:pt x="10" y="273"/>
                    <a:pt x="0" y="286"/>
                    <a:pt x="0" y="301"/>
                  </a:cubicBezTo>
                  <a:cubicBezTo>
                    <a:pt x="0" y="320"/>
                    <a:pt x="15" y="335"/>
                    <a:pt x="34" y="335"/>
                  </a:cubicBezTo>
                  <a:cubicBezTo>
                    <a:pt x="53" y="335"/>
                    <a:pt x="68" y="320"/>
                    <a:pt x="68" y="301"/>
                  </a:cubicBezTo>
                  <a:cubicBezTo>
                    <a:pt x="68" y="290"/>
                    <a:pt x="63" y="280"/>
                    <a:pt x="55" y="274"/>
                  </a:cubicBezTo>
                  <a:cubicBezTo>
                    <a:pt x="87" y="68"/>
                    <a:pt x="87" y="68"/>
                    <a:pt x="87" y="68"/>
                  </a:cubicBezTo>
                  <a:cubicBezTo>
                    <a:pt x="87" y="68"/>
                    <a:pt x="88" y="68"/>
                    <a:pt x="88" y="68"/>
                  </a:cubicBezTo>
                  <a:cubicBezTo>
                    <a:pt x="90" y="68"/>
                    <a:pt x="92" y="68"/>
                    <a:pt x="93" y="68"/>
                  </a:cubicBezTo>
                  <a:cubicBezTo>
                    <a:pt x="166" y="309"/>
                    <a:pt x="166" y="309"/>
                    <a:pt x="166" y="309"/>
                  </a:cubicBezTo>
                  <a:cubicBezTo>
                    <a:pt x="169" y="318"/>
                    <a:pt x="173" y="327"/>
                    <a:pt x="184" y="327"/>
                  </a:cubicBezTo>
                  <a:cubicBezTo>
                    <a:pt x="194" y="327"/>
                    <a:pt x="200" y="322"/>
                    <a:pt x="205" y="304"/>
                  </a:cubicBezTo>
                  <a:cubicBezTo>
                    <a:pt x="276" y="67"/>
                    <a:pt x="276" y="67"/>
                    <a:pt x="276" y="67"/>
                  </a:cubicBezTo>
                  <a:cubicBezTo>
                    <a:pt x="277" y="67"/>
                    <a:pt x="279" y="68"/>
                    <a:pt x="280" y="68"/>
                  </a:cubicBezTo>
                  <a:cubicBezTo>
                    <a:pt x="280" y="68"/>
                    <a:pt x="281" y="68"/>
                    <a:pt x="281" y="68"/>
                  </a:cubicBezTo>
                  <a:cubicBezTo>
                    <a:pt x="313" y="274"/>
                    <a:pt x="313" y="274"/>
                    <a:pt x="313" y="274"/>
                  </a:cubicBezTo>
                  <a:cubicBezTo>
                    <a:pt x="305" y="280"/>
                    <a:pt x="300" y="290"/>
                    <a:pt x="300" y="301"/>
                  </a:cubicBezTo>
                  <a:cubicBezTo>
                    <a:pt x="300" y="320"/>
                    <a:pt x="315" y="335"/>
                    <a:pt x="334" y="335"/>
                  </a:cubicBezTo>
                  <a:cubicBezTo>
                    <a:pt x="353" y="335"/>
                    <a:pt x="368" y="320"/>
                    <a:pt x="368" y="301"/>
                  </a:cubicBezTo>
                  <a:cubicBezTo>
                    <a:pt x="368" y="286"/>
                    <a:pt x="358" y="273"/>
                    <a:pt x="345" y="26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10" hidden="1"/>
            <p:cNvSpPr>
              <a:spLocks/>
            </p:cNvSpPr>
            <p:nvPr userDrawn="1"/>
          </p:nvSpPr>
          <p:spPr bwMode="auto">
            <a:xfrm>
              <a:off x="4249" y="2203"/>
              <a:ext cx="154" cy="277"/>
            </a:xfrm>
            <a:custGeom>
              <a:avLst/>
              <a:gdLst>
                <a:gd name="T0" fmla="*/ 8 w 65"/>
                <a:gd name="T1" fmla="*/ 0 h 116"/>
                <a:gd name="T2" fmla="*/ 8 w 65"/>
                <a:gd name="T3" fmla="*/ 0 h 116"/>
                <a:gd name="T4" fmla="*/ 0 w 65"/>
                <a:gd name="T5" fmla="*/ 0 h 116"/>
                <a:gd name="T6" fmla="*/ 0 w 65"/>
                <a:gd name="T7" fmla="*/ 1 h 116"/>
                <a:gd name="T8" fmla="*/ 0 w 65"/>
                <a:gd name="T9" fmla="*/ 6 h 116"/>
                <a:gd name="T10" fmla="*/ 0 w 65"/>
                <a:gd name="T11" fmla="*/ 17 h 116"/>
                <a:gd name="T12" fmla="*/ 3 w 65"/>
                <a:gd name="T13" fmla="*/ 20 h 116"/>
                <a:gd name="T14" fmla="*/ 3 w 65"/>
                <a:gd name="T15" fmla="*/ 20 h 116"/>
                <a:gd name="T16" fmla="*/ 8 w 65"/>
                <a:gd name="T17" fmla="*/ 20 h 116"/>
                <a:gd name="T18" fmla="*/ 8 w 65"/>
                <a:gd name="T19" fmla="*/ 20 h 116"/>
                <a:gd name="T20" fmla="*/ 46 w 65"/>
                <a:gd name="T21" fmla="*/ 58 h 116"/>
                <a:gd name="T22" fmla="*/ 8 w 65"/>
                <a:gd name="T23" fmla="*/ 97 h 116"/>
                <a:gd name="T24" fmla="*/ 8 w 65"/>
                <a:gd name="T25" fmla="*/ 97 h 116"/>
                <a:gd name="T26" fmla="*/ 3 w 65"/>
                <a:gd name="T27" fmla="*/ 97 h 116"/>
                <a:gd name="T28" fmla="*/ 0 w 65"/>
                <a:gd name="T29" fmla="*/ 99 h 116"/>
                <a:gd name="T30" fmla="*/ 0 w 65"/>
                <a:gd name="T31" fmla="*/ 110 h 116"/>
                <a:gd name="T32" fmla="*/ 0 w 65"/>
                <a:gd name="T33" fmla="*/ 116 h 116"/>
                <a:gd name="T34" fmla="*/ 0 w 65"/>
                <a:gd name="T35" fmla="*/ 116 h 116"/>
                <a:gd name="T36" fmla="*/ 8 w 65"/>
                <a:gd name="T37" fmla="*/ 116 h 116"/>
                <a:gd name="T38" fmla="*/ 8 w 65"/>
                <a:gd name="T39" fmla="*/ 116 h 116"/>
                <a:gd name="T40" fmla="*/ 65 w 65"/>
                <a:gd name="T41" fmla="*/ 58 h 116"/>
                <a:gd name="T42" fmla="*/ 8 w 65"/>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6">
                  <a:moveTo>
                    <a:pt x="8" y="0"/>
                  </a:moveTo>
                  <a:cubicBezTo>
                    <a:pt x="8" y="0"/>
                    <a:pt x="8" y="0"/>
                    <a:pt x="8" y="0"/>
                  </a:cubicBezTo>
                  <a:cubicBezTo>
                    <a:pt x="0" y="0"/>
                    <a:pt x="0" y="0"/>
                    <a:pt x="0" y="0"/>
                  </a:cubicBezTo>
                  <a:cubicBezTo>
                    <a:pt x="0" y="1"/>
                    <a:pt x="0" y="1"/>
                    <a:pt x="0" y="1"/>
                  </a:cubicBezTo>
                  <a:cubicBezTo>
                    <a:pt x="0" y="6"/>
                    <a:pt x="0" y="6"/>
                    <a:pt x="0" y="6"/>
                  </a:cubicBezTo>
                  <a:cubicBezTo>
                    <a:pt x="0" y="17"/>
                    <a:pt x="0" y="17"/>
                    <a:pt x="0" y="17"/>
                  </a:cubicBezTo>
                  <a:cubicBezTo>
                    <a:pt x="0" y="18"/>
                    <a:pt x="1" y="20"/>
                    <a:pt x="3" y="20"/>
                  </a:cubicBezTo>
                  <a:cubicBezTo>
                    <a:pt x="3" y="20"/>
                    <a:pt x="3" y="20"/>
                    <a:pt x="3" y="20"/>
                  </a:cubicBezTo>
                  <a:cubicBezTo>
                    <a:pt x="8" y="20"/>
                    <a:pt x="8" y="20"/>
                    <a:pt x="8" y="20"/>
                  </a:cubicBezTo>
                  <a:cubicBezTo>
                    <a:pt x="8" y="20"/>
                    <a:pt x="8" y="20"/>
                    <a:pt x="8" y="20"/>
                  </a:cubicBezTo>
                  <a:cubicBezTo>
                    <a:pt x="29" y="20"/>
                    <a:pt x="46" y="37"/>
                    <a:pt x="46" y="58"/>
                  </a:cubicBezTo>
                  <a:cubicBezTo>
                    <a:pt x="46" y="79"/>
                    <a:pt x="29" y="96"/>
                    <a:pt x="8" y="97"/>
                  </a:cubicBezTo>
                  <a:cubicBezTo>
                    <a:pt x="8" y="97"/>
                    <a:pt x="8" y="97"/>
                    <a:pt x="8" y="97"/>
                  </a:cubicBezTo>
                  <a:cubicBezTo>
                    <a:pt x="3" y="97"/>
                    <a:pt x="3" y="97"/>
                    <a:pt x="3" y="97"/>
                  </a:cubicBezTo>
                  <a:cubicBezTo>
                    <a:pt x="1" y="97"/>
                    <a:pt x="0" y="98"/>
                    <a:pt x="0" y="99"/>
                  </a:cubicBezTo>
                  <a:cubicBezTo>
                    <a:pt x="0" y="110"/>
                    <a:pt x="0" y="110"/>
                    <a:pt x="0" y="110"/>
                  </a:cubicBezTo>
                  <a:cubicBezTo>
                    <a:pt x="0" y="116"/>
                    <a:pt x="0" y="116"/>
                    <a:pt x="0" y="116"/>
                  </a:cubicBezTo>
                  <a:cubicBezTo>
                    <a:pt x="0" y="116"/>
                    <a:pt x="0" y="116"/>
                    <a:pt x="0" y="116"/>
                  </a:cubicBezTo>
                  <a:cubicBezTo>
                    <a:pt x="8" y="116"/>
                    <a:pt x="8" y="116"/>
                    <a:pt x="8" y="116"/>
                  </a:cubicBezTo>
                  <a:cubicBezTo>
                    <a:pt x="8" y="116"/>
                    <a:pt x="8" y="116"/>
                    <a:pt x="8" y="116"/>
                  </a:cubicBezTo>
                  <a:cubicBezTo>
                    <a:pt x="40" y="116"/>
                    <a:pt x="65" y="90"/>
                    <a:pt x="65" y="58"/>
                  </a:cubicBezTo>
                  <a:cubicBezTo>
                    <a:pt x="65" y="26"/>
                    <a:pt x="40"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11" hidden="1"/>
            <p:cNvSpPr>
              <a:spLocks/>
            </p:cNvSpPr>
            <p:nvPr userDrawn="1"/>
          </p:nvSpPr>
          <p:spPr bwMode="auto">
            <a:xfrm>
              <a:off x="3970" y="1779"/>
              <a:ext cx="253" cy="469"/>
            </a:xfrm>
            <a:custGeom>
              <a:avLst/>
              <a:gdLst>
                <a:gd name="T0" fmla="*/ 101 w 107"/>
                <a:gd name="T1" fmla="*/ 61 h 197"/>
                <a:gd name="T2" fmla="*/ 107 w 107"/>
                <a:gd name="T3" fmla="*/ 59 h 197"/>
                <a:gd name="T4" fmla="*/ 107 w 107"/>
                <a:gd name="T5" fmla="*/ 10 h 197"/>
                <a:gd name="T6" fmla="*/ 107 w 107"/>
                <a:gd name="T7" fmla="*/ 2 h 197"/>
                <a:gd name="T8" fmla="*/ 92 w 107"/>
                <a:gd name="T9" fmla="*/ 0 h 197"/>
                <a:gd name="T10" fmla="*/ 90 w 107"/>
                <a:gd name="T11" fmla="*/ 10 h 197"/>
                <a:gd name="T12" fmla="*/ 73 w 107"/>
                <a:gd name="T13" fmla="*/ 5 h 197"/>
                <a:gd name="T14" fmla="*/ 59 w 107"/>
                <a:gd name="T15" fmla="*/ 8 h 197"/>
                <a:gd name="T16" fmla="*/ 61 w 107"/>
                <a:gd name="T17" fmla="*/ 18 h 197"/>
                <a:gd name="T18" fmla="*/ 43 w 107"/>
                <a:gd name="T19" fmla="*/ 19 h 197"/>
                <a:gd name="T20" fmla="*/ 30 w 107"/>
                <a:gd name="T21" fmla="*/ 27 h 197"/>
                <a:gd name="T22" fmla="*/ 35 w 107"/>
                <a:gd name="T23" fmla="*/ 36 h 197"/>
                <a:gd name="T24" fmla="*/ 19 w 107"/>
                <a:gd name="T25" fmla="*/ 43 h 197"/>
                <a:gd name="T26" fmla="*/ 10 w 107"/>
                <a:gd name="T27" fmla="*/ 55 h 197"/>
                <a:gd name="T28" fmla="*/ 18 w 107"/>
                <a:gd name="T29" fmla="*/ 62 h 197"/>
                <a:gd name="T30" fmla="*/ 5 w 107"/>
                <a:gd name="T31" fmla="*/ 73 h 197"/>
                <a:gd name="T32" fmla="*/ 1 w 107"/>
                <a:gd name="T33" fmla="*/ 88 h 197"/>
                <a:gd name="T34" fmla="*/ 10 w 107"/>
                <a:gd name="T35" fmla="*/ 91 h 197"/>
                <a:gd name="T36" fmla="*/ 10 w 107"/>
                <a:gd name="T37" fmla="*/ 105 h 197"/>
                <a:gd name="T38" fmla="*/ 1 w 107"/>
                <a:gd name="T39" fmla="*/ 109 h 197"/>
                <a:gd name="T40" fmla="*/ 5 w 107"/>
                <a:gd name="T41" fmla="*/ 123 h 197"/>
                <a:gd name="T42" fmla="*/ 18 w 107"/>
                <a:gd name="T43" fmla="*/ 135 h 197"/>
                <a:gd name="T44" fmla="*/ 10 w 107"/>
                <a:gd name="T45" fmla="*/ 142 h 197"/>
                <a:gd name="T46" fmla="*/ 19 w 107"/>
                <a:gd name="T47" fmla="*/ 154 h 197"/>
                <a:gd name="T48" fmla="*/ 35 w 107"/>
                <a:gd name="T49" fmla="*/ 160 h 197"/>
                <a:gd name="T50" fmla="*/ 30 w 107"/>
                <a:gd name="T51" fmla="*/ 169 h 197"/>
                <a:gd name="T52" fmla="*/ 43 w 107"/>
                <a:gd name="T53" fmla="*/ 178 h 197"/>
                <a:gd name="T54" fmla="*/ 61 w 107"/>
                <a:gd name="T55" fmla="*/ 178 h 197"/>
                <a:gd name="T56" fmla="*/ 59 w 107"/>
                <a:gd name="T57" fmla="*/ 188 h 197"/>
                <a:gd name="T58" fmla="*/ 73 w 107"/>
                <a:gd name="T59" fmla="*/ 192 h 197"/>
                <a:gd name="T60" fmla="*/ 90 w 107"/>
                <a:gd name="T61" fmla="*/ 186 h 197"/>
                <a:gd name="T62" fmla="*/ 92 w 107"/>
                <a:gd name="T63" fmla="*/ 197 h 197"/>
                <a:gd name="T64" fmla="*/ 107 w 107"/>
                <a:gd name="T65" fmla="*/ 195 h 197"/>
                <a:gd name="T66" fmla="*/ 107 w 107"/>
                <a:gd name="T67" fmla="*/ 186 h 197"/>
                <a:gd name="T68" fmla="*/ 104 w 107"/>
                <a:gd name="T69" fmla="*/ 138 h 197"/>
                <a:gd name="T70" fmla="*/ 99 w 107"/>
                <a:gd name="T71" fmla="*/ 138 h 197"/>
                <a:gd name="T72" fmla="*/ 99 w 107"/>
                <a:gd name="T73" fmla="*/ 138 h 197"/>
                <a:gd name="T74" fmla="*/ 99 w 107"/>
                <a:gd name="T75"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97">
                  <a:moveTo>
                    <a:pt x="99" y="61"/>
                  </a:moveTo>
                  <a:cubicBezTo>
                    <a:pt x="100" y="61"/>
                    <a:pt x="100" y="61"/>
                    <a:pt x="101" y="61"/>
                  </a:cubicBezTo>
                  <a:cubicBezTo>
                    <a:pt x="104" y="61"/>
                    <a:pt x="104" y="61"/>
                    <a:pt x="104" y="61"/>
                  </a:cubicBezTo>
                  <a:cubicBezTo>
                    <a:pt x="106" y="61"/>
                    <a:pt x="107" y="60"/>
                    <a:pt x="107" y="59"/>
                  </a:cubicBezTo>
                  <a:cubicBezTo>
                    <a:pt x="107" y="59"/>
                    <a:pt x="107" y="59"/>
                    <a:pt x="107" y="59"/>
                  </a:cubicBezTo>
                  <a:cubicBezTo>
                    <a:pt x="107" y="10"/>
                    <a:pt x="107" y="10"/>
                    <a:pt x="107" y="10"/>
                  </a:cubicBezTo>
                  <a:cubicBezTo>
                    <a:pt x="107" y="10"/>
                    <a:pt x="107" y="10"/>
                    <a:pt x="107" y="10"/>
                  </a:cubicBezTo>
                  <a:cubicBezTo>
                    <a:pt x="107" y="2"/>
                    <a:pt x="107" y="2"/>
                    <a:pt x="107" y="2"/>
                  </a:cubicBezTo>
                  <a:cubicBezTo>
                    <a:pt x="107" y="1"/>
                    <a:pt x="106" y="0"/>
                    <a:pt x="105" y="0"/>
                  </a:cubicBezTo>
                  <a:cubicBezTo>
                    <a:pt x="92" y="0"/>
                    <a:pt x="92" y="0"/>
                    <a:pt x="92" y="0"/>
                  </a:cubicBezTo>
                  <a:cubicBezTo>
                    <a:pt x="91" y="0"/>
                    <a:pt x="90" y="1"/>
                    <a:pt x="90" y="2"/>
                  </a:cubicBezTo>
                  <a:cubicBezTo>
                    <a:pt x="90" y="10"/>
                    <a:pt x="90" y="10"/>
                    <a:pt x="90" y="10"/>
                  </a:cubicBezTo>
                  <a:cubicBezTo>
                    <a:pt x="85" y="11"/>
                    <a:pt x="81" y="12"/>
                    <a:pt x="76" y="13"/>
                  </a:cubicBezTo>
                  <a:cubicBezTo>
                    <a:pt x="73" y="5"/>
                    <a:pt x="73" y="5"/>
                    <a:pt x="73" y="5"/>
                  </a:cubicBezTo>
                  <a:cubicBezTo>
                    <a:pt x="73" y="4"/>
                    <a:pt x="72" y="3"/>
                    <a:pt x="71" y="4"/>
                  </a:cubicBezTo>
                  <a:cubicBezTo>
                    <a:pt x="59" y="8"/>
                    <a:pt x="59" y="8"/>
                    <a:pt x="59" y="8"/>
                  </a:cubicBezTo>
                  <a:cubicBezTo>
                    <a:pt x="58" y="9"/>
                    <a:pt x="57" y="10"/>
                    <a:pt x="58" y="11"/>
                  </a:cubicBezTo>
                  <a:cubicBezTo>
                    <a:pt x="61" y="18"/>
                    <a:pt x="61" y="18"/>
                    <a:pt x="61" y="18"/>
                  </a:cubicBezTo>
                  <a:cubicBezTo>
                    <a:pt x="56" y="20"/>
                    <a:pt x="52" y="23"/>
                    <a:pt x="48" y="26"/>
                  </a:cubicBezTo>
                  <a:cubicBezTo>
                    <a:pt x="43" y="19"/>
                    <a:pt x="43" y="19"/>
                    <a:pt x="43" y="19"/>
                  </a:cubicBezTo>
                  <a:cubicBezTo>
                    <a:pt x="42" y="18"/>
                    <a:pt x="41" y="18"/>
                    <a:pt x="40" y="19"/>
                  </a:cubicBezTo>
                  <a:cubicBezTo>
                    <a:pt x="30" y="27"/>
                    <a:pt x="30" y="27"/>
                    <a:pt x="30" y="27"/>
                  </a:cubicBezTo>
                  <a:cubicBezTo>
                    <a:pt x="30" y="28"/>
                    <a:pt x="29" y="29"/>
                    <a:pt x="30" y="30"/>
                  </a:cubicBezTo>
                  <a:cubicBezTo>
                    <a:pt x="35" y="36"/>
                    <a:pt x="35" y="36"/>
                    <a:pt x="35" y="36"/>
                  </a:cubicBezTo>
                  <a:cubicBezTo>
                    <a:pt x="32" y="40"/>
                    <a:pt x="29" y="43"/>
                    <a:pt x="26" y="47"/>
                  </a:cubicBezTo>
                  <a:cubicBezTo>
                    <a:pt x="19" y="43"/>
                    <a:pt x="19" y="43"/>
                    <a:pt x="19" y="43"/>
                  </a:cubicBezTo>
                  <a:cubicBezTo>
                    <a:pt x="18" y="42"/>
                    <a:pt x="17" y="43"/>
                    <a:pt x="17" y="44"/>
                  </a:cubicBezTo>
                  <a:cubicBezTo>
                    <a:pt x="10" y="55"/>
                    <a:pt x="10" y="55"/>
                    <a:pt x="10" y="55"/>
                  </a:cubicBezTo>
                  <a:cubicBezTo>
                    <a:pt x="10" y="56"/>
                    <a:pt x="10" y="57"/>
                    <a:pt x="11" y="57"/>
                  </a:cubicBezTo>
                  <a:cubicBezTo>
                    <a:pt x="18" y="62"/>
                    <a:pt x="18" y="62"/>
                    <a:pt x="18" y="62"/>
                  </a:cubicBezTo>
                  <a:cubicBezTo>
                    <a:pt x="16" y="66"/>
                    <a:pt x="15" y="70"/>
                    <a:pt x="13" y="75"/>
                  </a:cubicBezTo>
                  <a:cubicBezTo>
                    <a:pt x="5" y="73"/>
                    <a:pt x="5" y="73"/>
                    <a:pt x="5" y="73"/>
                  </a:cubicBezTo>
                  <a:cubicBezTo>
                    <a:pt x="4" y="73"/>
                    <a:pt x="3" y="74"/>
                    <a:pt x="3" y="75"/>
                  </a:cubicBezTo>
                  <a:cubicBezTo>
                    <a:pt x="1" y="88"/>
                    <a:pt x="1" y="88"/>
                    <a:pt x="1" y="88"/>
                  </a:cubicBezTo>
                  <a:cubicBezTo>
                    <a:pt x="0" y="89"/>
                    <a:pt x="1" y="90"/>
                    <a:pt x="2" y="90"/>
                  </a:cubicBezTo>
                  <a:cubicBezTo>
                    <a:pt x="10" y="91"/>
                    <a:pt x="10" y="91"/>
                    <a:pt x="10" y="91"/>
                  </a:cubicBezTo>
                  <a:cubicBezTo>
                    <a:pt x="10" y="94"/>
                    <a:pt x="10" y="96"/>
                    <a:pt x="10" y="98"/>
                  </a:cubicBezTo>
                  <a:cubicBezTo>
                    <a:pt x="10" y="101"/>
                    <a:pt x="10" y="103"/>
                    <a:pt x="10" y="105"/>
                  </a:cubicBezTo>
                  <a:cubicBezTo>
                    <a:pt x="2" y="107"/>
                    <a:pt x="2" y="107"/>
                    <a:pt x="2" y="107"/>
                  </a:cubicBezTo>
                  <a:cubicBezTo>
                    <a:pt x="1" y="107"/>
                    <a:pt x="0" y="108"/>
                    <a:pt x="1" y="109"/>
                  </a:cubicBezTo>
                  <a:cubicBezTo>
                    <a:pt x="3" y="122"/>
                    <a:pt x="3" y="122"/>
                    <a:pt x="3" y="122"/>
                  </a:cubicBezTo>
                  <a:cubicBezTo>
                    <a:pt x="3" y="123"/>
                    <a:pt x="4" y="123"/>
                    <a:pt x="5" y="123"/>
                  </a:cubicBezTo>
                  <a:cubicBezTo>
                    <a:pt x="13" y="122"/>
                    <a:pt x="13" y="122"/>
                    <a:pt x="13" y="122"/>
                  </a:cubicBezTo>
                  <a:cubicBezTo>
                    <a:pt x="15" y="126"/>
                    <a:pt x="16" y="131"/>
                    <a:pt x="18" y="135"/>
                  </a:cubicBezTo>
                  <a:cubicBezTo>
                    <a:pt x="11" y="139"/>
                    <a:pt x="11" y="139"/>
                    <a:pt x="11" y="139"/>
                  </a:cubicBezTo>
                  <a:cubicBezTo>
                    <a:pt x="10" y="140"/>
                    <a:pt x="10" y="141"/>
                    <a:pt x="10" y="142"/>
                  </a:cubicBezTo>
                  <a:cubicBezTo>
                    <a:pt x="17" y="153"/>
                    <a:pt x="17" y="153"/>
                    <a:pt x="17" y="153"/>
                  </a:cubicBezTo>
                  <a:cubicBezTo>
                    <a:pt x="17" y="154"/>
                    <a:pt x="18" y="154"/>
                    <a:pt x="19" y="154"/>
                  </a:cubicBezTo>
                  <a:cubicBezTo>
                    <a:pt x="26" y="150"/>
                    <a:pt x="26" y="150"/>
                    <a:pt x="26" y="150"/>
                  </a:cubicBezTo>
                  <a:cubicBezTo>
                    <a:pt x="29" y="153"/>
                    <a:pt x="32" y="157"/>
                    <a:pt x="35" y="160"/>
                  </a:cubicBezTo>
                  <a:cubicBezTo>
                    <a:pt x="30" y="167"/>
                    <a:pt x="30" y="167"/>
                    <a:pt x="30" y="167"/>
                  </a:cubicBezTo>
                  <a:cubicBezTo>
                    <a:pt x="29" y="168"/>
                    <a:pt x="30" y="169"/>
                    <a:pt x="30" y="169"/>
                  </a:cubicBezTo>
                  <a:cubicBezTo>
                    <a:pt x="40" y="178"/>
                    <a:pt x="40" y="178"/>
                    <a:pt x="40" y="178"/>
                  </a:cubicBezTo>
                  <a:cubicBezTo>
                    <a:pt x="41" y="178"/>
                    <a:pt x="42" y="178"/>
                    <a:pt x="43" y="178"/>
                  </a:cubicBezTo>
                  <a:cubicBezTo>
                    <a:pt x="48" y="171"/>
                    <a:pt x="48" y="171"/>
                    <a:pt x="48" y="171"/>
                  </a:cubicBezTo>
                  <a:cubicBezTo>
                    <a:pt x="52" y="174"/>
                    <a:pt x="56" y="176"/>
                    <a:pt x="61" y="178"/>
                  </a:cubicBezTo>
                  <a:cubicBezTo>
                    <a:pt x="58" y="186"/>
                    <a:pt x="58" y="186"/>
                    <a:pt x="58" y="186"/>
                  </a:cubicBezTo>
                  <a:cubicBezTo>
                    <a:pt x="57" y="187"/>
                    <a:pt x="58" y="188"/>
                    <a:pt x="59" y="188"/>
                  </a:cubicBezTo>
                  <a:cubicBezTo>
                    <a:pt x="71" y="193"/>
                    <a:pt x="71" y="193"/>
                    <a:pt x="71" y="193"/>
                  </a:cubicBezTo>
                  <a:cubicBezTo>
                    <a:pt x="72" y="193"/>
                    <a:pt x="73" y="193"/>
                    <a:pt x="73" y="192"/>
                  </a:cubicBezTo>
                  <a:cubicBezTo>
                    <a:pt x="76" y="184"/>
                    <a:pt x="76" y="184"/>
                    <a:pt x="76" y="184"/>
                  </a:cubicBezTo>
                  <a:cubicBezTo>
                    <a:pt x="81" y="185"/>
                    <a:pt x="85" y="186"/>
                    <a:pt x="90" y="186"/>
                  </a:cubicBezTo>
                  <a:cubicBezTo>
                    <a:pt x="90" y="195"/>
                    <a:pt x="90" y="195"/>
                    <a:pt x="90" y="195"/>
                  </a:cubicBezTo>
                  <a:cubicBezTo>
                    <a:pt x="90" y="196"/>
                    <a:pt x="91" y="197"/>
                    <a:pt x="92" y="197"/>
                  </a:cubicBezTo>
                  <a:cubicBezTo>
                    <a:pt x="105" y="197"/>
                    <a:pt x="105" y="197"/>
                    <a:pt x="105" y="197"/>
                  </a:cubicBezTo>
                  <a:cubicBezTo>
                    <a:pt x="106" y="197"/>
                    <a:pt x="107" y="196"/>
                    <a:pt x="107" y="195"/>
                  </a:cubicBezTo>
                  <a:cubicBezTo>
                    <a:pt x="107" y="186"/>
                    <a:pt x="107" y="186"/>
                    <a:pt x="107" y="186"/>
                  </a:cubicBezTo>
                  <a:cubicBezTo>
                    <a:pt x="107" y="186"/>
                    <a:pt x="107" y="186"/>
                    <a:pt x="107" y="186"/>
                  </a:cubicBezTo>
                  <a:cubicBezTo>
                    <a:pt x="107" y="141"/>
                    <a:pt x="107" y="141"/>
                    <a:pt x="107" y="141"/>
                  </a:cubicBezTo>
                  <a:cubicBezTo>
                    <a:pt x="107" y="139"/>
                    <a:pt x="106" y="138"/>
                    <a:pt x="104" y="138"/>
                  </a:cubicBezTo>
                  <a:cubicBezTo>
                    <a:pt x="104" y="138"/>
                    <a:pt x="104" y="138"/>
                    <a:pt x="104" y="138"/>
                  </a:cubicBezTo>
                  <a:cubicBezTo>
                    <a:pt x="99" y="138"/>
                    <a:pt x="99" y="138"/>
                    <a:pt x="99" y="138"/>
                  </a:cubicBezTo>
                  <a:cubicBezTo>
                    <a:pt x="99" y="138"/>
                    <a:pt x="99" y="138"/>
                    <a:pt x="99" y="138"/>
                  </a:cubicBezTo>
                  <a:cubicBezTo>
                    <a:pt x="99" y="138"/>
                    <a:pt x="99" y="138"/>
                    <a:pt x="99" y="138"/>
                  </a:cubicBezTo>
                  <a:cubicBezTo>
                    <a:pt x="78" y="138"/>
                    <a:pt x="60" y="121"/>
                    <a:pt x="60" y="100"/>
                  </a:cubicBezTo>
                  <a:cubicBezTo>
                    <a:pt x="60" y="78"/>
                    <a:pt x="78" y="61"/>
                    <a:pt x="99" y="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2" hidden="1"/>
            <p:cNvSpPr>
              <a:spLocks/>
            </p:cNvSpPr>
            <p:nvPr userDrawn="1"/>
          </p:nvSpPr>
          <p:spPr bwMode="auto">
            <a:xfrm>
              <a:off x="3977" y="2356"/>
              <a:ext cx="246" cy="221"/>
            </a:xfrm>
            <a:custGeom>
              <a:avLst/>
              <a:gdLst>
                <a:gd name="T0" fmla="*/ 104 w 104"/>
                <a:gd name="T1" fmla="*/ 36 h 93"/>
                <a:gd name="T2" fmla="*/ 101 w 104"/>
                <a:gd name="T3" fmla="*/ 33 h 93"/>
                <a:gd name="T4" fmla="*/ 101 w 104"/>
                <a:gd name="T5" fmla="*/ 33 h 93"/>
                <a:gd name="T6" fmla="*/ 89 w 104"/>
                <a:gd name="T7" fmla="*/ 33 h 93"/>
                <a:gd name="T8" fmla="*/ 58 w 104"/>
                <a:gd name="T9" fmla="*/ 3 h 93"/>
                <a:gd name="T10" fmla="*/ 55 w 104"/>
                <a:gd name="T11" fmla="*/ 0 h 93"/>
                <a:gd name="T12" fmla="*/ 2 w 104"/>
                <a:gd name="T13" fmla="*/ 0 h 93"/>
                <a:gd name="T14" fmla="*/ 1 w 104"/>
                <a:gd name="T15" fmla="*/ 1 h 93"/>
                <a:gd name="T16" fmla="*/ 0 w 104"/>
                <a:gd name="T17" fmla="*/ 3 h 93"/>
                <a:gd name="T18" fmla="*/ 0 w 104"/>
                <a:gd name="T19" fmla="*/ 3 h 93"/>
                <a:gd name="T20" fmla="*/ 89 w 104"/>
                <a:gd name="T21" fmla="*/ 93 h 93"/>
                <a:gd name="T22" fmla="*/ 101 w 104"/>
                <a:gd name="T23" fmla="*/ 93 h 93"/>
                <a:gd name="T24" fmla="*/ 104 w 104"/>
                <a:gd name="T25" fmla="*/ 90 h 93"/>
                <a:gd name="T26" fmla="*/ 104 w 104"/>
                <a:gd name="T27" fmla="*/ 36 h 93"/>
                <a:gd name="T28" fmla="*/ 104 w 104"/>
                <a:gd name="T29" fmla="*/ 35 h 93"/>
                <a:gd name="T30" fmla="*/ 104 w 104"/>
                <a:gd name="T3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104" y="36"/>
                  </a:moveTo>
                  <a:cubicBezTo>
                    <a:pt x="104" y="34"/>
                    <a:pt x="103" y="33"/>
                    <a:pt x="101" y="33"/>
                  </a:cubicBezTo>
                  <a:cubicBezTo>
                    <a:pt x="101" y="33"/>
                    <a:pt x="101" y="33"/>
                    <a:pt x="101" y="33"/>
                  </a:cubicBezTo>
                  <a:cubicBezTo>
                    <a:pt x="89" y="33"/>
                    <a:pt x="89" y="33"/>
                    <a:pt x="89" y="33"/>
                  </a:cubicBezTo>
                  <a:cubicBezTo>
                    <a:pt x="73" y="33"/>
                    <a:pt x="60" y="19"/>
                    <a:pt x="58" y="3"/>
                  </a:cubicBezTo>
                  <a:cubicBezTo>
                    <a:pt x="58" y="1"/>
                    <a:pt x="57" y="0"/>
                    <a:pt x="55" y="0"/>
                  </a:cubicBezTo>
                  <a:cubicBezTo>
                    <a:pt x="2" y="0"/>
                    <a:pt x="2" y="0"/>
                    <a:pt x="2" y="0"/>
                  </a:cubicBezTo>
                  <a:cubicBezTo>
                    <a:pt x="2" y="0"/>
                    <a:pt x="1" y="1"/>
                    <a:pt x="1" y="1"/>
                  </a:cubicBezTo>
                  <a:cubicBezTo>
                    <a:pt x="0" y="2"/>
                    <a:pt x="0" y="2"/>
                    <a:pt x="0" y="3"/>
                  </a:cubicBezTo>
                  <a:cubicBezTo>
                    <a:pt x="0" y="3"/>
                    <a:pt x="0" y="3"/>
                    <a:pt x="0" y="3"/>
                  </a:cubicBezTo>
                  <a:cubicBezTo>
                    <a:pt x="2" y="53"/>
                    <a:pt x="41" y="93"/>
                    <a:pt x="89" y="93"/>
                  </a:cubicBezTo>
                  <a:cubicBezTo>
                    <a:pt x="101" y="93"/>
                    <a:pt x="101" y="93"/>
                    <a:pt x="101" y="93"/>
                  </a:cubicBezTo>
                  <a:cubicBezTo>
                    <a:pt x="103" y="93"/>
                    <a:pt x="104" y="92"/>
                    <a:pt x="104" y="90"/>
                  </a:cubicBezTo>
                  <a:cubicBezTo>
                    <a:pt x="104" y="36"/>
                    <a:pt x="104" y="36"/>
                    <a:pt x="104" y="36"/>
                  </a:cubicBezTo>
                  <a:cubicBezTo>
                    <a:pt x="104" y="35"/>
                    <a:pt x="104" y="35"/>
                    <a:pt x="104" y="35"/>
                  </a:cubicBezTo>
                  <a:cubicBezTo>
                    <a:pt x="104" y="35"/>
                    <a:pt x="104" y="36"/>
                    <a:pt x="10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13" hidden="1"/>
            <p:cNvSpPr>
              <a:spLocks/>
            </p:cNvSpPr>
            <p:nvPr userDrawn="1"/>
          </p:nvSpPr>
          <p:spPr bwMode="auto">
            <a:xfrm>
              <a:off x="4249" y="1779"/>
              <a:ext cx="223" cy="221"/>
            </a:xfrm>
            <a:custGeom>
              <a:avLst/>
              <a:gdLst>
                <a:gd name="T0" fmla="*/ 5 w 94"/>
                <a:gd name="T1" fmla="*/ 0 h 93"/>
                <a:gd name="T2" fmla="*/ 2 w 94"/>
                <a:gd name="T3" fmla="*/ 0 h 93"/>
                <a:gd name="T4" fmla="*/ 0 w 94"/>
                <a:gd name="T5" fmla="*/ 2 h 93"/>
                <a:gd name="T6" fmla="*/ 0 w 94"/>
                <a:gd name="T7" fmla="*/ 58 h 93"/>
                <a:gd name="T8" fmla="*/ 0 w 94"/>
                <a:gd name="T9" fmla="*/ 58 h 93"/>
                <a:gd name="T10" fmla="*/ 0 w 94"/>
                <a:gd name="T11" fmla="*/ 58 h 93"/>
                <a:gd name="T12" fmla="*/ 3 w 94"/>
                <a:gd name="T13" fmla="*/ 61 h 93"/>
                <a:gd name="T14" fmla="*/ 3 w 94"/>
                <a:gd name="T15" fmla="*/ 61 h 93"/>
                <a:gd name="T16" fmla="*/ 5 w 94"/>
                <a:gd name="T17" fmla="*/ 61 h 93"/>
                <a:gd name="T18" fmla="*/ 37 w 94"/>
                <a:gd name="T19" fmla="*/ 91 h 93"/>
                <a:gd name="T20" fmla="*/ 40 w 94"/>
                <a:gd name="T21" fmla="*/ 93 h 93"/>
                <a:gd name="T22" fmla="*/ 92 w 94"/>
                <a:gd name="T23" fmla="*/ 93 h 93"/>
                <a:gd name="T24" fmla="*/ 93 w 94"/>
                <a:gd name="T25" fmla="*/ 92 h 93"/>
                <a:gd name="T26" fmla="*/ 94 w 94"/>
                <a:gd name="T27" fmla="*/ 90 h 93"/>
                <a:gd name="T28" fmla="*/ 94 w 94"/>
                <a:gd name="T29" fmla="*/ 90 h 93"/>
                <a:gd name="T30" fmla="*/ 5 w 9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5" y="0"/>
                  </a:moveTo>
                  <a:cubicBezTo>
                    <a:pt x="2" y="0"/>
                    <a:pt x="2" y="0"/>
                    <a:pt x="2" y="0"/>
                  </a:cubicBezTo>
                  <a:cubicBezTo>
                    <a:pt x="1" y="0"/>
                    <a:pt x="0" y="1"/>
                    <a:pt x="0" y="2"/>
                  </a:cubicBezTo>
                  <a:cubicBezTo>
                    <a:pt x="0" y="58"/>
                    <a:pt x="0" y="58"/>
                    <a:pt x="0" y="58"/>
                  </a:cubicBezTo>
                  <a:cubicBezTo>
                    <a:pt x="0" y="58"/>
                    <a:pt x="0" y="58"/>
                    <a:pt x="0" y="58"/>
                  </a:cubicBezTo>
                  <a:cubicBezTo>
                    <a:pt x="0" y="58"/>
                    <a:pt x="0" y="58"/>
                    <a:pt x="0" y="58"/>
                  </a:cubicBezTo>
                  <a:cubicBezTo>
                    <a:pt x="0" y="60"/>
                    <a:pt x="1" y="61"/>
                    <a:pt x="3" y="61"/>
                  </a:cubicBezTo>
                  <a:cubicBezTo>
                    <a:pt x="3" y="61"/>
                    <a:pt x="3" y="61"/>
                    <a:pt x="3" y="61"/>
                  </a:cubicBezTo>
                  <a:cubicBezTo>
                    <a:pt x="5" y="61"/>
                    <a:pt x="5" y="61"/>
                    <a:pt x="5" y="61"/>
                  </a:cubicBezTo>
                  <a:cubicBezTo>
                    <a:pt x="21" y="61"/>
                    <a:pt x="35" y="74"/>
                    <a:pt x="37" y="91"/>
                  </a:cubicBezTo>
                  <a:cubicBezTo>
                    <a:pt x="37" y="92"/>
                    <a:pt x="38" y="93"/>
                    <a:pt x="40" y="93"/>
                  </a:cubicBezTo>
                  <a:cubicBezTo>
                    <a:pt x="92" y="93"/>
                    <a:pt x="92" y="93"/>
                    <a:pt x="92" y="93"/>
                  </a:cubicBezTo>
                  <a:cubicBezTo>
                    <a:pt x="92" y="93"/>
                    <a:pt x="93" y="92"/>
                    <a:pt x="93" y="92"/>
                  </a:cubicBezTo>
                  <a:cubicBezTo>
                    <a:pt x="94" y="92"/>
                    <a:pt x="94" y="91"/>
                    <a:pt x="94" y="90"/>
                  </a:cubicBezTo>
                  <a:cubicBezTo>
                    <a:pt x="94" y="90"/>
                    <a:pt x="94" y="90"/>
                    <a:pt x="94" y="90"/>
                  </a:cubicBezTo>
                  <a:cubicBezTo>
                    <a:pt x="92" y="40"/>
                    <a:pt x="53"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14" hidden="1"/>
            <p:cNvSpPr>
              <a:spLocks/>
            </p:cNvSpPr>
            <p:nvPr userDrawn="1"/>
          </p:nvSpPr>
          <p:spPr bwMode="auto">
            <a:xfrm>
              <a:off x="4249" y="2110"/>
              <a:ext cx="249" cy="467"/>
            </a:xfrm>
            <a:custGeom>
              <a:avLst/>
              <a:gdLst>
                <a:gd name="T0" fmla="*/ 96 w 105"/>
                <a:gd name="T1" fmla="*/ 98 h 196"/>
                <a:gd name="T2" fmla="*/ 104 w 105"/>
                <a:gd name="T3" fmla="*/ 85 h 196"/>
                <a:gd name="T4" fmla="*/ 105 w 105"/>
                <a:gd name="T5" fmla="*/ 82 h 196"/>
                <a:gd name="T6" fmla="*/ 105 w 105"/>
                <a:gd name="T7" fmla="*/ 79 h 196"/>
                <a:gd name="T8" fmla="*/ 93 w 105"/>
                <a:gd name="T9" fmla="*/ 74 h 196"/>
                <a:gd name="T10" fmla="*/ 94 w 105"/>
                <a:gd name="T11" fmla="*/ 53 h 196"/>
                <a:gd name="T12" fmla="*/ 94 w 105"/>
                <a:gd name="T13" fmla="*/ 50 h 196"/>
                <a:gd name="T14" fmla="*/ 92 w 105"/>
                <a:gd name="T15" fmla="*/ 47 h 196"/>
                <a:gd name="T16" fmla="*/ 80 w 105"/>
                <a:gd name="T17" fmla="*/ 47 h 196"/>
                <a:gd name="T18" fmla="*/ 74 w 105"/>
                <a:gd name="T19" fmla="*/ 27 h 196"/>
                <a:gd name="T20" fmla="*/ 73 w 105"/>
                <a:gd name="T21" fmla="*/ 24 h 196"/>
                <a:gd name="T22" fmla="*/ 70 w 105"/>
                <a:gd name="T23" fmla="*/ 21 h 196"/>
                <a:gd name="T24" fmla="*/ 58 w 105"/>
                <a:gd name="T25" fmla="*/ 25 h 196"/>
                <a:gd name="T26" fmla="*/ 46 w 105"/>
                <a:gd name="T27" fmla="*/ 9 h 196"/>
                <a:gd name="T28" fmla="*/ 44 w 105"/>
                <a:gd name="T29" fmla="*/ 6 h 196"/>
                <a:gd name="T30" fmla="*/ 40 w 105"/>
                <a:gd name="T31" fmla="*/ 5 h 196"/>
                <a:gd name="T32" fmla="*/ 31 w 105"/>
                <a:gd name="T33" fmla="*/ 12 h 196"/>
                <a:gd name="T34" fmla="*/ 13 w 105"/>
                <a:gd name="T35" fmla="*/ 1 h 196"/>
                <a:gd name="T36" fmla="*/ 10 w 105"/>
                <a:gd name="T37" fmla="*/ 0 h 196"/>
                <a:gd name="T38" fmla="*/ 6 w 105"/>
                <a:gd name="T39" fmla="*/ 0 h 196"/>
                <a:gd name="T40" fmla="*/ 0 w 105"/>
                <a:gd name="T41" fmla="*/ 10 h 196"/>
                <a:gd name="T42" fmla="*/ 0 w 105"/>
                <a:gd name="T43" fmla="*/ 30 h 196"/>
                <a:gd name="T44" fmla="*/ 8 w 105"/>
                <a:gd name="T45" fmla="*/ 30 h 196"/>
                <a:gd name="T46" fmla="*/ 8 w 105"/>
                <a:gd name="T47" fmla="*/ 165 h 196"/>
                <a:gd name="T48" fmla="*/ 0 w 105"/>
                <a:gd name="T49" fmla="*/ 185 h 196"/>
                <a:gd name="T50" fmla="*/ 4 w 105"/>
                <a:gd name="T51" fmla="*/ 194 h 196"/>
                <a:gd name="T52" fmla="*/ 6 w 105"/>
                <a:gd name="T53" fmla="*/ 196 h 196"/>
                <a:gd name="T54" fmla="*/ 10 w 105"/>
                <a:gd name="T55" fmla="*/ 196 h 196"/>
                <a:gd name="T56" fmla="*/ 16 w 105"/>
                <a:gd name="T57" fmla="*/ 185 h 196"/>
                <a:gd name="T58" fmla="*/ 37 w 105"/>
                <a:gd name="T59" fmla="*/ 190 h 196"/>
                <a:gd name="T60" fmla="*/ 40 w 105"/>
                <a:gd name="T61" fmla="*/ 190 h 196"/>
                <a:gd name="T62" fmla="*/ 44 w 105"/>
                <a:gd name="T63" fmla="*/ 189 h 196"/>
                <a:gd name="T64" fmla="*/ 46 w 105"/>
                <a:gd name="T65" fmla="*/ 177 h 196"/>
                <a:gd name="T66" fmla="*/ 67 w 105"/>
                <a:gd name="T67" fmla="*/ 174 h 196"/>
                <a:gd name="T68" fmla="*/ 70 w 105"/>
                <a:gd name="T69" fmla="*/ 174 h 196"/>
                <a:gd name="T70" fmla="*/ 73 w 105"/>
                <a:gd name="T71" fmla="*/ 171 h 196"/>
                <a:gd name="T72" fmla="*/ 71 w 105"/>
                <a:gd name="T73" fmla="*/ 160 h 196"/>
                <a:gd name="T74" fmla="*/ 89 w 105"/>
                <a:gd name="T75" fmla="*/ 150 h 196"/>
                <a:gd name="T76" fmla="*/ 92 w 105"/>
                <a:gd name="T77" fmla="*/ 148 h 196"/>
                <a:gd name="T78" fmla="*/ 94 w 105"/>
                <a:gd name="T79" fmla="*/ 145 h 196"/>
                <a:gd name="T80" fmla="*/ 88 w 105"/>
                <a:gd name="T81" fmla="*/ 134 h 196"/>
                <a:gd name="T82" fmla="*/ 102 w 105"/>
                <a:gd name="T83" fmla="*/ 119 h 196"/>
                <a:gd name="T84" fmla="*/ 105 w 105"/>
                <a:gd name="T85" fmla="*/ 117 h 196"/>
                <a:gd name="T86" fmla="*/ 105 w 105"/>
                <a:gd name="T87" fmla="*/ 113 h 196"/>
                <a:gd name="T88" fmla="*/ 96 w 105"/>
                <a:gd name="T89" fmla="*/ 10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96">
                  <a:moveTo>
                    <a:pt x="96" y="105"/>
                  </a:moveTo>
                  <a:cubicBezTo>
                    <a:pt x="96" y="102"/>
                    <a:pt x="96" y="100"/>
                    <a:pt x="96" y="98"/>
                  </a:cubicBezTo>
                  <a:cubicBezTo>
                    <a:pt x="96" y="95"/>
                    <a:pt x="96" y="93"/>
                    <a:pt x="96" y="91"/>
                  </a:cubicBezTo>
                  <a:cubicBezTo>
                    <a:pt x="104" y="85"/>
                    <a:pt x="104" y="85"/>
                    <a:pt x="104" y="85"/>
                  </a:cubicBezTo>
                  <a:cubicBezTo>
                    <a:pt x="105" y="85"/>
                    <a:pt x="105" y="84"/>
                    <a:pt x="105" y="83"/>
                  </a:cubicBezTo>
                  <a:cubicBezTo>
                    <a:pt x="105" y="82"/>
                    <a:pt x="105" y="82"/>
                    <a:pt x="105" y="82"/>
                  </a:cubicBezTo>
                  <a:cubicBezTo>
                    <a:pt x="105" y="81"/>
                    <a:pt x="105" y="80"/>
                    <a:pt x="105" y="79"/>
                  </a:cubicBezTo>
                  <a:cubicBezTo>
                    <a:pt x="105" y="79"/>
                    <a:pt x="105" y="79"/>
                    <a:pt x="105" y="79"/>
                  </a:cubicBezTo>
                  <a:cubicBezTo>
                    <a:pt x="104" y="78"/>
                    <a:pt x="103" y="77"/>
                    <a:pt x="102" y="76"/>
                  </a:cubicBezTo>
                  <a:cubicBezTo>
                    <a:pt x="93" y="74"/>
                    <a:pt x="93" y="74"/>
                    <a:pt x="93" y="74"/>
                  </a:cubicBezTo>
                  <a:cubicBezTo>
                    <a:pt x="92" y="70"/>
                    <a:pt x="90" y="65"/>
                    <a:pt x="88" y="61"/>
                  </a:cubicBezTo>
                  <a:cubicBezTo>
                    <a:pt x="94" y="53"/>
                    <a:pt x="94" y="53"/>
                    <a:pt x="94" y="53"/>
                  </a:cubicBezTo>
                  <a:cubicBezTo>
                    <a:pt x="95" y="53"/>
                    <a:pt x="95" y="51"/>
                    <a:pt x="94" y="50"/>
                  </a:cubicBezTo>
                  <a:cubicBezTo>
                    <a:pt x="94" y="50"/>
                    <a:pt x="94" y="50"/>
                    <a:pt x="94" y="50"/>
                  </a:cubicBezTo>
                  <a:cubicBezTo>
                    <a:pt x="94" y="49"/>
                    <a:pt x="93" y="48"/>
                    <a:pt x="92" y="47"/>
                  </a:cubicBezTo>
                  <a:cubicBezTo>
                    <a:pt x="92" y="47"/>
                    <a:pt x="92" y="47"/>
                    <a:pt x="92" y="47"/>
                  </a:cubicBezTo>
                  <a:cubicBezTo>
                    <a:pt x="92" y="46"/>
                    <a:pt x="90" y="45"/>
                    <a:pt x="89" y="45"/>
                  </a:cubicBezTo>
                  <a:cubicBezTo>
                    <a:pt x="80" y="47"/>
                    <a:pt x="80" y="47"/>
                    <a:pt x="80" y="47"/>
                  </a:cubicBezTo>
                  <a:cubicBezTo>
                    <a:pt x="77" y="43"/>
                    <a:pt x="74" y="39"/>
                    <a:pt x="71" y="36"/>
                  </a:cubicBezTo>
                  <a:cubicBezTo>
                    <a:pt x="74" y="27"/>
                    <a:pt x="74" y="27"/>
                    <a:pt x="74" y="27"/>
                  </a:cubicBezTo>
                  <a:cubicBezTo>
                    <a:pt x="74" y="26"/>
                    <a:pt x="74" y="24"/>
                    <a:pt x="73" y="24"/>
                  </a:cubicBezTo>
                  <a:cubicBezTo>
                    <a:pt x="73" y="24"/>
                    <a:pt x="73" y="24"/>
                    <a:pt x="73" y="24"/>
                  </a:cubicBezTo>
                  <a:cubicBezTo>
                    <a:pt x="72" y="23"/>
                    <a:pt x="71" y="22"/>
                    <a:pt x="70" y="21"/>
                  </a:cubicBezTo>
                  <a:cubicBezTo>
                    <a:pt x="70" y="21"/>
                    <a:pt x="70" y="21"/>
                    <a:pt x="70" y="21"/>
                  </a:cubicBezTo>
                  <a:cubicBezTo>
                    <a:pt x="69" y="21"/>
                    <a:pt x="68" y="20"/>
                    <a:pt x="67" y="21"/>
                  </a:cubicBezTo>
                  <a:cubicBezTo>
                    <a:pt x="58" y="25"/>
                    <a:pt x="58" y="25"/>
                    <a:pt x="58" y="25"/>
                  </a:cubicBezTo>
                  <a:cubicBezTo>
                    <a:pt x="54" y="22"/>
                    <a:pt x="50" y="20"/>
                    <a:pt x="46" y="18"/>
                  </a:cubicBezTo>
                  <a:cubicBezTo>
                    <a:pt x="46" y="9"/>
                    <a:pt x="46" y="9"/>
                    <a:pt x="46" y="9"/>
                  </a:cubicBezTo>
                  <a:cubicBezTo>
                    <a:pt x="46" y="8"/>
                    <a:pt x="45" y="7"/>
                    <a:pt x="44" y="6"/>
                  </a:cubicBezTo>
                  <a:cubicBezTo>
                    <a:pt x="44" y="6"/>
                    <a:pt x="44" y="6"/>
                    <a:pt x="44" y="6"/>
                  </a:cubicBezTo>
                  <a:cubicBezTo>
                    <a:pt x="43" y="6"/>
                    <a:pt x="41" y="5"/>
                    <a:pt x="40" y="5"/>
                  </a:cubicBezTo>
                  <a:cubicBezTo>
                    <a:pt x="40" y="5"/>
                    <a:pt x="40" y="5"/>
                    <a:pt x="40" y="5"/>
                  </a:cubicBezTo>
                  <a:cubicBezTo>
                    <a:pt x="39" y="4"/>
                    <a:pt x="38" y="5"/>
                    <a:pt x="37" y="5"/>
                  </a:cubicBezTo>
                  <a:cubicBezTo>
                    <a:pt x="31" y="12"/>
                    <a:pt x="31" y="12"/>
                    <a:pt x="31" y="12"/>
                  </a:cubicBezTo>
                  <a:cubicBezTo>
                    <a:pt x="26" y="11"/>
                    <a:pt x="21" y="10"/>
                    <a:pt x="16" y="10"/>
                  </a:cubicBezTo>
                  <a:cubicBezTo>
                    <a:pt x="13" y="1"/>
                    <a:pt x="13" y="1"/>
                    <a:pt x="13" y="1"/>
                  </a:cubicBezTo>
                  <a:cubicBezTo>
                    <a:pt x="13" y="0"/>
                    <a:pt x="11" y="0"/>
                    <a:pt x="10" y="0"/>
                  </a:cubicBezTo>
                  <a:cubicBezTo>
                    <a:pt x="10" y="0"/>
                    <a:pt x="10" y="0"/>
                    <a:pt x="10" y="0"/>
                  </a:cubicBezTo>
                  <a:cubicBezTo>
                    <a:pt x="6" y="0"/>
                    <a:pt x="6" y="0"/>
                    <a:pt x="6" y="0"/>
                  </a:cubicBezTo>
                  <a:cubicBezTo>
                    <a:pt x="6" y="0"/>
                    <a:pt x="6" y="0"/>
                    <a:pt x="6" y="0"/>
                  </a:cubicBezTo>
                  <a:cubicBezTo>
                    <a:pt x="5" y="0"/>
                    <a:pt x="4" y="0"/>
                    <a:pt x="4" y="1"/>
                  </a:cubicBezTo>
                  <a:cubicBezTo>
                    <a:pt x="0" y="10"/>
                    <a:pt x="0" y="10"/>
                    <a:pt x="0" y="10"/>
                  </a:cubicBezTo>
                  <a:cubicBezTo>
                    <a:pt x="0" y="10"/>
                    <a:pt x="0" y="10"/>
                    <a:pt x="0" y="10"/>
                  </a:cubicBezTo>
                  <a:cubicBezTo>
                    <a:pt x="0" y="30"/>
                    <a:pt x="0" y="30"/>
                    <a:pt x="0" y="30"/>
                  </a:cubicBezTo>
                  <a:cubicBezTo>
                    <a:pt x="8" y="30"/>
                    <a:pt x="8" y="30"/>
                    <a:pt x="8" y="30"/>
                  </a:cubicBezTo>
                  <a:cubicBezTo>
                    <a:pt x="8" y="30"/>
                    <a:pt x="8" y="30"/>
                    <a:pt x="8" y="30"/>
                  </a:cubicBezTo>
                  <a:cubicBezTo>
                    <a:pt x="46" y="30"/>
                    <a:pt x="76" y="60"/>
                    <a:pt x="76" y="98"/>
                  </a:cubicBezTo>
                  <a:cubicBezTo>
                    <a:pt x="76" y="135"/>
                    <a:pt x="46" y="165"/>
                    <a:pt x="8" y="165"/>
                  </a:cubicBezTo>
                  <a:cubicBezTo>
                    <a:pt x="8" y="165"/>
                    <a:pt x="0" y="165"/>
                    <a:pt x="0" y="165"/>
                  </a:cubicBezTo>
                  <a:cubicBezTo>
                    <a:pt x="0" y="185"/>
                    <a:pt x="0" y="185"/>
                    <a:pt x="0" y="185"/>
                  </a:cubicBezTo>
                  <a:cubicBezTo>
                    <a:pt x="0" y="185"/>
                    <a:pt x="0" y="185"/>
                    <a:pt x="0" y="185"/>
                  </a:cubicBezTo>
                  <a:cubicBezTo>
                    <a:pt x="4" y="194"/>
                    <a:pt x="4" y="194"/>
                    <a:pt x="4" y="194"/>
                  </a:cubicBezTo>
                  <a:cubicBezTo>
                    <a:pt x="4" y="195"/>
                    <a:pt x="5" y="196"/>
                    <a:pt x="6" y="196"/>
                  </a:cubicBezTo>
                  <a:cubicBezTo>
                    <a:pt x="6" y="196"/>
                    <a:pt x="6" y="196"/>
                    <a:pt x="6" y="196"/>
                  </a:cubicBezTo>
                  <a:cubicBezTo>
                    <a:pt x="10" y="196"/>
                    <a:pt x="10" y="196"/>
                    <a:pt x="10" y="196"/>
                  </a:cubicBezTo>
                  <a:cubicBezTo>
                    <a:pt x="10" y="196"/>
                    <a:pt x="10" y="196"/>
                    <a:pt x="10" y="196"/>
                  </a:cubicBezTo>
                  <a:cubicBezTo>
                    <a:pt x="11" y="196"/>
                    <a:pt x="13" y="195"/>
                    <a:pt x="13" y="194"/>
                  </a:cubicBezTo>
                  <a:cubicBezTo>
                    <a:pt x="16" y="185"/>
                    <a:pt x="16" y="185"/>
                    <a:pt x="16" y="185"/>
                  </a:cubicBezTo>
                  <a:cubicBezTo>
                    <a:pt x="21" y="185"/>
                    <a:pt x="26" y="184"/>
                    <a:pt x="31" y="183"/>
                  </a:cubicBezTo>
                  <a:cubicBezTo>
                    <a:pt x="37" y="190"/>
                    <a:pt x="37" y="190"/>
                    <a:pt x="37" y="190"/>
                  </a:cubicBezTo>
                  <a:cubicBezTo>
                    <a:pt x="38" y="191"/>
                    <a:pt x="39" y="191"/>
                    <a:pt x="40" y="191"/>
                  </a:cubicBezTo>
                  <a:cubicBezTo>
                    <a:pt x="40" y="190"/>
                    <a:pt x="40" y="190"/>
                    <a:pt x="40" y="190"/>
                  </a:cubicBezTo>
                  <a:cubicBezTo>
                    <a:pt x="41" y="190"/>
                    <a:pt x="43" y="190"/>
                    <a:pt x="44" y="189"/>
                  </a:cubicBezTo>
                  <a:cubicBezTo>
                    <a:pt x="44" y="189"/>
                    <a:pt x="44" y="189"/>
                    <a:pt x="44" y="189"/>
                  </a:cubicBezTo>
                  <a:cubicBezTo>
                    <a:pt x="45" y="189"/>
                    <a:pt x="46" y="188"/>
                    <a:pt x="46" y="187"/>
                  </a:cubicBezTo>
                  <a:cubicBezTo>
                    <a:pt x="46" y="177"/>
                    <a:pt x="46" y="177"/>
                    <a:pt x="46" y="177"/>
                  </a:cubicBezTo>
                  <a:cubicBezTo>
                    <a:pt x="50" y="175"/>
                    <a:pt x="54" y="173"/>
                    <a:pt x="58" y="170"/>
                  </a:cubicBezTo>
                  <a:cubicBezTo>
                    <a:pt x="67" y="174"/>
                    <a:pt x="67" y="174"/>
                    <a:pt x="67" y="174"/>
                  </a:cubicBezTo>
                  <a:cubicBezTo>
                    <a:pt x="68" y="175"/>
                    <a:pt x="69" y="175"/>
                    <a:pt x="70" y="174"/>
                  </a:cubicBezTo>
                  <a:cubicBezTo>
                    <a:pt x="70" y="174"/>
                    <a:pt x="70" y="174"/>
                    <a:pt x="70" y="174"/>
                  </a:cubicBezTo>
                  <a:cubicBezTo>
                    <a:pt x="71" y="173"/>
                    <a:pt x="72" y="172"/>
                    <a:pt x="73" y="172"/>
                  </a:cubicBezTo>
                  <a:cubicBezTo>
                    <a:pt x="73" y="171"/>
                    <a:pt x="73" y="171"/>
                    <a:pt x="73" y="171"/>
                  </a:cubicBezTo>
                  <a:cubicBezTo>
                    <a:pt x="74" y="171"/>
                    <a:pt x="74" y="170"/>
                    <a:pt x="74" y="169"/>
                  </a:cubicBezTo>
                  <a:cubicBezTo>
                    <a:pt x="71" y="160"/>
                    <a:pt x="71" y="160"/>
                    <a:pt x="71" y="160"/>
                  </a:cubicBezTo>
                  <a:cubicBezTo>
                    <a:pt x="74" y="156"/>
                    <a:pt x="77" y="153"/>
                    <a:pt x="80" y="149"/>
                  </a:cubicBezTo>
                  <a:cubicBezTo>
                    <a:pt x="89" y="150"/>
                    <a:pt x="89" y="150"/>
                    <a:pt x="89" y="150"/>
                  </a:cubicBezTo>
                  <a:cubicBezTo>
                    <a:pt x="90" y="150"/>
                    <a:pt x="92" y="149"/>
                    <a:pt x="92" y="149"/>
                  </a:cubicBezTo>
                  <a:cubicBezTo>
                    <a:pt x="92" y="148"/>
                    <a:pt x="92" y="148"/>
                    <a:pt x="92" y="148"/>
                  </a:cubicBezTo>
                  <a:cubicBezTo>
                    <a:pt x="93" y="147"/>
                    <a:pt x="94" y="146"/>
                    <a:pt x="94" y="145"/>
                  </a:cubicBezTo>
                  <a:cubicBezTo>
                    <a:pt x="94" y="145"/>
                    <a:pt x="94" y="145"/>
                    <a:pt x="94" y="145"/>
                  </a:cubicBezTo>
                  <a:cubicBezTo>
                    <a:pt x="95" y="144"/>
                    <a:pt x="95" y="143"/>
                    <a:pt x="94" y="142"/>
                  </a:cubicBezTo>
                  <a:cubicBezTo>
                    <a:pt x="88" y="134"/>
                    <a:pt x="88" y="134"/>
                    <a:pt x="88" y="134"/>
                  </a:cubicBezTo>
                  <a:cubicBezTo>
                    <a:pt x="90" y="130"/>
                    <a:pt x="92" y="126"/>
                    <a:pt x="93" y="121"/>
                  </a:cubicBezTo>
                  <a:cubicBezTo>
                    <a:pt x="102" y="119"/>
                    <a:pt x="102" y="119"/>
                    <a:pt x="102" y="119"/>
                  </a:cubicBezTo>
                  <a:cubicBezTo>
                    <a:pt x="103" y="119"/>
                    <a:pt x="104" y="118"/>
                    <a:pt x="105" y="117"/>
                  </a:cubicBezTo>
                  <a:cubicBezTo>
                    <a:pt x="105" y="117"/>
                    <a:pt x="105" y="117"/>
                    <a:pt x="105" y="117"/>
                  </a:cubicBezTo>
                  <a:cubicBezTo>
                    <a:pt x="105" y="116"/>
                    <a:pt x="105" y="114"/>
                    <a:pt x="105" y="113"/>
                  </a:cubicBezTo>
                  <a:cubicBezTo>
                    <a:pt x="105" y="113"/>
                    <a:pt x="105" y="113"/>
                    <a:pt x="105" y="113"/>
                  </a:cubicBezTo>
                  <a:cubicBezTo>
                    <a:pt x="105" y="112"/>
                    <a:pt x="105" y="110"/>
                    <a:pt x="104" y="110"/>
                  </a:cubicBezTo>
                  <a:lnTo>
                    <a:pt x="96" y="1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Rectangle 115" hidden="1"/>
            <p:cNvSpPr>
              <a:spLocks noChangeArrowheads="1"/>
            </p:cNvSpPr>
            <p:nvPr userDrawn="1"/>
          </p:nvSpPr>
          <p:spPr bwMode="auto">
            <a:xfrm>
              <a:off x="3734" y="1779"/>
              <a:ext cx="11" cy="7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6" hidden="1"/>
            <p:cNvSpPr>
              <a:spLocks/>
            </p:cNvSpPr>
            <p:nvPr userDrawn="1"/>
          </p:nvSpPr>
          <p:spPr bwMode="auto">
            <a:xfrm>
              <a:off x="2714" y="2267"/>
              <a:ext cx="120" cy="134"/>
            </a:xfrm>
            <a:custGeom>
              <a:avLst/>
              <a:gdLst>
                <a:gd name="T0" fmla="*/ 0 w 51"/>
                <a:gd name="T1" fmla="*/ 28 h 56"/>
                <a:gd name="T2" fmla="*/ 27 w 51"/>
                <a:gd name="T3" fmla="*/ 0 h 56"/>
                <a:gd name="T4" fmla="*/ 51 w 51"/>
                <a:gd name="T5" fmla="*/ 17 h 56"/>
                <a:gd name="T6" fmla="*/ 42 w 51"/>
                <a:gd name="T7" fmla="*/ 20 h 56"/>
                <a:gd name="T8" fmla="*/ 27 w 51"/>
                <a:gd name="T9" fmla="*/ 9 h 56"/>
                <a:gd name="T10" fmla="*/ 9 w 51"/>
                <a:gd name="T11" fmla="*/ 28 h 56"/>
                <a:gd name="T12" fmla="*/ 27 w 51"/>
                <a:gd name="T13" fmla="*/ 48 h 56"/>
                <a:gd name="T14" fmla="*/ 42 w 51"/>
                <a:gd name="T15" fmla="*/ 38 h 56"/>
                <a:gd name="T16" fmla="*/ 51 w 51"/>
                <a:gd name="T17" fmla="*/ 41 h 56"/>
                <a:gd name="T18" fmla="*/ 27 w 51"/>
                <a:gd name="T19" fmla="*/ 56 h 56"/>
                <a:gd name="T20" fmla="*/ 0 w 51"/>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6">
                  <a:moveTo>
                    <a:pt x="0" y="28"/>
                  </a:moveTo>
                  <a:cubicBezTo>
                    <a:pt x="0" y="12"/>
                    <a:pt x="11" y="0"/>
                    <a:pt x="27" y="0"/>
                  </a:cubicBezTo>
                  <a:cubicBezTo>
                    <a:pt x="38" y="0"/>
                    <a:pt x="47" y="6"/>
                    <a:pt x="51" y="17"/>
                  </a:cubicBezTo>
                  <a:cubicBezTo>
                    <a:pt x="42" y="20"/>
                    <a:pt x="42" y="20"/>
                    <a:pt x="42" y="20"/>
                  </a:cubicBezTo>
                  <a:cubicBezTo>
                    <a:pt x="40" y="13"/>
                    <a:pt x="35" y="9"/>
                    <a:pt x="27" y="9"/>
                  </a:cubicBezTo>
                  <a:cubicBezTo>
                    <a:pt x="17" y="9"/>
                    <a:pt x="9" y="17"/>
                    <a:pt x="9" y="28"/>
                  </a:cubicBezTo>
                  <a:cubicBezTo>
                    <a:pt x="9" y="40"/>
                    <a:pt x="17" y="48"/>
                    <a:pt x="27" y="48"/>
                  </a:cubicBezTo>
                  <a:cubicBezTo>
                    <a:pt x="35" y="48"/>
                    <a:pt x="40" y="43"/>
                    <a:pt x="42" y="38"/>
                  </a:cubicBezTo>
                  <a:cubicBezTo>
                    <a:pt x="51" y="41"/>
                    <a:pt x="51" y="41"/>
                    <a:pt x="51" y="41"/>
                  </a:cubicBezTo>
                  <a:cubicBezTo>
                    <a:pt x="47" y="51"/>
                    <a:pt x="39" y="56"/>
                    <a:pt x="27" y="56"/>
                  </a:cubicBezTo>
                  <a:cubicBezTo>
                    <a:pt x="11" y="56"/>
                    <a:pt x="0" y="45"/>
                    <a:pt x="0"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17" hidden="1"/>
            <p:cNvSpPr>
              <a:spLocks noEditPoints="1"/>
            </p:cNvSpPr>
            <p:nvPr userDrawn="1"/>
          </p:nvSpPr>
          <p:spPr bwMode="auto">
            <a:xfrm>
              <a:off x="2846" y="2306"/>
              <a:ext cx="78" cy="97"/>
            </a:xfrm>
            <a:custGeom>
              <a:avLst/>
              <a:gdLst>
                <a:gd name="T0" fmla="*/ 23 w 33"/>
                <a:gd name="T1" fmla="*/ 26 h 41"/>
                <a:gd name="T2" fmla="*/ 23 w 33"/>
                <a:gd name="T3" fmla="*/ 21 h 41"/>
                <a:gd name="T4" fmla="*/ 16 w 33"/>
                <a:gd name="T5" fmla="*/ 23 h 41"/>
                <a:gd name="T6" fmla="*/ 9 w 33"/>
                <a:gd name="T7" fmla="*/ 28 h 41"/>
                <a:gd name="T8" fmla="*/ 15 w 33"/>
                <a:gd name="T9" fmla="*/ 33 h 41"/>
                <a:gd name="T10" fmla="*/ 23 w 33"/>
                <a:gd name="T11" fmla="*/ 26 h 41"/>
                <a:gd name="T12" fmla="*/ 0 w 33"/>
                <a:gd name="T13" fmla="*/ 29 h 41"/>
                <a:gd name="T14" fmla="*/ 15 w 33"/>
                <a:gd name="T15" fmla="*/ 16 h 41"/>
                <a:gd name="T16" fmla="*/ 23 w 33"/>
                <a:gd name="T17" fmla="*/ 15 h 41"/>
                <a:gd name="T18" fmla="*/ 23 w 33"/>
                <a:gd name="T19" fmla="*/ 14 h 41"/>
                <a:gd name="T20" fmla="*/ 16 w 33"/>
                <a:gd name="T21" fmla="*/ 7 h 41"/>
                <a:gd name="T22" fmla="*/ 9 w 33"/>
                <a:gd name="T23" fmla="*/ 13 h 41"/>
                <a:gd name="T24" fmla="*/ 0 w 33"/>
                <a:gd name="T25" fmla="*/ 11 h 41"/>
                <a:gd name="T26" fmla="*/ 16 w 33"/>
                <a:gd name="T27" fmla="*/ 0 h 41"/>
                <a:gd name="T28" fmla="*/ 33 w 33"/>
                <a:gd name="T29" fmla="*/ 14 h 41"/>
                <a:gd name="T30" fmla="*/ 33 w 33"/>
                <a:gd name="T31" fmla="*/ 39 h 41"/>
                <a:gd name="T32" fmla="*/ 25 w 33"/>
                <a:gd name="T33" fmla="*/ 39 h 41"/>
                <a:gd name="T34" fmla="*/ 24 w 33"/>
                <a:gd name="T35" fmla="*/ 36 h 41"/>
                <a:gd name="T36" fmla="*/ 13 w 33"/>
                <a:gd name="T37" fmla="*/ 41 h 41"/>
                <a:gd name="T38" fmla="*/ 0 w 33"/>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1">
                  <a:moveTo>
                    <a:pt x="23" y="26"/>
                  </a:moveTo>
                  <a:cubicBezTo>
                    <a:pt x="23" y="21"/>
                    <a:pt x="23" y="21"/>
                    <a:pt x="23" y="21"/>
                  </a:cubicBezTo>
                  <a:cubicBezTo>
                    <a:pt x="16" y="23"/>
                    <a:pt x="16" y="23"/>
                    <a:pt x="16" y="23"/>
                  </a:cubicBezTo>
                  <a:cubicBezTo>
                    <a:pt x="11" y="23"/>
                    <a:pt x="9" y="25"/>
                    <a:pt x="9" y="28"/>
                  </a:cubicBezTo>
                  <a:cubicBezTo>
                    <a:pt x="9" y="31"/>
                    <a:pt x="11" y="33"/>
                    <a:pt x="15" y="33"/>
                  </a:cubicBezTo>
                  <a:cubicBezTo>
                    <a:pt x="20"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9" y="13"/>
                  </a:cubicBezTo>
                  <a:cubicBezTo>
                    <a:pt x="0" y="11"/>
                    <a:pt x="0" y="11"/>
                    <a:pt x="0" y="11"/>
                  </a:cubicBezTo>
                  <a:cubicBezTo>
                    <a:pt x="2" y="4"/>
                    <a:pt x="7" y="0"/>
                    <a:pt x="16" y="0"/>
                  </a:cubicBezTo>
                  <a:cubicBezTo>
                    <a:pt x="25" y="0"/>
                    <a:pt x="33" y="4"/>
                    <a:pt x="33" y="14"/>
                  </a:cubicBezTo>
                  <a:cubicBezTo>
                    <a:pt x="33" y="39"/>
                    <a:pt x="33" y="39"/>
                    <a:pt x="33"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18" hidden="1"/>
            <p:cNvSpPr>
              <a:spLocks/>
            </p:cNvSpPr>
            <p:nvPr userDrawn="1"/>
          </p:nvSpPr>
          <p:spPr bwMode="auto">
            <a:xfrm>
              <a:off x="2943" y="2306"/>
              <a:ext cx="83" cy="93"/>
            </a:xfrm>
            <a:custGeom>
              <a:avLst/>
              <a:gdLst>
                <a:gd name="T0" fmla="*/ 0 w 35"/>
                <a:gd name="T1" fmla="*/ 1 h 39"/>
                <a:gd name="T2" fmla="*/ 8 w 35"/>
                <a:gd name="T3" fmla="*/ 1 h 39"/>
                <a:gd name="T4" fmla="*/ 9 w 35"/>
                <a:gd name="T5" fmla="*/ 6 h 39"/>
                <a:gd name="T6" fmla="*/ 21 w 35"/>
                <a:gd name="T7" fmla="*/ 0 h 39"/>
                <a:gd name="T8" fmla="*/ 35 w 35"/>
                <a:gd name="T9" fmla="*/ 16 h 39"/>
                <a:gd name="T10" fmla="*/ 35 w 35"/>
                <a:gd name="T11" fmla="*/ 39 h 39"/>
                <a:gd name="T12" fmla="*/ 25 w 35"/>
                <a:gd name="T13" fmla="*/ 39 h 39"/>
                <a:gd name="T14" fmla="*/ 25 w 35"/>
                <a:gd name="T15" fmla="*/ 17 h 39"/>
                <a:gd name="T16" fmla="*/ 18 w 35"/>
                <a:gd name="T17" fmla="*/ 8 h 39"/>
                <a:gd name="T18" fmla="*/ 9 w 35"/>
                <a:gd name="T19" fmla="*/ 18 h 39"/>
                <a:gd name="T20" fmla="*/ 9 w 35"/>
                <a:gd name="T21" fmla="*/ 39 h 39"/>
                <a:gd name="T22" fmla="*/ 0 w 35"/>
                <a:gd name="T23" fmla="*/ 39 h 39"/>
                <a:gd name="T24" fmla="*/ 0 w 3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0" y="1"/>
                  </a:moveTo>
                  <a:cubicBezTo>
                    <a:pt x="8" y="1"/>
                    <a:pt x="8" y="1"/>
                    <a:pt x="8" y="1"/>
                  </a:cubicBezTo>
                  <a:cubicBezTo>
                    <a:pt x="9" y="6"/>
                    <a:pt x="9" y="6"/>
                    <a:pt x="9" y="6"/>
                  </a:cubicBezTo>
                  <a:cubicBezTo>
                    <a:pt x="11" y="2"/>
                    <a:pt x="15" y="0"/>
                    <a:pt x="21" y="0"/>
                  </a:cubicBezTo>
                  <a:cubicBezTo>
                    <a:pt x="29" y="0"/>
                    <a:pt x="35" y="5"/>
                    <a:pt x="35" y="16"/>
                  </a:cubicBezTo>
                  <a:cubicBezTo>
                    <a:pt x="35" y="39"/>
                    <a:pt x="35" y="39"/>
                    <a:pt x="35" y="39"/>
                  </a:cubicBezTo>
                  <a:cubicBezTo>
                    <a:pt x="25" y="39"/>
                    <a:pt x="25" y="39"/>
                    <a:pt x="25" y="39"/>
                  </a:cubicBezTo>
                  <a:cubicBezTo>
                    <a:pt x="25" y="17"/>
                    <a:pt x="25" y="17"/>
                    <a:pt x="25" y="17"/>
                  </a:cubicBezTo>
                  <a:cubicBezTo>
                    <a:pt x="25" y="11"/>
                    <a:pt x="22" y="8"/>
                    <a:pt x="18"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19" hidden="1"/>
            <p:cNvSpPr>
              <a:spLocks noEditPoints="1"/>
            </p:cNvSpPr>
            <p:nvPr userDrawn="1"/>
          </p:nvSpPr>
          <p:spPr bwMode="auto">
            <a:xfrm>
              <a:off x="3043" y="2306"/>
              <a:ext cx="75" cy="97"/>
            </a:xfrm>
            <a:custGeom>
              <a:avLst/>
              <a:gdLst>
                <a:gd name="T0" fmla="*/ 23 w 32"/>
                <a:gd name="T1" fmla="*/ 26 h 41"/>
                <a:gd name="T2" fmla="*/ 23 w 32"/>
                <a:gd name="T3" fmla="*/ 21 h 41"/>
                <a:gd name="T4" fmla="*/ 15 w 32"/>
                <a:gd name="T5" fmla="*/ 23 h 41"/>
                <a:gd name="T6" fmla="*/ 8 w 32"/>
                <a:gd name="T7" fmla="*/ 28 h 41"/>
                <a:gd name="T8" fmla="*/ 15 w 32"/>
                <a:gd name="T9" fmla="*/ 33 h 41"/>
                <a:gd name="T10" fmla="*/ 23 w 32"/>
                <a:gd name="T11" fmla="*/ 26 h 41"/>
                <a:gd name="T12" fmla="*/ 0 w 32"/>
                <a:gd name="T13" fmla="*/ 29 h 41"/>
                <a:gd name="T14" fmla="*/ 15 w 32"/>
                <a:gd name="T15" fmla="*/ 16 h 41"/>
                <a:gd name="T16" fmla="*/ 23 w 32"/>
                <a:gd name="T17" fmla="*/ 15 h 41"/>
                <a:gd name="T18" fmla="*/ 23 w 32"/>
                <a:gd name="T19" fmla="*/ 14 h 41"/>
                <a:gd name="T20" fmla="*/ 16 w 32"/>
                <a:gd name="T21" fmla="*/ 7 h 41"/>
                <a:gd name="T22" fmla="*/ 8 w 32"/>
                <a:gd name="T23" fmla="*/ 13 h 41"/>
                <a:gd name="T24" fmla="*/ 0 w 32"/>
                <a:gd name="T25" fmla="*/ 11 h 41"/>
                <a:gd name="T26" fmla="*/ 16 w 32"/>
                <a:gd name="T27" fmla="*/ 0 h 41"/>
                <a:gd name="T28" fmla="*/ 32 w 32"/>
                <a:gd name="T29" fmla="*/ 14 h 41"/>
                <a:gd name="T30" fmla="*/ 32 w 32"/>
                <a:gd name="T31" fmla="*/ 39 h 41"/>
                <a:gd name="T32" fmla="*/ 25 w 32"/>
                <a:gd name="T33" fmla="*/ 39 h 41"/>
                <a:gd name="T34" fmla="*/ 24 w 32"/>
                <a:gd name="T35" fmla="*/ 36 h 41"/>
                <a:gd name="T36" fmla="*/ 13 w 32"/>
                <a:gd name="T37" fmla="*/ 41 h 41"/>
                <a:gd name="T38" fmla="*/ 0 w 32"/>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3" y="26"/>
                  </a:moveTo>
                  <a:cubicBezTo>
                    <a:pt x="23" y="21"/>
                    <a:pt x="23" y="21"/>
                    <a:pt x="23" y="21"/>
                  </a:cubicBezTo>
                  <a:cubicBezTo>
                    <a:pt x="15" y="23"/>
                    <a:pt x="15" y="23"/>
                    <a:pt x="15" y="23"/>
                  </a:cubicBezTo>
                  <a:cubicBezTo>
                    <a:pt x="11" y="23"/>
                    <a:pt x="8" y="25"/>
                    <a:pt x="8" y="28"/>
                  </a:cubicBezTo>
                  <a:cubicBezTo>
                    <a:pt x="8" y="31"/>
                    <a:pt x="11" y="33"/>
                    <a:pt x="15" y="33"/>
                  </a:cubicBezTo>
                  <a:cubicBezTo>
                    <a:pt x="19"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8" y="13"/>
                  </a:cubicBezTo>
                  <a:cubicBezTo>
                    <a:pt x="0" y="11"/>
                    <a:pt x="0" y="11"/>
                    <a:pt x="0" y="11"/>
                  </a:cubicBezTo>
                  <a:cubicBezTo>
                    <a:pt x="2" y="4"/>
                    <a:pt x="7" y="0"/>
                    <a:pt x="16" y="0"/>
                  </a:cubicBezTo>
                  <a:cubicBezTo>
                    <a:pt x="25" y="0"/>
                    <a:pt x="32" y="4"/>
                    <a:pt x="32" y="14"/>
                  </a:cubicBezTo>
                  <a:cubicBezTo>
                    <a:pt x="32" y="39"/>
                    <a:pt x="32" y="39"/>
                    <a:pt x="32"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20" hidden="1"/>
            <p:cNvSpPr>
              <a:spLocks/>
            </p:cNvSpPr>
            <p:nvPr userDrawn="1"/>
          </p:nvSpPr>
          <p:spPr bwMode="auto">
            <a:xfrm>
              <a:off x="3140" y="2270"/>
              <a:ext cx="21" cy="129"/>
            </a:xfrm>
            <a:custGeom>
              <a:avLst/>
              <a:gdLst>
                <a:gd name="T0" fmla="*/ 0 w 21"/>
                <a:gd name="T1" fmla="*/ 0 h 129"/>
                <a:gd name="T2" fmla="*/ 21 w 21"/>
                <a:gd name="T3" fmla="*/ 0 h 129"/>
                <a:gd name="T4" fmla="*/ 21 w 21"/>
                <a:gd name="T5" fmla="*/ 64 h 129"/>
                <a:gd name="T6" fmla="*/ 21 w 21"/>
                <a:gd name="T7" fmla="*/ 129 h 129"/>
                <a:gd name="T8" fmla="*/ 0 w 21"/>
                <a:gd name="T9" fmla="*/ 129 h 129"/>
                <a:gd name="T10" fmla="*/ 0 w 21"/>
                <a:gd name="T11" fmla="*/ 0 h 129"/>
              </a:gdLst>
              <a:ahLst/>
              <a:cxnLst>
                <a:cxn ang="0">
                  <a:pos x="T0" y="T1"/>
                </a:cxn>
                <a:cxn ang="0">
                  <a:pos x="T2" y="T3"/>
                </a:cxn>
                <a:cxn ang="0">
                  <a:pos x="T4" y="T5"/>
                </a:cxn>
                <a:cxn ang="0">
                  <a:pos x="T6" y="T7"/>
                </a:cxn>
                <a:cxn ang="0">
                  <a:pos x="T8" y="T9"/>
                </a:cxn>
                <a:cxn ang="0">
                  <a:pos x="T10" y="T11"/>
                </a:cxn>
              </a:cxnLst>
              <a:rect l="0" t="0" r="r" b="b"/>
              <a:pathLst>
                <a:path w="21" h="129">
                  <a:moveTo>
                    <a:pt x="0" y="0"/>
                  </a:moveTo>
                  <a:lnTo>
                    <a:pt x="21" y="0"/>
                  </a:lnTo>
                  <a:lnTo>
                    <a:pt x="21" y="64"/>
                  </a:lnTo>
                  <a:lnTo>
                    <a:pt x="21" y="129"/>
                  </a:lnTo>
                  <a:lnTo>
                    <a:pt x="0" y="12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21" hidden="1"/>
            <p:cNvSpPr>
              <a:spLocks noEditPoints="1"/>
            </p:cNvSpPr>
            <p:nvPr userDrawn="1"/>
          </p:nvSpPr>
          <p:spPr bwMode="auto">
            <a:xfrm>
              <a:off x="3215" y="2267"/>
              <a:ext cx="97" cy="136"/>
            </a:xfrm>
            <a:custGeom>
              <a:avLst/>
              <a:gdLst>
                <a:gd name="T0" fmla="*/ 27 w 41"/>
                <a:gd name="T1" fmla="*/ 30 h 57"/>
                <a:gd name="T2" fmla="*/ 19 w 41"/>
                <a:gd name="T3" fmla="*/ 30 h 57"/>
                <a:gd name="T4" fmla="*/ 10 w 41"/>
                <a:gd name="T5" fmla="*/ 39 h 57"/>
                <a:gd name="T6" fmla="*/ 19 w 41"/>
                <a:gd name="T7" fmla="*/ 48 h 57"/>
                <a:gd name="T8" fmla="*/ 27 w 41"/>
                <a:gd name="T9" fmla="*/ 39 h 57"/>
                <a:gd name="T10" fmla="*/ 27 w 41"/>
                <a:gd name="T11" fmla="*/ 30 h 57"/>
                <a:gd name="T12" fmla="*/ 41 w 41"/>
                <a:gd name="T13" fmla="*/ 30 h 57"/>
                <a:gd name="T14" fmla="*/ 36 w 41"/>
                <a:gd name="T15" fmla="*/ 30 h 57"/>
                <a:gd name="T16" fmla="*/ 36 w 41"/>
                <a:gd name="T17" fmla="*/ 39 h 57"/>
                <a:gd name="T18" fmla="*/ 19 w 41"/>
                <a:gd name="T19" fmla="*/ 57 h 57"/>
                <a:gd name="T20" fmla="*/ 0 w 41"/>
                <a:gd name="T21" fmla="*/ 39 h 57"/>
                <a:gd name="T22" fmla="*/ 8 w 41"/>
                <a:gd name="T23" fmla="*/ 26 h 57"/>
                <a:gd name="T24" fmla="*/ 3 w 41"/>
                <a:gd name="T25" fmla="*/ 16 h 57"/>
                <a:gd name="T26" fmla="*/ 20 w 41"/>
                <a:gd name="T27" fmla="*/ 0 h 57"/>
                <a:gd name="T28" fmla="*/ 35 w 41"/>
                <a:gd name="T29" fmla="*/ 12 h 57"/>
                <a:gd name="T30" fmla="*/ 27 w 41"/>
                <a:gd name="T31" fmla="*/ 14 h 57"/>
                <a:gd name="T32" fmla="*/ 20 w 41"/>
                <a:gd name="T33" fmla="*/ 8 h 57"/>
                <a:gd name="T34" fmla="*/ 12 w 41"/>
                <a:gd name="T35" fmla="*/ 16 h 57"/>
                <a:gd name="T36" fmla="*/ 20 w 41"/>
                <a:gd name="T37" fmla="*/ 23 h 57"/>
                <a:gd name="T38" fmla="*/ 27 w 41"/>
                <a:gd name="T39" fmla="*/ 23 h 57"/>
                <a:gd name="T40" fmla="*/ 27 w 41"/>
                <a:gd name="T41" fmla="*/ 18 h 57"/>
                <a:gd name="T42" fmla="*/ 36 w 41"/>
                <a:gd name="T43" fmla="*/ 18 h 57"/>
                <a:gd name="T44" fmla="*/ 36 w 41"/>
                <a:gd name="T45" fmla="*/ 23 h 57"/>
                <a:gd name="T46" fmla="*/ 41 w 41"/>
                <a:gd name="T47" fmla="*/ 23 h 57"/>
                <a:gd name="T48" fmla="*/ 41 w 41"/>
                <a:gd name="T49"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7">
                  <a:moveTo>
                    <a:pt x="27" y="30"/>
                  </a:moveTo>
                  <a:cubicBezTo>
                    <a:pt x="19" y="30"/>
                    <a:pt x="19" y="30"/>
                    <a:pt x="19" y="30"/>
                  </a:cubicBezTo>
                  <a:cubicBezTo>
                    <a:pt x="14" y="30"/>
                    <a:pt x="10" y="34"/>
                    <a:pt x="10" y="39"/>
                  </a:cubicBezTo>
                  <a:cubicBezTo>
                    <a:pt x="10" y="45"/>
                    <a:pt x="14" y="48"/>
                    <a:pt x="19" y="48"/>
                  </a:cubicBezTo>
                  <a:cubicBezTo>
                    <a:pt x="23" y="48"/>
                    <a:pt x="27" y="45"/>
                    <a:pt x="27" y="39"/>
                  </a:cubicBezTo>
                  <a:lnTo>
                    <a:pt x="27" y="30"/>
                  </a:lnTo>
                  <a:close/>
                  <a:moveTo>
                    <a:pt x="41" y="30"/>
                  </a:moveTo>
                  <a:cubicBezTo>
                    <a:pt x="36" y="30"/>
                    <a:pt x="36" y="30"/>
                    <a:pt x="36" y="30"/>
                  </a:cubicBezTo>
                  <a:cubicBezTo>
                    <a:pt x="36" y="39"/>
                    <a:pt x="36" y="39"/>
                    <a:pt x="36" y="39"/>
                  </a:cubicBezTo>
                  <a:cubicBezTo>
                    <a:pt x="36" y="50"/>
                    <a:pt x="28" y="57"/>
                    <a:pt x="19" y="57"/>
                  </a:cubicBezTo>
                  <a:cubicBezTo>
                    <a:pt x="8" y="57"/>
                    <a:pt x="0" y="50"/>
                    <a:pt x="0" y="39"/>
                  </a:cubicBezTo>
                  <a:cubicBezTo>
                    <a:pt x="0" y="34"/>
                    <a:pt x="3" y="29"/>
                    <a:pt x="8" y="26"/>
                  </a:cubicBezTo>
                  <a:cubicBezTo>
                    <a:pt x="5" y="24"/>
                    <a:pt x="3" y="20"/>
                    <a:pt x="3" y="16"/>
                  </a:cubicBezTo>
                  <a:cubicBezTo>
                    <a:pt x="3" y="7"/>
                    <a:pt x="11" y="0"/>
                    <a:pt x="20" y="0"/>
                  </a:cubicBezTo>
                  <a:cubicBezTo>
                    <a:pt x="29" y="0"/>
                    <a:pt x="34" y="5"/>
                    <a:pt x="35" y="12"/>
                  </a:cubicBezTo>
                  <a:cubicBezTo>
                    <a:pt x="27" y="14"/>
                    <a:pt x="27" y="14"/>
                    <a:pt x="27" y="14"/>
                  </a:cubicBezTo>
                  <a:cubicBezTo>
                    <a:pt x="26" y="10"/>
                    <a:pt x="23" y="8"/>
                    <a:pt x="20" y="8"/>
                  </a:cubicBezTo>
                  <a:cubicBezTo>
                    <a:pt x="15" y="8"/>
                    <a:pt x="12" y="11"/>
                    <a:pt x="12" y="16"/>
                  </a:cubicBezTo>
                  <a:cubicBezTo>
                    <a:pt x="12" y="20"/>
                    <a:pt x="15" y="23"/>
                    <a:pt x="20" y="23"/>
                  </a:cubicBezTo>
                  <a:cubicBezTo>
                    <a:pt x="27" y="23"/>
                    <a:pt x="27" y="23"/>
                    <a:pt x="27" y="23"/>
                  </a:cubicBezTo>
                  <a:cubicBezTo>
                    <a:pt x="27" y="18"/>
                    <a:pt x="27" y="18"/>
                    <a:pt x="27" y="18"/>
                  </a:cubicBezTo>
                  <a:cubicBezTo>
                    <a:pt x="36" y="18"/>
                    <a:pt x="36" y="18"/>
                    <a:pt x="36" y="18"/>
                  </a:cubicBezTo>
                  <a:cubicBezTo>
                    <a:pt x="36" y="23"/>
                    <a:pt x="36" y="23"/>
                    <a:pt x="36" y="23"/>
                  </a:cubicBezTo>
                  <a:cubicBezTo>
                    <a:pt x="41" y="23"/>
                    <a:pt x="41" y="23"/>
                    <a:pt x="41" y="23"/>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22" hidden="1"/>
            <p:cNvSpPr>
              <a:spLocks noEditPoints="1"/>
            </p:cNvSpPr>
            <p:nvPr userDrawn="1"/>
          </p:nvSpPr>
          <p:spPr bwMode="auto">
            <a:xfrm>
              <a:off x="2723" y="2444"/>
              <a:ext cx="95" cy="129"/>
            </a:xfrm>
            <a:custGeom>
              <a:avLst/>
              <a:gdLst>
                <a:gd name="T0" fmla="*/ 19 w 40"/>
                <a:gd name="T1" fmla="*/ 25 h 54"/>
                <a:gd name="T2" fmla="*/ 28 w 40"/>
                <a:gd name="T3" fmla="*/ 17 h 54"/>
                <a:gd name="T4" fmla="*/ 19 w 40"/>
                <a:gd name="T5" fmla="*/ 9 h 54"/>
                <a:gd name="T6" fmla="*/ 10 w 40"/>
                <a:gd name="T7" fmla="*/ 9 h 54"/>
                <a:gd name="T8" fmla="*/ 10 w 40"/>
                <a:gd name="T9" fmla="*/ 25 h 54"/>
                <a:gd name="T10" fmla="*/ 19 w 40"/>
                <a:gd name="T11" fmla="*/ 25 h 54"/>
                <a:gd name="T12" fmla="*/ 0 w 40"/>
                <a:gd name="T13" fmla="*/ 0 h 54"/>
                <a:gd name="T14" fmla="*/ 20 w 40"/>
                <a:gd name="T15" fmla="*/ 0 h 54"/>
                <a:gd name="T16" fmla="*/ 38 w 40"/>
                <a:gd name="T17" fmla="*/ 16 h 54"/>
                <a:gd name="T18" fmla="*/ 27 w 40"/>
                <a:gd name="T19" fmla="*/ 32 h 54"/>
                <a:gd name="T20" fmla="*/ 40 w 40"/>
                <a:gd name="T21" fmla="*/ 54 h 54"/>
                <a:gd name="T22" fmla="*/ 29 w 40"/>
                <a:gd name="T23" fmla="*/ 54 h 54"/>
                <a:gd name="T24" fmla="*/ 18 w 40"/>
                <a:gd name="T25" fmla="*/ 33 h 54"/>
                <a:gd name="T26" fmla="*/ 10 w 40"/>
                <a:gd name="T27" fmla="*/ 33 h 54"/>
                <a:gd name="T28" fmla="*/ 10 w 40"/>
                <a:gd name="T29" fmla="*/ 54 h 54"/>
                <a:gd name="T30" fmla="*/ 0 w 40"/>
                <a:gd name="T31" fmla="*/ 54 h 54"/>
                <a:gd name="T32" fmla="*/ 0 w 4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4">
                  <a:moveTo>
                    <a:pt x="19" y="25"/>
                  </a:moveTo>
                  <a:cubicBezTo>
                    <a:pt x="25" y="25"/>
                    <a:pt x="28" y="22"/>
                    <a:pt x="28" y="17"/>
                  </a:cubicBezTo>
                  <a:cubicBezTo>
                    <a:pt x="28" y="12"/>
                    <a:pt x="25" y="9"/>
                    <a:pt x="19" y="9"/>
                  </a:cubicBezTo>
                  <a:cubicBezTo>
                    <a:pt x="10" y="9"/>
                    <a:pt x="10" y="9"/>
                    <a:pt x="10" y="9"/>
                  </a:cubicBezTo>
                  <a:cubicBezTo>
                    <a:pt x="10" y="25"/>
                    <a:pt x="10" y="25"/>
                    <a:pt x="10" y="25"/>
                  </a:cubicBezTo>
                  <a:lnTo>
                    <a:pt x="19" y="25"/>
                  </a:lnTo>
                  <a:close/>
                  <a:moveTo>
                    <a:pt x="0" y="0"/>
                  </a:moveTo>
                  <a:cubicBezTo>
                    <a:pt x="20" y="0"/>
                    <a:pt x="20" y="0"/>
                    <a:pt x="20" y="0"/>
                  </a:cubicBezTo>
                  <a:cubicBezTo>
                    <a:pt x="31" y="0"/>
                    <a:pt x="38" y="7"/>
                    <a:pt x="38" y="16"/>
                  </a:cubicBezTo>
                  <a:cubicBezTo>
                    <a:pt x="38" y="25"/>
                    <a:pt x="33" y="30"/>
                    <a:pt x="27" y="32"/>
                  </a:cubicBezTo>
                  <a:cubicBezTo>
                    <a:pt x="40" y="54"/>
                    <a:pt x="40" y="54"/>
                    <a:pt x="40" y="54"/>
                  </a:cubicBezTo>
                  <a:cubicBezTo>
                    <a:pt x="29" y="54"/>
                    <a:pt x="29" y="54"/>
                    <a:pt x="29" y="54"/>
                  </a:cubicBezTo>
                  <a:cubicBezTo>
                    <a:pt x="18" y="33"/>
                    <a:pt x="18" y="33"/>
                    <a:pt x="18" y="33"/>
                  </a:cubicBezTo>
                  <a:cubicBezTo>
                    <a:pt x="10" y="33"/>
                    <a:pt x="10" y="33"/>
                    <a:pt x="10" y="33"/>
                  </a:cubicBezTo>
                  <a:cubicBezTo>
                    <a:pt x="10" y="54"/>
                    <a:pt x="10" y="54"/>
                    <a:pt x="10" y="54"/>
                  </a:cubicBezTo>
                  <a:cubicBezTo>
                    <a:pt x="0" y="54"/>
                    <a:pt x="0" y="54"/>
                    <a:pt x="0" y="5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23" hidden="1"/>
            <p:cNvSpPr>
              <a:spLocks noEditPoints="1"/>
            </p:cNvSpPr>
            <p:nvPr userDrawn="1"/>
          </p:nvSpPr>
          <p:spPr bwMode="auto">
            <a:xfrm>
              <a:off x="2832" y="2444"/>
              <a:ext cx="26" cy="129"/>
            </a:xfrm>
            <a:custGeom>
              <a:avLst/>
              <a:gdLst>
                <a:gd name="T0" fmla="*/ 1 w 11"/>
                <a:gd name="T1" fmla="*/ 16 h 54"/>
                <a:gd name="T2" fmla="*/ 10 w 11"/>
                <a:gd name="T3" fmla="*/ 16 h 54"/>
                <a:gd name="T4" fmla="*/ 10 w 11"/>
                <a:gd name="T5" fmla="*/ 36 h 54"/>
                <a:gd name="T6" fmla="*/ 10 w 11"/>
                <a:gd name="T7" fmla="*/ 54 h 54"/>
                <a:gd name="T8" fmla="*/ 1 w 11"/>
                <a:gd name="T9" fmla="*/ 54 h 54"/>
                <a:gd name="T10" fmla="*/ 1 w 11"/>
                <a:gd name="T11" fmla="*/ 16 h 54"/>
                <a:gd name="T12" fmla="*/ 0 w 11"/>
                <a:gd name="T13" fmla="*/ 5 h 54"/>
                <a:gd name="T14" fmla="*/ 6 w 11"/>
                <a:gd name="T15" fmla="*/ 0 h 54"/>
                <a:gd name="T16" fmla="*/ 11 w 11"/>
                <a:gd name="T17" fmla="*/ 5 h 54"/>
                <a:gd name="T18" fmla="*/ 6 w 11"/>
                <a:gd name="T19" fmla="*/ 11 h 54"/>
                <a:gd name="T20" fmla="*/ 0 w 11"/>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4">
                  <a:moveTo>
                    <a:pt x="1" y="16"/>
                  </a:moveTo>
                  <a:cubicBezTo>
                    <a:pt x="10" y="16"/>
                    <a:pt x="10" y="16"/>
                    <a:pt x="10" y="16"/>
                  </a:cubicBezTo>
                  <a:cubicBezTo>
                    <a:pt x="10" y="36"/>
                    <a:pt x="10" y="36"/>
                    <a:pt x="10" y="36"/>
                  </a:cubicBezTo>
                  <a:cubicBezTo>
                    <a:pt x="10" y="54"/>
                    <a:pt x="10" y="54"/>
                    <a:pt x="10" y="54"/>
                  </a:cubicBezTo>
                  <a:cubicBezTo>
                    <a:pt x="1" y="54"/>
                    <a:pt x="1" y="54"/>
                    <a:pt x="1" y="54"/>
                  </a:cubicBezTo>
                  <a:lnTo>
                    <a:pt x="1" y="16"/>
                  </a:lnTo>
                  <a:close/>
                  <a:moveTo>
                    <a:pt x="0" y="5"/>
                  </a:moveTo>
                  <a:cubicBezTo>
                    <a:pt x="0" y="2"/>
                    <a:pt x="3" y="0"/>
                    <a:pt x="6" y="0"/>
                  </a:cubicBezTo>
                  <a:cubicBezTo>
                    <a:pt x="9" y="0"/>
                    <a:pt x="11" y="2"/>
                    <a:pt x="11" y="5"/>
                  </a:cubicBezTo>
                  <a:cubicBezTo>
                    <a:pt x="11" y="8"/>
                    <a:pt x="9" y="11"/>
                    <a:pt x="6" y="11"/>
                  </a:cubicBezTo>
                  <a:cubicBezTo>
                    <a:pt x="3" y="11"/>
                    <a:pt x="0" y="8"/>
                    <a:pt x="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24" hidden="1"/>
            <p:cNvSpPr>
              <a:spLocks/>
            </p:cNvSpPr>
            <p:nvPr userDrawn="1"/>
          </p:nvSpPr>
          <p:spPr bwMode="auto">
            <a:xfrm>
              <a:off x="2870" y="2482"/>
              <a:ext cx="92" cy="91"/>
            </a:xfrm>
            <a:custGeom>
              <a:avLst/>
              <a:gdLst>
                <a:gd name="T0" fmla="*/ 71 w 92"/>
                <a:gd name="T1" fmla="*/ 0 h 91"/>
                <a:gd name="T2" fmla="*/ 47 w 92"/>
                <a:gd name="T3" fmla="*/ 67 h 91"/>
                <a:gd name="T4" fmla="*/ 24 w 92"/>
                <a:gd name="T5" fmla="*/ 0 h 91"/>
                <a:gd name="T6" fmla="*/ 0 w 92"/>
                <a:gd name="T7" fmla="*/ 0 h 91"/>
                <a:gd name="T8" fmla="*/ 35 w 92"/>
                <a:gd name="T9" fmla="*/ 91 h 91"/>
                <a:gd name="T10" fmla="*/ 59 w 92"/>
                <a:gd name="T11" fmla="*/ 91 h 91"/>
                <a:gd name="T12" fmla="*/ 92 w 92"/>
                <a:gd name="T13" fmla="*/ 0 h 91"/>
                <a:gd name="T14" fmla="*/ 71 w 9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71" y="0"/>
                  </a:moveTo>
                  <a:lnTo>
                    <a:pt x="47" y="67"/>
                  </a:lnTo>
                  <a:lnTo>
                    <a:pt x="24" y="0"/>
                  </a:lnTo>
                  <a:lnTo>
                    <a:pt x="0" y="0"/>
                  </a:lnTo>
                  <a:lnTo>
                    <a:pt x="35" y="91"/>
                  </a:lnTo>
                  <a:lnTo>
                    <a:pt x="59" y="91"/>
                  </a:lnTo>
                  <a:lnTo>
                    <a:pt x="92" y="0"/>
                  </a:lnTo>
                  <a:lnTo>
                    <a:pt x="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25" hidden="1"/>
            <p:cNvSpPr>
              <a:spLocks noEditPoints="1"/>
            </p:cNvSpPr>
            <p:nvPr userDrawn="1"/>
          </p:nvSpPr>
          <p:spPr bwMode="auto">
            <a:xfrm>
              <a:off x="2965" y="2480"/>
              <a:ext cx="89" cy="95"/>
            </a:xfrm>
            <a:custGeom>
              <a:avLst/>
              <a:gdLst>
                <a:gd name="T0" fmla="*/ 19 w 38"/>
                <a:gd name="T1" fmla="*/ 7 h 40"/>
                <a:gd name="T2" fmla="*/ 9 w 38"/>
                <a:gd name="T3" fmla="*/ 16 h 40"/>
                <a:gd name="T4" fmla="*/ 29 w 38"/>
                <a:gd name="T5" fmla="*/ 16 h 40"/>
                <a:gd name="T6" fmla="*/ 19 w 38"/>
                <a:gd name="T7" fmla="*/ 7 h 40"/>
                <a:gd name="T8" fmla="*/ 9 w 38"/>
                <a:gd name="T9" fmla="*/ 23 h 40"/>
                <a:gd name="T10" fmla="*/ 19 w 38"/>
                <a:gd name="T11" fmla="*/ 33 h 40"/>
                <a:gd name="T12" fmla="*/ 29 w 38"/>
                <a:gd name="T13" fmla="*/ 27 h 40"/>
                <a:gd name="T14" fmla="*/ 37 w 38"/>
                <a:gd name="T15" fmla="*/ 29 h 40"/>
                <a:gd name="T16" fmla="*/ 19 w 38"/>
                <a:gd name="T17" fmla="*/ 40 h 40"/>
                <a:gd name="T18" fmla="*/ 0 w 38"/>
                <a:gd name="T19" fmla="*/ 20 h 40"/>
                <a:gd name="T20" fmla="*/ 19 w 38"/>
                <a:gd name="T21" fmla="*/ 0 h 40"/>
                <a:gd name="T22" fmla="*/ 38 w 38"/>
                <a:gd name="T23" fmla="*/ 20 h 40"/>
                <a:gd name="T24" fmla="*/ 38 w 38"/>
                <a:gd name="T25" fmla="*/ 23 h 40"/>
                <a:gd name="T26" fmla="*/ 9 w 38"/>
                <a:gd name="T2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19" y="7"/>
                  </a:moveTo>
                  <a:cubicBezTo>
                    <a:pt x="13" y="7"/>
                    <a:pt x="10" y="12"/>
                    <a:pt x="9" y="16"/>
                  </a:cubicBezTo>
                  <a:cubicBezTo>
                    <a:pt x="29" y="16"/>
                    <a:pt x="29" y="16"/>
                    <a:pt x="29" y="16"/>
                  </a:cubicBezTo>
                  <a:cubicBezTo>
                    <a:pt x="29" y="13"/>
                    <a:pt x="26" y="7"/>
                    <a:pt x="19" y="7"/>
                  </a:cubicBezTo>
                  <a:moveTo>
                    <a:pt x="9" y="23"/>
                  </a:moveTo>
                  <a:cubicBezTo>
                    <a:pt x="9" y="28"/>
                    <a:pt x="13" y="33"/>
                    <a:pt x="19" y="33"/>
                  </a:cubicBezTo>
                  <a:cubicBezTo>
                    <a:pt x="25" y="33"/>
                    <a:pt x="28" y="30"/>
                    <a:pt x="29" y="27"/>
                  </a:cubicBezTo>
                  <a:cubicBezTo>
                    <a:pt x="37" y="29"/>
                    <a:pt x="37" y="29"/>
                    <a:pt x="37" y="29"/>
                  </a:cubicBezTo>
                  <a:cubicBezTo>
                    <a:pt x="34" y="36"/>
                    <a:pt x="29" y="40"/>
                    <a:pt x="19" y="40"/>
                  </a:cubicBezTo>
                  <a:cubicBezTo>
                    <a:pt x="8" y="40"/>
                    <a:pt x="0" y="32"/>
                    <a:pt x="0" y="20"/>
                  </a:cubicBezTo>
                  <a:cubicBezTo>
                    <a:pt x="0" y="8"/>
                    <a:pt x="8" y="0"/>
                    <a:pt x="19" y="0"/>
                  </a:cubicBezTo>
                  <a:cubicBezTo>
                    <a:pt x="31" y="0"/>
                    <a:pt x="38" y="8"/>
                    <a:pt x="38" y="20"/>
                  </a:cubicBezTo>
                  <a:cubicBezTo>
                    <a:pt x="38" y="23"/>
                    <a:pt x="38" y="23"/>
                    <a:pt x="38" y="23"/>
                  </a:cubicBezTo>
                  <a:lnTo>
                    <a:pt x="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26" hidden="1"/>
            <p:cNvSpPr>
              <a:spLocks/>
            </p:cNvSpPr>
            <p:nvPr userDrawn="1"/>
          </p:nvSpPr>
          <p:spPr bwMode="auto">
            <a:xfrm>
              <a:off x="3071" y="2480"/>
              <a:ext cx="59" cy="93"/>
            </a:xfrm>
            <a:custGeom>
              <a:avLst/>
              <a:gdLst>
                <a:gd name="T0" fmla="*/ 0 w 25"/>
                <a:gd name="T1" fmla="*/ 1 h 39"/>
                <a:gd name="T2" fmla="*/ 7 w 25"/>
                <a:gd name="T3" fmla="*/ 1 h 39"/>
                <a:gd name="T4" fmla="*/ 9 w 25"/>
                <a:gd name="T5" fmla="*/ 5 h 39"/>
                <a:gd name="T6" fmla="*/ 18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8"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27" hidden="1"/>
            <p:cNvSpPr>
              <a:spLocks/>
            </p:cNvSpPr>
            <p:nvPr userDrawn="1"/>
          </p:nvSpPr>
          <p:spPr bwMode="auto">
            <a:xfrm>
              <a:off x="3156" y="2444"/>
              <a:ext cx="95" cy="129"/>
            </a:xfrm>
            <a:custGeom>
              <a:avLst/>
              <a:gdLst>
                <a:gd name="T0" fmla="*/ 0 w 95"/>
                <a:gd name="T1" fmla="*/ 0 h 129"/>
                <a:gd name="T2" fmla="*/ 0 w 95"/>
                <a:gd name="T3" fmla="*/ 21 h 129"/>
                <a:gd name="T4" fmla="*/ 36 w 95"/>
                <a:gd name="T5" fmla="*/ 21 h 129"/>
                <a:gd name="T6" fmla="*/ 36 w 95"/>
                <a:gd name="T7" fmla="*/ 129 h 129"/>
                <a:gd name="T8" fmla="*/ 59 w 95"/>
                <a:gd name="T9" fmla="*/ 129 h 129"/>
                <a:gd name="T10" fmla="*/ 59 w 95"/>
                <a:gd name="T11" fmla="*/ 21 h 129"/>
                <a:gd name="T12" fmla="*/ 95 w 95"/>
                <a:gd name="T13" fmla="*/ 21 h 129"/>
                <a:gd name="T14" fmla="*/ 95 w 95"/>
                <a:gd name="T15" fmla="*/ 0 h 129"/>
                <a:gd name="T16" fmla="*/ 0 w 9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9">
                  <a:moveTo>
                    <a:pt x="0" y="0"/>
                  </a:moveTo>
                  <a:lnTo>
                    <a:pt x="0" y="21"/>
                  </a:lnTo>
                  <a:lnTo>
                    <a:pt x="36" y="21"/>
                  </a:lnTo>
                  <a:lnTo>
                    <a:pt x="36" y="129"/>
                  </a:lnTo>
                  <a:lnTo>
                    <a:pt x="59" y="129"/>
                  </a:lnTo>
                  <a:lnTo>
                    <a:pt x="59" y="21"/>
                  </a:lnTo>
                  <a:lnTo>
                    <a:pt x="95" y="21"/>
                  </a:lnTo>
                  <a:lnTo>
                    <a:pt x="9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28" hidden="1"/>
            <p:cNvSpPr>
              <a:spLocks/>
            </p:cNvSpPr>
            <p:nvPr userDrawn="1"/>
          </p:nvSpPr>
          <p:spPr bwMode="auto">
            <a:xfrm>
              <a:off x="3256" y="2480"/>
              <a:ext cx="59" cy="93"/>
            </a:xfrm>
            <a:custGeom>
              <a:avLst/>
              <a:gdLst>
                <a:gd name="T0" fmla="*/ 0 w 25"/>
                <a:gd name="T1" fmla="*/ 1 h 39"/>
                <a:gd name="T2" fmla="*/ 7 w 25"/>
                <a:gd name="T3" fmla="*/ 1 h 39"/>
                <a:gd name="T4" fmla="*/ 9 w 25"/>
                <a:gd name="T5" fmla="*/ 5 h 39"/>
                <a:gd name="T6" fmla="*/ 19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9"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29" hidden="1"/>
            <p:cNvSpPr>
              <a:spLocks/>
            </p:cNvSpPr>
            <p:nvPr userDrawn="1"/>
          </p:nvSpPr>
          <p:spPr bwMode="auto">
            <a:xfrm>
              <a:off x="3324" y="2482"/>
              <a:ext cx="81" cy="93"/>
            </a:xfrm>
            <a:custGeom>
              <a:avLst/>
              <a:gdLst>
                <a:gd name="T0" fmla="*/ 34 w 34"/>
                <a:gd name="T1" fmla="*/ 38 h 39"/>
                <a:gd name="T2" fmla="*/ 27 w 34"/>
                <a:gd name="T3" fmla="*/ 38 h 39"/>
                <a:gd name="T4" fmla="*/ 25 w 34"/>
                <a:gd name="T5" fmla="*/ 34 h 39"/>
                <a:gd name="T6" fmla="*/ 13 w 34"/>
                <a:gd name="T7" fmla="*/ 39 h 39"/>
                <a:gd name="T8" fmla="*/ 0 w 34"/>
                <a:gd name="T9" fmla="*/ 23 h 39"/>
                <a:gd name="T10" fmla="*/ 0 w 34"/>
                <a:gd name="T11" fmla="*/ 0 h 39"/>
                <a:gd name="T12" fmla="*/ 9 w 34"/>
                <a:gd name="T13" fmla="*/ 0 h 39"/>
                <a:gd name="T14" fmla="*/ 9 w 34"/>
                <a:gd name="T15" fmla="*/ 22 h 39"/>
                <a:gd name="T16" fmla="*/ 16 w 34"/>
                <a:gd name="T17" fmla="*/ 31 h 39"/>
                <a:gd name="T18" fmla="*/ 25 w 34"/>
                <a:gd name="T19" fmla="*/ 21 h 39"/>
                <a:gd name="T20" fmla="*/ 25 w 34"/>
                <a:gd name="T21" fmla="*/ 0 h 39"/>
                <a:gd name="T22" fmla="*/ 34 w 34"/>
                <a:gd name="T23" fmla="*/ 0 h 39"/>
                <a:gd name="T24" fmla="*/ 34 w 34"/>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34" y="38"/>
                  </a:moveTo>
                  <a:cubicBezTo>
                    <a:pt x="27" y="38"/>
                    <a:pt x="27" y="38"/>
                    <a:pt x="27" y="38"/>
                  </a:cubicBezTo>
                  <a:cubicBezTo>
                    <a:pt x="25" y="34"/>
                    <a:pt x="25" y="34"/>
                    <a:pt x="25" y="34"/>
                  </a:cubicBezTo>
                  <a:cubicBezTo>
                    <a:pt x="23" y="37"/>
                    <a:pt x="19" y="39"/>
                    <a:pt x="13" y="39"/>
                  </a:cubicBezTo>
                  <a:cubicBezTo>
                    <a:pt x="5" y="39"/>
                    <a:pt x="0" y="34"/>
                    <a:pt x="0" y="23"/>
                  </a:cubicBezTo>
                  <a:cubicBezTo>
                    <a:pt x="0" y="0"/>
                    <a:pt x="0" y="0"/>
                    <a:pt x="0" y="0"/>
                  </a:cubicBezTo>
                  <a:cubicBezTo>
                    <a:pt x="9" y="0"/>
                    <a:pt x="9" y="0"/>
                    <a:pt x="9" y="0"/>
                  </a:cubicBezTo>
                  <a:cubicBezTo>
                    <a:pt x="9" y="22"/>
                    <a:pt x="9" y="22"/>
                    <a:pt x="9" y="22"/>
                  </a:cubicBezTo>
                  <a:cubicBezTo>
                    <a:pt x="9" y="29"/>
                    <a:pt x="12" y="31"/>
                    <a:pt x="16" y="31"/>
                  </a:cubicBezTo>
                  <a:cubicBezTo>
                    <a:pt x="21" y="31"/>
                    <a:pt x="25" y="28"/>
                    <a:pt x="25" y="21"/>
                  </a:cubicBezTo>
                  <a:cubicBezTo>
                    <a:pt x="25" y="0"/>
                    <a:pt x="25" y="0"/>
                    <a:pt x="25" y="0"/>
                  </a:cubicBezTo>
                  <a:cubicBezTo>
                    <a:pt x="34" y="0"/>
                    <a:pt x="34" y="0"/>
                    <a:pt x="34" y="0"/>
                  </a:cubicBez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30" hidden="1"/>
            <p:cNvSpPr>
              <a:spLocks/>
            </p:cNvSpPr>
            <p:nvPr userDrawn="1"/>
          </p:nvSpPr>
          <p:spPr bwMode="auto">
            <a:xfrm>
              <a:off x="3421" y="2480"/>
              <a:ext cx="76" cy="95"/>
            </a:xfrm>
            <a:custGeom>
              <a:avLst/>
              <a:gdLst>
                <a:gd name="T0" fmla="*/ 0 w 32"/>
                <a:gd name="T1" fmla="*/ 29 h 40"/>
                <a:gd name="T2" fmla="*/ 9 w 32"/>
                <a:gd name="T3" fmla="*/ 26 h 40"/>
                <a:gd name="T4" fmla="*/ 16 w 32"/>
                <a:gd name="T5" fmla="*/ 33 h 40"/>
                <a:gd name="T6" fmla="*/ 23 w 32"/>
                <a:gd name="T7" fmla="*/ 28 h 40"/>
                <a:gd name="T8" fmla="*/ 16 w 32"/>
                <a:gd name="T9" fmla="*/ 24 h 40"/>
                <a:gd name="T10" fmla="*/ 1 w 32"/>
                <a:gd name="T11" fmla="*/ 12 h 40"/>
                <a:gd name="T12" fmla="*/ 16 w 32"/>
                <a:gd name="T13" fmla="*/ 0 h 40"/>
                <a:gd name="T14" fmla="*/ 31 w 32"/>
                <a:gd name="T15" fmla="*/ 11 h 40"/>
                <a:gd name="T16" fmla="*/ 23 w 32"/>
                <a:gd name="T17" fmla="*/ 13 h 40"/>
                <a:gd name="T18" fmla="*/ 16 w 32"/>
                <a:gd name="T19" fmla="*/ 8 h 40"/>
                <a:gd name="T20" fmla="*/ 10 w 32"/>
                <a:gd name="T21" fmla="*/ 11 h 40"/>
                <a:gd name="T22" fmla="*/ 18 w 32"/>
                <a:gd name="T23" fmla="*/ 16 h 40"/>
                <a:gd name="T24" fmla="*/ 32 w 32"/>
                <a:gd name="T25" fmla="*/ 28 h 40"/>
                <a:gd name="T26" fmla="*/ 16 w 32"/>
                <a:gd name="T27" fmla="*/ 40 h 40"/>
                <a:gd name="T28" fmla="*/ 0 w 32"/>
                <a:gd name="T2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0" y="29"/>
                  </a:moveTo>
                  <a:cubicBezTo>
                    <a:pt x="9" y="26"/>
                    <a:pt x="9" y="26"/>
                    <a:pt x="9" y="26"/>
                  </a:cubicBezTo>
                  <a:cubicBezTo>
                    <a:pt x="9" y="30"/>
                    <a:pt x="11" y="33"/>
                    <a:pt x="16" y="33"/>
                  </a:cubicBezTo>
                  <a:cubicBezTo>
                    <a:pt x="21" y="33"/>
                    <a:pt x="23" y="31"/>
                    <a:pt x="23" y="28"/>
                  </a:cubicBezTo>
                  <a:cubicBezTo>
                    <a:pt x="23" y="26"/>
                    <a:pt x="22" y="25"/>
                    <a:pt x="16" y="24"/>
                  </a:cubicBezTo>
                  <a:cubicBezTo>
                    <a:pt x="8" y="22"/>
                    <a:pt x="1" y="20"/>
                    <a:pt x="1" y="12"/>
                  </a:cubicBezTo>
                  <a:cubicBezTo>
                    <a:pt x="1" y="5"/>
                    <a:pt x="7" y="0"/>
                    <a:pt x="16" y="0"/>
                  </a:cubicBezTo>
                  <a:cubicBezTo>
                    <a:pt x="24" y="0"/>
                    <a:pt x="29" y="4"/>
                    <a:pt x="31" y="11"/>
                  </a:cubicBezTo>
                  <a:cubicBezTo>
                    <a:pt x="23" y="13"/>
                    <a:pt x="23" y="13"/>
                    <a:pt x="23" y="13"/>
                  </a:cubicBezTo>
                  <a:cubicBezTo>
                    <a:pt x="22" y="10"/>
                    <a:pt x="21" y="8"/>
                    <a:pt x="16" y="8"/>
                  </a:cubicBezTo>
                  <a:cubicBezTo>
                    <a:pt x="12" y="8"/>
                    <a:pt x="10" y="9"/>
                    <a:pt x="10" y="11"/>
                  </a:cubicBezTo>
                  <a:cubicBezTo>
                    <a:pt x="10" y="14"/>
                    <a:pt x="13" y="15"/>
                    <a:pt x="18" y="16"/>
                  </a:cubicBezTo>
                  <a:cubicBezTo>
                    <a:pt x="26" y="17"/>
                    <a:pt x="32" y="20"/>
                    <a:pt x="32" y="28"/>
                  </a:cubicBezTo>
                  <a:cubicBezTo>
                    <a:pt x="32" y="35"/>
                    <a:pt x="26" y="40"/>
                    <a:pt x="16" y="40"/>
                  </a:cubicBezTo>
                  <a:cubicBezTo>
                    <a:pt x="8" y="40"/>
                    <a:pt x="2"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31" hidden="1"/>
            <p:cNvSpPr>
              <a:spLocks/>
            </p:cNvSpPr>
            <p:nvPr userDrawn="1"/>
          </p:nvSpPr>
          <p:spPr bwMode="auto">
            <a:xfrm>
              <a:off x="3504" y="2458"/>
              <a:ext cx="64" cy="117"/>
            </a:xfrm>
            <a:custGeom>
              <a:avLst/>
              <a:gdLst>
                <a:gd name="T0" fmla="*/ 7 w 27"/>
                <a:gd name="T1" fmla="*/ 38 h 49"/>
                <a:gd name="T2" fmla="*/ 7 w 27"/>
                <a:gd name="T3" fmla="*/ 18 h 49"/>
                <a:gd name="T4" fmla="*/ 0 w 27"/>
                <a:gd name="T5" fmla="*/ 18 h 49"/>
                <a:gd name="T6" fmla="*/ 0 w 27"/>
                <a:gd name="T7" fmla="*/ 10 h 49"/>
                <a:gd name="T8" fmla="*/ 7 w 27"/>
                <a:gd name="T9" fmla="*/ 10 h 49"/>
                <a:gd name="T10" fmla="*/ 7 w 27"/>
                <a:gd name="T11" fmla="*/ 0 h 49"/>
                <a:gd name="T12" fmla="*/ 16 w 27"/>
                <a:gd name="T13" fmla="*/ 0 h 49"/>
                <a:gd name="T14" fmla="*/ 16 w 27"/>
                <a:gd name="T15" fmla="*/ 10 h 49"/>
                <a:gd name="T16" fmla="*/ 26 w 27"/>
                <a:gd name="T17" fmla="*/ 10 h 49"/>
                <a:gd name="T18" fmla="*/ 26 w 27"/>
                <a:gd name="T19" fmla="*/ 18 h 49"/>
                <a:gd name="T20" fmla="*/ 16 w 27"/>
                <a:gd name="T21" fmla="*/ 18 h 49"/>
                <a:gd name="T22" fmla="*/ 16 w 27"/>
                <a:gd name="T23" fmla="*/ 37 h 49"/>
                <a:gd name="T24" fmla="*/ 20 w 27"/>
                <a:gd name="T25" fmla="*/ 41 h 49"/>
                <a:gd name="T26" fmla="*/ 23 w 27"/>
                <a:gd name="T27" fmla="*/ 40 h 49"/>
                <a:gd name="T28" fmla="*/ 27 w 27"/>
                <a:gd name="T29" fmla="*/ 46 h 49"/>
                <a:gd name="T30" fmla="*/ 18 w 27"/>
                <a:gd name="T31" fmla="*/ 49 h 49"/>
                <a:gd name="T32" fmla="*/ 7 w 27"/>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9">
                  <a:moveTo>
                    <a:pt x="7" y="38"/>
                  </a:moveTo>
                  <a:cubicBezTo>
                    <a:pt x="7" y="18"/>
                    <a:pt x="7" y="18"/>
                    <a:pt x="7" y="18"/>
                  </a:cubicBezTo>
                  <a:cubicBezTo>
                    <a:pt x="0" y="18"/>
                    <a:pt x="0" y="18"/>
                    <a:pt x="0" y="18"/>
                  </a:cubicBezTo>
                  <a:cubicBezTo>
                    <a:pt x="0" y="10"/>
                    <a:pt x="0" y="10"/>
                    <a:pt x="0" y="10"/>
                  </a:cubicBezTo>
                  <a:cubicBezTo>
                    <a:pt x="7" y="10"/>
                    <a:pt x="7" y="10"/>
                    <a:pt x="7" y="10"/>
                  </a:cubicBezTo>
                  <a:cubicBezTo>
                    <a:pt x="7" y="0"/>
                    <a:pt x="7" y="0"/>
                    <a:pt x="7" y="0"/>
                  </a:cubicBezTo>
                  <a:cubicBezTo>
                    <a:pt x="16" y="0"/>
                    <a:pt x="16" y="0"/>
                    <a:pt x="16" y="0"/>
                  </a:cubicBezTo>
                  <a:cubicBezTo>
                    <a:pt x="16" y="10"/>
                    <a:pt x="16" y="10"/>
                    <a:pt x="16" y="10"/>
                  </a:cubicBezTo>
                  <a:cubicBezTo>
                    <a:pt x="26" y="10"/>
                    <a:pt x="26" y="10"/>
                    <a:pt x="26" y="10"/>
                  </a:cubicBezTo>
                  <a:cubicBezTo>
                    <a:pt x="26" y="18"/>
                    <a:pt x="26" y="18"/>
                    <a:pt x="26" y="18"/>
                  </a:cubicBezTo>
                  <a:cubicBezTo>
                    <a:pt x="16" y="18"/>
                    <a:pt x="16" y="18"/>
                    <a:pt x="16" y="18"/>
                  </a:cubicBezTo>
                  <a:cubicBezTo>
                    <a:pt x="16" y="37"/>
                    <a:pt x="16" y="37"/>
                    <a:pt x="16" y="37"/>
                  </a:cubicBezTo>
                  <a:cubicBezTo>
                    <a:pt x="16" y="40"/>
                    <a:pt x="18" y="41"/>
                    <a:pt x="20" y="41"/>
                  </a:cubicBezTo>
                  <a:cubicBezTo>
                    <a:pt x="22" y="41"/>
                    <a:pt x="23" y="40"/>
                    <a:pt x="23" y="40"/>
                  </a:cubicBezTo>
                  <a:cubicBezTo>
                    <a:pt x="27" y="46"/>
                    <a:pt x="27" y="46"/>
                    <a:pt x="27" y="46"/>
                  </a:cubicBezTo>
                  <a:cubicBezTo>
                    <a:pt x="26" y="47"/>
                    <a:pt x="23" y="49"/>
                    <a:pt x="18" y="49"/>
                  </a:cubicBezTo>
                  <a:cubicBezTo>
                    <a:pt x="12" y="49"/>
                    <a:pt x="7" y="46"/>
                    <a:pt x="7"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32" hidden="1"/>
            <p:cNvSpPr>
              <a:spLocks noEditPoints="1"/>
            </p:cNvSpPr>
            <p:nvPr userDrawn="1"/>
          </p:nvSpPr>
          <p:spPr bwMode="auto">
            <a:xfrm>
              <a:off x="2719" y="1779"/>
              <a:ext cx="425" cy="429"/>
            </a:xfrm>
            <a:custGeom>
              <a:avLst/>
              <a:gdLst>
                <a:gd name="T0" fmla="*/ 180 w 180"/>
                <a:gd name="T1" fmla="*/ 90 h 180"/>
                <a:gd name="T2" fmla="*/ 90 w 180"/>
                <a:gd name="T3" fmla="*/ 50 h 180"/>
                <a:gd name="T4" fmla="*/ 0 w 180"/>
                <a:gd name="T5" fmla="*/ 90 h 180"/>
                <a:gd name="T6" fmla="*/ 129 w 180"/>
                <a:gd name="T7" fmla="*/ 109 h 180"/>
                <a:gd name="T8" fmla="*/ 63 w 180"/>
                <a:gd name="T9" fmla="*/ 110 h 180"/>
                <a:gd name="T10" fmla="*/ 2 w 180"/>
                <a:gd name="T11" fmla="*/ 109 h 180"/>
                <a:gd name="T12" fmla="*/ 51 w 180"/>
                <a:gd name="T13" fmla="*/ 113 h 180"/>
                <a:gd name="T14" fmla="*/ 116 w 180"/>
                <a:gd name="T15" fmla="*/ 111 h 180"/>
                <a:gd name="T16" fmla="*/ 177 w 180"/>
                <a:gd name="T17" fmla="*/ 113 h 180"/>
                <a:gd name="T18" fmla="*/ 129 w 180"/>
                <a:gd name="T19" fmla="*/ 109 h 180"/>
                <a:gd name="T20" fmla="*/ 111 w 180"/>
                <a:gd name="T21" fmla="*/ 121 h 180"/>
                <a:gd name="T22" fmla="*/ 57 w 180"/>
                <a:gd name="T23" fmla="*/ 119 h 180"/>
                <a:gd name="T24" fmla="*/ 6 w 180"/>
                <a:gd name="T25" fmla="*/ 124 h 180"/>
                <a:gd name="T26" fmla="*/ 69 w 180"/>
                <a:gd name="T27" fmla="*/ 122 h 180"/>
                <a:gd name="T28" fmla="*/ 123 w 180"/>
                <a:gd name="T29" fmla="*/ 124 h 180"/>
                <a:gd name="T30" fmla="*/ 175 w 180"/>
                <a:gd name="T31" fmla="*/ 119 h 180"/>
                <a:gd name="T32" fmla="*/ 160 w 180"/>
                <a:gd name="T33" fmla="*/ 146 h 180"/>
                <a:gd name="T34" fmla="*/ 15 w 180"/>
                <a:gd name="T35" fmla="*/ 140 h 180"/>
                <a:gd name="T36" fmla="*/ 160 w 180"/>
                <a:gd name="T37" fmla="*/ 146 h 180"/>
                <a:gd name="T38" fmla="*/ 149 w 180"/>
                <a:gd name="T39" fmla="*/ 158 h 180"/>
                <a:gd name="T40" fmla="*/ 23 w 180"/>
                <a:gd name="T41" fmla="*/ 150 h 180"/>
                <a:gd name="T42" fmla="*/ 51 w 180"/>
                <a:gd name="T43" fmla="*/ 171 h 180"/>
                <a:gd name="T44" fmla="*/ 129 w 180"/>
                <a:gd name="T45" fmla="*/ 171 h 180"/>
                <a:gd name="T46" fmla="*/ 115 w 180"/>
                <a:gd name="T47" fmla="*/ 129 h 180"/>
                <a:gd name="T48" fmla="*/ 82 w 180"/>
                <a:gd name="T49" fmla="*/ 132 h 180"/>
                <a:gd name="T50" fmla="*/ 9 w 180"/>
                <a:gd name="T51" fmla="*/ 129 h 180"/>
                <a:gd name="T52" fmla="*/ 68 w 180"/>
                <a:gd name="T53" fmla="*/ 135 h 180"/>
                <a:gd name="T54" fmla="*/ 98 w 180"/>
                <a:gd name="T55" fmla="*/ 133 h 180"/>
                <a:gd name="T56" fmla="*/ 168 w 180"/>
                <a:gd name="T57" fmla="*/ 135 h 180"/>
                <a:gd name="T58" fmla="*/ 115 w 180"/>
                <a:gd name="T59" fmla="*/ 129 h 180"/>
                <a:gd name="T60" fmla="*/ 58 w 180"/>
                <a:gd name="T61" fmla="*/ 99 h 180"/>
                <a:gd name="T62" fmla="*/ 0 w 180"/>
                <a:gd name="T63" fmla="*/ 98 h 180"/>
                <a:gd name="T64" fmla="*/ 49 w 180"/>
                <a:gd name="T65" fmla="*/ 101 h 180"/>
                <a:gd name="T66" fmla="*/ 121 w 180"/>
                <a:gd name="T67" fmla="*/ 100 h 180"/>
                <a:gd name="T68" fmla="*/ 179 w 180"/>
                <a:gd name="T69" fmla="*/ 101 h 180"/>
                <a:gd name="T70" fmla="*/ 130 w 180"/>
                <a:gd name="T71" fmla="*/ 98 h 180"/>
                <a:gd name="T72" fmla="*/ 134 w 180"/>
                <a:gd name="T73" fmla="*/ 168 h 180"/>
                <a:gd name="T74" fmla="*/ 34 w 180"/>
                <a:gd name="T75" fmla="*/ 161 h 180"/>
                <a:gd name="T76" fmla="*/ 134 w 180"/>
                <a:gd name="T7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90" y="0"/>
                  </a:moveTo>
                  <a:cubicBezTo>
                    <a:pt x="140" y="0"/>
                    <a:pt x="180" y="40"/>
                    <a:pt x="180" y="90"/>
                  </a:cubicBezTo>
                  <a:cubicBezTo>
                    <a:pt x="129" y="90"/>
                    <a:pt x="129" y="90"/>
                    <a:pt x="129" y="90"/>
                  </a:cubicBezTo>
                  <a:cubicBezTo>
                    <a:pt x="129" y="68"/>
                    <a:pt x="112" y="50"/>
                    <a:pt x="90" y="50"/>
                  </a:cubicBezTo>
                  <a:cubicBezTo>
                    <a:pt x="68" y="50"/>
                    <a:pt x="50" y="68"/>
                    <a:pt x="50" y="90"/>
                  </a:cubicBezTo>
                  <a:cubicBezTo>
                    <a:pt x="0" y="90"/>
                    <a:pt x="0" y="90"/>
                    <a:pt x="0" y="90"/>
                  </a:cubicBezTo>
                  <a:cubicBezTo>
                    <a:pt x="0" y="40"/>
                    <a:pt x="40" y="0"/>
                    <a:pt x="90" y="0"/>
                  </a:cubicBezTo>
                  <a:moveTo>
                    <a:pt x="129" y="109"/>
                  </a:moveTo>
                  <a:cubicBezTo>
                    <a:pt x="125" y="109"/>
                    <a:pt x="120" y="110"/>
                    <a:pt x="116" y="110"/>
                  </a:cubicBezTo>
                  <a:cubicBezTo>
                    <a:pt x="63" y="110"/>
                    <a:pt x="63" y="110"/>
                    <a:pt x="63" y="110"/>
                  </a:cubicBezTo>
                  <a:cubicBezTo>
                    <a:pt x="60" y="110"/>
                    <a:pt x="54" y="109"/>
                    <a:pt x="51" y="109"/>
                  </a:cubicBezTo>
                  <a:cubicBezTo>
                    <a:pt x="2" y="109"/>
                    <a:pt x="2" y="109"/>
                    <a:pt x="2" y="109"/>
                  </a:cubicBezTo>
                  <a:cubicBezTo>
                    <a:pt x="2" y="110"/>
                    <a:pt x="2" y="111"/>
                    <a:pt x="3" y="113"/>
                  </a:cubicBezTo>
                  <a:cubicBezTo>
                    <a:pt x="51" y="113"/>
                    <a:pt x="51" y="113"/>
                    <a:pt x="51" y="113"/>
                  </a:cubicBezTo>
                  <a:cubicBezTo>
                    <a:pt x="54" y="113"/>
                    <a:pt x="59" y="111"/>
                    <a:pt x="63" y="111"/>
                  </a:cubicBezTo>
                  <a:cubicBezTo>
                    <a:pt x="116" y="111"/>
                    <a:pt x="116" y="111"/>
                    <a:pt x="116" y="111"/>
                  </a:cubicBezTo>
                  <a:cubicBezTo>
                    <a:pt x="120" y="111"/>
                    <a:pt x="125" y="113"/>
                    <a:pt x="129" y="113"/>
                  </a:cubicBezTo>
                  <a:cubicBezTo>
                    <a:pt x="177" y="113"/>
                    <a:pt x="177" y="113"/>
                    <a:pt x="177" y="113"/>
                  </a:cubicBezTo>
                  <a:cubicBezTo>
                    <a:pt x="177" y="111"/>
                    <a:pt x="178" y="110"/>
                    <a:pt x="178" y="109"/>
                  </a:cubicBezTo>
                  <a:lnTo>
                    <a:pt x="129" y="109"/>
                  </a:lnTo>
                  <a:close/>
                  <a:moveTo>
                    <a:pt x="123" y="119"/>
                  </a:moveTo>
                  <a:cubicBezTo>
                    <a:pt x="120" y="119"/>
                    <a:pt x="114" y="121"/>
                    <a:pt x="111" y="121"/>
                  </a:cubicBezTo>
                  <a:cubicBezTo>
                    <a:pt x="69" y="121"/>
                    <a:pt x="69" y="121"/>
                    <a:pt x="69" y="121"/>
                  </a:cubicBezTo>
                  <a:cubicBezTo>
                    <a:pt x="65" y="121"/>
                    <a:pt x="60" y="119"/>
                    <a:pt x="57" y="119"/>
                  </a:cubicBezTo>
                  <a:cubicBezTo>
                    <a:pt x="5" y="119"/>
                    <a:pt x="5" y="119"/>
                    <a:pt x="5" y="119"/>
                  </a:cubicBezTo>
                  <a:cubicBezTo>
                    <a:pt x="5" y="121"/>
                    <a:pt x="6" y="122"/>
                    <a:pt x="6" y="124"/>
                  </a:cubicBezTo>
                  <a:cubicBezTo>
                    <a:pt x="57" y="124"/>
                    <a:pt x="57" y="124"/>
                    <a:pt x="57" y="124"/>
                  </a:cubicBezTo>
                  <a:cubicBezTo>
                    <a:pt x="60" y="124"/>
                    <a:pt x="64" y="122"/>
                    <a:pt x="69" y="122"/>
                  </a:cubicBezTo>
                  <a:cubicBezTo>
                    <a:pt x="111" y="122"/>
                    <a:pt x="111" y="122"/>
                    <a:pt x="111" y="122"/>
                  </a:cubicBezTo>
                  <a:cubicBezTo>
                    <a:pt x="115" y="122"/>
                    <a:pt x="120" y="124"/>
                    <a:pt x="123" y="124"/>
                  </a:cubicBezTo>
                  <a:cubicBezTo>
                    <a:pt x="173" y="124"/>
                    <a:pt x="173" y="124"/>
                    <a:pt x="173" y="124"/>
                  </a:cubicBezTo>
                  <a:cubicBezTo>
                    <a:pt x="174" y="122"/>
                    <a:pt x="175" y="121"/>
                    <a:pt x="175" y="119"/>
                  </a:cubicBezTo>
                  <a:lnTo>
                    <a:pt x="123" y="119"/>
                  </a:lnTo>
                  <a:close/>
                  <a:moveTo>
                    <a:pt x="160" y="146"/>
                  </a:moveTo>
                  <a:cubicBezTo>
                    <a:pt x="162" y="144"/>
                    <a:pt x="163" y="142"/>
                    <a:pt x="165" y="140"/>
                  </a:cubicBezTo>
                  <a:cubicBezTo>
                    <a:pt x="15" y="140"/>
                    <a:pt x="15" y="140"/>
                    <a:pt x="15" y="140"/>
                  </a:cubicBezTo>
                  <a:cubicBezTo>
                    <a:pt x="16" y="142"/>
                    <a:pt x="18" y="144"/>
                    <a:pt x="19" y="146"/>
                  </a:cubicBezTo>
                  <a:lnTo>
                    <a:pt x="160" y="146"/>
                  </a:lnTo>
                  <a:close/>
                  <a:moveTo>
                    <a:pt x="30" y="158"/>
                  </a:moveTo>
                  <a:cubicBezTo>
                    <a:pt x="149" y="158"/>
                    <a:pt x="149" y="158"/>
                    <a:pt x="149" y="158"/>
                  </a:cubicBezTo>
                  <a:cubicBezTo>
                    <a:pt x="152" y="155"/>
                    <a:pt x="155" y="153"/>
                    <a:pt x="157" y="150"/>
                  </a:cubicBezTo>
                  <a:cubicBezTo>
                    <a:pt x="23" y="150"/>
                    <a:pt x="23" y="150"/>
                    <a:pt x="23" y="150"/>
                  </a:cubicBezTo>
                  <a:cubicBezTo>
                    <a:pt x="25" y="153"/>
                    <a:pt x="28" y="155"/>
                    <a:pt x="30" y="158"/>
                  </a:cubicBezTo>
                  <a:moveTo>
                    <a:pt x="51" y="171"/>
                  </a:moveTo>
                  <a:cubicBezTo>
                    <a:pt x="63" y="177"/>
                    <a:pt x="76" y="180"/>
                    <a:pt x="90" y="180"/>
                  </a:cubicBezTo>
                  <a:cubicBezTo>
                    <a:pt x="104" y="180"/>
                    <a:pt x="117" y="177"/>
                    <a:pt x="129" y="171"/>
                  </a:cubicBezTo>
                  <a:lnTo>
                    <a:pt x="51" y="171"/>
                  </a:lnTo>
                  <a:close/>
                  <a:moveTo>
                    <a:pt x="115" y="129"/>
                  </a:moveTo>
                  <a:cubicBezTo>
                    <a:pt x="111" y="129"/>
                    <a:pt x="104" y="132"/>
                    <a:pt x="98" y="132"/>
                  </a:cubicBezTo>
                  <a:cubicBezTo>
                    <a:pt x="82" y="132"/>
                    <a:pt x="82" y="132"/>
                    <a:pt x="82" y="132"/>
                  </a:cubicBezTo>
                  <a:cubicBezTo>
                    <a:pt x="75" y="132"/>
                    <a:pt x="69" y="129"/>
                    <a:pt x="65" y="129"/>
                  </a:cubicBezTo>
                  <a:cubicBezTo>
                    <a:pt x="9" y="129"/>
                    <a:pt x="9" y="129"/>
                    <a:pt x="9" y="129"/>
                  </a:cubicBezTo>
                  <a:cubicBezTo>
                    <a:pt x="10" y="131"/>
                    <a:pt x="11" y="133"/>
                    <a:pt x="12" y="135"/>
                  </a:cubicBezTo>
                  <a:cubicBezTo>
                    <a:pt x="68" y="135"/>
                    <a:pt x="68" y="135"/>
                    <a:pt x="68" y="135"/>
                  </a:cubicBezTo>
                  <a:cubicBezTo>
                    <a:pt x="72" y="135"/>
                    <a:pt x="75" y="133"/>
                    <a:pt x="82" y="133"/>
                  </a:cubicBezTo>
                  <a:cubicBezTo>
                    <a:pt x="98" y="133"/>
                    <a:pt x="98" y="133"/>
                    <a:pt x="98" y="133"/>
                  </a:cubicBezTo>
                  <a:cubicBezTo>
                    <a:pt x="104" y="133"/>
                    <a:pt x="108" y="135"/>
                    <a:pt x="112" y="135"/>
                  </a:cubicBezTo>
                  <a:cubicBezTo>
                    <a:pt x="168" y="135"/>
                    <a:pt x="168" y="135"/>
                    <a:pt x="168" y="135"/>
                  </a:cubicBezTo>
                  <a:cubicBezTo>
                    <a:pt x="169" y="133"/>
                    <a:pt x="170" y="131"/>
                    <a:pt x="171" y="129"/>
                  </a:cubicBezTo>
                  <a:lnTo>
                    <a:pt x="115" y="129"/>
                  </a:lnTo>
                  <a:close/>
                  <a:moveTo>
                    <a:pt x="121" y="99"/>
                  </a:moveTo>
                  <a:cubicBezTo>
                    <a:pt x="58" y="99"/>
                    <a:pt x="58" y="99"/>
                    <a:pt x="58" y="99"/>
                  </a:cubicBezTo>
                  <a:cubicBezTo>
                    <a:pt x="55" y="99"/>
                    <a:pt x="52" y="98"/>
                    <a:pt x="49" y="98"/>
                  </a:cubicBezTo>
                  <a:cubicBezTo>
                    <a:pt x="0" y="98"/>
                    <a:pt x="0" y="98"/>
                    <a:pt x="0" y="98"/>
                  </a:cubicBezTo>
                  <a:cubicBezTo>
                    <a:pt x="0" y="99"/>
                    <a:pt x="0" y="100"/>
                    <a:pt x="1" y="101"/>
                  </a:cubicBezTo>
                  <a:cubicBezTo>
                    <a:pt x="49" y="101"/>
                    <a:pt x="49" y="101"/>
                    <a:pt x="49" y="101"/>
                  </a:cubicBezTo>
                  <a:cubicBezTo>
                    <a:pt x="52" y="101"/>
                    <a:pt x="55" y="100"/>
                    <a:pt x="58" y="100"/>
                  </a:cubicBezTo>
                  <a:cubicBezTo>
                    <a:pt x="121" y="100"/>
                    <a:pt x="121" y="100"/>
                    <a:pt x="121" y="100"/>
                  </a:cubicBezTo>
                  <a:cubicBezTo>
                    <a:pt x="125" y="100"/>
                    <a:pt x="128" y="101"/>
                    <a:pt x="130" y="101"/>
                  </a:cubicBezTo>
                  <a:cubicBezTo>
                    <a:pt x="179" y="101"/>
                    <a:pt x="179" y="101"/>
                    <a:pt x="179" y="101"/>
                  </a:cubicBezTo>
                  <a:cubicBezTo>
                    <a:pt x="179" y="100"/>
                    <a:pt x="179" y="99"/>
                    <a:pt x="179" y="98"/>
                  </a:cubicBezTo>
                  <a:cubicBezTo>
                    <a:pt x="130" y="98"/>
                    <a:pt x="130" y="98"/>
                    <a:pt x="130" y="98"/>
                  </a:cubicBezTo>
                  <a:cubicBezTo>
                    <a:pt x="128" y="98"/>
                    <a:pt x="125" y="99"/>
                    <a:pt x="121" y="99"/>
                  </a:cubicBezTo>
                  <a:moveTo>
                    <a:pt x="134" y="168"/>
                  </a:moveTo>
                  <a:cubicBezTo>
                    <a:pt x="138" y="166"/>
                    <a:pt x="142" y="164"/>
                    <a:pt x="146" y="161"/>
                  </a:cubicBezTo>
                  <a:cubicBezTo>
                    <a:pt x="34" y="161"/>
                    <a:pt x="34" y="161"/>
                    <a:pt x="34" y="161"/>
                  </a:cubicBezTo>
                  <a:cubicBezTo>
                    <a:pt x="38" y="164"/>
                    <a:pt x="41" y="166"/>
                    <a:pt x="45" y="168"/>
                  </a:cubicBezTo>
                  <a:lnTo>
                    <a:pt x="134"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5" name="shpLogoWALNone" hidden="1"/>
          <p:cNvGrpSpPr>
            <a:grpSpLocks noChangeAspect="1"/>
          </p:cNvGrpSpPr>
          <p:nvPr userDrawn="1"/>
        </p:nvGrpSpPr>
        <p:grpSpPr>
          <a:xfrm>
            <a:off x="358857" y="344539"/>
            <a:ext cx="3216781" cy="936000"/>
            <a:chOff x="4518025" y="-357188"/>
            <a:chExt cx="1336676" cy="388938"/>
          </a:xfrm>
          <a:solidFill>
            <a:schemeClr val="bg1"/>
          </a:solidFill>
        </p:grpSpPr>
        <p:sp>
          <p:nvSpPr>
            <p:cNvPr id="206" name="Freeform 5" hidden="1"/>
            <p:cNvSpPr>
              <a:spLocks noEditPoints="1"/>
            </p:cNvSpPr>
            <p:nvPr userDrawn="1"/>
          </p:nvSpPr>
          <p:spPr bwMode="auto">
            <a:xfrm>
              <a:off x="4518025" y="-357188"/>
              <a:ext cx="387350" cy="388938"/>
            </a:xfrm>
            <a:custGeom>
              <a:avLst/>
              <a:gdLst>
                <a:gd name="T0" fmla="*/ 1286 w 1587"/>
                <a:gd name="T1" fmla="*/ 1417 h 1588"/>
                <a:gd name="T2" fmla="*/ 402 w 1587"/>
                <a:gd name="T3" fmla="*/ 1484 h 1588"/>
                <a:gd name="T4" fmla="*/ 1071 w 1587"/>
                <a:gd name="T5" fmla="*/ 873 h 1588"/>
                <a:gd name="T6" fmla="*/ 437 w 1587"/>
                <a:gd name="T7" fmla="*/ 864 h 1588"/>
                <a:gd name="T8" fmla="*/ 6 w 1587"/>
                <a:gd name="T9" fmla="*/ 893 h 1588"/>
                <a:gd name="T10" fmla="*/ 516 w 1587"/>
                <a:gd name="T11" fmla="*/ 884 h 1588"/>
                <a:gd name="T12" fmla="*/ 1150 w 1587"/>
                <a:gd name="T13" fmla="*/ 893 h 1588"/>
                <a:gd name="T14" fmla="*/ 1584 w 1587"/>
                <a:gd name="T15" fmla="*/ 864 h 1588"/>
                <a:gd name="T16" fmla="*/ 1071 w 1587"/>
                <a:gd name="T17" fmla="*/ 873 h 1588"/>
                <a:gd name="T18" fmla="*/ 867 w 1587"/>
                <a:gd name="T19" fmla="*/ 1161 h 1588"/>
                <a:gd name="T20" fmla="*/ 575 w 1587"/>
                <a:gd name="T21" fmla="*/ 1142 h 1588"/>
                <a:gd name="T22" fmla="*/ 106 w 1587"/>
                <a:gd name="T23" fmla="*/ 1191 h 1588"/>
                <a:gd name="T24" fmla="*/ 721 w 1587"/>
                <a:gd name="T25" fmla="*/ 1172 h 1588"/>
                <a:gd name="T26" fmla="*/ 989 w 1587"/>
                <a:gd name="T27" fmla="*/ 1191 h 1588"/>
                <a:gd name="T28" fmla="*/ 1507 w 1587"/>
                <a:gd name="T29" fmla="*/ 1142 h 1588"/>
                <a:gd name="T30" fmla="*/ 449 w 1587"/>
                <a:gd name="T31" fmla="*/ 1509 h 1588"/>
                <a:gd name="T32" fmla="*/ 1138 w 1587"/>
                <a:gd name="T33" fmla="*/ 1509 h 1588"/>
                <a:gd name="T34" fmla="*/ 268 w 1587"/>
                <a:gd name="T35" fmla="*/ 1389 h 1588"/>
                <a:gd name="T36" fmla="*/ 1385 w 1587"/>
                <a:gd name="T37" fmla="*/ 1324 h 1588"/>
                <a:gd name="T38" fmla="*/ 268 w 1587"/>
                <a:gd name="T39" fmla="*/ 1389 h 1588"/>
                <a:gd name="T40" fmla="*/ 1455 w 1587"/>
                <a:gd name="T41" fmla="*/ 1233 h 1588"/>
                <a:gd name="T42" fmla="*/ 174 w 1587"/>
                <a:gd name="T43" fmla="*/ 1290 h 1588"/>
                <a:gd name="T44" fmla="*/ 1087 w 1587"/>
                <a:gd name="T45" fmla="*/ 1050 h 1588"/>
                <a:gd name="T46" fmla="*/ 607 w 1587"/>
                <a:gd name="T47" fmla="*/ 1066 h 1588"/>
                <a:gd name="T48" fmla="*/ 42 w 1587"/>
                <a:gd name="T49" fmla="*/ 1050 h 1588"/>
                <a:gd name="T50" fmla="*/ 500 w 1587"/>
                <a:gd name="T51" fmla="*/ 1091 h 1588"/>
                <a:gd name="T52" fmla="*/ 980 w 1587"/>
                <a:gd name="T53" fmla="*/ 1077 h 1588"/>
                <a:gd name="T54" fmla="*/ 1530 w 1587"/>
                <a:gd name="T55" fmla="*/ 1091 h 1588"/>
                <a:gd name="T56" fmla="*/ 1087 w 1587"/>
                <a:gd name="T57" fmla="*/ 1050 h 1588"/>
                <a:gd name="T58" fmla="*/ 1028 w 1587"/>
                <a:gd name="T59" fmla="*/ 971 h 1588"/>
                <a:gd name="T60" fmla="*/ 452 w 1587"/>
                <a:gd name="T61" fmla="*/ 959 h 1588"/>
                <a:gd name="T62" fmla="*/ 25 w 1587"/>
                <a:gd name="T63" fmla="*/ 992 h 1588"/>
                <a:gd name="T64" fmla="*/ 559 w 1587"/>
                <a:gd name="T65" fmla="*/ 981 h 1588"/>
                <a:gd name="T66" fmla="*/ 1135 w 1587"/>
                <a:gd name="T67" fmla="*/ 992 h 1588"/>
                <a:gd name="T68" fmla="*/ 1570 w 1587"/>
                <a:gd name="T69" fmla="*/ 959 h 1588"/>
                <a:gd name="T70" fmla="*/ 794 w 1587"/>
                <a:gd name="T71" fmla="*/ 0 h 1588"/>
                <a:gd name="T72" fmla="*/ 1143 w 1587"/>
                <a:gd name="T73" fmla="*/ 794 h 1588"/>
                <a:gd name="T74" fmla="*/ 444 w 1587"/>
                <a:gd name="T75" fmla="*/ 794 h 1588"/>
                <a:gd name="T76" fmla="*/ 794 w 1587"/>
                <a:gd name="T7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7" h="1588">
                  <a:moveTo>
                    <a:pt x="1186" y="1484"/>
                  </a:moveTo>
                  <a:cubicBezTo>
                    <a:pt x="1221" y="1464"/>
                    <a:pt x="1254" y="1442"/>
                    <a:pt x="1286" y="1417"/>
                  </a:cubicBezTo>
                  <a:cubicBezTo>
                    <a:pt x="301" y="1417"/>
                    <a:pt x="301" y="1417"/>
                    <a:pt x="301" y="1417"/>
                  </a:cubicBezTo>
                  <a:cubicBezTo>
                    <a:pt x="333" y="1442"/>
                    <a:pt x="366" y="1464"/>
                    <a:pt x="402" y="1484"/>
                  </a:cubicBezTo>
                  <a:lnTo>
                    <a:pt x="1186" y="1484"/>
                  </a:lnTo>
                  <a:close/>
                  <a:moveTo>
                    <a:pt x="1071" y="873"/>
                  </a:moveTo>
                  <a:cubicBezTo>
                    <a:pt x="516" y="873"/>
                    <a:pt x="516" y="873"/>
                    <a:pt x="516" y="873"/>
                  </a:cubicBezTo>
                  <a:cubicBezTo>
                    <a:pt x="484" y="873"/>
                    <a:pt x="457" y="864"/>
                    <a:pt x="437" y="864"/>
                  </a:cubicBezTo>
                  <a:cubicBezTo>
                    <a:pt x="3" y="864"/>
                    <a:pt x="3" y="864"/>
                    <a:pt x="3" y="864"/>
                  </a:cubicBezTo>
                  <a:cubicBezTo>
                    <a:pt x="4" y="872"/>
                    <a:pt x="5" y="885"/>
                    <a:pt x="6" y="893"/>
                  </a:cubicBezTo>
                  <a:cubicBezTo>
                    <a:pt x="437" y="893"/>
                    <a:pt x="437" y="893"/>
                    <a:pt x="437" y="893"/>
                  </a:cubicBezTo>
                  <a:cubicBezTo>
                    <a:pt x="457" y="893"/>
                    <a:pt x="484" y="884"/>
                    <a:pt x="516" y="884"/>
                  </a:cubicBezTo>
                  <a:cubicBezTo>
                    <a:pt x="1071" y="884"/>
                    <a:pt x="1071" y="884"/>
                    <a:pt x="1071" y="884"/>
                  </a:cubicBezTo>
                  <a:cubicBezTo>
                    <a:pt x="1103" y="884"/>
                    <a:pt x="1131" y="893"/>
                    <a:pt x="1150" y="893"/>
                  </a:cubicBezTo>
                  <a:cubicBezTo>
                    <a:pt x="1581" y="893"/>
                    <a:pt x="1581" y="893"/>
                    <a:pt x="1581" y="893"/>
                  </a:cubicBezTo>
                  <a:cubicBezTo>
                    <a:pt x="1582" y="885"/>
                    <a:pt x="1583" y="872"/>
                    <a:pt x="1584" y="864"/>
                  </a:cubicBezTo>
                  <a:cubicBezTo>
                    <a:pt x="1150" y="864"/>
                    <a:pt x="1150" y="864"/>
                    <a:pt x="1150" y="864"/>
                  </a:cubicBezTo>
                  <a:cubicBezTo>
                    <a:pt x="1130" y="864"/>
                    <a:pt x="1103" y="873"/>
                    <a:pt x="1071" y="873"/>
                  </a:cubicBezTo>
                  <a:moveTo>
                    <a:pt x="1012" y="1142"/>
                  </a:moveTo>
                  <a:cubicBezTo>
                    <a:pt x="977" y="1142"/>
                    <a:pt x="921" y="1161"/>
                    <a:pt x="867" y="1161"/>
                  </a:cubicBezTo>
                  <a:cubicBezTo>
                    <a:pt x="721" y="1161"/>
                    <a:pt x="721" y="1161"/>
                    <a:pt x="721" y="1161"/>
                  </a:cubicBezTo>
                  <a:cubicBezTo>
                    <a:pt x="666" y="1161"/>
                    <a:pt x="611" y="1142"/>
                    <a:pt x="575" y="1142"/>
                  </a:cubicBezTo>
                  <a:cubicBezTo>
                    <a:pt x="80" y="1142"/>
                    <a:pt x="80" y="1142"/>
                    <a:pt x="80" y="1142"/>
                  </a:cubicBezTo>
                  <a:cubicBezTo>
                    <a:pt x="88" y="1158"/>
                    <a:pt x="97" y="1175"/>
                    <a:pt x="106" y="1191"/>
                  </a:cubicBezTo>
                  <a:cubicBezTo>
                    <a:pt x="598" y="1191"/>
                    <a:pt x="598" y="1191"/>
                    <a:pt x="598" y="1191"/>
                  </a:cubicBezTo>
                  <a:cubicBezTo>
                    <a:pt x="633" y="1191"/>
                    <a:pt x="666" y="1172"/>
                    <a:pt x="721" y="1172"/>
                  </a:cubicBezTo>
                  <a:cubicBezTo>
                    <a:pt x="867" y="1172"/>
                    <a:pt x="867" y="1172"/>
                    <a:pt x="867" y="1172"/>
                  </a:cubicBezTo>
                  <a:cubicBezTo>
                    <a:pt x="921" y="1172"/>
                    <a:pt x="954" y="1191"/>
                    <a:pt x="989" y="1191"/>
                  </a:cubicBezTo>
                  <a:cubicBezTo>
                    <a:pt x="1481" y="1191"/>
                    <a:pt x="1481" y="1191"/>
                    <a:pt x="1481" y="1191"/>
                  </a:cubicBezTo>
                  <a:cubicBezTo>
                    <a:pt x="1491" y="1175"/>
                    <a:pt x="1499" y="1158"/>
                    <a:pt x="1507" y="1142"/>
                  </a:cubicBezTo>
                  <a:lnTo>
                    <a:pt x="1012" y="1142"/>
                  </a:lnTo>
                  <a:close/>
                  <a:moveTo>
                    <a:pt x="449" y="1509"/>
                  </a:moveTo>
                  <a:cubicBezTo>
                    <a:pt x="553" y="1560"/>
                    <a:pt x="670" y="1588"/>
                    <a:pt x="794" y="1588"/>
                  </a:cubicBezTo>
                  <a:cubicBezTo>
                    <a:pt x="917" y="1588"/>
                    <a:pt x="1034" y="1560"/>
                    <a:pt x="1138" y="1509"/>
                  </a:cubicBezTo>
                  <a:lnTo>
                    <a:pt x="449" y="1509"/>
                  </a:lnTo>
                  <a:close/>
                  <a:moveTo>
                    <a:pt x="268" y="1389"/>
                  </a:moveTo>
                  <a:cubicBezTo>
                    <a:pt x="1319" y="1389"/>
                    <a:pt x="1319" y="1389"/>
                    <a:pt x="1319" y="1389"/>
                  </a:cubicBezTo>
                  <a:cubicBezTo>
                    <a:pt x="1342" y="1369"/>
                    <a:pt x="1364" y="1347"/>
                    <a:pt x="1385" y="1324"/>
                  </a:cubicBezTo>
                  <a:cubicBezTo>
                    <a:pt x="202" y="1324"/>
                    <a:pt x="202" y="1324"/>
                    <a:pt x="202" y="1324"/>
                  </a:cubicBezTo>
                  <a:cubicBezTo>
                    <a:pt x="223" y="1347"/>
                    <a:pt x="245" y="1369"/>
                    <a:pt x="268" y="1389"/>
                  </a:cubicBezTo>
                  <a:moveTo>
                    <a:pt x="1413" y="1290"/>
                  </a:moveTo>
                  <a:cubicBezTo>
                    <a:pt x="1428" y="1271"/>
                    <a:pt x="1442" y="1252"/>
                    <a:pt x="1455" y="1233"/>
                  </a:cubicBezTo>
                  <a:cubicBezTo>
                    <a:pt x="132" y="1233"/>
                    <a:pt x="132" y="1233"/>
                    <a:pt x="132" y="1233"/>
                  </a:cubicBezTo>
                  <a:cubicBezTo>
                    <a:pt x="145" y="1252"/>
                    <a:pt x="159" y="1271"/>
                    <a:pt x="174" y="1290"/>
                  </a:cubicBezTo>
                  <a:lnTo>
                    <a:pt x="1413" y="1290"/>
                  </a:lnTo>
                  <a:close/>
                  <a:moveTo>
                    <a:pt x="1087" y="1050"/>
                  </a:moveTo>
                  <a:cubicBezTo>
                    <a:pt x="1060" y="1050"/>
                    <a:pt x="1010" y="1066"/>
                    <a:pt x="980" y="1066"/>
                  </a:cubicBezTo>
                  <a:cubicBezTo>
                    <a:pt x="607" y="1066"/>
                    <a:pt x="607" y="1066"/>
                    <a:pt x="607" y="1066"/>
                  </a:cubicBezTo>
                  <a:cubicBezTo>
                    <a:pt x="577" y="1066"/>
                    <a:pt x="528" y="1050"/>
                    <a:pt x="500" y="1050"/>
                  </a:cubicBezTo>
                  <a:cubicBezTo>
                    <a:pt x="42" y="1050"/>
                    <a:pt x="42" y="1050"/>
                    <a:pt x="42" y="1050"/>
                  </a:cubicBezTo>
                  <a:cubicBezTo>
                    <a:pt x="47" y="1064"/>
                    <a:pt x="52" y="1078"/>
                    <a:pt x="57" y="1091"/>
                  </a:cubicBezTo>
                  <a:cubicBezTo>
                    <a:pt x="500" y="1091"/>
                    <a:pt x="500" y="1091"/>
                    <a:pt x="500" y="1091"/>
                  </a:cubicBezTo>
                  <a:cubicBezTo>
                    <a:pt x="528" y="1091"/>
                    <a:pt x="569" y="1077"/>
                    <a:pt x="607" y="1077"/>
                  </a:cubicBezTo>
                  <a:cubicBezTo>
                    <a:pt x="980" y="1077"/>
                    <a:pt x="980" y="1077"/>
                    <a:pt x="980" y="1077"/>
                  </a:cubicBezTo>
                  <a:cubicBezTo>
                    <a:pt x="1018" y="1077"/>
                    <a:pt x="1060" y="1091"/>
                    <a:pt x="1087" y="1091"/>
                  </a:cubicBezTo>
                  <a:cubicBezTo>
                    <a:pt x="1530" y="1091"/>
                    <a:pt x="1530" y="1091"/>
                    <a:pt x="1530" y="1091"/>
                  </a:cubicBezTo>
                  <a:cubicBezTo>
                    <a:pt x="1535" y="1078"/>
                    <a:pt x="1540" y="1064"/>
                    <a:pt x="1545" y="1050"/>
                  </a:cubicBezTo>
                  <a:lnTo>
                    <a:pt x="1087" y="1050"/>
                  </a:lnTo>
                  <a:close/>
                  <a:moveTo>
                    <a:pt x="1135" y="959"/>
                  </a:moveTo>
                  <a:cubicBezTo>
                    <a:pt x="1107" y="959"/>
                    <a:pt x="1059" y="970"/>
                    <a:pt x="1028" y="971"/>
                  </a:cubicBezTo>
                  <a:cubicBezTo>
                    <a:pt x="559" y="971"/>
                    <a:pt x="559" y="971"/>
                    <a:pt x="559" y="971"/>
                  </a:cubicBezTo>
                  <a:cubicBezTo>
                    <a:pt x="529" y="970"/>
                    <a:pt x="480" y="959"/>
                    <a:pt x="452" y="959"/>
                  </a:cubicBezTo>
                  <a:cubicBezTo>
                    <a:pt x="17" y="959"/>
                    <a:pt x="17" y="959"/>
                    <a:pt x="17" y="959"/>
                  </a:cubicBezTo>
                  <a:cubicBezTo>
                    <a:pt x="20" y="971"/>
                    <a:pt x="22" y="982"/>
                    <a:pt x="25" y="992"/>
                  </a:cubicBezTo>
                  <a:cubicBezTo>
                    <a:pt x="452" y="992"/>
                    <a:pt x="452" y="992"/>
                    <a:pt x="452" y="992"/>
                  </a:cubicBezTo>
                  <a:cubicBezTo>
                    <a:pt x="480" y="992"/>
                    <a:pt x="524" y="981"/>
                    <a:pt x="559" y="981"/>
                  </a:cubicBezTo>
                  <a:cubicBezTo>
                    <a:pt x="1028" y="981"/>
                    <a:pt x="1028" y="981"/>
                    <a:pt x="1028" y="981"/>
                  </a:cubicBezTo>
                  <a:cubicBezTo>
                    <a:pt x="1064" y="981"/>
                    <a:pt x="1107" y="992"/>
                    <a:pt x="1135" y="992"/>
                  </a:cubicBezTo>
                  <a:cubicBezTo>
                    <a:pt x="1562" y="992"/>
                    <a:pt x="1562" y="992"/>
                    <a:pt x="1562" y="992"/>
                  </a:cubicBezTo>
                  <a:cubicBezTo>
                    <a:pt x="1565" y="982"/>
                    <a:pt x="1568" y="971"/>
                    <a:pt x="1570" y="959"/>
                  </a:cubicBezTo>
                  <a:lnTo>
                    <a:pt x="1135" y="959"/>
                  </a:lnTo>
                  <a:close/>
                  <a:moveTo>
                    <a:pt x="794" y="0"/>
                  </a:moveTo>
                  <a:cubicBezTo>
                    <a:pt x="1232" y="0"/>
                    <a:pt x="1587" y="356"/>
                    <a:pt x="1587" y="794"/>
                  </a:cubicBezTo>
                  <a:cubicBezTo>
                    <a:pt x="1143" y="794"/>
                    <a:pt x="1143" y="794"/>
                    <a:pt x="1143" y="794"/>
                  </a:cubicBezTo>
                  <a:cubicBezTo>
                    <a:pt x="1143" y="601"/>
                    <a:pt x="987" y="445"/>
                    <a:pt x="794" y="445"/>
                  </a:cubicBezTo>
                  <a:cubicBezTo>
                    <a:pt x="601" y="445"/>
                    <a:pt x="444" y="601"/>
                    <a:pt x="444" y="794"/>
                  </a:cubicBezTo>
                  <a:cubicBezTo>
                    <a:pt x="0" y="794"/>
                    <a:pt x="0" y="794"/>
                    <a:pt x="0" y="794"/>
                  </a:cubicBezTo>
                  <a:cubicBezTo>
                    <a:pt x="0" y="356"/>
                    <a:pt x="355" y="0"/>
                    <a:pt x="79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6" hidden="1"/>
            <p:cNvSpPr>
              <a:spLocks/>
            </p:cNvSpPr>
            <p:nvPr userDrawn="1"/>
          </p:nvSpPr>
          <p:spPr bwMode="auto">
            <a:xfrm>
              <a:off x="4957763" y="-122238"/>
              <a:ext cx="47625" cy="53975"/>
            </a:xfrm>
            <a:custGeom>
              <a:avLst/>
              <a:gdLst>
                <a:gd name="T0" fmla="*/ 0 w 196"/>
                <a:gd name="T1" fmla="*/ 109 h 217"/>
                <a:gd name="T2" fmla="*/ 103 w 196"/>
                <a:gd name="T3" fmla="*/ 0 h 217"/>
                <a:gd name="T4" fmla="*/ 196 w 196"/>
                <a:gd name="T5" fmla="*/ 65 h 217"/>
                <a:gd name="T6" fmla="*/ 161 w 196"/>
                <a:gd name="T7" fmla="*/ 76 h 217"/>
                <a:gd name="T8" fmla="*/ 104 w 196"/>
                <a:gd name="T9" fmla="*/ 34 h 217"/>
                <a:gd name="T10" fmla="*/ 36 w 196"/>
                <a:gd name="T11" fmla="*/ 109 h 217"/>
                <a:gd name="T12" fmla="*/ 104 w 196"/>
                <a:gd name="T13" fmla="*/ 183 h 217"/>
                <a:gd name="T14" fmla="*/ 161 w 196"/>
                <a:gd name="T15" fmla="*/ 145 h 217"/>
                <a:gd name="T16" fmla="*/ 195 w 196"/>
                <a:gd name="T17" fmla="*/ 156 h 217"/>
                <a:gd name="T18" fmla="*/ 104 w 196"/>
                <a:gd name="T19" fmla="*/ 217 h 217"/>
                <a:gd name="T20" fmla="*/ 0 w 196"/>
                <a:gd name="T21" fmla="*/ 10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17">
                  <a:moveTo>
                    <a:pt x="0" y="109"/>
                  </a:moveTo>
                  <a:cubicBezTo>
                    <a:pt x="0" y="46"/>
                    <a:pt x="43" y="0"/>
                    <a:pt x="103" y="0"/>
                  </a:cubicBezTo>
                  <a:cubicBezTo>
                    <a:pt x="147" y="0"/>
                    <a:pt x="182" y="23"/>
                    <a:pt x="196" y="65"/>
                  </a:cubicBezTo>
                  <a:cubicBezTo>
                    <a:pt x="161" y="76"/>
                    <a:pt x="161" y="76"/>
                    <a:pt x="161" y="76"/>
                  </a:cubicBezTo>
                  <a:cubicBezTo>
                    <a:pt x="154" y="51"/>
                    <a:pt x="135" y="34"/>
                    <a:pt x="104" y="34"/>
                  </a:cubicBezTo>
                  <a:cubicBezTo>
                    <a:pt x="64" y="34"/>
                    <a:pt x="36" y="66"/>
                    <a:pt x="36" y="109"/>
                  </a:cubicBezTo>
                  <a:cubicBezTo>
                    <a:pt x="36" y="153"/>
                    <a:pt x="66" y="183"/>
                    <a:pt x="104" y="183"/>
                  </a:cubicBezTo>
                  <a:cubicBezTo>
                    <a:pt x="137" y="183"/>
                    <a:pt x="154" y="166"/>
                    <a:pt x="161" y="145"/>
                  </a:cubicBezTo>
                  <a:cubicBezTo>
                    <a:pt x="195" y="156"/>
                    <a:pt x="195" y="156"/>
                    <a:pt x="195" y="156"/>
                  </a:cubicBezTo>
                  <a:cubicBezTo>
                    <a:pt x="181" y="194"/>
                    <a:pt x="150" y="217"/>
                    <a:pt x="104" y="217"/>
                  </a:cubicBezTo>
                  <a:cubicBezTo>
                    <a:pt x="44" y="217"/>
                    <a:pt x="0" y="174"/>
                    <a:pt x="0"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 hidden="1"/>
            <p:cNvSpPr>
              <a:spLocks noEditPoints="1"/>
            </p:cNvSpPr>
            <p:nvPr userDrawn="1"/>
          </p:nvSpPr>
          <p:spPr bwMode="auto">
            <a:xfrm>
              <a:off x="5011738"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0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8"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0"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8" hidden="1"/>
            <p:cNvSpPr>
              <a:spLocks/>
            </p:cNvSpPr>
            <p:nvPr userDrawn="1"/>
          </p:nvSpPr>
          <p:spPr bwMode="auto">
            <a:xfrm>
              <a:off x="5049838" y="-107950"/>
              <a:ext cx="31750" cy="38100"/>
            </a:xfrm>
            <a:custGeom>
              <a:avLst/>
              <a:gdLst>
                <a:gd name="T0" fmla="*/ 0 w 133"/>
                <a:gd name="T1" fmla="*/ 5 h 153"/>
                <a:gd name="T2" fmla="*/ 30 w 133"/>
                <a:gd name="T3" fmla="*/ 5 h 153"/>
                <a:gd name="T4" fmla="*/ 35 w 133"/>
                <a:gd name="T5" fmla="*/ 22 h 153"/>
                <a:gd name="T6" fmla="*/ 80 w 133"/>
                <a:gd name="T7" fmla="*/ 0 h 153"/>
                <a:gd name="T8" fmla="*/ 133 w 133"/>
                <a:gd name="T9" fmla="*/ 63 h 153"/>
                <a:gd name="T10" fmla="*/ 133 w 133"/>
                <a:gd name="T11" fmla="*/ 153 h 153"/>
                <a:gd name="T12" fmla="*/ 98 w 133"/>
                <a:gd name="T13" fmla="*/ 153 h 153"/>
                <a:gd name="T14" fmla="*/ 98 w 133"/>
                <a:gd name="T15" fmla="*/ 68 h 153"/>
                <a:gd name="T16" fmla="*/ 69 w 133"/>
                <a:gd name="T17" fmla="*/ 33 h 153"/>
                <a:gd name="T18" fmla="*/ 36 w 133"/>
                <a:gd name="T19" fmla="*/ 71 h 153"/>
                <a:gd name="T20" fmla="*/ 36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30" y="5"/>
                    <a:pt x="30" y="5"/>
                    <a:pt x="30" y="5"/>
                  </a:cubicBezTo>
                  <a:cubicBezTo>
                    <a:pt x="35" y="22"/>
                    <a:pt x="35" y="22"/>
                    <a:pt x="35" y="22"/>
                  </a:cubicBezTo>
                  <a:cubicBezTo>
                    <a:pt x="44" y="10"/>
                    <a:pt x="58" y="0"/>
                    <a:pt x="80" y="0"/>
                  </a:cubicBezTo>
                  <a:cubicBezTo>
                    <a:pt x="114" y="0"/>
                    <a:pt x="133" y="20"/>
                    <a:pt x="133" y="63"/>
                  </a:cubicBezTo>
                  <a:cubicBezTo>
                    <a:pt x="133" y="153"/>
                    <a:pt x="133" y="153"/>
                    <a:pt x="133" y="153"/>
                  </a:cubicBezTo>
                  <a:cubicBezTo>
                    <a:pt x="98" y="153"/>
                    <a:pt x="98" y="153"/>
                    <a:pt x="98" y="153"/>
                  </a:cubicBezTo>
                  <a:cubicBezTo>
                    <a:pt x="98" y="68"/>
                    <a:pt x="98" y="68"/>
                    <a:pt x="98" y="68"/>
                  </a:cubicBezTo>
                  <a:cubicBezTo>
                    <a:pt x="98" y="42"/>
                    <a:pt x="85" y="33"/>
                    <a:pt x="69" y="33"/>
                  </a:cubicBezTo>
                  <a:cubicBezTo>
                    <a:pt x="51" y="33"/>
                    <a:pt x="36" y="46"/>
                    <a:pt x="36" y="71"/>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9" hidden="1"/>
            <p:cNvSpPr>
              <a:spLocks noEditPoints="1"/>
            </p:cNvSpPr>
            <p:nvPr userDrawn="1"/>
          </p:nvSpPr>
          <p:spPr bwMode="auto">
            <a:xfrm>
              <a:off x="5089525"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Rectangle 10" hidden="1"/>
            <p:cNvSpPr>
              <a:spLocks noChangeArrowheads="1"/>
            </p:cNvSpPr>
            <p:nvPr userDrawn="1"/>
          </p:nvSpPr>
          <p:spPr bwMode="auto">
            <a:xfrm>
              <a:off x="5127625" y="-120650"/>
              <a:ext cx="9525"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1" hidden="1"/>
            <p:cNvSpPr>
              <a:spLocks noEditPoints="1"/>
            </p:cNvSpPr>
            <p:nvPr userDrawn="1"/>
          </p:nvSpPr>
          <p:spPr bwMode="auto">
            <a:xfrm>
              <a:off x="5159375" y="-122238"/>
              <a:ext cx="38100" cy="53975"/>
            </a:xfrm>
            <a:custGeom>
              <a:avLst/>
              <a:gdLst>
                <a:gd name="T0" fmla="*/ 156 w 156"/>
                <a:gd name="T1" fmla="*/ 116 h 216"/>
                <a:gd name="T2" fmla="*/ 137 w 156"/>
                <a:gd name="T3" fmla="*/ 116 h 216"/>
                <a:gd name="T4" fmla="*/ 137 w 156"/>
                <a:gd name="T5" fmla="*/ 150 h 216"/>
                <a:gd name="T6" fmla="*/ 71 w 156"/>
                <a:gd name="T7" fmla="*/ 216 h 216"/>
                <a:gd name="T8" fmla="*/ 0 w 156"/>
                <a:gd name="T9" fmla="*/ 150 h 216"/>
                <a:gd name="T10" fmla="*/ 28 w 156"/>
                <a:gd name="T11" fmla="*/ 99 h 216"/>
                <a:gd name="T12" fmla="*/ 10 w 156"/>
                <a:gd name="T13" fmla="*/ 59 h 216"/>
                <a:gd name="T14" fmla="*/ 74 w 156"/>
                <a:gd name="T15" fmla="*/ 0 h 216"/>
                <a:gd name="T16" fmla="*/ 134 w 156"/>
                <a:gd name="T17" fmla="*/ 44 h 216"/>
                <a:gd name="T18" fmla="*/ 103 w 156"/>
                <a:gd name="T19" fmla="*/ 52 h 216"/>
                <a:gd name="T20" fmla="*/ 74 w 156"/>
                <a:gd name="T21" fmla="*/ 31 h 216"/>
                <a:gd name="T22" fmla="*/ 44 w 156"/>
                <a:gd name="T23" fmla="*/ 58 h 216"/>
                <a:gd name="T24" fmla="*/ 74 w 156"/>
                <a:gd name="T25" fmla="*/ 86 h 216"/>
                <a:gd name="T26" fmla="*/ 104 w 156"/>
                <a:gd name="T27" fmla="*/ 86 h 216"/>
                <a:gd name="T28" fmla="*/ 104 w 156"/>
                <a:gd name="T29" fmla="*/ 69 h 216"/>
                <a:gd name="T30" fmla="*/ 137 w 156"/>
                <a:gd name="T31" fmla="*/ 69 h 216"/>
                <a:gd name="T32" fmla="*/ 137 w 156"/>
                <a:gd name="T33" fmla="*/ 87 h 216"/>
                <a:gd name="T34" fmla="*/ 156 w 156"/>
                <a:gd name="T35" fmla="*/ 87 h 216"/>
                <a:gd name="T36" fmla="*/ 156 w 156"/>
                <a:gd name="T37" fmla="*/ 116 h 216"/>
                <a:gd name="T38" fmla="*/ 104 w 156"/>
                <a:gd name="T39" fmla="*/ 116 h 216"/>
                <a:gd name="T40" fmla="*/ 73 w 156"/>
                <a:gd name="T41" fmla="*/ 116 h 216"/>
                <a:gd name="T42" fmla="*/ 36 w 156"/>
                <a:gd name="T43" fmla="*/ 150 h 216"/>
                <a:gd name="T44" fmla="*/ 71 w 156"/>
                <a:gd name="T45" fmla="*/ 183 h 216"/>
                <a:gd name="T46" fmla="*/ 104 w 156"/>
                <a:gd name="T47" fmla="*/ 150 h 216"/>
                <a:gd name="T48" fmla="*/ 104 w 156"/>
                <a:gd name="T49" fmla="*/ 1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16">
                  <a:moveTo>
                    <a:pt x="156" y="116"/>
                  </a:moveTo>
                  <a:cubicBezTo>
                    <a:pt x="137" y="116"/>
                    <a:pt x="137" y="116"/>
                    <a:pt x="137" y="116"/>
                  </a:cubicBezTo>
                  <a:cubicBezTo>
                    <a:pt x="137" y="150"/>
                    <a:pt x="137" y="150"/>
                    <a:pt x="137" y="150"/>
                  </a:cubicBezTo>
                  <a:cubicBezTo>
                    <a:pt x="137" y="189"/>
                    <a:pt x="107" y="216"/>
                    <a:pt x="71" y="216"/>
                  </a:cubicBezTo>
                  <a:cubicBezTo>
                    <a:pt x="30" y="216"/>
                    <a:pt x="0" y="190"/>
                    <a:pt x="0" y="150"/>
                  </a:cubicBezTo>
                  <a:cubicBezTo>
                    <a:pt x="0" y="128"/>
                    <a:pt x="11" y="110"/>
                    <a:pt x="28" y="99"/>
                  </a:cubicBezTo>
                  <a:cubicBezTo>
                    <a:pt x="17" y="89"/>
                    <a:pt x="10" y="75"/>
                    <a:pt x="10" y="59"/>
                  </a:cubicBezTo>
                  <a:cubicBezTo>
                    <a:pt x="10" y="24"/>
                    <a:pt x="39" y="0"/>
                    <a:pt x="74" y="0"/>
                  </a:cubicBezTo>
                  <a:cubicBezTo>
                    <a:pt x="108" y="0"/>
                    <a:pt x="128" y="18"/>
                    <a:pt x="134" y="44"/>
                  </a:cubicBezTo>
                  <a:cubicBezTo>
                    <a:pt x="103" y="52"/>
                    <a:pt x="103" y="52"/>
                    <a:pt x="103" y="52"/>
                  </a:cubicBezTo>
                  <a:cubicBezTo>
                    <a:pt x="100" y="39"/>
                    <a:pt x="88" y="31"/>
                    <a:pt x="74" y="31"/>
                  </a:cubicBezTo>
                  <a:cubicBezTo>
                    <a:pt x="57" y="31"/>
                    <a:pt x="44" y="42"/>
                    <a:pt x="44" y="58"/>
                  </a:cubicBezTo>
                  <a:cubicBezTo>
                    <a:pt x="44" y="76"/>
                    <a:pt x="57" y="86"/>
                    <a:pt x="74" y="86"/>
                  </a:cubicBezTo>
                  <a:cubicBezTo>
                    <a:pt x="104" y="86"/>
                    <a:pt x="104" y="86"/>
                    <a:pt x="104" y="86"/>
                  </a:cubicBezTo>
                  <a:cubicBezTo>
                    <a:pt x="104" y="69"/>
                    <a:pt x="104" y="69"/>
                    <a:pt x="104" y="69"/>
                  </a:cubicBezTo>
                  <a:cubicBezTo>
                    <a:pt x="137" y="69"/>
                    <a:pt x="137" y="69"/>
                    <a:pt x="137" y="69"/>
                  </a:cubicBezTo>
                  <a:cubicBezTo>
                    <a:pt x="137" y="87"/>
                    <a:pt x="137" y="87"/>
                    <a:pt x="137" y="87"/>
                  </a:cubicBezTo>
                  <a:cubicBezTo>
                    <a:pt x="156" y="87"/>
                    <a:pt x="156" y="87"/>
                    <a:pt x="156" y="87"/>
                  </a:cubicBezTo>
                  <a:lnTo>
                    <a:pt x="156" y="116"/>
                  </a:lnTo>
                  <a:close/>
                  <a:moveTo>
                    <a:pt x="104" y="116"/>
                  </a:moveTo>
                  <a:cubicBezTo>
                    <a:pt x="73" y="116"/>
                    <a:pt x="73" y="116"/>
                    <a:pt x="73" y="116"/>
                  </a:cubicBezTo>
                  <a:cubicBezTo>
                    <a:pt x="53" y="116"/>
                    <a:pt x="36" y="129"/>
                    <a:pt x="36" y="150"/>
                  </a:cubicBezTo>
                  <a:cubicBezTo>
                    <a:pt x="36" y="171"/>
                    <a:pt x="52" y="183"/>
                    <a:pt x="71" y="183"/>
                  </a:cubicBezTo>
                  <a:cubicBezTo>
                    <a:pt x="89" y="183"/>
                    <a:pt x="104" y="171"/>
                    <a:pt x="104" y="150"/>
                  </a:cubicBezTo>
                  <a:lnTo>
                    <a:pt x="104"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2" hidden="1"/>
            <p:cNvSpPr>
              <a:spLocks noEditPoints="1"/>
            </p:cNvSpPr>
            <p:nvPr userDrawn="1"/>
          </p:nvSpPr>
          <p:spPr bwMode="auto">
            <a:xfrm>
              <a:off x="5221288" y="-120650"/>
              <a:ext cx="36513" cy="50800"/>
            </a:xfrm>
            <a:custGeom>
              <a:avLst/>
              <a:gdLst>
                <a:gd name="T0" fmla="*/ 0 w 152"/>
                <a:gd name="T1" fmla="*/ 0 h 208"/>
                <a:gd name="T2" fmla="*/ 76 w 152"/>
                <a:gd name="T3" fmla="*/ 0 h 208"/>
                <a:gd name="T4" fmla="*/ 143 w 152"/>
                <a:gd name="T5" fmla="*/ 62 h 208"/>
                <a:gd name="T6" fmla="*/ 103 w 152"/>
                <a:gd name="T7" fmla="*/ 121 h 208"/>
                <a:gd name="T8" fmla="*/ 152 w 152"/>
                <a:gd name="T9" fmla="*/ 208 h 208"/>
                <a:gd name="T10" fmla="*/ 112 w 152"/>
                <a:gd name="T11" fmla="*/ 208 h 208"/>
                <a:gd name="T12" fmla="*/ 67 w 152"/>
                <a:gd name="T13" fmla="*/ 126 h 208"/>
                <a:gd name="T14" fmla="*/ 36 w 152"/>
                <a:gd name="T15" fmla="*/ 126 h 208"/>
                <a:gd name="T16" fmla="*/ 36 w 152"/>
                <a:gd name="T17" fmla="*/ 208 h 208"/>
                <a:gd name="T18" fmla="*/ 0 w 152"/>
                <a:gd name="T19" fmla="*/ 208 h 208"/>
                <a:gd name="T20" fmla="*/ 0 w 152"/>
                <a:gd name="T21" fmla="*/ 0 h 208"/>
                <a:gd name="T22" fmla="*/ 73 w 152"/>
                <a:gd name="T23" fmla="*/ 95 h 208"/>
                <a:gd name="T24" fmla="*/ 108 w 152"/>
                <a:gd name="T25" fmla="*/ 63 h 208"/>
                <a:gd name="T26" fmla="*/ 73 w 152"/>
                <a:gd name="T27" fmla="*/ 32 h 208"/>
                <a:gd name="T28" fmla="*/ 36 w 152"/>
                <a:gd name="T29" fmla="*/ 32 h 208"/>
                <a:gd name="T30" fmla="*/ 36 w 152"/>
                <a:gd name="T31" fmla="*/ 95 h 208"/>
                <a:gd name="T32" fmla="*/ 73 w 152"/>
                <a:gd name="T33" fmla="*/ 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208">
                  <a:moveTo>
                    <a:pt x="0" y="0"/>
                  </a:moveTo>
                  <a:cubicBezTo>
                    <a:pt x="76" y="0"/>
                    <a:pt x="76" y="0"/>
                    <a:pt x="76" y="0"/>
                  </a:cubicBezTo>
                  <a:cubicBezTo>
                    <a:pt x="119" y="0"/>
                    <a:pt x="143" y="27"/>
                    <a:pt x="143" y="62"/>
                  </a:cubicBezTo>
                  <a:cubicBezTo>
                    <a:pt x="143" y="95"/>
                    <a:pt x="124" y="114"/>
                    <a:pt x="103" y="121"/>
                  </a:cubicBezTo>
                  <a:cubicBezTo>
                    <a:pt x="152" y="208"/>
                    <a:pt x="152" y="208"/>
                    <a:pt x="152" y="208"/>
                  </a:cubicBezTo>
                  <a:cubicBezTo>
                    <a:pt x="112" y="208"/>
                    <a:pt x="112" y="208"/>
                    <a:pt x="112" y="208"/>
                  </a:cubicBezTo>
                  <a:cubicBezTo>
                    <a:pt x="67" y="126"/>
                    <a:pt x="67" y="126"/>
                    <a:pt x="67" y="126"/>
                  </a:cubicBezTo>
                  <a:cubicBezTo>
                    <a:pt x="36" y="126"/>
                    <a:pt x="36" y="126"/>
                    <a:pt x="36" y="126"/>
                  </a:cubicBezTo>
                  <a:cubicBezTo>
                    <a:pt x="36" y="208"/>
                    <a:pt x="36" y="208"/>
                    <a:pt x="36" y="208"/>
                  </a:cubicBezTo>
                  <a:cubicBezTo>
                    <a:pt x="0" y="208"/>
                    <a:pt x="0" y="208"/>
                    <a:pt x="0" y="208"/>
                  </a:cubicBezTo>
                  <a:lnTo>
                    <a:pt x="0" y="0"/>
                  </a:lnTo>
                  <a:close/>
                  <a:moveTo>
                    <a:pt x="73" y="95"/>
                  </a:moveTo>
                  <a:cubicBezTo>
                    <a:pt x="95" y="95"/>
                    <a:pt x="108" y="82"/>
                    <a:pt x="108" y="63"/>
                  </a:cubicBezTo>
                  <a:cubicBezTo>
                    <a:pt x="108" y="44"/>
                    <a:pt x="94" y="32"/>
                    <a:pt x="73" y="32"/>
                  </a:cubicBezTo>
                  <a:cubicBezTo>
                    <a:pt x="36" y="32"/>
                    <a:pt x="36" y="32"/>
                    <a:pt x="36" y="32"/>
                  </a:cubicBezTo>
                  <a:cubicBezTo>
                    <a:pt x="36" y="95"/>
                    <a:pt x="36" y="95"/>
                    <a:pt x="36" y="95"/>
                  </a:cubicBezTo>
                  <a:lnTo>
                    <a:pt x="73"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3" hidden="1"/>
            <p:cNvSpPr>
              <a:spLocks noEditPoints="1"/>
            </p:cNvSpPr>
            <p:nvPr userDrawn="1"/>
          </p:nvSpPr>
          <p:spPr bwMode="auto">
            <a:xfrm>
              <a:off x="5264150" y="-122238"/>
              <a:ext cx="11113" cy="52388"/>
            </a:xfrm>
            <a:custGeom>
              <a:avLst/>
              <a:gdLst>
                <a:gd name="T0" fmla="*/ 0 w 43"/>
                <a:gd name="T1" fmla="*/ 21 h 211"/>
                <a:gd name="T2" fmla="*/ 21 w 43"/>
                <a:gd name="T3" fmla="*/ 0 h 211"/>
                <a:gd name="T4" fmla="*/ 43 w 43"/>
                <a:gd name="T5" fmla="*/ 21 h 211"/>
                <a:gd name="T6" fmla="*/ 21 w 43"/>
                <a:gd name="T7" fmla="*/ 42 h 211"/>
                <a:gd name="T8" fmla="*/ 0 w 43"/>
                <a:gd name="T9" fmla="*/ 21 h 211"/>
                <a:gd name="T10" fmla="*/ 4 w 43"/>
                <a:gd name="T11" fmla="*/ 63 h 211"/>
                <a:gd name="T12" fmla="*/ 40 w 43"/>
                <a:gd name="T13" fmla="*/ 63 h 211"/>
                <a:gd name="T14" fmla="*/ 40 w 43"/>
                <a:gd name="T15" fmla="*/ 211 h 211"/>
                <a:gd name="T16" fmla="*/ 4 w 43"/>
                <a:gd name="T17" fmla="*/ 211 h 211"/>
                <a:gd name="T18" fmla="*/ 4 w 43"/>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11">
                  <a:moveTo>
                    <a:pt x="0" y="21"/>
                  </a:moveTo>
                  <a:cubicBezTo>
                    <a:pt x="0" y="10"/>
                    <a:pt x="10" y="0"/>
                    <a:pt x="21" y="0"/>
                  </a:cubicBezTo>
                  <a:cubicBezTo>
                    <a:pt x="33" y="0"/>
                    <a:pt x="43" y="10"/>
                    <a:pt x="43" y="21"/>
                  </a:cubicBezTo>
                  <a:cubicBezTo>
                    <a:pt x="43" y="33"/>
                    <a:pt x="33" y="42"/>
                    <a:pt x="21" y="42"/>
                  </a:cubicBezTo>
                  <a:cubicBezTo>
                    <a:pt x="10" y="42"/>
                    <a:pt x="0" y="33"/>
                    <a:pt x="0" y="21"/>
                  </a:cubicBezTo>
                  <a:close/>
                  <a:moveTo>
                    <a:pt x="4" y="63"/>
                  </a:moveTo>
                  <a:cubicBezTo>
                    <a:pt x="40" y="63"/>
                    <a:pt x="40" y="63"/>
                    <a:pt x="40" y="63"/>
                  </a:cubicBezTo>
                  <a:cubicBezTo>
                    <a:pt x="40" y="211"/>
                    <a:pt x="40" y="211"/>
                    <a:pt x="40" y="211"/>
                  </a:cubicBezTo>
                  <a:cubicBezTo>
                    <a:pt x="4" y="211"/>
                    <a:pt x="4" y="211"/>
                    <a:pt x="4" y="211"/>
                  </a:cubicBezTo>
                  <a:lnTo>
                    <a:pt x="4"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4" hidden="1"/>
            <p:cNvSpPr>
              <a:spLocks/>
            </p:cNvSpPr>
            <p:nvPr userDrawn="1"/>
          </p:nvSpPr>
          <p:spPr bwMode="auto">
            <a:xfrm>
              <a:off x="5280025" y="-106363"/>
              <a:ext cx="36513" cy="36513"/>
            </a:xfrm>
            <a:custGeom>
              <a:avLst/>
              <a:gdLst>
                <a:gd name="T0" fmla="*/ 23 w 23"/>
                <a:gd name="T1" fmla="*/ 0 h 23"/>
                <a:gd name="T2" fmla="*/ 14 w 23"/>
                <a:gd name="T3" fmla="*/ 23 h 23"/>
                <a:gd name="T4" fmla="*/ 8 w 23"/>
                <a:gd name="T5" fmla="*/ 23 h 23"/>
                <a:gd name="T6" fmla="*/ 0 w 23"/>
                <a:gd name="T7" fmla="*/ 0 h 23"/>
                <a:gd name="T8" fmla="*/ 5 w 23"/>
                <a:gd name="T9" fmla="*/ 0 h 23"/>
                <a:gd name="T10" fmla="*/ 11 w 23"/>
                <a:gd name="T11" fmla="*/ 17 h 23"/>
                <a:gd name="T12" fmla="*/ 17 w 23"/>
                <a:gd name="T13" fmla="*/ 0 h 23"/>
                <a:gd name="T14" fmla="*/ 23 w 2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0"/>
                  </a:moveTo>
                  <a:lnTo>
                    <a:pt x="14" y="23"/>
                  </a:lnTo>
                  <a:lnTo>
                    <a:pt x="8" y="23"/>
                  </a:lnTo>
                  <a:lnTo>
                    <a:pt x="0" y="0"/>
                  </a:lnTo>
                  <a:lnTo>
                    <a:pt x="5" y="0"/>
                  </a:lnTo>
                  <a:lnTo>
                    <a:pt x="11" y="17"/>
                  </a:lnTo>
                  <a:lnTo>
                    <a:pt x="17" y="0"/>
                  </a:lnTo>
                  <a:lnTo>
                    <a:pt x="2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5" hidden="1"/>
            <p:cNvSpPr>
              <a:spLocks noEditPoints="1"/>
            </p:cNvSpPr>
            <p:nvPr userDrawn="1"/>
          </p:nvSpPr>
          <p:spPr bwMode="auto">
            <a:xfrm>
              <a:off x="5318125"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5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4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6" y="109"/>
                    <a:pt x="52" y="128"/>
                    <a:pt x="75" y="128"/>
                  </a:cubicBezTo>
                  <a:cubicBezTo>
                    <a:pt x="96" y="128"/>
                    <a:pt x="108" y="115"/>
                    <a:pt x="111" y="105"/>
                  </a:cubicBezTo>
                  <a:cubicBezTo>
                    <a:pt x="141" y="114"/>
                    <a:pt x="141" y="114"/>
                    <a:pt x="141" y="114"/>
                  </a:cubicBezTo>
                  <a:cubicBezTo>
                    <a:pt x="133" y="138"/>
                    <a:pt x="111" y="157"/>
                    <a:pt x="75" y="157"/>
                  </a:cubicBezTo>
                  <a:cubicBezTo>
                    <a:pt x="33" y="157"/>
                    <a:pt x="0" y="124"/>
                    <a:pt x="0" y="79"/>
                  </a:cubicBezTo>
                  <a:cubicBezTo>
                    <a:pt x="0" y="34"/>
                    <a:pt x="33" y="0"/>
                    <a:pt x="75" y="0"/>
                  </a:cubicBezTo>
                  <a:cubicBezTo>
                    <a:pt x="118" y="0"/>
                    <a:pt x="145" y="32"/>
                    <a:pt x="145" y="77"/>
                  </a:cubicBezTo>
                  <a:cubicBezTo>
                    <a:pt x="145" y="90"/>
                    <a:pt x="145" y="90"/>
                    <a:pt x="145" y="90"/>
                  </a:cubicBezTo>
                  <a:lnTo>
                    <a:pt x="34" y="90"/>
                  </a:lnTo>
                  <a:close/>
                  <a:moveTo>
                    <a:pt x="75" y="30"/>
                  </a:moveTo>
                  <a:cubicBezTo>
                    <a:pt x="51" y="30"/>
                    <a:pt x="38" y="46"/>
                    <a:pt x="34" y="63"/>
                  </a:cubicBezTo>
                  <a:cubicBezTo>
                    <a:pt x="114" y="63"/>
                    <a:pt x="114" y="63"/>
                    <a:pt x="114" y="63"/>
                  </a:cubicBezTo>
                  <a:cubicBezTo>
                    <a:pt x="113" y="50"/>
                    <a:pt x="101"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6" hidden="1"/>
            <p:cNvSpPr>
              <a:spLocks/>
            </p:cNvSpPr>
            <p:nvPr userDrawn="1"/>
          </p:nvSpPr>
          <p:spPr bwMode="auto">
            <a:xfrm>
              <a:off x="5360988" y="-107950"/>
              <a:ext cx="23813" cy="38100"/>
            </a:xfrm>
            <a:custGeom>
              <a:avLst/>
              <a:gdLst>
                <a:gd name="T0" fmla="*/ 0 w 98"/>
                <a:gd name="T1" fmla="*/ 5 h 153"/>
                <a:gd name="T2" fmla="*/ 30 w 98"/>
                <a:gd name="T3" fmla="*/ 5 h 153"/>
                <a:gd name="T4" fmla="*/ 35 w 98"/>
                <a:gd name="T5" fmla="*/ 22 h 153"/>
                <a:gd name="T6" fmla="*/ 72 w 98"/>
                <a:gd name="T7" fmla="*/ 0 h 153"/>
                <a:gd name="T8" fmla="*/ 98 w 98"/>
                <a:gd name="T9" fmla="*/ 7 h 153"/>
                <a:gd name="T10" fmla="*/ 85 w 98"/>
                <a:gd name="T11" fmla="*/ 39 h 153"/>
                <a:gd name="T12" fmla="*/ 67 w 98"/>
                <a:gd name="T13" fmla="*/ 34 h 153"/>
                <a:gd name="T14" fmla="*/ 36 w 98"/>
                <a:gd name="T15" fmla="*/ 72 h 153"/>
                <a:gd name="T16" fmla="*/ 36 w 98"/>
                <a:gd name="T17" fmla="*/ 153 h 153"/>
                <a:gd name="T18" fmla="*/ 0 w 98"/>
                <a:gd name="T19" fmla="*/ 153 h 153"/>
                <a:gd name="T20" fmla="*/ 0 w 98"/>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0" y="5"/>
                  </a:moveTo>
                  <a:cubicBezTo>
                    <a:pt x="30" y="5"/>
                    <a:pt x="30" y="5"/>
                    <a:pt x="30" y="5"/>
                  </a:cubicBezTo>
                  <a:cubicBezTo>
                    <a:pt x="35" y="22"/>
                    <a:pt x="35" y="22"/>
                    <a:pt x="35" y="22"/>
                  </a:cubicBezTo>
                  <a:cubicBezTo>
                    <a:pt x="41" y="11"/>
                    <a:pt x="53" y="0"/>
                    <a:pt x="72" y="0"/>
                  </a:cubicBezTo>
                  <a:cubicBezTo>
                    <a:pt x="84" y="0"/>
                    <a:pt x="93" y="4"/>
                    <a:pt x="98" y="7"/>
                  </a:cubicBezTo>
                  <a:cubicBezTo>
                    <a:pt x="85" y="39"/>
                    <a:pt x="85" y="39"/>
                    <a:pt x="85" y="39"/>
                  </a:cubicBezTo>
                  <a:cubicBezTo>
                    <a:pt x="82" y="36"/>
                    <a:pt x="76" y="34"/>
                    <a:pt x="67" y="34"/>
                  </a:cubicBezTo>
                  <a:cubicBezTo>
                    <a:pt x="50" y="34"/>
                    <a:pt x="36" y="47"/>
                    <a:pt x="36" y="72"/>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17" hidden="1"/>
            <p:cNvSpPr>
              <a:spLocks/>
            </p:cNvSpPr>
            <p:nvPr userDrawn="1"/>
          </p:nvSpPr>
          <p:spPr bwMode="auto">
            <a:xfrm>
              <a:off x="5403850" y="-120650"/>
              <a:ext cx="38100" cy="50800"/>
            </a:xfrm>
            <a:custGeom>
              <a:avLst/>
              <a:gdLst>
                <a:gd name="T0" fmla="*/ 9 w 24"/>
                <a:gd name="T1" fmla="*/ 5 h 32"/>
                <a:gd name="T2" fmla="*/ 0 w 24"/>
                <a:gd name="T3" fmla="*/ 5 h 32"/>
                <a:gd name="T4" fmla="*/ 0 w 24"/>
                <a:gd name="T5" fmla="*/ 0 h 32"/>
                <a:gd name="T6" fmla="*/ 24 w 24"/>
                <a:gd name="T7" fmla="*/ 0 h 32"/>
                <a:gd name="T8" fmla="*/ 24 w 24"/>
                <a:gd name="T9" fmla="*/ 5 h 32"/>
                <a:gd name="T10" fmla="*/ 14 w 24"/>
                <a:gd name="T11" fmla="*/ 5 h 32"/>
                <a:gd name="T12" fmla="*/ 14 w 24"/>
                <a:gd name="T13" fmla="*/ 32 h 32"/>
                <a:gd name="T14" fmla="*/ 9 w 24"/>
                <a:gd name="T15" fmla="*/ 32 h 32"/>
                <a:gd name="T16" fmla="*/ 9 w 24"/>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9" y="5"/>
                  </a:moveTo>
                  <a:lnTo>
                    <a:pt x="0" y="5"/>
                  </a:lnTo>
                  <a:lnTo>
                    <a:pt x="0" y="0"/>
                  </a:lnTo>
                  <a:lnTo>
                    <a:pt x="24" y="0"/>
                  </a:lnTo>
                  <a:lnTo>
                    <a:pt x="24" y="5"/>
                  </a:lnTo>
                  <a:lnTo>
                    <a:pt x="14" y="5"/>
                  </a:lnTo>
                  <a:lnTo>
                    <a:pt x="14" y="32"/>
                  </a:lnTo>
                  <a:lnTo>
                    <a:pt x="9" y="32"/>
                  </a:lnTo>
                  <a:lnTo>
                    <a:pt x="9"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18" hidden="1"/>
            <p:cNvSpPr>
              <a:spLocks/>
            </p:cNvSpPr>
            <p:nvPr userDrawn="1"/>
          </p:nvSpPr>
          <p:spPr bwMode="auto">
            <a:xfrm>
              <a:off x="5441950" y="-107950"/>
              <a:ext cx="23813" cy="38100"/>
            </a:xfrm>
            <a:custGeom>
              <a:avLst/>
              <a:gdLst>
                <a:gd name="T0" fmla="*/ 0 w 97"/>
                <a:gd name="T1" fmla="*/ 5 h 153"/>
                <a:gd name="T2" fmla="*/ 29 w 97"/>
                <a:gd name="T3" fmla="*/ 5 h 153"/>
                <a:gd name="T4" fmla="*/ 34 w 97"/>
                <a:gd name="T5" fmla="*/ 22 h 153"/>
                <a:gd name="T6" fmla="*/ 72 w 97"/>
                <a:gd name="T7" fmla="*/ 0 h 153"/>
                <a:gd name="T8" fmla="*/ 97 w 97"/>
                <a:gd name="T9" fmla="*/ 7 h 153"/>
                <a:gd name="T10" fmla="*/ 84 w 97"/>
                <a:gd name="T11" fmla="*/ 39 h 153"/>
                <a:gd name="T12" fmla="*/ 67 w 97"/>
                <a:gd name="T13" fmla="*/ 34 h 153"/>
                <a:gd name="T14" fmla="*/ 35 w 97"/>
                <a:gd name="T15" fmla="*/ 72 h 153"/>
                <a:gd name="T16" fmla="*/ 35 w 97"/>
                <a:gd name="T17" fmla="*/ 153 h 153"/>
                <a:gd name="T18" fmla="*/ 0 w 97"/>
                <a:gd name="T19" fmla="*/ 153 h 153"/>
                <a:gd name="T20" fmla="*/ 0 w 97"/>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53">
                  <a:moveTo>
                    <a:pt x="0" y="5"/>
                  </a:moveTo>
                  <a:cubicBezTo>
                    <a:pt x="29" y="5"/>
                    <a:pt x="29" y="5"/>
                    <a:pt x="29" y="5"/>
                  </a:cubicBezTo>
                  <a:cubicBezTo>
                    <a:pt x="34" y="22"/>
                    <a:pt x="34" y="22"/>
                    <a:pt x="34" y="22"/>
                  </a:cubicBezTo>
                  <a:cubicBezTo>
                    <a:pt x="40" y="11"/>
                    <a:pt x="53" y="0"/>
                    <a:pt x="72" y="0"/>
                  </a:cubicBezTo>
                  <a:cubicBezTo>
                    <a:pt x="84" y="0"/>
                    <a:pt x="92" y="4"/>
                    <a:pt x="97" y="7"/>
                  </a:cubicBezTo>
                  <a:cubicBezTo>
                    <a:pt x="84" y="39"/>
                    <a:pt x="84" y="39"/>
                    <a:pt x="84" y="39"/>
                  </a:cubicBezTo>
                  <a:cubicBezTo>
                    <a:pt x="81" y="36"/>
                    <a:pt x="75" y="34"/>
                    <a:pt x="67" y="34"/>
                  </a:cubicBezTo>
                  <a:cubicBezTo>
                    <a:pt x="49" y="34"/>
                    <a:pt x="35" y="47"/>
                    <a:pt x="35" y="72"/>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19" hidden="1"/>
            <p:cNvSpPr>
              <a:spLocks/>
            </p:cNvSpPr>
            <p:nvPr userDrawn="1"/>
          </p:nvSpPr>
          <p:spPr bwMode="auto">
            <a:xfrm>
              <a:off x="5470525" y="-106363"/>
              <a:ext cx="33338" cy="38100"/>
            </a:xfrm>
            <a:custGeom>
              <a:avLst/>
              <a:gdLst>
                <a:gd name="T0" fmla="*/ 133 w 133"/>
                <a:gd name="T1" fmla="*/ 148 h 152"/>
                <a:gd name="T2" fmla="*/ 104 w 133"/>
                <a:gd name="T3" fmla="*/ 148 h 152"/>
                <a:gd name="T4" fmla="*/ 99 w 133"/>
                <a:gd name="T5" fmla="*/ 130 h 152"/>
                <a:gd name="T6" fmla="*/ 53 w 133"/>
                <a:gd name="T7" fmla="*/ 152 h 152"/>
                <a:gd name="T8" fmla="*/ 0 w 133"/>
                <a:gd name="T9" fmla="*/ 89 h 152"/>
                <a:gd name="T10" fmla="*/ 0 w 133"/>
                <a:gd name="T11" fmla="*/ 0 h 152"/>
                <a:gd name="T12" fmla="*/ 36 w 133"/>
                <a:gd name="T13" fmla="*/ 0 h 152"/>
                <a:gd name="T14" fmla="*/ 36 w 133"/>
                <a:gd name="T15" fmla="*/ 84 h 152"/>
                <a:gd name="T16" fmla="*/ 65 w 133"/>
                <a:gd name="T17" fmla="*/ 119 h 152"/>
                <a:gd name="T18" fmla="*/ 97 w 133"/>
                <a:gd name="T19" fmla="*/ 81 h 152"/>
                <a:gd name="T20" fmla="*/ 97 w 133"/>
                <a:gd name="T21" fmla="*/ 0 h 152"/>
                <a:gd name="T22" fmla="*/ 133 w 133"/>
                <a:gd name="T23" fmla="*/ 0 h 152"/>
                <a:gd name="T24" fmla="*/ 133 w 133"/>
                <a:gd name="T25"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2">
                  <a:moveTo>
                    <a:pt x="133" y="148"/>
                  </a:moveTo>
                  <a:cubicBezTo>
                    <a:pt x="104" y="148"/>
                    <a:pt x="104" y="148"/>
                    <a:pt x="104" y="148"/>
                  </a:cubicBezTo>
                  <a:cubicBezTo>
                    <a:pt x="99" y="130"/>
                    <a:pt x="99" y="130"/>
                    <a:pt x="99" y="130"/>
                  </a:cubicBezTo>
                  <a:cubicBezTo>
                    <a:pt x="89" y="142"/>
                    <a:pt x="75" y="152"/>
                    <a:pt x="53" y="152"/>
                  </a:cubicBezTo>
                  <a:cubicBezTo>
                    <a:pt x="19" y="152"/>
                    <a:pt x="0" y="132"/>
                    <a:pt x="0" y="89"/>
                  </a:cubicBezTo>
                  <a:cubicBezTo>
                    <a:pt x="0" y="0"/>
                    <a:pt x="0" y="0"/>
                    <a:pt x="0" y="0"/>
                  </a:cubicBezTo>
                  <a:cubicBezTo>
                    <a:pt x="36" y="0"/>
                    <a:pt x="36" y="0"/>
                    <a:pt x="36" y="0"/>
                  </a:cubicBezTo>
                  <a:cubicBezTo>
                    <a:pt x="36" y="84"/>
                    <a:pt x="36" y="84"/>
                    <a:pt x="36" y="84"/>
                  </a:cubicBezTo>
                  <a:cubicBezTo>
                    <a:pt x="36" y="111"/>
                    <a:pt x="48" y="119"/>
                    <a:pt x="65" y="119"/>
                  </a:cubicBezTo>
                  <a:cubicBezTo>
                    <a:pt x="83" y="119"/>
                    <a:pt x="97" y="106"/>
                    <a:pt x="97" y="81"/>
                  </a:cubicBezTo>
                  <a:cubicBezTo>
                    <a:pt x="97" y="0"/>
                    <a:pt x="97" y="0"/>
                    <a:pt x="97" y="0"/>
                  </a:cubicBezTo>
                  <a:cubicBezTo>
                    <a:pt x="133" y="0"/>
                    <a:pt x="133" y="0"/>
                    <a:pt x="133" y="0"/>
                  </a:cubicBezTo>
                  <a:lnTo>
                    <a:pt x="133"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20" hidden="1"/>
            <p:cNvSpPr>
              <a:spLocks/>
            </p:cNvSpPr>
            <p:nvPr userDrawn="1"/>
          </p:nvSpPr>
          <p:spPr bwMode="auto">
            <a:xfrm>
              <a:off x="5510213" y="-107950"/>
              <a:ext cx="30163" cy="39688"/>
            </a:xfrm>
            <a:custGeom>
              <a:avLst/>
              <a:gdLst>
                <a:gd name="T0" fmla="*/ 0 w 122"/>
                <a:gd name="T1" fmla="*/ 113 h 157"/>
                <a:gd name="T2" fmla="*/ 32 w 122"/>
                <a:gd name="T3" fmla="*/ 103 h 157"/>
                <a:gd name="T4" fmla="*/ 62 w 122"/>
                <a:gd name="T5" fmla="*/ 127 h 157"/>
                <a:gd name="T6" fmla="*/ 88 w 122"/>
                <a:gd name="T7" fmla="*/ 110 h 157"/>
                <a:gd name="T8" fmla="*/ 61 w 122"/>
                <a:gd name="T9" fmla="*/ 93 h 157"/>
                <a:gd name="T10" fmla="*/ 4 w 122"/>
                <a:gd name="T11" fmla="*/ 47 h 157"/>
                <a:gd name="T12" fmla="*/ 62 w 122"/>
                <a:gd name="T13" fmla="*/ 0 h 157"/>
                <a:gd name="T14" fmla="*/ 118 w 122"/>
                <a:gd name="T15" fmla="*/ 43 h 157"/>
                <a:gd name="T16" fmla="*/ 87 w 122"/>
                <a:gd name="T17" fmla="*/ 52 h 157"/>
                <a:gd name="T18" fmla="*/ 62 w 122"/>
                <a:gd name="T19" fmla="*/ 30 h 157"/>
                <a:gd name="T20" fmla="*/ 38 w 122"/>
                <a:gd name="T21" fmla="*/ 45 h 157"/>
                <a:gd name="T22" fmla="*/ 67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8" y="121"/>
                    <a:pt x="88" y="110"/>
                  </a:cubicBezTo>
                  <a:cubicBezTo>
                    <a:pt x="88" y="103"/>
                    <a:pt x="84" y="97"/>
                    <a:pt x="61" y="93"/>
                  </a:cubicBezTo>
                  <a:cubicBezTo>
                    <a:pt x="30" y="87"/>
                    <a:pt x="4" y="78"/>
                    <a:pt x="4" y="47"/>
                  </a:cubicBezTo>
                  <a:cubicBezTo>
                    <a:pt x="4" y="21"/>
                    <a:pt x="26" y="0"/>
                    <a:pt x="62" y="0"/>
                  </a:cubicBezTo>
                  <a:cubicBezTo>
                    <a:pt x="92" y="0"/>
                    <a:pt x="112" y="16"/>
                    <a:pt x="118" y="43"/>
                  </a:cubicBezTo>
                  <a:cubicBezTo>
                    <a:pt x="87" y="52"/>
                    <a:pt x="87" y="52"/>
                    <a:pt x="87" y="52"/>
                  </a:cubicBezTo>
                  <a:cubicBezTo>
                    <a:pt x="85" y="41"/>
                    <a:pt x="78" y="30"/>
                    <a:pt x="62" y="30"/>
                  </a:cubicBezTo>
                  <a:cubicBezTo>
                    <a:pt x="45" y="30"/>
                    <a:pt x="38" y="38"/>
                    <a:pt x="38" y="45"/>
                  </a:cubicBezTo>
                  <a:cubicBezTo>
                    <a:pt x="38" y="55"/>
                    <a:pt x="48" y="59"/>
                    <a:pt x="67" y="62"/>
                  </a:cubicBezTo>
                  <a:cubicBezTo>
                    <a:pt x="100"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21" hidden="1"/>
            <p:cNvSpPr>
              <a:spLocks/>
            </p:cNvSpPr>
            <p:nvPr userDrawn="1"/>
          </p:nvSpPr>
          <p:spPr bwMode="auto">
            <a:xfrm>
              <a:off x="5545138" y="-115888"/>
              <a:ext cx="25400" cy="47625"/>
            </a:xfrm>
            <a:custGeom>
              <a:avLst/>
              <a:gdLst>
                <a:gd name="T0" fmla="*/ 26 w 104"/>
                <a:gd name="T1" fmla="*/ 147 h 191"/>
                <a:gd name="T2" fmla="*/ 26 w 104"/>
                <a:gd name="T3" fmla="*/ 70 h 191"/>
                <a:gd name="T4" fmla="*/ 0 w 104"/>
                <a:gd name="T5" fmla="*/ 70 h 191"/>
                <a:gd name="T6" fmla="*/ 0 w 104"/>
                <a:gd name="T7" fmla="*/ 39 h 191"/>
                <a:gd name="T8" fmla="*/ 26 w 104"/>
                <a:gd name="T9" fmla="*/ 39 h 191"/>
                <a:gd name="T10" fmla="*/ 26 w 104"/>
                <a:gd name="T11" fmla="*/ 0 h 191"/>
                <a:gd name="T12" fmla="*/ 62 w 104"/>
                <a:gd name="T13" fmla="*/ 0 h 191"/>
                <a:gd name="T14" fmla="*/ 62 w 104"/>
                <a:gd name="T15" fmla="*/ 39 h 191"/>
                <a:gd name="T16" fmla="*/ 99 w 104"/>
                <a:gd name="T17" fmla="*/ 39 h 191"/>
                <a:gd name="T18" fmla="*/ 99 w 104"/>
                <a:gd name="T19" fmla="*/ 70 h 191"/>
                <a:gd name="T20" fmla="*/ 62 w 104"/>
                <a:gd name="T21" fmla="*/ 70 h 191"/>
                <a:gd name="T22" fmla="*/ 62 w 104"/>
                <a:gd name="T23" fmla="*/ 142 h 191"/>
                <a:gd name="T24" fmla="*/ 76 w 104"/>
                <a:gd name="T25" fmla="*/ 158 h 191"/>
                <a:gd name="T26" fmla="*/ 89 w 104"/>
                <a:gd name="T27" fmla="*/ 153 h 191"/>
                <a:gd name="T28" fmla="*/ 104 w 104"/>
                <a:gd name="T29" fmla="*/ 178 h 191"/>
                <a:gd name="T30" fmla="*/ 68 w 104"/>
                <a:gd name="T31" fmla="*/ 191 h 191"/>
                <a:gd name="T32" fmla="*/ 26 w 104"/>
                <a:gd name="T33" fmla="*/ 14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91">
                  <a:moveTo>
                    <a:pt x="26" y="147"/>
                  </a:moveTo>
                  <a:cubicBezTo>
                    <a:pt x="26" y="70"/>
                    <a:pt x="26" y="70"/>
                    <a:pt x="26" y="70"/>
                  </a:cubicBezTo>
                  <a:cubicBezTo>
                    <a:pt x="0" y="70"/>
                    <a:pt x="0" y="70"/>
                    <a:pt x="0" y="70"/>
                  </a:cubicBezTo>
                  <a:cubicBezTo>
                    <a:pt x="0" y="39"/>
                    <a:pt x="0" y="39"/>
                    <a:pt x="0" y="39"/>
                  </a:cubicBezTo>
                  <a:cubicBezTo>
                    <a:pt x="26" y="39"/>
                    <a:pt x="26" y="39"/>
                    <a:pt x="26" y="39"/>
                  </a:cubicBezTo>
                  <a:cubicBezTo>
                    <a:pt x="26" y="0"/>
                    <a:pt x="26" y="0"/>
                    <a:pt x="26" y="0"/>
                  </a:cubicBezTo>
                  <a:cubicBezTo>
                    <a:pt x="62" y="0"/>
                    <a:pt x="62" y="0"/>
                    <a:pt x="62" y="0"/>
                  </a:cubicBezTo>
                  <a:cubicBezTo>
                    <a:pt x="62" y="39"/>
                    <a:pt x="62" y="39"/>
                    <a:pt x="62" y="39"/>
                  </a:cubicBezTo>
                  <a:cubicBezTo>
                    <a:pt x="99" y="39"/>
                    <a:pt x="99" y="39"/>
                    <a:pt x="99" y="39"/>
                  </a:cubicBezTo>
                  <a:cubicBezTo>
                    <a:pt x="99" y="70"/>
                    <a:pt x="99" y="70"/>
                    <a:pt x="99" y="70"/>
                  </a:cubicBezTo>
                  <a:cubicBezTo>
                    <a:pt x="62" y="70"/>
                    <a:pt x="62" y="70"/>
                    <a:pt x="62" y="70"/>
                  </a:cubicBezTo>
                  <a:cubicBezTo>
                    <a:pt x="62" y="142"/>
                    <a:pt x="62" y="142"/>
                    <a:pt x="62" y="142"/>
                  </a:cubicBezTo>
                  <a:cubicBezTo>
                    <a:pt x="62" y="153"/>
                    <a:pt x="67" y="158"/>
                    <a:pt x="76" y="158"/>
                  </a:cubicBezTo>
                  <a:cubicBezTo>
                    <a:pt x="82" y="158"/>
                    <a:pt x="87" y="155"/>
                    <a:pt x="89" y="153"/>
                  </a:cubicBezTo>
                  <a:cubicBezTo>
                    <a:pt x="104" y="178"/>
                    <a:pt x="104" y="178"/>
                    <a:pt x="104" y="178"/>
                  </a:cubicBezTo>
                  <a:cubicBezTo>
                    <a:pt x="100" y="183"/>
                    <a:pt x="88" y="191"/>
                    <a:pt x="68" y="191"/>
                  </a:cubicBezTo>
                  <a:cubicBezTo>
                    <a:pt x="45" y="191"/>
                    <a:pt x="26" y="176"/>
                    <a:pt x="2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22" hidden="1"/>
            <p:cNvSpPr>
              <a:spLocks noEditPoints="1"/>
            </p:cNvSpPr>
            <p:nvPr userDrawn="1"/>
          </p:nvSpPr>
          <p:spPr bwMode="auto">
            <a:xfrm>
              <a:off x="5591175" y="-122238"/>
              <a:ext cx="9525" cy="52388"/>
            </a:xfrm>
            <a:custGeom>
              <a:avLst/>
              <a:gdLst>
                <a:gd name="T0" fmla="*/ 0 w 42"/>
                <a:gd name="T1" fmla="*/ 21 h 211"/>
                <a:gd name="T2" fmla="*/ 20 w 42"/>
                <a:gd name="T3" fmla="*/ 0 h 211"/>
                <a:gd name="T4" fmla="*/ 42 w 42"/>
                <a:gd name="T5" fmla="*/ 21 h 211"/>
                <a:gd name="T6" fmla="*/ 20 w 42"/>
                <a:gd name="T7" fmla="*/ 42 h 211"/>
                <a:gd name="T8" fmla="*/ 0 w 42"/>
                <a:gd name="T9" fmla="*/ 21 h 211"/>
                <a:gd name="T10" fmla="*/ 3 w 42"/>
                <a:gd name="T11" fmla="*/ 63 h 211"/>
                <a:gd name="T12" fmla="*/ 39 w 42"/>
                <a:gd name="T13" fmla="*/ 63 h 211"/>
                <a:gd name="T14" fmla="*/ 39 w 42"/>
                <a:gd name="T15" fmla="*/ 211 h 211"/>
                <a:gd name="T16" fmla="*/ 3 w 42"/>
                <a:gd name="T17" fmla="*/ 211 h 211"/>
                <a:gd name="T18" fmla="*/ 3 w 42"/>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1">
                  <a:moveTo>
                    <a:pt x="0" y="21"/>
                  </a:moveTo>
                  <a:cubicBezTo>
                    <a:pt x="0" y="10"/>
                    <a:pt x="9" y="0"/>
                    <a:pt x="20" y="0"/>
                  </a:cubicBezTo>
                  <a:cubicBezTo>
                    <a:pt x="32" y="0"/>
                    <a:pt x="42" y="10"/>
                    <a:pt x="42" y="21"/>
                  </a:cubicBezTo>
                  <a:cubicBezTo>
                    <a:pt x="42" y="33"/>
                    <a:pt x="32" y="42"/>
                    <a:pt x="20" y="42"/>
                  </a:cubicBezTo>
                  <a:cubicBezTo>
                    <a:pt x="9" y="42"/>
                    <a:pt x="0" y="33"/>
                    <a:pt x="0" y="21"/>
                  </a:cubicBezTo>
                  <a:close/>
                  <a:moveTo>
                    <a:pt x="3" y="63"/>
                  </a:moveTo>
                  <a:cubicBezTo>
                    <a:pt x="39" y="63"/>
                    <a:pt x="39" y="63"/>
                    <a:pt x="39" y="63"/>
                  </a:cubicBezTo>
                  <a:cubicBezTo>
                    <a:pt x="39" y="211"/>
                    <a:pt x="39" y="211"/>
                    <a:pt x="39" y="211"/>
                  </a:cubicBezTo>
                  <a:cubicBezTo>
                    <a:pt x="3" y="211"/>
                    <a:pt x="3" y="211"/>
                    <a:pt x="3" y="211"/>
                  </a:cubicBezTo>
                  <a:lnTo>
                    <a:pt x="3"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23" hidden="1"/>
            <p:cNvSpPr>
              <a:spLocks/>
            </p:cNvSpPr>
            <p:nvPr userDrawn="1"/>
          </p:nvSpPr>
          <p:spPr bwMode="auto">
            <a:xfrm>
              <a:off x="5608638" y="-107950"/>
              <a:ext cx="33338" cy="38100"/>
            </a:xfrm>
            <a:custGeom>
              <a:avLst/>
              <a:gdLst>
                <a:gd name="T0" fmla="*/ 0 w 133"/>
                <a:gd name="T1" fmla="*/ 5 h 153"/>
                <a:gd name="T2" fmla="*/ 29 w 133"/>
                <a:gd name="T3" fmla="*/ 5 h 153"/>
                <a:gd name="T4" fmla="*/ 34 w 133"/>
                <a:gd name="T5" fmla="*/ 22 h 153"/>
                <a:gd name="T6" fmla="*/ 79 w 133"/>
                <a:gd name="T7" fmla="*/ 0 h 153"/>
                <a:gd name="T8" fmla="*/ 133 w 133"/>
                <a:gd name="T9" fmla="*/ 63 h 153"/>
                <a:gd name="T10" fmla="*/ 133 w 133"/>
                <a:gd name="T11" fmla="*/ 153 h 153"/>
                <a:gd name="T12" fmla="*/ 97 w 133"/>
                <a:gd name="T13" fmla="*/ 153 h 153"/>
                <a:gd name="T14" fmla="*/ 97 w 133"/>
                <a:gd name="T15" fmla="*/ 68 h 153"/>
                <a:gd name="T16" fmla="*/ 68 w 133"/>
                <a:gd name="T17" fmla="*/ 33 h 153"/>
                <a:gd name="T18" fmla="*/ 35 w 133"/>
                <a:gd name="T19" fmla="*/ 71 h 153"/>
                <a:gd name="T20" fmla="*/ 35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29" y="5"/>
                    <a:pt x="29" y="5"/>
                    <a:pt x="29" y="5"/>
                  </a:cubicBezTo>
                  <a:cubicBezTo>
                    <a:pt x="34" y="22"/>
                    <a:pt x="34" y="22"/>
                    <a:pt x="34" y="22"/>
                  </a:cubicBezTo>
                  <a:cubicBezTo>
                    <a:pt x="43" y="10"/>
                    <a:pt x="57" y="0"/>
                    <a:pt x="79" y="0"/>
                  </a:cubicBezTo>
                  <a:cubicBezTo>
                    <a:pt x="113" y="0"/>
                    <a:pt x="133" y="20"/>
                    <a:pt x="133" y="63"/>
                  </a:cubicBezTo>
                  <a:cubicBezTo>
                    <a:pt x="133" y="153"/>
                    <a:pt x="133" y="153"/>
                    <a:pt x="133" y="153"/>
                  </a:cubicBezTo>
                  <a:cubicBezTo>
                    <a:pt x="97" y="153"/>
                    <a:pt x="97" y="153"/>
                    <a:pt x="97" y="153"/>
                  </a:cubicBezTo>
                  <a:cubicBezTo>
                    <a:pt x="97" y="68"/>
                    <a:pt x="97" y="68"/>
                    <a:pt x="97" y="68"/>
                  </a:cubicBezTo>
                  <a:cubicBezTo>
                    <a:pt x="97" y="42"/>
                    <a:pt x="85" y="33"/>
                    <a:pt x="68" y="33"/>
                  </a:cubicBezTo>
                  <a:cubicBezTo>
                    <a:pt x="50" y="33"/>
                    <a:pt x="35" y="46"/>
                    <a:pt x="35" y="71"/>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24" hidden="1"/>
            <p:cNvSpPr>
              <a:spLocks/>
            </p:cNvSpPr>
            <p:nvPr userDrawn="1"/>
          </p:nvSpPr>
          <p:spPr bwMode="auto">
            <a:xfrm>
              <a:off x="5662613" y="-120650"/>
              <a:ext cx="66675" cy="50800"/>
            </a:xfrm>
            <a:custGeom>
              <a:avLst/>
              <a:gdLst>
                <a:gd name="T0" fmla="*/ 42 w 42"/>
                <a:gd name="T1" fmla="*/ 0 h 32"/>
                <a:gd name="T2" fmla="*/ 33 w 42"/>
                <a:gd name="T3" fmla="*/ 32 h 32"/>
                <a:gd name="T4" fmla="*/ 28 w 42"/>
                <a:gd name="T5" fmla="*/ 32 h 32"/>
                <a:gd name="T6" fmla="*/ 21 w 42"/>
                <a:gd name="T7" fmla="*/ 8 h 32"/>
                <a:gd name="T8" fmla="*/ 15 w 42"/>
                <a:gd name="T9" fmla="*/ 32 h 32"/>
                <a:gd name="T10" fmla="*/ 9 w 42"/>
                <a:gd name="T11" fmla="*/ 32 h 32"/>
                <a:gd name="T12" fmla="*/ 0 w 42"/>
                <a:gd name="T13" fmla="*/ 0 h 32"/>
                <a:gd name="T14" fmla="*/ 6 w 42"/>
                <a:gd name="T15" fmla="*/ 0 h 32"/>
                <a:gd name="T16" fmla="*/ 12 w 42"/>
                <a:gd name="T17" fmla="*/ 24 h 32"/>
                <a:gd name="T18" fmla="*/ 19 w 42"/>
                <a:gd name="T19" fmla="*/ 0 h 32"/>
                <a:gd name="T20" fmla="*/ 24 w 42"/>
                <a:gd name="T21" fmla="*/ 0 h 32"/>
                <a:gd name="T22" fmla="*/ 31 w 42"/>
                <a:gd name="T23" fmla="*/ 23 h 32"/>
                <a:gd name="T24" fmla="*/ 37 w 42"/>
                <a:gd name="T25" fmla="*/ 0 h 32"/>
                <a:gd name="T26" fmla="*/ 42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42" y="0"/>
                  </a:moveTo>
                  <a:lnTo>
                    <a:pt x="33" y="32"/>
                  </a:lnTo>
                  <a:lnTo>
                    <a:pt x="28" y="32"/>
                  </a:lnTo>
                  <a:lnTo>
                    <a:pt x="21" y="8"/>
                  </a:lnTo>
                  <a:lnTo>
                    <a:pt x="15" y="32"/>
                  </a:lnTo>
                  <a:lnTo>
                    <a:pt x="9" y="32"/>
                  </a:lnTo>
                  <a:lnTo>
                    <a:pt x="0" y="0"/>
                  </a:lnTo>
                  <a:lnTo>
                    <a:pt x="6" y="0"/>
                  </a:lnTo>
                  <a:lnTo>
                    <a:pt x="12" y="24"/>
                  </a:lnTo>
                  <a:lnTo>
                    <a:pt x="19" y="0"/>
                  </a:lnTo>
                  <a:lnTo>
                    <a:pt x="24" y="0"/>
                  </a:lnTo>
                  <a:lnTo>
                    <a:pt x="31" y="23"/>
                  </a:lnTo>
                  <a:lnTo>
                    <a:pt x="37" y="0"/>
                  </a:lnTo>
                  <a:lnTo>
                    <a:pt x="4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25" hidden="1"/>
            <p:cNvSpPr>
              <a:spLocks noEditPoints="1"/>
            </p:cNvSpPr>
            <p:nvPr userDrawn="1"/>
          </p:nvSpPr>
          <p:spPr bwMode="auto">
            <a:xfrm>
              <a:off x="5729288" y="-107950"/>
              <a:ext cx="31750" cy="39688"/>
            </a:xfrm>
            <a:custGeom>
              <a:avLst/>
              <a:gdLst>
                <a:gd name="T0" fmla="*/ 0 w 126"/>
                <a:gd name="T1" fmla="*/ 111 h 157"/>
                <a:gd name="T2" fmla="*/ 59 w 126"/>
                <a:gd name="T3" fmla="*/ 62 h 157"/>
                <a:gd name="T4" fmla="*/ 90 w 126"/>
                <a:gd name="T5" fmla="*/ 58 h 157"/>
                <a:gd name="T6" fmla="*/ 90 w 126"/>
                <a:gd name="T7" fmla="*/ 56 h 157"/>
                <a:gd name="T8" fmla="*/ 63 w 126"/>
                <a:gd name="T9" fmla="*/ 29 h 157"/>
                <a:gd name="T10" fmla="*/ 34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9" y="62"/>
                  </a:cubicBezTo>
                  <a:cubicBezTo>
                    <a:pt x="90" y="58"/>
                    <a:pt x="90" y="58"/>
                    <a:pt x="90" y="58"/>
                  </a:cubicBezTo>
                  <a:cubicBezTo>
                    <a:pt x="90" y="56"/>
                    <a:pt x="90" y="56"/>
                    <a:pt x="90" y="56"/>
                  </a:cubicBezTo>
                  <a:cubicBezTo>
                    <a:pt x="90" y="39"/>
                    <a:pt x="82" y="29"/>
                    <a:pt x="63" y="29"/>
                  </a:cubicBezTo>
                  <a:cubicBezTo>
                    <a:pt x="44" y="29"/>
                    <a:pt x="36" y="38"/>
                    <a:pt x="34"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5"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Rectangle 26" hidden="1"/>
            <p:cNvSpPr>
              <a:spLocks noChangeArrowheads="1"/>
            </p:cNvSpPr>
            <p:nvPr userDrawn="1"/>
          </p:nvSpPr>
          <p:spPr bwMode="auto">
            <a:xfrm>
              <a:off x="5768975" y="-120650"/>
              <a:ext cx="7938"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27" hidden="1"/>
            <p:cNvSpPr>
              <a:spLocks noEditPoints="1"/>
            </p:cNvSpPr>
            <p:nvPr userDrawn="1"/>
          </p:nvSpPr>
          <p:spPr bwMode="auto">
            <a:xfrm>
              <a:off x="5784850"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4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3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5" y="109"/>
                    <a:pt x="51" y="128"/>
                    <a:pt x="75" y="128"/>
                  </a:cubicBezTo>
                  <a:cubicBezTo>
                    <a:pt x="96" y="128"/>
                    <a:pt x="107" y="115"/>
                    <a:pt x="111" y="105"/>
                  </a:cubicBezTo>
                  <a:cubicBezTo>
                    <a:pt x="141" y="114"/>
                    <a:pt x="141" y="114"/>
                    <a:pt x="141" y="114"/>
                  </a:cubicBezTo>
                  <a:cubicBezTo>
                    <a:pt x="132" y="138"/>
                    <a:pt x="111" y="157"/>
                    <a:pt x="75" y="157"/>
                  </a:cubicBezTo>
                  <a:cubicBezTo>
                    <a:pt x="32" y="157"/>
                    <a:pt x="0" y="124"/>
                    <a:pt x="0" y="79"/>
                  </a:cubicBezTo>
                  <a:cubicBezTo>
                    <a:pt x="0" y="34"/>
                    <a:pt x="32" y="0"/>
                    <a:pt x="74" y="0"/>
                  </a:cubicBezTo>
                  <a:cubicBezTo>
                    <a:pt x="118" y="0"/>
                    <a:pt x="145" y="32"/>
                    <a:pt x="145" y="77"/>
                  </a:cubicBezTo>
                  <a:cubicBezTo>
                    <a:pt x="145" y="90"/>
                    <a:pt x="145" y="90"/>
                    <a:pt x="145" y="90"/>
                  </a:cubicBezTo>
                  <a:lnTo>
                    <a:pt x="34" y="90"/>
                  </a:lnTo>
                  <a:close/>
                  <a:moveTo>
                    <a:pt x="75" y="30"/>
                  </a:moveTo>
                  <a:cubicBezTo>
                    <a:pt x="51" y="30"/>
                    <a:pt x="37" y="46"/>
                    <a:pt x="34" y="63"/>
                  </a:cubicBezTo>
                  <a:cubicBezTo>
                    <a:pt x="113" y="63"/>
                    <a:pt x="113" y="63"/>
                    <a:pt x="113" y="63"/>
                  </a:cubicBezTo>
                  <a:cubicBezTo>
                    <a:pt x="112" y="50"/>
                    <a:pt x="100"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28" hidden="1"/>
            <p:cNvSpPr>
              <a:spLocks/>
            </p:cNvSpPr>
            <p:nvPr userDrawn="1"/>
          </p:nvSpPr>
          <p:spPr bwMode="auto">
            <a:xfrm>
              <a:off x="5824538" y="-107950"/>
              <a:ext cx="30163" cy="39688"/>
            </a:xfrm>
            <a:custGeom>
              <a:avLst/>
              <a:gdLst>
                <a:gd name="T0" fmla="*/ 0 w 122"/>
                <a:gd name="T1" fmla="*/ 113 h 157"/>
                <a:gd name="T2" fmla="*/ 32 w 122"/>
                <a:gd name="T3" fmla="*/ 103 h 157"/>
                <a:gd name="T4" fmla="*/ 62 w 122"/>
                <a:gd name="T5" fmla="*/ 127 h 157"/>
                <a:gd name="T6" fmla="*/ 89 w 122"/>
                <a:gd name="T7" fmla="*/ 110 h 157"/>
                <a:gd name="T8" fmla="*/ 61 w 122"/>
                <a:gd name="T9" fmla="*/ 93 h 157"/>
                <a:gd name="T10" fmla="*/ 4 w 122"/>
                <a:gd name="T11" fmla="*/ 47 h 157"/>
                <a:gd name="T12" fmla="*/ 62 w 122"/>
                <a:gd name="T13" fmla="*/ 0 h 157"/>
                <a:gd name="T14" fmla="*/ 119 w 122"/>
                <a:gd name="T15" fmla="*/ 43 h 157"/>
                <a:gd name="T16" fmla="*/ 87 w 122"/>
                <a:gd name="T17" fmla="*/ 52 h 157"/>
                <a:gd name="T18" fmla="*/ 62 w 122"/>
                <a:gd name="T19" fmla="*/ 30 h 157"/>
                <a:gd name="T20" fmla="*/ 38 w 122"/>
                <a:gd name="T21" fmla="*/ 45 h 157"/>
                <a:gd name="T22" fmla="*/ 68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9" y="121"/>
                    <a:pt x="89" y="110"/>
                  </a:cubicBezTo>
                  <a:cubicBezTo>
                    <a:pt x="89" y="103"/>
                    <a:pt x="84" y="97"/>
                    <a:pt x="61" y="93"/>
                  </a:cubicBezTo>
                  <a:cubicBezTo>
                    <a:pt x="30" y="87"/>
                    <a:pt x="4" y="78"/>
                    <a:pt x="4" y="47"/>
                  </a:cubicBezTo>
                  <a:cubicBezTo>
                    <a:pt x="4" y="21"/>
                    <a:pt x="26" y="0"/>
                    <a:pt x="62" y="0"/>
                  </a:cubicBezTo>
                  <a:cubicBezTo>
                    <a:pt x="92" y="0"/>
                    <a:pt x="112" y="16"/>
                    <a:pt x="119" y="43"/>
                  </a:cubicBezTo>
                  <a:cubicBezTo>
                    <a:pt x="87" y="52"/>
                    <a:pt x="87" y="52"/>
                    <a:pt x="87" y="52"/>
                  </a:cubicBezTo>
                  <a:cubicBezTo>
                    <a:pt x="85" y="41"/>
                    <a:pt x="79" y="30"/>
                    <a:pt x="62" y="30"/>
                  </a:cubicBezTo>
                  <a:cubicBezTo>
                    <a:pt x="45" y="30"/>
                    <a:pt x="38" y="38"/>
                    <a:pt x="38" y="45"/>
                  </a:cubicBezTo>
                  <a:cubicBezTo>
                    <a:pt x="38" y="55"/>
                    <a:pt x="48" y="59"/>
                    <a:pt x="68" y="62"/>
                  </a:cubicBezTo>
                  <a:cubicBezTo>
                    <a:pt x="101"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29" hidden="1"/>
            <p:cNvSpPr>
              <a:spLocks/>
            </p:cNvSpPr>
            <p:nvPr userDrawn="1"/>
          </p:nvSpPr>
          <p:spPr bwMode="auto">
            <a:xfrm>
              <a:off x="4957763" y="-257175"/>
              <a:ext cx="82550" cy="88900"/>
            </a:xfrm>
            <a:custGeom>
              <a:avLst/>
              <a:gdLst>
                <a:gd name="T0" fmla="*/ 0 w 337"/>
                <a:gd name="T1" fmla="*/ 182 h 364"/>
                <a:gd name="T2" fmla="*/ 173 w 337"/>
                <a:gd name="T3" fmla="*/ 0 h 364"/>
                <a:gd name="T4" fmla="*/ 325 w 337"/>
                <a:gd name="T5" fmla="*/ 97 h 364"/>
                <a:gd name="T6" fmla="*/ 267 w 337"/>
                <a:gd name="T7" fmla="*/ 117 h 364"/>
                <a:gd name="T8" fmla="*/ 176 w 337"/>
                <a:gd name="T9" fmla="*/ 57 h 364"/>
                <a:gd name="T10" fmla="*/ 61 w 337"/>
                <a:gd name="T11" fmla="*/ 182 h 364"/>
                <a:gd name="T12" fmla="*/ 177 w 337"/>
                <a:gd name="T13" fmla="*/ 308 h 364"/>
                <a:gd name="T14" fmla="*/ 277 w 337"/>
                <a:gd name="T15" fmla="*/ 216 h 364"/>
                <a:gd name="T16" fmla="*/ 201 w 337"/>
                <a:gd name="T17" fmla="*/ 216 h 364"/>
                <a:gd name="T18" fmla="*/ 201 w 337"/>
                <a:gd name="T19" fmla="*/ 164 h 364"/>
                <a:gd name="T20" fmla="*/ 337 w 337"/>
                <a:gd name="T21" fmla="*/ 164 h 364"/>
                <a:gd name="T22" fmla="*/ 337 w 337"/>
                <a:gd name="T23" fmla="*/ 357 h 364"/>
                <a:gd name="T24" fmla="*/ 296 w 337"/>
                <a:gd name="T25" fmla="*/ 357 h 364"/>
                <a:gd name="T26" fmla="*/ 287 w 337"/>
                <a:gd name="T27" fmla="*/ 318 h 364"/>
                <a:gd name="T28" fmla="*/ 174 w 337"/>
                <a:gd name="T29" fmla="*/ 364 h 364"/>
                <a:gd name="T30" fmla="*/ 0 w 337"/>
                <a:gd name="T3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64">
                  <a:moveTo>
                    <a:pt x="0" y="182"/>
                  </a:moveTo>
                  <a:cubicBezTo>
                    <a:pt x="0" y="80"/>
                    <a:pt x="72" y="0"/>
                    <a:pt x="173" y="0"/>
                  </a:cubicBezTo>
                  <a:cubicBezTo>
                    <a:pt x="258" y="0"/>
                    <a:pt x="304" y="43"/>
                    <a:pt x="325" y="97"/>
                  </a:cubicBezTo>
                  <a:cubicBezTo>
                    <a:pt x="267" y="117"/>
                    <a:pt x="267" y="117"/>
                    <a:pt x="267" y="117"/>
                  </a:cubicBezTo>
                  <a:cubicBezTo>
                    <a:pt x="254" y="83"/>
                    <a:pt x="227" y="57"/>
                    <a:pt x="176" y="57"/>
                  </a:cubicBezTo>
                  <a:cubicBezTo>
                    <a:pt x="108" y="57"/>
                    <a:pt x="61" y="114"/>
                    <a:pt x="61" y="182"/>
                  </a:cubicBezTo>
                  <a:cubicBezTo>
                    <a:pt x="61" y="254"/>
                    <a:pt x="108" y="308"/>
                    <a:pt x="177" y="308"/>
                  </a:cubicBezTo>
                  <a:cubicBezTo>
                    <a:pt x="247" y="308"/>
                    <a:pt x="274" y="258"/>
                    <a:pt x="277" y="216"/>
                  </a:cubicBezTo>
                  <a:cubicBezTo>
                    <a:pt x="201" y="216"/>
                    <a:pt x="201" y="216"/>
                    <a:pt x="201" y="216"/>
                  </a:cubicBezTo>
                  <a:cubicBezTo>
                    <a:pt x="201" y="164"/>
                    <a:pt x="201" y="164"/>
                    <a:pt x="201" y="164"/>
                  </a:cubicBezTo>
                  <a:cubicBezTo>
                    <a:pt x="337" y="164"/>
                    <a:pt x="337" y="164"/>
                    <a:pt x="337" y="164"/>
                  </a:cubicBezTo>
                  <a:cubicBezTo>
                    <a:pt x="337" y="357"/>
                    <a:pt x="337" y="357"/>
                    <a:pt x="337" y="357"/>
                  </a:cubicBezTo>
                  <a:cubicBezTo>
                    <a:pt x="296" y="357"/>
                    <a:pt x="296" y="357"/>
                    <a:pt x="296" y="357"/>
                  </a:cubicBezTo>
                  <a:cubicBezTo>
                    <a:pt x="287" y="318"/>
                    <a:pt x="287" y="318"/>
                    <a:pt x="287" y="318"/>
                  </a:cubicBezTo>
                  <a:cubicBezTo>
                    <a:pt x="276" y="333"/>
                    <a:pt x="241" y="364"/>
                    <a:pt x="174" y="364"/>
                  </a:cubicBezTo>
                  <a:cubicBezTo>
                    <a:pt x="71" y="364"/>
                    <a:pt x="0" y="288"/>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Rectangle 30" hidden="1"/>
            <p:cNvSpPr>
              <a:spLocks noChangeArrowheads="1"/>
            </p:cNvSpPr>
            <p:nvPr userDrawn="1"/>
          </p:nvSpPr>
          <p:spPr bwMode="auto">
            <a:xfrm>
              <a:off x="5051425" y="-255588"/>
              <a:ext cx="14288" cy="857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31" hidden="1"/>
            <p:cNvSpPr>
              <a:spLocks noEditPoints="1"/>
            </p:cNvSpPr>
            <p:nvPr userDrawn="1"/>
          </p:nvSpPr>
          <p:spPr bwMode="auto">
            <a:xfrm>
              <a:off x="5075238" y="-231775"/>
              <a:ext cx="52388" cy="63500"/>
            </a:xfrm>
            <a:custGeom>
              <a:avLst/>
              <a:gdLst>
                <a:gd name="T0" fmla="*/ 0 w 212"/>
                <a:gd name="T1" fmla="*/ 186 h 263"/>
                <a:gd name="T2" fmla="*/ 99 w 212"/>
                <a:gd name="T3" fmla="*/ 104 h 263"/>
                <a:gd name="T4" fmla="*/ 152 w 212"/>
                <a:gd name="T5" fmla="*/ 96 h 263"/>
                <a:gd name="T6" fmla="*/ 152 w 212"/>
                <a:gd name="T7" fmla="*/ 93 h 263"/>
                <a:gd name="T8" fmla="*/ 106 w 212"/>
                <a:gd name="T9" fmla="*/ 48 h 263"/>
                <a:gd name="T10" fmla="*/ 57 w 212"/>
                <a:gd name="T11" fmla="*/ 88 h 263"/>
                <a:gd name="T12" fmla="*/ 4 w 212"/>
                <a:gd name="T13" fmla="*/ 75 h 263"/>
                <a:gd name="T14" fmla="*/ 108 w 212"/>
                <a:gd name="T15" fmla="*/ 0 h 263"/>
                <a:gd name="T16" fmla="*/ 212 w 212"/>
                <a:gd name="T17" fmla="*/ 92 h 263"/>
                <a:gd name="T18" fmla="*/ 212 w 212"/>
                <a:gd name="T19" fmla="*/ 256 h 263"/>
                <a:gd name="T20" fmla="*/ 162 w 212"/>
                <a:gd name="T21" fmla="*/ 256 h 263"/>
                <a:gd name="T22" fmla="*/ 155 w 212"/>
                <a:gd name="T23" fmla="*/ 234 h 263"/>
                <a:gd name="T24" fmla="*/ 86 w 212"/>
                <a:gd name="T25" fmla="*/ 263 h 263"/>
                <a:gd name="T26" fmla="*/ 0 w 212"/>
                <a:gd name="T27" fmla="*/ 186 h 263"/>
                <a:gd name="T28" fmla="*/ 152 w 212"/>
                <a:gd name="T29" fmla="*/ 169 h 263"/>
                <a:gd name="T30" fmla="*/ 152 w 212"/>
                <a:gd name="T31" fmla="*/ 140 h 263"/>
                <a:gd name="T32" fmla="*/ 103 w 212"/>
                <a:gd name="T33" fmla="*/ 147 h 263"/>
                <a:gd name="T34" fmla="*/ 58 w 212"/>
                <a:gd name="T35" fmla="*/ 183 h 263"/>
                <a:gd name="T36" fmla="*/ 102 w 212"/>
                <a:gd name="T37" fmla="*/ 215 h 263"/>
                <a:gd name="T38" fmla="*/ 152 w 212"/>
                <a:gd name="T3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63">
                  <a:moveTo>
                    <a:pt x="0" y="186"/>
                  </a:moveTo>
                  <a:cubicBezTo>
                    <a:pt x="0" y="150"/>
                    <a:pt x="19" y="115"/>
                    <a:pt x="99" y="104"/>
                  </a:cubicBezTo>
                  <a:cubicBezTo>
                    <a:pt x="152" y="96"/>
                    <a:pt x="152" y="96"/>
                    <a:pt x="152" y="96"/>
                  </a:cubicBezTo>
                  <a:cubicBezTo>
                    <a:pt x="152" y="93"/>
                    <a:pt x="152" y="93"/>
                    <a:pt x="152" y="93"/>
                  </a:cubicBezTo>
                  <a:cubicBezTo>
                    <a:pt x="152" y="65"/>
                    <a:pt x="138" y="48"/>
                    <a:pt x="106" y="48"/>
                  </a:cubicBezTo>
                  <a:cubicBezTo>
                    <a:pt x="75" y="48"/>
                    <a:pt x="61" y="63"/>
                    <a:pt x="57" y="88"/>
                  </a:cubicBezTo>
                  <a:cubicBezTo>
                    <a:pt x="4" y="75"/>
                    <a:pt x="4" y="75"/>
                    <a:pt x="4" y="75"/>
                  </a:cubicBezTo>
                  <a:cubicBezTo>
                    <a:pt x="17" y="26"/>
                    <a:pt x="49" y="0"/>
                    <a:pt x="108" y="0"/>
                  </a:cubicBezTo>
                  <a:cubicBezTo>
                    <a:pt x="164" y="0"/>
                    <a:pt x="212" y="27"/>
                    <a:pt x="212" y="92"/>
                  </a:cubicBezTo>
                  <a:cubicBezTo>
                    <a:pt x="212" y="256"/>
                    <a:pt x="212" y="256"/>
                    <a:pt x="212" y="256"/>
                  </a:cubicBezTo>
                  <a:cubicBezTo>
                    <a:pt x="162" y="256"/>
                    <a:pt x="162" y="256"/>
                    <a:pt x="162" y="256"/>
                  </a:cubicBezTo>
                  <a:cubicBezTo>
                    <a:pt x="155" y="234"/>
                    <a:pt x="155" y="234"/>
                    <a:pt x="155" y="234"/>
                  </a:cubicBezTo>
                  <a:cubicBezTo>
                    <a:pt x="145" y="248"/>
                    <a:pt x="126" y="263"/>
                    <a:pt x="86" y="263"/>
                  </a:cubicBezTo>
                  <a:cubicBezTo>
                    <a:pt x="39" y="263"/>
                    <a:pt x="0" y="234"/>
                    <a:pt x="0" y="186"/>
                  </a:cubicBezTo>
                  <a:close/>
                  <a:moveTo>
                    <a:pt x="152" y="169"/>
                  </a:moveTo>
                  <a:cubicBezTo>
                    <a:pt x="152" y="140"/>
                    <a:pt x="152" y="140"/>
                    <a:pt x="152" y="140"/>
                  </a:cubicBezTo>
                  <a:cubicBezTo>
                    <a:pt x="103" y="147"/>
                    <a:pt x="103" y="147"/>
                    <a:pt x="103" y="147"/>
                  </a:cubicBezTo>
                  <a:cubicBezTo>
                    <a:pt x="72" y="152"/>
                    <a:pt x="58" y="162"/>
                    <a:pt x="58" y="183"/>
                  </a:cubicBezTo>
                  <a:cubicBezTo>
                    <a:pt x="58" y="202"/>
                    <a:pt x="74" y="215"/>
                    <a:pt x="102" y="215"/>
                  </a:cubicBezTo>
                  <a:cubicBezTo>
                    <a:pt x="129" y="215"/>
                    <a:pt x="152" y="199"/>
                    <a:pt x="152" y="1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32" hidden="1"/>
            <p:cNvSpPr>
              <a:spLocks/>
            </p:cNvSpPr>
            <p:nvPr userDrawn="1"/>
          </p:nvSpPr>
          <p:spPr bwMode="auto">
            <a:xfrm>
              <a:off x="5140325" y="-231775"/>
              <a:ext cx="55563" cy="61913"/>
            </a:xfrm>
            <a:custGeom>
              <a:avLst/>
              <a:gdLst>
                <a:gd name="T0" fmla="*/ 0 w 224"/>
                <a:gd name="T1" fmla="*/ 7 h 256"/>
                <a:gd name="T2" fmla="*/ 50 w 224"/>
                <a:gd name="T3" fmla="*/ 7 h 256"/>
                <a:gd name="T4" fmla="*/ 58 w 224"/>
                <a:gd name="T5" fmla="*/ 37 h 256"/>
                <a:gd name="T6" fmla="*/ 134 w 224"/>
                <a:gd name="T7" fmla="*/ 0 h 256"/>
                <a:gd name="T8" fmla="*/ 224 w 224"/>
                <a:gd name="T9" fmla="*/ 105 h 256"/>
                <a:gd name="T10" fmla="*/ 224 w 224"/>
                <a:gd name="T11" fmla="*/ 256 h 256"/>
                <a:gd name="T12" fmla="*/ 164 w 224"/>
                <a:gd name="T13" fmla="*/ 256 h 256"/>
                <a:gd name="T14" fmla="*/ 164 w 224"/>
                <a:gd name="T15" fmla="*/ 113 h 256"/>
                <a:gd name="T16" fmla="*/ 115 w 224"/>
                <a:gd name="T17" fmla="*/ 55 h 256"/>
                <a:gd name="T18" fmla="*/ 60 w 224"/>
                <a:gd name="T19" fmla="*/ 119 h 256"/>
                <a:gd name="T20" fmla="*/ 60 w 224"/>
                <a:gd name="T21" fmla="*/ 256 h 256"/>
                <a:gd name="T22" fmla="*/ 0 w 224"/>
                <a:gd name="T23" fmla="*/ 256 h 256"/>
                <a:gd name="T24" fmla="*/ 0 w 224"/>
                <a:gd name="T25"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56">
                  <a:moveTo>
                    <a:pt x="0" y="7"/>
                  </a:moveTo>
                  <a:cubicBezTo>
                    <a:pt x="50" y="7"/>
                    <a:pt x="50" y="7"/>
                    <a:pt x="50" y="7"/>
                  </a:cubicBezTo>
                  <a:cubicBezTo>
                    <a:pt x="58" y="37"/>
                    <a:pt x="58" y="37"/>
                    <a:pt x="58" y="37"/>
                  </a:cubicBezTo>
                  <a:cubicBezTo>
                    <a:pt x="74" y="16"/>
                    <a:pt x="97" y="0"/>
                    <a:pt x="134" y="0"/>
                  </a:cubicBezTo>
                  <a:cubicBezTo>
                    <a:pt x="191" y="0"/>
                    <a:pt x="224" y="32"/>
                    <a:pt x="224" y="105"/>
                  </a:cubicBezTo>
                  <a:cubicBezTo>
                    <a:pt x="224" y="256"/>
                    <a:pt x="224" y="256"/>
                    <a:pt x="224" y="256"/>
                  </a:cubicBezTo>
                  <a:cubicBezTo>
                    <a:pt x="164" y="256"/>
                    <a:pt x="164" y="256"/>
                    <a:pt x="164" y="256"/>
                  </a:cubicBezTo>
                  <a:cubicBezTo>
                    <a:pt x="164" y="113"/>
                    <a:pt x="164" y="113"/>
                    <a:pt x="164" y="113"/>
                  </a:cubicBezTo>
                  <a:cubicBezTo>
                    <a:pt x="164" y="69"/>
                    <a:pt x="143" y="55"/>
                    <a:pt x="115" y="55"/>
                  </a:cubicBezTo>
                  <a:cubicBezTo>
                    <a:pt x="85" y="55"/>
                    <a:pt x="60" y="77"/>
                    <a:pt x="60" y="119"/>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33" hidden="1"/>
            <p:cNvSpPr>
              <a:spLocks noEditPoints="1"/>
            </p:cNvSpPr>
            <p:nvPr userDrawn="1"/>
          </p:nvSpPr>
          <p:spPr bwMode="auto">
            <a:xfrm>
              <a:off x="5207000" y="-255588"/>
              <a:ext cx="61913" cy="87313"/>
            </a:xfrm>
            <a:custGeom>
              <a:avLst/>
              <a:gdLst>
                <a:gd name="T0" fmla="*/ 0 w 258"/>
                <a:gd name="T1" fmla="*/ 225 h 357"/>
                <a:gd name="T2" fmla="*/ 121 w 258"/>
                <a:gd name="T3" fmla="*/ 94 h 357"/>
                <a:gd name="T4" fmla="*/ 198 w 258"/>
                <a:gd name="T5" fmla="*/ 129 h 357"/>
                <a:gd name="T6" fmla="*/ 198 w 258"/>
                <a:gd name="T7" fmla="*/ 0 h 357"/>
                <a:gd name="T8" fmla="*/ 258 w 258"/>
                <a:gd name="T9" fmla="*/ 0 h 357"/>
                <a:gd name="T10" fmla="*/ 258 w 258"/>
                <a:gd name="T11" fmla="*/ 350 h 357"/>
                <a:gd name="T12" fmla="*/ 209 w 258"/>
                <a:gd name="T13" fmla="*/ 350 h 357"/>
                <a:gd name="T14" fmla="*/ 201 w 258"/>
                <a:gd name="T15" fmla="*/ 320 h 357"/>
                <a:gd name="T16" fmla="*/ 121 w 258"/>
                <a:gd name="T17" fmla="*/ 357 h 357"/>
                <a:gd name="T18" fmla="*/ 0 w 258"/>
                <a:gd name="T19" fmla="*/ 225 h 357"/>
                <a:gd name="T20" fmla="*/ 199 w 258"/>
                <a:gd name="T21" fmla="*/ 225 h 357"/>
                <a:gd name="T22" fmla="*/ 130 w 258"/>
                <a:gd name="T23" fmla="*/ 148 h 357"/>
                <a:gd name="T24" fmla="*/ 60 w 258"/>
                <a:gd name="T25" fmla="*/ 225 h 357"/>
                <a:gd name="T26" fmla="*/ 130 w 258"/>
                <a:gd name="T27" fmla="*/ 303 h 357"/>
                <a:gd name="T28" fmla="*/ 199 w 258"/>
                <a:gd name="T29" fmla="*/ 22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57">
                  <a:moveTo>
                    <a:pt x="0" y="225"/>
                  </a:moveTo>
                  <a:cubicBezTo>
                    <a:pt x="0" y="152"/>
                    <a:pt x="50" y="94"/>
                    <a:pt x="121" y="94"/>
                  </a:cubicBezTo>
                  <a:cubicBezTo>
                    <a:pt x="159" y="94"/>
                    <a:pt x="185" y="111"/>
                    <a:pt x="198" y="129"/>
                  </a:cubicBezTo>
                  <a:cubicBezTo>
                    <a:pt x="198" y="0"/>
                    <a:pt x="198" y="0"/>
                    <a:pt x="198" y="0"/>
                  </a:cubicBezTo>
                  <a:cubicBezTo>
                    <a:pt x="258" y="0"/>
                    <a:pt x="258" y="0"/>
                    <a:pt x="258" y="0"/>
                  </a:cubicBezTo>
                  <a:cubicBezTo>
                    <a:pt x="258" y="350"/>
                    <a:pt x="258" y="350"/>
                    <a:pt x="258" y="350"/>
                  </a:cubicBezTo>
                  <a:cubicBezTo>
                    <a:pt x="209" y="350"/>
                    <a:pt x="209" y="350"/>
                    <a:pt x="209" y="350"/>
                  </a:cubicBezTo>
                  <a:cubicBezTo>
                    <a:pt x="201" y="320"/>
                    <a:pt x="201" y="320"/>
                    <a:pt x="201" y="320"/>
                  </a:cubicBezTo>
                  <a:cubicBezTo>
                    <a:pt x="188" y="336"/>
                    <a:pt x="163" y="357"/>
                    <a:pt x="121" y="357"/>
                  </a:cubicBezTo>
                  <a:cubicBezTo>
                    <a:pt x="52" y="357"/>
                    <a:pt x="0" y="298"/>
                    <a:pt x="0" y="225"/>
                  </a:cubicBezTo>
                  <a:close/>
                  <a:moveTo>
                    <a:pt x="199" y="225"/>
                  </a:moveTo>
                  <a:cubicBezTo>
                    <a:pt x="199" y="180"/>
                    <a:pt x="170" y="148"/>
                    <a:pt x="130" y="148"/>
                  </a:cubicBezTo>
                  <a:cubicBezTo>
                    <a:pt x="90" y="148"/>
                    <a:pt x="60" y="180"/>
                    <a:pt x="60" y="225"/>
                  </a:cubicBezTo>
                  <a:cubicBezTo>
                    <a:pt x="60" y="271"/>
                    <a:pt x="90" y="303"/>
                    <a:pt x="130" y="303"/>
                  </a:cubicBezTo>
                  <a:cubicBezTo>
                    <a:pt x="170" y="303"/>
                    <a:pt x="199" y="271"/>
                    <a:pt x="199" y="2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34" hidden="1"/>
            <p:cNvSpPr>
              <a:spLocks noEditPoints="1"/>
            </p:cNvSpPr>
            <p:nvPr userDrawn="1"/>
          </p:nvSpPr>
          <p:spPr bwMode="auto">
            <a:xfrm>
              <a:off x="5278438" y="-255588"/>
              <a:ext cx="92075" cy="85725"/>
            </a:xfrm>
            <a:custGeom>
              <a:avLst/>
              <a:gdLst>
                <a:gd name="T0" fmla="*/ 58 w 58"/>
                <a:gd name="T1" fmla="*/ 16 h 54"/>
                <a:gd name="T2" fmla="*/ 46 w 58"/>
                <a:gd name="T3" fmla="*/ 54 h 54"/>
                <a:gd name="T4" fmla="*/ 37 w 58"/>
                <a:gd name="T5" fmla="*/ 54 h 54"/>
                <a:gd name="T6" fmla="*/ 29 w 58"/>
                <a:gd name="T7" fmla="*/ 27 h 54"/>
                <a:gd name="T8" fmla="*/ 22 w 58"/>
                <a:gd name="T9" fmla="*/ 54 h 54"/>
                <a:gd name="T10" fmla="*/ 12 w 58"/>
                <a:gd name="T11" fmla="*/ 54 h 54"/>
                <a:gd name="T12" fmla="*/ 0 w 58"/>
                <a:gd name="T13" fmla="*/ 16 h 54"/>
                <a:gd name="T14" fmla="*/ 10 w 58"/>
                <a:gd name="T15" fmla="*/ 16 h 54"/>
                <a:gd name="T16" fmla="*/ 17 w 58"/>
                <a:gd name="T17" fmla="*/ 43 h 54"/>
                <a:gd name="T18" fmla="*/ 25 w 58"/>
                <a:gd name="T19" fmla="*/ 16 h 54"/>
                <a:gd name="T20" fmla="*/ 34 w 58"/>
                <a:gd name="T21" fmla="*/ 16 h 54"/>
                <a:gd name="T22" fmla="*/ 41 w 58"/>
                <a:gd name="T23" fmla="*/ 43 h 54"/>
                <a:gd name="T24" fmla="*/ 49 w 58"/>
                <a:gd name="T25" fmla="*/ 16 h 54"/>
                <a:gd name="T26" fmla="*/ 58 w 58"/>
                <a:gd name="T27" fmla="*/ 16 h 54"/>
                <a:gd name="T28" fmla="*/ 25 w 58"/>
                <a:gd name="T29" fmla="*/ 10 h 54"/>
                <a:gd name="T30" fmla="*/ 18 w 58"/>
                <a:gd name="T31" fmla="*/ 10 h 54"/>
                <a:gd name="T32" fmla="*/ 25 w 58"/>
                <a:gd name="T33" fmla="*/ 0 h 54"/>
                <a:gd name="T34" fmla="*/ 34 w 58"/>
                <a:gd name="T35" fmla="*/ 0 h 54"/>
                <a:gd name="T36" fmla="*/ 41 w 58"/>
                <a:gd name="T37" fmla="*/ 10 h 54"/>
                <a:gd name="T38" fmla="*/ 33 w 58"/>
                <a:gd name="T39" fmla="*/ 10 h 54"/>
                <a:gd name="T40" fmla="*/ 29 w 58"/>
                <a:gd name="T41" fmla="*/ 5 h 54"/>
                <a:gd name="T42" fmla="*/ 25 w 58"/>
                <a:gd name="T4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4">
                  <a:moveTo>
                    <a:pt x="58" y="16"/>
                  </a:moveTo>
                  <a:lnTo>
                    <a:pt x="46" y="54"/>
                  </a:lnTo>
                  <a:lnTo>
                    <a:pt x="37" y="54"/>
                  </a:lnTo>
                  <a:lnTo>
                    <a:pt x="29" y="27"/>
                  </a:lnTo>
                  <a:lnTo>
                    <a:pt x="22" y="54"/>
                  </a:lnTo>
                  <a:lnTo>
                    <a:pt x="12" y="54"/>
                  </a:lnTo>
                  <a:lnTo>
                    <a:pt x="0" y="16"/>
                  </a:lnTo>
                  <a:lnTo>
                    <a:pt x="10" y="16"/>
                  </a:lnTo>
                  <a:lnTo>
                    <a:pt x="17" y="43"/>
                  </a:lnTo>
                  <a:lnTo>
                    <a:pt x="25" y="16"/>
                  </a:lnTo>
                  <a:lnTo>
                    <a:pt x="34" y="16"/>
                  </a:lnTo>
                  <a:lnTo>
                    <a:pt x="41" y="43"/>
                  </a:lnTo>
                  <a:lnTo>
                    <a:pt x="49" y="16"/>
                  </a:lnTo>
                  <a:lnTo>
                    <a:pt x="58" y="16"/>
                  </a:lnTo>
                  <a:close/>
                  <a:moveTo>
                    <a:pt x="25" y="10"/>
                  </a:moveTo>
                  <a:lnTo>
                    <a:pt x="18" y="10"/>
                  </a:lnTo>
                  <a:lnTo>
                    <a:pt x="25" y="0"/>
                  </a:lnTo>
                  <a:lnTo>
                    <a:pt x="34" y="0"/>
                  </a:lnTo>
                  <a:lnTo>
                    <a:pt x="41" y="10"/>
                  </a:lnTo>
                  <a:lnTo>
                    <a:pt x="33" y="10"/>
                  </a:lnTo>
                  <a:lnTo>
                    <a:pt x="29" y="5"/>
                  </a:lnTo>
                  <a:lnTo>
                    <a:pt x="25"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35" hidden="1"/>
            <p:cNvSpPr>
              <a:spLocks/>
            </p:cNvSpPr>
            <p:nvPr userDrawn="1"/>
          </p:nvSpPr>
          <p:spPr bwMode="auto">
            <a:xfrm>
              <a:off x="5380038" y="-231775"/>
              <a:ext cx="39688" cy="61913"/>
            </a:xfrm>
            <a:custGeom>
              <a:avLst/>
              <a:gdLst>
                <a:gd name="T0" fmla="*/ 0 w 163"/>
                <a:gd name="T1" fmla="*/ 7 h 256"/>
                <a:gd name="T2" fmla="*/ 49 w 163"/>
                <a:gd name="T3" fmla="*/ 7 h 256"/>
                <a:gd name="T4" fmla="*/ 58 w 163"/>
                <a:gd name="T5" fmla="*/ 36 h 256"/>
                <a:gd name="T6" fmla="*/ 121 w 163"/>
                <a:gd name="T7" fmla="*/ 0 h 256"/>
                <a:gd name="T8" fmla="*/ 163 w 163"/>
                <a:gd name="T9" fmla="*/ 12 h 256"/>
                <a:gd name="T10" fmla="*/ 142 w 163"/>
                <a:gd name="T11" fmla="*/ 64 h 256"/>
                <a:gd name="T12" fmla="*/ 112 w 163"/>
                <a:gd name="T13" fmla="*/ 56 h 256"/>
                <a:gd name="T14" fmla="*/ 60 w 163"/>
                <a:gd name="T15" fmla="*/ 120 h 256"/>
                <a:gd name="T16" fmla="*/ 60 w 163"/>
                <a:gd name="T17" fmla="*/ 256 h 256"/>
                <a:gd name="T18" fmla="*/ 0 w 163"/>
                <a:gd name="T19" fmla="*/ 256 h 256"/>
                <a:gd name="T20" fmla="*/ 0 w 163"/>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56">
                  <a:moveTo>
                    <a:pt x="0" y="7"/>
                  </a:moveTo>
                  <a:cubicBezTo>
                    <a:pt x="49" y="7"/>
                    <a:pt x="49" y="7"/>
                    <a:pt x="49" y="7"/>
                  </a:cubicBezTo>
                  <a:cubicBezTo>
                    <a:pt x="58" y="36"/>
                    <a:pt x="58" y="36"/>
                    <a:pt x="58" y="36"/>
                  </a:cubicBezTo>
                  <a:cubicBezTo>
                    <a:pt x="68" y="18"/>
                    <a:pt x="89" y="0"/>
                    <a:pt x="121" y="0"/>
                  </a:cubicBezTo>
                  <a:cubicBezTo>
                    <a:pt x="140" y="0"/>
                    <a:pt x="155" y="6"/>
                    <a:pt x="163" y="12"/>
                  </a:cubicBezTo>
                  <a:cubicBezTo>
                    <a:pt x="142" y="64"/>
                    <a:pt x="142" y="64"/>
                    <a:pt x="142" y="64"/>
                  </a:cubicBezTo>
                  <a:cubicBezTo>
                    <a:pt x="137" y="60"/>
                    <a:pt x="126"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36" hidden="1"/>
            <p:cNvSpPr>
              <a:spLocks/>
            </p:cNvSpPr>
            <p:nvPr userDrawn="1"/>
          </p:nvSpPr>
          <p:spPr bwMode="auto">
            <a:xfrm>
              <a:off x="5459413" y="-257175"/>
              <a:ext cx="79375" cy="88900"/>
            </a:xfrm>
            <a:custGeom>
              <a:avLst/>
              <a:gdLst>
                <a:gd name="T0" fmla="*/ 0 w 330"/>
                <a:gd name="T1" fmla="*/ 182 h 364"/>
                <a:gd name="T2" fmla="*/ 174 w 330"/>
                <a:gd name="T3" fmla="*/ 0 h 364"/>
                <a:gd name="T4" fmla="*/ 330 w 330"/>
                <a:gd name="T5" fmla="*/ 109 h 364"/>
                <a:gd name="T6" fmla="*/ 271 w 330"/>
                <a:gd name="T7" fmla="*/ 128 h 364"/>
                <a:gd name="T8" fmla="*/ 174 w 330"/>
                <a:gd name="T9" fmla="*/ 56 h 364"/>
                <a:gd name="T10" fmla="*/ 61 w 330"/>
                <a:gd name="T11" fmla="*/ 182 h 364"/>
                <a:gd name="T12" fmla="*/ 176 w 330"/>
                <a:gd name="T13" fmla="*/ 308 h 364"/>
                <a:gd name="T14" fmla="*/ 271 w 330"/>
                <a:gd name="T15" fmla="*/ 243 h 364"/>
                <a:gd name="T16" fmla="*/ 328 w 330"/>
                <a:gd name="T17" fmla="*/ 262 h 364"/>
                <a:gd name="T18" fmla="*/ 175 w 330"/>
                <a:gd name="T19" fmla="*/ 364 h 364"/>
                <a:gd name="T20" fmla="*/ 0 w 330"/>
                <a:gd name="T2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64">
                  <a:moveTo>
                    <a:pt x="0" y="182"/>
                  </a:moveTo>
                  <a:cubicBezTo>
                    <a:pt x="0" y="76"/>
                    <a:pt x="72" y="0"/>
                    <a:pt x="174" y="0"/>
                  </a:cubicBezTo>
                  <a:cubicBezTo>
                    <a:pt x="248" y="0"/>
                    <a:pt x="306" y="37"/>
                    <a:pt x="330" y="109"/>
                  </a:cubicBezTo>
                  <a:cubicBezTo>
                    <a:pt x="271" y="128"/>
                    <a:pt x="271" y="128"/>
                    <a:pt x="271" y="128"/>
                  </a:cubicBezTo>
                  <a:cubicBezTo>
                    <a:pt x="258" y="85"/>
                    <a:pt x="227" y="56"/>
                    <a:pt x="174" y="56"/>
                  </a:cubicBezTo>
                  <a:cubicBezTo>
                    <a:pt x="108" y="56"/>
                    <a:pt x="61" y="111"/>
                    <a:pt x="61" y="182"/>
                  </a:cubicBezTo>
                  <a:cubicBezTo>
                    <a:pt x="61" y="257"/>
                    <a:pt x="110" y="308"/>
                    <a:pt x="176" y="308"/>
                  </a:cubicBezTo>
                  <a:cubicBezTo>
                    <a:pt x="230" y="308"/>
                    <a:pt x="259" y="278"/>
                    <a:pt x="271" y="243"/>
                  </a:cubicBezTo>
                  <a:cubicBezTo>
                    <a:pt x="328" y="262"/>
                    <a:pt x="328" y="262"/>
                    <a:pt x="328" y="262"/>
                  </a:cubicBezTo>
                  <a:cubicBezTo>
                    <a:pt x="304" y="326"/>
                    <a:pt x="253" y="364"/>
                    <a:pt x="175" y="364"/>
                  </a:cubicBezTo>
                  <a:cubicBezTo>
                    <a:pt x="73" y="364"/>
                    <a:pt x="0" y="292"/>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37" hidden="1"/>
            <p:cNvSpPr>
              <a:spLocks/>
            </p:cNvSpPr>
            <p:nvPr userDrawn="1"/>
          </p:nvSpPr>
          <p:spPr bwMode="auto">
            <a:xfrm>
              <a:off x="5551488" y="-230188"/>
              <a:ext cx="55563" cy="87313"/>
            </a:xfrm>
            <a:custGeom>
              <a:avLst/>
              <a:gdLst>
                <a:gd name="T0" fmla="*/ 228 w 228"/>
                <a:gd name="T1" fmla="*/ 0 h 356"/>
                <a:gd name="T2" fmla="*/ 228 w 228"/>
                <a:gd name="T3" fmla="*/ 240 h 356"/>
                <a:gd name="T4" fmla="*/ 109 w 228"/>
                <a:gd name="T5" fmla="*/ 356 h 356"/>
                <a:gd name="T6" fmla="*/ 0 w 228"/>
                <a:gd name="T7" fmla="*/ 277 h 356"/>
                <a:gd name="T8" fmla="*/ 56 w 228"/>
                <a:gd name="T9" fmla="*/ 265 h 356"/>
                <a:gd name="T10" fmla="*/ 109 w 228"/>
                <a:gd name="T11" fmla="*/ 305 h 356"/>
                <a:gd name="T12" fmla="*/ 168 w 228"/>
                <a:gd name="T13" fmla="*/ 240 h 356"/>
                <a:gd name="T14" fmla="*/ 168 w 228"/>
                <a:gd name="T15" fmla="*/ 214 h 356"/>
                <a:gd name="T16" fmla="*/ 168 w 228"/>
                <a:gd name="T17" fmla="*/ 212 h 356"/>
                <a:gd name="T18" fmla="*/ 92 w 228"/>
                <a:gd name="T19" fmla="*/ 247 h 356"/>
                <a:gd name="T20" fmla="*/ 1 w 228"/>
                <a:gd name="T21" fmla="*/ 142 h 356"/>
                <a:gd name="T22" fmla="*/ 1 w 228"/>
                <a:gd name="T23" fmla="*/ 0 h 356"/>
                <a:gd name="T24" fmla="*/ 61 w 228"/>
                <a:gd name="T25" fmla="*/ 0 h 356"/>
                <a:gd name="T26" fmla="*/ 61 w 228"/>
                <a:gd name="T27" fmla="*/ 132 h 356"/>
                <a:gd name="T28" fmla="*/ 111 w 228"/>
                <a:gd name="T29" fmla="*/ 191 h 356"/>
                <a:gd name="T30" fmla="*/ 168 w 228"/>
                <a:gd name="T31" fmla="*/ 127 h 356"/>
                <a:gd name="T32" fmla="*/ 168 w 228"/>
                <a:gd name="T33" fmla="*/ 0 h 356"/>
                <a:gd name="T34" fmla="*/ 228 w 228"/>
                <a:gd name="T3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56">
                  <a:moveTo>
                    <a:pt x="228" y="0"/>
                  </a:moveTo>
                  <a:cubicBezTo>
                    <a:pt x="228" y="240"/>
                    <a:pt x="228" y="240"/>
                    <a:pt x="228" y="240"/>
                  </a:cubicBezTo>
                  <a:cubicBezTo>
                    <a:pt x="228" y="310"/>
                    <a:pt x="185" y="356"/>
                    <a:pt x="109" y="356"/>
                  </a:cubicBezTo>
                  <a:cubicBezTo>
                    <a:pt x="46" y="356"/>
                    <a:pt x="12" y="321"/>
                    <a:pt x="0" y="277"/>
                  </a:cubicBezTo>
                  <a:cubicBezTo>
                    <a:pt x="56" y="265"/>
                    <a:pt x="56" y="265"/>
                    <a:pt x="56" y="265"/>
                  </a:cubicBezTo>
                  <a:cubicBezTo>
                    <a:pt x="61" y="290"/>
                    <a:pt x="78" y="305"/>
                    <a:pt x="109" y="305"/>
                  </a:cubicBezTo>
                  <a:cubicBezTo>
                    <a:pt x="146" y="305"/>
                    <a:pt x="168" y="282"/>
                    <a:pt x="168" y="240"/>
                  </a:cubicBezTo>
                  <a:cubicBezTo>
                    <a:pt x="168" y="214"/>
                    <a:pt x="168" y="214"/>
                    <a:pt x="168" y="214"/>
                  </a:cubicBezTo>
                  <a:cubicBezTo>
                    <a:pt x="168" y="212"/>
                    <a:pt x="168" y="212"/>
                    <a:pt x="168" y="212"/>
                  </a:cubicBezTo>
                  <a:cubicBezTo>
                    <a:pt x="151" y="233"/>
                    <a:pt x="130" y="247"/>
                    <a:pt x="92" y="247"/>
                  </a:cubicBezTo>
                  <a:cubicBezTo>
                    <a:pt x="38" y="247"/>
                    <a:pt x="1" y="215"/>
                    <a:pt x="1" y="142"/>
                  </a:cubicBezTo>
                  <a:cubicBezTo>
                    <a:pt x="1" y="0"/>
                    <a:pt x="1" y="0"/>
                    <a:pt x="1" y="0"/>
                  </a:cubicBezTo>
                  <a:cubicBezTo>
                    <a:pt x="61" y="0"/>
                    <a:pt x="61" y="0"/>
                    <a:pt x="61" y="0"/>
                  </a:cubicBezTo>
                  <a:cubicBezTo>
                    <a:pt x="61" y="132"/>
                    <a:pt x="61" y="132"/>
                    <a:pt x="61" y="132"/>
                  </a:cubicBezTo>
                  <a:cubicBezTo>
                    <a:pt x="61" y="177"/>
                    <a:pt x="81" y="191"/>
                    <a:pt x="111" y="191"/>
                  </a:cubicBezTo>
                  <a:cubicBezTo>
                    <a:pt x="144" y="191"/>
                    <a:pt x="168" y="169"/>
                    <a:pt x="168" y="127"/>
                  </a:cubicBezTo>
                  <a:cubicBezTo>
                    <a:pt x="168" y="0"/>
                    <a:pt x="168" y="0"/>
                    <a:pt x="168" y="0"/>
                  </a:cubicBezTo>
                  <a:lnTo>
                    <a:pt x="22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38" hidden="1"/>
            <p:cNvSpPr>
              <a:spLocks/>
            </p:cNvSpPr>
            <p:nvPr userDrawn="1"/>
          </p:nvSpPr>
          <p:spPr bwMode="auto">
            <a:xfrm>
              <a:off x="5621338" y="-231775"/>
              <a:ext cx="88900" cy="61913"/>
            </a:xfrm>
            <a:custGeom>
              <a:avLst/>
              <a:gdLst>
                <a:gd name="T0" fmla="*/ 0 w 362"/>
                <a:gd name="T1" fmla="*/ 7 h 256"/>
                <a:gd name="T2" fmla="*/ 49 w 362"/>
                <a:gd name="T3" fmla="*/ 7 h 256"/>
                <a:gd name="T4" fmla="*/ 57 w 362"/>
                <a:gd name="T5" fmla="*/ 36 h 256"/>
                <a:gd name="T6" fmla="*/ 134 w 362"/>
                <a:gd name="T7" fmla="*/ 0 h 256"/>
                <a:gd name="T8" fmla="*/ 202 w 362"/>
                <a:gd name="T9" fmla="*/ 37 h 256"/>
                <a:gd name="T10" fmla="*/ 282 w 362"/>
                <a:gd name="T11" fmla="*/ 0 h 256"/>
                <a:gd name="T12" fmla="*/ 362 w 362"/>
                <a:gd name="T13" fmla="*/ 91 h 256"/>
                <a:gd name="T14" fmla="*/ 362 w 362"/>
                <a:gd name="T15" fmla="*/ 256 h 256"/>
                <a:gd name="T16" fmla="*/ 302 w 362"/>
                <a:gd name="T17" fmla="*/ 256 h 256"/>
                <a:gd name="T18" fmla="*/ 302 w 362"/>
                <a:gd name="T19" fmla="*/ 108 h 256"/>
                <a:gd name="T20" fmla="*/ 260 w 362"/>
                <a:gd name="T21" fmla="*/ 55 h 256"/>
                <a:gd name="T22" fmla="*/ 211 w 362"/>
                <a:gd name="T23" fmla="*/ 115 h 256"/>
                <a:gd name="T24" fmla="*/ 211 w 362"/>
                <a:gd name="T25" fmla="*/ 256 h 256"/>
                <a:gd name="T26" fmla="*/ 151 w 362"/>
                <a:gd name="T27" fmla="*/ 256 h 256"/>
                <a:gd name="T28" fmla="*/ 151 w 362"/>
                <a:gd name="T29" fmla="*/ 108 h 256"/>
                <a:gd name="T30" fmla="*/ 108 w 362"/>
                <a:gd name="T31" fmla="*/ 55 h 256"/>
                <a:gd name="T32" fmla="*/ 60 w 362"/>
                <a:gd name="T33" fmla="*/ 115 h 256"/>
                <a:gd name="T34" fmla="*/ 60 w 362"/>
                <a:gd name="T35" fmla="*/ 256 h 256"/>
                <a:gd name="T36" fmla="*/ 0 w 362"/>
                <a:gd name="T37" fmla="*/ 256 h 256"/>
                <a:gd name="T38" fmla="*/ 0 w 362"/>
                <a:gd name="T39"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256">
                  <a:moveTo>
                    <a:pt x="0" y="7"/>
                  </a:moveTo>
                  <a:cubicBezTo>
                    <a:pt x="49" y="7"/>
                    <a:pt x="49" y="7"/>
                    <a:pt x="49" y="7"/>
                  </a:cubicBezTo>
                  <a:cubicBezTo>
                    <a:pt x="57" y="36"/>
                    <a:pt x="57" y="36"/>
                    <a:pt x="57" y="36"/>
                  </a:cubicBezTo>
                  <a:cubicBezTo>
                    <a:pt x="72" y="16"/>
                    <a:pt x="99" y="0"/>
                    <a:pt x="134" y="0"/>
                  </a:cubicBezTo>
                  <a:cubicBezTo>
                    <a:pt x="172" y="0"/>
                    <a:pt x="192" y="18"/>
                    <a:pt x="202" y="37"/>
                  </a:cubicBezTo>
                  <a:cubicBezTo>
                    <a:pt x="217" y="17"/>
                    <a:pt x="243" y="0"/>
                    <a:pt x="282" y="0"/>
                  </a:cubicBezTo>
                  <a:cubicBezTo>
                    <a:pt x="328" y="0"/>
                    <a:pt x="362" y="27"/>
                    <a:pt x="362" y="91"/>
                  </a:cubicBezTo>
                  <a:cubicBezTo>
                    <a:pt x="362" y="256"/>
                    <a:pt x="362" y="256"/>
                    <a:pt x="362" y="256"/>
                  </a:cubicBezTo>
                  <a:cubicBezTo>
                    <a:pt x="302" y="256"/>
                    <a:pt x="302" y="256"/>
                    <a:pt x="302" y="256"/>
                  </a:cubicBezTo>
                  <a:cubicBezTo>
                    <a:pt x="302" y="108"/>
                    <a:pt x="302" y="108"/>
                    <a:pt x="302" y="108"/>
                  </a:cubicBezTo>
                  <a:cubicBezTo>
                    <a:pt x="302" y="70"/>
                    <a:pt x="286" y="55"/>
                    <a:pt x="260" y="55"/>
                  </a:cubicBezTo>
                  <a:cubicBezTo>
                    <a:pt x="232" y="55"/>
                    <a:pt x="211" y="75"/>
                    <a:pt x="211" y="115"/>
                  </a:cubicBezTo>
                  <a:cubicBezTo>
                    <a:pt x="211" y="256"/>
                    <a:pt x="211" y="256"/>
                    <a:pt x="211" y="256"/>
                  </a:cubicBezTo>
                  <a:cubicBezTo>
                    <a:pt x="151" y="256"/>
                    <a:pt x="151" y="256"/>
                    <a:pt x="151" y="256"/>
                  </a:cubicBezTo>
                  <a:cubicBezTo>
                    <a:pt x="151" y="108"/>
                    <a:pt x="151" y="108"/>
                    <a:pt x="151" y="108"/>
                  </a:cubicBezTo>
                  <a:cubicBezTo>
                    <a:pt x="151" y="70"/>
                    <a:pt x="133" y="55"/>
                    <a:pt x="108" y="55"/>
                  </a:cubicBezTo>
                  <a:cubicBezTo>
                    <a:pt x="81" y="55"/>
                    <a:pt x="60" y="75"/>
                    <a:pt x="60" y="115"/>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39" hidden="1"/>
            <p:cNvSpPr>
              <a:spLocks/>
            </p:cNvSpPr>
            <p:nvPr userDrawn="1"/>
          </p:nvSpPr>
          <p:spPr bwMode="auto">
            <a:xfrm>
              <a:off x="5722938" y="-231775"/>
              <a:ext cx="39688" cy="61913"/>
            </a:xfrm>
            <a:custGeom>
              <a:avLst/>
              <a:gdLst>
                <a:gd name="T0" fmla="*/ 0 w 164"/>
                <a:gd name="T1" fmla="*/ 7 h 256"/>
                <a:gd name="T2" fmla="*/ 49 w 164"/>
                <a:gd name="T3" fmla="*/ 7 h 256"/>
                <a:gd name="T4" fmla="*/ 58 w 164"/>
                <a:gd name="T5" fmla="*/ 36 h 256"/>
                <a:gd name="T6" fmla="*/ 121 w 164"/>
                <a:gd name="T7" fmla="*/ 0 h 256"/>
                <a:gd name="T8" fmla="*/ 164 w 164"/>
                <a:gd name="T9" fmla="*/ 12 h 256"/>
                <a:gd name="T10" fmla="*/ 142 w 164"/>
                <a:gd name="T11" fmla="*/ 64 h 256"/>
                <a:gd name="T12" fmla="*/ 112 w 164"/>
                <a:gd name="T13" fmla="*/ 56 h 256"/>
                <a:gd name="T14" fmla="*/ 60 w 164"/>
                <a:gd name="T15" fmla="*/ 120 h 256"/>
                <a:gd name="T16" fmla="*/ 60 w 164"/>
                <a:gd name="T17" fmla="*/ 256 h 256"/>
                <a:gd name="T18" fmla="*/ 0 w 164"/>
                <a:gd name="T19" fmla="*/ 256 h 256"/>
                <a:gd name="T20" fmla="*/ 0 w 164"/>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56">
                  <a:moveTo>
                    <a:pt x="0" y="7"/>
                  </a:moveTo>
                  <a:cubicBezTo>
                    <a:pt x="49" y="7"/>
                    <a:pt x="49" y="7"/>
                    <a:pt x="49" y="7"/>
                  </a:cubicBezTo>
                  <a:cubicBezTo>
                    <a:pt x="58" y="36"/>
                    <a:pt x="58" y="36"/>
                    <a:pt x="58" y="36"/>
                  </a:cubicBezTo>
                  <a:cubicBezTo>
                    <a:pt x="68" y="18"/>
                    <a:pt x="89" y="0"/>
                    <a:pt x="121" y="0"/>
                  </a:cubicBezTo>
                  <a:cubicBezTo>
                    <a:pt x="141" y="0"/>
                    <a:pt x="156" y="6"/>
                    <a:pt x="164" y="12"/>
                  </a:cubicBezTo>
                  <a:cubicBezTo>
                    <a:pt x="142" y="64"/>
                    <a:pt x="142" y="64"/>
                    <a:pt x="142" y="64"/>
                  </a:cubicBezTo>
                  <a:cubicBezTo>
                    <a:pt x="137" y="60"/>
                    <a:pt x="127"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40" hidden="1"/>
            <p:cNvSpPr>
              <a:spLocks/>
            </p:cNvSpPr>
            <p:nvPr userDrawn="1"/>
          </p:nvSpPr>
          <p:spPr bwMode="auto">
            <a:xfrm>
              <a:off x="5772150" y="-230188"/>
              <a:ext cx="55563" cy="61913"/>
            </a:xfrm>
            <a:custGeom>
              <a:avLst/>
              <a:gdLst>
                <a:gd name="T0" fmla="*/ 223 w 223"/>
                <a:gd name="T1" fmla="*/ 249 h 256"/>
                <a:gd name="T2" fmla="*/ 174 w 223"/>
                <a:gd name="T3" fmla="*/ 249 h 256"/>
                <a:gd name="T4" fmla="*/ 165 w 223"/>
                <a:gd name="T5" fmla="*/ 219 h 256"/>
                <a:gd name="T6" fmla="*/ 89 w 223"/>
                <a:gd name="T7" fmla="*/ 256 h 256"/>
                <a:gd name="T8" fmla="*/ 0 w 223"/>
                <a:gd name="T9" fmla="*/ 150 h 256"/>
                <a:gd name="T10" fmla="*/ 0 w 223"/>
                <a:gd name="T11" fmla="*/ 0 h 256"/>
                <a:gd name="T12" fmla="*/ 60 w 223"/>
                <a:gd name="T13" fmla="*/ 0 h 256"/>
                <a:gd name="T14" fmla="*/ 60 w 223"/>
                <a:gd name="T15" fmla="*/ 142 h 256"/>
                <a:gd name="T16" fmla="*/ 108 w 223"/>
                <a:gd name="T17" fmla="*/ 200 h 256"/>
                <a:gd name="T18" fmla="*/ 163 w 223"/>
                <a:gd name="T19" fmla="*/ 136 h 256"/>
                <a:gd name="T20" fmla="*/ 163 w 223"/>
                <a:gd name="T21" fmla="*/ 0 h 256"/>
                <a:gd name="T22" fmla="*/ 223 w 223"/>
                <a:gd name="T23" fmla="*/ 0 h 256"/>
                <a:gd name="T24" fmla="*/ 223 w 223"/>
                <a:gd name="T25" fmla="*/ 2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56">
                  <a:moveTo>
                    <a:pt x="223" y="249"/>
                  </a:moveTo>
                  <a:cubicBezTo>
                    <a:pt x="174" y="249"/>
                    <a:pt x="174" y="249"/>
                    <a:pt x="174" y="249"/>
                  </a:cubicBezTo>
                  <a:cubicBezTo>
                    <a:pt x="165" y="219"/>
                    <a:pt x="165" y="219"/>
                    <a:pt x="165" y="219"/>
                  </a:cubicBezTo>
                  <a:cubicBezTo>
                    <a:pt x="150" y="240"/>
                    <a:pt x="126" y="256"/>
                    <a:pt x="89" y="256"/>
                  </a:cubicBezTo>
                  <a:cubicBezTo>
                    <a:pt x="32" y="256"/>
                    <a:pt x="0" y="223"/>
                    <a:pt x="0" y="150"/>
                  </a:cubicBezTo>
                  <a:cubicBezTo>
                    <a:pt x="0" y="0"/>
                    <a:pt x="0" y="0"/>
                    <a:pt x="0" y="0"/>
                  </a:cubicBezTo>
                  <a:cubicBezTo>
                    <a:pt x="60" y="0"/>
                    <a:pt x="60" y="0"/>
                    <a:pt x="60" y="0"/>
                  </a:cubicBezTo>
                  <a:cubicBezTo>
                    <a:pt x="60" y="142"/>
                    <a:pt x="60" y="142"/>
                    <a:pt x="60" y="142"/>
                  </a:cubicBezTo>
                  <a:cubicBezTo>
                    <a:pt x="60" y="187"/>
                    <a:pt x="80" y="200"/>
                    <a:pt x="108" y="200"/>
                  </a:cubicBezTo>
                  <a:cubicBezTo>
                    <a:pt x="139" y="200"/>
                    <a:pt x="163" y="179"/>
                    <a:pt x="163" y="136"/>
                  </a:cubicBezTo>
                  <a:cubicBezTo>
                    <a:pt x="163" y="0"/>
                    <a:pt x="163" y="0"/>
                    <a:pt x="163" y="0"/>
                  </a:cubicBezTo>
                  <a:cubicBezTo>
                    <a:pt x="223" y="0"/>
                    <a:pt x="223" y="0"/>
                    <a:pt x="223" y="0"/>
                  </a:cubicBezTo>
                  <a:lnTo>
                    <a:pt x="223" y="2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42" name="shpLogoENGExplorers" hidden="1"/>
          <p:cNvPicPr>
            <a:picLocks noChangeAspect="1"/>
          </p:cNvPicPr>
          <p:nvPr userDrawn="1"/>
        </p:nvPicPr>
        <p:blipFill>
          <a:blip r:embed="rId6"/>
          <a:stretch>
            <a:fillRect/>
          </a:stretch>
        </p:blipFill>
        <p:spPr>
          <a:xfrm>
            <a:off x="364324" y="341834"/>
            <a:ext cx="3665286" cy="690468"/>
          </a:xfrm>
          <a:prstGeom prst="rect">
            <a:avLst/>
          </a:prstGeom>
        </p:spPr>
      </p:pic>
    </p:spTree>
    <p:extLst>
      <p:ext uri="{BB962C8B-B14F-4D97-AF65-F5344CB8AC3E}">
        <p14:creationId xmlns:p14="http://schemas.microsoft.com/office/powerpoint/2010/main" val="246431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
            <a:ext cx="12192000" cy="6858000"/>
          </a:xfrm>
          <a:solidFill>
            <a:srgbClr val="E7E7E8"/>
          </a:solidFill>
        </p:spPr>
        <p:txBody>
          <a:bodyPr anchor="ctr" anchorCtr="0"/>
          <a:lstStyle>
            <a:lvl1pPr algn="ctr">
              <a:buNone/>
              <a:defRPr/>
            </a:lvl1pPr>
          </a:lstStyle>
          <a:p>
            <a:r>
              <a:rPr lang="en-US"/>
              <a:t>Click icon to add picture</a:t>
            </a:r>
            <a:endParaRPr lang="en-GB" dirty="0"/>
          </a:p>
        </p:txBody>
      </p:sp>
      <p:sp>
        <p:nvSpPr>
          <p:cNvPr id="16" name="Title 1"/>
          <p:cNvSpPr>
            <a:spLocks noGrp="1"/>
          </p:cNvSpPr>
          <p:nvPr>
            <p:ph type="ctrTitle"/>
          </p:nvPr>
        </p:nvSpPr>
        <p:spPr>
          <a:xfrm>
            <a:off x="372031" y="1764361"/>
            <a:ext cx="11448493" cy="1667657"/>
          </a:xfrm>
        </p:spPr>
        <p:txBody>
          <a:bodyPr/>
          <a:lstStyle>
            <a:lvl1pPr>
              <a:lnSpc>
                <a:spcPct val="90000"/>
              </a:lnSpc>
              <a:defRPr sz="5400">
                <a:solidFill>
                  <a:schemeClr val="tx2"/>
                </a:solidFill>
              </a:defRPr>
            </a:lvl1pPr>
          </a:lstStyle>
          <a:p>
            <a:r>
              <a:rPr lang="en-US"/>
              <a:t>Click to edit Master title style</a:t>
            </a:r>
            <a:endParaRPr lang="en-GB" dirty="0"/>
          </a:p>
        </p:txBody>
      </p:sp>
      <p:sp>
        <p:nvSpPr>
          <p:cNvPr id="18" name="Text Placeholder 6"/>
          <p:cNvSpPr>
            <a:spLocks noGrp="1"/>
          </p:cNvSpPr>
          <p:nvPr>
            <p:ph type="body" sz="quarter" idx="12" hasCustomPrompt="1"/>
          </p:nvPr>
        </p:nvSpPr>
        <p:spPr>
          <a:xfrm>
            <a:off x="359899" y="4358377"/>
            <a:ext cx="5724526" cy="1110810"/>
          </a:xfrm>
        </p:spPr>
        <p:txBody>
          <a:bodyPr anchor="t" anchorCtr="0">
            <a:noAutofit/>
          </a:bodyPr>
          <a:lstStyle>
            <a:lvl1pPr marL="0" indent="0">
              <a:lnSpc>
                <a:spcPct val="90000"/>
              </a:lnSpc>
              <a:spcBef>
                <a:spcPts val="0"/>
              </a:spcBef>
              <a:buNone/>
              <a:defRPr sz="2200" baseline="0">
                <a:solidFill>
                  <a:schemeClr val="tx2"/>
                </a:solidFill>
              </a:defRPr>
            </a:lvl1pPr>
          </a:lstStyle>
          <a:p>
            <a:pPr lvl="0"/>
            <a:r>
              <a:rPr lang="en-GB" dirty="0"/>
              <a:t>Name</a:t>
            </a:r>
          </a:p>
          <a:p>
            <a:pPr lvl="0"/>
            <a:r>
              <a:rPr lang="en-GB" dirty="0"/>
              <a:t>Date</a:t>
            </a:r>
          </a:p>
        </p:txBody>
      </p:sp>
      <p:grpSp>
        <p:nvGrpSpPr>
          <p:cNvPr id="159" name="shpLogoENGNWM" hidden="1"/>
          <p:cNvGrpSpPr>
            <a:grpSpLocks noChangeAspect="1"/>
          </p:cNvGrpSpPr>
          <p:nvPr userDrawn="1"/>
        </p:nvGrpSpPr>
        <p:grpSpPr bwMode="auto">
          <a:xfrm>
            <a:off x="372031" y="381972"/>
            <a:ext cx="2783354" cy="582964"/>
            <a:chOff x="1692" y="2211"/>
            <a:chExt cx="4679" cy="980"/>
          </a:xfrm>
          <a:solidFill>
            <a:schemeClr val="tx2"/>
          </a:solidFill>
        </p:grpSpPr>
        <p:sp>
          <p:nvSpPr>
            <p:cNvPr id="160" name="Freeform 5" hidden="1"/>
            <p:cNvSpPr>
              <a:spLocks/>
            </p:cNvSpPr>
            <p:nvPr userDrawn="1"/>
          </p:nvSpPr>
          <p:spPr bwMode="auto">
            <a:xfrm>
              <a:off x="1692" y="2813"/>
              <a:ext cx="147" cy="164"/>
            </a:xfrm>
            <a:custGeom>
              <a:avLst/>
              <a:gdLst>
                <a:gd name="T0" fmla="*/ 0 w 62"/>
                <a:gd name="T1" fmla="*/ 34 h 69"/>
                <a:gd name="T2" fmla="*/ 33 w 62"/>
                <a:gd name="T3" fmla="*/ 0 h 69"/>
                <a:gd name="T4" fmla="*/ 62 w 62"/>
                <a:gd name="T5" fmla="*/ 20 h 69"/>
                <a:gd name="T6" fmla="*/ 51 w 62"/>
                <a:gd name="T7" fmla="*/ 24 h 69"/>
                <a:gd name="T8" fmla="*/ 33 w 62"/>
                <a:gd name="T9" fmla="*/ 10 h 69"/>
                <a:gd name="T10" fmla="*/ 11 w 62"/>
                <a:gd name="T11" fmla="*/ 34 h 69"/>
                <a:gd name="T12" fmla="*/ 33 w 62"/>
                <a:gd name="T13" fmla="*/ 58 h 69"/>
                <a:gd name="T14" fmla="*/ 51 w 62"/>
                <a:gd name="T15" fmla="*/ 46 h 69"/>
                <a:gd name="T16" fmla="*/ 62 w 62"/>
                <a:gd name="T17" fmla="*/ 49 h 69"/>
                <a:gd name="T18" fmla="*/ 33 w 62"/>
                <a:gd name="T19" fmla="*/ 69 h 69"/>
                <a:gd name="T20" fmla="*/ 0 w 62"/>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34"/>
                  </a:moveTo>
                  <a:cubicBezTo>
                    <a:pt x="0" y="14"/>
                    <a:pt x="13" y="0"/>
                    <a:pt x="33" y="0"/>
                  </a:cubicBezTo>
                  <a:cubicBezTo>
                    <a:pt x="47" y="0"/>
                    <a:pt x="58" y="7"/>
                    <a:pt x="62" y="20"/>
                  </a:cubicBezTo>
                  <a:cubicBezTo>
                    <a:pt x="51" y="24"/>
                    <a:pt x="51" y="24"/>
                    <a:pt x="51" y="24"/>
                  </a:cubicBezTo>
                  <a:cubicBezTo>
                    <a:pt x="49" y="16"/>
                    <a:pt x="43" y="10"/>
                    <a:pt x="33" y="10"/>
                  </a:cubicBezTo>
                  <a:cubicBezTo>
                    <a:pt x="20" y="10"/>
                    <a:pt x="11" y="21"/>
                    <a:pt x="11" y="34"/>
                  </a:cubicBezTo>
                  <a:cubicBezTo>
                    <a:pt x="11" y="49"/>
                    <a:pt x="21" y="58"/>
                    <a:pt x="33" y="58"/>
                  </a:cubicBezTo>
                  <a:cubicBezTo>
                    <a:pt x="43" y="58"/>
                    <a:pt x="49" y="52"/>
                    <a:pt x="51" y="46"/>
                  </a:cubicBezTo>
                  <a:cubicBezTo>
                    <a:pt x="62" y="49"/>
                    <a:pt x="62" y="49"/>
                    <a:pt x="62" y="49"/>
                  </a:cubicBezTo>
                  <a:cubicBezTo>
                    <a:pt x="57" y="62"/>
                    <a:pt x="48" y="69"/>
                    <a:pt x="33" y="69"/>
                  </a:cubicBezTo>
                  <a:cubicBezTo>
                    <a:pt x="14" y="69"/>
                    <a:pt x="0" y="55"/>
                    <a:pt x="0" y="3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6" hidden="1"/>
            <p:cNvSpPr>
              <a:spLocks noEditPoints="1"/>
            </p:cNvSpPr>
            <p:nvPr userDrawn="1"/>
          </p:nvSpPr>
          <p:spPr bwMode="auto">
            <a:xfrm>
              <a:off x="1853"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1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5"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7" y="9"/>
                    <a:pt x="21" y="9"/>
                  </a:cubicBezTo>
                  <a:cubicBezTo>
                    <a:pt x="15" y="9"/>
                    <a:pt x="12" y="12"/>
                    <a:pt x="11" y="17"/>
                  </a:cubicBezTo>
                  <a:cubicBezTo>
                    <a:pt x="1" y="14"/>
                    <a:pt x="1" y="14"/>
                    <a:pt x="1" y="14"/>
                  </a:cubicBezTo>
                  <a:cubicBezTo>
                    <a:pt x="4" y="5"/>
                    <a:pt x="10" y="0"/>
                    <a:pt x="21" y="0"/>
                  </a:cubicBezTo>
                  <a:cubicBezTo>
                    <a:pt x="32"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7" hidden="1"/>
            <p:cNvSpPr>
              <a:spLocks/>
            </p:cNvSpPr>
            <p:nvPr userDrawn="1"/>
          </p:nvSpPr>
          <p:spPr bwMode="auto">
            <a:xfrm>
              <a:off x="1974" y="2858"/>
              <a:ext cx="101" cy="116"/>
            </a:xfrm>
            <a:custGeom>
              <a:avLst/>
              <a:gdLst>
                <a:gd name="T0" fmla="*/ 0 w 43"/>
                <a:gd name="T1" fmla="*/ 1 h 49"/>
                <a:gd name="T2" fmla="*/ 10 w 43"/>
                <a:gd name="T3" fmla="*/ 1 h 49"/>
                <a:gd name="T4" fmla="*/ 11 w 43"/>
                <a:gd name="T5" fmla="*/ 7 h 49"/>
                <a:gd name="T6" fmla="*/ 26 w 43"/>
                <a:gd name="T7" fmla="*/ 0 h 49"/>
                <a:gd name="T8" fmla="*/ 43 w 43"/>
                <a:gd name="T9" fmla="*/ 20 h 49"/>
                <a:gd name="T10" fmla="*/ 43 w 43"/>
                <a:gd name="T11" fmla="*/ 49 h 49"/>
                <a:gd name="T12" fmla="*/ 31 w 43"/>
                <a:gd name="T13" fmla="*/ 49 h 49"/>
                <a:gd name="T14" fmla="*/ 31 w 43"/>
                <a:gd name="T15" fmla="*/ 21 h 49"/>
                <a:gd name="T16" fmla="*/ 22 w 43"/>
                <a:gd name="T17" fmla="*/ 10 h 49"/>
                <a:gd name="T18" fmla="*/ 12 w 43"/>
                <a:gd name="T19" fmla="*/ 23 h 49"/>
                <a:gd name="T20" fmla="*/ 12 w 43"/>
                <a:gd name="T21" fmla="*/ 49 h 49"/>
                <a:gd name="T22" fmla="*/ 0 w 43"/>
                <a:gd name="T23" fmla="*/ 49 h 49"/>
                <a:gd name="T24" fmla="*/ 0 w 4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1"/>
                  </a:moveTo>
                  <a:cubicBezTo>
                    <a:pt x="10" y="1"/>
                    <a:pt x="10" y="1"/>
                    <a:pt x="10" y="1"/>
                  </a:cubicBezTo>
                  <a:cubicBezTo>
                    <a:pt x="11" y="7"/>
                    <a:pt x="11" y="7"/>
                    <a:pt x="11" y="7"/>
                  </a:cubicBezTo>
                  <a:cubicBezTo>
                    <a:pt x="14" y="3"/>
                    <a:pt x="19" y="0"/>
                    <a:pt x="26" y="0"/>
                  </a:cubicBezTo>
                  <a:cubicBezTo>
                    <a:pt x="36" y="0"/>
                    <a:pt x="43" y="6"/>
                    <a:pt x="43" y="20"/>
                  </a:cubicBezTo>
                  <a:cubicBezTo>
                    <a:pt x="43" y="49"/>
                    <a:pt x="43" y="49"/>
                    <a:pt x="43" y="49"/>
                  </a:cubicBezTo>
                  <a:cubicBezTo>
                    <a:pt x="31" y="49"/>
                    <a:pt x="31" y="49"/>
                    <a:pt x="31" y="49"/>
                  </a:cubicBezTo>
                  <a:cubicBezTo>
                    <a:pt x="31" y="21"/>
                    <a:pt x="31" y="21"/>
                    <a:pt x="31" y="21"/>
                  </a:cubicBezTo>
                  <a:cubicBezTo>
                    <a:pt x="31" y="13"/>
                    <a:pt x="27" y="10"/>
                    <a:pt x="22" y="10"/>
                  </a:cubicBezTo>
                  <a:cubicBezTo>
                    <a:pt x="16" y="10"/>
                    <a:pt x="12" y="14"/>
                    <a:pt x="12" y="23"/>
                  </a:cubicBezTo>
                  <a:cubicBezTo>
                    <a:pt x="12" y="49"/>
                    <a:pt x="12" y="49"/>
                    <a:pt x="12" y="49"/>
                  </a:cubicBezTo>
                  <a:cubicBezTo>
                    <a:pt x="0" y="49"/>
                    <a:pt x="0" y="49"/>
                    <a:pt x="0" y="4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 hidden="1"/>
            <p:cNvSpPr>
              <a:spLocks noEditPoints="1"/>
            </p:cNvSpPr>
            <p:nvPr userDrawn="1"/>
          </p:nvSpPr>
          <p:spPr bwMode="auto">
            <a:xfrm>
              <a:off x="2094"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0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4"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6" y="9"/>
                    <a:pt x="20" y="9"/>
                  </a:cubicBezTo>
                  <a:cubicBezTo>
                    <a:pt x="14" y="9"/>
                    <a:pt x="12" y="12"/>
                    <a:pt x="11" y="17"/>
                  </a:cubicBezTo>
                  <a:cubicBezTo>
                    <a:pt x="1" y="14"/>
                    <a:pt x="1" y="14"/>
                    <a:pt x="1" y="14"/>
                  </a:cubicBezTo>
                  <a:cubicBezTo>
                    <a:pt x="3" y="5"/>
                    <a:pt x="9" y="0"/>
                    <a:pt x="21" y="0"/>
                  </a:cubicBezTo>
                  <a:cubicBezTo>
                    <a:pt x="31"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9" hidden="1"/>
            <p:cNvSpPr>
              <a:spLocks/>
            </p:cNvSpPr>
            <p:nvPr userDrawn="1"/>
          </p:nvSpPr>
          <p:spPr bwMode="auto">
            <a:xfrm>
              <a:off x="2215" y="2815"/>
              <a:ext cx="28" cy="159"/>
            </a:xfrm>
            <a:custGeom>
              <a:avLst/>
              <a:gdLst>
                <a:gd name="T0" fmla="*/ 0 w 28"/>
                <a:gd name="T1" fmla="*/ 0 h 159"/>
                <a:gd name="T2" fmla="*/ 28 w 28"/>
                <a:gd name="T3" fmla="*/ 0 h 159"/>
                <a:gd name="T4" fmla="*/ 28 w 28"/>
                <a:gd name="T5" fmla="*/ 79 h 159"/>
                <a:gd name="T6" fmla="*/ 28 w 28"/>
                <a:gd name="T7" fmla="*/ 159 h 159"/>
                <a:gd name="T8" fmla="*/ 0 w 28"/>
                <a:gd name="T9" fmla="*/ 159 h 159"/>
                <a:gd name="T10" fmla="*/ 0 w 28"/>
                <a:gd name="T11" fmla="*/ 0 h 159"/>
              </a:gdLst>
              <a:ahLst/>
              <a:cxnLst>
                <a:cxn ang="0">
                  <a:pos x="T0" y="T1"/>
                </a:cxn>
                <a:cxn ang="0">
                  <a:pos x="T2" y="T3"/>
                </a:cxn>
                <a:cxn ang="0">
                  <a:pos x="T4" y="T5"/>
                </a:cxn>
                <a:cxn ang="0">
                  <a:pos x="T6" y="T7"/>
                </a:cxn>
                <a:cxn ang="0">
                  <a:pos x="T8" y="T9"/>
                </a:cxn>
                <a:cxn ang="0">
                  <a:pos x="T10" y="T11"/>
                </a:cxn>
              </a:cxnLst>
              <a:rect l="0" t="0" r="r" b="b"/>
              <a:pathLst>
                <a:path w="28" h="159">
                  <a:moveTo>
                    <a:pt x="0" y="0"/>
                  </a:moveTo>
                  <a:lnTo>
                    <a:pt x="28" y="0"/>
                  </a:lnTo>
                  <a:lnTo>
                    <a:pt x="28" y="79"/>
                  </a:lnTo>
                  <a:lnTo>
                    <a:pt x="28" y="159"/>
                  </a:lnTo>
                  <a:lnTo>
                    <a:pt x="0" y="15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0" hidden="1"/>
            <p:cNvSpPr>
              <a:spLocks noEditPoints="1"/>
            </p:cNvSpPr>
            <p:nvPr userDrawn="1"/>
          </p:nvSpPr>
          <p:spPr bwMode="auto">
            <a:xfrm>
              <a:off x="2310" y="2813"/>
              <a:ext cx="118" cy="164"/>
            </a:xfrm>
            <a:custGeom>
              <a:avLst/>
              <a:gdLst>
                <a:gd name="T0" fmla="*/ 33 w 50"/>
                <a:gd name="T1" fmla="*/ 37 h 69"/>
                <a:gd name="T2" fmla="*/ 23 w 50"/>
                <a:gd name="T3" fmla="*/ 37 h 69"/>
                <a:gd name="T4" fmla="*/ 12 w 50"/>
                <a:gd name="T5" fmla="*/ 48 h 69"/>
                <a:gd name="T6" fmla="*/ 23 w 50"/>
                <a:gd name="T7" fmla="*/ 58 h 69"/>
                <a:gd name="T8" fmla="*/ 33 w 50"/>
                <a:gd name="T9" fmla="*/ 48 h 69"/>
                <a:gd name="T10" fmla="*/ 33 w 50"/>
                <a:gd name="T11" fmla="*/ 37 h 69"/>
                <a:gd name="T12" fmla="*/ 50 w 50"/>
                <a:gd name="T13" fmla="*/ 37 h 69"/>
                <a:gd name="T14" fmla="*/ 44 w 50"/>
                <a:gd name="T15" fmla="*/ 37 h 69"/>
                <a:gd name="T16" fmla="*/ 44 w 50"/>
                <a:gd name="T17" fmla="*/ 48 h 69"/>
                <a:gd name="T18" fmla="*/ 23 w 50"/>
                <a:gd name="T19" fmla="*/ 69 h 69"/>
                <a:gd name="T20" fmla="*/ 0 w 50"/>
                <a:gd name="T21" fmla="*/ 48 h 69"/>
                <a:gd name="T22" fmla="*/ 9 w 50"/>
                <a:gd name="T23" fmla="*/ 32 h 69"/>
                <a:gd name="T24" fmla="*/ 4 w 50"/>
                <a:gd name="T25" fmla="*/ 19 h 69"/>
                <a:gd name="T26" fmla="*/ 24 w 50"/>
                <a:gd name="T27" fmla="*/ 0 h 69"/>
                <a:gd name="T28" fmla="*/ 43 w 50"/>
                <a:gd name="T29" fmla="*/ 14 h 69"/>
                <a:gd name="T30" fmla="*/ 33 w 50"/>
                <a:gd name="T31" fmla="*/ 16 h 69"/>
                <a:gd name="T32" fmla="*/ 24 w 50"/>
                <a:gd name="T33" fmla="*/ 10 h 69"/>
                <a:gd name="T34" fmla="*/ 14 w 50"/>
                <a:gd name="T35" fmla="*/ 19 h 69"/>
                <a:gd name="T36" fmla="*/ 24 w 50"/>
                <a:gd name="T37" fmla="*/ 27 h 69"/>
                <a:gd name="T38" fmla="*/ 33 w 50"/>
                <a:gd name="T39" fmla="*/ 27 h 69"/>
                <a:gd name="T40" fmla="*/ 33 w 50"/>
                <a:gd name="T41" fmla="*/ 22 h 69"/>
                <a:gd name="T42" fmla="*/ 44 w 50"/>
                <a:gd name="T43" fmla="*/ 22 h 69"/>
                <a:gd name="T44" fmla="*/ 44 w 50"/>
                <a:gd name="T45" fmla="*/ 28 h 69"/>
                <a:gd name="T46" fmla="*/ 50 w 50"/>
                <a:gd name="T47" fmla="*/ 28 h 69"/>
                <a:gd name="T48" fmla="*/ 50 w 50"/>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9">
                  <a:moveTo>
                    <a:pt x="33" y="37"/>
                  </a:moveTo>
                  <a:cubicBezTo>
                    <a:pt x="23" y="37"/>
                    <a:pt x="23" y="37"/>
                    <a:pt x="23" y="37"/>
                  </a:cubicBezTo>
                  <a:cubicBezTo>
                    <a:pt x="17" y="37"/>
                    <a:pt x="12" y="41"/>
                    <a:pt x="12" y="48"/>
                  </a:cubicBezTo>
                  <a:cubicBezTo>
                    <a:pt x="12" y="54"/>
                    <a:pt x="17" y="58"/>
                    <a:pt x="23" y="58"/>
                  </a:cubicBezTo>
                  <a:cubicBezTo>
                    <a:pt x="28" y="58"/>
                    <a:pt x="33" y="54"/>
                    <a:pt x="33" y="48"/>
                  </a:cubicBezTo>
                  <a:lnTo>
                    <a:pt x="33" y="37"/>
                  </a:lnTo>
                  <a:close/>
                  <a:moveTo>
                    <a:pt x="50" y="37"/>
                  </a:moveTo>
                  <a:cubicBezTo>
                    <a:pt x="44" y="37"/>
                    <a:pt x="44" y="37"/>
                    <a:pt x="44" y="37"/>
                  </a:cubicBezTo>
                  <a:cubicBezTo>
                    <a:pt x="44" y="48"/>
                    <a:pt x="44" y="48"/>
                    <a:pt x="44" y="48"/>
                  </a:cubicBezTo>
                  <a:cubicBezTo>
                    <a:pt x="44" y="60"/>
                    <a:pt x="34" y="69"/>
                    <a:pt x="23" y="69"/>
                  </a:cubicBezTo>
                  <a:cubicBezTo>
                    <a:pt x="10" y="69"/>
                    <a:pt x="0" y="61"/>
                    <a:pt x="0" y="48"/>
                  </a:cubicBezTo>
                  <a:cubicBezTo>
                    <a:pt x="0" y="41"/>
                    <a:pt x="4" y="35"/>
                    <a:pt x="9" y="32"/>
                  </a:cubicBezTo>
                  <a:cubicBezTo>
                    <a:pt x="6" y="28"/>
                    <a:pt x="4" y="24"/>
                    <a:pt x="4" y="19"/>
                  </a:cubicBezTo>
                  <a:cubicBezTo>
                    <a:pt x="4" y="8"/>
                    <a:pt x="13" y="0"/>
                    <a:pt x="24" y="0"/>
                  </a:cubicBezTo>
                  <a:cubicBezTo>
                    <a:pt x="35" y="0"/>
                    <a:pt x="41" y="6"/>
                    <a:pt x="43" y="14"/>
                  </a:cubicBezTo>
                  <a:cubicBezTo>
                    <a:pt x="33" y="16"/>
                    <a:pt x="33" y="16"/>
                    <a:pt x="33" y="16"/>
                  </a:cubicBezTo>
                  <a:cubicBezTo>
                    <a:pt x="32" y="12"/>
                    <a:pt x="28" y="10"/>
                    <a:pt x="24" y="10"/>
                  </a:cubicBezTo>
                  <a:cubicBezTo>
                    <a:pt x="19" y="10"/>
                    <a:pt x="14" y="13"/>
                    <a:pt x="14" y="19"/>
                  </a:cubicBezTo>
                  <a:cubicBezTo>
                    <a:pt x="14" y="24"/>
                    <a:pt x="19" y="27"/>
                    <a:pt x="24" y="27"/>
                  </a:cubicBezTo>
                  <a:cubicBezTo>
                    <a:pt x="33" y="27"/>
                    <a:pt x="33" y="27"/>
                    <a:pt x="33" y="27"/>
                  </a:cubicBezTo>
                  <a:cubicBezTo>
                    <a:pt x="33" y="22"/>
                    <a:pt x="33" y="22"/>
                    <a:pt x="33" y="22"/>
                  </a:cubicBezTo>
                  <a:cubicBezTo>
                    <a:pt x="44" y="22"/>
                    <a:pt x="44" y="22"/>
                    <a:pt x="44" y="22"/>
                  </a:cubicBezTo>
                  <a:cubicBezTo>
                    <a:pt x="44" y="28"/>
                    <a:pt x="44" y="28"/>
                    <a:pt x="44" y="28"/>
                  </a:cubicBezTo>
                  <a:cubicBezTo>
                    <a:pt x="50" y="28"/>
                    <a:pt x="50" y="28"/>
                    <a:pt x="50" y="28"/>
                  </a:cubicBezTo>
                  <a:lnTo>
                    <a:pt x="5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1" hidden="1"/>
            <p:cNvSpPr>
              <a:spLocks noEditPoints="1"/>
            </p:cNvSpPr>
            <p:nvPr userDrawn="1"/>
          </p:nvSpPr>
          <p:spPr bwMode="auto">
            <a:xfrm>
              <a:off x="1704" y="3029"/>
              <a:ext cx="116" cy="157"/>
            </a:xfrm>
            <a:custGeom>
              <a:avLst/>
              <a:gdLst>
                <a:gd name="T0" fmla="*/ 23 w 49"/>
                <a:gd name="T1" fmla="*/ 30 h 66"/>
                <a:gd name="T2" fmla="*/ 34 w 49"/>
                <a:gd name="T3" fmla="*/ 20 h 66"/>
                <a:gd name="T4" fmla="*/ 23 w 49"/>
                <a:gd name="T5" fmla="*/ 10 h 66"/>
                <a:gd name="T6" fmla="*/ 12 w 49"/>
                <a:gd name="T7" fmla="*/ 10 h 66"/>
                <a:gd name="T8" fmla="*/ 12 w 49"/>
                <a:gd name="T9" fmla="*/ 30 h 66"/>
                <a:gd name="T10" fmla="*/ 23 w 49"/>
                <a:gd name="T11" fmla="*/ 30 h 66"/>
                <a:gd name="T12" fmla="*/ 0 w 49"/>
                <a:gd name="T13" fmla="*/ 0 h 66"/>
                <a:gd name="T14" fmla="*/ 24 w 49"/>
                <a:gd name="T15" fmla="*/ 0 h 66"/>
                <a:gd name="T16" fmla="*/ 46 w 49"/>
                <a:gd name="T17" fmla="*/ 20 h 66"/>
                <a:gd name="T18" fmla="*/ 33 w 49"/>
                <a:gd name="T19" fmla="*/ 39 h 66"/>
                <a:gd name="T20" fmla="*/ 49 w 49"/>
                <a:gd name="T21" fmla="*/ 66 h 66"/>
                <a:gd name="T22" fmla="*/ 36 w 49"/>
                <a:gd name="T23" fmla="*/ 66 h 66"/>
                <a:gd name="T24" fmla="*/ 21 w 49"/>
                <a:gd name="T25" fmla="*/ 40 h 66"/>
                <a:gd name="T26" fmla="*/ 12 w 49"/>
                <a:gd name="T27" fmla="*/ 40 h 66"/>
                <a:gd name="T28" fmla="*/ 12 w 49"/>
                <a:gd name="T29" fmla="*/ 66 h 66"/>
                <a:gd name="T30" fmla="*/ 0 w 49"/>
                <a:gd name="T31" fmla="*/ 66 h 66"/>
                <a:gd name="T32" fmla="*/ 0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23" y="30"/>
                  </a:moveTo>
                  <a:cubicBezTo>
                    <a:pt x="30" y="30"/>
                    <a:pt x="34" y="26"/>
                    <a:pt x="34" y="20"/>
                  </a:cubicBezTo>
                  <a:cubicBezTo>
                    <a:pt x="34" y="14"/>
                    <a:pt x="30" y="10"/>
                    <a:pt x="23" y="10"/>
                  </a:cubicBezTo>
                  <a:cubicBezTo>
                    <a:pt x="12" y="10"/>
                    <a:pt x="12" y="10"/>
                    <a:pt x="12" y="10"/>
                  </a:cubicBezTo>
                  <a:cubicBezTo>
                    <a:pt x="12" y="30"/>
                    <a:pt x="12" y="30"/>
                    <a:pt x="12" y="30"/>
                  </a:cubicBezTo>
                  <a:lnTo>
                    <a:pt x="23" y="30"/>
                  </a:lnTo>
                  <a:close/>
                  <a:moveTo>
                    <a:pt x="0" y="0"/>
                  </a:moveTo>
                  <a:cubicBezTo>
                    <a:pt x="24" y="0"/>
                    <a:pt x="24" y="0"/>
                    <a:pt x="24" y="0"/>
                  </a:cubicBezTo>
                  <a:cubicBezTo>
                    <a:pt x="38" y="0"/>
                    <a:pt x="46" y="8"/>
                    <a:pt x="46" y="20"/>
                  </a:cubicBezTo>
                  <a:cubicBezTo>
                    <a:pt x="46" y="30"/>
                    <a:pt x="40" y="36"/>
                    <a:pt x="33" y="39"/>
                  </a:cubicBezTo>
                  <a:cubicBezTo>
                    <a:pt x="49" y="66"/>
                    <a:pt x="49" y="66"/>
                    <a:pt x="49" y="66"/>
                  </a:cubicBezTo>
                  <a:cubicBezTo>
                    <a:pt x="36" y="66"/>
                    <a:pt x="36" y="66"/>
                    <a:pt x="36" y="66"/>
                  </a:cubicBezTo>
                  <a:cubicBezTo>
                    <a:pt x="21" y="40"/>
                    <a:pt x="21" y="40"/>
                    <a:pt x="21" y="40"/>
                  </a:cubicBezTo>
                  <a:cubicBezTo>
                    <a:pt x="12" y="40"/>
                    <a:pt x="12" y="40"/>
                    <a:pt x="12" y="40"/>
                  </a:cubicBezTo>
                  <a:cubicBezTo>
                    <a:pt x="12" y="66"/>
                    <a:pt x="12" y="66"/>
                    <a:pt x="12" y="66"/>
                  </a:cubicBezTo>
                  <a:cubicBezTo>
                    <a:pt x="0" y="66"/>
                    <a:pt x="0" y="66"/>
                    <a:pt x="0" y="66"/>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2" hidden="1"/>
            <p:cNvSpPr>
              <a:spLocks noEditPoints="1"/>
            </p:cNvSpPr>
            <p:nvPr userDrawn="1"/>
          </p:nvSpPr>
          <p:spPr bwMode="auto">
            <a:xfrm>
              <a:off x="1836" y="3027"/>
              <a:ext cx="34" cy="159"/>
            </a:xfrm>
            <a:custGeom>
              <a:avLst/>
              <a:gdLst>
                <a:gd name="T0" fmla="*/ 2 w 14"/>
                <a:gd name="T1" fmla="*/ 20 h 67"/>
                <a:gd name="T2" fmla="*/ 13 w 14"/>
                <a:gd name="T3" fmla="*/ 20 h 67"/>
                <a:gd name="T4" fmla="*/ 13 w 14"/>
                <a:gd name="T5" fmla="*/ 44 h 67"/>
                <a:gd name="T6" fmla="*/ 13 w 14"/>
                <a:gd name="T7" fmla="*/ 67 h 67"/>
                <a:gd name="T8" fmla="*/ 2 w 14"/>
                <a:gd name="T9" fmla="*/ 67 h 67"/>
                <a:gd name="T10" fmla="*/ 2 w 14"/>
                <a:gd name="T11" fmla="*/ 20 h 67"/>
                <a:gd name="T12" fmla="*/ 0 w 14"/>
                <a:gd name="T13" fmla="*/ 7 h 67"/>
                <a:gd name="T14" fmla="*/ 7 w 14"/>
                <a:gd name="T15" fmla="*/ 0 h 67"/>
                <a:gd name="T16" fmla="*/ 14 w 14"/>
                <a:gd name="T17" fmla="*/ 7 h 67"/>
                <a:gd name="T18" fmla="*/ 7 w 14"/>
                <a:gd name="T19" fmla="*/ 13 h 67"/>
                <a:gd name="T20" fmla="*/ 0 w 14"/>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7">
                  <a:moveTo>
                    <a:pt x="2" y="20"/>
                  </a:moveTo>
                  <a:cubicBezTo>
                    <a:pt x="13" y="20"/>
                    <a:pt x="13" y="20"/>
                    <a:pt x="13" y="20"/>
                  </a:cubicBezTo>
                  <a:cubicBezTo>
                    <a:pt x="13" y="44"/>
                    <a:pt x="13" y="44"/>
                    <a:pt x="13" y="44"/>
                  </a:cubicBezTo>
                  <a:cubicBezTo>
                    <a:pt x="13" y="67"/>
                    <a:pt x="13" y="67"/>
                    <a:pt x="13" y="67"/>
                  </a:cubicBezTo>
                  <a:cubicBezTo>
                    <a:pt x="2" y="67"/>
                    <a:pt x="2" y="67"/>
                    <a:pt x="2" y="67"/>
                  </a:cubicBezTo>
                  <a:lnTo>
                    <a:pt x="2" y="20"/>
                  </a:lnTo>
                  <a:close/>
                  <a:moveTo>
                    <a:pt x="0" y="7"/>
                  </a:moveTo>
                  <a:cubicBezTo>
                    <a:pt x="0" y="3"/>
                    <a:pt x="3" y="0"/>
                    <a:pt x="7" y="0"/>
                  </a:cubicBezTo>
                  <a:cubicBezTo>
                    <a:pt x="11" y="0"/>
                    <a:pt x="14" y="3"/>
                    <a:pt x="14" y="7"/>
                  </a:cubicBezTo>
                  <a:cubicBezTo>
                    <a:pt x="14" y="10"/>
                    <a:pt x="11" y="13"/>
                    <a:pt x="7" y="13"/>
                  </a:cubicBezTo>
                  <a:cubicBezTo>
                    <a:pt x="3" y="13"/>
                    <a:pt x="0" y="10"/>
                    <a:pt x="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3" hidden="1"/>
            <p:cNvSpPr>
              <a:spLocks/>
            </p:cNvSpPr>
            <p:nvPr userDrawn="1"/>
          </p:nvSpPr>
          <p:spPr bwMode="auto">
            <a:xfrm>
              <a:off x="1884" y="3074"/>
              <a:ext cx="113" cy="112"/>
            </a:xfrm>
            <a:custGeom>
              <a:avLst/>
              <a:gdLst>
                <a:gd name="T0" fmla="*/ 87 w 113"/>
                <a:gd name="T1" fmla="*/ 0 h 112"/>
                <a:gd name="T2" fmla="*/ 57 w 113"/>
                <a:gd name="T3" fmla="*/ 81 h 112"/>
                <a:gd name="T4" fmla="*/ 28 w 113"/>
                <a:gd name="T5" fmla="*/ 0 h 112"/>
                <a:gd name="T6" fmla="*/ 0 w 113"/>
                <a:gd name="T7" fmla="*/ 0 h 112"/>
                <a:gd name="T8" fmla="*/ 42 w 113"/>
                <a:gd name="T9" fmla="*/ 112 h 112"/>
                <a:gd name="T10" fmla="*/ 71 w 113"/>
                <a:gd name="T11" fmla="*/ 112 h 112"/>
                <a:gd name="T12" fmla="*/ 113 w 113"/>
                <a:gd name="T13" fmla="*/ 0 h 112"/>
                <a:gd name="T14" fmla="*/ 87 w 11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87" y="0"/>
                  </a:moveTo>
                  <a:lnTo>
                    <a:pt x="57" y="81"/>
                  </a:lnTo>
                  <a:lnTo>
                    <a:pt x="28" y="0"/>
                  </a:lnTo>
                  <a:lnTo>
                    <a:pt x="0" y="0"/>
                  </a:lnTo>
                  <a:lnTo>
                    <a:pt x="42" y="112"/>
                  </a:lnTo>
                  <a:lnTo>
                    <a:pt x="71" y="112"/>
                  </a:lnTo>
                  <a:lnTo>
                    <a:pt x="113" y="0"/>
                  </a:lnTo>
                  <a:lnTo>
                    <a:pt x="8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4" hidden="1"/>
            <p:cNvSpPr>
              <a:spLocks noEditPoints="1"/>
            </p:cNvSpPr>
            <p:nvPr userDrawn="1"/>
          </p:nvSpPr>
          <p:spPr bwMode="auto">
            <a:xfrm>
              <a:off x="2000" y="3072"/>
              <a:ext cx="109" cy="119"/>
            </a:xfrm>
            <a:custGeom>
              <a:avLst/>
              <a:gdLst>
                <a:gd name="T0" fmla="*/ 24 w 46"/>
                <a:gd name="T1" fmla="*/ 9 h 50"/>
                <a:gd name="T2" fmla="*/ 11 w 46"/>
                <a:gd name="T3" fmla="*/ 20 h 50"/>
                <a:gd name="T4" fmla="*/ 36 w 46"/>
                <a:gd name="T5" fmla="*/ 20 h 50"/>
                <a:gd name="T6" fmla="*/ 24 w 46"/>
                <a:gd name="T7" fmla="*/ 9 h 50"/>
                <a:gd name="T8" fmla="*/ 11 w 46"/>
                <a:gd name="T9" fmla="*/ 28 h 50"/>
                <a:gd name="T10" fmla="*/ 24 w 46"/>
                <a:gd name="T11" fmla="*/ 40 h 50"/>
                <a:gd name="T12" fmla="*/ 36 w 46"/>
                <a:gd name="T13" fmla="*/ 33 h 50"/>
                <a:gd name="T14" fmla="*/ 45 w 46"/>
                <a:gd name="T15" fmla="*/ 36 h 50"/>
                <a:gd name="T16" fmla="*/ 24 w 46"/>
                <a:gd name="T17" fmla="*/ 50 h 50"/>
                <a:gd name="T18" fmla="*/ 0 w 46"/>
                <a:gd name="T19" fmla="*/ 25 h 50"/>
                <a:gd name="T20" fmla="*/ 24 w 46"/>
                <a:gd name="T21" fmla="*/ 0 h 50"/>
                <a:gd name="T22" fmla="*/ 46 w 46"/>
                <a:gd name="T23" fmla="*/ 24 h 50"/>
                <a:gd name="T24" fmla="*/ 46 w 46"/>
                <a:gd name="T25" fmla="*/ 28 h 50"/>
                <a:gd name="T26" fmla="*/ 11 w 46"/>
                <a:gd name="T2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24" y="9"/>
                  </a:moveTo>
                  <a:cubicBezTo>
                    <a:pt x="16" y="9"/>
                    <a:pt x="12" y="14"/>
                    <a:pt x="11" y="20"/>
                  </a:cubicBezTo>
                  <a:cubicBezTo>
                    <a:pt x="36" y="20"/>
                    <a:pt x="36" y="20"/>
                    <a:pt x="36" y="20"/>
                  </a:cubicBezTo>
                  <a:cubicBezTo>
                    <a:pt x="36" y="15"/>
                    <a:pt x="32" y="9"/>
                    <a:pt x="24" y="9"/>
                  </a:cubicBezTo>
                  <a:moveTo>
                    <a:pt x="11" y="28"/>
                  </a:moveTo>
                  <a:cubicBezTo>
                    <a:pt x="11" y="34"/>
                    <a:pt x="17" y="40"/>
                    <a:pt x="24" y="40"/>
                  </a:cubicBezTo>
                  <a:cubicBezTo>
                    <a:pt x="31" y="40"/>
                    <a:pt x="35" y="36"/>
                    <a:pt x="36" y="33"/>
                  </a:cubicBezTo>
                  <a:cubicBezTo>
                    <a:pt x="45" y="36"/>
                    <a:pt x="45" y="36"/>
                    <a:pt x="45" y="36"/>
                  </a:cubicBezTo>
                  <a:cubicBezTo>
                    <a:pt x="43" y="44"/>
                    <a:pt x="36" y="50"/>
                    <a:pt x="24" y="50"/>
                  </a:cubicBezTo>
                  <a:cubicBezTo>
                    <a:pt x="11" y="50"/>
                    <a:pt x="0" y="39"/>
                    <a:pt x="0" y="25"/>
                  </a:cubicBezTo>
                  <a:cubicBezTo>
                    <a:pt x="0" y="10"/>
                    <a:pt x="11" y="0"/>
                    <a:pt x="24" y="0"/>
                  </a:cubicBezTo>
                  <a:cubicBezTo>
                    <a:pt x="38" y="0"/>
                    <a:pt x="46" y="10"/>
                    <a:pt x="46" y="24"/>
                  </a:cubicBezTo>
                  <a:cubicBezTo>
                    <a:pt x="46" y="28"/>
                    <a:pt x="46" y="28"/>
                    <a:pt x="46" y="28"/>
                  </a:cubicBezTo>
                  <a:lnTo>
                    <a:pt x="1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15" hidden="1"/>
            <p:cNvSpPr>
              <a:spLocks/>
            </p:cNvSpPr>
            <p:nvPr userDrawn="1"/>
          </p:nvSpPr>
          <p:spPr bwMode="auto">
            <a:xfrm>
              <a:off x="2130"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6" hidden="1"/>
            <p:cNvSpPr>
              <a:spLocks/>
            </p:cNvSpPr>
            <p:nvPr userDrawn="1"/>
          </p:nvSpPr>
          <p:spPr bwMode="auto">
            <a:xfrm>
              <a:off x="2236" y="3029"/>
              <a:ext cx="119" cy="157"/>
            </a:xfrm>
            <a:custGeom>
              <a:avLst/>
              <a:gdLst>
                <a:gd name="T0" fmla="*/ 0 w 119"/>
                <a:gd name="T1" fmla="*/ 0 h 157"/>
                <a:gd name="T2" fmla="*/ 0 w 119"/>
                <a:gd name="T3" fmla="*/ 26 h 157"/>
                <a:gd name="T4" fmla="*/ 45 w 119"/>
                <a:gd name="T5" fmla="*/ 26 h 157"/>
                <a:gd name="T6" fmla="*/ 45 w 119"/>
                <a:gd name="T7" fmla="*/ 157 h 157"/>
                <a:gd name="T8" fmla="*/ 71 w 119"/>
                <a:gd name="T9" fmla="*/ 157 h 157"/>
                <a:gd name="T10" fmla="*/ 71 w 119"/>
                <a:gd name="T11" fmla="*/ 26 h 157"/>
                <a:gd name="T12" fmla="*/ 119 w 119"/>
                <a:gd name="T13" fmla="*/ 26 h 157"/>
                <a:gd name="T14" fmla="*/ 119 w 119"/>
                <a:gd name="T15" fmla="*/ 0 h 157"/>
                <a:gd name="T16" fmla="*/ 0 w 119"/>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7">
                  <a:moveTo>
                    <a:pt x="0" y="0"/>
                  </a:moveTo>
                  <a:lnTo>
                    <a:pt x="0" y="26"/>
                  </a:lnTo>
                  <a:lnTo>
                    <a:pt x="45" y="26"/>
                  </a:lnTo>
                  <a:lnTo>
                    <a:pt x="45" y="157"/>
                  </a:lnTo>
                  <a:lnTo>
                    <a:pt x="71" y="157"/>
                  </a:lnTo>
                  <a:lnTo>
                    <a:pt x="71" y="26"/>
                  </a:lnTo>
                  <a:lnTo>
                    <a:pt x="119" y="26"/>
                  </a:lnTo>
                  <a:lnTo>
                    <a:pt x="119"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7" hidden="1"/>
            <p:cNvSpPr>
              <a:spLocks/>
            </p:cNvSpPr>
            <p:nvPr userDrawn="1"/>
          </p:nvSpPr>
          <p:spPr bwMode="auto">
            <a:xfrm>
              <a:off x="2357"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8" hidden="1"/>
            <p:cNvSpPr>
              <a:spLocks/>
            </p:cNvSpPr>
            <p:nvPr userDrawn="1"/>
          </p:nvSpPr>
          <p:spPr bwMode="auto">
            <a:xfrm>
              <a:off x="2442" y="3074"/>
              <a:ext cx="99" cy="117"/>
            </a:xfrm>
            <a:custGeom>
              <a:avLst/>
              <a:gdLst>
                <a:gd name="T0" fmla="*/ 42 w 42"/>
                <a:gd name="T1" fmla="*/ 47 h 49"/>
                <a:gd name="T2" fmla="*/ 33 w 42"/>
                <a:gd name="T3" fmla="*/ 47 h 49"/>
                <a:gd name="T4" fmla="*/ 31 w 42"/>
                <a:gd name="T5" fmla="*/ 42 h 49"/>
                <a:gd name="T6" fmla="*/ 17 w 42"/>
                <a:gd name="T7" fmla="*/ 49 h 49"/>
                <a:gd name="T8" fmla="*/ 0 w 42"/>
                <a:gd name="T9" fmla="*/ 29 h 49"/>
                <a:gd name="T10" fmla="*/ 0 w 42"/>
                <a:gd name="T11" fmla="*/ 0 h 49"/>
                <a:gd name="T12" fmla="*/ 11 w 42"/>
                <a:gd name="T13" fmla="*/ 0 h 49"/>
                <a:gd name="T14" fmla="*/ 11 w 42"/>
                <a:gd name="T15" fmla="*/ 27 h 49"/>
                <a:gd name="T16" fmla="*/ 20 w 42"/>
                <a:gd name="T17" fmla="*/ 38 h 49"/>
                <a:gd name="T18" fmla="*/ 31 w 42"/>
                <a:gd name="T19" fmla="*/ 26 h 49"/>
                <a:gd name="T20" fmla="*/ 31 w 42"/>
                <a:gd name="T21" fmla="*/ 0 h 49"/>
                <a:gd name="T22" fmla="*/ 42 w 42"/>
                <a:gd name="T23" fmla="*/ 0 h 49"/>
                <a:gd name="T24" fmla="*/ 42 w 42"/>
                <a:gd name="T2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42" y="47"/>
                  </a:moveTo>
                  <a:cubicBezTo>
                    <a:pt x="33" y="47"/>
                    <a:pt x="33" y="47"/>
                    <a:pt x="33" y="47"/>
                  </a:cubicBezTo>
                  <a:cubicBezTo>
                    <a:pt x="31" y="42"/>
                    <a:pt x="31" y="42"/>
                    <a:pt x="31" y="42"/>
                  </a:cubicBezTo>
                  <a:cubicBezTo>
                    <a:pt x="28" y="46"/>
                    <a:pt x="24" y="49"/>
                    <a:pt x="17" y="49"/>
                  </a:cubicBezTo>
                  <a:cubicBezTo>
                    <a:pt x="6" y="49"/>
                    <a:pt x="0" y="42"/>
                    <a:pt x="0" y="29"/>
                  </a:cubicBezTo>
                  <a:cubicBezTo>
                    <a:pt x="0" y="0"/>
                    <a:pt x="0" y="0"/>
                    <a:pt x="0" y="0"/>
                  </a:cubicBezTo>
                  <a:cubicBezTo>
                    <a:pt x="11" y="0"/>
                    <a:pt x="11" y="0"/>
                    <a:pt x="11" y="0"/>
                  </a:cubicBezTo>
                  <a:cubicBezTo>
                    <a:pt x="11" y="27"/>
                    <a:pt x="11" y="27"/>
                    <a:pt x="11" y="27"/>
                  </a:cubicBezTo>
                  <a:cubicBezTo>
                    <a:pt x="11" y="35"/>
                    <a:pt x="15" y="38"/>
                    <a:pt x="20" y="38"/>
                  </a:cubicBezTo>
                  <a:cubicBezTo>
                    <a:pt x="26" y="38"/>
                    <a:pt x="31" y="34"/>
                    <a:pt x="31" y="26"/>
                  </a:cubicBezTo>
                  <a:cubicBezTo>
                    <a:pt x="31" y="0"/>
                    <a:pt x="31" y="0"/>
                    <a:pt x="31" y="0"/>
                  </a:cubicBezTo>
                  <a:cubicBezTo>
                    <a:pt x="42" y="0"/>
                    <a:pt x="42" y="0"/>
                    <a:pt x="42" y="0"/>
                  </a:cubicBezTo>
                  <a:lnTo>
                    <a:pt x="42" y="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9" hidden="1"/>
            <p:cNvSpPr>
              <a:spLocks/>
            </p:cNvSpPr>
            <p:nvPr userDrawn="1"/>
          </p:nvSpPr>
          <p:spPr bwMode="auto">
            <a:xfrm>
              <a:off x="2563" y="3072"/>
              <a:ext cx="92" cy="119"/>
            </a:xfrm>
            <a:custGeom>
              <a:avLst/>
              <a:gdLst>
                <a:gd name="T0" fmla="*/ 0 w 39"/>
                <a:gd name="T1" fmla="*/ 36 h 50"/>
                <a:gd name="T2" fmla="*/ 10 w 39"/>
                <a:gd name="T3" fmla="*/ 32 h 50"/>
                <a:gd name="T4" fmla="*/ 20 w 39"/>
                <a:gd name="T5" fmla="*/ 40 h 50"/>
                <a:gd name="T6" fmla="*/ 28 w 39"/>
                <a:gd name="T7" fmla="*/ 35 h 50"/>
                <a:gd name="T8" fmla="*/ 20 w 39"/>
                <a:gd name="T9" fmla="*/ 29 h 50"/>
                <a:gd name="T10" fmla="*/ 1 w 39"/>
                <a:gd name="T11" fmla="*/ 14 h 50"/>
                <a:gd name="T12" fmla="*/ 20 w 39"/>
                <a:gd name="T13" fmla="*/ 0 h 50"/>
                <a:gd name="T14" fmla="*/ 38 w 39"/>
                <a:gd name="T15" fmla="*/ 13 h 50"/>
                <a:gd name="T16" fmla="*/ 28 w 39"/>
                <a:gd name="T17" fmla="*/ 16 h 50"/>
                <a:gd name="T18" fmla="*/ 20 w 39"/>
                <a:gd name="T19" fmla="*/ 9 h 50"/>
                <a:gd name="T20" fmla="*/ 12 w 39"/>
                <a:gd name="T21" fmla="*/ 14 h 50"/>
                <a:gd name="T22" fmla="*/ 22 w 39"/>
                <a:gd name="T23" fmla="*/ 19 h 50"/>
                <a:gd name="T24" fmla="*/ 39 w 39"/>
                <a:gd name="T25" fmla="*/ 35 h 50"/>
                <a:gd name="T26" fmla="*/ 20 w 39"/>
                <a:gd name="T27" fmla="*/ 50 h 50"/>
                <a:gd name="T28" fmla="*/ 0 w 39"/>
                <a:gd name="T2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0" y="36"/>
                  </a:moveTo>
                  <a:cubicBezTo>
                    <a:pt x="10" y="32"/>
                    <a:pt x="10" y="32"/>
                    <a:pt x="10" y="32"/>
                  </a:cubicBezTo>
                  <a:cubicBezTo>
                    <a:pt x="11" y="36"/>
                    <a:pt x="14" y="40"/>
                    <a:pt x="20" y="40"/>
                  </a:cubicBezTo>
                  <a:cubicBezTo>
                    <a:pt x="25" y="40"/>
                    <a:pt x="28" y="38"/>
                    <a:pt x="28" y="35"/>
                  </a:cubicBezTo>
                  <a:cubicBezTo>
                    <a:pt x="28" y="32"/>
                    <a:pt x="27" y="30"/>
                    <a:pt x="20" y="29"/>
                  </a:cubicBezTo>
                  <a:cubicBezTo>
                    <a:pt x="10" y="27"/>
                    <a:pt x="1" y="24"/>
                    <a:pt x="1" y="14"/>
                  </a:cubicBezTo>
                  <a:cubicBezTo>
                    <a:pt x="1" y="6"/>
                    <a:pt x="8" y="0"/>
                    <a:pt x="20" y="0"/>
                  </a:cubicBezTo>
                  <a:cubicBezTo>
                    <a:pt x="29" y="0"/>
                    <a:pt x="36" y="5"/>
                    <a:pt x="38" y="13"/>
                  </a:cubicBezTo>
                  <a:cubicBezTo>
                    <a:pt x="28" y="16"/>
                    <a:pt x="28" y="16"/>
                    <a:pt x="28" y="16"/>
                  </a:cubicBezTo>
                  <a:cubicBezTo>
                    <a:pt x="27" y="13"/>
                    <a:pt x="25" y="9"/>
                    <a:pt x="20" y="9"/>
                  </a:cubicBezTo>
                  <a:cubicBezTo>
                    <a:pt x="14" y="9"/>
                    <a:pt x="12" y="11"/>
                    <a:pt x="12" y="14"/>
                  </a:cubicBezTo>
                  <a:cubicBezTo>
                    <a:pt x="12" y="17"/>
                    <a:pt x="15" y="18"/>
                    <a:pt x="22" y="19"/>
                  </a:cubicBezTo>
                  <a:cubicBezTo>
                    <a:pt x="32" y="21"/>
                    <a:pt x="39" y="25"/>
                    <a:pt x="39" y="35"/>
                  </a:cubicBezTo>
                  <a:cubicBezTo>
                    <a:pt x="39" y="43"/>
                    <a:pt x="31" y="50"/>
                    <a:pt x="20" y="50"/>
                  </a:cubicBezTo>
                  <a:cubicBezTo>
                    <a:pt x="9" y="50"/>
                    <a:pt x="2" y="44"/>
                    <a:pt x="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0" hidden="1"/>
            <p:cNvSpPr>
              <a:spLocks/>
            </p:cNvSpPr>
            <p:nvPr userDrawn="1"/>
          </p:nvSpPr>
          <p:spPr bwMode="auto">
            <a:xfrm>
              <a:off x="2664" y="3046"/>
              <a:ext cx="78" cy="145"/>
            </a:xfrm>
            <a:custGeom>
              <a:avLst/>
              <a:gdLst>
                <a:gd name="T0" fmla="*/ 8 w 33"/>
                <a:gd name="T1" fmla="*/ 47 h 61"/>
                <a:gd name="T2" fmla="*/ 8 w 33"/>
                <a:gd name="T3" fmla="*/ 22 h 61"/>
                <a:gd name="T4" fmla="*/ 0 w 33"/>
                <a:gd name="T5" fmla="*/ 22 h 61"/>
                <a:gd name="T6" fmla="*/ 0 w 33"/>
                <a:gd name="T7" fmla="*/ 12 h 61"/>
                <a:gd name="T8" fmla="*/ 8 w 33"/>
                <a:gd name="T9" fmla="*/ 12 h 61"/>
                <a:gd name="T10" fmla="*/ 8 w 33"/>
                <a:gd name="T11" fmla="*/ 0 h 61"/>
                <a:gd name="T12" fmla="*/ 20 w 33"/>
                <a:gd name="T13" fmla="*/ 0 h 61"/>
                <a:gd name="T14" fmla="*/ 20 w 33"/>
                <a:gd name="T15" fmla="*/ 12 h 61"/>
                <a:gd name="T16" fmla="*/ 32 w 33"/>
                <a:gd name="T17" fmla="*/ 12 h 61"/>
                <a:gd name="T18" fmla="*/ 32 w 33"/>
                <a:gd name="T19" fmla="*/ 22 h 61"/>
                <a:gd name="T20" fmla="*/ 20 w 33"/>
                <a:gd name="T21" fmla="*/ 22 h 61"/>
                <a:gd name="T22" fmla="*/ 20 w 33"/>
                <a:gd name="T23" fmla="*/ 45 h 61"/>
                <a:gd name="T24" fmla="*/ 24 w 33"/>
                <a:gd name="T25" fmla="*/ 50 h 61"/>
                <a:gd name="T26" fmla="*/ 28 w 33"/>
                <a:gd name="T27" fmla="*/ 48 h 61"/>
                <a:gd name="T28" fmla="*/ 33 w 33"/>
                <a:gd name="T29" fmla="*/ 56 h 61"/>
                <a:gd name="T30" fmla="*/ 22 w 33"/>
                <a:gd name="T31" fmla="*/ 61 h 61"/>
                <a:gd name="T32" fmla="*/ 8 w 33"/>
                <a:gd name="T3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1">
                  <a:moveTo>
                    <a:pt x="8" y="47"/>
                  </a:moveTo>
                  <a:cubicBezTo>
                    <a:pt x="8" y="22"/>
                    <a:pt x="8" y="22"/>
                    <a:pt x="8" y="22"/>
                  </a:cubicBezTo>
                  <a:cubicBezTo>
                    <a:pt x="0" y="22"/>
                    <a:pt x="0" y="22"/>
                    <a:pt x="0" y="22"/>
                  </a:cubicBezTo>
                  <a:cubicBezTo>
                    <a:pt x="0" y="12"/>
                    <a:pt x="0" y="12"/>
                    <a:pt x="0" y="12"/>
                  </a:cubicBezTo>
                  <a:cubicBezTo>
                    <a:pt x="8" y="12"/>
                    <a:pt x="8" y="12"/>
                    <a:pt x="8" y="12"/>
                  </a:cubicBezTo>
                  <a:cubicBezTo>
                    <a:pt x="8" y="0"/>
                    <a:pt x="8" y="0"/>
                    <a:pt x="8" y="0"/>
                  </a:cubicBezTo>
                  <a:cubicBezTo>
                    <a:pt x="20" y="0"/>
                    <a:pt x="20" y="0"/>
                    <a:pt x="20" y="0"/>
                  </a:cubicBezTo>
                  <a:cubicBezTo>
                    <a:pt x="20" y="12"/>
                    <a:pt x="20" y="12"/>
                    <a:pt x="20" y="12"/>
                  </a:cubicBezTo>
                  <a:cubicBezTo>
                    <a:pt x="32" y="12"/>
                    <a:pt x="32" y="12"/>
                    <a:pt x="32" y="12"/>
                  </a:cubicBezTo>
                  <a:cubicBezTo>
                    <a:pt x="32" y="22"/>
                    <a:pt x="32" y="22"/>
                    <a:pt x="32" y="22"/>
                  </a:cubicBezTo>
                  <a:cubicBezTo>
                    <a:pt x="20" y="22"/>
                    <a:pt x="20" y="22"/>
                    <a:pt x="20" y="22"/>
                  </a:cubicBezTo>
                  <a:cubicBezTo>
                    <a:pt x="20" y="45"/>
                    <a:pt x="20" y="45"/>
                    <a:pt x="20" y="45"/>
                  </a:cubicBezTo>
                  <a:cubicBezTo>
                    <a:pt x="20" y="49"/>
                    <a:pt x="21" y="50"/>
                    <a:pt x="24" y="50"/>
                  </a:cubicBezTo>
                  <a:cubicBezTo>
                    <a:pt x="26" y="50"/>
                    <a:pt x="28" y="49"/>
                    <a:pt x="28" y="48"/>
                  </a:cubicBezTo>
                  <a:cubicBezTo>
                    <a:pt x="33" y="56"/>
                    <a:pt x="33" y="56"/>
                    <a:pt x="33" y="56"/>
                  </a:cubicBezTo>
                  <a:cubicBezTo>
                    <a:pt x="32" y="58"/>
                    <a:pt x="28" y="61"/>
                    <a:pt x="22" y="61"/>
                  </a:cubicBezTo>
                  <a:cubicBezTo>
                    <a:pt x="14" y="61"/>
                    <a:pt x="8" y="56"/>
                    <a:pt x="8" y="4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1" hidden="1"/>
            <p:cNvSpPr>
              <a:spLocks noEditPoints="1"/>
            </p:cNvSpPr>
            <p:nvPr userDrawn="1"/>
          </p:nvSpPr>
          <p:spPr bwMode="auto">
            <a:xfrm>
              <a:off x="1697" y="2211"/>
              <a:ext cx="525" cy="528"/>
            </a:xfrm>
            <a:custGeom>
              <a:avLst/>
              <a:gdLst>
                <a:gd name="T0" fmla="*/ 222 w 222"/>
                <a:gd name="T1" fmla="*/ 111 h 222"/>
                <a:gd name="T2" fmla="*/ 111 w 222"/>
                <a:gd name="T3" fmla="*/ 62 h 222"/>
                <a:gd name="T4" fmla="*/ 0 w 222"/>
                <a:gd name="T5" fmla="*/ 111 h 222"/>
                <a:gd name="T6" fmla="*/ 158 w 222"/>
                <a:gd name="T7" fmla="*/ 134 h 222"/>
                <a:gd name="T8" fmla="*/ 78 w 222"/>
                <a:gd name="T9" fmla="*/ 136 h 222"/>
                <a:gd name="T10" fmla="*/ 2 w 222"/>
                <a:gd name="T11" fmla="*/ 134 h 222"/>
                <a:gd name="T12" fmla="*/ 63 w 222"/>
                <a:gd name="T13" fmla="*/ 139 h 222"/>
                <a:gd name="T14" fmla="*/ 143 w 222"/>
                <a:gd name="T15" fmla="*/ 137 h 222"/>
                <a:gd name="T16" fmla="*/ 218 w 222"/>
                <a:gd name="T17" fmla="*/ 139 h 222"/>
                <a:gd name="T18" fmla="*/ 158 w 222"/>
                <a:gd name="T19" fmla="*/ 134 h 222"/>
                <a:gd name="T20" fmla="*/ 137 w 222"/>
                <a:gd name="T21" fmla="*/ 149 h 222"/>
                <a:gd name="T22" fmla="*/ 70 w 222"/>
                <a:gd name="T23" fmla="*/ 147 h 222"/>
                <a:gd name="T24" fmla="*/ 8 w 222"/>
                <a:gd name="T25" fmla="*/ 152 h 222"/>
                <a:gd name="T26" fmla="*/ 85 w 222"/>
                <a:gd name="T27" fmla="*/ 150 h 222"/>
                <a:gd name="T28" fmla="*/ 152 w 222"/>
                <a:gd name="T29" fmla="*/ 152 h 222"/>
                <a:gd name="T30" fmla="*/ 216 w 222"/>
                <a:gd name="T31" fmla="*/ 147 h 222"/>
                <a:gd name="T32" fmla="*/ 197 w 222"/>
                <a:gd name="T33" fmla="*/ 180 h 222"/>
                <a:gd name="T34" fmla="*/ 18 w 222"/>
                <a:gd name="T35" fmla="*/ 172 h 222"/>
                <a:gd name="T36" fmla="*/ 197 w 222"/>
                <a:gd name="T37" fmla="*/ 180 h 222"/>
                <a:gd name="T38" fmla="*/ 184 w 222"/>
                <a:gd name="T39" fmla="*/ 194 h 222"/>
                <a:gd name="T40" fmla="*/ 28 w 222"/>
                <a:gd name="T41" fmla="*/ 185 h 222"/>
                <a:gd name="T42" fmla="*/ 63 w 222"/>
                <a:gd name="T43" fmla="*/ 211 h 222"/>
                <a:gd name="T44" fmla="*/ 159 w 222"/>
                <a:gd name="T45" fmla="*/ 211 h 222"/>
                <a:gd name="T46" fmla="*/ 141 w 222"/>
                <a:gd name="T47" fmla="*/ 159 h 222"/>
                <a:gd name="T48" fmla="*/ 101 w 222"/>
                <a:gd name="T49" fmla="*/ 162 h 222"/>
                <a:gd name="T50" fmla="*/ 11 w 222"/>
                <a:gd name="T51" fmla="*/ 159 h 222"/>
                <a:gd name="T52" fmla="*/ 83 w 222"/>
                <a:gd name="T53" fmla="*/ 166 h 222"/>
                <a:gd name="T54" fmla="*/ 121 w 222"/>
                <a:gd name="T55" fmla="*/ 164 h 222"/>
                <a:gd name="T56" fmla="*/ 207 w 222"/>
                <a:gd name="T57" fmla="*/ 166 h 222"/>
                <a:gd name="T58" fmla="*/ 141 w 222"/>
                <a:gd name="T59" fmla="*/ 159 h 222"/>
                <a:gd name="T60" fmla="*/ 72 w 222"/>
                <a:gd name="T61" fmla="*/ 122 h 222"/>
                <a:gd name="T62" fmla="*/ 0 w 222"/>
                <a:gd name="T63" fmla="*/ 121 h 222"/>
                <a:gd name="T64" fmla="*/ 61 w 222"/>
                <a:gd name="T65" fmla="*/ 125 h 222"/>
                <a:gd name="T66" fmla="*/ 150 w 222"/>
                <a:gd name="T67" fmla="*/ 124 h 222"/>
                <a:gd name="T68" fmla="*/ 221 w 222"/>
                <a:gd name="T69" fmla="*/ 125 h 222"/>
                <a:gd name="T70" fmla="*/ 161 w 222"/>
                <a:gd name="T71" fmla="*/ 121 h 222"/>
                <a:gd name="T72" fmla="*/ 165 w 222"/>
                <a:gd name="T73" fmla="*/ 207 h 222"/>
                <a:gd name="T74" fmla="*/ 42 w 222"/>
                <a:gd name="T75" fmla="*/ 198 h 222"/>
                <a:gd name="T76" fmla="*/ 165 w 222"/>
                <a:gd name="T77" fmla="*/ 20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22">
                  <a:moveTo>
                    <a:pt x="111" y="0"/>
                  </a:moveTo>
                  <a:cubicBezTo>
                    <a:pt x="172" y="0"/>
                    <a:pt x="222" y="50"/>
                    <a:pt x="222" y="111"/>
                  </a:cubicBezTo>
                  <a:cubicBezTo>
                    <a:pt x="160" y="111"/>
                    <a:pt x="160" y="111"/>
                    <a:pt x="160" y="111"/>
                  </a:cubicBezTo>
                  <a:cubicBezTo>
                    <a:pt x="160" y="84"/>
                    <a:pt x="138" y="62"/>
                    <a:pt x="111" y="62"/>
                  </a:cubicBezTo>
                  <a:cubicBezTo>
                    <a:pt x="84" y="62"/>
                    <a:pt x="62" y="84"/>
                    <a:pt x="62" y="111"/>
                  </a:cubicBezTo>
                  <a:cubicBezTo>
                    <a:pt x="0" y="111"/>
                    <a:pt x="0" y="111"/>
                    <a:pt x="0" y="111"/>
                  </a:cubicBezTo>
                  <a:cubicBezTo>
                    <a:pt x="0" y="50"/>
                    <a:pt x="50" y="0"/>
                    <a:pt x="111" y="0"/>
                  </a:cubicBezTo>
                  <a:moveTo>
                    <a:pt x="158" y="134"/>
                  </a:moveTo>
                  <a:cubicBezTo>
                    <a:pt x="154" y="134"/>
                    <a:pt x="148" y="136"/>
                    <a:pt x="143" y="136"/>
                  </a:cubicBezTo>
                  <a:cubicBezTo>
                    <a:pt x="78" y="136"/>
                    <a:pt x="78" y="136"/>
                    <a:pt x="78" y="136"/>
                  </a:cubicBezTo>
                  <a:cubicBezTo>
                    <a:pt x="74" y="136"/>
                    <a:pt x="67" y="134"/>
                    <a:pt x="63" y="134"/>
                  </a:cubicBezTo>
                  <a:cubicBezTo>
                    <a:pt x="2" y="134"/>
                    <a:pt x="2" y="134"/>
                    <a:pt x="2" y="134"/>
                  </a:cubicBezTo>
                  <a:cubicBezTo>
                    <a:pt x="3" y="136"/>
                    <a:pt x="3" y="137"/>
                    <a:pt x="3" y="139"/>
                  </a:cubicBezTo>
                  <a:cubicBezTo>
                    <a:pt x="63" y="139"/>
                    <a:pt x="63" y="139"/>
                    <a:pt x="63" y="139"/>
                  </a:cubicBezTo>
                  <a:cubicBezTo>
                    <a:pt x="67" y="139"/>
                    <a:pt x="73" y="137"/>
                    <a:pt x="78" y="137"/>
                  </a:cubicBezTo>
                  <a:cubicBezTo>
                    <a:pt x="143" y="137"/>
                    <a:pt x="143" y="137"/>
                    <a:pt x="143" y="137"/>
                  </a:cubicBezTo>
                  <a:cubicBezTo>
                    <a:pt x="148" y="137"/>
                    <a:pt x="154" y="139"/>
                    <a:pt x="158" y="139"/>
                  </a:cubicBezTo>
                  <a:cubicBezTo>
                    <a:pt x="218" y="139"/>
                    <a:pt x="218" y="139"/>
                    <a:pt x="218" y="139"/>
                  </a:cubicBezTo>
                  <a:cubicBezTo>
                    <a:pt x="218" y="137"/>
                    <a:pt x="219" y="136"/>
                    <a:pt x="219" y="134"/>
                  </a:cubicBezTo>
                  <a:lnTo>
                    <a:pt x="158" y="134"/>
                  </a:lnTo>
                  <a:close/>
                  <a:moveTo>
                    <a:pt x="152" y="147"/>
                  </a:moveTo>
                  <a:cubicBezTo>
                    <a:pt x="148" y="147"/>
                    <a:pt x="141" y="149"/>
                    <a:pt x="137" y="149"/>
                  </a:cubicBezTo>
                  <a:cubicBezTo>
                    <a:pt x="85" y="149"/>
                    <a:pt x="85" y="149"/>
                    <a:pt x="85" y="149"/>
                  </a:cubicBezTo>
                  <a:cubicBezTo>
                    <a:pt x="81" y="149"/>
                    <a:pt x="74" y="147"/>
                    <a:pt x="70" y="147"/>
                  </a:cubicBezTo>
                  <a:cubicBezTo>
                    <a:pt x="6" y="147"/>
                    <a:pt x="6" y="147"/>
                    <a:pt x="6" y="147"/>
                  </a:cubicBezTo>
                  <a:cubicBezTo>
                    <a:pt x="7" y="149"/>
                    <a:pt x="7" y="151"/>
                    <a:pt x="8" y="152"/>
                  </a:cubicBezTo>
                  <a:cubicBezTo>
                    <a:pt x="70" y="152"/>
                    <a:pt x="70" y="152"/>
                    <a:pt x="70" y="152"/>
                  </a:cubicBezTo>
                  <a:cubicBezTo>
                    <a:pt x="74" y="152"/>
                    <a:pt x="79" y="150"/>
                    <a:pt x="85" y="150"/>
                  </a:cubicBezTo>
                  <a:cubicBezTo>
                    <a:pt x="137" y="150"/>
                    <a:pt x="137" y="150"/>
                    <a:pt x="137" y="150"/>
                  </a:cubicBezTo>
                  <a:cubicBezTo>
                    <a:pt x="142" y="150"/>
                    <a:pt x="148" y="152"/>
                    <a:pt x="152" y="152"/>
                  </a:cubicBezTo>
                  <a:cubicBezTo>
                    <a:pt x="214" y="152"/>
                    <a:pt x="214" y="152"/>
                    <a:pt x="214" y="152"/>
                  </a:cubicBezTo>
                  <a:cubicBezTo>
                    <a:pt x="214" y="151"/>
                    <a:pt x="215" y="149"/>
                    <a:pt x="216" y="147"/>
                  </a:cubicBezTo>
                  <a:lnTo>
                    <a:pt x="152" y="147"/>
                  </a:lnTo>
                  <a:close/>
                  <a:moveTo>
                    <a:pt x="197" y="180"/>
                  </a:moveTo>
                  <a:cubicBezTo>
                    <a:pt x="199" y="178"/>
                    <a:pt x="201" y="175"/>
                    <a:pt x="203" y="172"/>
                  </a:cubicBezTo>
                  <a:cubicBezTo>
                    <a:pt x="18" y="172"/>
                    <a:pt x="18" y="172"/>
                    <a:pt x="18" y="172"/>
                  </a:cubicBezTo>
                  <a:cubicBezTo>
                    <a:pt x="20" y="175"/>
                    <a:pt x="22" y="178"/>
                    <a:pt x="24" y="180"/>
                  </a:cubicBezTo>
                  <a:lnTo>
                    <a:pt x="197" y="180"/>
                  </a:lnTo>
                  <a:close/>
                  <a:moveTo>
                    <a:pt x="37" y="194"/>
                  </a:moveTo>
                  <a:cubicBezTo>
                    <a:pt x="184" y="194"/>
                    <a:pt x="184" y="194"/>
                    <a:pt x="184" y="194"/>
                  </a:cubicBezTo>
                  <a:cubicBezTo>
                    <a:pt x="187" y="191"/>
                    <a:pt x="190" y="188"/>
                    <a:pt x="193" y="185"/>
                  </a:cubicBezTo>
                  <a:cubicBezTo>
                    <a:pt x="28" y="185"/>
                    <a:pt x="28" y="185"/>
                    <a:pt x="28" y="185"/>
                  </a:cubicBezTo>
                  <a:cubicBezTo>
                    <a:pt x="31" y="188"/>
                    <a:pt x="34" y="191"/>
                    <a:pt x="37" y="194"/>
                  </a:cubicBezTo>
                  <a:moveTo>
                    <a:pt x="63" y="211"/>
                  </a:moveTo>
                  <a:cubicBezTo>
                    <a:pt x="77" y="218"/>
                    <a:pt x="94" y="222"/>
                    <a:pt x="111" y="222"/>
                  </a:cubicBezTo>
                  <a:cubicBezTo>
                    <a:pt x="128" y="222"/>
                    <a:pt x="144" y="218"/>
                    <a:pt x="159" y="211"/>
                  </a:cubicBezTo>
                  <a:lnTo>
                    <a:pt x="63" y="211"/>
                  </a:lnTo>
                  <a:close/>
                  <a:moveTo>
                    <a:pt x="141" y="159"/>
                  </a:moveTo>
                  <a:cubicBezTo>
                    <a:pt x="136" y="159"/>
                    <a:pt x="129" y="162"/>
                    <a:pt x="121" y="162"/>
                  </a:cubicBezTo>
                  <a:cubicBezTo>
                    <a:pt x="101" y="162"/>
                    <a:pt x="101" y="162"/>
                    <a:pt x="101" y="162"/>
                  </a:cubicBezTo>
                  <a:cubicBezTo>
                    <a:pt x="93" y="162"/>
                    <a:pt x="85" y="159"/>
                    <a:pt x="80" y="159"/>
                  </a:cubicBezTo>
                  <a:cubicBezTo>
                    <a:pt x="11" y="159"/>
                    <a:pt x="11" y="159"/>
                    <a:pt x="11" y="159"/>
                  </a:cubicBezTo>
                  <a:cubicBezTo>
                    <a:pt x="12" y="162"/>
                    <a:pt x="13" y="164"/>
                    <a:pt x="15" y="166"/>
                  </a:cubicBezTo>
                  <a:cubicBezTo>
                    <a:pt x="83" y="166"/>
                    <a:pt x="83" y="166"/>
                    <a:pt x="83" y="166"/>
                  </a:cubicBezTo>
                  <a:cubicBezTo>
                    <a:pt x="88" y="166"/>
                    <a:pt x="93" y="164"/>
                    <a:pt x="101" y="164"/>
                  </a:cubicBezTo>
                  <a:cubicBezTo>
                    <a:pt x="121" y="164"/>
                    <a:pt x="121" y="164"/>
                    <a:pt x="121" y="164"/>
                  </a:cubicBezTo>
                  <a:cubicBezTo>
                    <a:pt x="129" y="164"/>
                    <a:pt x="133" y="166"/>
                    <a:pt x="138" y="166"/>
                  </a:cubicBezTo>
                  <a:cubicBezTo>
                    <a:pt x="207" y="166"/>
                    <a:pt x="207" y="166"/>
                    <a:pt x="207" y="166"/>
                  </a:cubicBezTo>
                  <a:cubicBezTo>
                    <a:pt x="208" y="164"/>
                    <a:pt x="209" y="162"/>
                    <a:pt x="210" y="159"/>
                  </a:cubicBezTo>
                  <a:lnTo>
                    <a:pt x="141" y="159"/>
                  </a:lnTo>
                  <a:close/>
                  <a:moveTo>
                    <a:pt x="150" y="122"/>
                  </a:moveTo>
                  <a:cubicBezTo>
                    <a:pt x="72" y="122"/>
                    <a:pt x="72" y="122"/>
                    <a:pt x="72" y="122"/>
                  </a:cubicBezTo>
                  <a:cubicBezTo>
                    <a:pt x="68" y="122"/>
                    <a:pt x="64" y="121"/>
                    <a:pt x="61" y="121"/>
                  </a:cubicBezTo>
                  <a:cubicBezTo>
                    <a:pt x="0" y="121"/>
                    <a:pt x="0" y="121"/>
                    <a:pt x="0" y="121"/>
                  </a:cubicBezTo>
                  <a:cubicBezTo>
                    <a:pt x="1" y="122"/>
                    <a:pt x="1" y="124"/>
                    <a:pt x="1" y="125"/>
                  </a:cubicBezTo>
                  <a:cubicBezTo>
                    <a:pt x="61" y="125"/>
                    <a:pt x="61" y="125"/>
                    <a:pt x="61" y="125"/>
                  </a:cubicBezTo>
                  <a:cubicBezTo>
                    <a:pt x="64" y="125"/>
                    <a:pt x="68" y="124"/>
                    <a:pt x="72" y="124"/>
                  </a:cubicBezTo>
                  <a:cubicBezTo>
                    <a:pt x="150" y="124"/>
                    <a:pt x="150" y="124"/>
                    <a:pt x="150" y="124"/>
                  </a:cubicBezTo>
                  <a:cubicBezTo>
                    <a:pt x="154" y="124"/>
                    <a:pt x="158" y="125"/>
                    <a:pt x="161" y="125"/>
                  </a:cubicBezTo>
                  <a:cubicBezTo>
                    <a:pt x="221" y="125"/>
                    <a:pt x="221" y="125"/>
                    <a:pt x="221" y="125"/>
                  </a:cubicBezTo>
                  <a:cubicBezTo>
                    <a:pt x="221" y="124"/>
                    <a:pt x="221" y="122"/>
                    <a:pt x="221" y="121"/>
                  </a:cubicBezTo>
                  <a:cubicBezTo>
                    <a:pt x="161" y="121"/>
                    <a:pt x="161" y="121"/>
                    <a:pt x="161" y="121"/>
                  </a:cubicBezTo>
                  <a:cubicBezTo>
                    <a:pt x="158" y="121"/>
                    <a:pt x="154" y="122"/>
                    <a:pt x="150" y="122"/>
                  </a:cubicBezTo>
                  <a:moveTo>
                    <a:pt x="165" y="207"/>
                  </a:moveTo>
                  <a:cubicBezTo>
                    <a:pt x="170" y="205"/>
                    <a:pt x="175" y="201"/>
                    <a:pt x="179" y="198"/>
                  </a:cubicBezTo>
                  <a:cubicBezTo>
                    <a:pt x="42" y="198"/>
                    <a:pt x="42" y="198"/>
                    <a:pt x="42" y="198"/>
                  </a:cubicBezTo>
                  <a:cubicBezTo>
                    <a:pt x="46" y="201"/>
                    <a:pt x="51" y="205"/>
                    <a:pt x="56" y="207"/>
                  </a:cubicBezTo>
                  <a:lnTo>
                    <a:pt x="165" y="2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2" hidden="1"/>
            <p:cNvSpPr>
              <a:spLocks/>
            </p:cNvSpPr>
            <p:nvPr userDrawn="1"/>
          </p:nvSpPr>
          <p:spPr bwMode="auto">
            <a:xfrm>
              <a:off x="3755" y="3165"/>
              <a:ext cx="66" cy="16"/>
            </a:xfrm>
            <a:custGeom>
              <a:avLst/>
              <a:gdLst>
                <a:gd name="T0" fmla="*/ 26 w 28"/>
                <a:gd name="T1" fmla="*/ 0 h 7"/>
                <a:gd name="T2" fmla="*/ 25 w 28"/>
                <a:gd name="T3" fmla="*/ 0 h 7"/>
                <a:gd name="T4" fmla="*/ 0 w 28"/>
                <a:gd name="T5" fmla="*/ 7 h 7"/>
                <a:gd name="T6" fmla="*/ 28 w 28"/>
                <a:gd name="T7" fmla="*/ 7 h 7"/>
                <a:gd name="T8" fmla="*/ 26 w 28"/>
                <a:gd name="T9" fmla="*/ 0 h 7"/>
              </a:gdLst>
              <a:ahLst/>
              <a:cxnLst>
                <a:cxn ang="0">
                  <a:pos x="T0" y="T1"/>
                </a:cxn>
                <a:cxn ang="0">
                  <a:pos x="T2" y="T3"/>
                </a:cxn>
                <a:cxn ang="0">
                  <a:pos x="T4" y="T5"/>
                </a:cxn>
                <a:cxn ang="0">
                  <a:pos x="T6" y="T7"/>
                </a:cxn>
                <a:cxn ang="0">
                  <a:pos x="T8" y="T9"/>
                </a:cxn>
              </a:cxnLst>
              <a:rect l="0" t="0" r="r" b="b"/>
              <a:pathLst>
                <a:path w="28" h="7">
                  <a:moveTo>
                    <a:pt x="26" y="0"/>
                  </a:moveTo>
                  <a:cubicBezTo>
                    <a:pt x="26" y="0"/>
                    <a:pt x="25" y="0"/>
                    <a:pt x="25" y="0"/>
                  </a:cubicBezTo>
                  <a:cubicBezTo>
                    <a:pt x="16" y="3"/>
                    <a:pt x="8" y="5"/>
                    <a:pt x="0" y="7"/>
                  </a:cubicBezTo>
                  <a:cubicBezTo>
                    <a:pt x="28" y="7"/>
                    <a:pt x="28" y="7"/>
                    <a:pt x="28" y="7"/>
                  </a:cubicBez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3" hidden="1"/>
            <p:cNvSpPr>
              <a:spLocks/>
            </p:cNvSpPr>
            <p:nvPr userDrawn="1"/>
          </p:nvSpPr>
          <p:spPr bwMode="auto">
            <a:xfrm>
              <a:off x="3679" y="3136"/>
              <a:ext cx="135" cy="45"/>
            </a:xfrm>
            <a:custGeom>
              <a:avLst/>
              <a:gdLst>
                <a:gd name="T0" fmla="*/ 57 w 57"/>
                <a:gd name="T1" fmla="*/ 8 h 19"/>
                <a:gd name="T2" fmla="*/ 55 w 57"/>
                <a:gd name="T3" fmla="*/ 0 h 19"/>
                <a:gd name="T4" fmla="*/ 9 w 57"/>
                <a:gd name="T5" fmla="*/ 13 h 19"/>
                <a:gd name="T6" fmla="*/ 0 w 57"/>
                <a:gd name="T7" fmla="*/ 15 h 19"/>
                <a:gd name="T8" fmla="*/ 1 w 57"/>
                <a:gd name="T9" fmla="*/ 19 h 19"/>
                <a:gd name="T10" fmla="*/ 19 w 57"/>
                <a:gd name="T11" fmla="*/ 19 h 19"/>
                <a:gd name="T12" fmla="*/ 49 w 57"/>
                <a:gd name="T13" fmla="*/ 10 h 19"/>
                <a:gd name="T14" fmla="*/ 57 w 57"/>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9">
                  <a:moveTo>
                    <a:pt x="57" y="8"/>
                  </a:moveTo>
                  <a:cubicBezTo>
                    <a:pt x="55" y="0"/>
                    <a:pt x="55" y="0"/>
                    <a:pt x="55" y="0"/>
                  </a:cubicBezTo>
                  <a:cubicBezTo>
                    <a:pt x="40" y="4"/>
                    <a:pt x="24" y="8"/>
                    <a:pt x="9" y="13"/>
                  </a:cubicBezTo>
                  <a:cubicBezTo>
                    <a:pt x="6" y="14"/>
                    <a:pt x="3" y="14"/>
                    <a:pt x="0" y="15"/>
                  </a:cubicBezTo>
                  <a:cubicBezTo>
                    <a:pt x="1" y="19"/>
                    <a:pt x="1" y="19"/>
                    <a:pt x="1" y="19"/>
                  </a:cubicBezTo>
                  <a:cubicBezTo>
                    <a:pt x="19" y="19"/>
                    <a:pt x="19" y="19"/>
                    <a:pt x="19" y="19"/>
                  </a:cubicBezTo>
                  <a:cubicBezTo>
                    <a:pt x="29" y="16"/>
                    <a:pt x="39" y="13"/>
                    <a:pt x="49" y="10"/>
                  </a:cubicBezTo>
                  <a:cubicBezTo>
                    <a:pt x="52" y="10"/>
                    <a:pt x="55" y="9"/>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4" hidden="1"/>
            <p:cNvSpPr>
              <a:spLocks/>
            </p:cNvSpPr>
            <p:nvPr userDrawn="1"/>
          </p:nvSpPr>
          <p:spPr bwMode="auto">
            <a:xfrm>
              <a:off x="3672" y="3108"/>
              <a:ext cx="135" cy="54"/>
            </a:xfrm>
            <a:custGeom>
              <a:avLst/>
              <a:gdLst>
                <a:gd name="T0" fmla="*/ 57 w 57"/>
                <a:gd name="T1" fmla="*/ 8 h 23"/>
                <a:gd name="T2" fmla="*/ 55 w 57"/>
                <a:gd name="T3" fmla="*/ 0 h 23"/>
                <a:gd name="T4" fmla="*/ 42 w 57"/>
                <a:gd name="T5" fmla="*/ 3 h 23"/>
                <a:gd name="T6" fmla="*/ 19 w 57"/>
                <a:gd name="T7" fmla="*/ 10 h 23"/>
                <a:gd name="T8" fmla="*/ 0 w 57"/>
                <a:gd name="T9" fmla="*/ 15 h 23"/>
                <a:gd name="T10" fmla="*/ 2 w 57"/>
                <a:gd name="T11" fmla="*/ 23 h 23"/>
                <a:gd name="T12" fmla="*/ 39 w 57"/>
                <a:gd name="T13" fmla="*/ 13 h 23"/>
                <a:gd name="T14" fmla="*/ 57 w 57"/>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3">
                  <a:moveTo>
                    <a:pt x="57" y="8"/>
                  </a:moveTo>
                  <a:cubicBezTo>
                    <a:pt x="55" y="0"/>
                    <a:pt x="55" y="0"/>
                    <a:pt x="55" y="0"/>
                  </a:cubicBezTo>
                  <a:cubicBezTo>
                    <a:pt x="51" y="1"/>
                    <a:pt x="47" y="2"/>
                    <a:pt x="42" y="3"/>
                  </a:cubicBezTo>
                  <a:cubicBezTo>
                    <a:pt x="34" y="5"/>
                    <a:pt x="27" y="8"/>
                    <a:pt x="19" y="10"/>
                  </a:cubicBezTo>
                  <a:cubicBezTo>
                    <a:pt x="13" y="12"/>
                    <a:pt x="6" y="13"/>
                    <a:pt x="0" y="15"/>
                  </a:cubicBezTo>
                  <a:cubicBezTo>
                    <a:pt x="2" y="23"/>
                    <a:pt x="2" y="23"/>
                    <a:pt x="2" y="23"/>
                  </a:cubicBezTo>
                  <a:cubicBezTo>
                    <a:pt x="14" y="20"/>
                    <a:pt x="27" y="17"/>
                    <a:pt x="39" y="13"/>
                  </a:cubicBezTo>
                  <a:cubicBezTo>
                    <a:pt x="45" y="12"/>
                    <a:pt x="51" y="10"/>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5" hidden="1"/>
            <p:cNvSpPr>
              <a:spLocks/>
            </p:cNvSpPr>
            <p:nvPr userDrawn="1"/>
          </p:nvSpPr>
          <p:spPr bwMode="auto">
            <a:xfrm>
              <a:off x="3464" y="3146"/>
              <a:ext cx="92" cy="35"/>
            </a:xfrm>
            <a:custGeom>
              <a:avLst/>
              <a:gdLst>
                <a:gd name="T0" fmla="*/ 37 w 39"/>
                <a:gd name="T1" fmla="*/ 10 h 15"/>
                <a:gd name="T2" fmla="*/ 39 w 39"/>
                <a:gd name="T3" fmla="*/ 0 h 15"/>
                <a:gd name="T4" fmla="*/ 20 w 39"/>
                <a:gd name="T5" fmla="*/ 7 h 15"/>
                <a:gd name="T6" fmla="*/ 0 w 39"/>
                <a:gd name="T7" fmla="*/ 15 h 15"/>
                <a:gd name="T8" fmla="*/ 21 w 39"/>
                <a:gd name="T9" fmla="*/ 15 h 15"/>
                <a:gd name="T10" fmla="*/ 27 w 39"/>
                <a:gd name="T11" fmla="*/ 13 h 15"/>
                <a:gd name="T12" fmla="*/ 37 w 39"/>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7" y="10"/>
                  </a:moveTo>
                  <a:cubicBezTo>
                    <a:pt x="39" y="0"/>
                    <a:pt x="39" y="0"/>
                    <a:pt x="39" y="0"/>
                  </a:cubicBezTo>
                  <a:cubicBezTo>
                    <a:pt x="33" y="3"/>
                    <a:pt x="26" y="5"/>
                    <a:pt x="20" y="7"/>
                  </a:cubicBezTo>
                  <a:cubicBezTo>
                    <a:pt x="13" y="9"/>
                    <a:pt x="6" y="12"/>
                    <a:pt x="0" y="15"/>
                  </a:cubicBezTo>
                  <a:cubicBezTo>
                    <a:pt x="21" y="15"/>
                    <a:pt x="21" y="15"/>
                    <a:pt x="21" y="15"/>
                  </a:cubicBezTo>
                  <a:cubicBezTo>
                    <a:pt x="23" y="15"/>
                    <a:pt x="25" y="14"/>
                    <a:pt x="27" y="13"/>
                  </a:cubicBezTo>
                  <a:cubicBezTo>
                    <a:pt x="30" y="12"/>
                    <a:pt x="34" y="11"/>
                    <a:pt x="37"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6" hidden="1"/>
            <p:cNvSpPr>
              <a:spLocks/>
            </p:cNvSpPr>
            <p:nvPr userDrawn="1"/>
          </p:nvSpPr>
          <p:spPr bwMode="auto">
            <a:xfrm>
              <a:off x="3667" y="3079"/>
              <a:ext cx="133" cy="57"/>
            </a:xfrm>
            <a:custGeom>
              <a:avLst/>
              <a:gdLst>
                <a:gd name="T0" fmla="*/ 0 w 56"/>
                <a:gd name="T1" fmla="*/ 15 h 24"/>
                <a:gd name="T2" fmla="*/ 1 w 56"/>
                <a:gd name="T3" fmla="*/ 24 h 24"/>
                <a:gd name="T4" fmla="*/ 16 w 56"/>
                <a:gd name="T5" fmla="*/ 20 h 24"/>
                <a:gd name="T6" fmla="*/ 41 w 56"/>
                <a:gd name="T7" fmla="*/ 13 h 24"/>
                <a:gd name="T8" fmla="*/ 56 w 56"/>
                <a:gd name="T9" fmla="*/ 9 h 24"/>
                <a:gd name="T10" fmla="*/ 54 w 56"/>
                <a:gd name="T11" fmla="*/ 0 h 24"/>
                <a:gd name="T12" fmla="*/ 25 w 56"/>
                <a:gd name="T13" fmla="*/ 8 h 24"/>
                <a:gd name="T14" fmla="*/ 0 w 56"/>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5"/>
                  </a:moveTo>
                  <a:cubicBezTo>
                    <a:pt x="1" y="24"/>
                    <a:pt x="1" y="24"/>
                    <a:pt x="1" y="24"/>
                  </a:cubicBezTo>
                  <a:cubicBezTo>
                    <a:pt x="6" y="22"/>
                    <a:pt x="11" y="21"/>
                    <a:pt x="16" y="20"/>
                  </a:cubicBezTo>
                  <a:cubicBezTo>
                    <a:pt x="25" y="17"/>
                    <a:pt x="33" y="15"/>
                    <a:pt x="41" y="13"/>
                  </a:cubicBezTo>
                  <a:cubicBezTo>
                    <a:pt x="46" y="11"/>
                    <a:pt x="51" y="10"/>
                    <a:pt x="56" y="9"/>
                  </a:cubicBezTo>
                  <a:cubicBezTo>
                    <a:pt x="54" y="0"/>
                    <a:pt x="54" y="0"/>
                    <a:pt x="54" y="0"/>
                  </a:cubicBezTo>
                  <a:cubicBezTo>
                    <a:pt x="44" y="3"/>
                    <a:pt x="35" y="6"/>
                    <a:pt x="25" y="8"/>
                  </a:cubicBezTo>
                  <a:cubicBezTo>
                    <a:pt x="16" y="11"/>
                    <a:pt x="8" y="13"/>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7" hidden="1"/>
            <p:cNvSpPr>
              <a:spLocks/>
            </p:cNvSpPr>
            <p:nvPr userDrawn="1"/>
          </p:nvSpPr>
          <p:spPr bwMode="auto">
            <a:xfrm>
              <a:off x="3426" y="3115"/>
              <a:ext cx="137" cy="66"/>
            </a:xfrm>
            <a:custGeom>
              <a:avLst/>
              <a:gdLst>
                <a:gd name="T0" fmla="*/ 56 w 58"/>
                <a:gd name="T1" fmla="*/ 10 h 28"/>
                <a:gd name="T2" fmla="*/ 58 w 58"/>
                <a:gd name="T3" fmla="*/ 0 h 28"/>
                <a:gd name="T4" fmla="*/ 14 w 58"/>
                <a:gd name="T5" fmla="*/ 17 h 28"/>
                <a:gd name="T6" fmla="*/ 0 w 58"/>
                <a:gd name="T7" fmla="*/ 25 h 28"/>
                <a:gd name="T8" fmla="*/ 1 w 58"/>
                <a:gd name="T9" fmla="*/ 28 h 28"/>
                <a:gd name="T10" fmla="*/ 9 w 58"/>
                <a:gd name="T11" fmla="*/ 28 h 28"/>
                <a:gd name="T12" fmla="*/ 41 w 58"/>
                <a:gd name="T13" fmla="*/ 14 h 28"/>
                <a:gd name="T14" fmla="*/ 56 w 58"/>
                <a:gd name="T15" fmla="*/ 1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56" y="10"/>
                  </a:moveTo>
                  <a:cubicBezTo>
                    <a:pt x="58" y="0"/>
                    <a:pt x="58" y="0"/>
                    <a:pt x="58" y="0"/>
                  </a:cubicBezTo>
                  <a:cubicBezTo>
                    <a:pt x="43" y="4"/>
                    <a:pt x="29" y="9"/>
                    <a:pt x="14" y="17"/>
                  </a:cubicBezTo>
                  <a:cubicBezTo>
                    <a:pt x="9" y="19"/>
                    <a:pt x="4" y="22"/>
                    <a:pt x="0" y="25"/>
                  </a:cubicBezTo>
                  <a:cubicBezTo>
                    <a:pt x="1" y="28"/>
                    <a:pt x="1" y="28"/>
                    <a:pt x="1" y="28"/>
                  </a:cubicBezTo>
                  <a:cubicBezTo>
                    <a:pt x="9" y="28"/>
                    <a:pt x="9" y="28"/>
                    <a:pt x="9" y="28"/>
                  </a:cubicBezTo>
                  <a:cubicBezTo>
                    <a:pt x="18" y="22"/>
                    <a:pt x="29" y="18"/>
                    <a:pt x="41" y="14"/>
                  </a:cubicBezTo>
                  <a:cubicBezTo>
                    <a:pt x="46" y="13"/>
                    <a:pt x="51" y="11"/>
                    <a:pt x="56"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8" hidden="1"/>
            <p:cNvSpPr>
              <a:spLocks/>
            </p:cNvSpPr>
            <p:nvPr userDrawn="1"/>
          </p:nvSpPr>
          <p:spPr bwMode="auto">
            <a:xfrm>
              <a:off x="3660" y="3053"/>
              <a:ext cx="133" cy="55"/>
            </a:xfrm>
            <a:custGeom>
              <a:avLst/>
              <a:gdLst>
                <a:gd name="T0" fmla="*/ 0 w 56"/>
                <a:gd name="T1" fmla="*/ 15 h 23"/>
                <a:gd name="T2" fmla="*/ 2 w 56"/>
                <a:gd name="T3" fmla="*/ 23 h 23"/>
                <a:gd name="T4" fmla="*/ 23 w 56"/>
                <a:gd name="T5" fmla="*/ 17 h 23"/>
                <a:gd name="T6" fmla="*/ 48 w 56"/>
                <a:gd name="T7" fmla="*/ 10 h 23"/>
                <a:gd name="T8" fmla="*/ 56 w 56"/>
                <a:gd name="T9" fmla="*/ 8 h 23"/>
                <a:gd name="T10" fmla="*/ 54 w 56"/>
                <a:gd name="T11" fmla="*/ 0 h 23"/>
                <a:gd name="T12" fmla="*/ 5 w 56"/>
                <a:gd name="T13" fmla="*/ 13 h 23"/>
                <a:gd name="T14" fmla="*/ 0 w 56"/>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3">
                  <a:moveTo>
                    <a:pt x="0" y="15"/>
                  </a:moveTo>
                  <a:cubicBezTo>
                    <a:pt x="2" y="23"/>
                    <a:pt x="2" y="23"/>
                    <a:pt x="2" y="23"/>
                  </a:cubicBezTo>
                  <a:cubicBezTo>
                    <a:pt x="9" y="21"/>
                    <a:pt x="16" y="19"/>
                    <a:pt x="23" y="17"/>
                  </a:cubicBezTo>
                  <a:cubicBezTo>
                    <a:pt x="32" y="15"/>
                    <a:pt x="40" y="12"/>
                    <a:pt x="48" y="10"/>
                  </a:cubicBezTo>
                  <a:cubicBezTo>
                    <a:pt x="51" y="9"/>
                    <a:pt x="54" y="9"/>
                    <a:pt x="56" y="8"/>
                  </a:cubicBezTo>
                  <a:cubicBezTo>
                    <a:pt x="54" y="0"/>
                    <a:pt x="54" y="0"/>
                    <a:pt x="54" y="0"/>
                  </a:cubicBezTo>
                  <a:cubicBezTo>
                    <a:pt x="38" y="4"/>
                    <a:pt x="22" y="9"/>
                    <a:pt x="5" y="13"/>
                  </a:cubicBezTo>
                  <a:cubicBezTo>
                    <a:pt x="4" y="14"/>
                    <a:pt x="2"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 hidden="1"/>
            <p:cNvSpPr>
              <a:spLocks/>
            </p:cNvSpPr>
            <p:nvPr userDrawn="1"/>
          </p:nvSpPr>
          <p:spPr bwMode="auto">
            <a:xfrm>
              <a:off x="3417" y="3084"/>
              <a:ext cx="156" cy="78"/>
            </a:xfrm>
            <a:custGeom>
              <a:avLst/>
              <a:gdLst>
                <a:gd name="T0" fmla="*/ 64 w 66"/>
                <a:gd name="T1" fmla="*/ 9 h 33"/>
                <a:gd name="T2" fmla="*/ 66 w 66"/>
                <a:gd name="T3" fmla="*/ 0 h 33"/>
                <a:gd name="T4" fmla="*/ 48 w 66"/>
                <a:gd name="T5" fmla="*/ 5 h 33"/>
                <a:gd name="T6" fmla="*/ 20 w 66"/>
                <a:gd name="T7" fmla="*/ 15 h 33"/>
                <a:gd name="T8" fmla="*/ 0 w 66"/>
                <a:gd name="T9" fmla="*/ 25 h 33"/>
                <a:gd name="T10" fmla="*/ 2 w 66"/>
                <a:gd name="T11" fmla="*/ 33 h 33"/>
                <a:gd name="T12" fmla="*/ 29 w 66"/>
                <a:gd name="T13" fmla="*/ 20 h 33"/>
                <a:gd name="T14" fmla="*/ 64 w 66"/>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
                  <a:moveTo>
                    <a:pt x="64" y="9"/>
                  </a:moveTo>
                  <a:cubicBezTo>
                    <a:pt x="66" y="0"/>
                    <a:pt x="66" y="0"/>
                    <a:pt x="66" y="0"/>
                  </a:cubicBezTo>
                  <a:cubicBezTo>
                    <a:pt x="60" y="1"/>
                    <a:pt x="54" y="3"/>
                    <a:pt x="48" y="5"/>
                  </a:cubicBezTo>
                  <a:cubicBezTo>
                    <a:pt x="39" y="8"/>
                    <a:pt x="29" y="12"/>
                    <a:pt x="20" y="15"/>
                  </a:cubicBezTo>
                  <a:cubicBezTo>
                    <a:pt x="13" y="18"/>
                    <a:pt x="6" y="21"/>
                    <a:pt x="0" y="25"/>
                  </a:cubicBezTo>
                  <a:cubicBezTo>
                    <a:pt x="2" y="33"/>
                    <a:pt x="2" y="33"/>
                    <a:pt x="2" y="33"/>
                  </a:cubicBezTo>
                  <a:cubicBezTo>
                    <a:pt x="11" y="28"/>
                    <a:pt x="19" y="24"/>
                    <a:pt x="29" y="20"/>
                  </a:cubicBezTo>
                  <a:cubicBezTo>
                    <a:pt x="40" y="16"/>
                    <a:pt x="52" y="12"/>
                    <a:pt x="6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30" hidden="1"/>
            <p:cNvSpPr>
              <a:spLocks/>
            </p:cNvSpPr>
            <p:nvPr userDrawn="1"/>
          </p:nvSpPr>
          <p:spPr bwMode="auto">
            <a:xfrm>
              <a:off x="3656" y="3027"/>
              <a:ext cx="130" cy="52"/>
            </a:xfrm>
            <a:custGeom>
              <a:avLst/>
              <a:gdLst>
                <a:gd name="T0" fmla="*/ 12 w 55"/>
                <a:gd name="T1" fmla="*/ 11 h 22"/>
                <a:gd name="T2" fmla="*/ 0 w 55"/>
                <a:gd name="T3" fmla="*/ 14 h 22"/>
                <a:gd name="T4" fmla="*/ 1 w 55"/>
                <a:gd name="T5" fmla="*/ 22 h 22"/>
                <a:gd name="T6" fmla="*/ 10 w 55"/>
                <a:gd name="T7" fmla="*/ 20 h 22"/>
                <a:gd name="T8" fmla="*/ 32 w 55"/>
                <a:gd name="T9" fmla="*/ 14 h 22"/>
                <a:gd name="T10" fmla="*/ 55 w 55"/>
                <a:gd name="T11" fmla="*/ 7 h 22"/>
                <a:gd name="T12" fmla="*/ 54 w 55"/>
                <a:gd name="T13" fmla="*/ 0 h 22"/>
                <a:gd name="T14" fmla="*/ 44 w 55"/>
                <a:gd name="T15" fmla="*/ 2 h 22"/>
                <a:gd name="T16" fmla="*/ 12 w 5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
                  <a:moveTo>
                    <a:pt x="12" y="11"/>
                  </a:moveTo>
                  <a:cubicBezTo>
                    <a:pt x="8" y="12"/>
                    <a:pt x="4" y="13"/>
                    <a:pt x="0" y="14"/>
                  </a:cubicBezTo>
                  <a:cubicBezTo>
                    <a:pt x="1" y="22"/>
                    <a:pt x="1" y="22"/>
                    <a:pt x="1" y="22"/>
                  </a:cubicBezTo>
                  <a:cubicBezTo>
                    <a:pt x="4" y="21"/>
                    <a:pt x="7" y="21"/>
                    <a:pt x="10" y="20"/>
                  </a:cubicBezTo>
                  <a:cubicBezTo>
                    <a:pt x="17" y="18"/>
                    <a:pt x="25" y="16"/>
                    <a:pt x="32" y="14"/>
                  </a:cubicBezTo>
                  <a:cubicBezTo>
                    <a:pt x="40" y="12"/>
                    <a:pt x="48" y="9"/>
                    <a:pt x="55" y="7"/>
                  </a:cubicBezTo>
                  <a:cubicBezTo>
                    <a:pt x="54" y="0"/>
                    <a:pt x="54" y="0"/>
                    <a:pt x="54" y="0"/>
                  </a:cubicBezTo>
                  <a:cubicBezTo>
                    <a:pt x="50" y="1"/>
                    <a:pt x="47" y="2"/>
                    <a:pt x="44" y="2"/>
                  </a:cubicBezTo>
                  <a:cubicBezTo>
                    <a:pt x="33" y="5"/>
                    <a:pt x="23" y="8"/>
                    <a:pt x="1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1" hidden="1"/>
            <p:cNvSpPr>
              <a:spLocks/>
            </p:cNvSpPr>
            <p:nvPr userDrawn="1"/>
          </p:nvSpPr>
          <p:spPr bwMode="auto">
            <a:xfrm>
              <a:off x="3412" y="3053"/>
              <a:ext cx="168" cy="83"/>
            </a:xfrm>
            <a:custGeom>
              <a:avLst/>
              <a:gdLst>
                <a:gd name="T0" fmla="*/ 68 w 71"/>
                <a:gd name="T1" fmla="*/ 10 h 35"/>
                <a:gd name="T2" fmla="*/ 71 w 71"/>
                <a:gd name="T3" fmla="*/ 0 h 35"/>
                <a:gd name="T4" fmla="*/ 53 w 71"/>
                <a:gd name="T5" fmla="*/ 6 h 35"/>
                <a:gd name="T6" fmla="*/ 12 w 71"/>
                <a:gd name="T7" fmla="*/ 21 h 35"/>
                <a:gd name="T8" fmla="*/ 0 w 71"/>
                <a:gd name="T9" fmla="*/ 27 h 35"/>
                <a:gd name="T10" fmla="*/ 2 w 71"/>
                <a:gd name="T11" fmla="*/ 35 h 35"/>
                <a:gd name="T12" fmla="*/ 19 w 71"/>
                <a:gd name="T13" fmla="*/ 26 h 35"/>
                <a:gd name="T14" fmla="*/ 68 w 71"/>
                <a:gd name="T15" fmla="*/ 1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5">
                  <a:moveTo>
                    <a:pt x="68" y="10"/>
                  </a:moveTo>
                  <a:cubicBezTo>
                    <a:pt x="71" y="0"/>
                    <a:pt x="71" y="0"/>
                    <a:pt x="71" y="0"/>
                  </a:cubicBezTo>
                  <a:cubicBezTo>
                    <a:pt x="65" y="2"/>
                    <a:pt x="59" y="4"/>
                    <a:pt x="53" y="6"/>
                  </a:cubicBezTo>
                  <a:cubicBezTo>
                    <a:pt x="39" y="10"/>
                    <a:pt x="25" y="16"/>
                    <a:pt x="12" y="21"/>
                  </a:cubicBezTo>
                  <a:cubicBezTo>
                    <a:pt x="7" y="23"/>
                    <a:pt x="3" y="25"/>
                    <a:pt x="0" y="27"/>
                  </a:cubicBezTo>
                  <a:cubicBezTo>
                    <a:pt x="2" y="35"/>
                    <a:pt x="2" y="35"/>
                    <a:pt x="2" y="35"/>
                  </a:cubicBezTo>
                  <a:cubicBezTo>
                    <a:pt x="7" y="31"/>
                    <a:pt x="13" y="28"/>
                    <a:pt x="19" y="26"/>
                  </a:cubicBezTo>
                  <a:cubicBezTo>
                    <a:pt x="35" y="21"/>
                    <a:pt x="52" y="15"/>
                    <a:pt x="6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2" hidden="1"/>
            <p:cNvSpPr>
              <a:spLocks/>
            </p:cNvSpPr>
            <p:nvPr userDrawn="1"/>
          </p:nvSpPr>
          <p:spPr bwMode="auto">
            <a:xfrm>
              <a:off x="3649" y="3003"/>
              <a:ext cx="132" cy="50"/>
            </a:xfrm>
            <a:custGeom>
              <a:avLst/>
              <a:gdLst>
                <a:gd name="T0" fmla="*/ 0 w 56"/>
                <a:gd name="T1" fmla="*/ 14 h 21"/>
                <a:gd name="T2" fmla="*/ 2 w 56"/>
                <a:gd name="T3" fmla="*/ 21 h 21"/>
                <a:gd name="T4" fmla="*/ 42 w 56"/>
                <a:gd name="T5" fmla="*/ 10 h 21"/>
                <a:gd name="T6" fmla="*/ 56 w 56"/>
                <a:gd name="T7" fmla="*/ 6 h 21"/>
                <a:gd name="T8" fmla="*/ 54 w 56"/>
                <a:gd name="T9" fmla="*/ 0 h 21"/>
                <a:gd name="T10" fmla="*/ 22 w 56"/>
                <a:gd name="T11" fmla="*/ 8 h 21"/>
                <a:gd name="T12" fmla="*/ 0 w 56"/>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0" y="14"/>
                  </a:moveTo>
                  <a:cubicBezTo>
                    <a:pt x="2" y="21"/>
                    <a:pt x="2" y="21"/>
                    <a:pt x="2" y="21"/>
                  </a:cubicBezTo>
                  <a:cubicBezTo>
                    <a:pt x="15" y="17"/>
                    <a:pt x="28" y="13"/>
                    <a:pt x="42" y="10"/>
                  </a:cubicBezTo>
                  <a:cubicBezTo>
                    <a:pt x="46" y="9"/>
                    <a:pt x="51" y="8"/>
                    <a:pt x="56" y="6"/>
                  </a:cubicBezTo>
                  <a:cubicBezTo>
                    <a:pt x="54" y="0"/>
                    <a:pt x="54" y="0"/>
                    <a:pt x="54" y="0"/>
                  </a:cubicBezTo>
                  <a:cubicBezTo>
                    <a:pt x="43" y="3"/>
                    <a:pt x="33" y="5"/>
                    <a:pt x="22" y="8"/>
                  </a:cubicBezTo>
                  <a:cubicBezTo>
                    <a:pt x="15" y="10"/>
                    <a:pt x="7" y="12"/>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3" hidden="1"/>
            <p:cNvSpPr>
              <a:spLocks/>
            </p:cNvSpPr>
            <p:nvPr userDrawn="1"/>
          </p:nvSpPr>
          <p:spPr bwMode="auto">
            <a:xfrm>
              <a:off x="3405" y="3024"/>
              <a:ext cx="182" cy="86"/>
            </a:xfrm>
            <a:custGeom>
              <a:avLst/>
              <a:gdLst>
                <a:gd name="T0" fmla="*/ 75 w 77"/>
                <a:gd name="T1" fmla="*/ 9 h 36"/>
                <a:gd name="T2" fmla="*/ 77 w 77"/>
                <a:gd name="T3" fmla="*/ 0 h 36"/>
                <a:gd name="T4" fmla="*/ 76 w 77"/>
                <a:gd name="T5" fmla="*/ 0 h 36"/>
                <a:gd name="T6" fmla="*/ 6 w 77"/>
                <a:gd name="T7" fmla="*/ 25 h 36"/>
                <a:gd name="T8" fmla="*/ 0 w 77"/>
                <a:gd name="T9" fmla="*/ 28 h 36"/>
                <a:gd name="T10" fmla="*/ 2 w 77"/>
                <a:gd name="T11" fmla="*/ 36 h 36"/>
                <a:gd name="T12" fmla="*/ 25 w 77"/>
                <a:gd name="T13" fmla="*/ 25 h 36"/>
                <a:gd name="T14" fmla="*/ 75 w 77"/>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6">
                  <a:moveTo>
                    <a:pt x="75" y="9"/>
                  </a:moveTo>
                  <a:cubicBezTo>
                    <a:pt x="77" y="0"/>
                    <a:pt x="77" y="0"/>
                    <a:pt x="77" y="0"/>
                  </a:cubicBezTo>
                  <a:cubicBezTo>
                    <a:pt x="76" y="0"/>
                    <a:pt x="76" y="0"/>
                    <a:pt x="76" y="0"/>
                  </a:cubicBezTo>
                  <a:cubicBezTo>
                    <a:pt x="52" y="7"/>
                    <a:pt x="28" y="14"/>
                    <a:pt x="6" y="25"/>
                  </a:cubicBezTo>
                  <a:cubicBezTo>
                    <a:pt x="4" y="26"/>
                    <a:pt x="2" y="27"/>
                    <a:pt x="0" y="28"/>
                  </a:cubicBezTo>
                  <a:cubicBezTo>
                    <a:pt x="2" y="36"/>
                    <a:pt x="2" y="36"/>
                    <a:pt x="2" y="36"/>
                  </a:cubicBezTo>
                  <a:cubicBezTo>
                    <a:pt x="9" y="31"/>
                    <a:pt x="17" y="27"/>
                    <a:pt x="25" y="25"/>
                  </a:cubicBezTo>
                  <a:cubicBezTo>
                    <a:pt x="42" y="19"/>
                    <a:pt x="58" y="14"/>
                    <a:pt x="7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34" hidden="1"/>
            <p:cNvSpPr>
              <a:spLocks/>
            </p:cNvSpPr>
            <p:nvPr userDrawn="1"/>
          </p:nvSpPr>
          <p:spPr bwMode="auto">
            <a:xfrm>
              <a:off x="3644" y="2977"/>
              <a:ext cx="130" cy="50"/>
            </a:xfrm>
            <a:custGeom>
              <a:avLst/>
              <a:gdLst>
                <a:gd name="T0" fmla="*/ 13 w 55"/>
                <a:gd name="T1" fmla="*/ 11 h 21"/>
                <a:gd name="T2" fmla="*/ 0 w 55"/>
                <a:gd name="T3" fmla="*/ 14 h 21"/>
                <a:gd name="T4" fmla="*/ 1 w 55"/>
                <a:gd name="T5" fmla="*/ 21 h 21"/>
                <a:gd name="T6" fmla="*/ 55 w 55"/>
                <a:gd name="T7" fmla="*/ 6 h 21"/>
                <a:gd name="T8" fmla="*/ 53 w 55"/>
                <a:gd name="T9" fmla="*/ 0 h 21"/>
                <a:gd name="T10" fmla="*/ 52 w 55"/>
                <a:gd name="T11" fmla="*/ 0 h 21"/>
                <a:gd name="T12" fmla="*/ 13 w 5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13" y="11"/>
                  </a:moveTo>
                  <a:cubicBezTo>
                    <a:pt x="8" y="12"/>
                    <a:pt x="4" y="13"/>
                    <a:pt x="0" y="14"/>
                  </a:cubicBezTo>
                  <a:cubicBezTo>
                    <a:pt x="1" y="21"/>
                    <a:pt x="1" y="21"/>
                    <a:pt x="1" y="21"/>
                  </a:cubicBezTo>
                  <a:cubicBezTo>
                    <a:pt x="19" y="16"/>
                    <a:pt x="37" y="11"/>
                    <a:pt x="55" y="6"/>
                  </a:cubicBezTo>
                  <a:cubicBezTo>
                    <a:pt x="53" y="0"/>
                    <a:pt x="53" y="0"/>
                    <a:pt x="53" y="0"/>
                  </a:cubicBezTo>
                  <a:cubicBezTo>
                    <a:pt x="53" y="0"/>
                    <a:pt x="52" y="0"/>
                    <a:pt x="52" y="0"/>
                  </a:cubicBezTo>
                  <a:cubicBezTo>
                    <a:pt x="39" y="3"/>
                    <a:pt x="26" y="7"/>
                    <a:pt x="13"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5" hidden="1"/>
            <p:cNvSpPr>
              <a:spLocks/>
            </p:cNvSpPr>
            <p:nvPr userDrawn="1"/>
          </p:nvSpPr>
          <p:spPr bwMode="auto">
            <a:xfrm>
              <a:off x="3206" y="2879"/>
              <a:ext cx="149" cy="93"/>
            </a:xfrm>
            <a:custGeom>
              <a:avLst/>
              <a:gdLst>
                <a:gd name="T0" fmla="*/ 55 w 63"/>
                <a:gd name="T1" fmla="*/ 16 h 39"/>
                <a:gd name="T2" fmla="*/ 62 w 63"/>
                <a:gd name="T3" fmla="*/ 12 h 39"/>
                <a:gd name="T4" fmla="*/ 63 w 63"/>
                <a:gd name="T5" fmla="*/ 0 h 39"/>
                <a:gd name="T6" fmla="*/ 52 w 63"/>
                <a:gd name="T7" fmla="*/ 8 h 39"/>
                <a:gd name="T8" fmla="*/ 30 w 63"/>
                <a:gd name="T9" fmla="*/ 23 h 39"/>
                <a:gd name="T10" fmla="*/ 1 w 63"/>
                <a:gd name="T11" fmla="*/ 36 h 39"/>
                <a:gd name="T12" fmla="*/ 0 w 63"/>
                <a:gd name="T13" fmla="*/ 39 h 39"/>
                <a:gd name="T14" fmla="*/ 16 w 63"/>
                <a:gd name="T15" fmla="*/ 33 h 39"/>
                <a:gd name="T16" fmla="*/ 55 w 63"/>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55" y="16"/>
                  </a:moveTo>
                  <a:cubicBezTo>
                    <a:pt x="57" y="15"/>
                    <a:pt x="59" y="13"/>
                    <a:pt x="62" y="12"/>
                  </a:cubicBezTo>
                  <a:cubicBezTo>
                    <a:pt x="62" y="9"/>
                    <a:pt x="63" y="5"/>
                    <a:pt x="63" y="0"/>
                  </a:cubicBezTo>
                  <a:cubicBezTo>
                    <a:pt x="59" y="2"/>
                    <a:pt x="55" y="4"/>
                    <a:pt x="52" y="8"/>
                  </a:cubicBezTo>
                  <a:cubicBezTo>
                    <a:pt x="45" y="14"/>
                    <a:pt x="38" y="20"/>
                    <a:pt x="30" y="23"/>
                  </a:cubicBezTo>
                  <a:cubicBezTo>
                    <a:pt x="20" y="27"/>
                    <a:pt x="11" y="32"/>
                    <a:pt x="1" y="36"/>
                  </a:cubicBezTo>
                  <a:cubicBezTo>
                    <a:pt x="0" y="39"/>
                    <a:pt x="0" y="39"/>
                    <a:pt x="0" y="39"/>
                  </a:cubicBezTo>
                  <a:cubicBezTo>
                    <a:pt x="6" y="37"/>
                    <a:pt x="11" y="35"/>
                    <a:pt x="16" y="33"/>
                  </a:cubicBezTo>
                  <a:cubicBezTo>
                    <a:pt x="29" y="27"/>
                    <a:pt x="42" y="22"/>
                    <a:pt x="5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36" hidden="1"/>
            <p:cNvSpPr>
              <a:spLocks/>
            </p:cNvSpPr>
            <p:nvPr userDrawn="1"/>
          </p:nvSpPr>
          <p:spPr bwMode="auto">
            <a:xfrm>
              <a:off x="3528" y="2758"/>
              <a:ext cx="189" cy="78"/>
            </a:xfrm>
            <a:custGeom>
              <a:avLst/>
              <a:gdLst>
                <a:gd name="T0" fmla="*/ 15 w 80"/>
                <a:gd name="T1" fmla="*/ 21 h 33"/>
                <a:gd name="T2" fmla="*/ 2 w 80"/>
                <a:gd name="T3" fmla="*/ 25 h 33"/>
                <a:gd name="T4" fmla="*/ 0 w 80"/>
                <a:gd name="T5" fmla="*/ 33 h 33"/>
                <a:gd name="T6" fmla="*/ 37 w 80"/>
                <a:gd name="T7" fmla="*/ 23 h 33"/>
                <a:gd name="T8" fmla="*/ 80 w 80"/>
                <a:gd name="T9" fmla="*/ 5 h 33"/>
                <a:gd name="T10" fmla="*/ 79 w 80"/>
                <a:gd name="T11" fmla="*/ 0 h 33"/>
                <a:gd name="T12" fmla="*/ 41 w 80"/>
                <a:gd name="T13" fmla="*/ 14 h 33"/>
                <a:gd name="T14" fmla="*/ 15 w 80"/>
                <a:gd name="T15" fmla="*/ 2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15" y="21"/>
                  </a:moveTo>
                  <a:cubicBezTo>
                    <a:pt x="11" y="23"/>
                    <a:pt x="7" y="24"/>
                    <a:pt x="2" y="25"/>
                  </a:cubicBezTo>
                  <a:cubicBezTo>
                    <a:pt x="0" y="33"/>
                    <a:pt x="0" y="33"/>
                    <a:pt x="0" y="33"/>
                  </a:cubicBezTo>
                  <a:cubicBezTo>
                    <a:pt x="13" y="30"/>
                    <a:pt x="25" y="27"/>
                    <a:pt x="37" y="23"/>
                  </a:cubicBezTo>
                  <a:cubicBezTo>
                    <a:pt x="52" y="17"/>
                    <a:pt x="66" y="11"/>
                    <a:pt x="80" y="5"/>
                  </a:cubicBezTo>
                  <a:cubicBezTo>
                    <a:pt x="79" y="0"/>
                    <a:pt x="79" y="0"/>
                    <a:pt x="79" y="0"/>
                  </a:cubicBezTo>
                  <a:cubicBezTo>
                    <a:pt x="67" y="4"/>
                    <a:pt x="54" y="9"/>
                    <a:pt x="41" y="14"/>
                  </a:cubicBezTo>
                  <a:cubicBezTo>
                    <a:pt x="33" y="17"/>
                    <a:pt x="24" y="19"/>
                    <a:pt x="15"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37" hidden="1"/>
            <p:cNvSpPr>
              <a:spLocks/>
            </p:cNvSpPr>
            <p:nvPr userDrawn="1"/>
          </p:nvSpPr>
          <p:spPr bwMode="auto">
            <a:xfrm>
              <a:off x="3358" y="2844"/>
              <a:ext cx="94" cy="59"/>
            </a:xfrm>
            <a:custGeom>
              <a:avLst/>
              <a:gdLst>
                <a:gd name="T0" fmla="*/ 13 w 40"/>
                <a:gd name="T1" fmla="*/ 18 h 25"/>
                <a:gd name="T2" fmla="*/ 40 w 40"/>
                <a:gd name="T3" fmla="*/ 8 h 25"/>
                <a:gd name="T4" fmla="*/ 38 w 40"/>
                <a:gd name="T5" fmla="*/ 0 h 25"/>
                <a:gd name="T6" fmla="*/ 18 w 40"/>
                <a:gd name="T7" fmla="*/ 7 h 25"/>
                <a:gd name="T8" fmla="*/ 0 w 40"/>
                <a:gd name="T9" fmla="*/ 14 h 25"/>
                <a:gd name="T10" fmla="*/ 1 w 40"/>
                <a:gd name="T11" fmla="*/ 25 h 25"/>
                <a:gd name="T12" fmla="*/ 13 w 4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3" y="18"/>
                  </a:moveTo>
                  <a:cubicBezTo>
                    <a:pt x="22" y="15"/>
                    <a:pt x="31" y="11"/>
                    <a:pt x="40" y="8"/>
                  </a:cubicBezTo>
                  <a:cubicBezTo>
                    <a:pt x="38" y="0"/>
                    <a:pt x="38" y="0"/>
                    <a:pt x="38" y="0"/>
                  </a:cubicBezTo>
                  <a:cubicBezTo>
                    <a:pt x="31" y="2"/>
                    <a:pt x="25" y="5"/>
                    <a:pt x="18" y="7"/>
                  </a:cubicBezTo>
                  <a:cubicBezTo>
                    <a:pt x="12" y="10"/>
                    <a:pt x="6" y="12"/>
                    <a:pt x="0" y="14"/>
                  </a:cubicBezTo>
                  <a:cubicBezTo>
                    <a:pt x="0" y="19"/>
                    <a:pt x="1" y="22"/>
                    <a:pt x="1" y="25"/>
                  </a:cubicBezTo>
                  <a:cubicBezTo>
                    <a:pt x="5" y="23"/>
                    <a:pt x="9" y="20"/>
                    <a:pt x="13"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38" hidden="1"/>
            <p:cNvSpPr>
              <a:spLocks/>
            </p:cNvSpPr>
            <p:nvPr userDrawn="1"/>
          </p:nvSpPr>
          <p:spPr bwMode="auto">
            <a:xfrm>
              <a:off x="3251" y="3158"/>
              <a:ext cx="47" cy="23"/>
            </a:xfrm>
            <a:custGeom>
              <a:avLst/>
              <a:gdLst>
                <a:gd name="T0" fmla="*/ 4 w 20"/>
                <a:gd name="T1" fmla="*/ 9 h 10"/>
                <a:gd name="T2" fmla="*/ 0 w 20"/>
                <a:gd name="T3" fmla="*/ 10 h 10"/>
                <a:gd name="T4" fmla="*/ 5 w 20"/>
                <a:gd name="T5" fmla="*/ 10 h 10"/>
                <a:gd name="T6" fmla="*/ 20 w 20"/>
                <a:gd name="T7" fmla="*/ 3 h 10"/>
                <a:gd name="T8" fmla="*/ 20 w 20"/>
                <a:gd name="T9" fmla="*/ 0 h 10"/>
                <a:gd name="T10" fmla="*/ 4 w 20"/>
                <a:gd name="T11" fmla="*/ 9 h 10"/>
              </a:gdLst>
              <a:ahLst/>
              <a:cxnLst>
                <a:cxn ang="0">
                  <a:pos x="T0" y="T1"/>
                </a:cxn>
                <a:cxn ang="0">
                  <a:pos x="T2" y="T3"/>
                </a:cxn>
                <a:cxn ang="0">
                  <a:pos x="T4" y="T5"/>
                </a:cxn>
                <a:cxn ang="0">
                  <a:pos x="T6" y="T7"/>
                </a:cxn>
                <a:cxn ang="0">
                  <a:pos x="T8" y="T9"/>
                </a:cxn>
                <a:cxn ang="0">
                  <a:pos x="T10" y="T11"/>
                </a:cxn>
              </a:cxnLst>
              <a:rect l="0" t="0" r="r" b="b"/>
              <a:pathLst>
                <a:path w="20" h="10">
                  <a:moveTo>
                    <a:pt x="4" y="9"/>
                  </a:moveTo>
                  <a:cubicBezTo>
                    <a:pt x="3" y="9"/>
                    <a:pt x="1" y="10"/>
                    <a:pt x="0" y="10"/>
                  </a:cubicBezTo>
                  <a:cubicBezTo>
                    <a:pt x="5" y="10"/>
                    <a:pt x="5" y="10"/>
                    <a:pt x="5" y="10"/>
                  </a:cubicBezTo>
                  <a:cubicBezTo>
                    <a:pt x="10" y="8"/>
                    <a:pt x="15" y="6"/>
                    <a:pt x="20" y="3"/>
                  </a:cubicBezTo>
                  <a:cubicBezTo>
                    <a:pt x="20" y="0"/>
                    <a:pt x="20" y="0"/>
                    <a:pt x="20" y="0"/>
                  </a:cubicBezTo>
                  <a:cubicBezTo>
                    <a:pt x="15" y="3"/>
                    <a:pt x="10" y="6"/>
                    <a:pt x="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39" hidden="1"/>
            <p:cNvSpPr>
              <a:spLocks/>
            </p:cNvSpPr>
            <p:nvPr userDrawn="1"/>
          </p:nvSpPr>
          <p:spPr bwMode="auto">
            <a:xfrm>
              <a:off x="3398" y="2996"/>
              <a:ext cx="194" cy="88"/>
            </a:xfrm>
            <a:custGeom>
              <a:avLst/>
              <a:gdLst>
                <a:gd name="T0" fmla="*/ 80 w 82"/>
                <a:gd name="T1" fmla="*/ 8 h 37"/>
                <a:gd name="T2" fmla="*/ 82 w 82"/>
                <a:gd name="T3" fmla="*/ 0 h 37"/>
                <a:gd name="T4" fmla="*/ 39 w 82"/>
                <a:gd name="T5" fmla="*/ 13 h 37"/>
                <a:gd name="T6" fmla="*/ 39 w 82"/>
                <a:gd name="T7" fmla="*/ 16 h 37"/>
                <a:gd name="T8" fmla="*/ 38 w 82"/>
                <a:gd name="T9" fmla="*/ 14 h 37"/>
                <a:gd name="T10" fmla="*/ 13 w 82"/>
                <a:gd name="T11" fmla="*/ 23 h 37"/>
                <a:gd name="T12" fmla="*/ 0 w 82"/>
                <a:gd name="T13" fmla="*/ 30 h 37"/>
                <a:gd name="T14" fmla="*/ 2 w 82"/>
                <a:gd name="T15" fmla="*/ 37 h 37"/>
                <a:gd name="T16" fmla="*/ 34 w 82"/>
                <a:gd name="T17" fmla="*/ 22 h 37"/>
                <a:gd name="T18" fmla="*/ 80 w 82"/>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7">
                  <a:moveTo>
                    <a:pt x="80" y="8"/>
                  </a:moveTo>
                  <a:cubicBezTo>
                    <a:pt x="82" y="0"/>
                    <a:pt x="82" y="0"/>
                    <a:pt x="82" y="0"/>
                  </a:cubicBezTo>
                  <a:cubicBezTo>
                    <a:pt x="68" y="4"/>
                    <a:pt x="53" y="8"/>
                    <a:pt x="39" y="13"/>
                  </a:cubicBezTo>
                  <a:cubicBezTo>
                    <a:pt x="39" y="14"/>
                    <a:pt x="39" y="15"/>
                    <a:pt x="39" y="16"/>
                  </a:cubicBezTo>
                  <a:cubicBezTo>
                    <a:pt x="38" y="15"/>
                    <a:pt x="38" y="14"/>
                    <a:pt x="38" y="14"/>
                  </a:cubicBezTo>
                  <a:cubicBezTo>
                    <a:pt x="30" y="16"/>
                    <a:pt x="21" y="20"/>
                    <a:pt x="13" y="23"/>
                  </a:cubicBezTo>
                  <a:cubicBezTo>
                    <a:pt x="8" y="25"/>
                    <a:pt x="4" y="27"/>
                    <a:pt x="0" y="30"/>
                  </a:cubicBezTo>
                  <a:cubicBezTo>
                    <a:pt x="2" y="37"/>
                    <a:pt x="2" y="37"/>
                    <a:pt x="2" y="37"/>
                  </a:cubicBezTo>
                  <a:cubicBezTo>
                    <a:pt x="12" y="31"/>
                    <a:pt x="23" y="26"/>
                    <a:pt x="34" y="22"/>
                  </a:cubicBezTo>
                  <a:cubicBezTo>
                    <a:pt x="50" y="18"/>
                    <a:pt x="65" y="13"/>
                    <a:pt x="8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40" hidden="1"/>
            <p:cNvSpPr>
              <a:spLocks/>
            </p:cNvSpPr>
            <p:nvPr userDrawn="1"/>
          </p:nvSpPr>
          <p:spPr bwMode="auto">
            <a:xfrm>
              <a:off x="3637" y="2951"/>
              <a:ext cx="130" cy="50"/>
            </a:xfrm>
            <a:custGeom>
              <a:avLst/>
              <a:gdLst>
                <a:gd name="T0" fmla="*/ 0 w 55"/>
                <a:gd name="T1" fmla="*/ 14 h 21"/>
                <a:gd name="T2" fmla="*/ 2 w 55"/>
                <a:gd name="T3" fmla="*/ 21 h 21"/>
                <a:gd name="T4" fmla="*/ 40 w 55"/>
                <a:gd name="T5" fmla="*/ 11 h 21"/>
                <a:gd name="T6" fmla="*/ 55 w 55"/>
                <a:gd name="T7" fmla="*/ 7 h 21"/>
                <a:gd name="T8" fmla="*/ 54 w 55"/>
                <a:gd name="T9" fmla="*/ 0 h 21"/>
                <a:gd name="T10" fmla="*/ 0 w 55"/>
                <a:gd name="T11" fmla="*/ 14 h 21"/>
                <a:gd name="T12" fmla="*/ 0 w 55"/>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0" y="14"/>
                  </a:moveTo>
                  <a:cubicBezTo>
                    <a:pt x="2" y="21"/>
                    <a:pt x="2" y="21"/>
                    <a:pt x="2" y="21"/>
                  </a:cubicBezTo>
                  <a:cubicBezTo>
                    <a:pt x="14" y="17"/>
                    <a:pt x="27" y="14"/>
                    <a:pt x="40" y="11"/>
                  </a:cubicBezTo>
                  <a:cubicBezTo>
                    <a:pt x="45" y="9"/>
                    <a:pt x="50" y="8"/>
                    <a:pt x="55" y="7"/>
                  </a:cubicBezTo>
                  <a:cubicBezTo>
                    <a:pt x="54" y="0"/>
                    <a:pt x="54" y="0"/>
                    <a:pt x="54" y="0"/>
                  </a:cubicBezTo>
                  <a:cubicBezTo>
                    <a:pt x="36" y="5"/>
                    <a:pt x="18" y="10"/>
                    <a:pt x="0" y="14"/>
                  </a:cubicBezTo>
                  <a:cubicBezTo>
                    <a:pt x="0" y="14"/>
                    <a:pt x="0" y="14"/>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41" hidden="1"/>
            <p:cNvSpPr>
              <a:spLocks/>
            </p:cNvSpPr>
            <p:nvPr userDrawn="1"/>
          </p:nvSpPr>
          <p:spPr bwMode="auto">
            <a:xfrm>
              <a:off x="3393" y="3003"/>
              <a:ext cx="95" cy="55"/>
            </a:xfrm>
            <a:custGeom>
              <a:avLst/>
              <a:gdLst>
                <a:gd name="T0" fmla="*/ 10 w 40"/>
                <a:gd name="T1" fmla="*/ 11 h 23"/>
                <a:gd name="T2" fmla="*/ 0 w 40"/>
                <a:gd name="T3" fmla="*/ 17 h 23"/>
                <a:gd name="T4" fmla="*/ 2 w 40"/>
                <a:gd name="T5" fmla="*/ 23 h 23"/>
                <a:gd name="T6" fmla="*/ 40 w 40"/>
                <a:gd name="T7" fmla="*/ 7 h 23"/>
                <a:gd name="T8" fmla="*/ 38 w 40"/>
                <a:gd name="T9" fmla="*/ 0 h 23"/>
                <a:gd name="T10" fmla="*/ 10 w 40"/>
                <a:gd name="T11" fmla="*/ 11 h 23"/>
              </a:gdLst>
              <a:ahLst/>
              <a:cxnLst>
                <a:cxn ang="0">
                  <a:pos x="T0" y="T1"/>
                </a:cxn>
                <a:cxn ang="0">
                  <a:pos x="T2" y="T3"/>
                </a:cxn>
                <a:cxn ang="0">
                  <a:pos x="T4" y="T5"/>
                </a:cxn>
                <a:cxn ang="0">
                  <a:pos x="T6" y="T7"/>
                </a:cxn>
                <a:cxn ang="0">
                  <a:pos x="T8" y="T9"/>
                </a:cxn>
                <a:cxn ang="0">
                  <a:pos x="T10" y="T11"/>
                </a:cxn>
              </a:cxnLst>
              <a:rect l="0" t="0" r="r" b="b"/>
              <a:pathLst>
                <a:path w="40" h="23">
                  <a:moveTo>
                    <a:pt x="10" y="11"/>
                  </a:moveTo>
                  <a:cubicBezTo>
                    <a:pt x="7" y="13"/>
                    <a:pt x="3" y="15"/>
                    <a:pt x="0" y="17"/>
                  </a:cubicBezTo>
                  <a:cubicBezTo>
                    <a:pt x="2" y="23"/>
                    <a:pt x="2" y="23"/>
                    <a:pt x="2" y="23"/>
                  </a:cubicBezTo>
                  <a:cubicBezTo>
                    <a:pt x="13" y="16"/>
                    <a:pt x="26" y="11"/>
                    <a:pt x="40" y="7"/>
                  </a:cubicBezTo>
                  <a:cubicBezTo>
                    <a:pt x="39" y="4"/>
                    <a:pt x="39" y="2"/>
                    <a:pt x="38" y="0"/>
                  </a:cubicBezTo>
                  <a:cubicBezTo>
                    <a:pt x="29" y="3"/>
                    <a:pt x="19" y="7"/>
                    <a:pt x="10"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42" hidden="1"/>
            <p:cNvSpPr>
              <a:spLocks/>
            </p:cNvSpPr>
            <p:nvPr userDrawn="1"/>
          </p:nvSpPr>
          <p:spPr bwMode="auto">
            <a:xfrm>
              <a:off x="3632" y="2927"/>
              <a:ext cx="130" cy="47"/>
            </a:xfrm>
            <a:custGeom>
              <a:avLst/>
              <a:gdLst>
                <a:gd name="T0" fmla="*/ 8 w 55"/>
                <a:gd name="T1" fmla="*/ 12 h 20"/>
                <a:gd name="T2" fmla="*/ 0 w 55"/>
                <a:gd name="T3" fmla="*/ 14 h 20"/>
                <a:gd name="T4" fmla="*/ 1 w 55"/>
                <a:gd name="T5" fmla="*/ 20 h 20"/>
                <a:gd name="T6" fmla="*/ 13 w 55"/>
                <a:gd name="T7" fmla="*/ 17 h 20"/>
                <a:gd name="T8" fmla="*/ 41 w 55"/>
                <a:gd name="T9" fmla="*/ 10 h 20"/>
                <a:gd name="T10" fmla="*/ 55 w 55"/>
                <a:gd name="T11" fmla="*/ 6 h 20"/>
                <a:gd name="T12" fmla="*/ 53 w 55"/>
                <a:gd name="T13" fmla="*/ 0 h 20"/>
                <a:gd name="T14" fmla="*/ 47 w 55"/>
                <a:gd name="T15" fmla="*/ 1 h 20"/>
                <a:gd name="T16" fmla="*/ 8 w 5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8" y="12"/>
                  </a:moveTo>
                  <a:cubicBezTo>
                    <a:pt x="5" y="13"/>
                    <a:pt x="3" y="13"/>
                    <a:pt x="0" y="14"/>
                  </a:cubicBezTo>
                  <a:cubicBezTo>
                    <a:pt x="0" y="16"/>
                    <a:pt x="1" y="18"/>
                    <a:pt x="1" y="20"/>
                  </a:cubicBezTo>
                  <a:cubicBezTo>
                    <a:pt x="5" y="19"/>
                    <a:pt x="9" y="18"/>
                    <a:pt x="13" y="17"/>
                  </a:cubicBezTo>
                  <a:cubicBezTo>
                    <a:pt x="22" y="15"/>
                    <a:pt x="31" y="12"/>
                    <a:pt x="41" y="10"/>
                  </a:cubicBezTo>
                  <a:cubicBezTo>
                    <a:pt x="45" y="8"/>
                    <a:pt x="50" y="7"/>
                    <a:pt x="55" y="6"/>
                  </a:cubicBezTo>
                  <a:cubicBezTo>
                    <a:pt x="53" y="0"/>
                    <a:pt x="53" y="0"/>
                    <a:pt x="53" y="0"/>
                  </a:cubicBezTo>
                  <a:cubicBezTo>
                    <a:pt x="51" y="0"/>
                    <a:pt x="49" y="1"/>
                    <a:pt x="47" y="1"/>
                  </a:cubicBezTo>
                  <a:cubicBezTo>
                    <a:pt x="34" y="5"/>
                    <a:pt x="21" y="9"/>
                    <a:pt x="8"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43" hidden="1"/>
            <p:cNvSpPr>
              <a:spLocks/>
            </p:cNvSpPr>
            <p:nvPr userDrawn="1"/>
          </p:nvSpPr>
          <p:spPr bwMode="auto">
            <a:xfrm>
              <a:off x="3490" y="2970"/>
              <a:ext cx="109" cy="47"/>
            </a:xfrm>
            <a:custGeom>
              <a:avLst/>
              <a:gdLst>
                <a:gd name="T0" fmla="*/ 46 w 46"/>
                <a:gd name="T1" fmla="*/ 0 h 20"/>
                <a:gd name="T2" fmla="*/ 41 w 46"/>
                <a:gd name="T3" fmla="*/ 1 h 20"/>
                <a:gd name="T4" fmla="*/ 2 w 46"/>
                <a:gd name="T5" fmla="*/ 13 h 20"/>
                <a:gd name="T6" fmla="*/ 2 w 46"/>
                <a:gd name="T7" fmla="*/ 13 h 20"/>
                <a:gd name="T8" fmla="*/ 0 w 46"/>
                <a:gd name="T9" fmla="*/ 20 h 20"/>
                <a:gd name="T10" fmla="*/ 7 w 46"/>
                <a:gd name="T11" fmla="*/ 18 h 20"/>
                <a:gd name="T12" fmla="*/ 44 w 46"/>
                <a:gd name="T13" fmla="*/ 7 h 20"/>
                <a:gd name="T14" fmla="*/ 44 w 46"/>
                <a:gd name="T15" fmla="*/ 7 h 20"/>
                <a:gd name="T16" fmla="*/ 46 w 4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46" y="0"/>
                  </a:moveTo>
                  <a:cubicBezTo>
                    <a:pt x="45" y="0"/>
                    <a:pt x="43" y="1"/>
                    <a:pt x="41" y="1"/>
                  </a:cubicBezTo>
                  <a:cubicBezTo>
                    <a:pt x="28" y="5"/>
                    <a:pt x="15" y="8"/>
                    <a:pt x="2" y="13"/>
                  </a:cubicBezTo>
                  <a:cubicBezTo>
                    <a:pt x="2" y="13"/>
                    <a:pt x="2" y="13"/>
                    <a:pt x="2" y="13"/>
                  </a:cubicBezTo>
                  <a:cubicBezTo>
                    <a:pt x="1" y="15"/>
                    <a:pt x="1" y="17"/>
                    <a:pt x="0" y="20"/>
                  </a:cubicBezTo>
                  <a:cubicBezTo>
                    <a:pt x="3" y="20"/>
                    <a:pt x="5" y="19"/>
                    <a:pt x="7" y="18"/>
                  </a:cubicBezTo>
                  <a:cubicBezTo>
                    <a:pt x="19" y="14"/>
                    <a:pt x="32" y="11"/>
                    <a:pt x="44" y="7"/>
                  </a:cubicBezTo>
                  <a:cubicBezTo>
                    <a:pt x="44" y="7"/>
                    <a:pt x="44" y="7"/>
                    <a:pt x="44" y="7"/>
                  </a:cubicBezTo>
                  <a:cubicBezTo>
                    <a:pt x="45" y="4"/>
                    <a:pt x="46" y="2"/>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44" hidden="1"/>
            <p:cNvSpPr>
              <a:spLocks/>
            </p:cNvSpPr>
            <p:nvPr userDrawn="1"/>
          </p:nvSpPr>
          <p:spPr bwMode="auto">
            <a:xfrm>
              <a:off x="3178" y="3117"/>
              <a:ext cx="130" cy="64"/>
            </a:xfrm>
            <a:custGeom>
              <a:avLst/>
              <a:gdLst>
                <a:gd name="T0" fmla="*/ 54 w 55"/>
                <a:gd name="T1" fmla="*/ 5 h 27"/>
                <a:gd name="T2" fmla="*/ 55 w 55"/>
                <a:gd name="T3" fmla="*/ 0 h 27"/>
                <a:gd name="T4" fmla="*/ 27 w 55"/>
                <a:gd name="T5" fmla="*/ 17 h 27"/>
                <a:gd name="T6" fmla="*/ 0 w 55"/>
                <a:gd name="T7" fmla="*/ 27 h 27"/>
                <a:gd name="T8" fmla="*/ 6 w 55"/>
                <a:gd name="T9" fmla="*/ 27 h 27"/>
                <a:gd name="T10" fmla="*/ 18 w 55"/>
                <a:gd name="T11" fmla="*/ 23 h 27"/>
                <a:gd name="T12" fmla="*/ 54 w 55"/>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4" y="5"/>
                  </a:moveTo>
                  <a:cubicBezTo>
                    <a:pt x="55" y="0"/>
                    <a:pt x="55" y="0"/>
                    <a:pt x="55" y="0"/>
                  </a:cubicBezTo>
                  <a:cubicBezTo>
                    <a:pt x="47" y="7"/>
                    <a:pt x="37" y="13"/>
                    <a:pt x="27" y="17"/>
                  </a:cubicBezTo>
                  <a:cubicBezTo>
                    <a:pt x="18" y="20"/>
                    <a:pt x="9" y="24"/>
                    <a:pt x="0" y="27"/>
                  </a:cubicBezTo>
                  <a:cubicBezTo>
                    <a:pt x="6" y="27"/>
                    <a:pt x="6" y="27"/>
                    <a:pt x="6" y="27"/>
                  </a:cubicBezTo>
                  <a:cubicBezTo>
                    <a:pt x="10" y="26"/>
                    <a:pt x="14" y="24"/>
                    <a:pt x="18" y="23"/>
                  </a:cubicBezTo>
                  <a:cubicBezTo>
                    <a:pt x="31" y="19"/>
                    <a:pt x="43" y="13"/>
                    <a:pt x="54"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45" hidden="1"/>
            <p:cNvSpPr>
              <a:spLocks/>
            </p:cNvSpPr>
            <p:nvPr userDrawn="1"/>
          </p:nvSpPr>
          <p:spPr bwMode="auto">
            <a:xfrm>
              <a:off x="3216" y="2817"/>
              <a:ext cx="229" cy="119"/>
            </a:xfrm>
            <a:custGeom>
              <a:avLst/>
              <a:gdLst>
                <a:gd name="T0" fmla="*/ 43 w 97"/>
                <a:gd name="T1" fmla="*/ 32 h 50"/>
                <a:gd name="T2" fmla="*/ 65 w 97"/>
                <a:gd name="T3" fmla="*/ 19 h 50"/>
                <a:gd name="T4" fmla="*/ 97 w 97"/>
                <a:gd name="T5" fmla="*/ 7 h 50"/>
                <a:gd name="T6" fmla="*/ 96 w 97"/>
                <a:gd name="T7" fmla="*/ 0 h 50"/>
                <a:gd name="T8" fmla="*/ 71 w 97"/>
                <a:gd name="T9" fmla="*/ 8 h 50"/>
                <a:gd name="T10" fmla="*/ 39 w 97"/>
                <a:gd name="T11" fmla="*/ 24 h 50"/>
                <a:gd name="T12" fmla="*/ 5 w 97"/>
                <a:gd name="T13" fmla="*/ 46 h 50"/>
                <a:gd name="T14" fmla="*/ 1 w 97"/>
                <a:gd name="T15" fmla="*/ 48 h 50"/>
                <a:gd name="T16" fmla="*/ 0 w 97"/>
                <a:gd name="T17" fmla="*/ 50 h 50"/>
                <a:gd name="T18" fmla="*/ 37 w 97"/>
                <a:gd name="T19" fmla="*/ 35 h 50"/>
                <a:gd name="T20" fmla="*/ 43 w 97"/>
                <a:gd name="T2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0">
                  <a:moveTo>
                    <a:pt x="43" y="32"/>
                  </a:moveTo>
                  <a:cubicBezTo>
                    <a:pt x="50" y="25"/>
                    <a:pt x="57" y="22"/>
                    <a:pt x="65" y="19"/>
                  </a:cubicBezTo>
                  <a:cubicBezTo>
                    <a:pt x="76" y="15"/>
                    <a:pt x="87" y="11"/>
                    <a:pt x="97" y="7"/>
                  </a:cubicBezTo>
                  <a:cubicBezTo>
                    <a:pt x="96" y="0"/>
                    <a:pt x="96" y="0"/>
                    <a:pt x="96" y="0"/>
                  </a:cubicBezTo>
                  <a:cubicBezTo>
                    <a:pt x="87" y="2"/>
                    <a:pt x="79" y="5"/>
                    <a:pt x="71" y="8"/>
                  </a:cubicBezTo>
                  <a:cubicBezTo>
                    <a:pt x="60" y="12"/>
                    <a:pt x="48" y="15"/>
                    <a:pt x="39" y="24"/>
                  </a:cubicBezTo>
                  <a:cubicBezTo>
                    <a:pt x="30" y="35"/>
                    <a:pt x="18" y="41"/>
                    <a:pt x="5" y="46"/>
                  </a:cubicBezTo>
                  <a:cubicBezTo>
                    <a:pt x="4" y="47"/>
                    <a:pt x="2" y="47"/>
                    <a:pt x="1" y="48"/>
                  </a:cubicBezTo>
                  <a:cubicBezTo>
                    <a:pt x="0" y="50"/>
                    <a:pt x="0" y="50"/>
                    <a:pt x="0" y="50"/>
                  </a:cubicBezTo>
                  <a:cubicBezTo>
                    <a:pt x="12" y="45"/>
                    <a:pt x="25" y="40"/>
                    <a:pt x="37" y="35"/>
                  </a:cubicBezTo>
                  <a:cubicBezTo>
                    <a:pt x="40" y="34"/>
                    <a:pt x="42" y="33"/>
                    <a:pt x="43" y="3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46" hidden="1"/>
            <p:cNvSpPr>
              <a:spLocks/>
            </p:cNvSpPr>
            <p:nvPr userDrawn="1"/>
          </p:nvSpPr>
          <p:spPr bwMode="auto">
            <a:xfrm>
              <a:off x="3537" y="2732"/>
              <a:ext cx="175" cy="73"/>
            </a:xfrm>
            <a:custGeom>
              <a:avLst/>
              <a:gdLst>
                <a:gd name="T0" fmla="*/ 7 w 74"/>
                <a:gd name="T1" fmla="*/ 22 h 31"/>
                <a:gd name="T2" fmla="*/ 1 w 74"/>
                <a:gd name="T3" fmla="*/ 23 h 31"/>
                <a:gd name="T4" fmla="*/ 0 w 74"/>
                <a:gd name="T5" fmla="*/ 31 h 31"/>
                <a:gd name="T6" fmla="*/ 1 w 74"/>
                <a:gd name="T7" fmla="*/ 31 h 31"/>
                <a:gd name="T8" fmla="*/ 38 w 74"/>
                <a:gd name="T9" fmla="*/ 20 h 31"/>
                <a:gd name="T10" fmla="*/ 74 w 74"/>
                <a:gd name="T11" fmla="*/ 5 h 31"/>
                <a:gd name="T12" fmla="*/ 72 w 74"/>
                <a:gd name="T13" fmla="*/ 0 h 31"/>
                <a:gd name="T14" fmla="*/ 45 w 74"/>
                <a:gd name="T15" fmla="*/ 10 h 31"/>
                <a:gd name="T16" fmla="*/ 7 w 74"/>
                <a:gd name="T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7" y="22"/>
                  </a:moveTo>
                  <a:cubicBezTo>
                    <a:pt x="5" y="22"/>
                    <a:pt x="3" y="23"/>
                    <a:pt x="1" y="23"/>
                  </a:cubicBezTo>
                  <a:cubicBezTo>
                    <a:pt x="0" y="31"/>
                    <a:pt x="0" y="31"/>
                    <a:pt x="0" y="31"/>
                  </a:cubicBezTo>
                  <a:cubicBezTo>
                    <a:pt x="0" y="31"/>
                    <a:pt x="1" y="31"/>
                    <a:pt x="1" y="31"/>
                  </a:cubicBezTo>
                  <a:cubicBezTo>
                    <a:pt x="14" y="27"/>
                    <a:pt x="26" y="24"/>
                    <a:pt x="38" y="20"/>
                  </a:cubicBezTo>
                  <a:cubicBezTo>
                    <a:pt x="50" y="15"/>
                    <a:pt x="62" y="10"/>
                    <a:pt x="74" y="5"/>
                  </a:cubicBezTo>
                  <a:cubicBezTo>
                    <a:pt x="72" y="0"/>
                    <a:pt x="72" y="0"/>
                    <a:pt x="72" y="0"/>
                  </a:cubicBezTo>
                  <a:cubicBezTo>
                    <a:pt x="63" y="3"/>
                    <a:pt x="54" y="7"/>
                    <a:pt x="45" y="10"/>
                  </a:cubicBezTo>
                  <a:cubicBezTo>
                    <a:pt x="32" y="15"/>
                    <a:pt x="19" y="18"/>
                    <a:pt x="7"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47" hidden="1"/>
            <p:cNvSpPr>
              <a:spLocks/>
            </p:cNvSpPr>
            <p:nvPr userDrawn="1"/>
          </p:nvSpPr>
          <p:spPr bwMode="auto">
            <a:xfrm>
              <a:off x="3362" y="2872"/>
              <a:ext cx="97" cy="62"/>
            </a:xfrm>
            <a:custGeom>
              <a:avLst/>
              <a:gdLst>
                <a:gd name="T0" fmla="*/ 29 w 41"/>
                <a:gd name="T1" fmla="*/ 13 h 26"/>
                <a:gd name="T2" fmla="*/ 41 w 41"/>
                <a:gd name="T3" fmla="*/ 8 h 26"/>
                <a:gd name="T4" fmla="*/ 39 w 41"/>
                <a:gd name="T5" fmla="*/ 0 h 26"/>
                <a:gd name="T6" fmla="*/ 11 w 41"/>
                <a:gd name="T7" fmla="*/ 11 h 26"/>
                <a:gd name="T8" fmla="*/ 4 w 41"/>
                <a:gd name="T9" fmla="*/ 14 h 26"/>
                <a:gd name="T10" fmla="*/ 0 w 41"/>
                <a:gd name="T11" fmla="*/ 17 h 26"/>
                <a:gd name="T12" fmla="*/ 2 w 41"/>
                <a:gd name="T13" fmla="*/ 26 h 26"/>
                <a:gd name="T14" fmla="*/ 10 w 41"/>
                <a:gd name="T15" fmla="*/ 22 h 26"/>
                <a:gd name="T16" fmla="*/ 29 w 41"/>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29" y="13"/>
                  </a:moveTo>
                  <a:cubicBezTo>
                    <a:pt x="33" y="11"/>
                    <a:pt x="37" y="10"/>
                    <a:pt x="41" y="8"/>
                  </a:cubicBezTo>
                  <a:cubicBezTo>
                    <a:pt x="39" y="0"/>
                    <a:pt x="39" y="0"/>
                    <a:pt x="39" y="0"/>
                  </a:cubicBezTo>
                  <a:cubicBezTo>
                    <a:pt x="30" y="3"/>
                    <a:pt x="21" y="7"/>
                    <a:pt x="11" y="11"/>
                  </a:cubicBezTo>
                  <a:cubicBezTo>
                    <a:pt x="9" y="12"/>
                    <a:pt x="7" y="13"/>
                    <a:pt x="4" y="14"/>
                  </a:cubicBezTo>
                  <a:cubicBezTo>
                    <a:pt x="3" y="15"/>
                    <a:pt x="1" y="16"/>
                    <a:pt x="0" y="17"/>
                  </a:cubicBezTo>
                  <a:cubicBezTo>
                    <a:pt x="0" y="20"/>
                    <a:pt x="1" y="23"/>
                    <a:pt x="2" y="26"/>
                  </a:cubicBezTo>
                  <a:cubicBezTo>
                    <a:pt x="5" y="24"/>
                    <a:pt x="8" y="23"/>
                    <a:pt x="10" y="22"/>
                  </a:cubicBezTo>
                  <a:cubicBezTo>
                    <a:pt x="17" y="19"/>
                    <a:pt x="23" y="15"/>
                    <a:pt x="29"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48" hidden="1"/>
            <p:cNvSpPr>
              <a:spLocks/>
            </p:cNvSpPr>
            <p:nvPr userDrawn="1"/>
          </p:nvSpPr>
          <p:spPr bwMode="auto">
            <a:xfrm>
              <a:off x="3199" y="2922"/>
              <a:ext cx="151" cy="83"/>
            </a:xfrm>
            <a:custGeom>
              <a:avLst/>
              <a:gdLst>
                <a:gd name="T0" fmla="*/ 62 w 64"/>
                <a:gd name="T1" fmla="*/ 9 h 35"/>
                <a:gd name="T2" fmla="*/ 64 w 64"/>
                <a:gd name="T3" fmla="*/ 0 h 35"/>
                <a:gd name="T4" fmla="*/ 12 w 64"/>
                <a:gd name="T5" fmla="*/ 27 h 35"/>
                <a:gd name="T6" fmla="*/ 1 w 64"/>
                <a:gd name="T7" fmla="*/ 31 h 35"/>
                <a:gd name="T8" fmla="*/ 0 w 64"/>
                <a:gd name="T9" fmla="*/ 35 h 35"/>
                <a:gd name="T10" fmla="*/ 31 w 64"/>
                <a:gd name="T11" fmla="*/ 22 h 35"/>
                <a:gd name="T12" fmla="*/ 62 w 64"/>
                <a:gd name="T13" fmla="*/ 9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62" y="9"/>
                  </a:moveTo>
                  <a:cubicBezTo>
                    <a:pt x="63" y="6"/>
                    <a:pt x="63" y="3"/>
                    <a:pt x="64" y="0"/>
                  </a:cubicBezTo>
                  <a:cubicBezTo>
                    <a:pt x="47" y="11"/>
                    <a:pt x="30" y="20"/>
                    <a:pt x="12" y="27"/>
                  </a:cubicBezTo>
                  <a:cubicBezTo>
                    <a:pt x="8" y="28"/>
                    <a:pt x="4" y="30"/>
                    <a:pt x="1" y="31"/>
                  </a:cubicBezTo>
                  <a:cubicBezTo>
                    <a:pt x="0" y="35"/>
                    <a:pt x="0" y="35"/>
                    <a:pt x="0" y="35"/>
                  </a:cubicBezTo>
                  <a:cubicBezTo>
                    <a:pt x="10" y="31"/>
                    <a:pt x="21" y="27"/>
                    <a:pt x="31" y="22"/>
                  </a:cubicBezTo>
                  <a:cubicBezTo>
                    <a:pt x="41" y="18"/>
                    <a:pt x="52" y="13"/>
                    <a:pt x="62"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49" hidden="1"/>
            <p:cNvSpPr>
              <a:spLocks/>
            </p:cNvSpPr>
            <p:nvPr userDrawn="1"/>
          </p:nvSpPr>
          <p:spPr bwMode="auto">
            <a:xfrm>
              <a:off x="3521" y="2784"/>
              <a:ext cx="203" cy="83"/>
            </a:xfrm>
            <a:custGeom>
              <a:avLst/>
              <a:gdLst>
                <a:gd name="T0" fmla="*/ 0 w 86"/>
                <a:gd name="T1" fmla="*/ 35 h 35"/>
                <a:gd name="T2" fmla="*/ 4 w 86"/>
                <a:gd name="T3" fmla="*/ 34 h 35"/>
                <a:gd name="T4" fmla="*/ 46 w 86"/>
                <a:gd name="T5" fmla="*/ 21 h 35"/>
                <a:gd name="T6" fmla="*/ 86 w 86"/>
                <a:gd name="T7" fmla="*/ 5 h 35"/>
                <a:gd name="T8" fmla="*/ 85 w 86"/>
                <a:gd name="T9" fmla="*/ 0 h 35"/>
                <a:gd name="T10" fmla="*/ 2 w 86"/>
                <a:gd name="T11" fmla="*/ 27 h 35"/>
                <a:gd name="T12" fmla="*/ 0 w 8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0" y="35"/>
                  </a:moveTo>
                  <a:cubicBezTo>
                    <a:pt x="1" y="35"/>
                    <a:pt x="3" y="34"/>
                    <a:pt x="4" y="34"/>
                  </a:cubicBezTo>
                  <a:cubicBezTo>
                    <a:pt x="18" y="29"/>
                    <a:pt x="32" y="26"/>
                    <a:pt x="46" y="21"/>
                  </a:cubicBezTo>
                  <a:cubicBezTo>
                    <a:pt x="59" y="16"/>
                    <a:pt x="73" y="10"/>
                    <a:pt x="86" y="5"/>
                  </a:cubicBezTo>
                  <a:cubicBezTo>
                    <a:pt x="85" y="0"/>
                    <a:pt x="85" y="0"/>
                    <a:pt x="85" y="0"/>
                  </a:cubicBezTo>
                  <a:cubicBezTo>
                    <a:pt x="58" y="10"/>
                    <a:pt x="31" y="20"/>
                    <a:pt x="2" y="27"/>
                  </a:cubicBezTo>
                  <a:lnTo>
                    <a:pt x="0"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50" hidden="1"/>
            <p:cNvSpPr>
              <a:spLocks/>
            </p:cNvSpPr>
            <p:nvPr userDrawn="1"/>
          </p:nvSpPr>
          <p:spPr bwMode="auto">
            <a:xfrm>
              <a:off x="3223" y="2789"/>
              <a:ext cx="217" cy="119"/>
            </a:xfrm>
            <a:custGeom>
              <a:avLst/>
              <a:gdLst>
                <a:gd name="T0" fmla="*/ 30 w 92"/>
                <a:gd name="T1" fmla="*/ 36 h 50"/>
                <a:gd name="T2" fmla="*/ 47 w 92"/>
                <a:gd name="T3" fmla="*/ 25 h 50"/>
                <a:gd name="T4" fmla="*/ 92 w 92"/>
                <a:gd name="T5" fmla="*/ 8 h 50"/>
                <a:gd name="T6" fmla="*/ 90 w 92"/>
                <a:gd name="T7" fmla="*/ 0 h 50"/>
                <a:gd name="T8" fmla="*/ 52 w 92"/>
                <a:gd name="T9" fmla="*/ 14 h 50"/>
                <a:gd name="T10" fmla="*/ 32 w 92"/>
                <a:gd name="T11" fmla="*/ 25 h 50"/>
                <a:gd name="T12" fmla="*/ 9 w 92"/>
                <a:gd name="T13" fmla="*/ 42 h 50"/>
                <a:gd name="T14" fmla="*/ 1 w 92"/>
                <a:gd name="T15" fmla="*/ 45 h 50"/>
                <a:gd name="T16" fmla="*/ 0 w 92"/>
                <a:gd name="T17" fmla="*/ 50 h 50"/>
                <a:gd name="T18" fmla="*/ 5 w 92"/>
                <a:gd name="T19" fmla="*/ 48 h 50"/>
                <a:gd name="T20" fmla="*/ 30 w 92"/>
                <a:gd name="T2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0">
                  <a:moveTo>
                    <a:pt x="30" y="36"/>
                  </a:moveTo>
                  <a:cubicBezTo>
                    <a:pt x="35" y="33"/>
                    <a:pt x="39" y="28"/>
                    <a:pt x="47" y="25"/>
                  </a:cubicBezTo>
                  <a:cubicBezTo>
                    <a:pt x="62" y="18"/>
                    <a:pt x="76" y="14"/>
                    <a:pt x="92" y="8"/>
                  </a:cubicBezTo>
                  <a:cubicBezTo>
                    <a:pt x="90" y="0"/>
                    <a:pt x="90" y="0"/>
                    <a:pt x="90" y="0"/>
                  </a:cubicBezTo>
                  <a:cubicBezTo>
                    <a:pt x="77" y="5"/>
                    <a:pt x="65" y="9"/>
                    <a:pt x="52" y="14"/>
                  </a:cubicBezTo>
                  <a:cubicBezTo>
                    <a:pt x="45" y="16"/>
                    <a:pt x="38" y="21"/>
                    <a:pt x="32" y="25"/>
                  </a:cubicBezTo>
                  <a:cubicBezTo>
                    <a:pt x="24" y="30"/>
                    <a:pt x="17" y="38"/>
                    <a:pt x="9" y="42"/>
                  </a:cubicBezTo>
                  <a:cubicBezTo>
                    <a:pt x="7" y="43"/>
                    <a:pt x="4" y="44"/>
                    <a:pt x="1" y="45"/>
                  </a:cubicBezTo>
                  <a:cubicBezTo>
                    <a:pt x="0" y="50"/>
                    <a:pt x="0" y="50"/>
                    <a:pt x="0" y="50"/>
                  </a:cubicBezTo>
                  <a:cubicBezTo>
                    <a:pt x="2" y="49"/>
                    <a:pt x="3" y="48"/>
                    <a:pt x="5" y="48"/>
                  </a:cubicBezTo>
                  <a:cubicBezTo>
                    <a:pt x="14" y="44"/>
                    <a:pt x="22" y="40"/>
                    <a:pt x="3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51" hidden="1"/>
            <p:cNvSpPr>
              <a:spLocks/>
            </p:cNvSpPr>
            <p:nvPr userDrawn="1"/>
          </p:nvSpPr>
          <p:spPr bwMode="auto">
            <a:xfrm>
              <a:off x="3544" y="2729"/>
              <a:ext cx="128" cy="43"/>
            </a:xfrm>
            <a:custGeom>
              <a:avLst/>
              <a:gdLst>
                <a:gd name="T0" fmla="*/ 2 w 54"/>
                <a:gd name="T1" fmla="*/ 11 h 18"/>
                <a:gd name="T2" fmla="*/ 0 w 54"/>
                <a:gd name="T3" fmla="*/ 18 h 18"/>
                <a:gd name="T4" fmla="*/ 45 w 54"/>
                <a:gd name="T5" fmla="*/ 4 h 18"/>
                <a:gd name="T6" fmla="*/ 54 w 54"/>
                <a:gd name="T7" fmla="*/ 0 h 18"/>
                <a:gd name="T8" fmla="*/ 38 w 54"/>
                <a:gd name="T9" fmla="*/ 0 h 18"/>
                <a:gd name="T10" fmla="*/ 27 w 54"/>
                <a:gd name="T11" fmla="*/ 4 h 18"/>
                <a:gd name="T12" fmla="*/ 2 w 54"/>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2" y="11"/>
                  </a:moveTo>
                  <a:cubicBezTo>
                    <a:pt x="0" y="18"/>
                    <a:pt x="0" y="18"/>
                    <a:pt x="0" y="18"/>
                  </a:cubicBezTo>
                  <a:cubicBezTo>
                    <a:pt x="15" y="14"/>
                    <a:pt x="30" y="9"/>
                    <a:pt x="45" y="4"/>
                  </a:cubicBezTo>
                  <a:cubicBezTo>
                    <a:pt x="48" y="2"/>
                    <a:pt x="51" y="1"/>
                    <a:pt x="54" y="0"/>
                  </a:cubicBezTo>
                  <a:cubicBezTo>
                    <a:pt x="38" y="0"/>
                    <a:pt x="38" y="0"/>
                    <a:pt x="38" y="0"/>
                  </a:cubicBezTo>
                  <a:cubicBezTo>
                    <a:pt x="34" y="1"/>
                    <a:pt x="31" y="3"/>
                    <a:pt x="27" y="4"/>
                  </a:cubicBezTo>
                  <a:cubicBezTo>
                    <a:pt x="20" y="6"/>
                    <a:pt x="10" y="9"/>
                    <a:pt x="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52" hidden="1"/>
            <p:cNvSpPr>
              <a:spLocks/>
            </p:cNvSpPr>
            <p:nvPr userDrawn="1"/>
          </p:nvSpPr>
          <p:spPr bwMode="auto">
            <a:xfrm>
              <a:off x="3232" y="2763"/>
              <a:ext cx="201" cy="111"/>
            </a:xfrm>
            <a:custGeom>
              <a:avLst/>
              <a:gdLst>
                <a:gd name="T0" fmla="*/ 23 w 85"/>
                <a:gd name="T1" fmla="*/ 35 h 47"/>
                <a:gd name="T2" fmla="*/ 47 w 85"/>
                <a:gd name="T3" fmla="*/ 21 h 47"/>
                <a:gd name="T4" fmla="*/ 78 w 85"/>
                <a:gd name="T5" fmla="*/ 11 h 47"/>
                <a:gd name="T6" fmla="*/ 85 w 85"/>
                <a:gd name="T7" fmla="*/ 8 h 47"/>
                <a:gd name="T8" fmla="*/ 83 w 85"/>
                <a:gd name="T9" fmla="*/ 0 h 47"/>
                <a:gd name="T10" fmla="*/ 45 w 85"/>
                <a:gd name="T11" fmla="*/ 14 h 47"/>
                <a:gd name="T12" fmla="*/ 21 w 85"/>
                <a:gd name="T13" fmla="*/ 28 h 47"/>
                <a:gd name="T14" fmla="*/ 1 w 85"/>
                <a:gd name="T15" fmla="*/ 42 h 47"/>
                <a:gd name="T16" fmla="*/ 0 w 85"/>
                <a:gd name="T17" fmla="*/ 47 h 47"/>
                <a:gd name="T18" fmla="*/ 6 w 85"/>
                <a:gd name="T19" fmla="*/ 44 h 47"/>
                <a:gd name="T20" fmla="*/ 23 w 85"/>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7">
                  <a:moveTo>
                    <a:pt x="23" y="35"/>
                  </a:moveTo>
                  <a:cubicBezTo>
                    <a:pt x="31" y="31"/>
                    <a:pt x="38" y="25"/>
                    <a:pt x="47" y="21"/>
                  </a:cubicBezTo>
                  <a:cubicBezTo>
                    <a:pt x="57" y="17"/>
                    <a:pt x="68" y="15"/>
                    <a:pt x="78" y="11"/>
                  </a:cubicBezTo>
                  <a:cubicBezTo>
                    <a:pt x="80" y="10"/>
                    <a:pt x="83" y="9"/>
                    <a:pt x="85" y="8"/>
                  </a:cubicBezTo>
                  <a:cubicBezTo>
                    <a:pt x="83" y="0"/>
                    <a:pt x="83" y="0"/>
                    <a:pt x="83" y="0"/>
                  </a:cubicBezTo>
                  <a:cubicBezTo>
                    <a:pt x="70" y="5"/>
                    <a:pt x="57" y="9"/>
                    <a:pt x="45" y="14"/>
                  </a:cubicBezTo>
                  <a:cubicBezTo>
                    <a:pt x="37" y="17"/>
                    <a:pt x="29" y="23"/>
                    <a:pt x="21" y="28"/>
                  </a:cubicBezTo>
                  <a:cubicBezTo>
                    <a:pt x="14" y="32"/>
                    <a:pt x="8" y="38"/>
                    <a:pt x="1" y="42"/>
                  </a:cubicBezTo>
                  <a:cubicBezTo>
                    <a:pt x="0" y="47"/>
                    <a:pt x="0" y="47"/>
                    <a:pt x="0" y="47"/>
                  </a:cubicBezTo>
                  <a:cubicBezTo>
                    <a:pt x="2" y="46"/>
                    <a:pt x="4" y="45"/>
                    <a:pt x="6" y="44"/>
                  </a:cubicBezTo>
                  <a:cubicBezTo>
                    <a:pt x="12" y="42"/>
                    <a:pt x="17" y="38"/>
                    <a:pt x="23"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53" hidden="1"/>
            <p:cNvSpPr>
              <a:spLocks/>
            </p:cNvSpPr>
            <p:nvPr userDrawn="1"/>
          </p:nvSpPr>
          <p:spPr bwMode="auto">
            <a:xfrm>
              <a:off x="3552" y="2729"/>
              <a:ext cx="42" cy="15"/>
            </a:xfrm>
            <a:custGeom>
              <a:avLst/>
              <a:gdLst>
                <a:gd name="T0" fmla="*/ 0 w 18"/>
                <a:gd name="T1" fmla="*/ 6 h 6"/>
                <a:gd name="T2" fmla="*/ 9 w 18"/>
                <a:gd name="T3" fmla="*/ 4 h 6"/>
                <a:gd name="T4" fmla="*/ 18 w 18"/>
                <a:gd name="T5" fmla="*/ 0 h 6"/>
                <a:gd name="T6" fmla="*/ 1 w 18"/>
                <a:gd name="T7" fmla="*/ 0 h 6"/>
                <a:gd name="T8" fmla="*/ 0 w 18"/>
                <a:gd name="T9" fmla="*/ 6 h 6"/>
              </a:gdLst>
              <a:ahLst/>
              <a:cxnLst>
                <a:cxn ang="0">
                  <a:pos x="T0" y="T1"/>
                </a:cxn>
                <a:cxn ang="0">
                  <a:pos x="T2" y="T3"/>
                </a:cxn>
                <a:cxn ang="0">
                  <a:pos x="T4" y="T5"/>
                </a:cxn>
                <a:cxn ang="0">
                  <a:pos x="T6" y="T7"/>
                </a:cxn>
                <a:cxn ang="0">
                  <a:pos x="T8" y="T9"/>
                </a:cxn>
              </a:cxnLst>
              <a:rect l="0" t="0" r="r" b="b"/>
              <a:pathLst>
                <a:path w="18" h="6">
                  <a:moveTo>
                    <a:pt x="0" y="6"/>
                  </a:moveTo>
                  <a:cubicBezTo>
                    <a:pt x="3" y="5"/>
                    <a:pt x="6" y="5"/>
                    <a:pt x="9" y="4"/>
                  </a:cubicBezTo>
                  <a:cubicBezTo>
                    <a:pt x="12" y="2"/>
                    <a:pt x="15" y="1"/>
                    <a:pt x="18" y="0"/>
                  </a:cubicBezTo>
                  <a:cubicBezTo>
                    <a:pt x="1" y="0"/>
                    <a:pt x="1" y="0"/>
                    <a:pt x="1" y="0"/>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54" hidden="1"/>
            <p:cNvSpPr>
              <a:spLocks/>
            </p:cNvSpPr>
            <p:nvPr userDrawn="1"/>
          </p:nvSpPr>
          <p:spPr bwMode="auto">
            <a:xfrm>
              <a:off x="3627" y="2903"/>
              <a:ext cx="128" cy="48"/>
            </a:xfrm>
            <a:custGeom>
              <a:avLst/>
              <a:gdLst>
                <a:gd name="T0" fmla="*/ 0 w 54"/>
                <a:gd name="T1" fmla="*/ 14 h 20"/>
                <a:gd name="T2" fmla="*/ 1 w 54"/>
                <a:gd name="T3" fmla="*/ 20 h 20"/>
                <a:gd name="T4" fmla="*/ 26 w 54"/>
                <a:gd name="T5" fmla="*/ 13 h 20"/>
                <a:gd name="T6" fmla="*/ 54 w 54"/>
                <a:gd name="T7" fmla="*/ 5 h 20"/>
                <a:gd name="T8" fmla="*/ 53 w 54"/>
                <a:gd name="T9" fmla="*/ 0 h 20"/>
                <a:gd name="T10" fmla="*/ 28 w 54"/>
                <a:gd name="T11" fmla="*/ 6 h 20"/>
                <a:gd name="T12" fmla="*/ 0 w 5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0" y="14"/>
                  </a:moveTo>
                  <a:cubicBezTo>
                    <a:pt x="0" y="16"/>
                    <a:pt x="1" y="18"/>
                    <a:pt x="1" y="20"/>
                  </a:cubicBezTo>
                  <a:cubicBezTo>
                    <a:pt x="10" y="18"/>
                    <a:pt x="18" y="15"/>
                    <a:pt x="26" y="13"/>
                  </a:cubicBezTo>
                  <a:cubicBezTo>
                    <a:pt x="36" y="11"/>
                    <a:pt x="45" y="8"/>
                    <a:pt x="54" y="5"/>
                  </a:cubicBezTo>
                  <a:cubicBezTo>
                    <a:pt x="53" y="0"/>
                    <a:pt x="53" y="0"/>
                    <a:pt x="53" y="0"/>
                  </a:cubicBezTo>
                  <a:cubicBezTo>
                    <a:pt x="44" y="2"/>
                    <a:pt x="36" y="4"/>
                    <a:pt x="28" y="6"/>
                  </a:cubicBezTo>
                  <a:cubicBezTo>
                    <a:pt x="18" y="9"/>
                    <a:pt x="9" y="11"/>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55" hidden="1"/>
            <p:cNvSpPr>
              <a:spLocks/>
            </p:cNvSpPr>
            <p:nvPr userDrawn="1"/>
          </p:nvSpPr>
          <p:spPr bwMode="auto">
            <a:xfrm>
              <a:off x="3159" y="3079"/>
              <a:ext cx="158" cy="86"/>
            </a:xfrm>
            <a:custGeom>
              <a:avLst/>
              <a:gdLst>
                <a:gd name="T0" fmla="*/ 65 w 67"/>
                <a:gd name="T1" fmla="*/ 6 h 36"/>
                <a:gd name="T2" fmla="*/ 67 w 67"/>
                <a:gd name="T3" fmla="*/ 0 h 36"/>
                <a:gd name="T4" fmla="*/ 45 w 67"/>
                <a:gd name="T5" fmla="*/ 16 h 36"/>
                <a:gd name="T6" fmla="*/ 0 w 67"/>
                <a:gd name="T7" fmla="*/ 35 h 36"/>
                <a:gd name="T8" fmla="*/ 0 w 67"/>
                <a:gd name="T9" fmla="*/ 36 h 36"/>
                <a:gd name="T10" fmla="*/ 38 w 67"/>
                <a:gd name="T11" fmla="*/ 21 h 36"/>
                <a:gd name="T12" fmla="*/ 65 w 6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67" h="36">
                  <a:moveTo>
                    <a:pt x="65" y="6"/>
                  </a:moveTo>
                  <a:cubicBezTo>
                    <a:pt x="67" y="0"/>
                    <a:pt x="67" y="0"/>
                    <a:pt x="67" y="0"/>
                  </a:cubicBezTo>
                  <a:cubicBezTo>
                    <a:pt x="60" y="6"/>
                    <a:pt x="53" y="11"/>
                    <a:pt x="45" y="16"/>
                  </a:cubicBezTo>
                  <a:cubicBezTo>
                    <a:pt x="30" y="23"/>
                    <a:pt x="15" y="29"/>
                    <a:pt x="0" y="35"/>
                  </a:cubicBezTo>
                  <a:cubicBezTo>
                    <a:pt x="0" y="36"/>
                    <a:pt x="0" y="36"/>
                    <a:pt x="0" y="36"/>
                  </a:cubicBezTo>
                  <a:cubicBezTo>
                    <a:pt x="13" y="31"/>
                    <a:pt x="26" y="27"/>
                    <a:pt x="38" y="21"/>
                  </a:cubicBezTo>
                  <a:cubicBezTo>
                    <a:pt x="48" y="17"/>
                    <a:pt x="57" y="11"/>
                    <a:pt x="6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56" hidden="1"/>
            <p:cNvSpPr>
              <a:spLocks/>
            </p:cNvSpPr>
            <p:nvPr userDrawn="1"/>
          </p:nvSpPr>
          <p:spPr bwMode="auto">
            <a:xfrm>
              <a:off x="3495" y="2941"/>
              <a:ext cx="111" cy="50"/>
            </a:xfrm>
            <a:custGeom>
              <a:avLst/>
              <a:gdLst>
                <a:gd name="T0" fmla="*/ 3 w 47"/>
                <a:gd name="T1" fmla="*/ 13 h 21"/>
                <a:gd name="T2" fmla="*/ 1 w 47"/>
                <a:gd name="T3" fmla="*/ 14 h 21"/>
                <a:gd name="T4" fmla="*/ 0 w 47"/>
                <a:gd name="T5" fmla="*/ 21 h 21"/>
                <a:gd name="T6" fmla="*/ 38 w 47"/>
                <a:gd name="T7" fmla="*/ 9 h 21"/>
                <a:gd name="T8" fmla="*/ 45 w 47"/>
                <a:gd name="T9" fmla="*/ 7 h 21"/>
                <a:gd name="T10" fmla="*/ 47 w 47"/>
                <a:gd name="T11" fmla="*/ 0 h 21"/>
                <a:gd name="T12" fmla="*/ 41 w 47"/>
                <a:gd name="T13" fmla="*/ 2 h 21"/>
                <a:gd name="T14" fmla="*/ 3 w 47"/>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 y="13"/>
                  </a:moveTo>
                  <a:cubicBezTo>
                    <a:pt x="3" y="13"/>
                    <a:pt x="2" y="14"/>
                    <a:pt x="1" y="14"/>
                  </a:cubicBezTo>
                  <a:cubicBezTo>
                    <a:pt x="1" y="16"/>
                    <a:pt x="0" y="18"/>
                    <a:pt x="0" y="21"/>
                  </a:cubicBezTo>
                  <a:cubicBezTo>
                    <a:pt x="13" y="16"/>
                    <a:pt x="25" y="13"/>
                    <a:pt x="38" y="9"/>
                  </a:cubicBezTo>
                  <a:cubicBezTo>
                    <a:pt x="40" y="9"/>
                    <a:pt x="43" y="8"/>
                    <a:pt x="45" y="7"/>
                  </a:cubicBezTo>
                  <a:cubicBezTo>
                    <a:pt x="46" y="5"/>
                    <a:pt x="46" y="3"/>
                    <a:pt x="47" y="0"/>
                  </a:cubicBezTo>
                  <a:cubicBezTo>
                    <a:pt x="45" y="1"/>
                    <a:pt x="43" y="2"/>
                    <a:pt x="41" y="2"/>
                  </a:cubicBezTo>
                  <a:cubicBezTo>
                    <a:pt x="28" y="6"/>
                    <a:pt x="16" y="9"/>
                    <a:pt x="3"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57" hidden="1"/>
            <p:cNvSpPr>
              <a:spLocks/>
            </p:cNvSpPr>
            <p:nvPr userDrawn="1"/>
          </p:nvSpPr>
          <p:spPr bwMode="auto">
            <a:xfrm>
              <a:off x="3388" y="2979"/>
              <a:ext cx="95" cy="57"/>
            </a:xfrm>
            <a:custGeom>
              <a:avLst/>
              <a:gdLst>
                <a:gd name="T0" fmla="*/ 40 w 40"/>
                <a:gd name="T1" fmla="*/ 6 h 24"/>
                <a:gd name="T2" fmla="*/ 39 w 40"/>
                <a:gd name="T3" fmla="*/ 0 h 24"/>
                <a:gd name="T4" fmla="*/ 0 w 40"/>
                <a:gd name="T5" fmla="*/ 18 h 24"/>
                <a:gd name="T6" fmla="*/ 1 w 40"/>
                <a:gd name="T7" fmla="*/ 24 h 24"/>
                <a:gd name="T8" fmla="*/ 8 w 40"/>
                <a:gd name="T9" fmla="*/ 20 h 24"/>
                <a:gd name="T10" fmla="*/ 40 w 40"/>
                <a:gd name="T11" fmla="*/ 6 h 24"/>
              </a:gdLst>
              <a:ahLst/>
              <a:cxnLst>
                <a:cxn ang="0">
                  <a:pos x="T0" y="T1"/>
                </a:cxn>
                <a:cxn ang="0">
                  <a:pos x="T2" y="T3"/>
                </a:cxn>
                <a:cxn ang="0">
                  <a:pos x="T4" y="T5"/>
                </a:cxn>
                <a:cxn ang="0">
                  <a:pos x="T6" y="T7"/>
                </a:cxn>
                <a:cxn ang="0">
                  <a:pos x="T8" y="T9"/>
                </a:cxn>
                <a:cxn ang="0">
                  <a:pos x="T10" y="T11"/>
                </a:cxn>
              </a:cxnLst>
              <a:rect l="0" t="0" r="r" b="b"/>
              <a:pathLst>
                <a:path w="40" h="24">
                  <a:moveTo>
                    <a:pt x="40" y="6"/>
                  </a:moveTo>
                  <a:cubicBezTo>
                    <a:pt x="39" y="4"/>
                    <a:pt x="39" y="2"/>
                    <a:pt x="39" y="0"/>
                  </a:cubicBezTo>
                  <a:cubicBezTo>
                    <a:pt x="25" y="5"/>
                    <a:pt x="12" y="11"/>
                    <a:pt x="0" y="18"/>
                  </a:cubicBezTo>
                  <a:cubicBezTo>
                    <a:pt x="1" y="24"/>
                    <a:pt x="1" y="24"/>
                    <a:pt x="1" y="24"/>
                  </a:cubicBezTo>
                  <a:cubicBezTo>
                    <a:pt x="4" y="23"/>
                    <a:pt x="6" y="21"/>
                    <a:pt x="8" y="20"/>
                  </a:cubicBezTo>
                  <a:cubicBezTo>
                    <a:pt x="18" y="14"/>
                    <a:pt x="29" y="10"/>
                    <a:pt x="40"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58" hidden="1"/>
            <p:cNvSpPr>
              <a:spLocks/>
            </p:cNvSpPr>
            <p:nvPr userDrawn="1"/>
          </p:nvSpPr>
          <p:spPr bwMode="auto">
            <a:xfrm>
              <a:off x="3239" y="2741"/>
              <a:ext cx="187" cy="100"/>
            </a:xfrm>
            <a:custGeom>
              <a:avLst/>
              <a:gdLst>
                <a:gd name="T0" fmla="*/ 14 w 79"/>
                <a:gd name="T1" fmla="*/ 35 h 42"/>
                <a:gd name="T2" fmla="*/ 50 w 79"/>
                <a:gd name="T3" fmla="*/ 16 h 42"/>
                <a:gd name="T4" fmla="*/ 79 w 79"/>
                <a:gd name="T5" fmla="*/ 6 h 42"/>
                <a:gd name="T6" fmla="*/ 78 w 79"/>
                <a:gd name="T7" fmla="*/ 0 h 42"/>
                <a:gd name="T8" fmla="*/ 67 w 79"/>
                <a:gd name="T9" fmla="*/ 3 h 42"/>
                <a:gd name="T10" fmla="*/ 52 w 79"/>
                <a:gd name="T11" fmla="*/ 8 h 42"/>
                <a:gd name="T12" fmla="*/ 21 w 79"/>
                <a:gd name="T13" fmla="*/ 23 h 42"/>
                <a:gd name="T14" fmla="*/ 2 w 79"/>
                <a:gd name="T15" fmla="*/ 36 h 42"/>
                <a:gd name="T16" fmla="*/ 0 w 79"/>
                <a:gd name="T17" fmla="*/ 42 h 42"/>
                <a:gd name="T18" fmla="*/ 9 w 79"/>
                <a:gd name="T19" fmla="*/ 38 h 42"/>
                <a:gd name="T20" fmla="*/ 14 w 79"/>
                <a:gd name="T21"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2">
                  <a:moveTo>
                    <a:pt x="14" y="35"/>
                  </a:moveTo>
                  <a:cubicBezTo>
                    <a:pt x="25" y="27"/>
                    <a:pt x="37" y="20"/>
                    <a:pt x="50" y="16"/>
                  </a:cubicBezTo>
                  <a:cubicBezTo>
                    <a:pt x="60" y="13"/>
                    <a:pt x="69" y="9"/>
                    <a:pt x="79" y="6"/>
                  </a:cubicBezTo>
                  <a:cubicBezTo>
                    <a:pt x="78" y="0"/>
                    <a:pt x="78" y="0"/>
                    <a:pt x="78" y="0"/>
                  </a:cubicBezTo>
                  <a:cubicBezTo>
                    <a:pt x="74" y="1"/>
                    <a:pt x="71" y="2"/>
                    <a:pt x="67" y="3"/>
                  </a:cubicBezTo>
                  <a:cubicBezTo>
                    <a:pt x="62" y="5"/>
                    <a:pt x="57" y="6"/>
                    <a:pt x="52" y="8"/>
                  </a:cubicBezTo>
                  <a:cubicBezTo>
                    <a:pt x="42" y="13"/>
                    <a:pt x="31" y="17"/>
                    <a:pt x="21" y="23"/>
                  </a:cubicBezTo>
                  <a:cubicBezTo>
                    <a:pt x="14" y="27"/>
                    <a:pt x="8" y="31"/>
                    <a:pt x="2" y="36"/>
                  </a:cubicBezTo>
                  <a:cubicBezTo>
                    <a:pt x="0" y="42"/>
                    <a:pt x="0" y="42"/>
                    <a:pt x="0" y="42"/>
                  </a:cubicBezTo>
                  <a:cubicBezTo>
                    <a:pt x="3" y="40"/>
                    <a:pt x="6" y="39"/>
                    <a:pt x="9" y="38"/>
                  </a:cubicBezTo>
                  <a:cubicBezTo>
                    <a:pt x="11" y="37"/>
                    <a:pt x="12" y="37"/>
                    <a:pt x="1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59" hidden="1"/>
            <p:cNvSpPr>
              <a:spLocks/>
            </p:cNvSpPr>
            <p:nvPr userDrawn="1"/>
          </p:nvSpPr>
          <p:spPr bwMode="auto">
            <a:xfrm>
              <a:off x="3192" y="2955"/>
              <a:ext cx="151" cy="81"/>
            </a:xfrm>
            <a:custGeom>
              <a:avLst/>
              <a:gdLst>
                <a:gd name="T0" fmla="*/ 64 w 64"/>
                <a:gd name="T1" fmla="*/ 0 h 34"/>
                <a:gd name="T2" fmla="*/ 35 w 64"/>
                <a:gd name="T3" fmla="*/ 16 h 34"/>
                <a:gd name="T4" fmla="*/ 0 w 64"/>
                <a:gd name="T5" fmla="*/ 31 h 34"/>
                <a:gd name="T6" fmla="*/ 0 w 64"/>
                <a:gd name="T7" fmla="*/ 34 h 34"/>
                <a:gd name="T8" fmla="*/ 63 w 64"/>
                <a:gd name="T9" fmla="*/ 7 h 34"/>
                <a:gd name="T10" fmla="*/ 64 w 64"/>
                <a:gd name="T11" fmla="*/ 0 h 34"/>
              </a:gdLst>
              <a:ahLst/>
              <a:cxnLst>
                <a:cxn ang="0">
                  <a:pos x="T0" y="T1"/>
                </a:cxn>
                <a:cxn ang="0">
                  <a:pos x="T2" y="T3"/>
                </a:cxn>
                <a:cxn ang="0">
                  <a:pos x="T4" y="T5"/>
                </a:cxn>
                <a:cxn ang="0">
                  <a:pos x="T6" y="T7"/>
                </a:cxn>
                <a:cxn ang="0">
                  <a:pos x="T8" y="T9"/>
                </a:cxn>
                <a:cxn ang="0">
                  <a:pos x="T10" y="T11"/>
                </a:cxn>
              </a:cxnLst>
              <a:rect l="0" t="0" r="r" b="b"/>
              <a:pathLst>
                <a:path w="64" h="34">
                  <a:moveTo>
                    <a:pt x="64" y="0"/>
                  </a:moveTo>
                  <a:cubicBezTo>
                    <a:pt x="55" y="6"/>
                    <a:pt x="45" y="12"/>
                    <a:pt x="35" y="16"/>
                  </a:cubicBezTo>
                  <a:cubicBezTo>
                    <a:pt x="24" y="21"/>
                    <a:pt x="12" y="26"/>
                    <a:pt x="0" y="31"/>
                  </a:cubicBezTo>
                  <a:cubicBezTo>
                    <a:pt x="0" y="34"/>
                    <a:pt x="0" y="34"/>
                    <a:pt x="0" y="34"/>
                  </a:cubicBezTo>
                  <a:cubicBezTo>
                    <a:pt x="21" y="26"/>
                    <a:pt x="42" y="17"/>
                    <a:pt x="63" y="7"/>
                  </a:cubicBezTo>
                  <a:cubicBezTo>
                    <a:pt x="63" y="4"/>
                    <a:pt x="64" y="2"/>
                    <a:pt x="6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60" hidden="1"/>
            <p:cNvSpPr>
              <a:spLocks/>
            </p:cNvSpPr>
            <p:nvPr userDrawn="1"/>
          </p:nvSpPr>
          <p:spPr bwMode="auto">
            <a:xfrm>
              <a:off x="3514" y="2808"/>
              <a:ext cx="217" cy="88"/>
            </a:xfrm>
            <a:custGeom>
              <a:avLst/>
              <a:gdLst>
                <a:gd name="T0" fmla="*/ 33 w 92"/>
                <a:gd name="T1" fmla="*/ 20 h 37"/>
                <a:gd name="T2" fmla="*/ 2 w 92"/>
                <a:gd name="T3" fmla="*/ 28 h 37"/>
                <a:gd name="T4" fmla="*/ 0 w 92"/>
                <a:gd name="T5" fmla="*/ 37 h 37"/>
                <a:gd name="T6" fmla="*/ 59 w 92"/>
                <a:gd name="T7" fmla="*/ 17 h 37"/>
                <a:gd name="T8" fmla="*/ 84 w 92"/>
                <a:gd name="T9" fmla="*/ 8 h 37"/>
                <a:gd name="T10" fmla="*/ 92 w 92"/>
                <a:gd name="T11" fmla="*/ 5 h 37"/>
                <a:gd name="T12" fmla="*/ 91 w 92"/>
                <a:gd name="T13" fmla="*/ 0 h 37"/>
                <a:gd name="T14" fmla="*/ 64 w 92"/>
                <a:gd name="T15" fmla="*/ 10 h 37"/>
                <a:gd name="T16" fmla="*/ 33 w 92"/>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33" y="20"/>
                  </a:moveTo>
                  <a:cubicBezTo>
                    <a:pt x="23" y="23"/>
                    <a:pt x="13" y="25"/>
                    <a:pt x="2" y="28"/>
                  </a:cubicBezTo>
                  <a:cubicBezTo>
                    <a:pt x="0" y="37"/>
                    <a:pt x="0" y="37"/>
                    <a:pt x="0" y="37"/>
                  </a:cubicBezTo>
                  <a:cubicBezTo>
                    <a:pt x="19" y="30"/>
                    <a:pt x="39" y="24"/>
                    <a:pt x="59" y="17"/>
                  </a:cubicBezTo>
                  <a:cubicBezTo>
                    <a:pt x="67" y="14"/>
                    <a:pt x="75" y="12"/>
                    <a:pt x="84" y="8"/>
                  </a:cubicBezTo>
                  <a:cubicBezTo>
                    <a:pt x="86" y="7"/>
                    <a:pt x="89" y="6"/>
                    <a:pt x="92" y="5"/>
                  </a:cubicBezTo>
                  <a:cubicBezTo>
                    <a:pt x="91" y="0"/>
                    <a:pt x="91" y="0"/>
                    <a:pt x="91" y="0"/>
                  </a:cubicBezTo>
                  <a:cubicBezTo>
                    <a:pt x="82" y="3"/>
                    <a:pt x="73" y="6"/>
                    <a:pt x="64" y="10"/>
                  </a:cubicBezTo>
                  <a:cubicBezTo>
                    <a:pt x="54" y="13"/>
                    <a:pt x="44" y="16"/>
                    <a:pt x="33"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61" hidden="1"/>
            <p:cNvSpPr>
              <a:spLocks/>
            </p:cNvSpPr>
            <p:nvPr userDrawn="1"/>
          </p:nvSpPr>
          <p:spPr bwMode="auto">
            <a:xfrm>
              <a:off x="3367" y="2898"/>
              <a:ext cx="99" cy="57"/>
            </a:xfrm>
            <a:custGeom>
              <a:avLst/>
              <a:gdLst>
                <a:gd name="T0" fmla="*/ 40 w 42"/>
                <a:gd name="T1" fmla="*/ 0 h 24"/>
                <a:gd name="T2" fmla="*/ 0 w 42"/>
                <a:gd name="T3" fmla="*/ 18 h 24"/>
                <a:gd name="T4" fmla="*/ 2 w 42"/>
                <a:gd name="T5" fmla="*/ 24 h 24"/>
                <a:gd name="T6" fmla="*/ 42 w 42"/>
                <a:gd name="T7" fmla="*/ 7 h 24"/>
                <a:gd name="T8" fmla="*/ 40 w 42"/>
                <a:gd name="T9" fmla="*/ 0 h 24"/>
              </a:gdLst>
              <a:ahLst/>
              <a:cxnLst>
                <a:cxn ang="0">
                  <a:pos x="T0" y="T1"/>
                </a:cxn>
                <a:cxn ang="0">
                  <a:pos x="T2" y="T3"/>
                </a:cxn>
                <a:cxn ang="0">
                  <a:pos x="T4" y="T5"/>
                </a:cxn>
                <a:cxn ang="0">
                  <a:pos x="T6" y="T7"/>
                </a:cxn>
                <a:cxn ang="0">
                  <a:pos x="T8" y="T9"/>
                </a:cxn>
              </a:cxnLst>
              <a:rect l="0" t="0" r="r" b="b"/>
              <a:pathLst>
                <a:path w="42" h="24">
                  <a:moveTo>
                    <a:pt x="40" y="0"/>
                  </a:moveTo>
                  <a:cubicBezTo>
                    <a:pt x="27" y="6"/>
                    <a:pt x="14" y="12"/>
                    <a:pt x="0" y="18"/>
                  </a:cubicBezTo>
                  <a:cubicBezTo>
                    <a:pt x="1" y="20"/>
                    <a:pt x="1" y="22"/>
                    <a:pt x="2" y="24"/>
                  </a:cubicBezTo>
                  <a:cubicBezTo>
                    <a:pt x="15" y="18"/>
                    <a:pt x="28" y="12"/>
                    <a:pt x="42" y="7"/>
                  </a:cubicBezTo>
                  <a:cubicBezTo>
                    <a:pt x="41" y="5"/>
                    <a:pt x="41" y="2"/>
                    <a:pt x="4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62" hidden="1"/>
            <p:cNvSpPr>
              <a:spLocks/>
            </p:cNvSpPr>
            <p:nvPr userDrawn="1"/>
          </p:nvSpPr>
          <p:spPr bwMode="auto">
            <a:xfrm>
              <a:off x="3500" y="2917"/>
              <a:ext cx="108" cy="48"/>
            </a:xfrm>
            <a:custGeom>
              <a:avLst/>
              <a:gdLst>
                <a:gd name="T0" fmla="*/ 0 w 46"/>
                <a:gd name="T1" fmla="*/ 20 h 20"/>
                <a:gd name="T2" fmla="*/ 33 w 46"/>
                <a:gd name="T3" fmla="*/ 10 h 20"/>
                <a:gd name="T4" fmla="*/ 45 w 46"/>
                <a:gd name="T5" fmla="*/ 6 h 20"/>
                <a:gd name="T6" fmla="*/ 46 w 46"/>
                <a:gd name="T7" fmla="*/ 0 h 20"/>
                <a:gd name="T8" fmla="*/ 1 w 46"/>
                <a:gd name="T9" fmla="*/ 14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3" y="10"/>
                  </a:cubicBezTo>
                  <a:cubicBezTo>
                    <a:pt x="37" y="9"/>
                    <a:pt x="41" y="7"/>
                    <a:pt x="45" y="6"/>
                  </a:cubicBezTo>
                  <a:cubicBezTo>
                    <a:pt x="46" y="4"/>
                    <a:pt x="46" y="2"/>
                    <a:pt x="46" y="0"/>
                  </a:cubicBezTo>
                  <a:cubicBezTo>
                    <a:pt x="31" y="5"/>
                    <a:pt x="16" y="9"/>
                    <a:pt x="1" y="14"/>
                  </a:cubicBezTo>
                  <a:cubicBezTo>
                    <a:pt x="1" y="16"/>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63" hidden="1"/>
            <p:cNvSpPr>
              <a:spLocks/>
            </p:cNvSpPr>
            <p:nvPr userDrawn="1"/>
          </p:nvSpPr>
          <p:spPr bwMode="auto">
            <a:xfrm>
              <a:off x="3384" y="2960"/>
              <a:ext cx="94" cy="57"/>
            </a:xfrm>
            <a:custGeom>
              <a:avLst/>
              <a:gdLst>
                <a:gd name="T0" fmla="*/ 40 w 40"/>
                <a:gd name="T1" fmla="*/ 5 h 24"/>
                <a:gd name="T2" fmla="*/ 39 w 40"/>
                <a:gd name="T3" fmla="*/ 0 h 24"/>
                <a:gd name="T4" fmla="*/ 33 w 40"/>
                <a:gd name="T5" fmla="*/ 2 h 24"/>
                <a:gd name="T6" fmla="*/ 0 w 40"/>
                <a:gd name="T7" fmla="*/ 17 h 24"/>
                <a:gd name="T8" fmla="*/ 1 w 40"/>
                <a:gd name="T9" fmla="*/ 24 h 24"/>
                <a:gd name="T10" fmla="*/ 11 w 40"/>
                <a:gd name="T11" fmla="*/ 18 h 24"/>
                <a:gd name="T12" fmla="*/ 40 w 4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5"/>
                  </a:moveTo>
                  <a:cubicBezTo>
                    <a:pt x="40" y="3"/>
                    <a:pt x="39" y="1"/>
                    <a:pt x="39" y="0"/>
                  </a:cubicBezTo>
                  <a:cubicBezTo>
                    <a:pt x="37" y="0"/>
                    <a:pt x="35" y="1"/>
                    <a:pt x="33" y="2"/>
                  </a:cubicBezTo>
                  <a:cubicBezTo>
                    <a:pt x="21" y="6"/>
                    <a:pt x="10" y="11"/>
                    <a:pt x="0" y="17"/>
                  </a:cubicBezTo>
                  <a:cubicBezTo>
                    <a:pt x="1" y="24"/>
                    <a:pt x="1" y="24"/>
                    <a:pt x="1" y="24"/>
                  </a:cubicBezTo>
                  <a:cubicBezTo>
                    <a:pt x="4" y="22"/>
                    <a:pt x="7" y="20"/>
                    <a:pt x="11" y="18"/>
                  </a:cubicBezTo>
                  <a:cubicBezTo>
                    <a:pt x="20" y="12"/>
                    <a:pt x="30" y="8"/>
                    <a:pt x="4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64" hidden="1"/>
            <p:cNvSpPr>
              <a:spLocks/>
            </p:cNvSpPr>
            <p:nvPr userDrawn="1"/>
          </p:nvSpPr>
          <p:spPr bwMode="auto">
            <a:xfrm>
              <a:off x="3623" y="2879"/>
              <a:ext cx="125" cy="48"/>
            </a:xfrm>
            <a:custGeom>
              <a:avLst/>
              <a:gdLst>
                <a:gd name="T0" fmla="*/ 0 w 53"/>
                <a:gd name="T1" fmla="*/ 15 h 20"/>
                <a:gd name="T2" fmla="*/ 1 w 53"/>
                <a:gd name="T3" fmla="*/ 20 h 20"/>
                <a:gd name="T4" fmla="*/ 18 w 53"/>
                <a:gd name="T5" fmla="*/ 15 h 20"/>
                <a:gd name="T6" fmla="*/ 53 w 53"/>
                <a:gd name="T7" fmla="*/ 5 h 20"/>
                <a:gd name="T8" fmla="*/ 52 w 53"/>
                <a:gd name="T9" fmla="*/ 0 h 20"/>
                <a:gd name="T10" fmla="*/ 32 w 53"/>
                <a:gd name="T11" fmla="*/ 5 h 20"/>
                <a:gd name="T12" fmla="*/ 0 w 53"/>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0" y="15"/>
                  </a:moveTo>
                  <a:cubicBezTo>
                    <a:pt x="1" y="16"/>
                    <a:pt x="1" y="18"/>
                    <a:pt x="1" y="20"/>
                  </a:cubicBezTo>
                  <a:cubicBezTo>
                    <a:pt x="7" y="19"/>
                    <a:pt x="12" y="17"/>
                    <a:pt x="18" y="15"/>
                  </a:cubicBezTo>
                  <a:cubicBezTo>
                    <a:pt x="30" y="12"/>
                    <a:pt x="42" y="9"/>
                    <a:pt x="53" y="5"/>
                  </a:cubicBezTo>
                  <a:cubicBezTo>
                    <a:pt x="52" y="0"/>
                    <a:pt x="52" y="0"/>
                    <a:pt x="52" y="0"/>
                  </a:cubicBezTo>
                  <a:cubicBezTo>
                    <a:pt x="45" y="2"/>
                    <a:pt x="38" y="3"/>
                    <a:pt x="32" y="5"/>
                  </a:cubicBezTo>
                  <a:cubicBezTo>
                    <a:pt x="21" y="8"/>
                    <a:pt x="11" y="11"/>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65" hidden="1"/>
            <p:cNvSpPr>
              <a:spLocks/>
            </p:cNvSpPr>
            <p:nvPr userDrawn="1"/>
          </p:nvSpPr>
          <p:spPr bwMode="auto">
            <a:xfrm>
              <a:off x="3166" y="3046"/>
              <a:ext cx="158" cy="88"/>
            </a:xfrm>
            <a:custGeom>
              <a:avLst/>
              <a:gdLst>
                <a:gd name="T0" fmla="*/ 58 w 67"/>
                <a:gd name="T1" fmla="*/ 11 h 37"/>
                <a:gd name="T2" fmla="*/ 65 w 67"/>
                <a:gd name="T3" fmla="*/ 6 h 37"/>
                <a:gd name="T4" fmla="*/ 67 w 67"/>
                <a:gd name="T5" fmla="*/ 0 h 37"/>
                <a:gd name="T6" fmla="*/ 46 w 67"/>
                <a:gd name="T7" fmla="*/ 15 h 37"/>
                <a:gd name="T8" fmla="*/ 1 w 67"/>
                <a:gd name="T9" fmla="*/ 34 h 37"/>
                <a:gd name="T10" fmla="*/ 0 w 67"/>
                <a:gd name="T11" fmla="*/ 37 h 37"/>
                <a:gd name="T12" fmla="*/ 38 w 67"/>
                <a:gd name="T13" fmla="*/ 22 h 37"/>
                <a:gd name="T14" fmla="*/ 58 w 6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58" y="11"/>
                  </a:moveTo>
                  <a:cubicBezTo>
                    <a:pt x="60" y="9"/>
                    <a:pt x="63" y="8"/>
                    <a:pt x="65" y="6"/>
                  </a:cubicBezTo>
                  <a:cubicBezTo>
                    <a:pt x="67" y="0"/>
                    <a:pt x="67" y="0"/>
                    <a:pt x="67" y="0"/>
                  </a:cubicBezTo>
                  <a:cubicBezTo>
                    <a:pt x="60" y="6"/>
                    <a:pt x="54" y="11"/>
                    <a:pt x="46" y="15"/>
                  </a:cubicBezTo>
                  <a:cubicBezTo>
                    <a:pt x="31" y="22"/>
                    <a:pt x="16" y="28"/>
                    <a:pt x="1" y="34"/>
                  </a:cubicBezTo>
                  <a:cubicBezTo>
                    <a:pt x="0" y="37"/>
                    <a:pt x="0" y="37"/>
                    <a:pt x="0" y="37"/>
                  </a:cubicBezTo>
                  <a:cubicBezTo>
                    <a:pt x="13" y="32"/>
                    <a:pt x="25" y="27"/>
                    <a:pt x="38" y="22"/>
                  </a:cubicBezTo>
                  <a:cubicBezTo>
                    <a:pt x="45" y="19"/>
                    <a:pt x="51" y="15"/>
                    <a:pt x="58"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66" hidden="1"/>
            <p:cNvSpPr>
              <a:spLocks/>
            </p:cNvSpPr>
            <p:nvPr userDrawn="1"/>
          </p:nvSpPr>
          <p:spPr bwMode="auto">
            <a:xfrm>
              <a:off x="3263" y="2729"/>
              <a:ext cx="47" cy="19"/>
            </a:xfrm>
            <a:custGeom>
              <a:avLst/>
              <a:gdLst>
                <a:gd name="T0" fmla="*/ 2 w 20"/>
                <a:gd name="T1" fmla="*/ 0 h 8"/>
                <a:gd name="T2" fmla="*/ 0 w 20"/>
                <a:gd name="T3" fmla="*/ 8 h 8"/>
                <a:gd name="T4" fmla="*/ 20 w 20"/>
                <a:gd name="T5" fmla="*/ 0 h 8"/>
                <a:gd name="T6" fmla="*/ 2 w 20"/>
                <a:gd name="T7" fmla="*/ 0 h 8"/>
              </a:gdLst>
              <a:ahLst/>
              <a:cxnLst>
                <a:cxn ang="0">
                  <a:pos x="T0" y="T1"/>
                </a:cxn>
                <a:cxn ang="0">
                  <a:pos x="T2" y="T3"/>
                </a:cxn>
                <a:cxn ang="0">
                  <a:pos x="T4" y="T5"/>
                </a:cxn>
                <a:cxn ang="0">
                  <a:pos x="T6" y="T7"/>
                </a:cxn>
              </a:cxnLst>
              <a:rect l="0" t="0" r="r" b="b"/>
              <a:pathLst>
                <a:path w="20" h="8">
                  <a:moveTo>
                    <a:pt x="2" y="0"/>
                  </a:moveTo>
                  <a:cubicBezTo>
                    <a:pt x="0" y="8"/>
                    <a:pt x="0" y="8"/>
                    <a:pt x="0" y="8"/>
                  </a:cubicBezTo>
                  <a:cubicBezTo>
                    <a:pt x="6" y="5"/>
                    <a:pt x="13" y="3"/>
                    <a:pt x="20" y="0"/>
                  </a:cubicBez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67" hidden="1"/>
            <p:cNvSpPr>
              <a:spLocks/>
            </p:cNvSpPr>
            <p:nvPr userDrawn="1"/>
          </p:nvSpPr>
          <p:spPr bwMode="auto">
            <a:xfrm>
              <a:off x="3249" y="2729"/>
              <a:ext cx="170" cy="79"/>
            </a:xfrm>
            <a:custGeom>
              <a:avLst/>
              <a:gdLst>
                <a:gd name="T0" fmla="*/ 38 w 72"/>
                <a:gd name="T1" fmla="*/ 13 h 33"/>
                <a:gd name="T2" fmla="*/ 72 w 72"/>
                <a:gd name="T3" fmla="*/ 0 h 33"/>
                <a:gd name="T4" fmla="*/ 72 w 72"/>
                <a:gd name="T5" fmla="*/ 0 h 33"/>
                <a:gd name="T6" fmla="*/ 54 w 72"/>
                <a:gd name="T7" fmla="*/ 0 h 33"/>
                <a:gd name="T8" fmla="*/ 41 w 72"/>
                <a:gd name="T9" fmla="*/ 6 h 33"/>
                <a:gd name="T10" fmla="*/ 13 w 72"/>
                <a:gd name="T11" fmla="*/ 19 h 33"/>
                <a:gd name="T12" fmla="*/ 1 w 72"/>
                <a:gd name="T13" fmla="*/ 27 h 33"/>
                <a:gd name="T14" fmla="*/ 0 w 72"/>
                <a:gd name="T15" fmla="*/ 33 h 33"/>
                <a:gd name="T16" fmla="*/ 12 w 72"/>
                <a:gd name="T17" fmla="*/ 27 h 33"/>
                <a:gd name="T18" fmla="*/ 38 w 72"/>
                <a:gd name="T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3">
                  <a:moveTo>
                    <a:pt x="38" y="13"/>
                  </a:moveTo>
                  <a:cubicBezTo>
                    <a:pt x="49" y="9"/>
                    <a:pt x="61" y="5"/>
                    <a:pt x="72" y="0"/>
                  </a:cubicBezTo>
                  <a:cubicBezTo>
                    <a:pt x="72" y="0"/>
                    <a:pt x="72" y="0"/>
                    <a:pt x="72" y="0"/>
                  </a:cubicBezTo>
                  <a:cubicBezTo>
                    <a:pt x="54" y="0"/>
                    <a:pt x="54" y="0"/>
                    <a:pt x="54" y="0"/>
                  </a:cubicBezTo>
                  <a:cubicBezTo>
                    <a:pt x="50" y="2"/>
                    <a:pt x="45" y="4"/>
                    <a:pt x="41" y="6"/>
                  </a:cubicBezTo>
                  <a:cubicBezTo>
                    <a:pt x="31" y="10"/>
                    <a:pt x="22" y="15"/>
                    <a:pt x="13" y="19"/>
                  </a:cubicBezTo>
                  <a:cubicBezTo>
                    <a:pt x="9" y="22"/>
                    <a:pt x="5" y="24"/>
                    <a:pt x="1" y="27"/>
                  </a:cubicBezTo>
                  <a:cubicBezTo>
                    <a:pt x="0" y="33"/>
                    <a:pt x="0" y="33"/>
                    <a:pt x="0" y="33"/>
                  </a:cubicBezTo>
                  <a:cubicBezTo>
                    <a:pt x="4" y="31"/>
                    <a:pt x="8" y="29"/>
                    <a:pt x="12" y="27"/>
                  </a:cubicBezTo>
                  <a:cubicBezTo>
                    <a:pt x="21" y="23"/>
                    <a:pt x="29" y="17"/>
                    <a:pt x="38"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68" hidden="1"/>
            <p:cNvSpPr>
              <a:spLocks/>
            </p:cNvSpPr>
            <p:nvPr userDrawn="1"/>
          </p:nvSpPr>
          <p:spPr bwMode="auto">
            <a:xfrm>
              <a:off x="3256" y="2729"/>
              <a:ext cx="104" cy="48"/>
            </a:xfrm>
            <a:custGeom>
              <a:avLst/>
              <a:gdLst>
                <a:gd name="T0" fmla="*/ 44 w 44"/>
                <a:gd name="T1" fmla="*/ 0 h 20"/>
                <a:gd name="T2" fmla="*/ 30 w 44"/>
                <a:gd name="T3" fmla="*/ 0 h 20"/>
                <a:gd name="T4" fmla="*/ 1 w 44"/>
                <a:gd name="T5" fmla="*/ 13 h 20"/>
                <a:gd name="T6" fmla="*/ 0 w 44"/>
                <a:gd name="T7" fmla="*/ 20 h 20"/>
                <a:gd name="T8" fmla="*/ 25 w 44"/>
                <a:gd name="T9" fmla="*/ 8 h 20"/>
                <a:gd name="T10" fmla="*/ 44 w 44"/>
                <a:gd name="T11" fmla="*/ 0 h 20"/>
              </a:gdLst>
              <a:ahLst/>
              <a:cxnLst>
                <a:cxn ang="0">
                  <a:pos x="T0" y="T1"/>
                </a:cxn>
                <a:cxn ang="0">
                  <a:pos x="T2" y="T3"/>
                </a:cxn>
                <a:cxn ang="0">
                  <a:pos x="T4" y="T5"/>
                </a:cxn>
                <a:cxn ang="0">
                  <a:pos x="T6" y="T7"/>
                </a:cxn>
                <a:cxn ang="0">
                  <a:pos x="T8" y="T9"/>
                </a:cxn>
                <a:cxn ang="0">
                  <a:pos x="T10" y="T11"/>
                </a:cxn>
              </a:cxnLst>
              <a:rect l="0" t="0" r="r" b="b"/>
              <a:pathLst>
                <a:path w="44" h="20">
                  <a:moveTo>
                    <a:pt x="44" y="0"/>
                  </a:moveTo>
                  <a:cubicBezTo>
                    <a:pt x="30" y="0"/>
                    <a:pt x="30" y="0"/>
                    <a:pt x="30" y="0"/>
                  </a:cubicBezTo>
                  <a:cubicBezTo>
                    <a:pt x="20" y="4"/>
                    <a:pt x="11" y="9"/>
                    <a:pt x="1" y="13"/>
                  </a:cubicBezTo>
                  <a:cubicBezTo>
                    <a:pt x="0" y="20"/>
                    <a:pt x="0" y="20"/>
                    <a:pt x="0" y="20"/>
                  </a:cubicBezTo>
                  <a:cubicBezTo>
                    <a:pt x="8" y="16"/>
                    <a:pt x="16" y="12"/>
                    <a:pt x="25" y="8"/>
                  </a:cubicBezTo>
                  <a:cubicBezTo>
                    <a:pt x="32" y="5"/>
                    <a:pt x="38" y="3"/>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69" hidden="1"/>
            <p:cNvSpPr>
              <a:spLocks/>
            </p:cNvSpPr>
            <p:nvPr userDrawn="1"/>
          </p:nvSpPr>
          <p:spPr bwMode="auto">
            <a:xfrm>
              <a:off x="3504" y="2894"/>
              <a:ext cx="109" cy="47"/>
            </a:xfrm>
            <a:custGeom>
              <a:avLst/>
              <a:gdLst>
                <a:gd name="T0" fmla="*/ 0 w 46"/>
                <a:gd name="T1" fmla="*/ 20 h 20"/>
                <a:gd name="T2" fmla="*/ 32 w 46"/>
                <a:gd name="T3" fmla="*/ 10 h 20"/>
                <a:gd name="T4" fmla="*/ 45 w 46"/>
                <a:gd name="T5" fmla="*/ 6 h 20"/>
                <a:gd name="T6" fmla="*/ 46 w 46"/>
                <a:gd name="T7" fmla="*/ 0 h 20"/>
                <a:gd name="T8" fmla="*/ 1 w 46"/>
                <a:gd name="T9" fmla="*/ 15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2" y="10"/>
                  </a:cubicBezTo>
                  <a:cubicBezTo>
                    <a:pt x="37" y="8"/>
                    <a:pt x="41" y="7"/>
                    <a:pt x="45" y="6"/>
                  </a:cubicBezTo>
                  <a:cubicBezTo>
                    <a:pt x="46" y="4"/>
                    <a:pt x="46" y="2"/>
                    <a:pt x="46" y="0"/>
                  </a:cubicBezTo>
                  <a:cubicBezTo>
                    <a:pt x="31" y="4"/>
                    <a:pt x="16" y="10"/>
                    <a:pt x="1" y="15"/>
                  </a:cubicBezTo>
                  <a:cubicBezTo>
                    <a:pt x="1" y="17"/>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70" hidden="1"/>
            <p:cNvSpPr>
              <a:spLocks/>
            </p:cNvSpPr>
            <p:nvPr userDrawn="1"/>
          </p:nvSpPr>
          <p:spPr bwMode="auto">
            <a:xfrm>
              <a:off x="3620" y="2855"/>
              <a:ext cx="123" cy="50"/>
            </a:xfrm>
            <a:custGeom>
              <a:avLst/>
              <a:gdLst>
                <a:gd name="T0" fmla="*/ 0 w 52"/>
                <a:gd name="T1" fmla="*/ 15 h 21"/>
                <a:gd name="T2" fmla="*/ 1 w 52"/>
                <a:gd name="T3" fmla="*/ 21 h 21"/>
                <a:gd name="T4" fmla="*/ 38 w 52"/>
                <a:gd name="T5" fmla="*/ 10 h 21"/>
                <a:gd name="T6" fmla="*/ 52 w 52"/>
                <a:gd name="T7" fmla="*/ 5 h 21"/>
                <a:gd name="T8" fmla="*/ 51 w 52"/>
                <a:gd name="T9" fmla="*/ 0 h 21"/>
                <a:gd name="T10" fmla="*/ 10 w 52"/>
                <a:gd name="T11" fmla="*/ 12 h 21"/>
                <a:gd name="T12" fmla="*/ 0 w 5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0" y="15"/>
                  </a:moveTo>
                  <a:cubicBezTo>
                    <a:pt x="0" y="17"/>
                    <a:pt x="1" y="19"/>
                    <a:pt x="1" y="21"/>
                  </a:cubicBezTo>
                  <a:cubicBezTo>
                    <a:pt x="13" y="17"/>
                    <a:pt x="26" y="13"/>
                    <a:pt x="38" y="10"/>
                  </a:cubicBezTo>
                  <a:cubicBezTo>
                    <a:pt x="43" y="8"/>
                    <a:pt x="47" y="7"/>
                    <a:pt x="52" y="5"/>
                  </a:cubicBezTo>
                  <a:cubicBezTo>
                    <a:pt x="51" y="0"/>
                    <a:pt x="51" y="0"/>
                    <a:pt x="51" y="0"/>
                  </a:cubicBezTo>
                  <a:cubicBezTo>
                    <a:pt x="37" y="4"/>
                    <a:pt x="23" y="7"/>
                    <a:pt x="10" y="12"/>
                  </a:cubicBezTo>
                  <a:cubicBezTo>
                    <a:pt x="7" y="13"/>
                    <a:pt x="3"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71" hidden="1"/>
            <p:cNvSpPr>
              <a:spLocks/>
            </p:cNvSpPr>
            <p:nvPr userDrawn="1"/>
          </p:nvSpPr>
          <p:spPr bwMode="auto">
            <a:xfrm>
              <a:off x="3175" y="3015"/>
              <a:ext cx="157" cy="86"/>
            </a:xfrm>
            <a:custGeom>
              <a:avLst/>
              <a:gdLst>
                <a:gd name="T0" fmla="*/ 58 w 66"/>
                <a:gd name="T1" fmla="*/ 10 h 36"/>
                <a:gd name="T2" fmla="*/ 64 w 66"/>
                <a:gd name="T3" fmla="*/ 6 h 36"/>
                <a:gd name="T4" fmla="*/ 66 w 66"/>
                <a:gd name="T5" fmla="*/ 0 h 36"/>
                <a:gd name="T6" fmla="*/ 37 w 66"/>
                <a:gd name="T7" fmla="*/ 18 h 36"/>
                <a:gd name="T8" fmla="*/ 0 w 66"/>
                <a:gd name="T9" fmla="*/ 34 h 36"/>
                <a:gd name="T10" fmla="*/ 0 w 66"/>
                <a:gd name="T11" fmla="*/ 36 h 36"/>
                <a:gd name="T12" fmla="*/ 13 w 66"/>
                <a:gd name="T13" fmla="*/ 31 h 36"/>
                <a:gd name="T14" fmla="*/ 58 w 66"/>
                <a:gd name="T15" fmla="*/ 1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58" y="10"/>
                  </a:moveTo>
                  <a:cubicBezTo>
                    <a:pt x="60" y="9"/>
                    <a:pt x="62" y="7"/>
                    <a:pt x="64" y="6"/>
                  </a:cubicBezTo>
                  <a:cubicBezTo>
                    <a:pt x="66" y="0"/>
                    <a:pt x="66" y="0"/>
                    <a:pt x="66" y="0"/>
                  </a:cubicBezTo>
                  <a:cubicBezTo>
                    <a:pt x="57" y="6"/>
                    <a:pt x="47" y="13"/>
                    <a:pt x="37" y="18"/>
                  </a:cubicBezTo>
                  <a:cubicBezTo>
                    <a:pt x="25" y="24"/>
                    <a:pt x="13" y="29"/>
                    <a:pt x="0" y="34"/>
                  </a:cubicBezTo>
                  <a:cubicBezTo>
                    <a:pt x="0" y="36"/>
                    <a:pt x="0" y="36"/>
                    <a:pt x="0" y="36"/>
                  </a:cubicBezTo>
                  <a:cubicBezTo>
                    <a:pt x="4" y="35"/>
                    <a:pt x="9" y="33"/>
                    <a:pt x="13" y="31"/>
                  </a:cubicBezTo>
                  <a:cubicBezTo>
                    <a:pt x="28" y="24"/>
                    <a:pt x="43" y="18"/>
                    <a:pt x="5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72" hidden="1"/>
            <p:cNvSpPr>
              <a:spLocks/>
            </p:cNvSpPr>
            <p:nvPr userDrawn="1"/>
          </p:nvSpPr>
          <p:spPr bwMode="auto">
            <a:xfrm>
              <a:off x="3379" y="2941"/>
              <a:ext cx="94" cy="55"/>
            </a:xfrm>
            <a:custGeom>
              <a:avLst/>
              <a:gdLst>
                <a:gd name="T0" fmla="*/ 40 w 40"/>
                <a:gd name="T1" fmla="*/ 4 h 23"/>
                <a:gd name="T2" fmla="*/ 39 w 40"/>
                <a:gd name="T3" fmla="*/ 0 h 23"/>
                <a:gd name="T4" fmla="*/ 37 w 40"/>
                <a:gd name="T5" fmla="*/ 0 h 23"/>
                <a:gd name="T6" fmla="*/ 0 w 40"/>
                <a:gd name="T7" fmla="*/ 18 h 23"/>
                <a:gd name="T8" fmla="*/ 0 w 40"/>
                <a:gd name="T9" fmla="*/ 19 h 23"/>
                <a:gd name="T10" fmla="*/ 1 w 40"/>
                <a:gd name="T11" fmla="*/ 23 h 23"/>
                <a:gd name="T12" fmla="*/ 9 w 40"/>
                <a:gd name="T13" fmla="*/ 18 h 23"/>
                <a:gd name="T14" fmla="*/ 40 w 4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3">
                  <a:moveTo>
                    <a:pt x="40" y="4"/>
                  </a:moveTo>
                  <a:cubicBezTo>
                    <a:pt x="40" y="3"/>
                    <a:pt x="40" y="1"/>
                    <a:pt x="39" y="0"/>
                  </a:cubicBezTo>
                  <a:cubicBezTo>
                    <a:pt x="38" y="0"/>
                    <a:pt x="38" y="0"/>
                    <a:pt x="37" y="0"/>
                  </a:cubicBezTo>
                  <a:cubicBezTo>
                    <a:pt x="24" y="5"/>
                    <a:pt x="11" y="11"/>
                    <a:pt x="0" y="18"/>
                  </a:cubicBezTo>
                  <a:cubicBezTo>
                    <a:pt x="0" y="18"/>
                    <a:pt x="0" y="18"/>
                    <a:pt x="0" y="19"/>
                  </a:cubicBezTo>
                  <a:cubicBezTo>
                    <a:pt x="1" y="23"/>
                    <a:pt x="1" y="23"/>
                    <a:pt x="1" y="23"/>
                  </a:cubicBezTo>
                  <a:cubicBezTo>
                    <a:pt x="4" y="21"/>
                    <a:pt x="6" y="20"/>
                    <a:pt x="9" y="18"/>
                  </a:cubicBezTo>
                  <a:cubicBezTo>
                    <a:pt x="19" y="13"/>
                    <a:pt x="30" y="8"/>
                    <a:pt x="40"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73" hidden="1"/>
            <p:cNvSpPr>
              <a:spLocks/>
            </p:cNvSpPr>
            <p:nvPr userDrawn="1"/>
          </p:nvSpPr>
          <p:spPr bwMode="auto">
            <a:xfrm>
              <a:off x="3183" y="2986"/>
              <a:ext cx="153" cy="84"/>
            </a:xfrm>
            <a:custGeom>
              <a:avLst/>
              <a:gdLst>
                <a:gd name="T0" fmla="*/ 52 w 65"/>
                <a:gd name="T1" fmla="*/ 12 h 35"/>
                <a:gd name="T2" fmla="*/ 64 w 65"/>
                <a:gd name="T3" fmla="*/ 5 h 35"/>
                <a:gd name="T4" fmla="*/ 65 w 65"/>
                <a:gd name="T5" fmla="*/ 0 h 35"/>
                <a:gd name="T6" fmla="*/ 61 w 65"/>
                <a:gd name="T7" fmla="*/ 2 h 35"/>
                <a:gd name="T8" fmla="*/ 16 w 65"/>
                <a:gd name="T9" fmla="*/ 26 h 35"/>
                <a:gd name="T10" fmla="*/ 1 w 65"/>
                <a:gd name="T11" fmla="*/ 32 h 35"/>
                <a:gd name="T12" fmla="*/ 0 w 65"/>
                <a:gd name="T13" fmla="*/ 35 h 35"/>
                <a:gd name="T14" fmla="*/ 26 w 65"/>
                <a:gd name="T15" fmla="*/ 24 h 35"/>
                <a:gd name="T16" fmla="*/ 52 w 65"/>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5">
                  <a:moveTo>
                    <a:pt x="52" y="12"/>
                  </a:moveTo>
                  <a:cubicBezTo>
                    <a:pt x="56" y="10"/>
                    <a:pt x="60" y="8"/>
                    <a:pt x="64" y="5"/>
                  </a:cubicBezTo>
                  <a:cubicBezTo>
                    <a:pt x="65" y="0"/>
                    <a:pt x="65" y="0"/>
                    <a:pt x="65" y="0"/>
                  </a:cubicBezTo>
                  <a:cubicBezTo>
                    <a:pt x="64" y="1"/>
                    <a:pt x="62" y="1"/>
                    <a:pt x="61" y="2"/>
                  </a:cubicBezTo>
                  <a:cubicBezTo>
                    <a:pt x="46" y="11"/>
                    <a:pt x="32" y="20"/>
                    <a:pt x="16" y="26"/>
                  </a:cubicBezTo>
                  <a:cubicBezTo>
                    <a:pt x="11" y="28"/>
                    <a:pt x="6" y="30"/>
                    <a:pt x="1" y="32"/>
                  </a:cubicBezTo>
                  <a:cubicBezTo>
                    <a:pt x="0" y="35"/>
                    <a:pt x="0" y="35"/>
                    <a:pt x="0" y="35"/>
                  </a:cubicBezTo>
                  <a:cubicBezTo>
                    <a:pt x="9" y="31"/>
                    <a:pt x="18" y="28"/>
                    <a:pt x="26" y="24"/>
                  </a:cubicBezTo>
                  <a:cubicBezTo>
                    <a:pt x="35" y="20"/>
                    <a:pt x="44" y="17"/>
                    <a:pt x="52"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74" hidden="1"/>
            <p:cNvSpPr>
              <a:spLocks/>
            </p:cNvSpPr>
            <p:nvPr userDrawn="1"/>
          </p:nvSpPr>
          <p:spPr bwMode="auto">
            <a:xfrm>
              <a:off x="3618" y="2832"/>
              <a:ext cx="118" cy="50"/>
            </a:xfrm>
            <a:custGeom>
              <a:avLst/>
              <a:gdLst>
                <a:gd name="T0" fmla="*/ 0 w 50"/>
                <a:gd name="T1" fmla="*/ 16 h 21"/>
                <a:gd name="T2" fmla="*/ 1 w 50"/>
                <a:gd name="T3" fmla="*/ 21 h 21"/>
                <a:gd name="T4" fmla="*/ 49 w 50"/>
                <a:gd name="T5" fmla="*/ 6 h 21"/>
                <a:gd name="T6" fmla="*/ 50 w 50"/>
                <a:gd name="T7" fmla="*/ 5 h 21"/>
                <a:gd name="T8" fmla="*/ 49 w 50"/>
                <a:gd name="T9" fmla="*/ 0 h 21"/>
                <a:gd name="T10" fmla="*/ 5 w 50"/>
                <a:gd name="T11" fmla="*/ 14 h 21"/>
                <a:gd name="T12" fmla="*/ 0 w 5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0" y="16"/>
                  </a:moveTo>
                  <a:cubicBezTo>
                    <a:pt x="0" y="18"/>
                    <a:pt x="0" y="20"/>
                    <a:pt x="1" y="21"/>
                  </a:cubicBezTo>
                  <a:cubicBezTo>
                    <a:pt x="17" y="16"/>
                    <a:pt x="33" y="11"/>
                    <a:pt x="49" y="6"/>
                  </a:cubicBezTo>
                  <a:cubicBezTo>
                    <a:pt x="49" y="6"/>
                    <a:pt x="50" y="6"/>
                    <a:pt x="50" y="5"/>
                  </a:cubicBezTo>
                  <a:cubicBezTo>
                    <a:pt x="49" y="0"/>
                    <a:pt x="49" y="0"/>
                    <a:pt x="49" y="0"/>
                  </a:cubicBezTo>
                  <a:cubicBezTo>
                    <a:pt x="34" y="5"/>
                    <a:pt x="19" y="9"/>
                    <a:pt x="5" y="14"/>
                  </a:cubicBezTo>
                  <a:cubicBezTo>
                    <a:pt x="3" y="15"/>
                    <a:pt x="2" y="15"/>
                    <a:pt x="0"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75" hidden="1"/>
            <p:cNvSpPr>
              <a:spLocks/>
            </p:cNvSpPr>
            <p:nvPr userDrawn="1"/>
          </p:nvSpPr>
          <p:spPr bwMode="auto">
            <a:xfrm>
              <a:off x="3374" y="2922"/>
              <a:ext cx="97" cy="52"/>
            </a:xfrm>
            <a:custGeom>
              <a:avLst/>
              <a:gdLst>
                <a:gd name="T0" fmla="*/ 41 w 41"/>
                <a:gd name="T1" fmla="*/ 6 h 22"/>
                <a:gd name="T2" fmla="*/ 40 w 41"/>
                <a:gd name="T3" fmla="*/ 0 h 22"/>
                <a:gd name="T4" fmla="*/ 25 w 41"/>
                <a:gd name="T5" fmla="*/ 6 h 22"/>
                <a:gd name="T6" fmla="*/ 0 w 41"/>
                <a:gd name="T7" fmla="*/ 18 h 22"/>
                <a:gd name="T8" fmla="*/ 1 w 41"/>
                <a:gd name="T9" fmla="*/ 22 h 22"/>
                <a:gd name="T10" fmla="*/ 7 w 41"/>
                <a:gd name="T11" fmla="*/ 20 h 22"/>
                <a:gd name="T12" fmla="*/ 41 w 41"/>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1" y="6"/>
                  </a:moveTo>
                  <a:cubicBezTo>
                    <a:pt x="40" y="4"/>
                    <a:pt x="40" y="2"/>
                    <a:pt x="40" y="0"/>
                  </a:cubicBezTo>
                  <a:cubicBezTo>
                    <a:pt x="35" y="2"/>
                    <a:pt x="30" y="4"/>
                    <a:pt x="25" y="6"/>
                  </a:cubicBezTo>
                  <a:cubicBezTo>
                    <a:pt x="16" y="9"/>
                    <a:pt x="8" y="14"/>
                    <a:pt x="0" y="18"/>
                  </a:cubicBezTo>
                  <a:cubicBezTo>
                    <a:pt x="0" y="19"/>
                    <a:pt x="0" y="21"/>
                    <a:pt x="1" y="22"/>
                  </a:cubicBezTo>
                  <a:cubicBezTo>
                    <a:pt x="3" y="21"/>
                    <a:pt x="5" y="21"/>
                    <a:pt x="7" y="20"/>
                  </a:cubicBezTo>
                  <a:cubicBezTo>
                    <a:pt x="18" y="15"/>
                    <a:pt x="29" y="10"/>
                    <a:pt x="41"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76" hidden="1"/>
            <p:cNvSpPr>
              <a:spLocks/>
            </p:cNvSpPr>
            <p:nvPr userDrawn="1"/>
          </p:nvSpPr>
          <p:spPr bwMode="auto">
            <a:xfrm>
              <a:off x="3509" y="2870"/>
              <a:ext cx="109" cy="52"/>
            </a:xfrm>
            <a:custGeom>
              <a:avLst/>
              <a:gdLst>
                <a:gd name="T0" fmla="*/ 0 w 46"/>
                <a:gd name="T1" fmla="*/ 22 h 22"/>
                <a:gd name="T2" fmla="*/ 26 w 46"/>
                <a:gd name="T3" fmla="*/ 12 h 22"/>
                <a:gd name="T4" fmla="*/ 45 w 46"/>
                <a:gd name="T5" fmla="*/ 6 h 22"/>
                <a:gd name="T6" fmla="*/ 46 w 46"/>
                <a:gd name="T7" fmla="*/ 0 h 22"/>
                <a:gd name="T8" fmla="*/ 1 w 46"/>
                <a:gd name="T9" fmla="*/ 16 h 22"/>
                <a:gd name="T10" fmla="*/ 1 w 46"/>
                <a:gd name="T11" fmla="*/ 16 h 22"/>
                <a:gd name="T12" fmla="*/ 0 w 4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6" h="22">
                  <a:moveTo>
                    <a:pt x="0" y="22"/>
                  </a:moveTo>
                  <a:cubicBezTo>
                    <a:pt x="8" y="19"/>
                    <a:pt x="17" y="15"/>
                    <a:pt x="26" y="12"/>
                  </a:cubicBezTo>
                  <a:cubicBezTo>
                    <a:pt x="32" y="10"/>
                    <a:pt x="38" y="8"/>
                    <a:pt x="45" y="6"/>
                  </a:cubicBezTo>
                  <a:cubicBezTo>
                    <a:pt x="45" y="4"/>
                    <a:pt x="45" y="2"/>
                    <a:pt x="46" y="0"/>
                  </a:cubicBezTo>
                  <a:cubicBezTo>
                    <a:pt x="31" y="5"/>
                    <a:pt x="16" y="10"/>
                    <a:pt x="1" y="16"/>
                  </a:cubicBezTo>
                  <a:cubicBezTo>
                    <a:pt x="1" y="16"/>
                    <a:pt x="1" y="16"/>
                    <a:pt x="1" y="16"/>
                  </a:cubicBezTo>
                  <a:cubicBezTo>
                    <a:pt x="1" y="18"/>
                    <a:pt x="0" y="20"/>
                    <a:pt x="0"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77" hidden="1"/>
            <p:cNvSpPr>
              <a:spLocks/>
            </p:cNvSpPr>
            <p:nvPr userDrawn="1"/>
          </p:nvSpPr>
          <p:spPr bwMode="auto">
            <a:xfrm>
              <a:off x="3154" y="2213"/>
              <a:ext cx="667" cy="454"/>
            </a:xfrm>
            <a:custGeom>
              <a:avLst/>
              <a:gdLst>
                <a:gd name="T0" fmla="*/ 0 w 282"/>
                <a:gd name="T1" fmla="*/ 0 h 191"/>
                <a:gd name="T2" fmla="*/ 59 w 282"/>
                <a:gd name="T3" fmla="*/ 0 h 191"/>
                <a:gd name="T4" fmla="*/ 78 w 282"/>
                <a:gd name="T5" fmla="*/ 83 h 191"/>
                <a:gd name="T6" fmla="*/ 86 w 282"/>
                <a:gd name="T7" fmla="*/ 133 h 191"/>
                <a:gd name="T8" fmla="*/ 96 w 282"/>
                <a:gd name="T9" fmla="*/ 83 h 191"/>
                <a:gd name="T10" fmla="*/ 115 w 282"/>
                <a:gd name="T11" fmla="*/ 0 h 191"/>
                <a:gd name="T12" fmla="*/ 166 w 282"/>
                <a:gd name="T13" fmla="*/ 0 h 191"/>
                <a:gd name="T14" fmla="*/ 187 w 282"/>
                <a:gd name="T15" fmla="*/ 83 h 191"/>
                <a:gd name="T16" fmla="*/ 196 w 282"/>
                <a:gd name="T17" fmla="*/ 133 h 191"/>
                <a:gd name="T18" fmla="*/ 204 w 282"/>
                <a:gd name="T19" fmla="*/ 84 h 191"/>
                <a:gd name="T20" fmla="*/ 223 w 282"/>
                <a:gd name="T21" fmla="*/ 0 h 191"/>
                <a:gd name="T22" fmla="*/ 282 w 282"/>
                <a:gd name="T23" fmla="*/ 0 h 191"/>
                <a:gd name="T24" fmla="*/ 234 w 282"/>
                <a:gd name="T25" fmla="*/ 191 h 191"/>
                <a:gd name="T26" fmla="*/ 170 w 282"/>
                <a:gd name="T27" fmla="*/ 191 h 191"/>
                <a:gd name="T28" fmla="*/ 152 w 282"/>
                <a:gd name="T29" fmla="*/ 121 h 191"/>
                <a:gd name="T30" fmla="*/ 141 w 282"/>
                <a:gd name="T31" fmla="*/ 62 h 191"/>
                <a:gd name="T32" fmla="*/ 131 w 282"/>
                <a:gd name="T33" fmla="*/ 116 h 191"/>
                <a:gd name="T34" fmla="*/ 113 w 282"/>
                <a:gd name="T35" fmla="*/ 191 h 191"/>
                <a:gd name="T36" fmla="*/ 48 w 282"/>
                <a:gd name="T37" fmla="*/ 191 h 191"/>
                <a:gd name="T38" fmla="*/ 0 w 282"/>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91">
                  <a:moveTo>
                    <a:pt x="0" y="0"/>
                  </a:moveTo>
                  <a:cubicBezTo>
                    <a:pt x="59" y="0"/>
                    <a:pt x="59" y="0"/>
                    <a:pt x="59" y="0"/>
                  </a:cubicBezTo>
                  <a:cubicBezTo>
                    <a:pt x="78" y="83"/>
                    <a:pt x="78" y="83"/>
                    <a:pt x="78" y="83"/>
                  </a:cubicBezTo>
                  <a:cubicBezTo>
                    <a:pt x="83" y="106"/>
                    <a:pt x="84" y="112"/>
                    <a:pt x="86" y="133"/>
                  </a:cubicBezTo>
                  <a:cubicBezTo>
                    <a:pt x="89" y="112"/>
                    <a:pt x="90" y="106"/>
                    <a:pt x="96" y="83"/>
                  </a:cubicBezTo>
                  <a:cubicBezTo>
                    <a:pt x="115" y="0"/>
                    <a:pt x="115" y="0"/>
                    <a:pt x="115" y="0"/>
                  </a:cubicBezTo>
                  <a:cubicBezTo>
                    <a:pt x="166" y="0"/>
                    <a:pt x="166" y="0"/>
                    <a:pt x="166" y="0"/>
                  </a:cubicBezTo>
                  <a:cubicBezTo>
                    <a:pt x="187" y="83"/>
                    <a:pt x="187" y="83"/>
                    <a:pt x="187" y="83"/>
                  </a:cubicBezTo>
                  <a:cubicBezTo>
                    <a:pt x="193" y="107"/>
                    <a:pt x="194" y="112"/>
                    <a:pt x="196" y="133"/>
                  </a:cubicBezTo>
                  <a:cubicBezTo>
                    <a:pt x="199" y="112"/>
                    <a:pt x="200" y="106"/>
                    <a:pt x="204" y="84"/>
                  </a:cubicBezTo>
                  <a:cubicBezTo>
                    <a:pt x="223" y="0"/>
                    <a:pt x="223" y="0"/>
                    <a:pt x="223" y="0"/>
                  </a:cubicBezTo>
                  <a:cubicBezTo>
                    <a:pt x="282" y="0"/>
                    <a:pt x="282" y="0"/>
                    <a:pt x="282" y="0"/>
                  </a:cubicBezTo>
                  <a:cubicBezTo>
                    <a:pt x="234" y="191"/>
                    <a:pt x="234" y="191"/>
                    <a:pt x="234" y="191"/>
                  </a:cubicBezTo>
                  <a:cubicBezTo>
                    <a:pt x="170" y="191"/>
                    <a:pt x="170" y="191"/>
                    <a:pt x="170" y="191"/>
                  </a:cubicBezTo>
                  <a:cubicBezTo>
                    <a:pt x="152" y="121"/>
                    <a:pt x="152" y="121"/>
                    <a:pt x="152" y="121"/>
                  </a:cubicBezTo>
                  <a:cubicBezTo>
                    <a:pt x="146" y="95"/>
                    <a:pt x="145" y="88"/>
                    <a:pt x="141" y="62"/>
                  </a:cubicBezTo>
                  <a:cubicBezTo>
                    <a:pt x="138" y="86"/>
                    <a:pt x="136" y="92"/>
                    <a:pt x="131" y="116"/>
                  </a:cubicBezTo>
                  <a:cubicBezTo>
                    <a:pt x="113" y="191"/>
                    <a:pt x="113" y="191"/>
                    <a:pt x="113" y="191"/>
                  </a:cubicBezTo>
                  <a:cubicBezTo>
                    <a:pt x="48" y="191"/>
                    <a:pt x="48" y="191"/>
                    <a:pt x="48" y="19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78" hidden="1"/>
            <p:cNvSpPr>
              <a:spLocks/>
            </p:cNvSpPr>
            <p:nvPr userDrawn="1"/>
          </p:nvSpPr>
          <p:spPr bwMode="auto">
            <a:xfrm>
              <a:off x="3937" y="2218"/>
              <a:ext cx="227" cy="292"/>
            </a:xfrm>
            <a:custGeom>
              <a:avLst/>
              <a:gdLst>
                <a:gd name="T0" fmla="*/ 227 w 227"/>
                <a:gd name="T1" fmla="*/ 0 h 292"/>
                <a:gd name="T2" fmla="*/ 227 w 227"/>
                <a:gd name="T3" fmla="*/ 292 h 292"/>
                <a:gd name="T4" fmla="*/ 192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2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2" y="292"/>
                  </a:lnTo>
                  <a:lnTo>
                    <a:pt x="33" y="54"/>
                  </a:lnTo>
                  <a:lnTo>
                    <a:pt x="36" y="292"/>
                  </a:lnTo>
                  <a:lnTo>
                    <a:pt x="0" y="292"/>
                  </a:lnTo>
                  <a:lnTo>
                    <a:pt x="0" y="0"/>
                  </a:lnTo>
                  <a:lnTo>
                    <a:pt x="36" y="0"/>
                  </a:lnTo>
                  <a:lnTo>
                    <a:pt x="194" y="235"/>
                  </a:lnTo>
                  <a:lnTo>
                    <a:pt x="192"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79" hidden="1"/>
            <p:cNvSpPr>
              <a:spLocks noEditPoints="1"/>
            </p:cNvSpPr>
            <p:nvPr userDrawn="1"/>
          </p:nvSpPr>
          <p:spPr bwMode="auto">
            <a:xfrm>
              <a:off x="4197" y="2218"/>
              <a:ext cx="256" cy="292"/>
            </a:xfrm>
            <a:custGeom>
              <a:avLst/>
              <a:gdLst>
                <a:gd name="T0" fmla="*/ 173 w 256"/>
                <a:gd name="T1" fmla="*/ 171 h 292"/>
                <a:gd name="T2" fmla="*/ 130 w 256"/>
                <a:gd name="T3" fmla="*/ 50 h 292"/>
                <a:gd name="T4" fmla="*/ 86 w 256"/>
                <a:gd name="T5" fmla="*/ 171 h 292"/>
                <a:gd name="T6" fmla="*/ 173 w 256"/>
                <a:gd name="T7" fmla="*/ 171 h 292"/>
                <a:gd name="T8" fmla="*/ 185 w 256"/>
                <a:gd name="T9" fmla="*/ 204 h 292"/>
                <a:gd name="T10" fmla="*/ 74 w 256"/>
                <a:gd name="T11" fmla="*/ 204 h 292"/>
                <a:gd name="T12" fmla="*/ 41 w 256"/>
                <a:gd name="T13" fmla="*/ 292 h 292"/>
                <a:gd name="T14" fmla="*/ 0 w 256"/>
                <a:gd name="T15" fmla="*/ 292 h 292"/>
                <a:gd name="T16" fmla="*/ 109 w 256"/>
                <a:gd name="T17" fmla="*/ 0 h 292"/>
                <a:gd name="T18" fmla="*/ 152 w 256"/>
                <a:gd name="T19" fmla="*/ 0 h 292"/>
                <a:gd name="T20" fmla="*/ 256 w 256"/>
                <a:gd name="T21" fmla="*/ 292 h 292"/>
                <a:gd name="T22" fmla="*/ 216 w 256"/>
                <a:gd name="T23" fmla="*/ 292 h 292"/>
                <a:gd name="T24" fmla="*/ 185 w 256"/>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2">
                  <a:moveTo>
                    <a:pt x="173" y="171"/>
                  </a:moveTo>
                  <a:lnTo>
                    <a:pt x="130" y="50"/>
                  </a:lnTo>
                  <a:lnTo>
                    <a:pt x="86" y="171"/>
                  </a:lnTo>
                  <a:lnTo>
                    <a:pt x="173" y="171"/>
                  </a:lnTo>
                  <a:close/>
                  <a:moveTo>
                    <a:pt x="185" y="204"/>
                  </a:moveTo>
                  <a:lnTo>
                    <a:pt x="74" y="204"/>
                  </a:lnTo>
                  <a:lnTo>
                    <a:pt x="41" y="292"/>
                  </a:lnTo>
                  <a:lnTo>
                    <a:pt x="0" y="292"/>
                  </a:lnTo>
                  <a:lnTo>
                    <a:pt x="109" y="0"/>
                  </a:lnTo>
                  <a:lnTo>
                    <a:pt x="152" y="0"/>
                  </a:lnTo>
                  <a:lnTo>
                    <a:pt x="256"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80" hidden="1"/>
            <p:cNvSpPr>
              <a:spLocks/>
            </p:cNvSpPr>
            <p:nvPr userDrawn="1"/>
          </p:nvSpPr>
          <p:spPr bwMode="auto">
            <a:xfrm>
              <a:off x="4427" y="2218"/>
              <a:ext cx="215" cy="292"/>
            </a:xfrm>
            <a:custGeom>
              <a:avLst/>
              <a:gdLst>
                <a:gd name="T0" fmla="*/ 128 w 215"/>
                <a:gd name="T1" fmla="*/ 35 h 292"/>
                <a:gd name="T2" fmla="*/ 128 w 215"/>
                <a:gd name="T3" fmla="*/ 292 h 292"/>
                <a:gd name="T4" fmla="*/ 87 w 215"/>
                <a:gd name="T5" fmla="*/ 292 h 292"/>
                <a:gd name="T6" fmla="*/ 87 w 215"/>
                <a:gd name="T7" fmla="*/ 35 h 292"/>
                <a:gd name="T8" fmla="*/ 0 w 215"/>
                <a:gd name="T9" fmla="*/ 35 h 292"/>
                <a:gd name="T10" fmla="*/ 0 w 215"/>
                <a:gd name="T11" fmla="*/ 0 h 292"/>
                <a:gd name="T12" fmla="*/ 215 w 215"/>
                <a:gd name="T13" fmla="*/ 0 h 292"/>
                <a:gd name="T14" fmla="*/ 215 w 215"/>
                <a:gd name="T15" fmla="*/ 35 h 292"/>
                <a:gd name="T16" fmla="*/ 128 w 215"/>
                <a:gd name="T17" fmla="*/ 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92">
                  <a:moveTo>
                    <a:pt x="128" y="35"/>
                  </a:moveTo>
                  <a:lnTo>
                    <a:pt x="128" y="292"/>
                  </a:lnTo>
                  <a:lnTo>
                    <a:pt x="87" y="292"/>
                  </a:lnTo>
                  <a:lnTo>
                    <a:pt x="87" y="35"/>
                  </a:lnTo>
                  <a:lnTo>
                    <a:pt x="0" y="35"/>
                  </a:lnTo>
                  <a:lnTo>
                    <a:pt x="0" y="0"/>
                  </a:lnTo>
                  <a:lnTo>
                    <a:pt x="215" y="0"/>
                  </a:lnTo>
                  <a:lnTo>
                    <a:pt x="215" y="35"/>
                  </a:lnTo>
                  <a:lnTo>
                    <a:pt x="128"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Rectangle 81" hidden="1"/>
            <p:cNvSpPr>
              <a:spLocks noChangeArrowheads="1"/>
            </p:cNvSpPr>
            <p:nvPr userDrawn="1"/>
          </p:nvSpPr>
          <p:spPr bwMode="auto">
            <a:xfrm>
              <a:off x="4671" y="2218"/>
              <a:ext cx="40" cy="2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82" hidden="1"/>
            <p:cNvSpPr>
              <a:spLocks noEditPoints="1"/>
            </p:cNvSpPr>
            <p:nvPr userDrawn="1"/>
          </p:nvSpPr>
          <p:spPr bwMode="auto">
            <a:xfrm>
              <a:off x="4756" y="2211"/>
              <a:ext cx="293" cy="307"/>
            </a:xfrm>
            <a:custGeom>
              <a:avLst/>
              <a:gdLst>
                <a:gd name="T0" fmla="*/ 62 w 124"/>
                <a:gd name="T1" fmla="*/ 13 h 129"/>
                <a:gd name="T2" fmla="*/ 18 w 124"/>
                <a:gd name="T3" fmla="*/ 65 h 129"/>
                <a:gd name="T4" fmla="*/ 63 w 124"/>
                <a:gd name="T5" fmla="*/ 117 h 129"/>
                <a:gd name="T6" fmla="*/ 107 w 124"/>
                <a:gd name="T7" fmla="*/ 64 h 129"/>
                <a:gd name="T8" fmla="*/ 62 w 124"/>
                <a:gd name="T9" fmla="*/ 13 h 129"/>
                <a:gd name="T10" fmla="*/ 62 w 124"/>
                <a:gd name="T11" fmla="*/ 129 h 129"/>
                <a:gd name="T12" fmla="*/ 0 w 124"/>
                <a:gd name="T13" fmla="*/ 65 h 129"/>
                <a:gd name="T14" fmla="*/ 62 w 124"/>
                <a:gd name="T15" fmla="*/ 0 h 129"/>
                <a:gd name="T16" fmla="*/ 124 w 124"/>
                <a:gd name="T17" fmla="*/ 64 h 129"/>
                <a:gd name="T18" fmla="*/ 62 w 124"/>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9">
                  <a:moveTo>
                    <a:pt x="62" y="13"/>
                  </a:moveTo>
                  <a:cubicBezTo>
                    <a:pt x="31" y="13"/>
                    <a:pt x="18" y="37"/>
                    <a:pt x="18" y="65"/>
                  </a:cubicBezTo>
                  <a:cubicBezTo>
                    <a:pt x="18" y="91"/>
                    <a:pt x="31" y="117"/>
                    <a:pt x="63" y="117"/>
                  </a:cubicBezTo>
                  <a:cubicBezTo>
                    <a:pt x="96" y="117"/>
                    <a:pt x="107" y="89"/>
                    <a:pt x="107" y="64"/>
                  </a:cubicBezTo>
                  <a:cubicBezTo>
                    <a:pt x="106" y="34"/>
                    <a:pt x="91" y="13"/>
                    <a:pt x="62" y="13"/>
                  </a:cubicBezTo>
                  <a:moveTo>
                    <a:pt x="62" y="129"/>
                  </a:moveTo>
                  <a:cubicBezTo>
                    <a:pt x="24" y="129"/>
                    <a:pt x="0" y="103"/>
                    <a:pt x="0" y="65"/>
                  </a:cubicBezTo>
                  <a:cubicBezTo>
                    <a:pt x="0" y="19"/>
                    <a:pt x="32" y="0"/>
                    <a:pt x="62" y="0"/>
                  </a:cubicBezTo>
                  <a:cubicBezTo>
                    <a:pt x="97" y="0"/>
                    <a:pt x="124" y="23"/>
                    <a:pt x="124" y="64"/>
                  </a:cubicBezTo>
                  <a:cubicBezTo>
                    <a:pt x="124" y="100"/>
                    <a:pt x="103" y="129"/>
                    <a:pt x="62" y="1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83" hidden="1"/>
            <p:cNvSpPr>
              <a:spLocks/>
            </p:cNvSpPr>
            <p:nvPr userDrawn="1"/>
          </p:nvSpPr>
          <p:spPr bwMode="auto">
            <a:xfrm>
              <a:off x="5089" y="2218"/>
              <a:ext cx="227" cy="292"/>
            </a:xfrm>
            <a:custGeom>
              <a:avLst/>
              <a:gdLst>
                <a:gd name="T0" fmla="*/ 227 w 227"/>
                <a:gd name="T1" fmla="*/ 0 h 292"/>
                <a:gd name="T2" fmla="*/ 227 w 227"/>
                <a:gd name="T3" fmla="*/ 292 h 292"/>
                <a:gd name="T4" fmla="*/ 194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4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4" y="292"/>
                  </a:lnTo>
                  <a:lnTo>
                    <a:pt x="33" y="54"/>
                  </a:lnTo>
                  <a:lnTo>
                    <a:pt x="36" y="292"/>
                  </a:lnTo>
                  <a:lnTo>
                    <a:pt x="0" y="292"/>
                  </a:lnTo>
                  <a:lnTo>
                    <a:pt x="0" y="0"/>
                  </a:lnTo>
                  <a:lnTo>
                    <a:pt x="36" y="0"/>
                  </a:lnTo>
                  <a:lnTo>
                    <a:pt x="194" y="235"/>
                  </a:lnTo>
                  <a:lnTo>
                    <a:pt x="194"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84" hidden="1"/>
            <p:cNvSpPr>
              <a:spLocks noEditPoints="1"/>
            </p:cNvSpPr>
            <p:nvPr userDrawn="1"/>
          </p:nvSpPr>
          <p:spPr bwMode="auto">
            <a:xfrm>
              <a:off x="5349" y="2218"/>
              <a:ext cx="258" cy="292"/>
            </a:xfrm>
            <a:custGeom>
              <a:avLst/>
              <a:gdLst>
                <a:gd name="T0" fmla="*/ 173 w 258"/>
                <a:gd name="T1" fmla="*/ 171 h 292"/>
                <a:gd name="T2" fmla="*/ 131 w 258"/>
                <a:gd name="T3" fmla="*/ 50 h 292"/>
                <a:gd name="T4" fmla="*/ 86 w 258"/>
                <a:gd name="T5" fmla="*/ 171 h 292"/>
                <a:gd name="T6" fmla="*/ 173 w 258"/>
                <a:gd name="T7" fmla="*/ 171 h 292"/>
                <a:gd name="T8" fmla="*/ 185 w 258"/>
                <a:gd name="T9" fmla="*/ 204 h 292"/>
                <a:gd name="T10" fmla="*/ 74 w 258"/>
                <a:gd name="T11" fmla="*/ 204 h 292"/>
                <a:gd name="T12" fmla="*/ 41 w 258"/>
                <a:gd name="T13" fmla="*/ 292 h 292"/>
                <a:gd name="T14" fmla="*/ 0 w 258"/>
                <a:gd name="T15" fmla="*/ 292 h 292"/>
                <a:gd name="T16" fmla="*/ 112 w 258"/>
                <a:gd name="T17" fmla="*/ 0 h 292"/>
                <a:gd name="T18" fmla="*/ 152 w 258"/>
                <a:gd name="T19" fmla="*/ 0 h 292"/>
                <a:gd name="T20" fmla="*/ 258 w 258"/>
                <a:gd name="T21" fmla="*/ 292 h 292"/>
                <a:gd name="T22" fmla="*/ 216 w 258"/>
                <a:gd name="T23" fmla="*/ 292 h 292"/>
                <a:gd name="T24" fmla="*/ 185 w 258"/>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2">
                  <a:moveTo>
                    <a:pt x="173" y="171"/>
                  </a:moveTo>
                  <a:lnTo>
                    <a:pt x="131" y="50"/>
                  </a:lnTo>
                  <a:lnTo>
                    <a:pt x="86" y="171"/>
                  </a:lnTo>
                  <a:lnTo>
                    <a:pt x="173" y="171"/>
                  </a:lnTo>
                  <a:close/>
                  <a:moveTo>
                    <a:pt x="185" y="204"/>
                  </a:moveTo>
                  <a:lnTo>
                    <a:pt x="74" y="204"/>
                  </a:lnTo>
                  <a:lnTo>
                    <a:pt x="41" y="292"/>
                  </a:lnTo>
                  <a:lnTo>
                    <a:pt x="0" y="292"/>
                  </a:lnTo>
                  <a:lnTo>
                    <a:pt x="112" y="0"/>
                  </a:lnTo>
                  <a:lnTo>
                    <a:pt x="152" y="0"/>
                  </a:lnTo>
                  <a:lnTo>
                    <a:pt x="258"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85" hidden="1"/>
            <p:cNvSpPr>
              <a:spLocks/>
            </p:cNvSpPr>
            <p:nvPr userDrawn="1"/>
          </p:nvSpPr>
          <p:spPr bwMode="auto">
            <a:xfrm>
              <a:off x="5638" y="2218"/>
              <a:ext cx="180" cy="292"/>
            </a:xfrm>
            <a:custGeom>
              <a:avLst/>
              <a:gdLst>
                <a:gd name="T0" fmla="*/ 38 w 180"/>
                <a:gd name="T1" fmla="*/ 259 h 292"/>
                <a:gd name="T2" fmla="*/ 180 w 180"/>
                <a:gd name="T3" fmla="*/ 259 h 292"/>
                <a:gd name="T4" fmla="*/ 180 w 180"/>
                <a:gd name="T5" fmla="*/ 292 h 292"/>
                <a:gd name="T6" fmla="*/ 0 w 180"/>
                <a:gd name="T7" fmla="*/ 292 h 292"/>
                <a:gd name="T8" fmla="*/ 0 w 180"/>
                <a:gd name="T9" fmla="*/ 0 h 292"/>
                <a:gd name="T10" fmla="*/ 38 w 180"/>
                <a:gd name="T11" fmla="*/ 0 h 292"/>
                <a:gd name="T12" fmla="*/ 38 w 180"/>
                <a:gd name="T13" fmla="*/ 259 h 292"/>
              </a:gdLst>
              <a:ahLst/>
              <a:cxnLst>
                <a:cxn ang="0">
                  <a:pos x="T0" y="T1"/>
                </a:cxn>
                <a:cxn ang="0">
                  <a:pos x="T2" y="T3"/>
                </a:cxn>
                <a:cxn ang="0">
                  <a:pos x="T4" y="T5"/>
                </a:cxn>
                <a:cxn ang="0">
                  <a:pos x="T6" y="T7"/>
                </a:cxn>
                <a:cxn ang="0">
                  <a:pos x="T8" y="T9"/>
                </a:cxn>
                <a:cxn ang="0">
                  <a:pos x="T10" y="T11"/>
                </a:cxn>
                <a:cxn ang="0">
                  <a:pos x="T12" y="T13"/>
                </a:cxn>
              </a:cxnLst>
              <a:rect l="0" t="0" r="r" b="b"/>
              <a:pathLst>
                <a:path w="180" h="292">
                  <a:moveTo>
                    <a:pt x="38" y="259"/>
                  </a:moveTo>
                  <a:lnTo>
                    <a:pt x="180" y="259"/>
                  </a:lnTo>
                  <a:lnTo>
                    <a:pt x="180" y="292"/>
                  </a:lnTo>
                  <a:lnTo>
                    <a:pt x="0" y="292"/>
                  </a:lnTo>
                  <a:lnTo>
                    <a:pt x="0" y="0"/>
                  </a:lnTo>
                  <a:lnTo>
                    <a:pt x="38" y="0"/>
                  </a:lnTo>
                  <a:lnTo>
                    <a:pt x="38" y="2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86" hidden="1"/>
            <p:cNvSpPr>
              <a:spLocks/>
            </p:cNvSpPr>
            <p:nvPr userDrawn="1"/>
          </p:nvSpPr>
          <p:spPr bwMode="auto">
            <a:xfrm>
              <a:off x="3911" y="2553"/>
              <a:ext cx="407" cy="293"/>
            </a:xfrm>
            <a:custGeom>
              <a:avLst/>
              <a:gdLst>
                <a:gd name="T0" fmla="*/ 367 w 407"/>
                <a:gd name="T1" fmla="*/ 0 h 293"/>
                <a:gd name="T2" fmla="*/ 407 w 407"/>
                <a:gd name="T3" fmla="*/ 0 h 293"/>
                <a:gd name="T4" fmla="*/ 317 w 407"/>
                <a:gd name="T5" fmla="*/ 293 h 293"/>
                <a:gd name="T6" fmla="*/ 279 w 407"/>
                <a:gd name="T7" fmla="*/ 293 h 293"/>
                <a:gd name="T8" fmla="*/ 204 w 407"/>
                <a:gd name="T9" fmla="*/ 50 h 293"/>
                <a:gd name="T10" fmla="*/ 130 w 407"/>
                <a:gd name="T11" fmla="*/ 293 h 293"/>
                <a:gd name="T12" fmla="*/ 90 w 407"/>
                <a:gd name="T13" fmla="*/ 293 h 293"/>
                <a:gd name="T14" fmla="*/ 0 w 407"/>
                <a:gd name="T15" fmla="*/ 0 h 293"/>
                <a:gd name="T16" fmla="*/ 43 w 407"/>
                <a:gd name="T17" fmla="*/ 0 h 293"/>
                <a:gd name="T18" fmla="*/ 111 w 407"/>
                <a:gd name="T19" fmla="*/ 243 h 293"/>
                <a:gd name="T20" fmla="*/ 185 w 407"/>
                <a:gd name="T21" fmla="*/ 0 h 293"/>
                <a:gd name="T22" fmla="*/ 223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4" y="50"/>
                  </a:lnTo>
                  <a:lnTo>
                    <a:pt x="130" y="293"/>
                  </a:lnTo>
                  <a:lnTo>
                    <a:pt x="90" y="293"/>
                  </a:lnTo>
                  <a:lnTo>
                    <a:pt x="0" y="0"/>
                  </a:lnTo>
                  <a:lnTo>
                    <a:pt x="43" y="0"/>
                  </a:lnTo>
                  <a:lnTo>
                    <a:pt x="111" y="243"/>
                  </a:lnTo>
                  <a:lnTo>
                    <a:pt x="185" y="0"/>
                  </a:lnTo>
                  <a:lnTo>
                    <a:pt x="223"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87" hidden="1"/>
            <p:cNvSpPr>
              <a:spLocks noEditPoints="1"/>
            </p:cNvSpPr>
            <p:nvPr userDrawn="1"/>
          </p:nvSpPr>
          <p:spPr bwMode="auto">
            <a:xfrm>
              <a:off x="4304" y="2553"/>
              <a:ext cx="258" cy="293"/>
            </a:xfrm>
            <a:custGeom>
              <a:avLst/>
              <a:gdLst>
                <a:gd name="T0" fmla="*/ 173 w 258"/>
                <a:gd name="T1" fmla="*/ 172 h 293"/>
                <a:gd name="T2" fmla="*/ 130 w 258"/>
                <a:gd name="T3" fmla="*/ 50 h 293"/>
                <a:gd name="T4" fmla="*/ 85 w 258"/>
                <a:gd name="T5" fmla="*/ 172 h 293"/>
                <a:gd name="T6" fmla="*/ 173 w 258"/>
                <a:gd name="T7" fmla="*/ 172 h 293"/>
                <a:gd name="T8" fmla="*/ 184 w 258"/>
                <a:gd name="T9" fmla="*/ 205 h 293"/>
                <a:gd name="T10" fmla="*/ 73 w 258"/>
                <a:gd name="T11" fmla="*/ 205 h 293"/>
                <a:gd name="T12" fmla="*/ 40 w 258"/>
                <a:gd name="T13" fmla="*/ 293 h 293"/>
                <a:gd name="T14" fmla="*/ 0 w 258"/>
                <a:gd name="T15" fmla="*/ 293 h 293"/>
                <a:gd name="T16" fmla="*/ 111 w 258"/>
                <a:gd name="T17" fmla="*/ 0 h 293"/>
                <a:gd name="T18" fmla="*/ 151 w 258"/>
                <a:gd name="T19" fmla="*/ 0 h 293"/>
                <a:gd name="T20" fmla="*/ 258 w 258"/>
                <a:gd name="T21" fmla="*/ 293 h 293"/>
                <a:gd name="T22" fmla="*/ 215 w 258"/>
                <a:gd name="T23" fmla="*/ 293 h 293"/>
                <a:gd name="T24" fmla="*/ 184 w 258"/>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3">
                  <a:moveTo>
                    <a:pt x="173" y="172"/>
                  </a:moveTo>
                  <a:lnTo>
                    <a:pt x="130" y="50"/>
                  </a:lnTo>
                  <a:lnTo>
                    <a:pt x="85" y="172"/>
                  </a:lnTo>
                  <a:lnTo>
                    <a:pt x="173" y="172"/>
                  </a:lnTo>
                  <a:close/>
                  <a:moveTo>
                    <a:pt x="184" y="205"/>
                  </a:moveTo>
                  <a:lnTo>
                    <a:pt x="73" y="205"/>
                  </a:lnTo>
                  <a:lnTo>
                    <a:pt x="40" y="293"/>
                  </a:lnTo>
                  <a:lnTo>
                    <a:pt x="0" y="293"/>
                  </a:lnTo>
                  <a:lnTo>
                    <a:pt x="111" y="0"/>
                  </a:lnTo>
                  <a:lnTo>
                    <a:pt x="151" y="0"/>
                  </a:lnTo>
                  <a:lnTo>
                    <a:pt x="258" y="293"/>
                  </a:lnTo>
                  <a:lnTo>
                    <a:pt x="215"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88" hidden="1"/>
            <p:cNvSpPr>
              <a:spLocks/>
            </p:cNvSpPr>
            <p:nvPr userDrawn="1"/>
          </p:nvSpPr>
          <p:spPr bwMode="auto">
            <a:xfrm>
              <a:off x="4533" y="2553"/>
              <a:ext cx="216" cy="293"/>
            </a:xfrm>
            <a:custGeom>
              <a:avLst/>
              <a:gdLst>
                <a:gd name="T0" fmla="*/ 128 w 216"/>
                <a:gd name="T1" fmla="*/ 36 h 293"/>
                <a:gd name="T2" fmla="*/ 128 w 216"/>
                <a:gd name="T3" fmla="*/ 293 h 293"/>
                <a:gd name="T4" fmla="*/ 88 w 216"/>
                <a:gd name="T5" fmla="*/ 293 h 293"/>
                <a:gd name="T6" fmla="*/ 88 w 216"/>
                <a:gd name="T7" fmla="*/ 36 h 293"/>
                <a:gd name="T8" fmla="*/ 0 w 216"/>
                <a:gd name="T9" fmla="*/ 36 h 293"/>
                <a:gd name="T10" fmla="*/ 0 w 216"/>
                <a:gd name="T11" fmla="*/ 0 h 293"/>
                <a:gd name="T12" fmla="*/ 216 w 216"/>
                <a:gd name="T13" fmla="*/ 0 h 293"/>
                <a:gd name="T14" fmla="*/ 216 w 216"/>
                <a:gd name="T15" fmla="*/ 36 h 293"/>
                <a:gd name="T16" fmla="*/ 128 w 216"/>
                <a:gd name="T17"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93">
                  <a:moveTo>
                    <a:pt x="128" y="36"/>
                  </a:moveTo>
                  <a:lnTo>
                    <a:pt x="128" y="293"/>
                  </a:lnTo>
                  <a:lnTo>
                    <a:pt x="88" y="293"/>
                  </a:lnTo>
                  <a:lnTo>
                    <a:pt x="88" y="36"/>
                  </a:lnTo>
                  <a:lnTo>
                    <a:pt x="0" y="36"/>
                  </a:lnTo>
                  <a:lnTo>
                    <a:pt x="0" y="0"/>
                  </a:lnTo>
                  <a:lnTo>
                    <a:pt x="216" y="0"/>
                  </a:lnTo>
                  <a:lnTo>
                    <a:pt x="216" y="36"/>
                  </a:lnTo>
                  <a:lnTo>
                    <a:pt x="128"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89" hidden="1"/>
            <p:cNvSpPr>
              <a:spLocks/>
            </p:cNvSpPr>
            <p:nvPr userDrawn="1"/>
          </p:nvSpPr>
          <p:spPr bwMode="auto">
            <a:xfrm>
              <a:off x="4782" y="2553"/>
              <a:ext cx="203" cy="293"/>
            </a:xfrm>
            <a:custGeom>
              <a:avLst/>
              <a:gdLst>
                <a:gd name="T0" fmla="*/ 35 w 203"/>
                <a:gd name="T1" fmla="*/ 160 h 293"/>
                <a:gd name="T2" fmla="*/ 35 w 203"/>
                <a:gd name="T3" fmla="*/ 260 h 293"/>
                <a:gd name="T4" fmla="*/ 203 w 203"/>
                <a:gd name="T5" fmla="*/ 260 h 293"/>
                <a:gd name="T6" fmla="*/ 203 w 203"/>
                <a:gd name="T7" fmla="*/ 293 h 293"/>
                <a:gd name="T8" fmla="*/ 0 w 203"/>
                <a:gd name="T9" fmla="*/ 293 h 293"/>
                <a:gd name="T10" fmla="*/ 0 w 203"/>
                <a:gd name="T11" fmla="*/ 0 h 293"/>
                <a:gd name="T12" fmla="*/ 198 w 203"/>
                <a:gd name="T13" fmla="*/ 0 h 293"/>
                <a:gd name="T14" fmla="*/ 198 w 203"/>
                <a:gd name="T15" fmla="*/ 36 h 293"/>
                <a:gd name="T16" fmla="*/ 35 w 203"/>
                <a:gd name="T17" fmla="*/ 36 h 293"/>
                <a:gd name="T18" fmla="*/ 35 w 203"/>
                <a:gd name="T19" fmla="*/ 126 h 293"/>
                <a:gd name="T20" fmla="*/ 177 w 203"/>
                <a:gd name="T21" fmla="*/ 126 h 293"/>
                <a:gd name="T22" fmla="*/ 177 w 203"/>
                <a:gd name="T23" fmla="*/ 160 h 293"/>
                <a:gd name="T24" fmla="*/ 35 w 203"/>
                <a:gd name="T25"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93">
                  <a:moveTo>
                    <a:pt x="35" y="160"/>
                  </a:moveTo>
                  <a:lnTo>
                    <a:pt x="35" y="260"/>
                  </a:lnTo>
                  <a:lnTo>
                    <a:pt x="203" y="260"/>
                  </a:lnTo>
                  <a:lnTo>
                    <a:pt x="203" y="293"/>
                  </a:lnTo>
                  <a:lnTo>
                    <a:pt x="0" y="293"/>
                  </a:lnTo>
                  <a:lnTo>
                    <a:pt x="0" y="0"/>
                  </a:lnTo>
                  <a:lnTo>
                    <a:pt x="198" y="0"/>
                  </a:lnTo>
                  <a:lnTo>
                    <a:pt x="198" y="36"/>
                  </a:lnTo>
                  <a:lnTo>
                    <a:pt x="35" y="36"/>
                  </a:lnTo>
                  <a:lnTo>
                    <a:pt x="35" y="126"/>
                  </a:lnTo>
                  <a:lnTo>
                    <a:pt x="177" y="126"/>
                  </a:lnTo>
                  <a:lnTo>
                    <a:pt x="177" y="160"/>
                  </a:lnTo>
                  <a:lnTo>
                    <a:pt x="35"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90" hidden="1"/>
            <p:cNvSpPr>
              <a:spLocks noEditPoints="1"/>
            </p:cNvSpPr>
            <p:nvPr userDrawn="1"/>
          </p:nvSpPr>
          <p:spPr bwMode="auto">
            <a:xfrm>
              <a:off x="5023" y="2553"/>
              <a:ext cx="237" cy="293"/>
            </a:xfrm>
            <a:custGeom>
              <a:avLst/>
              <a:gdLst>
                <a:gd name="T0" fmla="*/ 16 w 100"/>
                <a:gd name="T1" fmla="*/ 58 h 123"/>
                <a:gd name="T2" fmla="*/ 48 w 100"/>
                <a:gd name="T3" fmla="*/ 58 h 123"/>
                <a:gd name="T4" fmla="*/ 63 w 100"/>
                <a:gd name="T5" fmla="*/ 56 h 123"/>
                <a:gd name="T6" fmla="*/ 78 w 100"/>
                <a:gd name="T7" fmla="*/ 36 h 123"/>
                <a:gd name="T8" fmla="*/ 71 w 100"/>
                <a:gd name="T9" fmla="*/ 19 h 123"/>
                <a:gd name="T10" fmla="*/ 47 w 100"/>
                <a:gd name="T11" fmla="*/ 14 h 123"/>
                <a:gd name="T12" fmla="*/ 16 w 100"/>
                <a:gd name="T13" fmla="*/ 14 h 123"/>
                <a:gd name="T14" fmla="*/ 16 w 100"/>
                <a:gd name="T15" fmla="*/ 58 h 123"/>
                <a:gd name="T16" fmla="*/ 16 w 100"/>
                <a:gd name="T17" fmla="*/ 71 h 123"/>
                <a:gd name="T18" fmla="*/ 16 w 100"/>
                <a:gd name="T19" fmla="*/ 123 h 123"/>
                <a:gd name="T20" fmla="*/ 0 w 100"/>
                <a:gd name="T21" fmla="*/ 123 h 123"/>
                <a:gd name="T22" fmla="*/ 0 w 100"/>
                <a:gd name="T23" fmla="*/ 0 h 123"/>
                <a:gd name="T24" fmla="*/ 45 w 100"/>
                <a:gd name="T25" fmla="*/ 0 h 123"/>
                <a:gd name="T26" fmla="*/ 82 w 100"/>
                <a:gd name="T27" fmla="*/ 8 h 123"/>
                <a:gd name="T28" fmla="*/ 95 w 100"/>
                <a:gd name="T29" fmla="*/ 36 h 123"/>
                <a:gd name="T30" fmla="*/ 66 w 100"/>
                <a:gd name="T31" fmla="*/ 70 h 123"/>
                <a:gd name="T32" fmla="*/ 100 w 100"/>
                <a:gd name="T33" fmla="*/ 123 h 123"/>
                <a:gd name="T34" fmla="*/ 81 w 100"/>
                <a:gd name="T35" fmla="*/ 123 h 123"/>
                <a:gd name="T36" fmla="*/ 47 w 100"/>
                <a:gd name="T37" fmla="*/ 71 h 123"/>
                <a:gd name="T38" fmla="*/ 16 w 100"/>
                <a:gd name="T39"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3">
                  <a:moveTo>
                    <a:pt x="16" y="58"/>
                  </a:moveTo>
                  <a:cubicBezTo>
                    <a:pt x="48" y="58"/>
                    <a:pt x="48" y="58"/>
                    <a:pt x="48" y="58"/>
                  </a:cubicBezTo>
                  <a:cubicBezTo>
                    <a:pt x="53" y="58"/>
                    <a:pt x="58" y="58"/>
                    <a:pt x="63" y="56"/>
                  </a:cubicBezTo>
                  <a:cubicBezTo>
                    <a:pt x="74" y="54"/>
                    <a:pt x="78" y="45"/>
                    <a:pt x="78" y="36"/>
                  </a:cubicBezTo>
                  <a:cubicBezTo>
                    <a:pt x="78" y="33"/>
                    <a:pt x="78" y="25"/>
                    <a:pt x="71" y="19"/>
                  </a:cubicBezTo>
                  <a:cubicBezTo>
                    <a:pt x="65" y="14"/>
                    <a:pt x="57" y="14"/>
                    <a:pt x="47" y="14"/>
                  </a:cubicBezTo>
                  <a:cubicBezTo>
                    <a:pt x="16" y="14"/>
                    <a:pt x="16" y="14"/>
                    <a:pt x="16" y="14"/>
                  </a:cubicBezTo>
                  <a:lnTo>
                    <a:pt x="16" y="58"/>
                  </a:lnTo>
                  <a:close/>
                  <a:moveTo>
                    <a:pt x="16" y="71"/>
                  </a:moveTo>
                  <a:cubicBezTo>
                    <a:pt x="16" y="123"/>
                    <a:pt x="16" y="123"/>
                    <a:pt x="16" y="123"/>
                  </a:cubicBezTo>
                  <a:cubicBezTo>
                    <a:pt x="0" y="123"/>
                    <a:pt x="0" y="123"/>
                    <a:pt x="0" y="123"/>
                  </a:cubicBezTo>
                  <a:cubicBezTo>
                    <a:pt x="0" y="0"/>
                    <a:pt x="0" y="0"/>
                    <a:pt x="0" y="0"/>
                  </a:cubicBezTo>
                  <a:cubicBezTo>
                    <a:pt x="45" y="0"/>
                    <a:pt x="45" y="0"/>
                    <a:pt x="45" y="0"/>
                  </a:cubicBezTo>
                  <a:cubicBezTo>
                    <a:pt x="62" y="1"/>
                    <a:pt x="72" y="1"/>
                    <a:pt x="82" y="8"/>
                  </a:cubicBezTo>
                  <a:cubicBezTo>
                    <a:pt x="91" y="15"/>
                    <a:pt x="95" y="25"/>
                    <a:pt x="95" y="36"/>
                  </a:cubicBezTo>
                  <a:cubicBezTo>
                    <a:pt x="95" y="65"/>
                    <a:pt x="72" y="69"/>
                    <a:pt x="66" y="70"/>
                  </a:cubicBezTo>
                  <a:cubicBezTo>
                    <a:pt x="100" y="123"/>
                    <a:pt x="100" y="123"/>
                    <a:pt x="100" y="123"/>
                  </a:cubicBezTo>
                  <a:cubicBezTo>
                    <a:pt x="81" y="123"/>
                    <a:pt x="81" y="123"/>
                    <a:pt x="81" y="123"/>
                  </a:cubicBezTo>
                  <a:cubicBezTo>
                    <a:pt x="47" y="71"/>
                    <a:pt x="47" y="71"/>
                    <a:pt x="47" y="71"/>
                  </a:cubicBezTo>
                  <a:lnTo>
                    <a:pt x="16"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91" hidden="1"/>
            <p:cNvSpPr>
              <a:spLocks/>
            </p:cNvSpPr>
            <p:nvPr userDrawn="1"/>
          </p:nvSpPr>
          <p:spPr bwMode="auto">
            <a:xfrm>
              <a:off x="5264" y="2553"/>
              <a:ext cx="407" cy="293"/>
            </a:xfrm>
            <a:custGeom>
              <a:avLst/>
              <a:gdLst>
                <a:gd name="T0" fmla="*/ 367 w 407"/>
                <a:gd name="T1" fmla="*/ 0 h 293"/>
                <a:gd name="T2" fmla="*/ 407 w 407"/>
                <a:gd name="T3" fmla="*/ 0 h 293"/>
                <a:gd name="T4" fmla="*/ 317 w 407"/>
                <a:gd name="T5" fmla="*/ 293 h 293"/>
                <a:gd name="T6" fmla="*/ 279 w 407"/>
                <a:gd name="T7" fmla="*/ 293 h 293"/>
                <a:gd name="T8" fmla="*/ 201 w 407"/>
                <a:gd name="T9" fmla="*/ 50 h 293"/>
                <a:gd name="T10" fmla="*/ 128 w 407"/>
                <a:gd name="T11" fmla="*/ 293 h 293"/>
                <a:gd name="T12" fmla="*/ 90 w 407"/>
                <a:gd name="T13" fmla="*/ 293 h 293"/>
                <a:gd name="T14" fmla="*/ 0 w 407"/>
                <a:gd name="T15" fmla="*/ 0 h 293"/>
                <a:gd name="T16" fmla="*/ 41 w 407"/>
                <a:gd name="T17" fmla="*/ 0 h 293"/>
                <a:gd name="T18" fmla="*/ 109 w 407"/>
                <a:gd name="T19" fmla="*/ 243 h 293"/>
                <a:gd name="T20" fmla="*/ 182 w 407"/>
                <a:gd name="T21" fmla="*/ 0 h 293"/>
                <a:gd name="T22" fmla="*/ 220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1" y="50"/>
                  </a:lnTo>
                  <a:lnTo>
                    <a:pt x="128" y="293"/>
                  </a:lnTo>
                  <a:lnTo>
                    <a:pt x="90" y="293"/>
                  </a:lnTo>
                  <a:lnTo>
                    <a:pt x="0" y="0"/>
                  </a:lnTo>
                  <a:lnTo>
                    <a:pt x="41" y="0"/>
                  </a:lnTo>
                  <a:lnTo>
                    <a:pt x="109" y="243"/>
                  </a:lnTo>
                  <a:lnTo>
                    <a:pt x="182" y="0"/>
                  </a:lnTo>
                  <a:lnTo>
                    <a:pt x="220"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92" hidden="1"/>
            <p:cNvSpPr>
              <a:spLocks noEditPoints="1"/>
            </p:cNvSpPr>
            <p:nvPr userDrawn="1"/>
          </p:nvSpPr>
          <p:spPr bwMode="auto">
            <a:xfrm>
              <a:off x="5655" y="2553"/>
              <a:ext cx="257" cy="293"/>
            </a:xfrm>
            <a:custGeom>
              <a:avLst/>
              <a:gdLst>
                <a:gd name="T0" fmla="*/ 172 w 257"/>
                <a:gd name="T1" fmla="*/ 172 h 293"/>
                <a:gd name="T2" fmla="*/ 132 w 257"/>
                <a:gd name="T3" fmla="*/ 50 h 293"/>
                <a:gd name="T4" fmla="*/ 87 w 257"/>
                <a:gd name="T5" fmla="*/ 172 h 293"/>
                <a:gd name="T6" fmla="*/ 172 w 257"/>
                <a:gd name="T7" fmla="*/ 172 h 293"/>
                <a:gd name="T8" fmla="*/ 184 w 257"/>
                <a:gd name="T9" fmla="*/ 205 h 293"/>
                <a:gd name="T10" fmla="*/ 75 w 257"/>
                <a:gd name="T11" fmla="*/ 205 h 293"/>
                <a:gd name="T12" fmla="*/ 42 w 257"/>
                <a:gd name="T13" fmla="*/ 293 h 293"/>
                <a:gd name="T14" fmla="*/ 0 w 257"/>
                <a:gd name="T15" fmla="*/ 293 h 293"/>
                <a:gd name="T16" fmla="*/ 111 w 257"/>
                <a:gd name="T17" fmla="*/ 0 h 293"/>
                <a:gd name="T18" fmla="*/ 151 w 257"/>
                <a:gd name="T19" fmla="*/ 0 h 293"/>
                <a:gd name="T20" fmla="*/ 257 w 257"/>
                <a:gd name="T21" fmla="*/ 293 h 293"/>
                <a:gd name="T22" fmla="*/ 217 w 257"/>
                <a:gd name="T23" fmla="*/ 293 h 293"/>
                <a:gd name="T24" fmla="*/ 184 w 257"/>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3">
                  <a:moveTo>
                    <a:pt x="172" y="172"/>
                  </a:moveTo>
                  <a:lnTo>
                    <a:pt x="132" y="50"/>
                  </a:lnTo>
                  <a:lnTo>
                    <a:pt x="87" y="172"/>
                  </a:lnTo>
                  <a:lnTo>
                    <a:pt x="172" y="172"/>
                  </a:lnTo>
                  <a:close/>
                  <a:moveTo>
                    <a:pt x="184" y="205"/>
                  </a:moveTo>
                  <a:lnTo>
                    <a:pt x="75" y="205"/>
                  </a:lnTo>
                  <a:lnTo>
                    <a:pt x="42" y="293"/>
                  </a:lnTo>
                  <a:lnTo>
                    <a:pt x="0" y="293"/>
                  </a:lnTo>
                  <a:lnTo>
                    <a:pt x="111" y="0"/>
                  </a:lnTo>
                  <a:lnTo>
                    <a:pt x="151" y="0"/>
                  </a:lnTo>
                  <a:lnTo>
                    <a:pt x="257" y="293"/>
                  </a:lnTo>
                  <a:lnTo>
                    <a:pt x="217"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93" hidden="1"/>
            <p:cNvSpPr>
              <a:spLocks/>
            </p:cNvSpPr>
            <p:nvPr userDrawn="1"/>
          </p:nvSpPr>
          <p:spPr bwMode="auto">
            <a:xfrm>
              <a:off x="5884" y="2553"/>
              <a:ext cx="246" cy="293"/>
            </a:xfrm>
            <a:custGeom>
              <a:avLst/>
              <a:gdLst>
                <a:gd name="T0" fmla="*/ 142 w 246"/>
                <a:gd name="T1" fmla="*/ 160 h 293"/>
                <a:gd name="T2" fmla="*/ 142 w 246"/>
                <a:gd name="T3" fmla="*/ 293 h 293"/>
                <a:gd name="T4" fmla="*/ 102 w 246"/>
                <a:gd name="T5" fmla="*/ 293 h 293"/>
                <a:gd name="T6" fmla="*/ 102 w 246"/>
                <a:gd name="T7" fmla="*/ 160 h 293"/>
                <a:gd name="T8" fmla="*/ 0 w 246"/>
                <a:gd name="T9" fmla="*/ 0 h 293"/>
                <a:gd name="T10" fmla="*/ 45 w 246"/>
                <a:gd name="T11" fmla="*/ 0 h 293"/>
                <a:gd name="T12" fmla="*/ 121 w 246"/>
                <a:gd name="T13" fmla="*/ 124 h 293"/>
                <a:gd name="T14" fmla="*/ 199 w 246"/>
                <a:gd name="T15" fmla="*/ 0 h 293"/>
                <a:gd name="T16" fmla="*/ 246 w 246"/>
                <a:gd name="T17" fmla="*/ 0 h 293"/>
                <a:gd name="T18" fmla="*/ 142 w 246"/>
                <a:gd name="T19"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93">
                  <a:moveTo>
                    <a:pt x="142" y="160"/>
                  </a:moveTo>
                  <a:lnTo>
                    <a:pt x="142" y="293"/>
                  </a:lnTo>
                  <a:lnTo>
                    <a:pt x="102" y="293"/>
                  </a:lnTo>
                  <a:lnTo>
                    <a:pt x="102" y="160"/>
                  </a:lnTo>
                  <a:lnTo>
                    <a:pt x="0" y="0"/>
                  </a:lnTo>
                  <a:lnTo>
                    <a:pt x="45" y="0"/>
                  </a:lnTo>
                  <a:lnTo>
                    <a:pt x="121" y="124"/>
                  </a:lnTo>
                  <a:lnTo>
                    <a:pt x="199" y="0"/>
                  </a:lnTo>
                  <a:lnTo>
                    <a:pt x="246" y="0"/>
                  </a:lnTo>
                  <a:lnTo>
                    <a:pt x="142"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94" hidden="1"/>
            <p:cNvSpPr>
              <a:spLocks/>
            </p:cNvSpPr>
            <p:nvPr userDrawn="1"/>
          </p:nvSpPr>
          <p:spPr bwMode="auto">
            <a:xfrm>
              <a:off x="6133" y="2546"/>
              <a:ext cx="238"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1 h 130"/>
                <a:gd name="T22" fmla="*/ 61 w 101"/>
                <a:gd name="T23" fmla="*/ 55 h 130"/>
                <a:gd name="T24" fmla="*/ 80 w 101"/>
                <a:gd name="T25" fmla="*/ 60 h 130"/>
                <a:gd name="T26" fmla="*/ 101 w 101"/>
                <a:gd name="T27" fmla="*/ 91 h 130"/>
                <a:gd name="T28" fmla="*/ 85 w 101"/>
                <a:gd name="T29" fmla="*/ 121 h 130"/>
                <a:gd name="T30" fmla="*/ 52 w 101"/>
                <a:gd name="T31" fmla="*/ 130 h 130"/>
                <a:gd name="T32" fmla="*/ 0 w 101"/>
                <a:gd name="T33" fmla="*/ 87 h 130"/>
                <a:gd name="T34" fmla="*/ 18 w 101"/>
                <a:gd name="T35" fmla="*/ 85 h 130"/>
                <a:gd name="T36" fmla="*/ 27 w 101"/>
                <a:gd name="T37" fmla="*/ 109 h 130"/>
                <a:gd name="T38" fmla="*/ 53 w 101"/>
                <a:gd name="T39" fmla="*/ 117 h 130"/>
                <a:gd name="T40" fmla="*/ 83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2"/>
                    <a:pt x="12" y="15"/>
                    <a:pt x="17" y="11"/>
                  </a:cubicBezTo>
                  <a:cubicBezTo>
                    <a:pt x="28" y="1"/>
                    <a:pt x="42" y="0"/>
                    <a:pt x="50" y="0"/>
                  </a:cubicBezTo>
                  <a:cubicBezTo>
                    <a:pt x="59" y="0"/>
                    <a:pt x="72" y="1"/>
                    <a:pt x="83" y="9"/>
                  </a:cubicBezTo>
                  <a:cubicBezTo>
                    <a:pt x="95" y="18"/>
                    <a:pt x="98" y="31"/>
                    <a:pt x="99" y="38"/>
                  </a:cubicBezTo>
                  <a:cubicBezTo>
                    <a:pt x="83" y="39"/>
                    <a:pt x="83" y="39"/>
                    <a:pt x="83" y="39"/>
                  </a:cubicBezTo>
                  <a:cubicBezTo>
                    <a:pt x="82" y="35"/>
                    <a:pt x="82" y="26"/>
                    <a:pt x="73" y="19"/>
                  </a:cubicBezTo>
                  <a:cubicBezTo>
                    <a:pt x="66" y="14"/>
                    <a:pt x="58" y="13"/>
                    <a:pt x="51" y="13"/>
                  </a:cubicBezTo>
                  <a:cubicBezTo>
                    <a:pt x="36" y="13"/>
                    <a:pt x="23" y="19"/>
                    <a:pt x="23" y="32"/>
                  </a:cubicBezTo>
                  <a:cubicBezTo>
                    <a:pt x="23" y="46"/>
                    <a:pt x="36" y="49"/>
                    <a:pt x="47" y="51"/>
                  </a:cubicBezTo>
                  <a:cubicBezTo>
                    <a:pt x="61" y="55"/>
                    <a:pt x="61" y="55"/>
                    <a:pt x="61" y="55"/>
                  </a:cubicBezTo>
                  <a:cubicBezTo>
                    <a:pt x="70" y="57"/>
                    <a:pt x="75" y="58"/>
                    <a:pt x="80" y="60"/>
                  </a:cubicBezTo>
                  <a:cubicBezTo>
                    <a:pt x="98" y="68"/>
                    <a:pt x="101" y="83"/>
                    <a:pt x="101" y="91"/>
                  </a:cubicBezTo>
                  <a:cubicBezTo>
                    <a:pt x="101" y="103"/>
                    <a:pt x="96" y="113"/>
                    <a:pt x="85" y="121"/>
                  </a:cubicBezTo>
                  <a:cubicBezTo>
                    <a:pt x="74" y="129"/>
                    <a:pt x="60" y="130"/>
                    <a:pt x="52" y="130"/>
                  </a:cubicBezTo>
                  <a:cubicBezTo>
                    <a:pt x="41" y="130"/>
                    <a:pt x="3" y="128"/>
                    <a:pt x="0" y="87"/>
                  </a:cubicBezTo>
                  <a:cubicBezTo>
                    <a:pt x="18" y="85"/>
                    <a:pt x="18" y="85"/>
                    <a:pt x="18" y="85"/>
                  </a:cubicBezTo>
                  <a:cubicBezTo>
                    <a:pt x="18" y="90"/>
                    <a:pt x="18" y="100"/>
                    <a:pt x="27" y="109"/>
                  </a:cubicBezTo>
                  <a:cubicBezTo>
                    <a:pt x="34" y="115"/>
                    <a:pt x="44" y="117"/>
                    <a:pt x="53" y="117"/>
                  </a:cubicBezTo>
                  <a:cubicBezTo>
                    <a:pt x="70" y="117"/>
                    <a:pt x="83" y="108"/>
                    <a:pt x="83" y="92"/>
                  </a:cubicBezTo>
                  <a:cubicBezTo>
                    <a:pt x="83"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95" hidden="1"/>
            <p:cNvSpPr>
              <a:spLocks/>
            </p:cNvSpPr>
            <p:nvPr userDrawn="1"/>
          </p:nvSpPr>
          <p:spPr bwMode="auto">
            <a:xfrm>
              <a:off x="3932" y="2891"/>
              <a:ext cx="280" cy="293"/>
            </a:xfrm>
            <a:custGeom>
              <a:avLst/>
              <a:gdLst>
                <a:gd name="T0" fmla="*/ 280 w 280"/>
                <a:gd name="T1" fmla="*/ 0 h 293"/>
                <a:gd name="T2" fmla="*/ 280 w 280"/>
                <a:gd name="T3" fmla="*/ 293 h 293"/>
                <a:gd name="T4" fmla="*/ 242 w 280"/>
                <a:gd name="T5" fmla="*/ 293 h 293"/>
                <a:gd name="T6" fmla="*/ 246 w 280"/>
                <a:gd name="T7" fmla="*/ 45 h 293"/>
                <a:gd name="T8" fmla="*/ 154 w 280"/>
                <a:gd name="T9" fmla="*/ 293 h 293"/>
                <a:gd name="T10" fmla="*/ 126 w 280"/>
                <a:gd name="T11" fmla="*/ 293 h 293"/>
                <a:gd name="T12" fmla="*/ 34 w 280"/>
                <a:gd name="T13" fmla="*/ 50 h 293"/>
                <a:gd name="T14" fmla="*/ 38 w 280"/>
                <a:gd name="T15" fmla="*/ 293 h 293"/>
                <a:gd name="T16" fmla="*/ 0 w 280"/>
                <a:gd name="T17" fmla="*/ 293 h 293"/>
                <a:gd name="T18" fmla="*/ 0 w 280"/>
                <a:gd name="T19" fmla="*/ 0 h 293"/>
                <a:gd name="T20" fmla="*/ 50 w 280"/>
                <a:gd name="T21" fmla="*/ 0 h 293"/>
                <a:gd name="T22" fmla="*/ 140 w 280"/>
                <a:gd name="T23" fmla="*/ 238 h 293"/>
                <a:gd name="T24" fmla="*/ 230 w 280"/>
                <a:gd name="T25" fmla="*/ 0 h 293"/>
                <a:gd name="T26" fmla="*/ 280 w 280"/>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3">
                  <a:moveTo>
                    <a:pt x="280" y="0"/>
                  </a:moveTo>
                  <a:lnTo>
                    <a:pt x="280" y="293"/>
                  </a:lnTo>
                  <a:lnTo>
                    <a:pt x="242" y="293"/>
                  </a:lnTo>
                  <a:lnTo>
                    <a:pt x="246" y="45"/>
                  </a:lnTo>
                  <a:lnTo>
                    <a:pt x="154" y="293"/>
                  </a:lnTo>
                  <a:lnTo>
                    <a:pt x="126" y="293"/>
                  </a:lnTo>
                  <a:lnTo>
                    <a:pt x="34" y="50"/>
                  </a:lnTo>
                  <a:lnTo>
                    <a:pt x="38" y="293"/>
                  </a:lnTo>
                  <a:lnTo>
                    <a:pt x="0" y="293"/>
                  </a:lnTo>
                  <a:lnTo>
                    <a:pt x="0" y="0"/>
                  </a:lnTo>
                  <a:lnTo>
                    <a:pt x="50" y="0"/>
                  </a:lnTo>
                  <a:lnTo>
                    <a:pt x="140" y="238"/>
                  </a:lnTo>
                  <a:lnTo>
                    <a:pt x="230" y="0"/>
                  </a:lnTo>
                  <a:lnTo>
                    <a:pt x="2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96" hidden="1"/>
            <p:cNvSpPr>
              <a:spLocks/>
            </p:cNvSpPr>
            <p:nvPr userDrawn="1"/>
          </p:nvSpPr>
          <p:spPr bwMode="auto">
            <a:xfrm>
              <a:off x="4268" y="2889"/>
              <a:ext cx="223" cy="300"/>
            </a:xfrm>
            <a:custGeom>
              <a:avLst/>
              <a:gdLst>
                <a:gd name="T0" fmla="*/ 94 w 94"/>
                <a:gd name="T1" fmla="*/ 0 h 126"/>
                <a:gd name="T2" fmla="*/ 94 w 94"/>
                <a:gd name="T3" fmla="*/ 79 h 126"/>
                <a:gd name="T4" fmla="*/ 92 w 94"/>
                <a:gd name="T5" fmla="*/ 95 h 126"/>
                <a:gd name="T6" fmla="*/ 46 w 94"/>
                <a:gd name="T7" fmla="*/ 126 h 126"/>
                <a:gd name="T8" fmla="*/ 9 w 94"/>
                <a:gd name="T9" fmla="*/ 110 h 126"/>
                <a:gd name="T10" fmla="*/ 1 w 94"/>
                <a:gd name="T11" fmla="*/ 77 h 126"/>
                <a:gd name="T12" fmla="*/ 1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9" y="110"/>
                  </a:cubicBezTo>
                  <a:cubicBezTo>
                    <a:pt x="0" y="100"/>
                    <a:pt x="1" y="90"/>
                    <a:pt x="1" y="77"/>
                  </a:cubicBezTo>
                  <a:cubicBezTo>
                    <a:pt x="1" y="0"/>
                    <a:pt x="1" y="0"/>
                    <a:pt x="1"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97" hidden="1"/>
            <p:cNvSpPr>
              <a:spLocks/>
            </p:cNvSpPr>
            <p:nvPr userDrawn="1"/>
          </p:nvSpPr>
          <p:spPr bwMode="auto">
            <a:xfrm>
              <a:off x="4531" y="2882"/>
              <a:ext cx="239"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2 h 130"/>
                <a:gd name="T22" fmla="*/ 61 w 101"/>
                <a:gd name="T23" fmla="*/ 55 h 130"/>
                <a:gd name="T24" fmla="*/ 80 w 101"/>
                <a:gd name="T25" fmla="*/ 61 h 130"/>
                <a:gd name="T26" fmla="*/ 101 w 101"/>
                <a:gd name="T27" fmla="*/ 91 h 130"/>
                <a:gd name="T28" fmla="*/ 86 w 101"/>
                <a:gd name="T29" fmla="*/ 121 h 130"/>
                <a:gd name="T30" fmla="*/ 52 w 101"/>
                <a:gd name="T31" fmla="*/ 130 h 130"/>
                <a:gd name="T32" fmla="*/ 0 w 101"/>
                <a:gd name="T33" fmla="*/ 87 h 130"/>
                <a:gd name="T34" fmla="*/ 18 w 101"/>
                <a:gd name="T35" fmla="*/ 85 h 130"/>
                <a:gd name="T36" fmla="*/ 28 w 101"/>
                <a:gd name="T37" fmla="*/ 109 h 130"/>
                <a:gd name="T38" fmla="*/ 53 w 101"/>
                <a:gd name="T39" fmla="*/ 117 h 130"/>
                <a:gd name="T40" fmla="*/ 84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3"/>
                    <a:pt x="13" y="15"/>
                    <a:pt x="17" y="11"/>
                  </a:cubicBezTo>
                  <a:cubicBezTo>
                    <a:pt x="28" y="1"/>
                    <a:pt x="42" y="0"/>
                    <a:pt x="50" y="0"/>
                  </a:cubicBezTo>
                  <a:cubicBezTo>
                    <a:pt x="59" y="0"/>
                    <a:pt x="72" y="1"/>
                    <a:pt x="83" y="9"/>
                  </a:cubicBezTo>
                  <a:cubicBezTo>
                    <a:pt x="96" y="18"/>
                    <a:pt x="98" y="31"/>
                    <a:pt x="99" y="38"/>
                  </a:cubicBezTo>
                  <a:cubicBezTo>
                    <a:pt x="83" y="39"/>
                    <a:pt x="83" y="39"/>
                    <a:pt x="83" y="39"/>
                  </a:cubicBezTo>
                  <a:cubicBezTo>
                    <a:pt x="82" y="36"/>
                    <a:pt x="82" y="26"/>
                    <a:pt x="73" y="19"/>
                  </a:cubicBezTo>
                  <a:cubicBezTo>
                    <a:pt x="66" y="15"/>
                    <a:pt x="59" y="13"/>
                    <a:pt x="51" y="13"/>
                  </a:cubicBezTo>
                  <a:cubicBezTo>
                    <a:pt x="36" y="13"/>
                    <a:pt x="23" y="19"/>
                    <a:pt x="23" y="32"/>
                  </a:cubicBezTo>
                  <a:cubicBezTo>
                    <a:pt x="23" y="46"/>
                    <a:pt x="36" y="49"/>
                    <a:pt x="47" y="52"/>
                  </a:cubicBezTo>
                  <a:cubicBezTo>
                    <a:pt x="61" y="55"/>
                    <a:pt x="61" y="55"/>
                    <a:pt x="61" y="55"/>
                  </a:cubicBezTo>
                  <a:cubicBezTo>
                    <a:pt x="70" y="57"/>
                    <a:pt x="75" y="58"/>
                    <a:pt x="80" y="61"/>
                  </a:cubicBezTo>
                  <a:cubicBezTo>
                    <a:pt x="98" y="68"/>
                    <a:pt x="101" y="83"/>
                    <a:pt x="101" y="91"/>
                  </a:cubicBezTo>
                  <a:cubicBezTo>
                    <a:pt x="101" y="103"/>
                    <a:pt x="97" y="113"/>
                    <a:pt x="86" y="121"/>
                  </a:cubicBezTo>
                  <a:cubicBezTo>
                    <a:pt x="74" y="129"/>
                    <a:pt x="60" y="130"/>
                    <a:pt x="52" y="130"/>
                  </a:cubicBezTo>
                  <a:cubicBezTo>
                    <a:pt x="41" y="130"/>
                    <a:pt x="3" y="128"/>
                    <a:pt x="0" y="87"/>
                  </a:cubicBezTo>
                  <a:cubicBezTo>
                    <a:pt x="18" y="85"/>
                    <a:pt x="18" y="85"/>
                    <a:pt x="18" y="85"/>
                  </a:cubicBezTo>
                  <a:cubicBezTo>
                    <a:pt x="18" y="90"/>
                    <a:pt x="18" y="101"/>
                    <a:pt x="28" y="109"/>
                  </a:cubicBezTo>
                  <a:cubicBezTo>
                    <a:pt x="35" y="115"/>
                    <a:pt x="44" y="117"/>
                    <a:pt x="53" y="117"/>
                  </a:cubicBezTo>
                  <a:cubicBezTo>
                    <a:pt x="70" y="117"/>
                    <a:pt x="84" y="108"/>
                    <a:pt x="84" y="92"/>
                  </a:cubicBezTo>
                  <a:cubicBezTo>
                    <a:pt x="84"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98" hidden="1"/>
            <p:cNvSpPr>
              <a:spLocks/>
            </p:cNvSpPr>
            <p:nvPr userDrawn="1"/>
          </p:nvSpPr>
          <p:spPr bwMode="auto">
            <a:xfrm>
              <a:off x="4820" y="2891"/>
              <a:ext cx="205" cy="293"/>
            </a:xfrm>
            <a:custGeom>
              <a:avLst/>
              <a:gdLst>
                <a:gd name="T0" fmla="*/ 37 w 205"/>
                <a:gd name="T1" fmla="*/ 157 h 293"/>
                <a:gd name="T2" fmla="*/ 37 w 205"/>
                <a:gd name="T3" fmla="*/ 257 h 293"/>
                <a:gd name="T4" fmla="*/ 205 w 205"/>
                <a:gd name="T5" fmla="*/ 257 h 293"/>
                <a:gd name="T6" fmla="*/ 205 w 205"/>
                <a:gd name="T7" fmla="*/ 293 h 293"/>
                <a:gd name="T8" fmla="*/ 0 w 205"/>
                <a:gd name="T9" fmla="*/ 293 h 293"/>
                <a:gd name="T10" fmla="*/ 0 w 205"/>
                <a:gd name="T11" fmla="*/ 0 h 293"/>
                <a:gd name="T12" fmla="*/ 201 w 205"/>
                <a:gd name="T13" fmla="*/ 0 h 293"/>
                <a:gd name="T14" fmla="*/ 201 w 205"/>
                <a:gd name="T15" fmla="*/ 33 h 293"/>
                <a:gd name="T16" fmla="*/ 37 w 205"/>
                <a:gd name="T17" fmla="*/ 33 h 293"/>
                <a:gd name="T18" fmla="*/ 37 w 205"/>
                <a:gd name="T19" fmla="*/ 124 h 293"/>
                <a:gd name="T20" fmla="*/ 179 w 205"/>
                <a:gd name="T21" fmla="*/ 124 h 293"/>
                <a:gd name="T22" fmla="*/ 179 w 205"/>
                <a:gd name="T23" fmla="*/ 157 h 293"/>
                <a:gd name="T24" fmla="*/ 37 w 205"/>
                <a:gd name="T2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93">
                  <a:moveTo>
                    <a:pt x="37" y="157"/>
                  </a:moveTo>
                  <a:lnTo>
                    <a:pt x="37" y="257"/>
                  </a:lnTo>
                  <a:lnTo>
                    <a:pt x="205" y="257"/>
                  </a:lnTo>
                  <a:lnTo>
                    <a:pt x="205" y="293"/>
                  </a:lnTo>
                  <a:lnTo>
                    <a:pt x="0" y="293"/>
                  </a:lnTo>
                  <a:lnTo>
                    <a:pt x="0" y="0"/>
                  </a:lnTo>
                  <a:lnTo>
                    <a:pt x="201" y="0"/>
                  </a:lnTo>
                  <a:lnTo>
                    <a:pt x="201" y="33"/>
                  </a:lnTo>
                  <a:lnTo>
                    <a:pt x="37" y="33"/>
                  </a:lnTo>
                  <a:lnTo>
                    <a:pt x="37" y="124"/>
                  </a:lnTo>
                  <a:lnTo>
                    <a:pt x="179" y="124"/>
                  </a:lnTo>
                  <a:lnTo>
                    <a:pt x="179" y="157"/>
                  </a:lnTo>
                  <a:lnTo>
                    <a:pt x="37"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99" hidden="1"/>
            <p:cNvSpPr>
              <a:spLocks/>
            </p:cNvSpPr>
            <p:nvPr userDrawn="1"/>
          </p:nvSpPr>
          <p:spPr bwMode="auto">
            <a:xfrm>
              <a:off x="5056" y="2889"/>
              <a:ext cx="222" cy="300"/>
            </a:xfrm>
            <a:custGeom>
              <a:avLst/>
              <a:gdLst>
                <a:gd name="T0" fmla="*/ 94 w 94"/>
                <a:gd name="T1" fmla="*/ 0 h 126"/>
                <a:gd name="T2" fmla="*/ 94 w 94"/>
                <a:gd name="T3" fmla="*/ 79 h 126"/>
                <a:gd name="T4" fmla="*/ 92 w 94"/>
                <a:gd name="T5" fmla="*/ 95 h 126"/>
                <a:gd name="T6" fmla="*/ 46 w 94"/>
                <a:gd name="T7" fmla="*/ 126 h 126"/>
                <a:gd name="T8" fmla="*/ 8 w 94"/>
                <a:gd name="T9" fmla="*/ 110 h 126"/>
                <a:gd name="T10" fmla="*/ 0 w 94"/>
                <a:gd name="T11" fmla="*/ 77 h 126"/>
                <a:gd name="T12" fmla="*/ 0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8" y="110"/>
                  </a:cubicBezTo>
                  <a:cubicBezTo>
                    <a:pt x="0" y="100"/>
                    <a:pt x="0" y="90"/>
                    <a:pt x="0" y="77"/>
                  </a:cubicBezTo>
                  <a:cubicBezTo>
                    <a:pt x="0" y="0"/>
                    <a:pt x="0" y="0"/>
                    <a:pt x="0"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100" hidden="1"/>
            <p:cNvSpPr>
              <a:spLocks/>
            </p:cNvSpPr>
            <p:nvPr userDrawn="1"/>
          </p:nvSpPr>
          <p:spPr bwMode="auto">
            <a:xfrm>
              <a:off x="5338" y="2891"/>
              <a:ext cx="279" cy="293"/>
            </a:xfrm>
            <a:custGeom>
              <a:avLst/>
              <a:gdLst>
                <a:gd name="T0" fmla="*/ 279 w 279"/>
                <a:gd name="T1" fmla="*/ 0 h 293"/>
                <a:gd name="T2" fmla="*/ 279 w 279"/>
                <a:gd name="T3" fmla="*/ 293 h 293"/>
                <a:gd name="T4" fmla="*/ 239 w 279"/>
                <a:gd name="T5" fmla="*/ 293 h 293"/>
                <a:gd name="T6" fmla="*/ 246 w 279"/>
                <a:gd name="T7" fmla="*/ 45 h 293"/>
                <a:gd name="T8" fmla="*/ 153 w 279"/>
                <a:gd name="T9" fmla="*/ 293 h 293"/>
                <a:gd name="T10" fmla="*/ 123 w 279"/>
                <a:gd name="T11" fmla="*/ 293 h 293"/>
                <a:gd name="T12" fmla="*/ 33 w 279"/>
                <a:gd name="T13" fmla="*/ 50 h 293"/>
                <a:gd name="T14" fmla="*/ 37 w 279"/>
                <a:gd name="T15" fmla="*/ 293 h 293"/>
                <a:gd name="T16" fmla="*/ 0 w 279"/>
                <a:gd name="T17" fmla="*/ 293 h 293"/>
                <a:gd name="T18" fmla="*/ 0 w 279"/>
                <a:gd name="T19" fmla="*/ 0 h 293"/>
                <a:gd name="T20" fmla="*/ 49 w 279"/>
                <a:gd name="T21" fmla="*/ 0 h 293"/>
                <a:gd name="T22" fmla="*/ 137 w 279"/>
                <a:gd name="T23" fmla="*/ 238 h 293"/>
                <a:gd name="T24" fmla="*/ 227 w 279"/>
                <a:gd name="T25" fmla="*/ 0 h 293"/>
                <a:gd name="T26" fmla="*/ 279 w 279"/>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3">
                  <a:moveTo>
                    <a:pt x="279" y="0"/>
                  </a:moveTo>
                  <a:lnTo>
                    <a:pt x="279" y="293"/>
                  </a:lnTo>
                  <a:lnTo>
                    <a:pt x="239" y="293"/>
                  </a:lnTo>
                  <a:lnTo>
                    <a:pt x="246" y="45"/>
                  </a:lnTo>
                  <a:lnTo>
                    <a:pt x="153" y="293"/>
                  </a:lnTo>
                  <a:lnTo>
                    <a:pt x="123" y="293"/>
                  </a:lnTo>
                  <a:lnTo>
                    <a:pt x="33" y="50"/>
                  </a:lnTo>
                  <a:lnTo>
                    <a:pt x="37" y="293"/>
                  </a:lnTo>
                  <a:lnTo>
                    <a:pt x="0" y="293"/>
                  </a:lnTo>
                  <a:lnTo>
                    <a:pt x="0" y="0"/>
                  </a:lnTo>
                  <a:lnTo>
                    <a:pt x="49" y="0"/>
                  </a:lnTo>
                  <a:lnTo>
                    <a:pt x="137" y="238"/>
                  </a:lnTo>
                  <a:lnTo>
                    <a:pt x="227" y="0"/>
                  </a:lnTo>
                  <a:lnTo>
                    <a:pt x="2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Rectangle 101" hidden="1"/>
            <p:cNvSpPr>
              <a:spLocks noChangeArrowheads="1"/>
            </p:cNvSpPr>
            <p:nvPr userDrawn="1"/>
          </p:nvSpPr>
          <p:spPr bwMode="auto">
            <a:xfrm>
              <a:off x="2941" y="2215"/>
              <a:ext cx="17" cy="96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7" name="shpLogoENGSTEM" hidden="1"/>
          <p:cNvGrpSpPr>
            <a:grpSpLocks noChangeAspect="1"/>
          </p:cNvGrpSpPr>
          <p:nvPr userDrawn="1"/>
        </p:nvGrpSpPr>
        <p:grpSpPr bwMode="auto">
          <a:xfrm>
            <a:off x="372514" y="342609"/>
            <a:ext cx="3278077" cy="698704"/>
            <a:chOff x="2714" y="1779"/>
            <a:chExt cx="3880" cy="827"/>
          </a:xfrm>
          <a:solidFill>
            <a:schemeClr val="tx2"/>
          </a:solidFill>
        </p:grpSpPr>
        <p:sp>
          <p:nvSpPr>
            <p:cNvPr id="258" name="Freeform 105" hidden="1"/>
            <p:cNvSpPr>
              <a:spLocks/>
            </p:cNvSpPr>
            <p:nvPr userDrawn="1"/>
          </p:nvSpPr>
          <p:spPr bwMode="auto">
            <a:xfrm>
              <a:off x="5205" y="1779"/>
              <a:ext cx="414" cy="767"/>
            </a:xfrm>
            <a:custGeom>
              <a:avLst/>
              <a:gdLst>
                <a:gd name="T0" fmla="*/ 175 w 175"/>
                <a:gd name="T1" fmla="*/ 53 h 322"/>
                <a:gd name="T2" fmla="*/ 175 w 175"/>
                <a:gd name="T3" fmla="*/ 0 h 322"/>
                <a:gd name="T4" fmla="*/ 0 w 175"/>
                <a:gd name="T5" fmla="*/ 0 h 322"/>
                <a:gd name="T6" fmla="*/ 0 w 175"/>
                <a:gd name="T7" fmla="*/ 182 h 322"/>
                <a:gd name="T8" fmla="*/ 0 w 175"/>
                <a:gd name="T9" fmla="*/ 268 h 322"/>
                <a:gd name="T10" fmla="*/ 0 w 175"/>
                <a:gd name="T11" fmla="*/ 288 h 322"/>
                <a:gd name="T12" fmla="*/ 0 w 175"/>
                <a:gd name="T13" fmla="*/ 304 h 322"/>
                <a:gd name="T14" fmla="*/ 44 w 175"/>
                <a:gd name="T15" fmla="*/ 304 h 322"/>
                <a:gd name="T16" fmla="*/ 88 w 175"/>
                <a:gd name="T17" fmla="*/ 304 h 322"/>
                <a:gd name="T18" fmla="*/ 131 w 175"/>
                <a:gd name="T19" fmla="*/ 304 h 322"/>
                <a:gd name="T20" fmla="*/ 175 w 175"/>
                <a:gd name="T21" fmla="*/ 304 h 322"/>
                <a:gd name="T22" fmla="*/ 175 w 175"/>
                <a:gd name="T23" fmla="*/ 268 h 322"/>
                <a:gd name="T24" fmla="*/ 131 w 175"/>
                <a:gd name="T25" fmla="*/ 268 h 322"/>
                <a:gd name="T26" fmla="*/ 88 w 175"/>
                <a:gd name="T27" fmla="*/ 268 h 322"/>
                <a:gd name="T28" fmla="*/ 57 w 175"/>
                <a:gd name="T29" fmla="*/ 264 h 322"/>
                <a:gd name="T30" fmla="*/ 57 w 175"/>
                <a:gd name="T31" fmla="*/ 193 h 322"/>
                <a:gd name="T32" fmla="*/ 153 w 175"/>
                <a:gd name="T33" fmla="*/ 193 h 322"/>
                <a:gd name="T34" fmla="*/ 153 w 175"/>
                <a:gd name="T35" fmla="*/ 140 h 322"/>
                <a:gd name="T36" fmla="*/ 57 w 175"/>
                <a:gd name="T37" fmla="*/ 140 h 322"/>
                <a:gd name="T38" fmla="*/ 57 w 175"/>
                <a:gd name="T39" fmla="*/ 53 h 322"/>
                <a:gd name="T40" fmla="*/ 175 w 175"/>
                <a:gd name="T41" fmla="*/ 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322">
                  <a:moveTo>
                    <a:pt x="175" y="53"/>
                  </a:moveTo>
                  <a:cubicBezTo>
                    <a:pt x="175" y="0"/>
                    <a:pt x="175" y="0"/>
                    <a:pt x="175" y="0"/>
                  </a:cubicBezTo>
                  <a:cubicBezTo>
                    <a:pt x="0" y="0"/>
                    <a:pt x="0" y="0"/>
                    <a:pt x="0" y="0"/>
                  </a:cubicBezTo>
                  <a:cubicBezTo>
                    <a:pt x="0" y="182"/>
                    <a:pt x="0" y="182"/>
                    <a:pt x="0" y="182"/>
                  </a:cubicBezTo>
                  <a:cubicBezTo>
                    <a:pt x="0" y="268"/>
                    <a:pt x="0" y="268"/>
                    <a:pt x="0" y="268"/>
                  </a:cubicBezTo>
                  <a:cubicBezTo>
                    <a:pt x="0" y="288"/>
                    <a:pt x="0" y="288"/>
                    <a:pt x="0" y="288"/>
                  </a:cubicBezTo>
                  <a:cubicBezTo>
                    <a:pt x="0" y="304"/>
                    <a:pt x="0" y="304"/>
                    <a:pt x="0" y="304"/>
                  </a:cubicBezTo>
                  <a:cubicBezTo>
                    <a:pt x="15" y="286"/>
                    <a:pt x="29" y="322"/>
                    <a:pt x="44" y="304"/>
                  </a:cubicBezTo>
                  <a:cubicBezTo>
                    <a:pt x="58" y="286"/>
                    <a:pt x="73" y="322"/>
                    <a:pt x="88" y="304"/>
                  </a:cubicBezTo>
                  <a:cubicBezTo>
                    <a:pt x="102" y="286"/>
                    <a:pt x="117" y="322"/>
                    <a:pt x="131" y="304"/>
                  </a:cubicBezTo>
                  <a:cubicBezTo>
                    <a:pt x="146" y="286"/>
                    <a:pt x="160" y="322"/>
                    <a:pt x="175" y="304"/>
                  </a:cubicBezTo>
                  <a:cubicBezTo>
                    <a:pt x="175" y="268"/>
                    <a:pt x="175" y="268"/>
                    <a:pt x="175" y="268"/>
                  </a:cubicBezTo>
                  <a:cubicBezTo>
                    <a:pt x="160" y="286"/>
                    <a:pt x="146" y="250"/>
                    <a:pt x="131" y="268"/>
                  </a:cubicBezTo>
                  <a:cubicBezTo>
                    <a:pt x="117" y="286"/>
                    <a:pt x="102" y="250"/>
                    <a:pt x="88" y="268"/>
                  </a:cubicBezTo>
                  <a:cubicBezTo>
                    <a:pt x="77" y="280"/>
                    <a:pt x="67" y="267"/>
                    <a:pt x="57" y="264"/>
                  </a:cubicBezTo>
                  <a:cubicBezTo>
                    <a:pt x="57" y="193"/>
                    <a:pt x="57" y="193"/>
                    <a:pt x="57" y="193"/>
                  </a:cubicBezTo>
                  <a:cubicBezTo>
                    <a:pt x="153" y="193"/>
                    <a:pt x="153" y="193"/>
                    <a:pt x="153" y="193"/>
                  </a:cubicBezTo>
                  <a:cubicBezTo>
                    <a:pt x="153" y="140"/>
                    <a:pt x="153" y="140"/>
                    <a:pt x="153" y="140"/>
                  </a:cubicBezTo>
                  <a:cubicBezTo>
                    <a:pt x="57" y="140"/>
                    <a:pt x="57" y="140"/>
                    <a:pt x="57" y="140"/>
                  </a:cubicBezTo>
                  <a:cubicBezTo>
                    <a:pt x="57" y="53"/>
                    <a:pt x="57" y="53"/>
                    <a:pt x="57" y="53"/>
                  </a:cubicBezTo>
                  <a:lnTo>
                    <a:pt x="175"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106" hidden="1"/>
            <p:cNvSpPr>
              <a:spLocks/>
            </p:cNvSpPr>
            <p:nvPr userDrawn="1"/>
          </p:nvSpPr>
          <p:spPr bwMode="auto">
            <a:xfrm>
              <a:off x="5205" y="2487"/>
              <a:ext cx="414" cy="119"/>
            </a:xfrm>
            <a:custGeom>
              <a:avLst/>
              <a:gdLst>
                <a:gd name="T0" fmla="*/ 131 w 175"/>
                <a:gd name="T1" fmla="*/ 18 h 50"/>
                <a:gd name="T2" fmla="*/ 87 w 175"/>
                <a:gd name="T3" fmla="*/ 18 h 50"/>
                <a:gd name="T4" fmla="*/ 44 w 175"/>
                <a:gd name="T5" fmla="*/ 18 h 50"/>
                <a:gd name="T6" fmla="*/ 0 w 175"/>
                <a:gd name="T7" fmla="*/ 18 h 50"/>
                <a:gd name="T8" fmla="*/ 0 w 175"/>
                <a:gd name="T9" fmla="*/ 33 h 50"/>
                <a:gd name="T10" fmla="*/ 44 w 175"/>
                <a:gd name="T11" fmla="*/ 33 h 50"/>
                <a:gd name="T12" fmla="*/ 87 w 175"/>
                <a:gd name="T13" fmla="*/ 33 h 50"/>
                <a:gd name="T14" fmla="*/ 131 w 175"/>
                <a:gd name="T15" fmla="*/ 33 h 50"/>
                <a:gd name="T16" fmla="*/ 175 w 175"/>
                <a:gd name="T17" fmla="*/ 33 h 50"/>
                <a:gd name="T18" fmla="*/ 175 w 175"/>
                <a:gd name="T19" fmla="*/ 18 h 50"/>
                <a:gd name="T20" fmla="*/ 131 w 175"/>
                <a:gd name="T21"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50">
                  <a:moveTo>
                    <a:pt x="131" y="18"/>
                  </a:moveTo>
                  <a:cubicBezTo>
                    <a:pt x="117" y="36"/>
                    <a:pt x="102" y="0"/>
                    <a:pt x="87" y="18"/>
                  </a:cubicBezTo>
                  <a:cubicBezTo>
                    <a:pt x="73" y="36"/>
                    <a:pt x="58" y="0"/>
                    <a:pt x="44" y="18"/>
                  </a:cubicBezTo>
                  <a:cubicBezTo>
                    <a:pt x="29" y="36"/>
                    <a:pt x="15" y="0"/>
                    <a:pt x="0" y="18"/>
                  </a:cubicBezTo>
                  <a:cubicBezTo>
                    <a:pt x="0" y="33"/>
                    <a:pt x="0" y="33"/>
                    <a:pt x="0" y="33"/>
                  </a:cubicBezTo>
                  <a:cubicBezTo>
                    <a:pt x="15" y="15"/>
                    <a:pt x="29" y="50"/>
                    <a:pt x="44" y="33"/>
                  </a:cubicBezTo>
                  <a:cubicBezTo>
                    <a:pt x="58" y="15"/>
                    <a:pt x="73" y="50"/>
                    <a:pt x="87" y="33"/>
                  </a:cubicBezTo>
                  <a:cubicBezTo>
                    <a:pt x="102" y="15"/>
                    <a:pt x="117" y="50"/>
                    <a:pt x="131" y="33"/>
                  </a:cubicBezTo>
                  <a:cubicBezTo>
                    <a:pt x="146" y="15"/>
                    <a:pt x="160" y="50"/>
                    <a:pt x="175" y="33"/>
                  </a:cubicBezTo>
                  <a:cubicBezTo>
                    <a:pt x="175" y="18"/>
                    <a:pt x="175" y="18"/>
                    <a:pt x="175" y="18"/>
                  </a:cubicBezTo>
                  <a:cubicBezTo>
                    <a:pt x="160" y="36"/>
                    <a:pt x="146" y="0"/>
                    <a:pt x="131"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107" hidden="1"/>
            <p:cNvSpPr>
              <a:spLocks noEditPoints="1"/>
            </p:cNvSpPr>
            <p:nvPr userDrawn="1"/>
          </p:nvSpPr>
          <p:spPr bwMode="auto">
            <a:xfrm>
              <a:off x="4536" y="1779"/>
              <a:ext cx="568" cy="798"/>
            </a:xfrm>
            <a:custGeom>
              <a:avLst/>
              <a:gdLst>
                <a:gd name="T0" fmla="*/ 204 w 240"/>
                <a:gd name="T1" fmla="*/ 62 h 335"/>
                <a:gd name="T2" fmla="*/ 158 w 240"/>
                <a:gd name="T3" fmla="*/ 36 h 335"/>
                <a:gd name="T4" fmla="*/ 204 w 240"/>
                <a:gd name="T5" fmla="*/ 12 h 335"/>
                <a:gd name="T6" fmla="*/ 228 w 240"/>
                <a:gd name="T7" fmla="*/ 38 h 335"/>
                <a:gd name="T8" fmla="*/ 121 w 240"/>
                <a:gd name="T9" fmla="*/ 323 h 335"/>
                <a:gd name="T10" fmla="*/ 95 w 240"/>
                <a:gd name="T11" fmla="*/ 301 h 335"/>
                <a:gd name="T12" fmla="*/ 134 w 240"/>
                <a:gd name="T13" fmla="*/ 288 h 335"/>
                <a:gd name="T14" fmla="*/ 95 w 240"/>
                <a:gd name="T15" fmla="*/ 277 h 335"/>
                <a:gd name="T16" fmla="*/ 118 w 240"/>
                <a:gd name="T17" fmla="*/ 277 h 335"/>
                <a:gd name="T18" fmla="*/ 95 w 240"/>
                <a:gd name="T19" fmla="*/ 263 h 335"/>
                <a:gd name="T20" fmla="*/ 118 w 240"/>
                <a:gd name="T21" fmla="*/ 252 h 335"/>
                <a:gd name="T22" fmla="*/ 95 w 240"/>
                <a:gd name="T23" fmla="*/ 238 h 335"/>
                <a:gd name="T24" fmla="*/ 118 w 240"/>
                <a:gd name="T25" fmla="*/ 227 h 335"/>
                <a:gd name="T26" fmla="*/ 95 w 240"/>
                <a:gd name="T27" fmla="*/ 214 h 335"/>
                <a:gd name="T28" fmla="*/ 134 w 240"/>
                <a:gd name="T29" fmla="*/ 202 h 335"/>
                <a:gd name="T30" fmla="*/ 95 w 240"/>
                <a:gd name="T31" fmla="*/ 189 h 335"/>
                <a:gd name="T32" fmla="*/ 118 w 240"/>
                <a:gd name="T33" fmla="*/ 177 h 335"/>
                <a:gd name="T34" fmla="*/ 95 w 240"/>
                <a:gd name="T35" fmla="*/ 164 h 335"/>
                <a:gd name="T36" fmla="*/ 118 w 240"/>
                <a:gd name="T37" fmla="*/ 153 h 335"/>
                <a:gd name="T38" fmla="*/ 95 w 240"/>
                <a:gd name="T39" fmla="*/ 139 h 335"/>
                <a:gd name="T40" fmla="*/ 118 w 240"/>
                <a:gd name="T41" fmla="*/ 128 h 335"/>
                <a:gd name="T42" fmla="*/ 95 w 240"/>
                <a:gd name="T43" fmla="*/ 114 h 335"/>
                <a:gd name="T44" fmla="*/ 134 w 240"/>
                <a:gd name="T45" fmla="*/ 103 h 335"/>
                <a:gd name="T46" fmla="*/ 95 w 240"/>
                <a:gd name="T47" fmla="*/ 90 h 335"/>
                <a:gd name="T48" fmla="*/ 145 w 240"/>
                <a:gd name="T49" fmla="*/ 74 h 335"/>
                <a:gd name="T50" fmla="*/ 37 w 240"/>
                <a:gd name="T51" fmla="*/ 62 h 335"/>
                <a:gd name="T52" fmla="*/ 13 w 240"/>
                <a:gd name="T53" fmla="*/ 36 h 335"/>
                <a:gd name="T54" fmla="*/ 92 w 240"/>
                <a:gd name="T55" fmla="*/ 12 h 335"/>
                <a:gd name="T56" fmla="*/ 83 w 240"/>
                <a:gd name="T57" fmla="*/ 62 h 335"/>
                <a:gd name="T58" fmla="*/ 121 w 240"/>
                <a:gd name="T59" fmla="*/ 12 h 335"/>
                <a:gd name="T60" fmla="*/ 145 w 240"/>
                <a:gd name="T61" fmla="*/ 62 h 335"/>
                <a:gd name="T62" fmla="*/ 95 w 240"/>
                <a:gd name="T63" fmla="*/ 36 h 335"/>
                <a:gd name="T64" fmla="*/ 121 w 240"/>
                <a:gd name="T65" fmla="*/ 12 h 335"/>
                <a:gd name="T66" fmla="*/ 121 w 240"/>
                <a:gd name="T67" fmla="*/ 0 h 335"/>
                <a:gd name="T68" fmla="*/ 37 w 240"/>
                <a:gd name="T69" fmla="*/ 0 h 335"/>
                <a:gd name="T70" fmla="*/ 0 w 240"/>
                <a:gd name="T71" fmla="*/ 38 h 335"/>
                <a:gd name="T72" fmla="*/ 83 w 240"/>
                <a:gd name="T73" fmla="*/ 74 h 335"/>
                <a:gd name="T74" fmla="*/ 119 w 240"/>
                <a:gd name="T75" fmla="*/ 335 h 335"/>
                <a:gd name="T76" fmla="*/ 158 w 240"/>
                <a:gd name="T77" fmla="*/ 299 h 335"/>
                <a:gd name="T78" fmla="*/ 204 w 240"/>
                <a:gd name="T79" fmla="*/ 74 h 335"/>
                <a:gd name="T80" fmla="*/ 240 w 240"/>
                <a:gd name="T81" fmla="*/ 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335">
                  <a:moveTo>
                    <a:pt x="228" y="38"/>
                  </a:moveTo>
                  <a:cubicBezTo>
                    <a:pt x="228" y="51"/>
                    <a:pt x="217" y="62"/>
                    <a:pt x="204" y="62"/>
                  </a:cubicBezTo>
                  <a:cubicBezTo>
                    <a:pt x="158" y="62"/>
                    <a:pt x="158" y="62"/>
                    <a:pt x="158" y="62"/>
                  </a:cubicBezTo>
                  <a:cubicBezTo>
                    <a:pt x="158" y="36"/>
                    <a:pt x="158" y="36"/>
                    <a:pt x="158" y="36"/>
                  </a:cubicBezTo>
                  <a:cubicBezTo>
                    <a:pt x="158" y="27"/>
                    <a:pt x="154" y="19"/>
                    <a:pt x="148" y="12"/>
                  </a:cubicBezTo>
                  <a:cubicBezTo>
                    <a:pt x="204" y="12"/>
                    <a:pt x="204" y="12"/>
                    <a:pt x="204" y="12"/>
                  </a:cubicBezTo>
                  <a:cubicBezTo>
                    <a:pt x="217" y="12"/>
                    <a:pt x="228" y="23"/>
                    <a:pt x="228" y="36"/>
                  </a:cubicBezTo>
                  <a:lnTo>
                    <a:pt x="228" y="38"/>
                  </a:lnTo>
                  <a:close/>
                  <a:moveTo>
                    <a:pt x="145" y="299"/>
                  </a:moveTo>
                  <a:cubicBezTo>
                    <a:pt x="145" y="312"/>
                    <a:pt x="135" y="323"/>
                    <a:pt x="121" y="323"/>
                  </a:cubicBezTo>
                  <a:cubicBezTo>
                    <a:pt x="119" y="323"/>
                    <a:pt x="119" y="323"/>
                    <a:pt x="119" y="323"/>
                  </a:cubicBezTo>
                  <a:cubicBezTo>
                    <a:pt x="107" y="323"/>
                    <a:pt x="97" y="313"/>
                    <a:pt x="95" y="301"/>
                  </a:cubicBezTo>
                  <a:cubicBezTo>
                    <a:pt x="134" y="301"/>
                    <a:pt x="134" y="301"/>
                    <a:pt x="134" y="301"/>
                  </a:cubicBezTo>
                  <a:cubicBezTo>
                    <a:pt x="134" y="288"/>
                    <a:pt x="134" y="288"/>
                    <a:pt x="134" y="288"/>
                  </a:cubicBezTo>
                  <a:cubicBezTo>
                    <a:pt x="95" y="288"/>
                    <a:pt x="95" y="288"/>
                    <a:pt x="95" y="288"/>
                  </a:cubicBezTo>
                  <a:cubicBezTo>
                    <a:pt x="95" y="277"/>
                    <a:pt x="95" y="277"/>
                    <a:pt x="95" y="277"/>
                  </a:cubicBezTo>
                  <a:cubicBezTo>
                    <a:pt x="111" y="277"/>
                    <a:pt x="111" y="277"/>
                    <a:pt x="111" y="277"/>
                  </a:cubicBezTo>
                  <a:cubicBezTo>
                    <a:pt x="118" y="277"/>
                    <a:pt x="118" y="277"/>
                    <a:pt x="118" y="277"/>
                  </a:cubicBezTo>
                  <a:cubicBezTo>
                    <a:pt x="118" y="263"/>
                    <a:pt x="118" y="263"/>
                    <a:pt x="118" y="263"/>
                  </a:cubicBezTo>
                  <a:cubicBezTo>
                    <a:pt x="95" y="263"/>
                    <a:pt x="95" y="263"/>
                    <a:pt x="95" y="263"/>
                  </a:cubicBezTo>
                  <a:cubicBezTo>
                    <a:pt x="95" y="252"/>
                    <a:pt x="95" y="252"/>
                    <a:pt x="95" y="252"/>
                  </a:cubicBezTo>
                  <a:cubicBezTo>
                    <a:pt x="118" y="252"/>
                    <a:pt x="118" y="252"/>
                    <a:pt x="118" y="252"/>
                  </a:cubicBezTo>
                  <a:cubicBezTo>
                    <a:pt x="118" y="238"/>
                    <a:pt x="118" y="238"/>
                    <a:pt x="118" y="238"/>
                  </a:cubicBezTo>
                  <a:cubicBezTo>
                    <a:pt x="95" y="238"/>
                    <a:pt x="95" y="238"/>
                    <a:pt x="95" y="238"/>
                  </a:cubicBezTo>
                  <a:cubicBezTo>
                    <a:pt x="95" y="227"/>
                    <a:pt x="95" y="227"/>
                    <a:pt x="95" y="227"/>
                  </a:cubicBezTo>
                  <a:cubicBezTo>
                    <a:pt x="118" y="227"/>
                    <a:pt x="118" y="227"/>
                    <a:pt x="118" y="227"/>
                  </a:cubicBezTo>
                  <a:cubicBezTo>
                    <a:pt x="118" y="214"/>
                    <a:pt x="118" y="214"/>
                    <a:pt x="118" y="214"/>
                  </a:cubicBezTo>
                  <a:cubicBezTo>
                    <a:pt x="95" y="214"/>
                    <a:pt x="95" y="214"/>
                    <a:pt x="95" y="214"/>
                  </a:cubicBezTo>
                  <a:cubicBezTo>
                    <a:pt x="95" y="202"/>
                    <a:pt x="95" y="202"/>
                    <a:pt x="95" y="202"/>
                  </a:cubicBezTo>
                  <a:cubicBezTo>
                    <a:pt x="134" y="202"/>
                    <a:pt x="134" y="202"/>
                    <a:pt x="134" y="202"/>
                  </a:cubicBezTo>
                  <a:cubicBezTo>
                    <a:pt x="134" y="189"/>
                    <a:pt x="134" y="189"/>
                    <a:pt x="134" y="189"/>
                  </a:cubicBezTo>
                  <a:cubicBezTo>
                    <a:pt x="95" y="189"/>
                    <a:pt x="95" y="189"/>
                    <a:pt x="95" y="189"/>
                  </a:cubicBezTo>
                  <a:cubicBezTo>
                    <a:pt x="95" y="177"/>
                    <a:pt x="95" y="177"/>
                    <a:pt x="95" y="177"/>
                  </a:cubicBezTo>
                  <a:cubicBezTo>
                    <a:pt x="118" y="177"/>
                    <a:pt x="118" y="177"/>
                    <a:pt x="118" y="177"/>
                  </a:cubicBezTo>
                  <a:cubicBezTo>
                    <a:pt x="118" y="164"/>
                    <a:pt x="118" y="164"/>
                    <a:pt x="118" y="164"/>
                  </a:cubicBezTo>
                  <a:cubicBezTo>
                    <a:pt x="95" y="164"/>
                    <a:pt x="95" y="164"/>
                    <a:pt x="95" y="164"/>
                  </a:cubicBezTo>
                  <a:cubicBezTo>
                    <a:pt x="95" y="153"/>
                    <a:pt x="95" y="153"/>
                    <a:pt x="95" y="153"/>
                  </a:cubicBezTo>
                  <a:cubicBezTo>
                    <a:pt x="118" y="153"/>
                    <a:pt x="118" y="153"/>
                    <a:pt x="118" y="153"/>
                  </a:cubicBezTo>
                  <a:cubicBezTo>
                    <a:pt x="118" y="139"/>
                    <a:pt x="118" y="139"/>
                    <a:pt x="118" y="139"/>
                  </a:cubicBezTo>
                  <a:cubicBezTo>
                    <a:pt x="95" y="139"/>
                    <a:pt x="95" y="139"/>
                    <a:pt x="95" y="139"/>
                  </a:cubicBezTo>
                  <a:cubicBezTo>
                    <a:pt x="95" y="128"/>
                    <a:pt x="95" y="128"/>
                    <a:pt x="95" y="128"/>
                  </a:cubicBezTo>
                  <a:cubicBezTo>
                    <a:pt x="118" y="128"/>
                    <a:pt x="118" y="128"/>
                    <a:pt x="118" y="128"/>
                  </a:cubicBezTo>
                  <a:cubicBezTo>
                    <a:pt x="118" y="114"/>
                    <a:pt x="118" y="114"/>
                    <a:pt x="118" y="114"/>
                  </a:cubicBezTo>
                  <a:cubicBezTo>
                    <a:pt x="95" y="114"/>
                    <a:pt x="95" y="114"/>
                    <a:pt x="95" y="114"/>
                  </a:cubicBezTo>
                  <a:cubicBezTo>
                    <a:pt x="95" y="103"/>
                    <a:pt x="95" y="103"/>
                    <a:pt x="95" y="103"/>
                  </a:cubicBezTo>
                  <a:cubicBezTo>
                    <a:pt x="134" y="103"/>
                    <a:pt x="134" y="103"/>
                    <a:pt x="134" y="103"/>
                  </a:cubicBezTo>
                  <a:cubicBezTo>
                    <a:pt x="134" y="90"/>
                    <a:pt x="134" y="90"/>
                    <a:pt x="134" y="90"/>
                  </a:cubicBezTo>
                  <a:cubicBezTo>
                    <a:pt x="95" y="90"/>
                    <a:pt x="95" y="90"/>
                    <a:pt x="95" y="90"/>
                  </a:cubicBezTo>
                  <a:cubicBezTo>
                    <a:pt x="95" y="74"/>
                    <a:pt x="95" y="74"/>
                    <a:pt x="95" y="74"/>
                  </a:cubicBezTo>
                  <a:cubicBezTo>
                    <a:pt x="145" y="74"/>
                    <a:pt x="145" y="74"/>
                    <a:pt x="145" y="74"/>
                  </a:cubicBezTo>
                  <a:lnTo>
                    <a:pt x="145" y="299"/>
                  </a:lnTo>
                  <a:close/>
                  <a:moveTo>
                    <a:pt x="37" y="62"/>
                  </a:moveTo>
                  <a:cubicBezTo>
                    <a:pt x="23" y="62"/>
                    <a:pt x="13" y="51"/>
                    <a:pt x="13" y="38"/>
                  </a:cubicBezTo>
                  <a:cubicBezTo>
                    <a:pt x="13" y="36"/>
                    <a:pt x="13" y="36"/>
                    <a:pt x="13" y="36"/>
                  </a:cubicBezTo>
                  <a:cubicBezTo>
                    <a:pt x="13" y="23"/>
                    <a:pt x="23" y="12"/>
                    <a:pt x="37" y="12"/>
                  </a:cubicBezTo>
                  <a:cubicBezTo>
                    <a:pt x="92" y="12"/>
                    <a:pt x="92" y="12"/>
                    <a:pt x="92" y="12"/>
                  </a:cubicBezTo>
                  <a:cubicBezTo>
                    <a:pt x="87" y="19"/>
                    <a:pt x="83" y="27"/>
                    <a:pt x="83" y="36"/>
                  </a:cubicBezTo>
                  <a:cubicBezTo>
                    <a:pt x="83" y="62"/>
                    <a:pt x="83" y="62"/>
                    <a:pt x="83" y="62"/>
                  </a:cubicBezTo>
                  <a:lnTo>
                    <a:pt x="37" y="62"/>
                  </a:lnTo>
                  <a:close/>
                  <a:moveTo>
                    <a:pt x="121" y="12"/>
                  </a:moveTo>
                  <a:cubicBezTo>
                    <a:pt x="135" y="12"/>
                    <a:pt x="145" y="23"/>
                    <a:pt x="145" y="36"/>
                  </a:cubicBezTo>
                  <a:cubicBezTo>
                    <a:pt x="145" y="62"/>
                    <a:pt x="145" y="62"/>
                    <a:pt x="145" y="62"/>
                  </a:cubicBezTo>
                  <a:cubicBezTo>
                    <a:pt x="95" y="62"/>
                    <a:pt x="95" y="62"/>
                    <a:pt x="95" y="62"/>
                  </a:cubicBezTo>
                  <a:cubicBezTo>
                    <a:pt x="95" y="36"/>
                    <a:pt x="95" y="36"/>
                    <a:pt x="95" y="36"/>
                  </a:cubicBezTo>
                  <a:cubicBezTo>
                    <a:pt x="95" y="23"/>
                    <a:pt x="106" y="12"/>
                    <a:pt x="119" y="12"/>
                  </a:cubicBezTo>
                  <a:lnTo>
                    <a:pt x="121" y="12"/>
                  </a:lnTo>
                  <a:close/>
                  <a:moveTo>
                    <a:pt x="204" y="0"/>
                  </a:moveTo>
                  <a:cubicBezTo>
                    <a:pt x="121" y="0"/>
                    <a:pt x="121" y="0"/>
                    <a:pt x="121" y="0"/>
                  </a:cubicBezTo>
                  <a:cubicBezTo>
                    <a:pt x="119" y="0"/>
                    <a:pt x="119" y="0"/>
                    <a:pt x="119" y="0"/>
                  </a:cubicBezTo>
                  <a:cubicBezTo>
                    <a:pt x="37" y="0"/>
                    <a:pt x="37" y="0"/>
                    <a:pt x="37" y="0"/>
                  </a:cubicBezTo>
                  <a:cubicBezTo>
                    <a:pt x="17" y="0"/>
                    <a:pt x="0" y="16"/>
                    <a:pt x="0" y="36"/>
                  </a:cubicBezTo>
                  <a:cubicBezTo>
                    <a:pt x="0" y="38"/>
                    <a:pt x="0" y="38"/>
                    <a:pt x="0" y="38"/>
                  </a:cubicBezTo>
                  <a:cubicBezTo>
                    <a:pt x="0" y="58"/>
                    <a:pt x="17" y="74"/>
                    <a:pt x="37" y="74"/>
                  </a:cubicBezTo>
                  <a:cubicBezTo>
                    <a:pt x="83" y="74"/>
                    <a:pt x="83" y="74"/>
                    <a:pt x="83" y="74"/>
                  </a:cubicBezTo>
                  <a:cubicBezTo>
                    <a:pt x="83" y="299"/>
                    <a:pt x="83" y="299"/>
                    <a:pt x="83" y="299"/>
                  </a:cubicBezTo>
                  <a:cubicBezTo>
                    <a:pt x="83" y="319"/>
                    <a:pt x="99" y="335"/>
                    <a:pt x="119" y="335"/>
                  </a:cubicBezTo>
                  <a:cubicBezTo>
                    <a:pt x="121" y="335"/>
                    <a:pt x="121" y="335"/>
                    <a:pt x="121" y="335"/>
                  </a:cubicBezTo>
                  <a:cubicBezTo>
                    <a:pt x="141" y="335"/>
                    <a:pt x="158" y="319"/>
                    <a:pt x="158" y="299"/>
                  </a:cubicBezTo>
                  <a:cubicBezTo>
                    <a:pt x="158" y="74"/>
                    <a:pt x="158" y="74"/>
                    <a:pt x="158" y="74"/>
                  </a:cubicBezTo>
                  <a:cubicBezTo>
                    <a:pt x="204" y="74"/>
                    <a:pt x="204" y="74"/>
                    <a:pt x="204" y="74"/>
                  </a:cubicBezTo>
                  <a:cubicBezTo>
                    <a:pt x="224" y="74"/>
                    <a:pt x="240" y="58"/>
                    <a:pt x="240" y="38"/>
                  </a:cubicBezTo>
                  <a:cubicBezTo>
                    <a:pt x="240" y="36"/>
                    <a:pt x="240" y="36"/>
                    <a:pt x="240" y="36"/>
                  </a:cubicBezTo>
                  <a:cubicBezTo>
                    <a:pt x="240" y="16"/>
                    <a:pt x="224" y="0"/>
                    <a:pt x="20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Oval 108" hidden="1"/>
            <p:cNvSpPr>
              <a:spLocks noChangeArrowheads="1"/>
            </p:cNvSpPr>
            <p:nvPr userDrawn="1"/>
          </p:nvSpPr>
          <p:spPr bwMode="auto">
            <a:xfrm>
              <a:off x="4779" y="1826"/>
              <a:ext cx="81" cy="8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109" hidden="1"/>
            <p:cNvSpPr>
              <a:spLocks noEditPoints="1"/>
            </p:cNvSpPr>
            <p:nvPr userDrawn="1"/>
          </p:nvSpPr>
          <p:spPr bwMode="auto">
            <a:xfrm>
              <a:off x="5724" y="1779"/>
              <a:ext cx="870" cy="798"/>
            </a:xfrm>
            <a:custGeom>
              <a:avLst/>
              <a:gdLst>
                <a:gd name="T0" fmla="*/ 334 w 368"/>
                <a:gd name="T1" fmla="*/ 318 h 335"/>
                <a:gd name="T2" fmla="*/ 316 w 368"/>
                <a:gd name="T3" fmla="*/ 301 h 335"/>
                <a:gd name="T4" fmla="*/ 334 w 368"/>
                <a:gd name="T5" fmla="*/ 283 h 335"/>
                <a:gd name="T6" fmla="*/ 351 w 368"/>
                <a:gd name="T7" fmla="*/ 301 h 335"/>
                <a:gd name="T8" fmla="*/ 334 w 368"/>
                <a:gd name="T9" fmla="*/ 318 h 335"/>
                <a:gd name="T10" fmla="*/ 280 w 368"/>
                <a:gd name="T11" fmla="*/ 52 h 335"/>
                <a:gd name="T12" fmla="*/ 263 w 368"/>
                <a:gd name="T13" fmla="*/ 34 h 335"/>
                <a:gd name="T14" fmla="*/ 280 w 368"/>
                <a:gd name="T15" fmla="*/ 16 h 335"/>
                <a:gd name="T16" fmla="*/ 298 w 368"/>
                <a:gd name="T17" fmla="*/ 34 h 335"/>
                <a:gd name="T18" fmla="*/ 280 w 368"/>
                <a:gd name="T19" fmla="*/ 52 h 335"/>
                <a:gd name="T20" fmla="*/ 88 w 368"/>
                <a:gd name="T21" fmla="*/ 52 h 335"/>
                <a:gd name="T22" fmla="*/ 71 w 368"/>
                <a:gd name="T23" fmla="*/ 34 h 335"/>
                <a:gd name="T24" fmla="*/ 88 w 368"/>
                <a:gd name="T25" fmla="*/ 16 h 335"/>
                <a:gd name="T26" fmla="*/ 106 w 368"/>
                <a:gd name="T27" fmla="*/ 34 h 335"/>
                <a:gd name="T28" fmla="*/ 88 w 368"/>
                <a:gd name="T29" fmla="*/ 52 h 335"/>
                <a:gd name="T30" fmla="*/ 34 w 368"/>
                <a:gd name="T31" fmla="*/ 318 h 335"/>
                <a:gd name="T32" fmla="*/ 17 w 368"/>
                <a:gd name="T33" fmla="*/ 301 h 335"/>
                <a:gd name="T34" fmla="*/ 34 w 368"/>
                <a:gd name="T35" fmla="*/ 283 h 335"/>
                <a:gd name="T36" fmla="*/ 52 w 368"/>
                <a:gd name="T37" fmla="*/ 301 h 335"/>
                <a:gd name="T38" fmla="*/ 34 w 368"/>
                <a:gd name="T39" fmla="*/ 318 h 335"/>
                <a:gd name="T40" fmla="*/ 345 w 368"/>
                <a:gd name="T41" fmla="*/ 269 h 335"/>
                <a:gd name="T42" fmla="*/ 310 w 368"/>
                <a:gd name="T43" fmla="*/ 48 h 335"/>
                <a:gd name="T44" fmla="*/ 314 w 368"/>
                <a:gd name="T45" fmla="*/ 34 h 335"/>
                <a:gd name="T46" fmla="*/ 280 w 368"/>
                <a:gd name="T47" fmla="*/ 0 h 335"/>
                <a:gd name="T48" fmla="*/ 247 w 368"/>
                <a:gd name="T49" fmla="*/ 34 h 335"/>
                <a:gd name="T50" fmla="*/ 248 w 368"/>
                <a:gd name="T51" fmla="*/ 45 h 335"/>
                <a:gd name="T52" fmla="*/ 184 w 368"/>
                <a:gd name="T53" fmla="*/ 265 h 335"/>
                <a:gd name="T54" fmla="*/ 121 w 368"/>
                <a:gd name="T55" fmla="*/ 44 h 335"/>
                <a:gd name="T56" fmla="*/ 122 w 368"/>
                <a:gd name="T57" fmla="*/ 34 h 335"/>
                <a:gd name="T58" fmla="*/ 88 w 368"/>
                <a:gd name="T59" fmla="*/ 0 h 335"/>
                <a:gd name="T60" fmla="*/ 54 w 368"/>
                <a:gd name="T61" fmla="*/ 34 h 335"/>
                <a:gd name="T62" fmla="*/ 58 w 368"/>
                <a:gd name="T63" fmla="*/ 49 h 335"/>
                <a:gd name="T64" fmla="*/ 23 w 368"/>
                <a:gd name="T65" fmla="*/ 269 h 335"/>
                <a:gd name="T66" fmla="*/ 0 w 368"/>
                <a:gd name="T67" fmla="*/ 301 h 335"/>
                <a:gd name="T68" fmla="*/ 34 w 368"/>
                <a:gd name="T69" fmla="*/ 335 h 335"/>
                <a:gd name="T70" fmla="*/ 68 w 368"/>
                <a:gd name="T71" fmla="*/ 301 h 335"/>
                <a:gd name="T72" fmla="*/ 55 w 368"/>
                <a:gd name="T73" fmla="*/ 274 h 335"/>
                <a:gd name="T74" fmla="*/ 87 w 368"/>
                <a:gd name="T75" fmla="*/ 68 h 335"/>
                <a:gd name="T76" fmla="*/ 88 w 368"/>
                <a:gd name="T77" fmla="*/ 68 h 335"/>
                <a:gd name="T78" fmla="*/ 93 w 368"/>
                <a:gd name="T79" fmla="*/ 68 h 335"/>
                <a:gd name="T80" fmla="*/ 166 w 368"/>
                <a:gd name="T81" fmla="*/ 309 h 335"/>
                <a:gd name="T82" fmla="*/ 184 w 368"/>
                <a:gd name="T83" fmla="*/ 327 h 335"/>
                <a:gd name="T84" fmla="*/ 205 w 368"/>
                <a:gd name="T85" fmla="*/ 304 h 335"/>
                <a:gd name="T86" fmla="*/ 276 w 368"/>
                <a:gd name="T87" fmla="*/ 67 h 335"/>
                <a:gd name="T88" fmla="*/ 280 w 368"/>
                <a:gd name="T89" fmla="*/ 68 h 335"/>
                <a:gd name="T90" fmla="*/ 281 w 368"/>
                <a:gd name="T91" fmla="*/ 68 h 335"/>
                <a:gd name="T92" fmla="*/ 313 w 368"/>
                <a:gd name="T93" fmla="*/ 274 h 335"/>
                <a:gd name="T94" fmla="*/ 300 w 368"/>
                <a:gd name="T95" fmla="*/ 301 h 335"/>
                <a:gd name="T96" fmla="*/ 334 w 368"/>
                <a:gd name="T97" fmla="*/ 335 h 335"/>
                <a:gd name="T98" fmla="*/ 368 w 368"/>
                <a:gd name="T99" fmla="*/ 301 h 335"/>
                <a:gd name="T100" fmla="*/ 345 w 368"/>
                <a:gd name="T10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35">
                  <a:moveTo>
                    <a:pt x="334" y="318"/>
                  </a:moveTo>
                  <a:cubicBezTo>
                    <a:pt x="324" y="318"/>
                    <a:pt x="316" y="311"/>
                    <a:pt x="316" y="301"/>
                  </a:cubicBezTo>
                  <a:cubicBezTo>
                    <a:pt x="316" y="291"/>
                    <a:pt x="324" y="283"/>
                    <a:pt x="334" y="283"/>
                  </a:cubicBezTo>
                  <a:cubicBezTo>
                    <a:pt x="344" y="283"/>
                    <a:pt x="351" y="291"/>
                    <a:pt x="351" y="301"/>
                  </a:cubicBezTo>
                  <a:cubicBezTo>
                    <a:pt x="351" y="311"/>
                    <a:pt x="344" y="318"/>
                    <a:pt x="334" y="318"/>
                  </a:cubicBezTo>
                  <a:moveTo>
                    <a:pt x="280" y="52"/>
                  </a:moveTo>
                  <a:cubicBezTo>
                    <a:pt x="270" y="52"/>
                    <a:pt x="263" y="44"/>
                    <a:pt x="263" y="34"/>
                  </a:cubicBezTo>
                  <a:cubicBezTo>
                    <a:pt x="263" y="24"/>
                    <a:pt x="270" y="16"/>
                    <a:pt x="280" y="16"/>
                  </a:cubicBezTo>
                  <a:cubicBezTo>
                    <a:pt x="290" y="16"/>
                    <a:pt x="298" y="24"/>
                    <a:pt x="298" y="34"/>
                  </a:cubicBezTo>
                  <a:cubicBezTo>
                    <a:pt x="298" y="44"/>
                    <a:pt x="290" y="52"/>
                    <a:pt x="280" y="52"/>
                  </a:cubicBezTo>
                  <a:moveTo>
                    <a:pt x="88" y="52"/>
                  </a:moveTo>
                  <a:cubicBezTo>
                    <a:pt x="79" y="52"/>
                    <a:pt x="71" y="44"/>
                    <a:pt x="71" y="34"/>
                  </a:cubicBezTo>
                  <a:cubicBezTo>
                    <a:pt x="71" y="24"/>
                    <a:pt x="79" y="16"/>
                    <a:pt x="88" y="16"/>
                  </a:cubicBezTo>
                  <a:cubicBezTo>
                    <a:pt x="98" y="16"/>
                    <a:pt x="106" y="24"/>
                    <a:pt x="106" y="34"/>
                  </a:cubicBezTo>
                  <a:cubicBezTo>
                    <a:pt x="106" y="44"/>
                    <a:pt x="98" y="52"/>
                    <a:pt x="88" y="52"/>
                  </a:cubicBezTo>
                  <a:moveTo>
                    <a:pt x="34" y="318"/>
                  </a:moveTo>
                  <a:cubicBezTo>
                    <a:pt x="24" y="318"/>
                    <a:pt x="17" y="311"/>
                    <a:pt x="17" y="301"/>
                  </a:cubicBezTo>
                  <a:cubicBezTo>
                    <a:pt x="17" y="291"/>
                    <a:pt x="24" y="283"/>
                    <a:pt x="34" y="283"/>
                  </a:cubicBezTo>
                  <a:cubicBezTo>
                    <a:pt x="44" y="283"/>
                    <a:pt x="52" y="291"/>
                    <a:pt x="52" y="301"/>
                  </a:cubicBezTo>
                  <a:cubicBezTo>
                    <a:pt x="52" y="311"/>
                    <a:pt x="44" y="318"/>
                    <a:pt x="34" y="318"/>
                  </a:cubicBezTo>
                  <a:moveTo>
                    <a:pt x="345" y="269"/>
                  </a:moveTo>
                  <a:cubicBezTo>
                    <a:pt x="310" y="48"/>
                    <a:pt x="310" y="48"/>
                    <a:pt x="310" y="48"/>
                  </a:cubicBezTo>
                  <a:cubicBezTo>
                    <a:pt x="313" y="44"/>
                    <a:pt x="314" y="39"/>
                    <a:pt x="314" y="34"/>
                  </a:cubicBezTo>
                  <a:cubicBezTo>
                    <a:pt x="314" y="15"/>
                    <a:pt x="299" y="0"/>
                    <a:pt x="280" y="0"/>
                  </a:cubicBezTo>
                  <a:cubicBezTo>
                    <a:pt x="262" y="0"/>
                    <a:pt x="247" y="15"/>
                    <a:pt x="247" y="34"/>
                  </a:cubicBezTo>
                  <a:cubicBezTo>
                    <a:pt x="247" y="38"/>
                    <a:pt x="247" y="41"/>
                    <a:pt x="248" y="45"/>
                  </a:cubicBezTo>
                  <a:cubicBezTo>
                    <a:pt x="184" y="265"/>
                    <a:pt x="184" y="265"/>
                    <a:pt x="184" y="265"/>
                  </a:cubicBezTo>
                  <a:cubicBezTo>
                    <a:pt x="121" y="44"/>
                    <a:pt x="121" y="44"/>
                    <a:pt x="121" y="44"/>
                  </a:cubicBezTo>
                  <a:cubicBezTo>
                    <a:pt x="122" y="41"/>
                    <a:pt x="122" y="38"/>
                    <a:pt x="122" y="34"/>
                  </a:cubicBezTo>
                  <a:cubicBezTo>
                    <a:pt x="122" y="15"/>
                    <a:pt x="107" y="0"/>
                    <a:pt x="88" y="0"/>
                  </a:cubicBezTo>
                  <a:cubicBezTo>
                    <a:pt x="70" y="0"/>
                    <a:pt x="54" y="15"/>
                    <a:pt x="54" y="34"/>
                  </a:cubicBezTo>
                  <a:cubicBezTo>
                    <a:pt x="54" y="39"/>
                    <a:pt x="56" y="44"/>
                    <a:pt x="58" y="49"/>
                  </a:cubicBezTo>
                  <a:cubicBezTo>
                    <a:pt x="23" y="269"/>
                    <a:pt x="23" y="269"/>
                    <a:pt x="23" y="269"/>
                  </a:cubicBezTo>
                  <a:cubicBezTo>
                    <a:pt x="10" y="273"/>
                    <a:pt x="0" y="286"/>
                    <a:pt x="0" y="301"/>
                  </a:cubicBezTo>
                  <a:cubicBezTo>
                    <a:pt x="0" y="320"/>
                    <a:pt x="15" y="335"/>
                    <a:pt x="34" y="335"/>
                  </a:cubicBezTo>
                  <a:cubicBezTo>
                    <a:pt x="53" y="335"/>
                    <a:pt x="68" y="320"/>
                    <a:pt x="68" y="301"/>
                  </a:cubicBezTo>
                  <a:cubicBezTo>
                    <a:pt x="68" y="290"/>
                    <a:pt x="63" y="280"/>
                    <a:pt x="55" y="274"/>
                  </a:cubicBezTo>
                  <a:cubicBezTo>
                    <a:pt x="87" y="68"/>
                    <a:pt x="87" y="68"/>
                    <a:pt x="87" y="68"/>
                  </a:cubicBezTo>
                  <a:cubicBezTo>
                    <a:pt x="87" y="68"/>
                    <a:pt x="88" y="68"/>
                    <a:pt x="88" y="68"/>
                  </a:cubicBezTo>
                  <a:cubicBezTo>
                    <a:pt x="90" y="68"/>
                    <a:pt x="92" y="68"/>
                    <a:pt x="93" y="68"/>
                  </a:cubicBezTo>
                  <a:cubicBezTo>
                    <a:pt x="166" y="309"/>
                    <a:pt x="166" y="309"/>
                    <a:pt x="166" y="309"/>
                  </a:cubicBezTo>
                  <a:cubicBezTo>
                    <a:pt x="169" y="318"/>
                    <a:pt x="173" y="327"/>
                    <a:pt x="184" y="327"/>
                  </a:cubicBezTo>
                  <a:cubicBezTo>
                    <a:pt x="194" y="327"/>
                    <a:pt x="200" y="322"/>
                    <a:pt x="205" y="304"/>
                  </a:cubicBezTo>
                  <a:cubicBezTo>
                    <a:pt x="276" y="67"/>
                    <a:pt x="276" y="67"/>
                    <a:pt x="276" y="67"/>
                  </a:cubicBezTo>
                  <a:cubicBezTo>
                    <a:pt x="277" y="67"/>
                    <a:pt x="279" y="68"/>
                    <a:pt x="280" y="68"/>
                  </a:cubicBezTo>
                  <a:cubicBezTo>
                    <a:pt x="280" y="68"/>
                    <a:pt x="281" y="68"/>
                    <a:pt x="281" y="68"/>
                  </a:cubicBezTo>
                  <a:cubicBezTo>
                    <a:pt x="313" y="274"/>
                    <a:pt x="313" y="274"/>
                    <a:pt x="313" y="274"/>
                  </a:cubicBezTo>
                  <a:cubicBezTo>
                    <a:pt x="305" y="280"/>
                    <a:pt x="300" y="290"/>
                    <a:pt x="300" y="301"/>
                  </a:cubicBezTo>
                  <a:cubicBezTo>
                    <a:pt x="300" y="320"/>
                    <a:pt x="315" y="335"/>
                    <a:pt x="334" y="335"/>
                  </a:cubicBezTo>
                  <a:cubicBezTo>
                    <a:pt x="353" y="335"/>
                    <a:pt x="368" y="320"/>
                    <a:pt x="368" y="301"/>
                  </a:cubicBezTo>
                  <a:cubicBezTo>
                    <a:pt x="368" y="286"/>
                    <a:pt x="358" y="273"/>
                    <a:pt x="345" y="26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110" hidden="1"/>
            <p:cNvSpPr>
              <a:spLocks/>
            </p:cNvSpPr>
            <p:nvPr userDrawn="1"/>
          </p:nvSpPr>
          <p:spPr bwMode="auto">
            <a:xfrm>
              <a:off x="4249" y="2203"/>
              <a:ext cx="154" cy="277"/>
            </a:xfrm>
            <a:custGeom>
              <a:avLst/>
              <a:gdLst>
                <a:gd name="T0" fmla="*/ 8 w 65"/>
                <a:gd name="T1" fmla="*/ 0 h 116"/>
                <a:gd name="T2" fmla="*/ 8 w 65"/>
                <a:gd name="T3" fmla="*/ 0 h 116"/>
                <a:gd name="T4" fmla="*/ 0 w 65"/>
                <a:gd name="T5" fmla="*/ 0 h 116"/>
                <a:gd name="T6" fmla="*/ 0 w 65"/>
                <a:gd name="T7" fmla="*/ 1 h 116"/>
                <a:gd name="T8" fmla="*/ 0 w 65"/>
                <a:gd name="T9" fmla="*/ 6 h 116"/>
                <a:gd name="T10" fmla="*/ 0 w 65"/>
                <a:gd name="T11" fmla="*/ 17 h 116"/>
                <a:gd name="T12" fmla="*/ 3 w 65"/>
                <a:gd name="T13" fmla="*/ 20 h 116"/>
                <a:gd name="T14" fmla="*/ 3 w 65"/>
                <a:gd name="T15" fmla="*/ 20 h 116"/>
                <a:gd name="T16" fmla="*/ 8 w 65"/>
                <a:gd name="T17" fmla="*/ 20 h 116"/>
                <a:gd name="T18" fmla="*/ 8 w 65"/>
                <a:gd name="T19" fmla="*/ 20 h 116"/>
                <a:gd name="T20" fmla="*/ 46 w 65"/>
                <a:gd name="T21" fmla="*/ 58 h 116"/>
                <a:gd name="T22" fmla="*/ 8 w 65"/>
                <a:gd name="T23" fmla="*/ 97 h 116"/>
                <a:gd name="T24" fmla="*/ 8 w 65"/>
                <a:gd name="T25" fmla="*/ 97 h 116"/>
                <a:gd name="T26" fmla="*/ 3 w 65"/>
                <a:gd name="T27" fmla="*/ 97 h 116"/>
                <a:gd name="T28" fmla="*/ 0 w 65"/>
                <a:gd name="T29" fmla="*/ 99 h 116"/>
                <a:gd name="T30" fmla="*/ 0 w 65"/>
                <a:gd name="T31" fmla="*/ 110 h 116"/>
                <a:gd name="T32" fmla="*/ 0 w 65"/>
                <a:gd name="T33" fmla="*/ 116 h 116"/>
                <a:gd name="T34" fmla="*/ 0 w 65"/>
                <a:gd name="T35" fmla="*/ 116 h 116"/>
                <a:gd name="T36" fmla="*/ 8 w 65"/>
                <a:gd name="T37" fmla="*/ 116 h 116"/>
                <a:gd name="T38" fmla="*/ 8 w 65"/>
                <a:gd name="T39" fmla="*/ 116 h 116"/>
                <a:gd name="T40" fmla="*/ 65 w 65"/>
                <a:gd name="T41" fmla="*/ 58 h 116"/>
                <a:gd name="T42" fmla="*/ 8 w 65"/>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6">
                  <a:moveTo>
                    <a:pt x="8" y="0"/>
                  </a:moveTo>
                  <a:cubicBezTo>
                    <a:pt x="8" y="0"/>
                    <a:pt x="8" y="0"/>
                    <a:pt x="8" y="0"/>
                  </a:cubicBezTo>
                  <a:cubicBezTo>
                    <a:pt x="0" y="0"/>
                    <a:pt x="0" y="0"/>
                    <a:pt x="0" y="0"/>
                  </a:cubicBezTo>
                  <a:cubicBezTo>
                    <a:pt x="0" y="1"/>
                    <a:pt x="0" y="1"/>
                    <a:pt x="0" y="1"/>
                  </a:cubicBezTo>
                  <a:cubicBezTo>
                    <a:pt x="0" y="6"/>
                    <a:pt x="0" y="6"/>
                    <a:pt x="0" y="6"/>
                  </a:cubicBezTo>
                  <a:cubicBezTo>
                    <a:pt x="0" y="17"/>
                    <a:pt x="0" y="17"/>
                    <a:pt x="0" y="17"/>
                  </a:cubicBezTo>
                  <a:cubicBezTo>
                    <a:pt x="0" y="18"/>
                    <a:pt x="1" y="20"/>
                    <a:pt x="3" y="20"/>
                  </a:cubicBezTo>
                  <a:cubicBezTo>
                    <a:pt x="3" y="20"/>
                    <a:pt x="3" y="20"/>
                    <a:pt x="3" y="20"/>
                  </a:cubicBezTo>
                  <a:cubicBezTo>
                    <a:pt x="8" y="20"/>
                    <a:pt x="8" y="20"/>
                    <a:pt x="8" y="20"/>
                  </a:cubicBezTo>
                  <a:cubicBezTo>
                    <a:pt x="8" y="20"/>
                    <a:pt x="8" y="20"/>
                    <a:pt x="8" y="20"/>
                  </a:cubicBezTo>
                  <a:cubicBezTo>
                    <a:pt x="29" y="20"/>
                    <a:pt x="46" y="37"/>
                    <a:pt x="46" y="58"/>
                  </a:cubicBezTo>
                  <a:cubicBezTo>
                    <a:pt x="46" y="79"/>
                    <a:pt x="29" y="96"/>
                    <a:pt x="8" y="97"/>
                  </a:cubicBezTo>
                  <a:cubicBezTo>
                    <a:pt x="8" y="97"/>
                    <a:pt x="8" y="97"/>
                    <a:pt x="8" y="97"/>
                  </a:cubicBezTo>
                  <a:cubicBezTo>
                    <a:pt x="3" y="97"/>
                    <a:pt x="3" y="97"/>
                    <a:pt x="3" y="97"/>
                  </a:cubicBezTo>
                  <a:cubicBezTo>
                    <a:pt x="1" y="97"/>
                    <a:pt x="0" y="98"/>
                    <a:pt x="0" y="99"/>
                  </a:cubicBezTo>
                  <a:cubicBezTo>
                    <a:pt x="0" y="110"/>
                    <a:pt x="0" y="110"/>
                    <a:pt x="0" y="110"/>
                  </a:cubicBezTo>
                  <a:cubicBezTo>
                    <a:pt x="0" y="116"/>
                    <a:pt x="0" y="116"/>
                    <a:pt x="0" y="116"/>
                  </a:cubicBezTo>
                  <a:cubicBezTo>
                    <a:pt x="0" y="116"/>
                    <a:pt x="0" y="116"/>
                    <a:pt x="0" y="116"/>
                  </a:cubicBezTo>
                  <a:cubicBezTo>
                    <a:pt x="8" y="116"/>
                    <a:pt x="8" y="116"/>
                    <a:pt x="8" y="116"/>
                  </a:cubicBezTo>
                  <a:cubicBezTo>
                    <a:pt x="8" y="116"/>
                    <a:pt x="8" y="116"/>
                    <a:pt x="8" y="116"/>
                  </a:cubicBezTo>
                  <a:cubicBezTo>
                    <a:pt x="40" y="116"/>
                    <a:pt x="65" y="90"/>
                    <a:pt x="65" y="58"/>
                  </a:cubicBezTo>
                  <a:cubicBezTo>
                    <a:pt x="65" y="26"/>
                    <a:pt x="40"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111" hidden="1"/>
            <p:cNvSpPr>
              <a:spLocks/>
            </p:cNvSpPr>
            <p:nvPr userDrawn="1"/>
          </p:nvSpPr>
          <p:spPr bwMode="auto">
            <a:xfrm>
              <a:off x="3970" y="1779"/>
              <a:ext cx="253" cy="469"/>
            </a:xfrm>
            <a:custGeom>
              <a:avLst/>
              <a:gdLst>
                <a:gd name="T0" fmla="*/ 101 w 107"/>
                <a:gd name="T1" fmla="*/ 61 h 197"/>
                <a:gd name="T2" fmla="*/ 107 w 107"/>
                <a:gd name="T3" fmla="*/ 59 h 197"/>
                <a:gd name="T4" fmla="*/ 107 w 107"/>
                <a:gd name="T5" fmla="*/ 10 h 197"/>
                <a:gd name="T6" fmla="*/ 107 w 107"/>
                <a:gd name="T7" fmla="*/ 2 h 197"/>
                <a:gd name="T8" fmla="*/ 92 w 107"/>
                <a:gd name="T9" fmla="*/ 0 h 197"/>
                <a:gd name="T10" fmla="*/ 90 w 107"/>
                <a:gd name="T11" fmla="*/ 10 h 197"/>
                <a:gd name="T12" fmla="*/ 73 w 107"/>
                <a:gd name="T13" fmla="*/ 5 h 197"/>
                <a:gd name="T14" fmla="*/ 59 w 107"/>
                <a:gd name="T15" fmla="*/ 8 h 197"/>
                <a:gd name="T16" fmla="*/ 61 w 107"/>
                <a:gd name="T17" fmla="*/ 18 h 197"/>
                <a:gd name="T18" fmla="*/ 43 w 107"/>
                <a:gd name="T19" fmla="*/ 19 h 197"/>
                <a:gd name="T20" fmla="*/ 30 w 107"/>
                <a:gd name="T21" fmla="*/ 27 h 197"/>
                <a:gd name="T22" fmla="*/ 35 w 107"/>
                <a:gd name="T23" fmla="*/ 36 h 197"/>
                <a:gd name="T24" fmla="*/ 19 w 107"/>
                <a:gd name="T25" fmla="*/ 43 h 197"/>
                <a:gd name="T26" fmla="*/ 10 w 107"/>
                <a:gd name="T27" fmla="*/ 55 h 197"/>
                <a:gd name="T28" fmla="*/ 18 w 107"/>
                <a:gd name="T29" fmla="*/ 62 h 197"/>
                <a:gd name="T30" fmla="*/ 5 w 107"/>
                <a:gd name="T31" fmla="*/ 73 h 197"/>
                <a:gd name="T32" fmla="*/ 1 w 107"/>
                <a:gd name="T33" fmla="*/ 88 h 197"/>
                <a:gd name="T34" fmla="*/ 10 w 107"/>
                <a:gd name="T35" fmla="*/ 91 h 197"/>
                <a:gd name="T36" fmla="*/ 10 w 107"/>
                <a:gd name="T37" fmla="*/ 105 h 197"/>
                <a:gd name="T38" fmla="*/ 1 w 107"/>
                <a:gd name="T39" fmla="*/ 109 h 197"/>
                <a:gd name="T40" fmla="*/ 5 w 107"/>
                <a:gd name="T41" fmla="*/ 123 h 197"/>
                <a:gd name="T42" fmla="*/ 18 w 107"/>
                <a:gd name="T43" fmla="*/ 135 h 197"/>
                <a:gd name="T44" fmla="*/ 10 w 107"/>
                <a:gd name="T45" fmla="*/ 142 h 197"/>
                <a:gd name="T46" fmla="*/ 19 w 107"/>
                <a:gd name="T47" fmla="*/ 154 h 197"/>
                <a:gd name="T48" fmla="*/ 35 w 107"/>
                <a:gd name="T49" fmla="*/ 160 h 197"/>
                <a:gd name="T50" fmla="*/ 30 w 107"/>
                <a:gd name="T51" fmla="*/ 169 h 197"/>
                <a:gd name="T52" fmla="*/ 43 w 107"/>
                <a:gd name="T53" fmla="*/ 178 h 197"/>
                <a:gd name="T54" fmla="*/ 61 w 107"/>
                <a:gd name="T55" fmla="*/ 178 h 197"/>
                <a:gd name="T56" fmla="*/ 59 w 107"/>
                <a:gd name="T57" fmla="*/ 188 h 197"/>
                <a:gd name="T58" fmla="*/ 73 w 107"/>
                <a:gd name="T59" fmla="*/ 192 h 197"/>
                <a:gd name="T60" fmla="*/ 90 w 107"/>
                <a:gd name="T61" fmla="*/ 186 h 197"/>
                <a:gd name="T62" fmla="*/ 92 w 107"/>
                <a:gd name="T63" fmla="*/ 197 h 197"/>
                <a:gd name="T64" fmla="*/ 107 w 107"/>
                <a:gd name="T65" fmla="*/ 195 h 197"/>
                <a:gd name="T66" fmla="*/ 107 w 107"/>
                <a:gd name="T67" fmla="*/ 186 h 197"/>
                <a:gd name="T68" fmla="*/ 104 w 107"/>
                <a:gd name="T69" fmla="*/ 138 h 197"/>
                <a:gd name="T70" fmla="*/ 99 w 107"/>
                <a:gd name="T71" fmla="*/ 138 h 197"/>
                <a:gd name="T72" fmla="*/ 99 w 107"/>
                <a:gd name="T73" fmla="*/ 138 h 197"/>
                <a:gd name="T74" fmla="*/ 99 w 107"/>
                <a:gd name="T75"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97">
                  <a:moveTo>
                    <a:pt x="99" y="61"/>
                  </a:moveTo>
                  <a:cubicBezTo>
                    <a:pt x="100" y="61"/>
                    <a:pt x="100" y="61"/>
                    <a:pt x="101" y="61"/>
                  </a:cubicBezTo>
                  <a:cubicBezTo>
                    <a:pt x="104" y="61"/>
                    <a:pt x="104" y="61"/>
                    <a:pt x="104" y="61"/>
                  </a:cubicBezTo>
                  <a:cubicBezTo>
                    <a:pt x="106" y="61"/>
                    <a:pt x="107" y="60"/>
                    <a:pt x="107" y="59"/>
                  </a:cubicBezTo>
                  <a:cubicBezTo>
                    <a:pt x="107" y="59"/>
                    <a:pt x="107" y="59"/>
                    <a:pt x="107" y="59"/>
                  </a:cubicBezTo>
                  <a:cubicBezTo>
                    <a:pt x="107" y="10"/>
                    <a:pt x="107" y="10"/>
                    <a:pt x="107" y="10"/>
                  </a:cubicBezTo>
                  <a:cubicBezTo>
                    <a:pt x="107" y="10"/>
                    <a:pt x="107" y="10"/>
                    <a:pt x="107" y="10"/>
                  </a:cubicBezTo>
                  <a:cubicBezTo>
                    <a:pt x="107" y="2"/>
                    <a:pt x="107" y="2"/>
                    <a:pt x="107" y="2"/>
                  </a:cubicBezTo>
                  <a:cubicBezTo>
                    <a:pt x="107" y="1"/>
                    <a:pt x="106" y="0"/>
                    <a:pt x="105" y="0"/>
                  </a:cubicBezTo>
                  <a:cubicBezTo>
                    <a:pt x="92" y="0"/>
                    <a:pt x="92" y="0"/>
                    <a:pt x="92" y="0"/>
                  </a:cubicBezTo>
                  <a:cubicBezTo>
                    <a:pt x="91" y="0"/>
                    <a:pt x="90" y="1"/>
                    <a:pt x="90" y="2"/>
                  </a:cubicBezTo>
                  <a:cubicBezTo>
                    <a:pt x="90" y="10"/>
                    <a:pt x="90" y="10"/>
                    <a:pt x="90" y="10"/>
                  </a:cubicBezTo>
                  <a:cubicBezTo>
                    <a:pt x="85" y="11"/>
                    <a:pt x="81" y="12"/>
                    <a:pt x="76" y="13"/>
                  </a:cubicBezTo>
                  <a:cubicBezTo>
                    <a:pt x="73" y="5"/>
                    <a:pt x="73" y="5"/>
                    <a:pt x="73" y="5"/>
                  </a:cubicBezTo>
                  <a:cubicBezTo>
                    <a:pt x="73" y="4"/>
                    <a:pt x="72" y="3"/>
                    <a:pt x="71" y="4"/>
                  </a:cubicBezTo>
                  <a:cubicBezTo>
                    <a:pt x="59" y="8"/>
                    <a:pt x="59" y="8"/>
                    <a:pt x="59" y="8"/>
                  </a:cubicBezTo>
                  <a:cubicBezTo>
                    <a:pt x="58" y="9"/>
                    <a:pt x="57" y="10"/>
                    <a:pt x="58" y="11"/>
                  </a:cubicBezTo>
                  <a:cubicBezTo>
                    <a:pt x="61" y="18"/>
                    <a:pt x="61" y="18"/>
                    <a:pt x="61" y="18"/>
                  </a:cubicBezTo>
                  <a:cubicBezTo>
                    <a:pt x="56" y="20"/>
                    <a:pt x="52" y="23"/>
                    <a:pt x="48" y="26"/>
                  </a:cubicBezTo>
                  <a:cubicBezTo>
                    <a:pt x="43" y="19"/>
                    <a:pt x="43" y="19"/>
                    <a:pt x="43" y="19"/>
                  </a:cubicBezTo>
                  <a:cubicBezTo>
                    <a:pt x="42" y="18"/>
                    <a:pt x="41" y="18"/>
                    <a:pt x="40" y="19"/>
                  </a:cubicBezTo>
                  <a:cubicBezTo>
                    <a:pt x="30" y="27"/>
                    <a:pt x="30" y="27"/>
                    <a:pt x="30" y="27"/>
                  </a:cubicBezTo>
                  <a:cubicBezTo>
                    <a:pt x="30" y="28"/>
                    <a:pt x="29" y="29"/>
                    <a:pt x="30" y="30"/>
                  </a:cubicBezTo>
                  <a:cubicBezTo>
                    <a:pt x="35" y="36"/>
                    <a:pt x="35" y="36"/>
                    <a:pt x="35" y="36"/>
                  </a:cubicBezTo>
                  <a:cubicBezTo>
                    <a:pt x="32" y="40"/>
                    <a:pt x="29" y="43"/>
                    <a:pt x="26" y="47"/>
                  </a:cubicBezTo>
                  <a:cubicBezTo>
                    <a:pt x="19" y="43"/>
                    <a:pt x="19" y="43"/>
                    <a:pt x="19" y="43"/>
                  </a:cubicBezTo>
                  <a:cubicBezTo>
                    <a:pt x="18" y="42"/>
                    <a:pt x="17" y="43"/>
                    <a:pt x="17" y="44"/>
                  </a:cubicBezTo>
                  <a:cubicBezTo>
                    <a:pt x="10" y="55"/>
                    <a:pt x="10" y="55"/>
                    <a:pt x="10" y="55"/>
                  </a:cubicBezTo>
                  <a:cubicBezTo>
                    <a:pt x="10" y="56"/>
                    <a:pt x="10" y="57"/>
                    <a:pt x="11" y="57"/>
                  </a:cubicBezTo>
                  <a:cubicBezTo>
                    <a:pt x="18" y="62"/>
                    <a:pt x="18" y="62"/>
                    <a:pt x="18" y="62"/>
                  </a:cubicBezTo>
                  <a:cubicBezTo>
                    <a:pt x="16" y="66"/>
                    <a:pt x="15" y="70"/>
                    <a:pt x="13" y="75"/>
                  </a:cubicBezTo>
                  <a:cubicBezTo>
                    <a:pt x="5" y="73"/>
                    <a:pt x="5" y="73"/>
                    <a:pt x="5" y="73"/>
                  </a:cubicBezTo>
                  <a:cubicBezTo>
                    <a:pt x="4" y="73"/>
                    <a:pt x="3" y="74"/>
                    <a:pt x="3" y="75"/>
                  </a:cubicBezTo>
                  <a:cubicBezTo>
                    <a:pt x="1" y="88"/>
                    <a:pt x="1" y="88"/>
                    <a:pt x="1" y="88"/>
                  </a:cubicBezTo>
                  <a:cubicBezTo>
                    <a:pt x="0" y="89"/>
                    <a:pt x="1" y="90"/>
                    <a:pt x="2" y="90"/>
                  </a:cubicBezTo>
                  <a:cubicBezTo>
                    <a:pt x="10" y="91"/>
                    <a:pt x="10" y="91"/>
                    <a:pt x="10" y="91"/>
                  </a:cubicBezTo>
                  <a:cubicBezTo>
                    <a:pt x="10" y="94"/>
                    <a:pt x="10" y="96"/>
                    <a:pt x="10" y="98"/>
                  </a:cubicBezTo>
                  <a:cubicBezTo>
                    <a:pt x="10" y="101"/>
                    <a:pt x="10" y="103"/>
                    <a:pt x="10" y="105"/>
                  </a:cubicBezTo>
                  <a:cubicBezTo>
                    <a:pt x="2" y="107"/>
                    <a:pt x="2" y="107"/>
                    <a:pt x="2" y="107"/>
                  </a:cubicBezTo>
                  <a:cubicBezTo>
                    <a:pt x="1" y="107"/>
                    <a:pt x="0" y="108"/>
                    <a:pt x="1" y="109"/>
                  </a:cubicBezTo>
                  <a:cubicBezTo>
                    <a:pt x="3" y="122"/>
                    <a:pt x="3" y="122"/>
                    <a:pt x="3" y="122"/>
                  </a:cubicBezTo>
                  <a:cubicBezTo>
                    <a:pt x="3" y="123"/>
                    <a:pt x="4" y="123"/>
                    <a:pt x="5" y="123"/>
                  </a:cubicBezTo>
                  <a:cubicBezTo>
                    <a:pt x="13" y="122"/>
                    <a:pt x="13" y="122"/>
                    <a:pt x="13" y="122"/>
                  </a:cubicBezTo>
                  <a:cubicBezTo>
                    <a:pt x="15" y="126"/>
                    <a:pt x="16" y="131"/>
                    <a:pt x="18" y="135"/>
                  </a:cubicBezTo>
                  <a:cubicBezTo>
                    <a:pt x="11" y="139"/>
                    <a:pt x="11" y="139"/>
                    <a:pt x="11" y="139"/>
                  </a:cubicBezTo>
                  <a:cubicBezTo>
                    <a:pt x="10" y="140"/>
                    <a:pt x="10" y="141"/>
                    <a:pt x="10" y="142"/>
                  </a:cubicBezTo>
                  <a:cubicBezTo>
                    <a:pt x="17" y="153"/>
                    <a:pt x="17" y="153"/>
                    <a:pt x="17" y="153"/>
                  </a:cubicBezTo>
                  <a:cubicBezTo>
                    <a:pt x="17" y="154"/>
                    <a:pt x="18" y="154"/>
                    <a:pt x="19" y="154"/>
                  </a:cubicBezTo>
                  <a:cubicBezTo>
                    <a:pt x="26" y="150"/>
                    <a:pt x="26" y="150"/>
                    <a:pt x="26" y="150"/>
                  </a:cubicBezTo>
                  <a:cubicBezTo>
                    <a:pt x="29" y="153"/>
                    <a:pt x="32" y="157"/>
                    <a:pt x="35" y="160"/>
                  </a:cubicBezTo>
                  <a:cubicBezTo>
                    <a:pt x="30" y="167"/>
                    <a:pt x="30" y="167"/>
                    <a:pt x="30" y="167"/>
                  </a:cubicBezTo>
                  <a:cubicBezTo>
                    <a:pt x="29" y="168"/>
                    <a:pt x="30" y="169"/>
                    <a:pt x="30" y="169"/>
                  </a:cubicBezTo>
                  <a:cubicBezTo>
                    <a:pt x="40" y="178"/>
                    <a:pt x="40" y="178"/>
                    <a:pt x="40" y="178"/>
                  </a:cubicBezTo>
                  <a:cubicBezTo>
                    <a:pt x="41" y="178"/>
                    <a:pt x="42" y="178"/>
                    <a:pt x="43" y="178"/>
                  </a:cubicBezTo>
                  <a:cubicBezTo>
                    <a:pt x="48" y="171"/>
                    <a:pt x="48" y="171"/>
                    <a:pt x="48" y="171"/>
                  </a:cubicBezTo>
                  <a:cubicBezTo>
                    <a:pt x="52" y="174"/>
                    <a:pt x="56" y="176"/>
                    <a:pt x="61" y="178"/>
                  </a:cubicBezTo>
                  <a:cubicBezTo>
                    <a:pt x="58" y="186"/>
                    <a:pt x="58" y="186"/>
                    <a:pt x="58" y="186"/>
                  </a:cubicBezTo>
                  <a:cubicBezTo>
                    <a:pt x="57" y="187"/>
                    <a:pt x="58" y="188"/>
                    <a:pt x="59" y="188"/>
                  </a:cubicBezTo>
                  <a:cubicBezTo>
                    <a:pt x="71" y="193"/>
                    <a:pt x="71" y="193"/>
                    <a:pt x="71" y="193"/>
                  </a:cubicBezTo>
                  <a:cubicBezTo>
                    <a:pt x="72" y="193"/>
                    <a:pt x="73" y="193"/>
                    <a:pt x="73" y="192"/>
                  </a:cubicBezTo>
                  <a:cubicBezTo>
                    <a:pt x="76" y="184"/>
                    <a:pt x="76" y="184"/>
                    <a:pt x="76" y="184"/>
                  </a:cubicBezTo>
                  <a:cubicBezTo>
                    <a:pt x="81" y="185"/>
                    <a:pt x="85" y="186"/>
                    <a:pt x="90" y="186"/>
                  </a:cubicBezTo>
                  <a:cubicBezTo>
                    <a:pt x="90" y="195"/>
                    <a:pt x="90" y="195"/>
                    <a:pt x="90" y="195"/>
                  </a:cubicBezTo>
                  <a:cubicBezTo>
                    <a:pt x="90" y="196"/>
                    <a:pt x="91" y="197"/>
                    <a:pt x="92" y="197"/>
                  </a:cubicBezTo>
                  <a:cubicBezTo>
                    <a:pt x="105" y="197"/>
                    <a:pt x="105" y="197"/>
                    <a:pt x="105" y="197"/>
                  </a:cubicBezTo>
                  <a:cubicBezTo>
                    <a:pt x="106" y="197"/>
                    <a:pt x="107" y="196"/>
                    <a:pt x="107" y="195"/>
                  </a:cubicBezTo>
                  <a:cubicBezTo>
                    <a:pt x="107" y="186"/>
                    <a:pt x="107" y="186"/>
                    <a:pt x="107" y="186"/>
                  </a:cubicBezTo>
                  <a:cubicBezTo>
                    <a:pt x="107" y="186"/>
                    <a:pt x="107" y="186"/>
                    <a:pt x="107" y="186"/>
                  </a:cubicBezTo>
                  <a:cubicBezTo>
                    <a:pt x="107" y="141"/>
                    <a:pt x="107" y="141"/>
                    <a:pt x="107" y="141"/>
                  </a:cubicBezTo>
                  <a:cubicBezTo>
                    <a:pt x="107" y="139"/>
                    <a:pt x="106" y="138"/>
                    <a:pt x="104" y="138"/>
                  </a:cubicBezTo>
                  <a:cubicBezTo>
                    <a:pt x="104" y="138"/>
                    <a:pt x="104" y="138"/>
                    <a:pt x="104" y="138"/>
                  </a:cubicBezTo>
                  <a:cubicBezTo>
                    <a:pt x="99" y="138"/>
                    <a:pt x="99" y="138"/>
                    <a:pt x="99" y="138"/>
                  </a:cubicBezTo>
                  <a:cubicBezTo>
                    <a:pt x="99" y="138"/>
                    <a:pt x="99" y="138"/>
                    <a:pt x="99" y="138"/>
                  </a:cubicBezTo>
                  <a:cubicBezTo>
                    <a:pt x="99" y="138"/>
                    <a:pt x="99" y="138"/>
                    <a:pt x="99" y="138"/>
                  </a:cubicBezTo>
                  <a:cubicBezTo>
                    <a:pt x="78" y="138"/>
                    <a:pt x="60" y="121"/>
                    <a:pt x="60" y="100"/>
                  </a:cubicBezTo>
                  <a:cubicBezTo>
                    <a:pt x="60" y="78"/>
                    <a:pt x="78" y="61"/>
                    <a:pt x="99" y="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112" hidden="1"/>
            <p:cNvSpPr>
              <a:spLocks/>
            </p:cNvSpPr>
            <p:nvPr userDrawn="1"/>
          </p:nvSpPr>
          <p:spPr bwMode="auto">
            <a:xfrm>
              <a:off x="3977" y="2356"/>
              <a:ext cx="246" cy="221"/>
            </a:xfrm>
            <a:custGeom>
              <a:avLst/>
              <a:gdLst>
                <a:gd name="T0" fmla="*/ 104 w 104"/>
                <a:gd name="T1" fmla="*/ 36 h 93"/>
                <a:gd name="T2" fmla="*/ 101 w 104"/>
                <a:gd name="T3" fmla="*/ 33 h 93"/>
                <a:gd name="T4" fmla="*/ 101 w 104"/>
                <a:gd name="T5" fmla="*/ 33 h 93"/>
                <a:gd name="T6" fmla="*/ 89 w 104"/>
                <a:gd name="T7" fmla="*/ 33 h 93"/>
                <a:gd name="T8" fmla="*/ 58 w 104"/>
                <a:gd name="T9" fmla="*/ 3 h 93"/>
                <a:gd name="T10" fmla="*/ 55 w 104"/>
                <a:gd name="T11" fmla="*/ 0 h 93"/>
                <a:gd name="T12" fmla="*/ 2 w 104"/>
                <a:gd name="T13" fmla="*/ 0 h 93"/>
                <a:gd name="T14" fmla="*/ 1 w 104"/>
                <a:gd name="T15" fmla="*/ 1 h 93"/>
                <a:gd name="T16" fmla="*/ 0 w 104"/>
                <a:gd name="T17" fmla="*/ 3 h 93"/>
                <a:gd name="T18" fmla="*/ 0 w 104"/>
                <a:gd name="T19" fmla="*/ 3 h 93"/>
                <a:gd name="T20" fmla="*/ 89 w 104"/>
                <a:gd name="T21" fmla="*/ 93 h 93"/>
                <a:gd name="T22" fmla="*/ 101 w 104"/>
                <a:gd name="T23" fmla="*/ 93 h 93"/>
                <a:gd name="T24" fmla="*/ 104 w 104"/>
                <a:gd name="T25" fmla="*/ 90 h 93"/>
                <a:gd name="T26" fmla="*/ 104 w 104"/>
                <a:gd name="T27" fmla="*/ 36 h 93"/>
                <a:gd name="T28" fmla="*/ 104 w 104"/>
                <a:gd name="T29" fmla="*/ 35 h 93"/>
                <a:gd name="T30" fmla="*/ 104 w 104"/>
                <a:gd name="T3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104" y="36"/>
                  </a:moveTo>
                  <a:cubicBezTo>
                    <a:pt x="104" y="34"/>
                    <a:pt x="103" y="33"/>
                    <a:pt x="101" y="33"/>
                  </a:cubicBezTo>
                  <a:cubicBezTo>
                    <a:pt x="101" y="33"/>
                    <a:pt x="101" y="33"/>
                    <a:pt x="101" y="33"/>
                  </a:cubicBezTo>
                  <a:cubicBezTo>
                    <a:pt x="89" y="33"/>
                    <a:pt x="89" y="33"/>
                    <a:pt x="89" y="33"/>
                  </a:cubicBezTo>
                  <a:cubicBezTo>
                    <a:pt x="73" y="33"/>
                    <a:pt x="60" y="19"/>
                    <a:pt x="58" y="3"/>
                  </a:cubicBezTo>
                  <a:cubicBezTo>
                    <a:pt x="58" y="1"/>
                    <a:pt x="57" y="0"/>
                    <a:pt x="55" y="0"/>
                  </a:cubicBezTo>
                  <a:cubicBezTo>
                    <a:pt x="2" y="0"/>
                    <a:pt x="2" y="0"/>
                    <a:pt x="2" y="0"/>
                  </a:cubicBezTo>
                  <a:cubicBezTo>
                    <a:pt x="2" y="0"/>
                    <a:pt x="1" y="1"/>
                    <a:pt x="1" y="1"/>
                  </a:cubicBezTo>
                  <a:cubicBezTo>
                    <a:pt x="0" y="2"/>
                    <a:pt x="0" y="2"/>
                    <a:pt x="0" y="3"/>
                  </a:cubicBezTo>
                  <a:cubicBezTo>
                    <a:pt x="0" y="3"/>
                    <a:pt x="0" y="3"/>
                    <a:pt x="0" y="3"/>
                  </a:cubicBezTo>
                  <a:cubicBezTo>
                    <a:pt x="2" y="53"/>
                    <a:pt x="41" y="93"/>
                    <a:pt x="89" y="93"/>
                  </a:cubicBezTo>
                  <a:cubicBezTo>
                    <a:pt x="101" y="93"/>
                    <a:pt x="101" y="93"/>
                    <a:pt x="101" y="93"/>
                  </a:cubicBezTo>
                  <a:cubicBezTo>
                    <a:pt x="103" y="93"/>
                    <a:pt x="104" y="92"/>
                    <a:pt x="104" y="90"/>
                  </a:cubicBezTo>
                  <a:cubicBezTo>
                    <a:pt x="104" y="36"/>
                    <a:pt x="104" y="36"/>
                    <a:pt x="104" y="36"/>
                  </a:cubicBezTo>
                  <a:cubicBezTo>
                    <a:pt x="104" y="35"/>
                    <a:pt x="104" y="35"/>
                    <a:pt x="104" y="35"/>
                  </a:cubicBezTo>
                  <a:cubicBezTo>
                    <a:pt x="104" y="35"/>
                    <a:pt x="104" y="36"/>
                    <a:pt x="10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113" hidden="1"/>
            <p:cNvSpPr>
              <a:spLocks/>
            </p:cNvSpPr>
            <p:nvPr userDrawn="1"/>
          </p:nvSpPr>
          <p:spPr bwMode="auto">
            <a:xfrm>
              <a:off x="4249" y="1779"/>
              <a:ext cx="223" cy="221"/>
            </a:xfrm>
            <a:custGeom>
              <a:avLst/>
              <a:gdLst>
                <a:gd name="T0" fmla="*/ 5 w 94"/>
                <a:gd name="T1" fmla="*/ 0 h 93"/>
                <a:gd name="T2" fmla="*/ 2 w 94"/>
                <a:gd name="T3" fmla="*/ 0 h 93"/>
                <a:gd name="T4" fmla="*/ 0 w 94"/>
                <a:gd name="T5" fmla="*/ 2 h 93"/>
                <a:gd name="T6" fmla="*/ 0 w 94"/>
                <a:gd name="T7" fmla="*/ 58 h 93"/>
                <a:gd name="T8" fmla="*/ 0 w 94"/>
                <a:gd name="T9" fmla="*/ 58 h 93"/>
                <a:gd name="T10" fmla="*/ 0 w 94"/>
                <a:gd name="T11" fmla="*/ 58 h 93"/>
                <a:gd name="T12" fmla="*/ 3 w 94"/>
                <a:gd name="T13" fmla="*/ 61 h 93"/>
                <a:gd name="T14" fmla="*/ 3 w 94"/>
                <a:gd name="T15" fmla="*/ 61 h 93"/>
                <a:gd name="T16" fmla="*/ 5 w 94"/>
                <a:gd name="T17" fmla="*/ 61 h 93"/>
                <a:gd name="T18" fmla="*/ 37 w 94"/>
                <a:gd name="T19" fmla="*/ 91 h 93"/>
                <a:gd name="T20" fmla="*/ 40 w 94"/>
                <a:gd name="T21" fmla="*/ 93 h 93"/>
                <a:gd name="T22" fmla="*/ 92 w 94"/>
                <a:gd name="T23" fmla="*/ 93 h 93"/>
                <a:gd name="T24" fmla="*/ 93 w 94"/>
                <a:gd name="T25" fmla="*/ 92 h 93"/>
                <a:gd name="T26" fmla="*/ 94 w 94"/>
                <a:gd name="T27" fmla="*/ 90 h 93"/>
                <a:gd name="T28" fmla="*/ 94 w 94"/>
                <a:gd name="T29" fmla="*/ 90 h 93"/>
                <a:gd name="T30" fmla="*/ 5 w 9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5" y="0"/>
                  </a:moveTo>
                  <a:cubicBezTo>
                    <a:pt x="2" y="0"/>
                    <a:pt x="2" y="0"/>
                    <a:pt x="2" y="0"/>
                  </a:cubicBezTo>
                  <a:cubicBezTo>
                    <a:pt x="1" y="0"/>
                    <a:pt x="0" y="1"/>
                    <a:pt x="0" y="2"/>
                  </a:cubicBezTo>
                  <a:cubicBezTo>
                    <a:pt x="0" y="58"/>
                    <a:pt x="0" y="58"/>
                    <a:pt x="0" y="58"/>
                  </a:cubicBezTo>
                  <a:cubicBezTo>
                    <a:pt x="0" y="58"/>
                    <a:pt x="0" y="58"/>
                    <a:pt x="0" y="58"/>
                  </a:cubicBezTo>
                  <a:cubicBezTo>
                    <a:pt x="0" y="58"/>
                    <a:pt x="0" y="58"/>
                    <a:pt x="0" y="58"/>
                  </a:cubicBezTo>
                  <a:cubicBezTo>
                    <a:pt x="0" y="60"/>
                    <a:pt x="1" y="61"/>
                    <a:pt x="3" y="61"/>
                  </a:cubicBezTo>
                  <a:cubicBezTo>
                    <a:pt x="3" y="61"/>
                    <a:pt x="3" y="61"/>
                    <a:pt x="3" y="61"/>
                  </a:cubicBezTo>
                  <a:cubicBezTo>
                    <a:pt x="5" y="61"/>
                    <a:pt x="5" y="61"/>
                    <a:pt x="5" y="61"/>
                  </a:cubicBezTo>
                  <a:cubicBezTo>
                    <a:pt x="21" y="61"/>
                    <a:pt x="35" y="74"/>
                    <a:pt x="37" y="91"/>
                  </a:cubicBezTo>
                  <a:cubicBezTo>
                    <a:pt x="37" y="92"/>
                    <a:pt x="38" y="93"/>
                    <a:pt x="40" y="93"/>
                  </a:cubicBezTo>
                  <a:cubicBezTo>
                    <a:pt x="92" y="93"/>
                    <a:pt x="92" y="93"/>
                    <a:pt x="92" y="93"/>
                  </a:cubicBezTo>
                  <a:cubicBezTo>
                    <a:pt x="92" y="93"/>
                    <a:pt x="93" y="92"/>
                    <a:pt x="93" y="92"/>
                  </a:cubicBezTo>
                  <a:cubicBezTo>
                    <a:pt x="94" y="92"/>
                    <a:pt x="94" y="91"/>
                    <a:pt x="94" y="90"/>
                  </a:cubicBezTo>
                  <a:cubicBezTo>
                    <a:pt x="94" y="90"/>
                    <a:pt x="94" y="90"/>
                    <a:pt x="94" y="90"/>
                  </a:cubicBezTo>
                  <a:cubicBezTo>
                    <a:pt x="92" y="40"/>
                    <a:pt x="53"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114" hidden="1"/>
            <p:cNvSpPr>
              <a:spLocks/>
            </p:cNvSpPr>
            <p:nvPr userDrawn="1"/>
          </p:nvSpPr>
          <p:spPr bwMode="auto">
            <a:xfrm>
              <a:off x="4249" y="2110"/>
              <a:ext cx="249" cy="467"/>
            </a:xfrm>
            <a:custGeom>
              <a:avLst/>
              <a:gdLst>
                <a:gd name="T0" fmla="*/ 96 w 105"/>
                <a:gd name="T1" fmla="*/ 98 h 196"/>
                <a:gd name="T2" fmla="*/ 104 w 105"/>
                <a:gd name="T3" fmla="*/ 85 h 196"/>
                <a:gd name="T4" fmla="*/ 105 w 105"/>
                <a:gd name="T5" fmla="*/ 82 h 196"/>
                <a:gd name="T6" fmla="*/ 105 w 105"/>
                <a:gd name="T7" fmla="*/ 79 h 196"/>
                <a:gd name="T8" fmla="*/ 93 w 105"/>
                <a:gd name="T9" fmla="*/ 74 h 196"/>
                <a:gd name="T10" fmla="*/ 94 w 105"/>
                <a:gd name="T11" fmla="*/ 53 h 196"/>
                <a:gd name="T12" fmla="*/ 94 w 105"/>
                <a:gd name="T13" fmla="*/ 50 h 196"/>
                <a:gd name="T14" fmla="*/ 92 w 105"/>
                <a:gd name="T15" fmla="*/ 47 h 196"/>
                <a:gd name="T16" fmla="*/ 80 w 105"/>
                <a:gd name="T17" fmla="*/ 47 h 196"/>
                <a:gd name="T18" fmla="*/ 74 w 105"/>
                <a:gd name="T19" fmla="*/ 27 h 196"/>
                <a:gd name="T20" fmla="*/ 73 w 105"/>
                <a:gd name="T21" fmla="*/ 24 h 196"/>
                <a:gd name="T22" fmla="*/ 70 w 105"/>
                <a:gd name="T23" fmla="*/ 21 h 196"/>
                <a:gd name="T24" fmla="*/ 58 w 105"/>
                <a:gd name="T25" fmla="*/ 25 h 196"/>
                <a:gd name="T26" fmla="*/ 46 w 105"/>
                <a:gd name="T27" fmla="*/ 9 h 196"/>
                <a:gd name="T28" fmla="*/ 44 w 105"/>
                <a:gd name="T29" fmla="*/ 6 h 196"/>
                <a:gd name="T30" fmla="*/ 40 w 105"/>
                <a:gd name="T31" fmla="*/ 5 h 196"/>
                <a:gd name="T32" fmla="*/ 31 w 105"/>
                <a:gd name="T33" fmla="*/ 12 h 196"/>
                <a:gd name="T34" fmla="*/ 13 w 105"/>
                <a:gd name="T35" fmla="*/ 1 h 196"/>
                <a:gd name="T36" fmla="*/ 10 w 105"/>
                <a:gd name="T37" fmla="*/ 0 h 196"/>
                <a:gd name="T38" fmla="*/ 6 w 105"/>
                <a:gd name="T39" fmla="*/ 0 h 196"/>
                <a:gd name="T40" fmla="*/ 0 w 105"/>
                <a:gd name="T41" fmla="*/ 10 h 196"/>
                <a:gd name="T42" fmla="*/ 0 w 105"/>
                <a:gd name="T43" fmla="*/ 30 h 196"/>
                <a:gd name="T44" fmla="*/ 8 w 105"/>
                <a:gd name="T45" fmla="*/ 30 h 196"/>
                <a:gd name="T46" fmla="*/ 8 w 105"/>
                <a:gd name="T47" fmla="*/ 165 h 196"/>
                <a:gd name="T48" fmla="*/ 0 w 105"/>
                <a:gd name="T49" fmla="*/ 185 h 196"/>
                <a:gd name="T50" fmla="*/ 4 w 105"/>
                <a:gd name="T51" fmla="*/ 194 h 196"/>
                <a:gd name="T52" fmla="*/ 6 w 105"/>
                <a:gd name="T53" fmla="*/ 196 h 196"/>
                <a:gd name="T54" fmla="*/ 10 w 105"/>
                <a:gd name="T55" fmla="*/ 196 h 196"/>
                <a:gd name="T56" fmla="*/ 16 w 105"/>
                <a:gd name="T57" fmla="*/ 185 h 196"/>
                <a:gd name="T58" fmla="*/ 37 w 105"/>
                <a:gd name="T59" fmla="*/ 190 h 196"/>
                <a:gd name="T60" fmla="*/ 40 w 105"/>
                <a:gd name="T61" fmla="*/ 190 h 196"/>
                <a:gd name="T62" fmla="*/ 44 w 105"/>
                <a:gd name="T63" fmla="*/ 189 h 196"/>
                <a:gd name="T64" fmla="*/ 46 w 105"/>
                <a:gd name="T65" fmla="*/ 177 h 196"/>
                <a:gd name="T66" fmla="*/ 67 w 105"/>
                <a:gd name="T67" fmla="*/ 174 h 196"/>
                <a:gd name="T68" fmla="*/ 70 w 105"/>
                <a:gd name="T69" fmla="*/ 174 h 196"/>
                <a:gd name="T70" fmla="*/ 73 w 105"/>
                <a:gd name="T71" fmla="*/ 171 h 196"/>
                <a:gd name="T72" fmla="*/ 71 w 105"/>
                <a:gd name="T73" fmla="*/ 160 h 196"/>
                <a:gd name="T74" fmla="*/ 89 w 105"/>
                <a:gd name="T75" fmla="*/ 150 h 196"/>
                <a:gd name="T76" fmla="*/ 92 w 105"/>
                <a:gd name="T77" fmla="*/ 148 h 196"/>
                <a:gd name="T78" fmla="*/ 94 w 105"/>
                <a:gd name="T79" fmla="*/ 145 h 196"/>
                <a:gd name="T80" fmla="*/ 88 w 105"/>
                <a:gd name="T81" fmla="*/ 134 h 196"/>
                <a:gd name="T82" fmla="*/ 102 w 105"/>
                <a:gd name="T83" fmla="*/ 119 h 196"/>
                <a:gd name="T84" fmla="*/ 105 w 105"/>
                <a:gd name="T85" fmla="*/ 117 h 196"/>
                <a:gd name="T86" fmla="*/ 105 w 105"/>
                <a:gd name="T87" fmla="*/ 113 h 196"/>
                <a:gd name="T88" fmla="*/ 96 w 105"/>
                <a:gd name="T89" fmla="*/ 10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96">
                  <a:moveTo>
                    <a:pt x="96" y="105"/>
                  </a:moveTo>
                  <a:cubicBezTo>
                    <a:pt x="96" y="102"/>
                    <a:pt x="96" y="100"/>
                    <a:pt x="96" y="98"/>
                  </a:cubicBezTo>
                  <a:cubicBezTo>
                    <a:pt x="96" y="95"/>
                    <a:pt x="96" y="93"/>
                    <a:pt x="96" y="91"/>
                  </a:cubicBezTo>
                  <a:cubicBezTo>
                    <a:pt x="104" y="85"/>
                    <a:pt x="104" y="85"/>
                    <a:pt x="104" y="85"/>
                  </a:cubicBezTo>
                  <a:cubicBezTo>
                    <a:pt x="105" y="85"/>
                    <a:pt x="105" y="84"/>
                    <a:pt x="105" y="83"/>
                  </a:cubicBezTo>
                  <a:cubicBezTo>
                    <a:pt x="105" y="82"/>
                    <a:pt x="105" y="82"/>
                    <a:pt x="105" y="82"/>
                  </a:cubicBezTo>
                  <a:cubicBezTo>
                    <a:pt x="105" y="81"/>
                    <a:pt x="105" y="80"/>
                    <a:pt x="105" y="79"/>
                  </a:cubicBezTo>
                  <a:cubicBezTo>
                    <a:pt x="105" y="79"/>
                    <a:pt x="105" y="79"/>
                    <a:pt x="105" y="79"/>
                  </a:cubicBezTo>
                  <a:cubicBezTo>
                    <a:pt x="104" y="78"/>
                    <a:pt x="103" y="77"/>
                    <a:pt x="102" y="76"/>
                  </a:cubicBezTo>
                  <a:cubicBezTo>
                    <a:pt x="93" y="74"/>
                    <a:pt x="93" y="74"/>
                    <a:pt x="93" y="74"/>
                  </a:cubicBezTo>
                  <a:cubicBezTo>
                    <a:pt x="92" y="70"/>
                    <a:pt x="90" y="65"/>
                    <a:pt x="88" y="61"/>
                  </a:cubicBezTo>
                  <a:cubicBezTo>
                    <a:pt x="94" y="53"/>
                    <a:pt x="94" y="53"/>
                    <a:pt x="94" y="53"/>
                  </a:cubicBezTo>
                  <a:cubicBezTo>
                    <a:pt x="95" y="53"/>
                    <a:pt x="95" y="51"/>
                    <a:pt x="94" y="50"/>
                  </a:cubicBezTo>
                  <a:cubicBezTo>
                    <a:pt x="94" y="50"/>
                    <a:pt x="94" y="50"/>
                    <a:pt x="94" y="50"/>
                  </a:cubicBezTo>
                  <a:cubicBezTo>
                    <a:pt x="94" y="49"/>
                    <a:pt x="93" y="48"/>
                    <a:pt x="92" y="47"/>
                  </a:cubicBezTo>
                  <a:cubicBezTo>
                    <a:pt x="92" y="47"/>
                    <a:pt x="92" y="47"/>
                    <a:pt x="92" y="47"/>
                  </a:cubicBezTo>
                  <a:cubicBezTo>
                    <a:pt x="92" y="46"/>
                    <a:pt x="90" y="45"/>
                    <a:pt x="89" y="45"/>
                  </a:cubicBezTo>
                  <a:cubicBezTo>
                    <a:pt x="80" y="47"/>
                    <a:pt x="80" y="47"/>
                    <a:pt x="80" y="47"/>
                  </a:cubicBezTo>
                  <a:cubicBezTo>
                    <a:pt x="77" y="43"/>
                    <a:pt x="74" y="39"/>
                    <a:pt x="71" y="36"/>
                  </a:cubicBezTo>
                  <a:cubicBezTo>
                    <a:pt x="74" y="27"/>
                    <a:pt x="74" y="27"/>
                    <a:pt x="74" y="27"/>
                  </a:cubicBezTo>
                  <a:cubicBezTo>
                    <a:pt x="74" y="26"/>
                    <a:pt x="74" y="24"/>
                    <a:pt x="73" y="24"/>
                  </a:cubicBezTo>
                  <a:cubicBezTo>
                    <a:pt x="73" y="24"/>
                    <a:pt x="73" y="24"/>
                    <a:pt x="73" y="24"/>
                  </a:cubicBezTo>
                  <a:cubicBezTo>
                    <a:pt x="72" y="23"/>
                    <a:pt x="71" y="22"/>
                    <a:pt x="70" y="21"/>
                  </a:cubicBezTo>
                  <a:cubicBezTo>
                    <a:pt x="70" y="21"/>
                    <a:pt x="70" y="21"/>
                    <a:pt x="70" y="21"/>
                  </a:cubicBezTo>
                  <a:cubicBezTo>
                    <a:pt x="69" y="21"/>
                    <a:pt x="68" y="20"/>
                    <a:pt x="67" y="21"/>
                  </a:cubicBezTo>
                  <a:cubicBezTo>
                    <a:pt x="58" y="25"/>
                    <a:pt x="58" y="25"/>
                    <a:pt x="58" y="25"/>
                  </a:cubicBezTo>
                  <a:cubicBezTo>
                    <a:pt x="54" y="22"/>
                    <a:pt x="50" y="20"/>
                    <a:pt x="46" y="18"/>
                  </a:cubicBezTo>
                  <a:cubicBezTo>
                    <a:pt x="46" y="9"/>
                    <a:pt x="46" y="9"/>
                    <a:pt x="46" y="9"/>
                  </a:cubicBezTo>
                  <a:cubicBezTo>
                    <a:pt x="46" y="8"/>
                    <a:pt x="45" y="7"/>
                    <a:pt x="44" y="6"/>
                  </a:cubicBezTo>
                  <a:cubicBezTo>
                    <a:pt x="44" y="6"/>
                    <a:pt x="44" y="6"/>
                    <a:pt x="44" y="6"/>
                  </a:cubicBezTo>
                  <a:cubicBezTo>
                    <a:pt x="43" y="6"/>
                    <a:pt x="41" y="5"/>
                    <a:pt x="40" y="5"/>
                  </a:cubicBezTo>
                  <a:cubicBezTo>
                    <a:pt x="40" y="5"/>
                    <a:pt x="40" y="5"/>
                    <a:pt x="40" y="5"/>
                  </a:cubicBezTo>
                  <a:cubicBezTo>
                    <a:pt x="39" y="4"/>
                    <a:pt x="38" y="5"/>
                    <a:pt x="37" y="5"/>
                  </a:cubicBezTo>
                  <a:cubicBezTo>
                    <a:pt x="31" y="12"/>
                    <a:pt x="31" y="12"/>
                    <a:pt x="31" y="12"/>
                  </a:cubicBezTo>
                  <a:cubicBezTo>
                    <a:pt x="26" y="11"/>
                    <a:pt x="21" y="10"/>
                    <a:pt x="16" y="10"/>
                  </a:cubicBezTo>
                  <a:cubicBezTo>
                    <a:pt x="13" y="1"/>
                    <a:pt x="13" y="1"/>
                    <a:pt x="13" y="1"/>
                  </a:cubicBezTo>
                  <a:cubicBezTo>
                    <a:pt x="13" y="0"/>
                    <a:pt x="11" y="0"/>
                    <a:pt x="10" y="0"/>
                  </a:cubicBezTo>
                  <a:cubicBezTo>
                    <a:pt x="10" y="0"/>
                    <a:pt x="10" y="0"/>
                    <a:pt x="10" y="0"/>
                  </a:cubicBezTo>
                  <a:cubicBezTo>
                    <a:pt x="6" y="0"/>
                    <a:pt x="6" y="0"/>
                    <a:pt x="6" y="0"/>
                  </a:cubicBezTo>
                  <a:cubicBezTo>
                    <a:pt x="6" y="0"/>
                    <a:pt x="6" y="0"/>
                    <a:pt x="6" y="0"/>
                  </a:cubicBezTo>
                  <a:cubicBezTo>
                    <a:pt x="5" y="0"/>
                    <a:pt x="4" y="0"/>
                    <a:pt x="4" y="1"/>
                  </a:cubicBezTo>
                  <a:cubicBezTo>
                    <a:pt x="0" y="10"/>
                    <a:pt x="0" y="10"/>
                    <a:pt x="0" y="10"/>
                  </a:cubicBezTo>
                  <a:cubicBezTo>
                    <a:pt x="0" y="10"/>
                    <a:pt x="0" y="10"/>
                    <a:pt x="0" y="10"/>
                  </a:cubicBezTo>
                  <a:cubicBezTo>
                    <a:pt x="0" y="30"/>
                    <a:pt x="0" y="30"/>
                    <a:pt x="0" y="30"/>
                  </a:cubicBezTo>
                  <a:cubicBezTo>
                    <a:pt x="8" y="30"/>
                    <a:pt x="8" y="30"/>
                    <a:pt x="8" y="30"/>
                  </a:cubicBezTo>
                  <a:cubicBezTo>
                    <a:pt x="8" y="30"/>
                    <a:pt x="8" y="30"/>
                    <a:pt x="8" y="30"/>
                  </a:cubicBezTo>
                  <a:cubicBezTo>
                    <a:pt x="46" y="30"/>
                    <a:pt x="76" y="60"/>
                    <a:pt x="76" y="98"/>
                  </a:cubicBezTo>
                  <a:cubicBezTo>
                    <a:pt x="76" y="135"/>
                    <a:pt x="46" y="165"/>
                    <a:pt x="8" y="165"/>
                  </a:cubicBezTo>
                  <a:cubicBezTo>
                    <a:pt x="8" y="165"/>
                    <a:pt x="0" y="165"/>
                    <a:pt x="0" y="165"/>
                  </a:cubicBezTo>
                  <a:cubicBezTo>
                    <a:pt x="0" y="185"/>
                    <a:pt x="0" y="185"/>
                    <a:pt x="0" y="185"/>
                  </a:cubicBezTo>
                  <a:cubicBezTo>
                    <a:pt x="0" y="185"/>
                    <a:pt x="0" y="185"/>
                    <a:pt x="0" y="185"/>
                  </a:cubicBezTo>
                  <a:cubicBezTo>
                    <a:pt x="4" y="194"/>
                    <a:pt x="4" y="194"/>
                    <a:pt x="4" y="194"/>
                  </a:cubicBezTo>
                  <a:cubicBezTo>
                    <a:pt x="4" y="195"/>
                    <a:pt x="5" y="196"/>
                    <a:pt x="6" y="196"/>
                  </a:cubicBezTo>
                  <a:cubicBezTo>
                    <a:pt x="6" y="196"/>
                    <a:pt x="6" y="196"/>
                    <a:pt x="6" y="196"/>
                  </a:cubicBezTo>
                  <a:cubicBezTo>
                    <a:pt x="10" y="196"/>
                    <a:pt x="10" y="196"/>
                    <a:pt x="10" y="196"/>
                  </a:cubicBezTo>
                  <a:cubicBezTo>
                    <a:pt x="10" y="196"/>
                    <a:pt x="10" y="196"/>
                    <a:pt x="10" y="196"/>
                  </a:cubicBezTo>
                  <a:cubicBezTo>
                    <a:pt x="11" y="196"/>
                    <a:pt x="13" y="195"/>
                    <a:pt x="13" y="194"/>
                  </a:cubicBezTo>
                  <a:cubicBezTo>
                    <a:pt x="16" y="185"/>
                    <a:pt x="16" y="185"/>
                    <a:pt x="16" y="185"/>
                  </a:cubicBezTo>
                  <a:cubicBezTo>
                    <a:pt x="21" y="185"/>
                    <a:pt x="26" y="184"/>
                    <a:pt x="31" y="183"/>
                  </a:cubicBezTo>
                  <a:cubicBezTo>
                    <a:pt x="37" y="190"/>
                    <a:pt x="37" y="190"/>
                    <a:pt x="37" y="190"/>
                  </a:cubicBezTo>
                  <a:cubicBezTo>
                    <a:pt x="38" y="191"/>
                    <a:pt x="39" y="191"/>
                    <a:pt x="40" y="191"/>
                  </a:cubicBezTo>
                  <a:cubicBezTo>
                    <a:pt x="40" y="190"/>
                    <a:pt x="40" y="190"/>
                    <a:pt x="40" y="190"/>
                  </a:cubicBezTo>
                  <a:cubicBezTo>
                    <a:pt x="41" y="190"/>
                    <a:pt x="43" y="190"/>
                    <a:pt x="44" y="189"/>
                  </a:cubicBezTo>
                  <a:cubicBezTo>
                    <a:pt x="44" y="189"/>
                    <a:pt x="44" y="189"/>
                    <a:pt x="44" y="189"/>
                  </a:cubicBezTo>
                  <a:cubicBezTo>
                    <a:pt x="45" y="189"/>
                    <a:pt x="46" y="188"/>
                    <a:pt x="46" y="187"/>
                  </a:cubicBezTo>
                  <a:cubicBezTo>
                    <a:pt x="46" y="177"/>
                    <a:pt x="46" y="177"/>
                    <a:pt x="46" y="177"/>
                  </a:cubicBezTo>
                  <a:cubicBezTo>
                    <a:pt x="50" y="175"/>
                    <a:pt x="54" y="173"/>
                    <a:pt x="58" y="170"/>
                  </a:cubicBezTo>
                  <a:cubicBezTo>
                    <a:pt x="67" y="174"/>
                    <a:pt x="67" y="174"/>
                    <a:pt x="67" y="174"/>
                  </a:cubicBezTo>
                  <a:cubicBezTo>
                    <a:pt x="68" y="175"/>
                    <a:pt x="69" y="175"/>
                    <a:pt x="70" y="174"/>
                  </a:cubicBezTo>
                  <a:cubicBezTo>
                    <a:pt x="70" y="174"/>
                    <a:pt x="70" y="174"/>
                    <a:pt x="70" y="174"/>
                  </a:cubicBezTo>
                  <a:cubicBezTo>
                    <a:pt x="71" y="173"/>
                    <a:pt x="72" y="172"/>
                    <a:pt x="73" y="172"/>
                  </a:cubicBezTo>
                  <a:cubicBezTo>
                    <a:pt x="73" y="171"/>
                    <a:pt x="73" y="171"/>
                    <a:pt x="73" y="171"/>
                  </a:cubicBezTo>
                  <a:cubicBezTo>
                    <a:pt x="74" y="171"/>
                    <a:pt x="74" y="170"/>
                    <a:pt x="74" y="169"/>
                  </a:cubicBezTo>
                  <a:cubicBezTo>
                    <a:pt x="71" y="160"/>
                    <a:pt x="71" y="160"/>
                    <a:pt x="71" y="160"/>
                  </a:cubicBezTo>
                  <a:cubicBezTo>
                    <a:pt x="74" y="156"/>
                    <a:pt x="77" y="153"/>
                    <a:pt x="80" y="149"/>
                  </a:cubicBezTo>
                  <a:cubicBezTo>
                    <a:pt x="89" y="150"/>
                    <a:pt x="89" y="150"/>
                    <a:pt x="89" y="150"/>
                  </a:cubicBezTo>
                  <a:cubicBezTo>
                    <a:pt x="90" y="150"/>
                    <a:pt x="92" y="149"/>
                    <a:pt x="92" y="149"/>
                  </a:cubicBezTo>
                  <a:cubicBezTo>
                    <a:pt x="92" y="148"/>
                    <a:pt x="92" y="148"/>
                    <a:pt x="92" y="148"/>
                  </a:cubicBezTo>
                  <a:cubicBezTo>
                    <a:pt x="93" y="147"/>
                    <a:pt x="94" y="146"/>
                    <a:pt x="94" y="145"/>
                  </a:cubicBezTo>
                  <a:cubicBezTo>
                    <a:pt x="94" y="145"/>
                    <a:pt x="94" y="145"/>
                    <a:pt x="94" y="145"/>
                  </a:cubicBezTo>
                  <a:cubicBezTo>
                    <a:pt x="95" y="144"/>
                    <a:pt x="95" y="143"/>
                    <a:pt x="94" y="142"/>
                  </a:cubicBezTo>
                  <a:cubicBezTo>
                    <a:pt x="88" y="134"/>
                    <a:pt x="88" y="134"/>
                    <a:pt x="88" y="134"/>
                  </a:cubicBezTo>
                  <a:cubicBezTo>
                    <a:pt x="90" y="130"/>
                    <a:pt x="92" y="126"/>
                    <a:pt x="93" y="121"/>
                  </a:cubicBezTo>
                  <a:cubicBezTo>
                    <a:pt x="102" y="119"/>
                    <a:pt x="102" y="119"/>
                    <a:pt x="102" y="119"/>
                  </a:cubicBezTo>
                  <a:cubicBezTo>
                    <a:pt x="103" y="119"/>
                    <a:pt x="104" y="118"/>
                    <a:pt x="105" y="117"/>
                  </a:cubicBezTo>
                  <a:cubicBezTo>
                    <a:pt x="105" y="117"/>
                    <a:pt x="105" y="117"/>
                    <a:pt x="105" y="117"/>
                  </a:cubicBezTo>
                  <a:cubicBezTo>
                    <a:pt x="105" y="116"/>
                    <a:pt x="105" y="114"/>
                    <a:pt x="105" y="113"/>
                  </a:cubicBezTo>
                  <a:cubicBezTo>
                    <a:pt x="105" y="113"/>
                    <a:pt x="105" y="113"/>
                    <a:pt x="105" y="113"/>
                  </a:cubicBezTo>
                  <a:cubicBezTo>
                    <a:pt x="105" y="112"/>
                    <a:pt x="105" y="110"/>
                    <a:pt x="104" y="110"/>
                  </a:cubicBezTo>
                  <a:lnTo>
                    <a:pt x="96" y="1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Rectangle 115" hidden="1"/>
            <p:cNvSpPr>
              <a:spLocks noChangeArrowheads="1"/>
            </p:cNvSpPr>
            <p:nvPr userDrawn="1"/>
          </p:nvSpPr>
          <p:spPr bwMode="auto">
            <a:xfrm>
              <a:off x="3734" y="1779"/>
              <a:ext cx="11" cy="7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116" hidden="1"/>
            <p:cNvSpPr>
              <a:spLocks/>
            </p:cNvSpPr>
            <p:nvPr userDrawn="1"/>
          </p:nvSpPr>
          <p:spPr bwMode="auto">
            <a:xfrm>
              <a:off x="2714" y="2267"/>
              <a:ext cx="120" cy="134"/>
            </a:xfrm>
            <a:custGeom>
              <a:avLst/>
              <a:gdLst>
                <a:gd name="T0" fmla="*/ 0 w 51"/>
                <a:gd name="T1" fmla="*/ 28 h 56"/>
                <a:gd name="T2" fmla="*/ 27 w 51"/>
                <a:gd name="T3" fmla="*/ 0 h 56"/>
                <a:gd name="T4" fmla="*/ 51 w 51"/>
                <a:gd name="T5" fmla="*/ 17 h 56"/>
                <a:gd name="T6" fmla="*/ 42 w 51"/>
                <a:gd name="T7" fmla="*/ 20 h 56"/>
                <a:gd name="T8" fmla="*/ 27 w 51"/>
                <a:gd name="T9" fmla="*/ 9 h 56"/>
                <a:gd name="T10" fmla="*/ 9 w 51"/>
                <a:gd name="T11" fmla="*/ 28 h 56"/>
                <a:gd name="T12" fmla="*/ 27 w 51"/>
                <a:gd name="T13" fmla="*/ 48 h 56"/>
                <a:gd name="T14" fmla="*/ 42 w 51"/>
                <a:gd name="T15" fmla="*/ 38 h 56"/>
                <a:gd name="T16" fmla="*/ 51 w 51"/>
                <a:gd name="T17" fmla="*/ 41 h 56"/>
                <a:gd name="T18" fmla="*/ 27 w 51"/>
                <a:gd name="T19" fmla="*/ 56 h 56"/>
                <a:gd name="T20" fmla="*/ 0 w 51"/>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6">
                  <a:moveTo>
                    <a:pt x="0" y="28"/>
                  </a:moveTo>
                  <a:cubicBezTo>
                    <a:pt x="0" y="12"/>
                    <a:pt x="11" y="0"/>
                    <a:pt x="27" y="0"/>
                  </a:cubicBezTo>
                  <a:cubicBezTo>
                    <a:pt x="38" y="0"/>
                    <a:pt x="47" y="6"/>
                    <a:pt x="51" y="17"/>
                  </a:cubicBezTo>
                  <a:cubicBezTo>
                    <a:pt x="42" y="20"/>
                    <a:pt x="42" y="20"/>
                    <a:pt x="42" y="20"/>
                  </a:cubicBezTo>
                  <a:cubicBezTo>
                    <a:pt x="40" y="13"/>
                    <a:pt x="35" y="9"/>
                    <a:pt x="27" y="9"/>
                  </a:cubicBezTo>
                  <a:cubicBezTo>
                    <a:pt x="17" y="9"/>
                    <a:pt x="9" y="17"/>
                    <a:pt x="9" y="28"/>
                  </a:cubicBezTo>
                  <a:cubicBezTo>
                    <a:pt x="9" y="40"/>
                    <a:pt x="17" y="48"/>
                    <a:pt x="27" y="48"/>
                  </a:cubicBezTo>
                  <a:cubicBezTo>
                    <a:pt x="35" y="48"/>
                    <a:pt x="40" y="43"/>
                    <a:pt x="42" y="38"/>
                  </a:cubicBezTo>
                  <a:cubicBezTo>
                    <a:pt x="51" y="41"/>
                    <a:pt x="51" y="41"/>
                    <a:pt x="51" y="41"/>
                  </a:cubicBezTo>
                  <a:cubicBezTo>
                    <a:pt x="47" y="51"/>
                    <a:pt x="39" y="56"/>
                    <a:pt x="27" y="56"/>
                  </a:cubicBezTo>
                  <a:cubicBezTo>
                    <a:pt x="11" y="56"/>
                    <a:pt x="0" y="45"/>
                    <a:pt x="0"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117" hidden="1"/>
            <p:cNvSpPr>
              <a:spLocks noEditPoints="1"/>
            </p:cNvSpPr>
            <p:nvPr userDrawn="1"/>
          </p:nvSpPr>
          <p:spPr bwMode="auto">
            <a:xfrm>
              <a:off x="2846" y="2306"/>
              <a:ext cx="78" cy="97"/>
            </a:xfrm>
            <a:custGeom>
              <a:avLst/>
              <a:gdLst>
                <a:gd name="T0" fmla="*/ 23 w 33"/>
                <a:gd name="T1" fmla="*/ 26 h 41"/>
                <a:gd name="T2" fmla="*/ 23 w 33"/>
                <a:gd name="T3" fmla="*/ 21 h 41"/>
                <a:gd name="T4" fmla="*/ 16 w 33"/>
                <a:gd name="T5" fmla="*/ 23 h 41"/>
                <a:gd name="T6" fmla="*/ 9 w 33"/>
                <a:gd name="T7" fmla="*/ 28 h 41"/>
                <a:gd name="T8" fmla="*/ 15 w 33"/>
                <a:gd name="T9" fmla="*/ 33 h 41"/>
                <a:gd name="T10" fmla="*/ 23 w 33"/>
                <a:gd name="T11" fmla="*/ 26 h 41"/>
                <a:gd name="T12" fmla="*/ 0 w 33"/>
                <a:gd name="T13" fmla="*/ 29 h 41"/>
                <a:gd name="T14" fmla="*/ 15 w 33"/>
                <a:gd name="T15" fmla="*/ 16 h 41"/>
                <a:gd name="T16" fmla="*/ 23 w 33"/>
                <a:gd name="T17" fmla="*/ 15 h 41"/>
                <a:gd name="T18" fmla="*/ 23 w 33"/>
                <a:gd name="T19" fmla="*/ 14 h 41"/>
                <a:gd name="T20" fmla="*/ 16 w 33"/>
                <a:gd name="T21" fmla="*/ 7 h 41"/>
                <a:gd name="T22" fmla="*/ 9 w 33"/>
                <a:gd name="T23" fmla="*/ 13 h 41"/>
                <a:gd name="T24" fmla="*/ 0 w 33"/>
                <a:gd name="T25" fmla="*/ 11 h 41"/>
                <a:gd name="T26" fmla="*/ 16 w 33"/>
                <a:gd name="T27" fmla="*/ 0 h 41"/>
                <a:gd name="T28" fmla="*/ 33 w 33"/>
                <a:gd name="T29" fmla="*/ 14 h 41"/>
                <a:gd name="T30" fmla="*/ 33 w 33"/>
                <a:gd name="T31" fmla="*/ 39 h 41"/>
                <a:gd name="T32" fmla="*/ 25 w 33"/>
                <a:gd name="T33" fmla="*/ 39 h 41"/>
                <a:gd name="T34" fmla="*/ 24 w 33"/>
                <a:gd name="T35" fmla="*/ 36 h 41"/>
                <a:gd name="T36" fmla="*/ 13 w 33"/>
                <a:gd name="T37" fmla="*/ 41 h 41"/>
                <a:gd name="T38" fmla="*/ 0 w 33"/>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1">
                  <a:moveTo>
                    <a:pt x="23" y="26"/>
                  </a:moveTo>
                  <a:cubicBezTo>
                    <a:pt x="23" y="21"/>
                    <a:pt x="23" y="21"/>
                    <a:pt x="23" y="21"/>
                  </a:cubicBezTo>
                  <a:cubicBezTo>
                    <a:pt x="16" y="23"/>
                    <a:pt x="16" y="23"/>
                    <a:pt x="16" y="23"/>
                  </a:cubicBezTo>
                  <a:cubicBezTo>
                    <a:pt x="11" y="23"/>
                    <a:pt x="9" y="25"/>
                    <a:pt x="9" y="28"/>
                  </a:cubicBezTo>
                  <a:cubicBezTo>
                    <a:pt x="9" y="31"/>
                    <a:pt x="11" y="33"/>
                    <a:pt x="15" y="33"/>
                  </a:cubicBezTo>
                  <a:cubicBezTo>
                    <a:pt x="20"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9" y="13"/>
                  </a:cubicBezTo>
                  <a:cubicBezTo>
                    <a:pt x="0" y="11"/>
                    <a:pt x="0" y="11"/>
                    <a:pt x="0" y="11"/>
                  </a:cubicBezTo>
                  <a:cubicBezTo>
                    <a:pt x="2" y="4"/>
                    <a:pt x="7" y="0"/>
                    <a:pt x="16" y="0"/>
                  </a:cubicBezTo>
                  <a:cubicBezTo>
                    <a:pt x="25" y="0"/>
                    <a:pt x="33" y="4"/>
                    <a:pt x="33" y="14"/>
                  </a:cubicBezTo>
                  <a:cubicBezTo>
                    <a:pt x="33" y="39"/>
                    <a:pt x="33" y="39"/>
                    <a:pt x="33"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118" hidden="1"/>
            <p:cNvSpPr>
              <a:spLocks/>
            </p:cNvSpPr>
            <p:nvPr userDrawn="1"/>
          </p:nvSpPr>
          <p:spPr bwMode="auto">
            <a:xfrm>
              <a:off x="2943" y="2306"/>
              <a:ext cx="83" cy="93"/>
            </a:xfrm>
            <a:custGeom>
              <a:avLst/>
              <a:gdLst>
                <a:gd name="T0" fmla="*/ 0 w 35"/>
                <a:gd name="T1" fmla="*/ 1 h 39"/>
                <a:gd name="T2" fmla="*/ 8 w 35"/>
                <a:gd name="T3" fmla="*/ 1 h 39"/>
                <a:gd name="T4" fmla="*/ 9 w 35"/>
                <a:gd name="T5" fmla="*/ 6 h 39"/>
                <a:gd name="T6" fmla="*/ 21 w 35"/>
                <a:gd name="T7" fmla="*/ 0 h 39"/>
                <a:gd name="T8" fmla="*/ 35 w 35"/>
                <a:gd name="T9" fmla="*/ 16 h 39"/>
                <a:gd name="T10" fmla="*/ 35 w 35"/>
                <a:gd name="T11" fmla="*/ 39 h 39"/>
                <a:gd name="T12" fmla="*/ 25 w 35"/>
                <a:gd name="T13" fmla="*/ 39 h 39"/>
                <a:gd name="T14" fmla="*/ 25 w 35"/>
                <a:gd name="T15" fmla="*/ 17 h 39"/>
                <a:gd name="T16" fmla="*/ 18 w 35"/>
                <a:gd name="T17" fmla="*/ 8 h 39"/>
                <a:gd name="T18" fmla="*/ 9 w 35"/>
                <a:gd name="T19" fmla="*/ 18 h 39"/>
                <a:gd name="T20" fmla="*/ 9 w 35"/>
                <a:gd name="T21" fmla="*/ 39 h 39"/>
                <a:gd name="T22" fmla="*/ 0 w 35"/>
                <a:gd name="T23" fmla="*/ 39 h 39"/>
                <a:gd name="T24" fmla="*/ 0 w 3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0" y="1"/>
                  </a:moveTo>
                  <a:cubicBezTo>
                    <a:pt x="8" y="1"/>
                    <a:pt x="8" y="1"/>
                    <a:pt x="8" y="1"/>
                  </a:cubicBezTo>
                  <a:cubicBezTo>
                    <a:pt x="9" y="6"/>
                    <a:pt x="9" y="6"/>
                    <a:pt x="9" y="6"/>
                  </a:cubicBezTo>
                  <a:cubicBezTo>
                    <a:pt x="11" y="2"/>
                    <a:pt x="15" y="0"/>
                    <a:pt x="21" y="0"/>
                  </a:cubicBezTo>
                  <a:cubicBezTo>
                    <a:pt x="29" y="0"/>
                    <a:pt x="35" y="5"/>
                    <a:pt x="35" y="16"/>
                  </a:cubicBezTo>
                  <a:cubicBezTo>
                    <a:pt x="35" y="39"/>
                    <a:pt x="35" y="39"/>
                    <a:pt x="35" y="39"/>
                  </a:cubicBezTo>
                  <a:cubicBezTo>
                    <a:pt x="25" y="39"/>
                    <a:pt x="25" y="39"/>
                    <a:pt x="25" y="39"/>
                  </a:cubicBezTo>
                  <a:cubicBezTo>
                    <a:pt x="25" y="17"/>
                    <a:pt x="25" y="17"/>
                    <a:pt x="25" y="17"/>
                  </a:cubicBezTo>
                  <a:cubicBezTo>
                    <a:pt x="25" y="11"/>
                    <a:pt x="22" y="8"/>
                    <a:pt x="18"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Freeform 119" hidden="1"/>
            <p:cNvSpPr>
              <a:spLocks noEditPoints="1"/>
            </p:cNvSpPr>
            <p:nvPr userDrawn="1"/>
          </p:nvSpPr>
          <p:spPr bwMode="auto">
            <a:xfrm>
              <a:off x="3043" y="2306"/>
              <a:ext cx="75" cy="97"/>
            </a:xfrm>
            <a:custGeom>
              <a:avLst/>
              <a:gdLst>
                <a:gd name="T0" fmla="*/ 23 w 32"/>
                <a:gd name="T1" fmla="*/ 26 h 41"/>
                <a:gd name="T2" fmla="*/ 23 w 32"/>
                <a:gd name="T3" fmla="*/ 21 h 41"/>
                <a:gd name="T4" fmla="*/ 15 w 32"/>
                <a:gd name="T5" fmla="*/ 23 h 41"/>
                <a:gd name="T6" fmla="*/ 8 w 32"/>
                <a:gd name="T7" fmla="*/ 28 h 41"/>
                <a:gd name="T8" fmla="*/ 15 w 32"/>
                <a:gd name="T9" fmla="*/ 33 h 41"/>
                <a:gd name="T10" fmla="*/ 23 w 32"/>
                <a:gd name="T11" fmla="*/ 26 h 41"/>
                <a:gd name="T12" fmla="*/ 0 w 32"/>
                <a:gd name="T13" fmla="*/ 29 h 41"/>
                <a:gd name="T14" fmla="*/ 15 w 32"/>
                <a:gd name="T15" fmla="*/ 16 h 41"/>
                <a:gd name="T16" fmla="*/ 23 w 32"/>
                <a:gd name="T17" fmla="*/ 15 h 41"/>
                <a:gd name="T18" fmla="*/ 23 w 32"/>
                <a:gd name="T19" fmla="*/ 14 h 41"/>
                <a:gd name="T20" fmla="*/ 16 w 32"/>
                <a:gd name="T21" fmla="*/ 7 h 41"/>
                <a:gd name="T22" fmla="*/ 8 w 32"/>
                <a:gd name="T23" fmla="*/ 13 h 41"/>
                <a:gd name="T24" fmla="*/ 0 w 32"/>
                <a:gd name="T25" fmla="*/ 11 h 41"/>
                <a:gd name="T26" fmla="*/ 16 w 32"/>
                <a:gd name="T27" fmla="*/ 0 h 41"/>
                <a:gd name="T28" fmla="*/ 32 w 32"/>
                <a:gd name="T29" fmla="*/ 14 h 41"/>
                <a:gd name="T30" fmla="*/ 32 w 32"/>
                <a:gd name="T31" fmla="*/ 39 h 41"/>
                <a:gd name="T32" fmla="*/ 25 w 32"/>
                <a:gd name="T33" fmla="*/ 39 h 41"/>
                <a:gd name="T34" fmla="*/ 24 w 32"/>
                <a:gd name="T35" fmla="*/ 36 h 41"/>
                <a:gd name="T36" fmla="*/ 13 w 32"/>
                <a:gd name="T37" fmla="*/ 41 h 41"/>
                <a:gd name="T38" fmla="*/ 0 w 32"/>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3" y="26"/>
                  </a:moveTo>
                  <a:cubicBezTo>
                    <a:pt x="23" y="21"/>
                    <a:pt x="23" y="21"/>
                    <a:pt x="23" y="21"/>
                  </a:cubicBezTo>
                  <a:cubicBezTo>
                    <a:pt x="15" y="23"/>
                    <a:pt x="15" y="23"/>
                    <a:pt x="15" y="23"/>
                  </a:cubicBezTo>
                  <a:cubicBezTo>
                    <a:pt x="11" y="23"/>
                    <a:pt x="8" y="25"/>
                    <a:pt x="8" y="28"/>
                  </a:cubicBezTo>
                  <a:cubicBezTo>
                    <a:pt x="8" y="31"/>
                    <a:pt x="11" y="33"/>
                    <a:pt x="15" y="33"/>
                  </a:cubicBezTo>
                  <a:cubicBezTo>
                    <a:pt x="19"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8" y="13"/>
                  </a:cubicBezTo>
                  <a:cubicBezTo>
                    <a:pt x="0" y="11"/>
                    <a:pt x="0" y="11"/>
                    <a:pt x="0" y="11"/>
                  </a:cubicBezTo>
                  <a:cubicBezTo>
                    <a:pt x="2" y="4"/>
                    <a:pt x="7" y="0"/>
                    <a:pt x="16" y="0"/>
                  </a:cubicBezTo>
                  <a:cubicBezTo>
                    <a:pt x="25" y="0"/>
                    <a:pt x="32" y="4"/>
                    <a:pt x="32" y="14"/>
                  </a:cubicBezTo>
                  <a:cubicBezTo>
                    <a:pt x="32" y="39"/>
                    <a:pt x="32" y="39"/>
                    <a:pt x="32"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120" hidden="1"/>
            <p:cNvSpPr>
              <a:spLocks/>
            </p:cNvSpPr>
            <p:nvPr userDrawn="1"/>
          </p:nvSpPr>
          <p:spPr bwMode="auto">
            <a:xfrm>
              <a:off x="3140" y="2270"/>
              <a:ext cx="21" cy="129"/>
            </a:xfrm>
            <a:custGeom>
              <a:avLst/>
              <a:gdLst>
                <a:gd name="T0" fmla="*/ 0 w 21"/>
                <a:gd name="T1" fmla="*/ 0 h 129"/>
                <a:gd name="T2" fmla="*/ 21 w 21"/>
                <a:gd name="T3" fmla="*/ 0 h 129"/>
                <a:gd name="T4" fmla="*/ 21 w 21"/>
                <a:gd name="T5" fmla="*/ 64 h 129"/>
                <a:gd name="T6" fmla="*/ 21 w 21"/>
                <a:gd name="T7" fmla="*/ 129 h 129"/>
                <a:gd name="T8" fmla="*/ 0 w 21"/>
                <a:gd name="T9" fmla="*/ 129 h 129"/>
                <a:gd name="T10" fmla="*/ 0 w 21"/>
                <a:gd name="T11" fmla="*/ 0 h 129"/>
              </a:gdLst>
              <a:ahLst/>
              <a:cxnLst>
                <a:cxn ang="0">
                  <a:pos x="T0" y="T1"/>
                </a:cxn>
                <a:cxn ang="0">
                  <a:pos x="T2" y="T3"/>
                </a:cxn>
                <a:cxn ang="0">
                  <a:pos x="T4" y="T5"/>
                </a:cxn>
                <a:cxn ang="0">
                  <a:pos x="T6" y="T7"/>
                </a:cxn>
                <a:cxn ang="0">
                  <a:pos x="T8" y="T9"/>
                </a:cxn>
                <a:cxn ang="0">
                  <a:pos x="T10" y="T11"/>
                </a:cxn>
              </a:cxnLst>
              <a:rect l="0" t="0" r="r" b="b"/>
              <a:pathLst>
                <a:path w="21" h="129">
                  <a:moveTo>
                    <a:pt x="0" y="0"/>
                  </a:moveTo>
                  <a:lnTo>
                    <a:pt x="21" y="0"/>
                  </a:lnTo>
                  <a:lnTo>
                    <a:pt x="21" y="64"/>
                  </a:lnTo>
                  <a:lnTo>
                    <a:pt x="21" y="129"/>
                  </a:lnTo>
                  <a:lnTo>
                    <a:pt x="0" y="12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121" hidden="1"/>
            <p:cNvSpPr>
              <a:spLocks noEditPoints="1"/>
            </p:cNvSpPr>
            <p:nvPr userDrawn="1"/>
          </p:nvSpPr>
          <p:spPr bwMode="auto">
            <a:xfrm>
              <a:off x="3215" y="2267"/>
              <a:ext cx="97" cy="136"/>
            </a:xfrm>
            <a:custGeom>
              <a:avLst/>
              <a:gdLst>
                <a:gd name="T0" fmla="*/ 27 w 41"/>
                <a:gd name="T1" fmla="*/ 30 h 57"/>
                <a:gd name="T2" fmla="*/ 19 w 41"/>
                <a:gd name="T3" fmla="*/ 30 h 57"/>
                <a:gd name="T4" fmla="*/ 10 w 41"/>
                <a:gd name="T5" fmla="*/ 39 h 57"/>
                <a:gd name="T6" fmla="*/ 19 w 41"/>
                <a:gd name="T7" fmla="*/ 48 h 57"/>
                <a:gd name="T8" fmla="*/ 27 w 41"/>
                <a:gd name="T9" fmla="*/ 39 h 57"/>
                <a:gd name="T10" fmla="*/ 27 w 41"/>
                <a:gd name="T11" fmla="*/ 30 h 57"/>
                <a:gd name="T12" fmla="*/ 41 w 41"/>
                <a:gd name="T13" fmla="*/ 30 h 57"/>
                <a:gd name="T14" fmla="*/ 36 w 41"/>
                <a:gd name="T15" fmla="*/ 30 h 57"/>
                <a:gd name="T16" fmla="*/ 36 w 41"/>
                <a:gd name="T17" fmla="*/ 39 h 57"/>
                <a:gd name="T18" fmla="*/ 19 w 41"/>
                <a:gd name="T19" fmla="*/ 57 h 57"/>
                <a:gd name="T20" fmla="*/ 0 w 41"/>
                <a:gd name="T21" fmla="*/ 39 h 57"/>
                <a:gd name="T22" fmla="*/ 8 w 41"/>
                <a:gd name="T23" fmla="*/ 26 h 57"/>
                <a:gd name="T24" fmla="*/ 3 w 41"/>
                <a:gd name="T25" fmla="*/ 16 h 57"/>
                <a:gd name="T26" fmla="*/ 20 w 41"/>
                <a:gd name="T27" fmla="*/ 0 h 57"/>
                <a:gd name="T28" fmla="*/ 35 w 41"/>
                <a:gd name="T29" fmla="*/ 12 h 57"/>
                <a:gd name="T30" fmla="*/ 27 w 41"/>
                <a:gd name="T31" fmla="*/ 14 h 57"/>
                <a:gd name="T32" fmla="*/ 20 w 41"/>
                <a:gd name="T33" fmla="*/ 8 h 57"/>
                <a:gd name="T34" fmla="*/ 12 w 41"/>
                <a:gd name="T35" fmla="*/ 16 h 57"/>
                <a:gd name="T36" fmla="*/ 20 w 41"/>
                <a:gd name="T37" fmla="*/ 23 h 57"/>
                <a:gd name="T38" fmla="*/ 27 w 41"/>
                <a:gd name="T39" fmla="*/ 23 h 57"/>
                <a:gd name="T40" fmla="*/ 27 w 41"/>
                <a:gd name="T41" fmla="*/ 18 h 57"/>
                <a:gd name="T42" fmla="*/ 36 w 41"/>
                <a:gd name="T43" fmla="*/ 18 h 57"/>
                <a:gd name="T44" fmla="*/ 36 w 41"/>
                <a:gd name="T45" fmla="*/ 23 h 57"/>
                <a:gd name="T46" fmla="*/ 41 w 41"/>
                <a:gd name="T47" fmla="*/ 23 h 57"/>
                <a:gd name="T48" fmla="*/ 41 w 41"/>
                <a:gd name="T49"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7">
                  <a:moveTo>
                    <a:pt x="27" y="30"/>
                  </a:moveTo>
                  <a:cubicBezTo>
                    <a:pt x="19" y="30"/>
                    <a:pt x="19" y="30"/>
                    <a:pt x="19" y="30"/>
                  </a:cubicBezTo>
                  <a:cubicBezTo>
                    <a:pt x="14" y="30"/>
                    <a:pt x="10" y="34"/>
                    <a:pt x="10" y="39"/>
                  </a:cubicBezTo>
                  <a:cubicBezTo>
                    <a:pt x="10" y="45"/>
                    <a:pt x="14" y="48"/>
                    <a:pt x="19" y="48"/>
                  </a:cubicBezTo>
                  <a:cubicBezTo>
                    <a:pt x="23" y="48"/>
                    <a:pt x="27" y="45"/>
                    <a:pt x="27" y="39"/>
                  </a:cubicBezTo>
                  <a:lnTo>
                    <a:pt x="27" y="30"/>
                  </a:lnTo>
                  <a:close/>
                  <a:moveTo>
                    <a:pt x="41" y="30"/>
                  </a:moveTo>
                  <a:cubicBezTo>
                    <a:pt x="36" y="30"/>
                    <a:pt x="36" y="30"/>
                    <a:pt x="36" y="30"/>
                  </a:cubicBezTo>
                  <a:cubicBezTo>
                    <a:pt x="36" y="39"/>
                    <a:pt x="36" y="39"/>
                    <a:pt x="36" y="39"/>
                  </a:cubicBezTo>
                  <a:cubicBezTo>
                    <a:pt x="36" y="50"/>
                    <a:pt x="28" y="57"/>
                    <a:pt x="19" y="57"/>
                  </a:cubicBezTo>
                  <a:cubicBezTo>
                    <a:pt x="8" y="57"/>
                    <a:pt x="0" y="50"/>
                    <a:pt x="0" y="39"/>
                  </a:cubicBezTo>
                  <a:cubicBezTo>
                    <a:pt x="0" y="34"/>
                    <a:pt x="3" y="29"/>
                    <a:pt x="8" y="26"/>
                  </a:cubicBezTo>
                  <a:cubicBezTo>
                    <a:pt x="5" y="24"/>
                    <a:pt x="3" y="20"/>
                    <a:pt x="3" y="16"/>
                  </a:cubicBezTo>
                  <a:cubicBezTo>
                    <a:pt x="3" y="7"/>
                    <a:pt x="11" y="0"/>
                    <a:pt x="20" y="0"/>
                  </a:cubicBezTo>
                  <a:cubicBezTo>
                    <a:pt x="29" y="0"/>
                    <a:pt x="34" y="5"/>
                    <a:pt x="35" y="12"/>
                  </a:cubicBezTo>
                  <a:cubicBezTo>
                    <a:pt x="27" y="14"/>
                    <a:pt x="27" y="14"/>
                    <a:pt x="27" y="14"/>
                  </a:cubicBezTo>
                  <a:cubicBezTo>
                    <a:pt x="26" y="10"/>
                    <a:pt x="23" y="8"/>
                    <a:pt x="20" y="8"/>
                  </a:cubicBezTo>
                  <a:cubicBezTo>
                    <a:pt x="15" y="8"/>
                    <a:pt x="12" y="11"/>
                    <a:pt x="12" y="16"/>
                  </a:cubicBezTo>
                  <a:cubicBezTo>
                    <a:pt x="12" y="20"/>
                    <a:pt x="15" y="23"/>
                    <a:pt x="20" y="23"/>
                  </a:cubicBezTo>
                  <a:cubicBezTo>
                    <a:pt x="27" y="23"/>
                    <a:pt x="27" y="23"/>
                    <a:pt x="27" y="23"/>
                  </a:cubicBezTo>
                  <a:cubicBezTo>
                    <a:pt x="27" y="18"/>
                    <a:pt x="27" y="18"/>
                    <a:pt x="27" y="18"/>
                  </a:cubicBezTo>
                  <a:cubicBezTo>
                    <a:pt x="36" y="18"/>
                    <a:pt x="36" y="18"/>
                    <a:pt x="36" y="18"/>
                  </a:cubicBezTo>
                  <a:cubicBezTo>
                    <a:pt x="36" y="23"/>
                    <a:pt x="36" y="23"/>
                    <a:pt x="36" y="23"/>
                  </a:cubicBezTo>
                  <a:cubicBezTo>
                    <a:pt x="41" y="23"/>
                    <a:pt x="41" y="23"/>
                    <a:pt x="41" y="23"/>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22" hidden="1"/>
            <p:cNvSpPr>
              <a:spLocks noEditPoints="1"/>
            </p:cNvSpPr>
            <p:nvPr userDrawn="1"/>
          </p:nvSpPr>
          <p:spPr bwMode="auto">
            <a:xfrm>
              <a:off x="2723" y="2444"/>
              <a:ext cx="95" cy="129"/>
            </a:xfrm>
            <a:custGeom>
              <a:avLst/>
              <a:gdLst>
                <a:gd name="T0" fmla="*/ 19 w 40"/>
                <a:gd name="T1" fmla="*/ 25 h 54"/>
                <a:gd name="T2" fmla="*/ 28 w 40"/>
                <a:gd name="T3" fmla="*/ 17 h 54"/>
                <a:gd name="T4" fmla="*/ 19 w 40"/>
                <a:gd name="T5" fmla="*/ 9 h 54"/>
                <a:gd name="T6" fmla="*/ 10 w 40"/>
                <a:gd name="T7" fmla="*/ 9 h 54"/>
                <a:gd name="T8" fmla="*/ 10 w 40"/>
                <a:gd name="T9" fmla="*/ 25 h 54"/>
                <a:gd name="T10" fmla="*/ 19 w 40"/>
                <a:gd name="T11" fmla="*/ 25 h 54"/>
                <a:gd name="T12" fmla="*/ 0 w 40"/>
                <a:gd name="T13" fmla="*/ 0 h 54"/>
                <a:gd name="T14" fmla="*/ 20 w 40"/>
                <a:gd name="T15" fmla="*/ 0 h 54"/>
                <a:gd name="T16" fmla="*/ 38 w 40"/>
                <a:gd name="T17" fmla="*/ 16 h 54"/>
                <a:gd name="T18" fmla="*/ 27 w 40"/>
                <a:gd name="T19" fmla="*/ 32 h 54"/>
                <a:gd name="T20" fmla="*/ 40 w 40"/>
                <a:gd name="T21" fmla="*/ 54 h 54"/>
                <a:gd name="T22" fmla="*/ 29 w 40"/>
                <a:gd name="T23" fmla="*/ 54 h 54"/>
                <a:gd name="T24" fmla="*/ 18 w 40"/>
                <a:gd name="T25" fmla="*/ 33 h 54"/>
                <a:gd name="T26" fmla="*/ 10 w 40"/>
                <a:gd name="T27" fmla="*/ 33 h 54"/>
                <a:gd name="T28" fmla="*/ 10 w 40"/>
                <a:gd name="T29" fmla="*/ 54 h 54"/>
                <a:gd name="T30" fmla="*/ 0 w 40"/>
                <a:gd name="T31" fmla="*/ 54 h 54"/>
                <a:gd name="T32" fmla="*/ 0 w 4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4">
                  <a:moveTo>
                    <a:pt x="19" y="25"/>
                  </a:moveTo>
                  <a:cubicBezTo>
                    <a:pt x="25" y="25"/>
                    <a:pt x="28" y="22"/>
                    <a:pt x="28" y="17"/>
                  </a:cubicBezTo>
                  <a:cubicBezTo>
                    <a:pt x="28" y="12"/>
                    <a:pt x="25" y="9"/>
                    <a:pt x="19" y="9"/>
                  </a:cubicBezTo>
                  <a:cubicBezTo>
                    <a:pt x="10" y="9"/>
                    <a:pt x="10" y="9"/>
                    <a:pt x="10" y="9"/>
                  </a:cubicBezTo>
                  <a:cubicBezTo>
                    <a:pt x="10" y="25"/>
                    <a:pt x="10" y="25"/>
                    <a:pt x="10" y="25"/>
                  </a:cubicBezTo>
                  <a:lnTo>
                    <a:pt x="19" y="25"/>
                  </a:lnTo>
                  <a:close/>
                  <a:moveTo>
                    <a:pt x="0" y="0"/>
                  </a:moveTo>
                  <a:cubicBezTo>
                    <a:pt x="20" y="0"/>
                    <a:pt x="20" y="0"/>
                    <a:pt x="20" y="0"/>
                  </a:cubicBezTo>
                  <a:cubicBezTo>
                    <a:pt x="31" y="0"/>
                    <a:pt x="38" y="7"/>
                    <a:pt x="38" y="16"/>
                  </a:cubicBezTo>
                  <a:cubicBezTo>
                    <a:pt x="38" y="25"/>
                    <a:pt x="33" y="30"/>
                    <a:pt x="27" y="32"/>
                  </a:cubicBezTo>
                  <a:cubicBezTo>
                    <a:pt x="40" y="54"/>
                    <a:pt x="40" y="54"/>
                    <a:pt x="40" y="54"/>
                  </a:cubicBezTo>
                  <a:cubicBezTo>
                    <a:pt x="29" y="54"/>
                    <a:pt x="29" y="54"/>
                    <a:pt x="29" y="54"/>
                  </a:cubicBezTo>
                  <a:cubicBezTo>
                    <a:pt x="18" y="33"/>
                    <a:pt x="18" y="33"/>
                    <a:pt x="18" y="33"/>
                  </a:cubicBezTo>
                  <a:cubicBezTo>
                    <a:pt x="10" y="33"/>
                    <a:pt x="10" y="33"/>
                    <a:pt x="10" y="33"/>
                  </a:cubicBezTo>
                  <a:cubicBezTo>
                    <a:pt x="10" y="54"/>
                    <a:pt x="10" y="54"/>
                    <a:pt x="10" y="54"/>
                  </a:cubicBezTo>
                  <a:cubicBezTo>
                    <a:pt x="0" y="54"/>
                    <a:pt x="0" y="54"/>
                    <a:pt x="0" y="5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23" hidden="1"/>
            <p:cNvSpPr>
              <a:spLocks noEditPoints="1"/>
            </p:cNvSpPr>
            <p:nvPr userDrawn="1"/>
          </p:nvSpPr>
          <p:spPr bwMode="auto">
            <a:xfrm>
              <a:off x="2832" y="2444"/>
              <a:ext cx="26" cy="129"/>
            </a:xfrm>
            <a:custGeom>
              <a:avLst/>
              <a:gdLst>
                <a:gd name="T0" fmla="*/ 1 w 11"/>
                <a:gd name="T1" fmla="*/ 16 h 54"/>
                <a:gd name="T2" fmla="*/ 10 w 11"/>
                <a:gd name="T3" fmla="*/ 16 h 54"/>
                <a:gd name="T4" fmla="*/ 10 w 11"/>
                <a:gd name="T5" fmla="*/ 36 h 54"/>
                <a:gd name="T6" fmla="*/ 10 w 11"/>
                <a:gd name="T7" fmla="*/ 54 h 54"/>
                <a:gd name="T8" fmla="*/ 1 w 11"/>
                <a:gd name="T9" fmla="*/ 54 h 54"/>
                <a:gd name="T10" fmla="*/ 1 w 11"/>
                <a:gd name="T11" fmla="*/ 16 h 54"/>
                <a:gd name="T12" fmla="*/ 0 w 11"/>
                <a:gd name="T13" fmla="*/ 5 h 54"/>
                <a:gd name="T14" fmla="*/ 6 w 11"/>
                <a:gd name="T15" fmla="*/ 0 h 54"/>
                <a:gd name="T16" fmla="*/ 11 w 11"/>
                <a:gd name="T17" fmla="*/ 5 h 54"/>
                <a:gd name="T18" fmla="*/ 6 w 11"/>
                <a:gd name="T19" fmla="*/ 11 h 54"/>
                <a:gd name="T20" fmla="*/ 0 w 11"/>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4">
                  <a:moveTo>
                    <a:pt x="1" y="16"/>
                  </a:moveTo>
                  <a:cubicBezTo>
                    <a:pt x="10" y="16"/>
                    <a:pt x="10" y="16"/>
                    <a:pt x="10" y="16"/>
                  </a:cubicBezTo>
                  <a:cubicBezTo>
                    <a:pt x="10" y="36"/>
                    <a:pt x="10" y="36"/>
                    <a:pt x="10" y="36"/>
                  </a:cubicBezTo>
                  <a:cubicBezTo>
                    <a:pt x="10" y="54"/>
                    <a:pt x="10" y="54"/>
                    <a:pt x="10" y="54"/>
                  </a:cubicBezTo>
                  <a:cubicBezTo>
                    <a:pt x="1" y="54"/>
                    <a:pt x="1" y="54"/>
                    <a:pt x="1" y="54"/>
                  </a:cubicBezTo>
                  <a:lnTo>
                    <a:pt x="1" y="16"/>
                  </a:lnTo>
                  <a:close/>
                  <a:moveTo>
                    <a:pt x="0" y="5"/>
                  </a:moveTo>
                  <a:cubicBezTo>
                    <a:pt x="0" y="2"/>
                    <a:pt x="3" y="0"/>
                    <a:pt x="6" y="0"/>
                  </a:cubicBezTo>
                  <a:cubicBezTo>
                    <a:pt x="9" y="0"/>
                    <a:pt x="11" y="2"/>
                    <a:pt x="11" y="5"/>
                  </a:cubicBezTo>
                  <a:cubicBezTo>
                    <a:pt x="11" y="8"/>
                    <a:pt x="9" y="11"/>
                    <a:pt x="6" y="11"/>
                  </a:cubicBezTo>
                  <a:cubicBezTo>
                    <a:pt x="3" y="11"/>
                    <a:pt x="0" y="8"/>
                    <a:pt x="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4" hidden="1"/>
            <p:cNvSpPr>
              <a:spLocks/>
            </p:cNvSpPr>
            <p:nvPr userDrawn="1"/>
          </p:nvSpPr>
          <p:spPr bwMode="auto">
            <a:xfrm>
              <a:off x="2870" y="2482"/>
              <a:ext cx="92" cy="91"/>
            </a:xfrm>
            <a:custGeom>
              <a:avLst/>
              <a:gdLst>
                <a:gd name="T0" fmla="*/ 71 w 92"/>
                <a:gd name="T1" fmla="*/ 0 h 91"/>
                <a:gd name="T2" fmla="*/ 47 w 92"/>
                <a:gd name="T3" fmla="*/ 67 h 91"/>
                <a:gd name="T4" fmla="*/ 24 w 92"/>
                <a:gd name="T5" fmla="*/ 0 h 91"/>
                <a:gd name="T6" fmla="*/ 0 w 92"/>
                <a:gd name="T7" fmla="*/ 0 h 91"/>
                <a:gd name="T8" fmla="*/ 35 w 92"/>
                <a:gd name="T9" fmla="*/ 91 h 91"/>
                <a:gd name="T10" fmla="*/ 59 w 92"/>
                <a:gd name="T11" fmla="*/ 91 h 91"/>
                <a:gd name="T12" fmla="*/ 92 w 92"/>
                <a:gd name="T13" fmla="*/ 0 h 91"/>
                <a:gd name="T14" fmla="*/ 71 w 9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71" y="0"/>
                  </a:moveTo>
                  <a:lnTo>
                    <a:pt x="47" y="67"/>
                  </a:lnTo>
                  <a:lnTo>
                    <a:pt x="24" y="0"/>
                  </a:lnTo>
                  <a:lnTo>
                    <a:pt x="0" y="0"/>
                  </a:lnTo>
                  <a:lnTo>
                    <a:pt x="35" y="91"/>
                  </a:lnTo>
                  <a:lnTo>
                    <a:pt x="59" y="91"/>
                  </a:lnTo>
                  <a:lnTo>
                    <a:pt x="92" y="0"/>
                  </a:lnTo>
                  <a:lnTo>
                    <a:pt x="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25" hidden="1"/>
            <p:cNvSpPr>
              <a:spLocks noEditPoints="1"/>
            </p:cNvSpPr>
            <p:nvPr userDrawn="1"/>
          </p:nvSpPr>
          <p:spPr bwMode="auto">
            <a:xfrm>
              <a:off x="2965" y="2480"/>
              <a:ext cx="89" cy="95"/>
            </a:xfrm>
            <a:custGeom>
              <a:avLst/>
              <a:gdLst>
                <a:gd name="T0" fmla="*/ 19 w 38"/>
                <a:gd name="T1" fmla="*/ 7 h 40"/>
                <a:gd name="T2" fmla="*/ 9 w 38"/>
                <a:gd name="T3" fmla="*/ 16 h 40"/>
                <a:gd name="T4" fmla="*/ 29 w 38"/>
                <a:gd name="T5" fmla="*/ 16 h 40"/>
                <a:gd name="T6" fmla="*/ 19 w 38"/>
                <a:gd name="T7" fmla="*/ 7 h 40"/>
                <a:gd name="T8" fmla="*/ 9 w 38"/>
                <a:gd name="T9" fmla="*/ 23 h 40"/>
                <a:gd name="T10" fmla="*/ 19 w 38"/>
                <a:gd name="T11" fmla="*/ 33 h 40"/>
                <a:gd name="T12" fmla="*/ 29 w 38"/>
                <a:gd name="T13" fmla="*/ 27 h 40"/>
                <a:gd name="T14" fmla="*/ 37 w 38"/>
                <a:gd name="T15" fmla="*/ 29 h 40"/>
                <a:gd name="T16" fmla="*/ 19 w 38"/>
                <a:gd name="T17" fmla="*/ 40 h 40"/>
                <a:gd name="T18" fmla="*/ 0 w 38"/>
                <a:gd name="T19" fmla="*/ 20 h 40"/>
                <a:gd name="T20" fmla="*/ 19 w 38"/>
                <a:gd name="T21" fmla="*/ 0 h 40"/>
                <a:gd name="T22" fmla="*/ 38 w 38"/>
                <a:gd name="T23" fmla="*/ 20 h 40"/>
                <a:gd name="T24" fmla="*/ 38 w 38"/>
                <a:gd name="T25" fmla="*/ 23 h 40"/>
                <a:gd name="T26" fmla="*/ 9 w 38"/>
                <a:gd name="T2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19" y="7"/>
                  </a:moveTo>
                  <a:cubicBezTo>
                    <a:pt x="13" y="7"/>
                    <a:pt x="10" y="12"/>
                    <a:pt x="9" y="16"/>
                  </a:cubicBezTo>
                  <a:cubicBezTo>
                    <a:pt x="29" y="16"/>
                    <a:pt x="29" y="16"/>
                    <a:pt x="29" y="16"/>
                  </a:cubicBezTo>
                  <a:cubicBezTo>
                    <a:pt x="29" y="13"/>
                    <a:pt x="26" y="7"/>
                    <a:pt x="19" y="7"/>
                  </a:cubicBezTo>
                  <a:moveTo>
                    <a:pt x="9" y="23"/>
                  </a:moveTo>
                  <a:cubicBezTo>
                    <a:pt x="9" y="28"/>
                    <a:pt x="13" y="33"/>
                    <a:pt x="19" y="33"/>
                  </a:cubicBezTo>
                  <a:cubicBezTo>
                    <a:pt x="25" y="33"/>
                    <a:pt x="28" y="30"/>
                    <a:pt x="29" y="27"/>
                  </a:cubicBezTo>
                  <a:cubicBezTo>
                    <a:pt x="37" y="29"/>
                    <a:pt x="37" y="29"/>
                    <a:pt x="37" y="29"/>
                  </a:cubicBezTo>
                  <a:cubicBezTo>
                    <a:pt x="34" y="36"/>
                    <a:pt x="29" y="40"/>
                    <a:pt x="19" y="40"/>
                  </a:cubicBezTo>
                  <a:cubicBezTo>
                    <a:pt x="8" y="40"/>
                    <a:pt x="0" y="32"/>
                    <a:pt x="0" y="20"/>
                  </a:cubicBezTo>
                  <a:cubicBezTo>
                    <a:pt x="0" y="8"/>
                    <a:pt x="8" y="0"/>
                    <a:pt x="19" y="0"/>
                  </a:cubicBezTo>
                  <a:cubicBezTo>
                    <a:pt x="31" y="0"/>
                    <a:pt x="38" y="8"/>
                    <a:pt x="38" y="20"/>
                  </a:cubicBezTo>
                  <a:cubicBezTo>
                    <a:pt x="38" y="23"/>
                    <a:pt x="38" y="23"/>
                    <a:pt x="38" y="23"/>
                  </a:cubicBezTo>
                  <a:lnTo>
                    <a:pt x="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26" hidden="1"/>
            <p:cNvSpPr>
              <a:spLocks/>
            </p:cNvSpPr>
            <p:nvPr userDrawn="1"/>
          </p:nvSpPr>
          <p:spPr bwMode="auto">
            <a:xfrm>
              <a:off x="3071" y="2480"/>
              <a:ext cx="59" cy="93"/>
            </a:xfrm>
            <a:custGeom>
              <a:avLst/>
              <a:gdLst>
                <a:gd name="T0" fmla="*/ 0 w 25"/>
                <a:gd name="T1" fmla="*/ 1 h 39"/>
                <a:gd name="T2" fmla="*/ 7 w 25"/>
                <a:gd name="T3" fmla="*/ 1 h 39"/>
                <a:gd name="T4" fmla="*/ 9 w 25"/>
                <a:gd name="T5" fmla="*/ 5 h 39"/>
                <a:gd name="T6" fmla="*/ 18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8"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27" hidden="1"/>
            <p:cNvSpPr>
              <a:spLocks/>
            </p:cNvSpPr>
            <p:nvPr userDrawn="1"/>
          </p:nvSpPr>
          <p:spPr bwMode="auto">
            <a:xfrm>
              <a:off x="3156" y="2444"/>
              <a:ext cx="95" cy="129"/>
            </a:xfrm>
            <a:custGeom>
              <a:avLst/>
              <a:gdLst>
                <a:gd name="T0" fmla="*/ 0 w 95"/>
                <a:gd name="T1" fmla="*/ 0 h 129"/>
                <a:gd name="T2" fmla="*/ 0 w 95"/>
                <a:gd name="T3" fmla="*/ 21 h 129"/>
                <a:gd name="T4" fmla="*/ 36 w 95"/>
                <a:gd name="T5" fmla="*/ 21 h 129"/>
                <a:gd name="T6" fmla="*/ 36 w 95"/>
                <a:gd name="T7" fmla="*/ 129 h 129"/>
                <a:gd name="T8" fmla="*/ 59 w 95"/>
                <a:gd name="T9" fmla="*/ 129 h 129"/>
                <a:gd name="T10" fmla="*/ 59 w 95"/>
                <a:gd name="T11" fmla="*/ 21 h 129"/>
                <a:gd name="T12" fmla="*/ 95 w 95"/>
                <a:gd name="T13" fmla="*/ 21 h 129"/>
                <a:gd name="T14" fmla="*/ 95 w 95"/>
                <a:gd name="T15" fmla="*/ 0 h 129"/>
                <a:gd name="T16" fmla="*/ 0 w 9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9">
                  <a:moveTo>
                    <a:pt x="0" y="0"/>
                  </a:moveTo>
                  <a:lnTo>
                    <a:pt x="0" y="21"/>
                  </a:lnTo>
                  <a:lnTo>
                    <a:pt x="36" y="21"/>
                  </a:lnTo>
                  <a:lnTo>
                    <a:pt x="36" y="129"/>
                  </a:lnTo>
                  <a:lnTo>
                    <a:pt x="59" y="129"/>
                  </a:lnTo>
                  <a:lnTo>
                    <a:pt x="59" y="21"/>
                  </a:lnTo>
                  <a:lnTo>
                    <a:pt x="95" y="21"/>
                  </a:lnTo>
                  <a:lnTo>
                    <a:pt x="9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28" hidden="1"/>
            <p:cNvSpPr>
              <a:spLocks/>
            </p:cNvSpPr>
            <p:nvPr userDrawn="1"/>
          </p:nvSpPr>
          <p:spPr bwMode="auto">
            <a:xfrm>
              <a:off x="3256" y="2480"/>
              <a:ext cx="59" cy="93"/>
            </a:xfrm>
            <a:custGeom>
              <a:avLst/>
              <a:gdLst>
                <a:gd name="T0" fmla="*/ 0 w 25"/>
                <a:gd name="T1" fmla="*/ 1 h 39"/>
                <a:gd name="T2" fmla="*/ 7 w 25"/>
                <a:gd name="T3" fmla="*/ 1 h 39"/>
                <a:gd name="T4" fmla="*/ 9 w 25"/>
                <a:gd name="T5" fmla="*/ 5 h 39"/>
                <a:gd name="T6" fmla="*/ 19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9"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29" hidden="1"/>
            <p:cNvSpPr>
              <a:spLocks/>
            </p:cNvSpPr>
            <p:nvPr userDrawn="1"/>
          </p:nvSpPr>
          <p:spPr bwMode="auto">
            <a:xfrm>
              <a:off x="3324" y="2482"/>
              <a:ext cx="81" cy="93"/>
            </a:xfrm>
            <a:custGeom>
              <a:avLst/>
              <a:gdLst>
                <a:gd name="T0" fmla="*/ 34 w 34"/>
                <a:gd name="T1" fmla="*/ 38 h 39"/>
                <a:gd name="T2" fmla="*/ 27 w 34"/>
                <a:gd name="T3" fmla="*/ 38 h 39"/>
                <a:gd name="T4" fmla="*/ 25 w 34"/>
                <a:gd name="T5" fmla="*/ 34 h 39"/>
                <a:gd name="T6" fmla="*/ 13 w 34"/>
                <a:gd name="T7" fmla="*/ 39 h 39"/>
                <a:gd name="T8" fmla="*/ 0 w 34"/>
                <a:gd name="T9" fmla="*/ 23 h 39"/>
                <a:gd name="T10" fmla="*/ 0 w 34"/>
                <a:gd name="T11" fmla="*/ 0 h 39"/>
                <a:gd name="T12" fmla="*/ 9 w 34"/>
                <a:gd name="T13" fmla="*/ 0 h 39"/>
                <a:gd name="T14" fmla="*/ 9 w 34"/>
                <a:gd name="T15" fmla="*/ 22 h 39"/>
                <a:gd name="T16" fmla="*/ 16 w 34"/>
                <a:gd name="T17" fmla="*/ 31 h 39"/>
                <a:gd name="T18" fmla="*/ 25 w 34"/>
                <a:gd name="T19" fmla="*/ 21 h 39"/>
                <a:gd name="T20" fmla="*/ 25 w 34"/>
                <a:gd name="T21" fmla="*/ 0 h 39"/>
                <a:gd name="T22" fmla="*/ 34 w 34"/>
                <a:gd name="T23" fmla="*/ 0 h 39"/>
                <a:gd name="T24" fmla="*/ 34 w 34"/>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34" y="38"/>
                  </a:moveTo>
                  <a:cubicBezTo>
                    <a:pt x="27" y="38"/>
                    <a:pt x="27" y="38"/>
                    <a:pt x="27" y="38"/>
                  </a:cubicBezTo>
                  <a:cubicBezTo>
                    <a:pt x="25" y="34"/>
                    <a:pt x="25" y="34"/>
                    <a:pt x="25" y="34"/>
                  </a:cubicBezTo>
                  <a:cubicBezTo>
                    <a:pt x="23" y="37"/>
                    <a:pt x="19" y="39"/>
                    <a:pt x="13" y="39"/>
                  </a:cubicBezTo>
                  <a:cubicBezTo>
                    <a:pt x="5" y="39"/>
                    <a:pt x="0" y="34"/>
                    <a:pt x="0" y="23"/>
                  </a:cubicBezTo>
                  <a:cubicBezTo>
                    <a:pt x="0" y="0"/>
                    <a:pt x="0" y="0"/>
                    <a:pt x="0" y="0"/>
                  </a:cubicBezTo>
                  <a:cubicBezTo>
                    <a:pt x="9" y="0"/>
                    <a:pt x="9" y="0"/>
                    <a:pt x="9" y="0"/>
                  </a:cubicBezTo>
                  <a:cubicBezTo>
                    <a:pt x="9" y="22"/>
                    <a:pt x="9" y="22"/>
                    <a:pt x="9" y="22"/>
                  </a:cubicBezTo>
                  <a:cubicBezTo>
                    <a:pt x="9" y="29"/>
                    <a:pt x="12" y="31"/>
                    <a:pt x="16" y="31"/>
                  </a:cubicBezTo>
                  <a:cubicBezTo>
                    <a:pt x="21" y="31"/>
                    <a:pt x="25" y="28"/>
                    <a:pt x="25" y="21"/>
                  </a:cubicBezTo>
                  <a:cubicBezTo>
                    <a:pt x="25" y="0"/>
                    <a:pt x="25" y="0"/>
                    <a:pt x="25" y="0"/>
                  </a:cubicBezTo>
                  <a:cubicBezTo>
                    <a:pt x="34" y="0"/>
                    <a:pt x="34" y="0"/>
                    <a:pt x="34" y="0"/>
                  </a:cubicBez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130" hidden="1"/>
            <p:cNvSpPr>
              <a:spLocks/>
            </p:cNvSpPr>
            <p:nvPr userDrawn="1"/>
          </p:nvSpPr>
          <p:spPr bwMode="auto">
            <a:xfrm>
              <a:off x="3421" y="2480"/>
              <a:ext cx="76" cy="95"/>
            </a:xfrm>
            <a:custGeom>
              <a:avLst/>
              <a:gdLst>
                <a:gd name="T0" fmla="*/ 0 w 32"/>
                <a:gd name="T1" fmla="*/ 29 h 40"/>
                <a:gd name="T2" fmla="*/ 9 w 32"/>
                <a:gd name="T3" fmla="*/ 26 h 40"/>
                <a:gd name="T4" fmla="*/ 16 w 32"/>
                <a:gd name="T5" fmla="*/ 33 h 40"/>
                <a:gd name="T6" fmla="*/ 23 w 32"/>
                <a:gd name="T7" fmla="*/ 28 h 40"/>
                <a:gd name="T8" fmla="*/ 16 w 32"/>
                <a:gd name="T9" fmla="*/ 24 h 40"/>
                <a:gd name="T10" fmla="*/ 1 w 32"/>
                <a:gd name="T11" fmla="*/ 12 h 40"/>
                <a:gd name="T12" fmla="*/ 16 w 32"/>
                <a:gd name="T13" fmla="*/ 0 h 40"/>
                <a:gd name="T14" fmla="*/ 31 w 32"/>
                <a:gd name="T15" fmla="*/ 11 h 40"/>
                <a:gd name="T16" fmla="*/ 23 w 32"/>
                <a:gd name="T17" fmla="*/ 13 h 40"/>
                <a:gd name="T18" fmla="*/ 16 w 32"/>
                <a:gd name="T19" fmla="*/ 8 h 40"/>
                <a:gd name="T20" fmla="*/ 10 w 32"/>
                <a:gd name="T21" fmla="*/ 11 h 40"/>
                <a:gd name="T22" fmla="*/ 18 w 32"/>
                <a:gd name="T23" fmla="*/ 16 h 40"/>
                <a:gd name="T24" fmla="*/ 32 w 32"/>
                <a:gd name="T25" fmla="*/ 28 h 40"/>
                <a:gd name="T26" fmla="*/ 16 w 32"/>
                <a:gd name="T27" fmla="*/ 40 h 40"/>
                <a:gd name="T28" fmla="*/ 0 w 32"/>
                <a:gd name="T2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0" y="29"/>
                  </a:moveTo>
                  <a:cubicBezTo>
                    <a:pt x="9" y="26"/>
                    <a:pt x="9" y="26"/>
                    <a:pt x="9" y="26"/>
                  </a:cubicBezTo>
                  <a:cubicBezTo>
                    <a:pt x="9" y="30"/>
                    <a:pt x="11" y="33"/>
                    <a:pt x="16" y="33"/>
                  </a:cubicBezTo>
                  <a:cubicBezTo>
                    <a:pt x="21" y="33"/>
                    <a:pt x="23" y="31"/>
                    <a:pt x="23" y="28"/>
                  </a:cubicBezTo>
                  <a:cubicBezTo>
                    <a:pt x="23" y="26"/>
                    <a:pt x="22" y="25"/>
                    <a:pt x="16" y="24"/>
                  </a:cubicBezTo>
                  <a:cubicBezTo>
                    <a:pt x="8" y="22"/>
                    <a:pt x="1" y="20"/>
                    <a:pt x="1" y="12"/>
                  </a:cubicBezTo>
                  <a:cubicBezTo>
                    <a:pt x="1" y="5"/>
                    <a:pt x="7" y="0"/>
                    <a:pt x="16" y="0"/>
                  </a:cubicBezTo>
                  <a:cubicBezTo>
                    <a:pt x="24" y="0"/>
                    <a:pt x="29" y="4"/>
                    <a:pt x="31" y="11"/>
                  </a:cubicBezTo>
                  <a:cubicBezTo>
                    <a:pt x="23" y="13"/>
                    <a:pt x="23" y="13"/>
                    <a:pt x="23" y="13"/>
                  </a:cubicBezTo>
                  <a:cubicBezTo>
                    <a:pt x="22" y="10"/>
                    <a:pt x="21" y="8"/>
                    <a:pt x="16" y="8"/>
                  </a:cubicBezTo>
                  <a:cubicBezTo>
                    <a:pt x="12" y="8"/>
                    <a:pt x="10" y="9"/>
                    <a:pt x="10" y="11"/>
                  </a:cubicBezTo>
                  <a:cubicBezTo>
                    <a:pt x="10" y="14"/>
                    <a:pt x="13" y="15"/>
                    <a:pt x="18" y="16"/>
                  </a:cubicBezTo>
                  <a:cubicBezTo>
                    <a:pt x="26" y="17"/>
                    <a:pt x="32" y="20"/>
                    <a:pt x="32" y="28"/>
                  </a:cubicBezTo>
                  <a:cubicBezTo>
                    <a:pt x="32" y="35"/>
                    <a:pt x="26" y="40"/>
                    <a:pt x="16" y="40"/>
                  </a:cubicBezTo>
                  <a:cubicBezTo>
                    <a:pt x="8" y="40"/>
                    <a:pt x="2"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131" hidden="1"/>
            <p:cNvSpPr>
              <a:spLocks/>
            </p:cNvSpPr>
            <p:nvPr userDrawn="1"/>
          </p:nvSpPr>
          <p:spPr bwMode="auto">
            <a:xfrm>
              <a:off x="3504" y="2458"/>
              <a:ext cx="64" cy="117"/>
            </a:xfrm>
            <a:custGeom>
              <a:avLst/>
              <a:gdLst>
                <a:gd name="T0" fmla="*/ 7 w 27"/>
                <a:gd name="T1" fmla="*/ 38 h 49"/>
                <a:gd name="T2" fmla="*/ 7 w 27"/>
                <a:gd name="T3" fmla="*/ 18 h 49"/>
                <a:gd name="T4" fmla="*/ 0 w 27"/>
                <a:gd name="T5" fmla="*/ 18 h 49"/>
                <a:gd name="T6" fmla="*/ 0 w 27"/>
                <a:gd name="T7" fmla="*/ 10 h 49"/>
                <a:gd name="T8" fmla="*/ 7 w 27"/>
                <a:gd name="T9" fmla="*/ 10 h 49"/>
                <a:gd name="T10" fmla="*/ 7 w 27"/>
                <a:gd name="T11" fmla="*/ 0 h 49"/>
                <a:gd name="T12" fmla="*/ 16 w 27"/>
                <a:gd name="T13" fmla="*/ 0 h 49"/>
                <a:gd name="T14" fmla="*/ 16 w 27"/>
                <a:gd name="T15" fmla="*/ 10 h 49"/>
                <a:gd name="T16" fmla="*/ 26 w 27"/>
                <a:gd name="T17" fmla="*/ 10 h 49"/>
                <a:gd name="T18" fmla="*/ 26 w 27"/>
                <a:gd name="T19" fmla="*/ 18 h 49"/>
                <a:gd name="T20" fmla="*/ 16 w 27"/>
                <a:gd name="T21" fmla="*/ 18 h 49"/>
                <a:gd name="T22" fmla="*/ 16 w 27"/>
                <a:gd name="T23" fmla="*/ 37 h 49"/>
                <a:gd name="T24" fmla="*/ 20 w 27"/>
                <a:gd name="T25" fmla="*/ 41 h 49"/>
                <a:gd name="T26" fmla="*/ 23 w 27"/>
                <a:gd name="T27" fmla="*/ 40 h 49"/>
                <a:gd name="T28" fmla="*/ 27 w 27"/>
                <a:gd name="T29" fmla="*/ 46 h 49"/>
                <a:gd name="T30" fmla="*/ 18 w 27"/>
                <a:gd name="T31" fmla="*/ 49 h 49"/>
                <a:gd name="T32" fmla="*/ 7 w 27"/>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9">
                  <a:moveTo>
                    <a:pt x="7" y="38"/>
                  </a:moveTo>
                  <a:cubicBezTo>
                    <a:pt x="7" y="18"/>
                    <a:pt x="7" y="18"/>
                    <a:pt x="7" y="18"/>
                  </a:cubicBezTo>
                  <a:cubicBezTo>
                    <a:pt x="0" y="18"/>
                    <a:pt x="0" y="18"/>
                    <a:pt x="0" y="18"/>
                  </a:cubicBezTo>
                  <a:cubicBezTo>
                    <a:pt x="0" y="10"/>
                    <a:pt x="0" y="10"/>
                    <a:pt x="0" y="10"/>
                  </a:cubicBezTo>
                  <a:cubicBezTo>
                    <a:pt x="7" y="10"/>
                    <a:pt x="7" y="10"/>
                    <a:pt x="7" y="10"/>
                  </a:cubicBezTo>
                  <a:cubicBezTo>
                    <a:pt x="7" y="0"/>
                    <a:pt x="7" y="0"/>
                    <a:pt x="7" y="0"/>
                  </a:cubicBezTo>
                  <a:cubicBezTo>
                    <a:pt x="16" y="0"/>
                    <a:pt x="16" y="0"/>
                    <a:pt x="16" y="0"/>
                  </a:cubicBezTo>
                  <a:cubicBezTo>
                    <a:pt x="16" y="10"/>
                    <a:pt x="16" y="10"/>
                    <a:pt x="16" y="10"/>
                  </a:cubicBezTo>
                  <a:cubicBezTo>
                    <a:pt x="26" y="10"/>
                    <a:pt x="26" y="10"/>
                    <a:pt x="26" y="10"/>
                  </a:cubicBezTo>
                  <a:cubicBezTo>
                    <a:pt x="26" y="18"/>
                    <a:pt x="26" y="18"/>
                    <a:pt x="26" y="18"/>
                  </a:cubicBezTo>
                  <a:cubicBezTo>
                    <a:pt x="16" y="18"/>
                    <a:pt x="16" y="18"/>
                    <a:pt x="16" y="18"/>
                  </a:cubicBezTo>
                  <a:cubicBezTo>
                    <a:pt x="16" y="37"/>
                    <a:pt x="16" y="37"/>
                    <a:pt x="16" y="37"/>
                  </a:cubicBezTo>
                  <a:cubicBezTo>
                    <a:pt x="16" y="40"/>
                    <a:pt x="18" y="41"/>
                    <a:pt x="20" y="41"/>
                  </a:cubicBezTo>
                  <a:cubicBezTo>
                    <a:pt x="22" y="41"/>
                    <a:pt x="23" y="40"/>
                    <a:pt x="23" y="40"/>
                  </a:cubicBezTo>
                  <a:cubicBezTo>
                    <a:pt x="27" y="46"/>
                    <a:pt x="27" y="46"/>
                    <a:pt x="27" y="46"/>
                  </a:cubicBezTo>
                  <a:cubicBezTo>
                    <a:pt x="26" y="47"/>
                    <a:pt x="23" y="49"/>
                    <a:pt x="18" y="49"/>
                  </a:cubicBezTo>
                  <a:cubicBezTo>
                    <a:pt x="12" y="49"/>
                    <a:pt x="7" y="46"/>
                    <a:pt x="7"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132" hidden="1"/>
            <p:cNvSpPr>
              <a:spLocks noEditPoints="1"/>
            </p:cNvSpPr>
            <p:nvPr userDrawn="1"/>
          </p:nvSpPr>
          <p:spPr bwMode="auto">
            <a:xfrm>
              <a:off x="2719" y="1779"/>
              <a:ext cx="425" cy="429"/>
            </a:xfrm>
            <a:custGeom>
              <a:avLst/>
              <a:gdLst>
                <a:gd name="T0" fmla="*/ 180 w 180"/>
                <a:gd name="T1" fmla="*/ 90 h 180"/>
                <a:gd name="T2" fmla="*/ 90 w 180"/>
                <a:gd name="T3" fmla="*/ 50 h 180"/>
                <a:gd name="T4" fmla="*/ 0 w 180"/>
                <a:gd name="T5" fmla="*/ 90 h 180"/>
                <a:gd name="T6" fmla="*/ 129 w 180"/>
                <a:gd name="T7" fmla="*/ 109 h 180"/>
                <a:gd name="T8" fmla="*/ 63 w 180"/>
                <a:gd name="T9" fmla="*/ 110 h 180"/>
                <a:gd name="T10" fmla="*/ 2 w 180"/>
                <a:gd name="T11" fmla="*/ 109 h 180"/>
                <a:gd name="T12" fmla="*/ 51 w 180"/>
                <a:gd name="T13" fmla="*/ 113 h 180"/>
                <a:gd name="T14" fmla="*/ 116 w 180"/>
                <a:gd name="T15" fmla="*/ 111 h 180"/>
                <a:gd name="T16" fmla="*/ 177 w 180"/>
                <a:gd name="T17" fmla="*/ 113 h 180"/>
                <a:gd name="T18" fmla="*/ 129 w 180"/>
                <a:gd name="T19" fmla="*/ 109 h 180"/>
                <a:gd name="T20" fmla="*/ 111 w 180"/>
                <a:gd name="T21" fmla="*/ 121 h 180"/>
                <a:gd name="T22" fmla="*/ 57 w 180"/>
                <a:gd name="T23" fmla="*/ 119 h 180"/>
                <a:gd name="T24" fmla="*/ 6 w 180"/>
                <a:gd name="T25" fmla="*/ 124 h 180"/>
                <a:gd name="T26" fmla="*/ 69 w 180"/>
                <a:gd name="T27" fmla="*/ 122 h 180"/>
                <a:gd name="T28" fmla="*/ 123 w 180"/>
                <a:gd name="T29" fmla="*/ 124 h 180"/>
                <a:gd name="T30" fmla="*/ 175 w 180"/>
                <a:gd name="T31" fmla="*/ 119 h 180"/>
                <a:gd name="T32" fmla="*/ 160 w 180"/>
                <a:gd name="T33" fmla="*/ 146 h 180"/>
                <a:gd name="T34" fmla="*/ 15 w 180"/>
                <a:gd name="T35" fmla="*/ 140 h 180"/>
                <a:gd name="T36" fmla="*/ 160 w 180"/>
                <a:gd name="T37" fmla="*/ 146 h 180"/>
                <a:gd name="T38" fmla="*/ 149 w 180"/>
                <a:gd name="T39" fmla="*/ 158 h 180"/>
                <a:gd name="T40" fmla="*/ 23 w 180"/>
                <a:gd name="T41" fmla="*/ 150 h 180"/>
                <a:gd name="T42" fmla="*/ 51 w 180"/>
                <a:gd name="T43" fmla="*/ 171 h 180"/>
                <a:gd name="T44" fmla="*/ 129 w 180"/>
                <a:gd name="T45" fmla="*/ 171 h 180"/>
                <a:gd name="T46" fmla="*/ 115 w 180"/>
                <a:gd name="T47" fmla="*/ 129 h 180"/>
                <a:gd name="T48" fmla="*/ 82 w 180"/>
                <a:gd name="T49" fmla="*/ 132 h 180"/>
                <a:gd name="T50" fmla="*/ 9 w 180"/>
                <a:gd name="T51" fmla="*/ 129 h 180"/>
                <a:gd name="T52" fmla="*/ 68 w 180"/>
                <a:gd name="T53" fmla="*/ 135 h 180"/>
                <a:gd name="T54" fmla="*/ 98 w 180"/>
                <a:gd name="T55" fmla="*/ 133 h 180"/>
                <a:gd name="T56" fmla="*/ 168 w 180"/>
                <a:gd name="T57" fmla="*/ 135 h 180"/>
                <a:gd name="T58" fmla="*/ 115 w 180"/>
                <a:gd name="T59" fmla="*/ 129 h 180"/>
                <a:gd name="T60" fmla="*/ 58 w 180"/>
                <a:gd name="T61" fmla="*/ 99 h 180"/>
                <a:gd name="T62" fmla="*/ 0 w 180"/>
                <a:gd name="T63" fmla="*/ 98 h 180"/>
                <a:gd name="T64" fmla="*/ 49 w 180"/>
                <a:gd name="T65" fmla="*/ 101 h 180"/>
                <a:gd name="T66" fmla="*/ 121 w 180"/>
                <a:gd name="T67" fmla="*/ 100 h 180"/>
                <a:gd name="T68" fmla="*/ 179 w 180"/>
                <a:gd name="T69" fmla="*/ 101 h 180"/>
                <a:gd name="T70" fmla="*/ 130 w 180"/>
                <a:gd name="T71" fmla="*/ 98 h 180"/>
                <a:gd name="T72" fmla="*/ 134 w 180"/>
                <a:gd name="T73" fmla="*/ 168 h 180"/>
                <a:gd name="T74" fmla="*/ 34 w 180"/>
                <a:gd name="T75" fmla="*/ 161 h 180"/>
                <a:gd name="T76" fmla="*/ 134 w 180"/>
                <a:gd name="T7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90" y="0"/>
                  </a:moveTo>
                  <a:cubicBezTo>
                    <a:pt x="140" y="0"/>
                    <a:pt x="180" y="40"/>
                    <a:pt x="180" y="90"/>
                  </a:cubicBezTo>
                  <a:cubicBezTo>
                    <a:pt x="129" y="90"/>
                    <a:pt x="129" y="90"/>
                    <a:pt x="129" y="90"/>
                  </a:cubicBezTo>
                  <a:cubicBezTo>
                    <a:pt x="129" y="68"/>
                    <a:pt x="112" y="50"/>
                    <a:pt x="90" y="50"/>
                  </a:cubicBezTo>
                  <a:cubicBezTo>
                    <a:pt x="68" y="50"/>
                    <a:pt x="50" y="68"/>
                    <a:pt x="50" y="90"/>
                  </a:cubicBezTo>
                  <a:cubicBezTo>
                    <a:pt x="0" y="90"/>
                    <a:pt x="0" y="90"/>
                    <a:pt x="0" y="90"/>
                  </a:cubicBezTo>
                  <a:cubicBezTo>
                    <a:pt x="0" y="40"/>
                    <a:pt x="40" y="0"/>
                    <a:pt x="90" y="0"/>
                  </a:cubicBezTo>
                  <a:moveTo>
                    <a:pt x="129" y="109"/>
                  </a:moveTo>
                  <a:cubicBezTo>
                    <a:pt x="125" y="109"/>
                    <a:pt x="120" y="110"/>
                    <a:pt x="116" y="110"/>
                  </a:cubicBezTo>
                  <a:cubicBezTo>
                    <a:pt x="63" y="110"/>
                    <a:pt x="63" y="110"/>
                    <a:pt x="63" y="110"/>
                  </a:cubicBezTo>
                  <a:cubicBezTo>
                    <a:pt x="60" y="110"/>
                    <a:pt x="54" y="109"/>
                    <a:pt x="51" y="109"/>
                  </a:cubicBezTo>
                  <a:cubicBezTo>
                    <a:pt x="2" y="109"/>
                    <a:pt x="2" y="109"/>
                    <a:pt x="2" y="109"/>
                  </a:cubicBezTo>
                  <a:cubicBezTo>
                    <a:pt x="2" y="110"/>
                    <a:pt x="2" y="111"/>
                    <a:pt x="3" y="113"/>
                  </a:cubicBezTo>
                  <a:cubicBezTo>
                    <a:pt x="51" y="113"/>
                    <a:pt x="51" y="113"/>
                    <a:pt x="51" y="113"/>
                  </a:cubicBezTo>
                  <a:cubicBezTo>
                    <a:pt x="54" y="113"/>
                    <a:pt x="59" y="111"/>
                    <a:pt x="63" y="111"/>
                  </a:cubicBezTo>
                  <a:cubicBezTo>
                    <a:pt x="116" y="111"/>
                    <a:pt x="116" y="111"/>
                    <a:pt x="116" y="111"/>
                  </a:cubicBezTo>
                  <a:cubicBezTo>
                    <a:pt x="120" y="111"/>
                    <a:pt x="125" y="113"/>
                    <a:pt x="129" y="113"/>
                  </a:cubicBezTo>
                  <a:cubicBezTo>
                    <a:pt x="177" y="113"/>
                    <a:pt x="177" y="113"/>
                    <a:pt x="177" y="113"/>
                  </a:cubicBezTo>
                  <a:cubicBezTo>
                    <a:pt x="177" y="111"/>
                    <a:pt x="178" y="110"/>
                    <a:pt x="178" y="109"/>
                  </a:cubicBezTo>
                  <a:lnTo>
                    <a:pt x="129" y="109"/>
                  </a:lnTo>
                  <a:close/>
                  <a:moveTo>
                    <a:pt x="123" y="119"/>
                  </a:moveTo>
                  <a:cubicBezTo>
                    <a:pt x="120" y="119"/>
                    <a:pt x="114" y="121"/>
                    <a:pt x="111" y="121"/>
                  </a:cubicBezTo>
                  <a:cubicBezTo>
                    <a:pt x="69" y="121"/>
                    <a:pt x="69" y="121"/>
                    <a:pt x="69" y="121"/>
                  </a:cubicBezTo>
                  <a:cubicBezTo>
                    <a:pt x="65" y="121"/>
                    <a:pt x="60" y="119"/>
                    <a:pt x="57" y="119"/>
                  </a:cubicBezTo>
                  <a:cubicBezTo>
                    <a:pt x="5" y="119"/>
                    <a:pt x="5" y="119"/>
                    <a:pt x="5" y="119"/>
                  </a:cubicBezTo>
                  <a:cubicBezTo>
                    <a:pt x="5" y="121"/>
                    <a:pt x="6" y="122"/>
                    <a:pt x="6" y="124"/>
                  </a:cubicBezTo>
                  <a:cubicBezTo>
                    <a:pt x="57" y="124"/>
                    <a:pt x="57" y="124"/>
                    <a:pt x="57" y="124"/>
                  </a:cubicBezTo>
                  <a:cubicBezTo>
                    <a:pt x="60" y="124"/>
                    <a:pt x="64" y="122"/>
                    <a:pt x="69" y="122"/>
                  </a:cubicBezTo>
                  <a:cubicBezTo>
                    <a:pt x="111" y="122"/>
                    <a:pt x="111" y="122"/>
                    <a:pt x="111" y="122"/>
                  </a:cubicBezTo>
                  <a:cubicBezTo>
                    <a:pt x="115" y="122"/>
                    <a:pt x="120" y="124"/>
                    <a:pt x="123" y="124"/>
                  </a:cubicBezTo>
                  <a:cubicBezTo>
                    <a:pt x="173" y="124"/>
                    <a:pt x="173" y="124"/>
                    <a:pt x="173" y="124"/>
                  </a:cubicBezTo>
                  <a:cubicBezTo>
                    <a:pt x="174" y="122"/>
                    <a:pt x="175" y="121"/>
                    <a:pt x="175" y="119"/>
                  </a:cubicBezTo>
                  <a:lnTo>
                    <a:pt x="123" y="119"/>
                  </a:lnTo>
                  <a:close/>
                  <a:moveTo>
                    <a:pt x="160" y="146"/>
                  </a:moveTo>
                  <a:cubicBezTo>
                    <a:pt x="162" y="144"/>
                    <a:pt x="163" y="142"/>
                    <a:pt x="165" y="140"/>
                  </a:cubicBezTo>
                  <a:cubicBezTo>
                    <a:pt x="15" y="140"/>
                    <a:pt x="15" y="140"/>
                    <a:pt x="15" y="140"/>
                  </a:cubicBezTo>
                  <a:cubicBezTo>
                    <a:pt x="16" y="142"/>
                    <a:pt x="18" y="144"/>
                    <a:pt x="19" y="146"/>
                  </a:cubicBezTo>
                  <a:lnTo>
                    <a:pt x="160" y="146"/>
                  </a:lnTo>
                  <a:close/>
                  <a:moveTo>
                    <a:pt x="30" y="158"/>
                  </a:moveTo>
                  <a:cubicBezTo>
                    <a:pt x="149" y="158"/>
                    <a:pt x="149" y="158"/>
                    <a:pt x="149" y="158"/>
                  </a:cubicBezTo>
                  <a:cubicBezTo>
                    <a:pt x="152" y="155"/>
                    <a:pt x="155" y="153"/>
                    <a:pt x="157" y="150"/>
                  </a:cubicBezTo>
                  <a:cubicBezTo>
                    <a:pt x="23" y="150"/>
                    <a:pt x="23" y="150"/>
                    <a:pt x="23" y="150"/>
                  </a:cubicBezTo>
                  <a:cubicBezTo>
                    <a:pt x="25" y="153"/>
                    <a:pt x="28" y="155"/>
                    <a:pt x="30" y="158"/>
                  </a:cubicBezTo>
                  <a:moveTo>
                    <a:pt x="51" y="171"/>
                  </a:moveTo>
                  <a:cubicBezTo>
                    <a:pt x="63" y="177"/>
                    <a:pt x="76" y="180"/>
                    <a:pt x="90" y="180"/>
                  </a:cubicBezTo>
                  <a:cubicBezTo>
                    <a:pt x="104" y="180"/>
                    <a:pt x="117" y="177"/>
                    <a:pt x="129" y="171"/>
                  </a:cubicBezTo>
                  <a:lnTo>
                    <a:pt x="51" y="171"/>
                  </a:lnTo>
                  <a:close/>
                  <a:moveTo>
                    <a:pt x="115" y="129"/>
                  </a:moveTo>
                  <a:cubicBezTo>
                    <a:pt x="111" y="129"/>
                    <a:pt x="104" y="132"/>
                    <a:pt x="98" y="132"/>
                  </a:cubicBezTo>
                  <a:cubicBezTo>
                    <a:pt x="82" y="132"/>
                    <a:pt x="82" y="132"/>
                    <a:pt x="82" y="132"/>
                  </a:cubicBezTo>
                  <a:cubicBezTo>
                    <a:pt x="75" y="132"/>
                    <a:pt x="69" y="129"/>
                    <a:pt x="65" y="129"/>
                  </a:cubicBezTo>
                  <a:cubicBezTo>
                    <a:pt x="9" y="129"/>
                    <a:pt x="9" y="129"/>
                    <a:pt x="9" y="129"/>
                  </a:cubicBezTo>
                  <a:cubicBezTo>
                    <a:pt x="10" y="131"/>
                    <a:pt x="11" y="133"/>
                    <a:pt x="12" y="135"/>
                  </a:cubicBezTo>
                  <a:cubicBezTo>
                    <a:pt x="68" y="135"/>
                    <a:pt x="68" y="135"/>
                    <a:pt x="68" y="135"/>
                  </a:cubicBezTo>
                  <a:cubicBezTo>
                    <a:pt x="72" y="135"/>
                    <a:pt x="75" y="133"/>
                    <a:pt x="82" y="133"/>
                  </a:cubicBezTo>
                  <a:cubicBezTo>
                    <a:pt x="98" y="133"/>
                    <a:pt x="98" y="133"/>
                    <a:pt x="98" y="133"/>
                  </a:cubicBezTo>
                  <a:cubicBezTo>
                    <a:pt x="104" y="133"/>
                    <a:pt x="108" y="135"/>
                    <a:pt x="112" y="135"/>
                  </a:cubicBezTo>
                  <a:cubicBezTo>
                    <a:pt x="168" y="135"/>
                    <a:pt x="168" y="135"/>
                    <a:pt x="168" y="135"/>
                  </a:cubicBezTo>
                  <a:cubicBezTo>
                    <a:pt x="169" y="133"/>
                    <a:pt x="170" y="131"/>
                    <a:pt x="171" y="129"/>
                  </a:cubicBezTo>
                  <a:lnTo>
                    <a:pt x="115" y="129"/>
                  </a:lnTo>
                  <a:close/>
                  <a:moveTo>
                    <a:pt x="121" y="99"/>
                  </a:moveTo>
                  <a:cubicBezTo>
                    <a:pt x="58" y="99"/>
                    <a:pt x="58" y="99"/>
                    <a:pt x="58" y="99"/>
                  </a:cubicBezTo>
                  <a:cubicBezTo>
                    <a:pt x="55" y="99"/>
                    <a:pt x="52" y="98"/>
                    <a:pt x="49" y="98"/>
                  </a:cubicBezTo>
                  <a:cubicBezTo>
                    <a:pt x="0" y="98"/>
                    <a:pt x="0" y="98"/>
                    <a:pt x="0" y="98"/>
                  </a:cubicBezTo>
                  <a:cubicBezTo>
                    <a:pt x="0" y="99"/>
                    <a:pt x="0" y="100"/>
                    <a:pt x="1" y="101"/>
                  </a:cubicBezTo>
                  <a:cubicBezTo>
                    <a:pt x="49" y="101"/>
                    <a:pt x="49" y="101"/>
                    <a:pt x="49" y="101"/>
                  </a:cubicBezTo>
                  <a:cubicBezTo>
                    <a:pt x="52" y="101"/>
                    <a:pt x="55" y="100"/>
                    <a:pt x="58" y="100"/>
                  </a:cubicBezTo>
                  <a:cubicBezTo>
                    <a:pt x="121" y="100"/>
                    <a:pt x="121" y="100"/>
                    <a:pt x="121" y="100"/>
                  </a:cubicBezTo>
                  <a:cubicBezTo>
                    <a:pt x="125" y="100"/>
                    <a:pt x="128" y="101"/>
                    <a:pt x="130" y="101"/>
                  </a:cubicBezTo>
                  <a:cubicBezTo>
                    <a:pt x="179" y="101"/>
                    <a:pt x="179" y="101"/>
                    <a:pt x="179" y="101"/>
                  </a:cubicBezTo>
                  <a:cubicBezTo>
                    <a:pt x="179" y="100"/>
                    <a:pt x="179" y="99"/>
                    <a:pt x="179" y="98"/>
                  </a:cubicBezTo>
                  <a:cubicBezTo>
                    <a:pt x="130" y="98"/>
                    <a:pt x="130" y="98"/>
                    <a:pt x="130" y="98"/>
                  </a:cubicBezTo>
                  <a:cubicBezTo>
                    <a:pt x="128" y="98"/>
                    <a:pt x="125" y="99"/>
                    <a:pt x="121" y="99"/>
                  </a:cubicBezTo>
                  <a:moveTo>
                    <a:pt x="134" y="168"/>
                  </a:moveTo>
                  <a:cubicBezTo>
                    <a:pt x="138" y="166"/>
                    <a:pt x="142" y="164"/>
                    <a:pt x="146" y="161"/>
                  </a:cubicBezTo>
                  <a:cubicBezTo>
                    <a:pt x="34" y="161"/>
                    <a:pt x="34" y="161"/>
                    <a:pt x="34" y="161"/>
                  </a:cubicBezTo>
                  <a:cubicBezTo>
                    <a:pt x="38" y="164"/>
                    <a:pt x="41" y="166"/>
                    <a:pt x="45" y="168"/>
                  </a:cubicBezTo>
                  <a:lnTo>
                    <a:pt x="134"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86" name="shpLogoENGExplorers" hidden="1"/>
          <p:cNvGrpSpPr>
            <a:grpSpLocks noChangeAspect="1"/>
          </p:cNvGrpSpPr>
          <p:nvPr userDrawn="1"/>
        </p:nvGrpSpPr>
        <p:grpSpPr bwMode="auto">
          <a:xfrm>
            <a:off x="375005" y="348563"/>
            <a:ext cx="3651352" cy="616373"/>
            <a:chOff x="647" y="1621"/>
            <a:chExt cx="6386" cy="1078"/>
          </a:xfrm>
          <a:solidFill>
            <a:schemeClr val="tx2"/>
          </a:solidFill>
        </p:grpSpPr>
        <p:sp>
          <p:nvSpPr>
            <p:cNvPr id="287" name="Rectangle 136" hidden="1"/>
            <p:cNvSpPr>
              <a:spLocks noChangeArrowheads="1"/>
            </p:cNvSpPr>
            <p:nvPr userDrawn="1"/>
          </p:nvSpPr>
          <p:spPr bwMode="auto">
            <a:xfrm>
              <a:off x="2038" y="1621"/>
              <a:ext cx="16" cy="107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137" hidden="1"/>
            <p:cNvSpPr>
              <a:spLocks noEditPoints="1"/>
            </p:cNvSpPr>
            <p:nvPr userDrawn="1"/>
          </p:nvSpPr>
          <p:spPr bwMode="auto">
            <a:xfrm>
              <a:off x="2317" y="1623"/>
              <a:ext cx="4716" cy="1074"/>
            </a:xfrm>
            <a:custGeom>
              <a:avLst/>
              <a:gdLst>
                <a:gd name="T0" fmla="*/ 1446 w 1994"/>
                <a:gd name="T1" fmla="*/ 134 h 451"/>
                <a:gd name="T2" fmla="*/ 1506 w 1994"/>
                <a:gd name="T3" fmla="*/ 135 h 451"/>
                <a:gd name="T4" fmla="*/ 1533 w 1994"/>
                <a:gd name="T5" fmla="*/ 160 h 451"/>
                <a:gd name="T6" fmla="*/ 1570 w 1994"/>
                <a:gd name="T7" fmla="*/ 220 h 451"/>
                <a:gd name="T8" fmla="*/ 1451 w 1994"/>
                <a:gd name="T9" fmla="*/ 403 h 451"/>
                <a:gd name="T10" fmla="*/ 1473 w 1994"/>
                <a:gd name="T11" fmla="*/ 312 h 451"/>
                <a:gd name="T12" fmla="*/ 1811 w 1994"/>
                <a:gd name="T13" fmla="*/ 350 h 451"/>
                <a:gd name="T14" fmla="*/ 1885 w 1994"/>
                <a:gd name="T15" fmla="*/ 386 h 451"/>
                <a:gd name="T16" fmla="*/ 1904 w 1994"/>
                <a:gd name="T17" fmla="*/ 157 h 451"/>
                <a:gd name="T18" fmla="*/ 1974 w 1994"/>
                <a:gd name="T19" fmla="*/ 173 h 451"/>
                <a:gd name="T20" fmla="*/ 1774 w 1994"/>
                <a:gd name="T21" fmla="*/ 164 h 451"/>
                <a:gd name="T22" fmla="*/ 1858 w 1994"/>
                <a:gd name="T23" fmla="*/ 312 h 451"/>
                <a:gd name="T24" fmla="*/ 1883 w 1994"/>
                <a:gd name="T25" fmla="*/ 403 h 451"/>
                <a:gd name="T26" fmla="*/ 1620 w 1994"/>
                <a:gd name="T27" fmla="*/ 79 h 451"/>
                <a:gd name="T28" fmla="*/ 1687 w 1994"/>
                <a:gd name="T29" fmla="*/ 216 h 451"/>
                <a:gd name="T30" fmla="*/ 1108 w 1994"/>
                <a:gd name="T31" fmla="*/ 352 h 451"/>
                <a:gd name="T32" fmla="*/ 1072 w 1994"/>
                <a:gd name="T33" fmla="*/ 368 h 451"/>
                <a:gd name="T34" fmla="*/ 1108 w 1994"/>
                <a:gd name="T35" fmla="*/ 352 h 451"/>
                <a:gd name="T36" fmla="*/ 1145 w 1994"/>
                <a:gd name="T37" fmla="*/ 366 h 451"/>
                <a:gd name="T38" fmla="*/ 1295 w 1994"/>
                <a:gd name="T39" fmla="*/ 181 h 451"/>
                <a:gd name="T40" fmla="*/ 476 w 1994"/>
                <a:gd name="T41" fmla="*/ 106 h 451"/>
                <a:gd name="T42" fmla="*/ 351 w 1994"/>
                <a:gd name="T43" fmla="*/ 134 h 451"/>
                <a:gd name="T44" fmla="*/ 291 w 1994"/>
                <a:gd name="T45" fmla="*/ 259 h 451"/>
                <a:gd name="T46" fmla="*/ 358 w 1994"/>
                <a:gd name="T47" fmla="*/ 301 h 451"/>
                <a:gd name="T48" fmla="*/ 427 w 1994"/>
                <a:gd name="T49" fmla="*/ 259 h 451"/>
                <a:gd name="T50" fmla="*/ 681 w 1994"/>
                <a:gd name="T51" fmla="*/ 121 h 451"/>
                <a:gd name="T52" fmla="*/ 675 w 1994"/>
                <a:gd name="T53" fmla="*/ 167 h 451"/>
                <a:gd name="T54" fmla="*/ 670 w 1994"/>
                <a:gd name="T55" fmla="*/ 262 h 451"/>
                <a:gd name="T56" fmla="*/ 700 w 1994"/>
                <a:gd name="T57" fmla="*/ 276 h 451"/>
                <a:gd name="T58" fmla="*/ 688 w 1994"/>
                <a:gd name="T59" fmla="*/ 327 h 451"/>
                <a:gd name="T60" fmla="*/ 634 w 1994"/>
                <a:gd name="T61" fmla="*/ 312 h 451"/>
                <a:gd name="T62" fmla="*/ 599 w 1994"/>
                <a:gd name="T63" fmla="*/ 304 h 451"/>
                <a:gd name="T64" fmla="*/ 592 w 1994"/>
                <a:gd name="T65" fmla="*/ 108 h 451"/>
                <a:gd name="T66" fmla="*/ 494 w 1994"/>
                <a:gd name="T67" fmla="*/ 421 h 451"/>
                <a:gd name="T68" fmla="*/ 660 w 1994"/>
                <a:gd name="T69" fmla="*/ 403 h 451"/>
                <a:gd name="T70" fmla="*/ 1008 w 1994"/>
                <a:gd name="T71" fmla="*/ 365 h 451"/>
                <a:gd name="T72" fmla="*/ 939 w 1994"/>
                <a:gd name="T73" fmla="*/ 295 h 451"/>
                <a:gd name="T74" fmla="*/ 967 w 1994"/>
                <a:gd name="T75" fmla="*/ 182 h 451"/>
                <a:gd name="T76" fmla="*/ 940 w 1994"/>
                <a:gd name="T77" fmla="*/ 157 h 451"/>
                <a:gd name="T78" fmla="*/ 937 w 1994"/>
                <a:gd name="T79" fmla="*/ 147 h 451"/>
                <a:gd name="T80" fmla="*/ 992 w 1994"/>
                <a:gd name="T81" fmla="*/ 187 h 451"/>
                <a:gd name="T82" fmla="*/ 988 w 1994"/>
                <a:gd name="T83" fmla="*/ 250 h 451"/>
                <a:gd name="T84" fmla="*/ 1065 w 1994"/>
                <a:gd name="T85" fmla="*/ 267 h 451"/>
                <a:gd name="T86" fmla="*/ 1098 w 1994"/>
                <a:gd name="T87" fmla="*/ 291 h 451"/>
                <a:gd name="T88" fmla="*/ 999 w 1994"/>
                <a:gd name="T89" fmla="*/ 72 h 451"/>
                <a:gd name="T90" fmla="*/ 1061 w 1994"/>
                <a:gd name="T91" fmla="*/ 376 h 451"/>
                <a:gd name="T92" fmla="*/ 1020 w 1994"/>
                <a:gd name="T93" fmla="*/ 372 h 451"/>
                <a:gd name="T94" fmla="*/ 1009 w 1994"/>
                <a:gd name="T95" fmla="*/ 402 h 451"/>
                <a:gd name="T96" fmla="*/ 786 w 1994"/>
                <a:gd name="T97" fmla="*/ 0 h 451"/>
                <a:gd name="T98" fmla="*/ 803 w 1994"/>
                <a:gd name="T99" fmla="*/ 140 h 451"/>
                <a:gd name="T100" fmla="*/ 820 w 1994"/>
                <a:gd name="T101" fmla="*/ 53 h 451"/>
                <a:gd name="T102" fmla="*/ 853 w 1994"/>
                <a:gd name="T103" fmla="*/ 366 h 451"/>
                <a:gd name="T104" fmla="*/ 31 w 1994"/>
                <a:gd name="T105" fmla="*/ 150 h 451"/>
                <a:gd name="T106" fmla="*/ 118 w 1994"/>
                <a:gd name="T107" fmla="*/ 133 h 451"/>
                <a:gd name="T108" fmla="*/ 149 w 1994"/>
                <a:gd name="T109" fmla="*/ 113 h 451"/>
                <a:gd name="T110" fmla="*/ 133 w 1994"/>
                <a:gd name="T111" fmla="*/ 127 h 451"/>
                <a:gd name="T112" fmla="*/ 157 w 1994"/>
                <a:gd name="T113" fmla="*/ 179 h 451"/>
                <a:gd name="T114" fmla="*/ 74 w 1994"/>
                <a:gd name="T115" fmla="*/ 154 h 451"/>
                <a:gd name="T116" fmla="*/ 74 w 1994"/>
                <a:gd name="T117" fmla="*/ 196 h 451"/>
                <a:gd name="T118" fmla="*/ 0 w 1994"/>
                <a:gd name="T119" fmla="*/ 163 h 451"/>
                <a:gd name="T120" fmla="*/ 208 w 1994"/>
                <a:gd name="T121" fmla="*/ 279 h 451"/>
                <a:gd name="T122" fmla="*/ 97 w 1994"/>
                <a:gd name="T123" fmla="*/ 259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4" h="451">
                  <a:moveTo>
                    <a:pt x="1423" y="207"/>
                  </a:moveTo>
                  <a:cubicBezTo>
                    <a:pt x="1423" y="207"/>
                    <a:pt x="1412" y="191"/>
                    <a:pt x="1405" y="167"/>
                  </a:cubicBezTo>
                  <a:cubicBezTo>
                    <a:pt x="1404" y="163"/>
                    <a:pt x="1405" y="160"/>
                    <a:pt x="1407" y="160"/>
                  </a:cubicBezTo>
                  <a:cubicBezTo>
                    <a:pt x="1412" y="161"/>
                    <a:pt x="1428" y="165"/>
                    <a:pt x="1429" y="163"/>
                  </a:cubicBezTo>
                  <a:cubicBezTo>
                    <a:pt x="1429" y="163"/>
                    <a:pt x="1435" y="155"/>
                    <a:pt x="1434" y="137"/>
                  </a:cubicBezTo>
                  <a:cubicBezTo>
                    <a:pt x="1434" y="137"/>
                    <a:pt x="1444" y="134"/>
                    <a:pt x="1446" y="134"/>
                  </a:cubicBezTo>
                  <a:cubicBezTo>
                    <a:pt x="1446" y="126"/>
                    <a:pt x="1446" y="126"/>
                    <a:pt x="1446" y="126"/>
                  </a:cubicBezTo>
                  <a:cubicBezTo>
                    <a:pt x="1445" y="125"/>
                    <a:pt x="1445" y="125"/>
                    <a:pt x="1445" y="125"/>
                  </a:cubicBezTo>
                  <a:cubicBezTo>
                    <a:pt x="1445" y="125"/>
                    <a:pt x="1449" y="123"/>
                    <a:pt x="1452" y="125"/>
                  </a:cubicBezTo>
                  <a:cubicBezTo>
                    <a:pt x="1451" y="126"/>
                    <a:pt x="1451" y="126"/>
                    <a:pt x="1451" y="126"/>
                  </a:cubicBezTo>
                  <a:cubicBezTo>
                    <a:pt x="1451" y="134"/>
                    <a:pt x="1451" y="134"/>
                    <a:pt x="1451" y="134"/>
                  </a:cubicBezTo>
                  <a:cubicBezTo>
                    <a:pt x="1506" y="135"/>
                    <a:pt x="1506" y="135"/>
                    <a:pt x="1506" y="135"/>
                  </a:cubicBezTo>
                  <a:cubicBezTo>
                    <a:pt x="1527" y="138"/>
                    <a:pt x="1527" y="138"/>
                    <a:pt x="1527" y="138"/>
                  </a:cubicBezTo>
                  <a:cubicBezTo>
                    <a:pt x="1527" y="143"/>
                    <a:pt x="1527" y="143"/>
                    <a:pt x="1527" y="143"/>
                  </a:cubicBezTo>
                  <a:cubicBezTo>
                    <a:pt x="1527" y="149"/>
                    <a:pt x="1527" y="149"/>
                    <a:pt x="1527" y="149"/>
                  </a:cubicBezTo>
                  <a:cubicBezTo>
                    <a:pt x="1527" y="149"/>
                    <a:pt x="1530" y="149"/>
                    <a:pt x="1530" y="151"/>
                  </a:cubicBezTo>
                  <a:cubicBezTo>
                    <a:pt x="1530" y="151"/>
                    <a:pt x="1530" y="155"/>
                    <a:pt x="1532" y="157"/>
                  </a:cubicBezTo>
                  <a:cubicBezTo>
                    <a:pt x="1532" y="157"/>
                    <a:pt x="1533" y="159"/>
                    <a:pt x="1533" y="160"/>
                  </a:cubicBezTo>
                  <a:cubicBezTo>
                    <a:pt x="1533" y="173"/>
                    <a:pt x="1533" y="173"/>
                    <a:pt x="1533" y="173"/>
                  </a:cubicBezTo>
                  <a:cubicBezTo>
                    <a:pt x="1479" y="198"/>
                    <a:pt x="1479" y="198"/>
                    <a:pt x="1479" y="198"/>
                  </a:cubicBezTo>
                  <a:cubicBezTo>
                    <a:pt x="1479" y="198"/>
                    <a:pt x="1436" y="209"/>
                    <a:pt x="1423" y="207"/>
                  </a:cubicBezTo>
                  <a:moveTo>
                    <a:pt x="1436" y="250"/>
                  </a:moveTo>
                  <a:cubicBezTo>
                    <a:pt x="1540" y="250"/>
                    <a:pt x="1540" y="250"/>
                    <a:pt x="1540" y="250"/>
                  </a:cubicBezTo>
                  <a:cubicBezTo>
                    <a:pt x="1557" y="250"/>
                    <a:pt x="1570" y="237"/>
                    <a:pt x="1570" y="220"/>
                  </a:cubicBezTo>
                  <a:cubicBezTo>
                    <a:pt x="1570" y="163"/>
                    <a:pt x="1570" y="163"/>
                    <a:pt x="1570" y="163"/>
                  </a:cubicBezTo>
                  <a:cubicBezTo>
                    <a:pt x="1570" y="126"/>
                    <a:pt x="1548" y="73"/>
                    <a:pt x="1451" y="73"/>
                  </a:cubicBezTo>
                  <a:cubicBezTo>
                    <a:pt x="1354" y="73"/>
                    <a:pt x="1332" y="126"/>
                    <a:pt x="1332" y="163"/>
                  </a:cubicBezTo>
                  <a:cubicBezTo>
                    <a:pt x="1332" y="282"/>
                    <a:pt x="1332" y="282"/>
                    <a:pt x="1332" y="282"/>
                  </a:cubicBezTo>
                  <a:cubicBezTo>
                    <a:pt x="1332" y="299"/>
                    <a:pt x="1335" y="326"/>
                    <a:pt x="1339" y="342"/>
                  </a:cubicBezTo>
                  <a:cubicBezTo>
                    <a:pt x="1339" y="342"/>
                    <a:pt x="1354" y="403"/>
                    <a:pt x="1451" y="403"/>
                  </a:cubicBezTo>
                  <a:cubicBezTo>
                    <a:pt x="1548" y="403"/>
                    <a:pt x="1563" y="342"/>
                    <a:pt x="1563" y="342"/>
                  </a:cubicBezTo>
                  <a:cubicBezTo>
                    <a:pt x="1567" y="326"/>
                    <a:pt x="1570" y="305"/>
                    <a:pt x="1570" y="296"/>
                  </a:cubicBezTo>
                  <a:cubicBezTo>
                    <a:pt x="1570" y="286"/>
                    <a:pt x="1557" y="279"/>
                    <a:pt x="1540" y="279"/>
                  </a:cubicBezTo>
                  <a:cubicBezTo>
                    <a:pt x="1503" y="279"/>
                    <a:pt x="1503" y="279"/>
                    <a:pt x="1503" y="279"/>
                  </a:cubicBezTo>
                  <a:cubicBezTo>
                    <a:pt x="1487" y="279"/>
                    <a:pt x="1473" y="292"/>
                    <a:pt x="1473" y="309"/>
                  </a:cubicBezTo>
                  <a:cubicBezTo>
                    <a:pt x="1473" y="312"/>
                    <a:pt x="1473" y="312"/>
                    <a:pt x="1473" y="312"/>
                  </a:cubicBezTo>
                  <a:cubicBezTo>
                    <a:pt x="1473" y="323"/>
                    <a:pt x="1473" y="337"/>
                    <a:pt x="1451" y="337"/>
                  </a:cubicBezTo>
                  <a:cubicBezTo>
                    <a:pt x="1429" y="337"/>
                    <a:pt x="1429" y="323"/>
                    <a:pt x="1429" y="312"/>
                  </a:cubicBezTo>
                  <a:cubicBezTo>
                    <a:pt x="1429" y="259"/>
                    <a:pt x="1429" y="259"/>
                    <a:pt x="1429" y="259"/>
                  </a:cubicBezTo>
                  <a:cubicBezTo>
                    <a:pt x="1429" y="259"/>
                    <a:pt x="1430" y="250"/>
                    <a:pt x="1436" y="250"/>
                  </a:cubicBezTo>
                  <a:moveTo>
                    <a:pt x="1885" y="386"/>
                  </a:moveTo>
                  <a:cubicBezTo>
                    <a:pt x="1854" y="386"/>
                    <a:pt x="1827" y="372"/>
                    <a:pt x="1811" y="350"/>
                  </a:cubicBezTo>
                  <a:cubicBezTo>
                    <a:pt x="1826" y="363"/>
                    <a:pt x="1847" y="371"/>
                    <a:pt x="1870" y="371"/>
                  </a:cubicBezTo>
                  <a:cubicBezTo>
                    <a:pt x="1894" y="371"/>
                    <a:pt x="1917" y="362"/>
                    <a:pt x="1933" y="347"/>
                  </a:cubicBezTo>
                  <a:cubicBezTo>
                    <a:pt x="1947" y="331"/>
                    <a:pt x="1947" y="322"/>
                    <a:pt x="1934" y="322"/>
                  </a:cubicBezTo>
                  <a:cubicBezTo>
                    <a:pt x="1921" y="322"/>
                    <a:pt x="1904" y="281"/>
                    <a:pt x="1941" y="281"/>
                  </a:cubicBezTo>
                  <a:cubicBezTo>
                    <a:pt x="1977" y="281"/>
                    <a:pt x="1975" y="312"/>
                    <a:pt x="1975" y="312"/>
                  </a:cubicBezTo>
                  <a:cubicBezTo>
                    <a:pt x="1975" y="361"/>
                    <a:pt x="1930" y="386"/>
                    <a:pt x="1885" y="386"/>
                  </a:cubicBezTo>
                  <a:moveTo>
                    <a:pt x="1928" y="215"/>
                  </a:moveTo>
                  <a:cubicBezTo>
                    <a:pt x="1899" y="193"/>
                    <a:pt x="1861" y="178"/>
                    <a:pt x="1861" y="153"/>
                  </a:cubicBezTo>
                  <a:cubicBezTo>
                    <a:pt x="1861" y="138"/>
                    <a:pt x="1869" y="131"/>
                    <a:pt x="1883" y="131"/>
                  </a:cubicBezTo>
                  <a:cubicBezTo>
                    <a:pt x="1903" y="131"/>
                    <a:pt x="1903" y="148"/>
                    <a:pt x="1903" y="156"/>
                  </a:cubicBezTo>
                  <a:cubicBezTo>
                    <a:pt x="1903" y="156"/>
                    <a:pt x="1903" y="156"/>
                    <a:pt x="1903" y="156"/>
                  </a:cubicBezTo>
                  <a:cubicBezTo>
                    <a:pt x="1904" y="157"/>
                    <a:pt x="1904" y="157"/>
                    <a:pt x="1904" y="157"/>
                  </a:cubicBezTo>
                  <a:cubicBezTo>
                    <a:pt x="1904" y="157"/>
                    <a:pt x="1903" y="157"/>
                    <a:pt x="1903" y="158"/>
                  </a:cubicBezTo>
                  <a:cubicBezTo>
                    <a:pt x="1903" y="166"/>
                    <a:pt x="1910" y="173"/>
                    <a:pt x="1919" y="173"/>
                  </a:cubicBezTo>
                  <a:cubicBezTo>
                    <a:pt x="1919" y="173"/>
                    <a:pt x="1919" y="173"/>
                    <a:pt x="1919" y="173"/>
                  </a:cubicBezTo>
                  <a:cubicBezTo>
                    <a:pt x="1919" y="173"/>
                    <a:pt x="1919" y="173"/>
                    <a:pt x="1919" y="173"/>
                  </a:cubicBezTo>
                  <a:cubicBezTo>
                    <a:pt x="1974" y="173"/>
                    <a:pt x="1974" y="173"/>
                    <a:pt x="1974" y="173"/>
                  </a:cubicBezTo>
                  <a:cubicBezTo>
                    <a:pt x="1974" y="173"/>
                    <a:pt x="1974" y="173"/>
                    <a:pt x="1974" y="173"/>
                  </a:cubicBezTo>
                  <a:cubicBezTo>
                    <a:pt x="1974" y="173"/>
                    <a:pt x="1975" y="173"/>
                    <a:pt x="1975" y="173"/>
                  </a:cubicBezTo>
                  <a:cubicBezTo>
                    <a:pt x="1984" y="173"/>
                    <a:pt x="1990" y="166"/>
                    <a:pt x="1990" y="158"/>
                  </a:cubicBezTo>
                  <a:cubicBezTo>
                    <a:pt x="1990" y="157"/>
                    <a:pt x="1990" y="157"/>
                    <a:pt x="1990" y="156"/>
                  </a:cubicBezTo>
                  <a:cubicBezTo>
                    <a:pt x="1990" y="156"/>
                    <a:pt x="1990" y="156"/>
                    <a:pt x="1990" y="156"/>
                  </a:cubicBezTo>
                  <a:cubicBezTo>
                    <a:pt x="1990" y="97"/>
                    <a:pt x="1950" y="73"/>
                    <a:pt x="1883" y="73"/>
                  </a:cubicBezTo>
                  <a:cubicBezTo>
                    <a:pt x="1819" y="73"/>
                    <a:pt x="1774" y="104"/>
                    <a:pt x="1774" y="164"/>
                  </a:cubicBezTo>
                  <a:cubicBezTo>
                    <a:pt x="1774" y="211"/>
                    <a:pt x="1808" y="237"/>
                    <a:pt x="1839" y="258"/>
                  </a:cubicBezTo>
                  <a:cubicBezTo>
                    <a:pt x="1871" y="280"/>
                    <a:pt x="1904" y="296"/>
                    <a:pt x="1904" y="321"/>
                  </a:cubicBezTo>
                  <a:cubicBezTo>
                    <a:pt x="1904" y="335"/>
                    <a:pt x="1897" y="344"/>
                    <a:pt x="1883" y="344"/>
                  </a:cubicBezTo>
                  <a:cubicBezTo>
                    <a:pt x="1862" y="344"/>
                    <a:pt x="1858" y="328"/>
                    <a:pt x="1858" y="316"/>
                  </a:cubicBezTo>
                  <a:cubicBezTo>
                    <a:pt x="1858" y="312"/>
                    <a:pt x="1858" y="312"/>
                    <a:pt x="1858" y="312"/>
                  </a:cubicBezTo>
                  <a:cubicBezTo>
                    <a:pt x="1858" y="312"/>
                    <a:pt x="1858" y="312"/>
                    <a:pt x="1858" y="312"/>
                  </a:cubicBezTo>
                  <a:cubicBezTo>
                    <a:pt x="1858" y="303"/>
                    <a:pt x="1851" y="297"/>
                    <a:pt x="1843" y="297"/>
                  </a:cubicBezTo>
                  <a:cubicBezTo>
                    <a:pt x="1786" y="297"/>
                    <a:pt x="1786" y="297"/>
                    <a:pt x="1786" y="297"/>
                  </a:cubicBezTo>
                  <a:cubicBezTo>
                    <a:pt x="1786" y="297"/>
                    <a:pt x="1786" y="297"/>
                    <a:pt x="1786" y="297"/>
                  </a:cubicBezTo>
                  <a:cubicBezTo>
                    <a:pt x="1778" y="297"/>
                    <a:pt x="1771" y="303"/>
                    <a:pt x="1771" y="311"/>
                  </a:cubicBezTo>
                  <a:cubicBezTo>
                    <a:pt x="1771" y="318"/>
                    <a:pt x="1771" y="318"/>
                    <a:pt x="1771" y="318"/>
                  </a:cubicBezTo>
                  <a:cubicBezTo>
                    <a:pt x="1771" y="370"/>
                    <a:pt x="1797" y="403"/>
                    <a:pt x="1883" y="403"/>
                  </a:cubicBezTo>
                  <a:cubicBezTo>
                    <a:pt x="1988" y="403"/>
                    <a:pt x="1994" y="335"/>
                    <a:pt x="1994" y="310"/>
                  </a:cubicBezTo>
                  <a:cubicBezTo>
                    <a:pt x="1994" y="261"/>
                    <a:pt x="1961" y="238"/>
                    <a:pt x="1928" y="215"/>
                  </a:cubicBezTo>
                  <a:moveTo>
                    <a:pt x="1682" y="123"/>
                  </a:moveTo>
                  <a:cubicBezTo>
                    <a:pt x="1682" y="123"/>
                    <a:pt x="1682" y="111"/>
                    <a:pt x="1682" y="107"/>
                  </a:cubicBezTo>
                  <a:cubicBezTo>
                    <a:pt x="1682" y="92"/>
                    <a:pt x="1668" y="79"/>
                    <a:pt x="1651" y="79"/>
                  </a:cubicBezTo>
                  <a:cubicBezTo>
                    <a:pt x="1620" y="79"/>
                    <a:pt x="1620" y="79"/>
                    <a:pt x="1620" y="79"/>
                  </a:cubicBezTo>
                  <a:cubicBezTo>
                    <a:pt x="1603" y="79"/>
                    <a:pt x="1590" y="93"/>
                    <a:pt x="1590" y="109"/>
                  </a:cubicBezTo>
                  <a:cubicBezTo>
                    <a:pt x="1590" y="366"/>
                    <a:pt x="1590" y="366"/>
                    <a:pt x="1590" y="366"/>
                  </a:cubicBezTo>
                  <a:cubicBezTo>
                    <a:pt x="1590" y="383"/>
                    <a:pt x="1603" y="397"/>
                    <a:pt x="1620" y="397"/>
                  </a:cubicBezTo>
                  <a:cubicBezTo>
                    <a:pt x="1657" y="397"/>
                    <a:pt x="1657" y="397"/>
                    <a:pt x="1657" y="397"/>
                  </a:cubicBezTo>
                  <a:cubicBezTo>
                    <a:pt x="1673" y="397"/>
                    <a:pt x="1687" y="383"/>
                    <a:pt x="1687" y="366"/>
                  </a:cubicBezTo>
                  <a:cubicBezTo>
                    <a:pt x="1687" y="216"/>
                    <a:pt x="1687" y="216"/>
                    <a:pt x="1687" y="216"/>
                  </a:cubicBezTo>
                  <a:cubicBezTo>
                    <a:pt x="1687" y="194"/>
                    <a:pt x="1702" y="188"/>
                    <a:pt x="1702" y="188"/>
                  </a:cubicBezTo>
                  <a:cubicBezTo>
                    <a:pt x="1717" y="181"/>
                    <a:pt x="1734" y="182"/>
                    <a:pt x="1740" y="181"/>
                  </a:cubicBezTo>
                  <a:cubicBezTo>
                    <a:pt x="1755" y="181"/>
                    <a:pt x="1765" y="168"/>
                    <a:pt x="1765" y="151"/>
                  </a:cubicBezTo>
                  <a:cubicBezTo>
                    <a:pt x="1765" y="102"/>
                    <a:pt x="1765" y="102"/>
                    <a:pt x="1765" y="102"/>
                  </a:cubicBezTo>
                  <a:cubicBezTo>
                    <a:pt x="1765" y="81"/>
                    <a:pt x="1722" y="50"/>
                    <a:pt x="1682" y="123"/>
                  </a:cubicBezTo>
                  <a:moveTo>
                    <a:pt x="1108" y="352"/>
                  </a:moveTo>
                  <a:cubicBezTo>
                    <a:pt x="1104" y="353"/>
                    <a:pt x="1101" y="354"/>
                    <a:pt x="1097" y="354"/>
                  </a:cubicBezTo>
                  <a:cubicBezTo>
                    <a:pt x="1091" y="355"/>
                    <a:pt x="1085" y="356"/>
                    <a:pt x="1079" y="357"/>
                  </a:cubicBezTo>
                  <a:cubicBezTo>
                    <a:pt x="1078" y="358"/>
                    <a:pt x="1077" y="358"/>
                    <a:pt x="1076" y="358"/>
                  </a:cubicBezTo>
                  <a:cubicBezTo>
                    <a:pt x="1075" y="358"/>
                    <a:pt x="1074" y="359"/>
                    <a:pt x="1073" y="360"/>
                  </a:cubicBezTo>
                  <a:cubicBezTo>
                    <a:pt x="1072" y="361"/>
                    <a:pt x="1072" y="361"/>
                    <a:pt x="1071" y="362"/>
                  </a:cubicBezTo>
                  <a:cubicBezTo>
                    <a:pt x="1071" y="364"/>
                    <a:pt x="1072" y="366"/>
                    <a:pt x="1072" y="368"/>
                  </a:cubicBezTo>
                  <a:cubicBezTo>
                    <a:pt x="1072" y="370"/>
                    <a:pt x="1071" y="372"/>
                    <a:pt x="1071" y="374"/>
                  </a:cubicBezTo>
                  <a:cubicBezTo>
                    <a:pt x="1071" y="376"/>
                    <a:pt x="1071" y="378"/>
                    <a:pt x="1071" y="380"/>
                  </a:cubicBezTo>
                  <a:cubicBezTo>
                    <a:pt x="1071" y="381"/>
                    <a:pt x="1071" y="383"/>
                    <a:pt x="1070" y="385"/>
                  </a:cubicBezTo>
                  <a:cubicBezTo>
                    <a:pt x="1070" y="386"/>
                    <a:pt x="1070" y="388"/>
                    <a:pt x="1070" y="389"/>
                  </a:cubicBezTo>
                  <a:cubicBezTo>
                    <a:pt x="1090" y="379"/>
                    <a:pt x="1102" y="366"/>
                    <a:pt x="1109" y="351"/>
                  </a:cubicBezTo>
                  <a:cubicBezTo>
                    <a:pt x="1109" y="351"/>
                    <a:pt x="1108" y="352"/>
                    <a:pt x="1108" y="352"/>
                  </a:cubicBezTo>
                  <a:moveTo>
                    <a:pt x="1237" y="123"/>
                  </a:moveTo>
                  <a:cubicBezTo>
                    <a:pt x="1237" y="123"/>
                    <a:pt x="1237" y="111"/>
                    <a:pt x="1237" y="107"/>
                  </a:cubicBezTo>
                  <a:cubicBezTo>
                    <a:pt x="1237" y="92"/>
                    <a:pt x="1223" y="79"/>
                    <a:pt x="1207" y="79"/>
                  </a:cubicBezTo>
                  <a:cubicBezTo>
                    <a:pt x="1175" y="79"/>
                    <a:pt x="1175" y="79"/>
                    <a:pt x="1175" y="79"/>
                  </a:cubicBezTo>
                  <a:cubicBezTo>
                    <a:pt x="1158" y="79"/>
                    <a:pt x="1145" y="93"/>
                    <a:pt x="1145" y="109"/>
                  </a:cubicBezTo>
                  <a:cubicBezTo>
                    <a:pt x="1145" y="366"/>
                    <a:pt x="1145" y="366"/>
                    <a:pt x="1145" y="366"/>
                  </a:cubicBezTo>
                  <a:cubicBezTo>
                    <a:pt x="1145" y="383"/>
                    <a:pt x="1158" y="397"/>
                    <a:pt x="1175" y="397"/>
                  </a:cubicBezTo>
                  <a:cubicBezTo>
                    <a:pt x="1212" y="397"/>
                    <a:pt x="1212" y="397"/>
                    <a:pt x="1212" y="397"/>
                  </a:cubicBezTo>
                  <a:cubicBezTo>
                    <a:pt x="1228" y="397"/>
                    <a:pt x="1242" y="383"/>
                    <a:pt x="1242" y="366"/>
                  </a:cubicBezTo>
                  <a:cubicBezTo>
                    <a:pt x="1242" y="216"/>
                    <a:pt x="1242" y="216"/>
                    <a:pt x="1242" y="216"/>
                  </a:cubicBezTo>
                  <a:cubicBezTo>
                    <a:pt x="1242" y="194"/>
                    <a:pt x="1257" y="188"/>
                    <a:pt x="1257" y="188"/>
                  </a:cubicBezTo>
                  <a:cubicBezTo>
                    <a:pt x="1272" y="181"/>
                    <a:pt x="1289" y="182"/>
                    <a:pt x="1295" y="181"/>
                  </a:cubicBezTo>
                  <a:cubicBezTo>
                    <a:pt x="1310" y="181"/>
                    <a:pt x="1320" y="168"/>
                    <a:pt x="1320" y="151"/>
                  </a:cubicBezTo>
                  <a:cubicBezTo>
                    <a:pt x="1320" y="102"/>
                    <a:pt x="1320" y="102"/>
                    <a:pt x="1320" y="102"/>
                  </a:cubicBezTo>
                  <a:cubicBezTo>
                    <a:pt x="1320" y="81"/>
                    <a:pt x="1277" y="50"/>
                    <a:pt x="1237" y="123"/>
                  </a:cubicBezTo>
                  <a:moveTo>
                    <a:pt x="427" y="259"/>
                  </a:moveTo>
                  <a:cubicBezTo>
                    <a:pt x="420" y="244"/>
                    <a:pt x="420" y="220"/>
                    <a:pt x="427" y="205"/>
                  </a:cubicBezTo>
                  <a:cubicBezTo>
                    <a:pt x="476" y="106"/>
                    <a:pt x="476" y="106"/>
                    <a:pt x="476" y="106"/>
                  </a:cubicBezTo>
                  <a:cubicBezTo>
                    <a:pt x="483" y="91"/>
                    <a:pt x="475" y="79"/>
                    <a:pt x="459" y="79"/>
                  </a:cubicBezTo>
                  <a:cubicBezTo>
                    <a:pt x="416" y="79"/>
                    <a:pt x="416" y="79"/>
                    <a:pt x="416" y="79"/>
                  </a:cubicBezTo>
                  <a:cubicBezTo>
                    <a:pt x="399" y="79"/>
                    <a:pt x="382" y="92"/>
                    <a:pt x="377" y="108"/>
                  </a:cubicBezTo>
                  <a:cubicBezTo>
                    <a:pt x="369" y="134"/>
                    <a:pt x="369" y="134"/>
                    <a:pt x="369" y="134"/>
                  </a:cubicBezTo>
                  <a:cubicBezTo>
                    <a:pt x="364" y="150"/>
                    <a:pt x="360" y="163"/>
                    <a:pt x="360" y="163"/>
                  </a:cubicBezTo>
                  <a:cubicBezTo>
                    <a:pt x="359" y="163"/>
                    <a:pt x="355" y="150"/>
                    <a:pt x="351" y="134"/>
                  </a:cubicBezTo>
                  <a:cubicBezTo>
                    <a:pt x="343" y="108"/>
                    <a:pt x="343" y="108"/>
                    <a:pt x="343" y="108"/>
                  </a:cubicBezTo>
                  <a:cubicBezTo>
                    <a:pt x="338" y="92"/>
                    <a:pt x="321" y="79"/>
                    <a:pt x="304" y="79"/>
                  </a:cubicBezTo>
                  <a:cubicBezTo>
                    <a:pt x="258" y="79"/>
                    <a:pt x="258" y="79"/>
                    <a:pt x="258" y="79"/>
                  </a:cubicBezTo>
                  <a:cubicBezTo>
                    <a:pt x="241" y="79"/>
                    <a:pt x="234" y="91"/>
                    <a:pt x="241" y="106"/>
                  </a:cubicBezTo>
                  <a:cubicBezTo>
                    <a:pt x="291" y="205"/>
                    <a:pt x="291" y="205"/>
                    <a:pt x="291" y="205"/>
                  </a:cubicBezTo>
                  <a:cubicBezTo>
                    <a:pt x="298" y="220"/>
                    <a:pt x="299" y="244"/>
                    <a:pt x="291" y="259"/>
                  </a:cubicBezTo>
                  <a:cubicBezTo>
                    <a:pt x="237" y="370"/>
                    <a:pt x="237" y="370"/>
                    <a:pt x="237" y="370"/>
                  </a:cubicBezTo>
                  <a:cubicBezTo>
                    <a:pt x="229" y="384"/>
                    <a:pt x="237" y="397"/>
                    <a:pt x="253" y="397"/>
                  </a:cubicBezTo>
                  <a:cubicBezTo>
                    <a:pt x="298" y="397"/>
                    <a:pt x="298" y="397"/>
                    <a:pt x="298" y="397"/>
                  </a:cubicBezTo>
                  <a:cubicBezTo>
                    <a:pt x="314" y="397"/>
                    <a:pt x="332" y="384"/>
                    <a:pt x="337" y="368"/>
                  </a:cubicBezTo>
                  <a:cubicBezTo>
                    <a:pt x="349" y="329"/>
                    <a:pt x="349" y="329"/>
                    <a:pt x="349" y="329"/>
                  </a:cubicBezTo>
                  <a:cubicBezTo>
                    <a:pt x="354" y="314"/>
                    <a:pt x="358" y="301"/>
                    <a:pt x="358" y="301"/>
                  </a:cubicBezTo>
                  <a:cubicBezTo>
                    <a:pt x="358" y="301"/>
                    <a:pt x="362" y="314"/>
                    <a:pt x="367" y="330"/>
                  </a:cubicBezTo>
                  <a:cubicBezTo>
                    <a:pt x="378" y="368"/>
                    <a:pt x="378" y="368"/>
                    <a:pt x="378" y="368"/>
                  </a:cubicBezTo>
                  <a:cubicBezTo>
                    <a:pt x="382" y="384"/>
                    <a:pt x="399" y="397"/>
                    <a:pt x="416" y="397"/>
                  </a:cubicBezTo>
                  <a:cubicBezTo>
                    <a:pt x="462" y="397"/>
                    <a:pt x="462" y="397"/>
                    <a:pt x="462" y="397"/>
                  </a:cubicBezTo>
                  <a:cubicBezTo>
                    <a:pt x="478" y="397"/>
                    <a:pt x="486" y="384"/>
                    <a:pt x="479" y="369"/>
                  </a:cubicBezTo>
                  <a:lnTo>
                    <a:pt x="427" y="259"/>
                  </a:lnTo>
                  <a:close/>
                  <a:moveTo>
                    <a:pt x="625" y="170"/>
                  </a:moveTo>
                  <a:cubicBezTo>
                    <a:pt x="628" y="165"/>
                    <a:pt x="631" y="162"/>
                    <a:pt x="634" y="158"/>
                  </a:cubicBezTo>
                  <a:cubicBezTo>
                    <a:pt x="641" y="150"/>
                    <a:pt x="650" y="144"/>
                    <a:pt x="657" y="139"/>
                  </a:cubicBezTo>
                  <a:cubicBezTo>
                    <a:pt x="659" y="138"/>
                    <a:pt x="662" y="136"/>
                    <a:pt x="664" y="135"/>
                  </a:cubicBezTo>
                  <a:cubicBezTo>
                    <a:pt x="673" y="130"/>
                    <a:pt x="680" y="119"/>
                    <a:pt x="680" y="119"/>
                  </a:cubicBezTo>
                  <a:cubicBezTo>
                    <a:pt x="680" y="119"/>
                    <a:pt x="681" y="121"/>
                    <a:pt x="681" y="121"/>
                  </a:cubicBezTo>
                  <a:cubicBezTo>
                    <a:pt x="682" y="122"/>
                    <a:pt x="681" y="124"/>
                    <a:pt x="681" y="126"/>
                  </a:cubicBezTo>
                  <a:cubicBezTo>
                    <a:pt x="681" y="130"/>
                    <a:pt x="680" y="133"/>
                    <a:pt x="679" y="137"/>
                  </a:cubicBezTo>
                  <a:cubicBezTo>
                    <a:pt x="678" y="141"/>
                    <a:pt x="675" y="144"/>
                    <a:pt x="671" y="147"/>
                  </a:cubicBezTo>
                  <a:cubicBezTo>
                    <a:pt x="666" y="151"/>
                    <a:pt x="673" y="154"/>
                    <a:pt x="675" y="158"/>
                  </a:cubicBezTo>
                  <a:cubicBezTo>
                    <a:pt x="677" y="160"/>
                    <a:pt x="678" y="162"/>
                    <a:pt x="678" y="165"/>
                  </a:cubicBezTo>
                  <a:cubicBezTo>
                    <a:pt x="679" y="169"/>
                    <a:pt x="677" y="168"/>
                    <a:pt x="675" y="167"/>
                  </a:cubicBezTo>
                  <a:cubicBezTo>
                    <a:pt x="669" y="164"/>
                    <a:pt x="663" y="163"/>
                    <a:pt x="657" y="163"/>
                  </a:cubicBezTo>
                  <a:cubicBezTo>
                    <a:pt x="647" y="162"/>
                    <a:pt x="641" y="166"/>
                    <a:pt x="637" y="170"/>
                  </a:cubicBezTo>
                  <a:cubicBezTo>
                    <a:pt x="633" y="174"/>
                    <a:pt x="626" y="215"/>
                    <a:pt x="647" y="246"/>
                  </a:cubicBezTo>
                  <a:cubicBezTo>
                    <a:pt x="649" y="249"/>
                    <a:pt x="653" y="254"/>
                    <a:pt x="657" y="260"/>
                  </a:cubicBezTo>
                  <a:cubicBezTo>
                    <a:pt x="659" y="263"/>
                    <a:pt x="661" y="267"/>
                    <a:pt x="664" y="270"/>
                  </a:cubicBezTo>
                  <a:cubicBezTo>
                    <a:pt x="662" y="268"/>
                    <a:pt x="669" y="263"/>
                    <a:pt x="670" y="262"/>
                  </a:cubicBezTo>
                  <a:cubicBezTo>
                    <a:pt x="674" y="260"/>
                    <a:pt x="680" y="259"/>
                    <a:pt x="685" y="260"/>
                  </a:cubicBezTo>
                  <a:cubicBezTo>
                    <a:pt x="688" y="260"/>
                    <a:pt x="691" y="261"/>
                    <a:pt x="693" y="262"/>
                  </a:cubicBezTo>
                  <a:cubicBezTo>
                    <a:pt x="696" y="263"/>
                    <a:pt x="697" y="266"/>
                    <a:pt x="700" y="267"/>
                  </a:cubicBezTo>
                  <a:cubicBezTo>
                    <a:pt x="700" y="267"/>
                    <a:pt x="701" y="268"/>
                    <a:pt x="702" y="268"/>
                  </a:cubicBezTo>
                  <a:cubicBezTo>
                    <a:pt x="703" y="268"/>
                    <a:pt x="705" y="269"/>
                    <a:pt x="705" y="271"/>
                  </a:cubicBezTo>
                  <a:cubicBezTo>
                    <a:pt x="705" y="273"/>
                    <a:pt x="701" y="275"/>
                    <a:pt x="700" y="276"/>
                  </a:cubicBezTo>
                  <a:cubicBezTo>
                    <a:pt x="698" y="279"/>
                    <a:pt x="690" y="284"/>
                    <a:pt x="685" y="286"/>
                  </a:cubicBezTo>
                  <a:cubicBezTo>
                    <a:pt x="681" y="288"/>
                    <a:pt x="679" y="288"/>
                    <a:pt x="676" y="289"/>
                  </a:cubicBezTo>
                  <a:cubicBezTo>
                    <a:pt x="677" y="290"/>
                    <a:pt x="677" y="291"/>
                    <a:pt x="678" y="292"/>
                  </a:cubicBezTo>
                  <a:cubicBezTo>
                    <a:pt x="679" y="294"/>
                    <a:pt x="681" y="299"/>
                    <a:pt x="682" y="301"/>
                  </a:cubicBezTo>
                  <a:cubicBezTo>
                    <a:pt x="685" y="307"/>
                    <a:pt x="688" y="314"/>
                    <a:pt x="688" y="319"/>
                  </a:cubicBezTo>
                  <a:cubicBezTo>
                    <a:pt x="688" y="322"/>
                    <a:pt x="688" y="324"/>
                    <a:pt x="688" y="327"/>
                  </a:cubicBezTo>
                  <a:cubicBezTo>
                    <a:pt x="688" y="329"/>
                    <a:pt x="689" y="332"/>
                    <a:pt x="688" y="335"/>
                  </a:cubicBezTo>
                  <a:cubicBezTo>
                    <a:pt x="686" y="337"/>
                    <a:pt x="684" y="339"/>
                    <a:pt x="680" y="341"/>
                  </a:cubicBezTo>
                  <a:cubicBezTo>
                    <a:pt x="676" y="342"/>
                    <a:pt x="670" y="344"/>
                    <a:pt x="668" y="339"/>
                  </a:cubicBezTo>
                  <a:cubicBezTo>
                    <a:pt x="667" y="338"/>
                    <a:pt x="664" y="339"/>
                    <a:pt x="660" y="336"/>
                  </a:cubicBezTo>
                  <a:cubicBezTo>
                    <a:pt x="654" y="334"/>
                    <a:pt x="646" y="326"/>
                    <a:pt x="640" y="320"/>
                  </a:cubicBezTo>
                  <a:cubicBezTo>
                    <a:pt x="640" y="319"/>
                    <a:pt x="637" y="316"/>
                    <a:pt x="634" y="312"/>
                  </a:cubicBezTo>
                  <a:cubicBezTo>
                    <a:pt x="634" y="312"/>
                    <a:pt x="633" y="313"/>
                    <a:pt x="633" y="313"/>
                  </a:cubicBezTo>
                  <a:cubicBezTo>
                    <a:pt x="630" y="318"/>
                    <a:pt x="624" y="319"/>
                    <a:pt x="620" y="321"/>
                  </a:cubicBezTo>
                  <a:cubicBezTo>
                    <a:pt x="616" y="323"/>
                    <a:pt x="610" y="325"/>
                    <a:pt x="605" y="326"/>
                  </a:cubicBezTo>
                  <a:cubicBezTo>
                    <a:pt x="603" y="326"/>
                    <a:pt x="601" y="327"/>
                    <a:pt x="599" y="327"/>
                  </a:cubicBezTo>
                  <a:cubicBezTo>
                    <a:pt x="595" y="326"/>
                    <a:pt x="596" y="326"/>
                    <a:pt x="595" y="324"/>
                  </a:cubicBezTo>
                  <a:cubicBezTo>
                    <a:pt x="594" y="317"/>
                    <a:pt x="593" y="309"/>
                    <a:pt x="599" y="304"/>
                  </a:cubicBezTo>
                  <a:cubicBezTo>
                    <a:pt x="604" y="299"/>
                    <a:pt x="611" y="294"/>
                    <a:pt x="618" y="293"/>
                  </a:cubicBezTo>
                  <a:cubicBezTo>
                    <a:pt x="619" y="293"/>
                    <a:pt x="621" y="295"/>
                    <a:pt x="623" y="297"/>
                  </a:cubicBezTo>
                  <a:cubicBezTo>
                    <a:pt x="622" y="294"/>
                    <a:pt x="620" y="292"/>
                    <a:pt x="619" y="289"/>
                  </a:cubicBezTo>
                  <a:cubicBezTo>
                    <a:pt x="596" y="206"/>
                    <a:pt x="623" y="173"/>
                    <a:pt x="625" y="170"/>
                  </a:cubicBezTo>
                  <a:moveTo>
                    <a:pt x="661" y="73"/>
                  </a:moveTo>
                  <a:cubicBezTo>
                    <a:pt x="626" y="73"/>
                    <a:pt x="607" y="84"/>
                    <a:pt x="592" y="108"/>
                  </a:cubicBezTo>
                  <a:cubicBezTo>
                    <a:pt x="591" y="108"/>
                    <a:pt x="591" y="108"/>
                    <a:pt x="591" y="108"/>
                  </a:cubicBezTo>
                  <a:cubicBezTo>
                    <a:pt x="591" y="101"/>
                    <a:pt x="591" y="96"/>
                    <a:pt x="591" y="93"/>
                  </a:cubicBezTo>
                  <a:cubicBezTo>
                    <a:pt x="591" y="86"/>
                    <a:pt x="577" y="79"/>
                    <a:pt x="561" y="79"/>
                  </a:cubicBezTo>
                  <a:cubicBezTo>
                    <a:pt x="524" y="79"/>
                    <a:pt x="524" y="79"/>
                    <a:pt x="524" y="79"/>
                  </a:cubicBezTo>
                  <a:cubicBezTo>
                    <a:pt x="507" y="79"/>
                    <a:pt x="494" y="93"/>
                    <a:pt x="494" y="109"/>
                  </a:cubicBezTo>
                  <a:cubicBezTo>
                    <a:pt x="494" y="421"/>
                    <a:pt x="494" y="421"/>
                    <a:pt x="494" y="421"/>
                  </a:cubicBezTo>
                  <a:cubicBezTo>
                    <a:pt x="494" y="438"/>
                    <a:pt x="507" y="451"/>
                    <a:pt x="524" y="451"/>
                  </a:cubicBezTo>
                  <a:cubicBezTo>
                    <a:pt x="561" y="451"/>
                    <a:pt x="561" y="451"/>
                    <a:pt x="561" y="451"/>
                  </a:cubicBezTo>
                  <a:cubicBezTo>
                    <a:pt x="577" y="451"/>
                    <a:pt x="591" y="438"/>
                    <a:pt x="591" y="421"/>
                  </a:cubicBezTo>
                  <a:cubicBezTo>
                    <a:pt x="591" y="365"/>
                    <a:pt x="591" y="365"/>
                    <a:pt x="591" y="365"/>
                  </a:cubicBezTo>
                  <a:cubicBezTo>
                    <a:pt x="592" y="365"/>
                    <a:pt x="592" y="365"/>
                    <a:pt x="592" y="365"/>
                  </a:cubicBezTo>
                  <a:cubicBezTo>
                    <a:pt x="604" y="389"/>
                    <a:pt x="628" y="403"/>
                    <a:pt x="660" y="403"/>
                  </a:cubicBezTo>
                  <a:cubicBezTo>
                    <a:pt x="705" y="403"/>
                    <a:pt x="732" y="368"/>
                    <a:pt x="732" y="308"/>
                  </a:cubicBezTo>
                  <a:cubicBezTo>
                    <a:pt x="732" y="153"/>
                    <a:pt x="732" y="153"/>
                    <a:pt x="732" y="153"/>
                  </a:cubicBezTo>
                  <a:cubicBezTo>
                    <a:pt x="732" y="102"/>
                    <a:pt x="709" y="73"/>
                    <a:pt x="661" y="73"/>
                  </a:cubicBezTo>
                  <a:moveTo>
                    <a:pt x="996" y="398"/>
                  </a:moveTo>
                  <a:cubicBezTo>
                    <a:pt x="999" y="394"/>
                    <a:pt x="1002" y="389"/>
                    <a:pt x="1004" y="384"/>
                  </a:cubicBezTo>
                  <a:cubicBezTo>
                    <a:pt x="1006" y="379"/>
                    <a:pt x="1007" y="372"/>
                    <a:pt x="1008" y="365"/>
                  </a:cubicBezTo>
                  <a:cubicBezTo>
                    <a:pt x="998" y="362"/>
                    <a:pt x="989" y="358"/>
                    <a:pt x="981" y="353"/>
                  </a:cubicBezTo>
                  <a:cubicBezTo>
                    <a:pt x="978" y="350"/>
                    <a:pt x="974" y="347"/>
                    <a:pt x="970" y="344"/>
                  </a:cubicBezTo>
                  <a:cubicBezTo>
                    <a:pt x="965" y="339"/>
                    <a:pt x="960" y="335"/>
                    <a:pt x="955" y="329"/>
                  </a:cubicBezTo>
                  <a:cubicBezTo>
                    <a:pt x="954" y="327"/>
                    <a:pt x="952" y="325"/>
                    <a:pt x="951" y="323"/>
                  </a:cubicBezTo>
                  <a:cubicBezTo>
                    <a:pt x="949" y="319"/>
                    <a:pt x="946" y="315"/>
                    <a:pt x="944" y="310"/>
                  </a:cubicBezTo>
                  <a:cubicBezTo>
                    <a:pt x="942" y="306"/>
                    <a:pt x="940" y="301"/>
                    <a:pt x="939" y="295"/>
                  </a:cubicBezTo>
                  <a:cubicBezTo>
                    <a:pt x="938" y="286"/>
                    <a:pt x="939" y="274"/>
                    <a:pt x="941" y="266"/>
                  </a:cubicBezTo>
                  <a:cubicBezTo>
                    <a:pt x="941" y="263"/>
                    <a:pt x="942" y="261"/>
                    <a:pt x="943" y="258"/>
                  </a:cubicBezTo>
                  <a:cubicBezTo>
                    <a:pt x="945" y="253"/>
                    <a:pt x="947" y="248"/>
                    <a:pt x="949" y="244"/>
                  </a:cubicBezTo>
                  <a:cubicBezTo>
                    <a:pt x="951" y="239"/>
                    <a:pt x="953" y="235"/>
                    <a:pt x="955" y="230"/>
                  </a:cubicBezTo>
                  <a:cubicBezTo>
                    <a:pt x="958" y="226"/>
                    <a:pt x="960" y="221"/>
                    <a:pt x="961" y="216"/>
                  </a:cubicBezTo>
                  <a:cubicBezTo>
                    <a:pt x="965" y="207"/>
                    <a:pt x="967" y="195"/>
                    <a:pt x="967" y="182"/>
                  </a:cubicBezTo>
                  <a:cubicBezTo>
                    <a:pt x="967" y="178"/>
                    <a:pt x="967" y="175"/>
                    <a:pt x="966" y="173"/>
                  </a:cubicBezTo>
                  <a:cubicBezTo>
                    <a:pt x="965" y="170"/>
                    <a:pt x="964" y="168"/>
                    <a:pt x="962" y="167"/>
                  </a:cubicBezTo>
                  <a:cubicBezTo>
                    <a:pt x="960" y="164"/>
                    <a:pt x="956" y="163"/>
                    <a:pt x="953" y="161"/>
                  </a:cubicBezTo>
                  <a:cubicBezTo>
                    <a:pt x="952" y="161"/>
                    <a:pt x="951" y="160"/>
                    <a:pt x="950" y="159"/>
                  </a:cubicBezTo>
                  <a:cubicBezTo>
                    <a:pt x="949" y="159"/>
                    <a:pt x="947" y="159"/>
                    <a:pt x="945" y="158"/>
                  </a:cubicBezTo>
                  <a:cubicBezTo>
                    <a:pt x="943" y="158"/>
                    <a:pt x="942" y="157"/>
                    <a:pt x="940" y="157"/>
                  </a:cubicBezTo>
                  <a:cubicBezTo>
                    <a:pt x="938" y="156"/>
                    <a:pt x="936" y="157"/>
                    <a:pt x="934" y="157"/>
                  </a:cubicBezTo>
                  <a:cubicBezTo>
                    <a:pt x="933" y="157"/>
                    <a:pt x="931" y="155"/>
                    <a:pt x="930" y="155"/>
                  </a:cubicBezTo>
                  <a:cubicBezTo>
                    <a:pt x="928" y="155"/>
                    <a:pt x="927" y="155"/>
                    <a:pt x="926" y="155"/>
                  </a:cubicBezTo>
                  <a:cubicBezTo>
                    <a:pt x="926" y="152"/>
                    <a:pt x="927" y="150"/>
                    <a:pt x="929" y="149"/>
                  </a:cubicBezTo>
                  <a:cubicBezTo>
                    <a:pt x="930" y="148"/>
                    <a:pt x="932" y="148"/>
                    <a:pt x="933" y="148"/>
                  </a:cubicBezTo>
                  <a:cubicBezTo>
                    <a:pt x="934" y="148"/>
                    <a:pt x="936" y="147"/>
                    <a:pt x="937" y="147"/>
                  </a:cubicBezTo>
                  <a:cubicBezTo>
                    <a:pt x="941" y="145"/>
                    <a:pt x="946" y="143"/>
                    <a:pt x="949" y="140"/>
                  </a:cubicBezTo>
                  <a:cubicBezTo>
                    <a:pt x="952" y="135"/>
                    <a:pt x="956" y="131"/>
                    <a:pt x="961" y="129"/>
                  </a:cubicBezTo>
                  <a:cubicBezTo>
                    <a:pt x="968" y="127"/>
                    <a:pt x="975" y="129"/>
                    <a:pt x="980" y="132"/>
                  </a:cubicBezTo>
                  <a:cubicBezTo>
                    <a:pt x="985" y="134"/>
                    <a:pt x="989" y="139"/>
                    <a:pt x="991" y="144"/>
                  </a:cubicBezTo>
                  <a:cubicBezTo>
                    <a:pt x="993" y="146"/>
                    <a:pt x="993" y="149"/>
                    <a:pt x="994" y="153"/>
                  </a:cubicBezTo>
                  <a:cubicBezTo>
                    <a:pt x="995" y="165"/>
                    <a:pt x="994" y="177"/>
                    <a:pt x="992" y="187"/>
                  </a:cubicBezTo>
                  <a:cubicBezTo>
                    <a:pt x="990" y="193"/>
                    <a:pt x="989" y="200"/>
                    <a:pt x="988" y="207"/>
                  </a:cubicBezTo>
                  <a:cubicBezTo>
                    <a:pt x="987" y="214"/>
                    <a:pt x="985" y="220"/>
                    <a:pt x="984" y="228"/>
                  </a:cubicBezTo>
                  <a:cubicBezTo>
                    <a:pt x="984" y="233"/>
                    <a:pt x="983" y="239"/>
                    <a:pt x="984" y="244"/>
                  </a:cubicBezTo>
                  <a:cubicBezTo>
                    <a:pt x="984" y="245"/>
                    <a:pt x="984" y="246"/>
                    <a:pt x="985" y="246"/>
                  </a:cubicBezTo>
                  <a:cubicBezTo>
                    <a:pt x="985" y="247"/>
                    <a:pt x="985" y="248"/>
                    <a:pt x="986" y="248"/>
                  </a:cubicBezTo>
                  <a:cubicBezTo>
                    <a:pt x="986" y="249"/>
                    <a:pt x="987" y="249"/>
                    <a:pt x="988" y="250"/>
                  </a:cubicBezTo>
                  <a:cubicBezTo>
                    <a:pt x="991" y="251"/>
                    <a:pt x="994" y="252"/>
                    <a:pt x="997" y="253"/>
                  </a:cubicBezTo>
                  <a:cubicBezTo>
                    <a:pt x="1000" y="254"/>
                    <a:pt x="1002" y="254"/>
                    <a:pt x="1005" y="254"/>
                  </a:cubicBezTo>
                  <a:cubicBezTo>
                    <a:pt x="1012" y="255"/>
                    <a:pt x="1019" y="256"/>
                    <a:pt x="1026" y="257"/>
                  </a:cubicBezTo>
                  <a:cubicBezTo>
                    <a:pt x="1033" y="258"/>
                    <a:pt x="1041" y="259"/>
                    <a:pt x="1047" y="261"/>
                  </a:cubicBezTo>
                  <a:cubicBezTo>
                    <a:pt x="1051" y="262"/>
                    <a:pt x="1055" y="264"/>
                    <a:pt x="1059" y="265"/>
                  </a:cubicBezTo>
                  <a:cubicBezTo>
                    <a:pt x="1061" y="265"/>
                    <a:pt x="1063" y="266"/>
                    <a:pt x="1065" y="267"/>
                  </a:cubicBezTo>
                  <a:cubicBezTo>
                    <a:pt x="1071" y="270"/>
                    <a:pt x="1076" y="273"/>
                    <a:pt x="1081" y="277"/>
                  </a:cubicBezTo>
                  <a:cubicBezTo>
                    <a:pt x="1082" y="277"/>
                    <a:pt x="1083" y="278"/>
                    <a:pt x="1083" y="278"/>
                  </a:cubicBezTo>
                  <a:cubicBezTo>
                    <a:pt x="1084" y="279"/>
                    <a:pt x="1085" y="280"/>
                    <a:pt x="1085" y="280"/>
                  </a:cubicBezTo>
                  <a:cubicBezTo>
                    <a:pt x="1086" y="281"/>
                    <a:pt x="1087" y="281"/>
                    <a:pt x="1088" y="282"/>
                  </a:cubicBezTo>
                  <a:cubicBezTo>
                    <a:pt x="1090" y="283"/>
                    <a:pt x="1092" y="285"/>
                    <a:pt x="1094" y="287"/>
                  </a:cubicBezTo>
                  <a:cubicBezTo>
                    <a:pt x="1096" y="288"/>
                    <a:pt x="1097" y="289"/>
                    <a:pt x="1098" y="291"/>
                  </a:cubicBezTo>
                  <a:cubicBezTo>
                    <a:pt x="1099" y="292"/>
                    <a:pt x="1100" y="293"/>
                    <a:pt x="1102" y="294"/>
                  </a:cubicBezTo>
                  <a:cubicBezTo>
                    <a:pt x="1106" y="297"/>
                    <a:pt x="1110" y="301"/>
                    <a:pt x="1115" y="304"/>
                  </a:cubicBezTo>
                  <a:cubicBezTo>
                    <a:pt x="1115" y="304"/>
                    <a:pt x="1116" y="305"/>
                    <a:pt x="1117" y="306"/>
                  </a:cubicBezTo>
                  <a:cubicBezTo>
                    <a:pt x="1117" y="306"/>
                    <a:pt x="1118" y="306"/>
                    <a:pt x="1118" y="307"/>
                  </a:cubicBezTo>
                  <a:cubicBezTo>
                    <a:pt x="1118" y="163"/>
                    <a:pt x="1118" y="163"/>
                    <a:pt x="1118" y="163"/>
                  </a:cubicBezTo>
                  <a:cubicBezTo>
                    <a:pt x="1118" y="126"/>
                    <a:pt x="1096" y="72"/>
                    <a:pt x="999" y="72"/>
                  </a:cubicBezTo>
                  <a:cubicBezTo>
                    <a:pt x="902" y="72"/>
                    <a:pt x="880" y="126"/>
                    <a:pt x="880" y="163"/>
                  </a:cubicBezTo>
                  <a:cubicBezTo>
                    <a:pt x="880" y="312"/>
                    <a:pt x="880" y="312"/>
                    <a:pt x="880" y="312"/>
                  </a:cubicBezTo>
                  <a:cubicBezTo>
                    <a:pt x="880" y="349"/>
                    <a:pt x="901" y="400"/>
                    <a:pt x="992" y="403"/>
                  </a:cubicBezTo>
                  <a:cubicBezTo>
                    <a:pt x="994" y="402"/>
                    <a:pt x="995" y="400"/>
                    <a:pt x="996" y="398"/>
                  </a:cubicBezTo>
                  <a:moveTo>
                    <a:pt x="1061" y="379"/>
                  </a:moveTo>
                  <a:cubicBezTo>
                    <a:pt x="1061" y="378"/>
                    <a:pt x="1061" y="376"/>
                    <a:pt x="1061" y="376"/>
                  </a:cubicBezTo>
                  <a:cubicBezTo>
                    <a:pt x="1061" y="375"/>
                    <a:pt x="1060" y="374"/>
                    <a:pt x="1059" y="373"/>
                  </a:cubicBezTo>
                  <a:cubicBezTo>
                    <a:pt x="1059" y="372"/>
                    <a:pt x="1058" y="372"/>
                    <a:pt x="1057" y="371"/>
                  </a:cubicBezTo>
                  <a:cubicBezTo>
                    <a:pt x="1056" y="371"/>
                    <a:pt x="1054" y="370"/>
                    <a:pt x="1053" y="370"/>
                  </a:cubicBezTo>
                  <a:cubicBezTo>
                    <a:pt x="1045" y="369"/>
                    <a:pt x="1037" y="373"/>
                    <a:pt x="1030" y="371"/>
                  </a:cubicBezTo>
                  <a:cubicBezTo>
                    <a:pt x="1027" y="370"/>
                    <a:pt x="1024" y="370"/>
                    <a:pt x="1021" y="369"/>
                  </a:cubicBezTo>
                  <a:cubicBezTo>
                    <a:pt x="1021" y="370"/>
                    <a:pt x="1020" y="371"/>
                    <a:pt x="1020" y="372"/>
                  </a:cubicBezTo>
                  <a:cubicBezTo>
                    <a:pt x="1019" y="373"/>
                    <a:pt x="1018" y="374"/>
                    <a:pt x="1018" y="375"/>
                  </a:cubicBezTo>
                  <a:cubicBezTo>
                    <a:pt x="1016" y="378"/>
                    <a:pt x="1015" y="383"/>
                    <a:pt x="1012" y="387"/>
                  </a:cubicBezTo>
                  <a:cubicBezTo>
                    <a:pt x="1012" y="388"/>
                    <a:pt x="1011" y="389"/>
                    <a:pt x="1011" y="390"/>
                  </a:cubicBezTo>
                  <a:cubicBezTo>
                    <a:pt x="1010" y="392"/>
                    <a:pt x="1009" y="394"/>
                    <a:pt x="1008" y="396"/>
                  </a:cubicBezTo>
                  <a:cubicBezTo>
                    <a:pt x="1007" y="398"/>
                    <a:pt x="1007" y="399"/>
                    <a:pt x="1007" y="400"/>
                  </a:cubicBezTo>
                  <a:cubicBezTo>
                    <a:pt x="1008" y="401"/>
                    <a:pt x="1008" y="402"/>
                    <a:pt x="1009" y="402"/>
                  </a:cubicBezTo>
                  <a:cubicBezTo>
                    <a:pt x="1009" y="402"/>
                    <a:pt x="1009" y="402"/>
                    <a:pt x="1009" y="403"/>
                  </a:cubicBezTo>
                  <a:cubicBezTo>
                    <a:pt x="1030" y="402"/>
                    <a:pt x="1047" y="398"/>
                    <a:pt x="1061" y="393"/>
                  </a:cubicBezTo>
                  <a:cubicBezTo>
                    <a:pt x="1061" y="391"/>
                    <a:pt x="1061" y="390"/>
                    <a:pt x="1061" y="388"/>
                  </a:cubicBezTo>
                  <a:cubicBezTo>
                    <a:pt x="1061" y="385"/>
                    <a:pt x="1061" y="382"/>
                    <a:pt x="1061" y="379"/>
                  </a:cubicBezTo>
                  <a:moveTo>
                    <a:pt x="822" y="0"/>
                  </a:moveTo>
                  <a:cubicBezTo>
                    <a:pt x="786" y="0"/>
                    <a:pt x="786" y="0"/>
                    <a:pt x="786" y="0"/>
                  </a:cubicBezTo>
                  <a:cubicBezTo>
                    <a:pt x="769" y="0"/>
                    <a:pt x="756" y="13"/>
                    <a:pt x="756" y="30"/>
                  </a:cubicBezTo>
                  <a:cubicBezTo>
                    <a:pt x="756" y="366"/>
                    <a:pt x="756" y="366"/>
                    <a:pt x="756" y="366"/>
                  </a:cubicBezTo>
                  <a:cubicBezTo>
                    <a:pt x="756" y="383"/>
                    <a:pt x="769" y="396"/>
                    <a:pt x="785" y="397"/>
                  </a:cubicBezTo>
                  <a:cubicBezTo>
                    <a:pt x="791" y="358"/>
                    <a:pt x="791" y="316"/>
                    <a:pt x="777" y="279"/>
                  </a:cubicBezTo>
                  <a:cubicBezTo>
                    <a:pt x="777" y="279"/>
                    <a:pt x="789" y="284"/>
                    <a:pt x="801" y="313"/>
                  </a:cubicBezTo>
                  <a:cubicBezTo>
                    <a:pt x="799" y="238"/>
                    <a:pt x="801" y="181"/>
                    <a:pt x="803" y="140"/>
                  </a:cubicBezTo>
                  <a:cubicBezTo>
                    <a:pt x="799" y="139"/>
                    <a:pt x="797" y="136"/>
                    <a:pt x="797" y="132"/>
                  </a:cubicBezTo>
                  <a:cubicBezTo>
                    <a:pt x="802" y="51"/>
                    <a:pt x="802" y="51"/>
                    <a:pt x="802" y="51"/>
                  </a:cubicBezTo>
                  <a:cubicBezTo>
                    <a:pt x="802" y="47"/>
                    <a:pt x="806" y="43"/>
                    <a:pt x="810" y="43"/>
                  </a:cubicBezTo>
                  <a:cubicBezTo>
                    <a:pt x="811" y="38"/>
                    <a:pt x="813" y="28"/>
                    <a:pt x="816" y="22"/>
                  </a:cubicBezTo>
                  <a:cubicBezTo>
                    <a:pt x="816" y="22"/>
                    <a:pt x="814" y="36"/>
                    <a:pt x="813" y="43"/>
                  </a:cubicBezTo>
                  <a:cubicBezTo>
                    <a:pt x="817" y="44"/>
                    <a:pt x="820" y="48"/>
                    <a:pt x="820" y="53"/>
                  </a:cubicBezTo>
                  <a:cubicBezTo>
                    <a:pt x="814" y="133"/>
                    <a:pt x="814" y="133"/>
                    <a:pt x="814" y="133"/>
                  </a:cubicBezTo>
                  <a:cubicBezTo>
                    <a:pt x="814" y="137"/>
                    <a:pt x="811" y="140"/>
                    <a:pt x="807" y="141"/>
                  </a:cubicBezTo>
                  <a:cubicBezTo>
                    <a:pt x="806" y="200"/>
                    <a:pt x="808" y="264"/>
                    <a:pt x="811" y="316"/>
                  </a:cubicBezTo>
                  <a:cubicBezTo>
                    <a:pt x="823" y="236"/>
                    <a:pt x="840" y="226"/>
                    <a:pt x="840" y="226"/>
                  </a:cubicBezTo>
                  <a:cubicBezTo>
                    <a:pt x="823" y="279"/>
                    <a:pt x="826" y="347"/>
                    <a:pt x="832" y="395"/>
                  </a:cubicBezTo>
                  <a:cubicBezTo>
                    <a:pt x="844" y="391"/>
                    <a:pt x="853" y="380"/>
                    <a:pt x="853" y="366"/>
                  </a:cubicBezTo>
                  <a:cubicBezTo>
                    <a:pt x="853" y="30"/>
                    <a:pt x="853" y="30"/>
                    <a:pt x="853" y="30"/>
                  </a:cubicBezTo>
                  <a:cubicBezTo>
                    <a:pt x="853" y="13"/>
                    <a:pt x="839" y="0"/>
                    <a:pt x="822" y="0"/>
                  </a:cubicBezTo>
                  <a:moveTo>
                    <a:pt x="74" y="196"/>
                  </a:moveTo>
                  <a:cubicBezTo>
                    <a:pt x="66" y="185"/>
                    <a:pt x="62" y="172"/>
                    <a:pt x="53" y="162"/>
                  </a:cubicBezTo>
                  <a:cubicBezTo>
                    <a:pt x="49" y="157"/>
                    <a:pt x="44" y="154"/>
                    <a:pt x="39" y="152"/>
                  </a:cubicBezTo>
                  <a:cubicBezTo>
                    <a:pt x="36" y="151"/>
                    <a:pt x="34" y="150"/>
                    <a:pt x="31" y="150"/>
                  </a:cubicBezTo>
                  <a:cubicBezTo>
                    <a:pt x="29" y="150"/>
                    <a:pt x="23" y="149"/>
                    <a:pt x="22" y="149"/>
                  </a:cubicBezTo>
                  <a:cubicBezTo>
                    <a:pt x="30" y="144"/>
                    <a:pt x="40" y="142"/>
                    <a:pt x="49" y="140"/>
                  </a:cubicBezTo>
                  <a:cubicBezTo>
                    <a:pt x="51" y="139"/>
                    <a:pt x="54" y="139"/>
                    <a:pt x="56" y="138"/>
                  </a:cubicBezTo>
                  <a:cubicBezTo>
                    <a:pt x="68" y="136"/>
                    <a:pt x="80" y="135"/>
                    <a:pt x="93" y="136"/>
                  </a:cubicBezTo>
                  <a:cubicBezTo>
                    <a:pt x="104" y="137"/>
                    <a:pt x="116" y="140"/>
                    <a:pt x="126" y="146"/>
                  </a:cubicBezTo>
                  <a:cubicBezTo>
                    <a:pt x="124" y="142"/>
                    <a:pt x="121" y="137"/>
                    <a:pt x="118" y="133"/>
                  </a:cubicBezTo>
                  <a:cubicBezTo>
                    <a:pt x="115" y="130"/>
                    <a:pt x="111" y="127"/>
                    <a:pt x="107" y="126"/>
                  </a:cubicBezTo>
                  <a:cubicBezTo>
                    <a:pt x="105" y="125"/>
                    <a:pt x="103" y="124"/>
                    <a:pt x="101" y="124"/>
                  </a:cubicBezTo>
                  <a:cubicBezTo>
                    <a:pt x="99" y="124"/>
                    <a:pt x="94" y="123"/>
                    <a:pt x="93" y="124"/>
                  </a:cubicBezTo>
                  <a:cubicBezTo>
                    <a:pt x="99" y="120"/>
                    <a:pt x="107" y="118"/>
                    <a:pt x="114" y="116"/>
                  </a:cubicBezTo>
                  <a:cubicBezTo>
                    <a:pt x="116" y="116"/>
                    <a:pt x="118" y="115"/>
                    <a:pt x="120" y="115"/>
                  </a:cubicBezTo>
                  <a:cubicBezTo>
                    <a:pt x="129" y="113"/>
                    <a:pt x="139" y="112"/>
                    <a:pt x="149" y="113"/>
                  </a:cubicBezTo>
                  <a:cubicBezTo>
                    <a:pt x="163" y="114"/>
                    <a:pt x="176" y="120"/>
                    <a:pt x="186" y="130"/>
                  </a:cubicBezTo>
                  <a:cubicBezTo>
                    <a:pt x="196" y="140"/>
                    <a:pt x="202" y="152"/>
                    <a:pt x="206" y="166"/>
                  </a:cubicBezTo>
                  <a:cubicBezTo>
                    <a:pt x="206" y="166"/>
                    <a:pt x="207" y="167"/>
                    <a:pt x="207" y="168"/>
                  </a:cubicBezTo>
                  <a:cubicBezTo>
                    <a:pt x="207" y="168"/>
                    <a:pt x="207" y="169"/>
                    <a:pt x="207" y="170"/>
                  </a:cubicBezTo>
                  <a:cubicBezTo>
                    <a:pt x="207" y="170"/>
                    <a:pt x="207" y="171"/>
                    <a:pt x="208" y="171"/>
                  </a:cubicBezTo>
                  <a:cubicBezTo>
                    <a:pt x="175" y="134"/>
                    <a:pt x="133" y="127"/>
                    <a:pt x="133" y="127"/>
                  </a:cubicBezTo>
                  <a:cubicBezTo>
                    <a:pt x="133" y="127"/>
                    <a:pt x="134" y="127"/>
                    <a:pt x="134" y="128"/>
                  </a:cubicBezTo>
                  <a:cubicBezTo>
                    <a:pt x="170" y="140"/>
                    <a:pt x="193" y="165"/>
                    <a:pt x="201" y="177"/>
                  </a:cubicBezTo>
                  <a:cubicBezTo>
                    <a:pt x="200" y="177"/>
                    <a:pt x="200" y="177"/>
                    <a:pt x="199" y="177"/>
                  </a:cubicBezTo>
                  <a:cubicBezTo>
                    <a:pt x="194" y="179"/>
                    <a:pt x="190" y="180"/>
                    <a:pt x="185" y="181"/>
                  </a:cubicBezTo>
                  <a:cubicBezTo>
                    <a:pt x="179" y="182"/>
                    <a:pt x="174" y="182"/>
                    <a:pt x="168" y="181"/>
                  </a:cubicBezTo>
                  <a:cubicBezTo>
                    <a:pt x="164" y="181"/>
                    <a:pt x="160" y="180"/>
                    <a:pt x="157" y="179"/>
                  </a:cubicBezTo>
                  <a:cubicBezTo>
                    <a:pt x="161" y="187"/>
                    <a:pt x="164" y="195"/>
                    <a:pt x="167" y="203"/>
                  </a:cubicBezTo>
                  <a:cubicBezTo>
                    <a:pt x="167" y="204"/>
                    <a:pt x="167" y="205"/>
                    <a:pt x="167" y="206"/>
                  </a:cubicBezTo>
                  <a:cubicBezTo>
                    <a:pt x="168" y="207"/>
                    <a:pt x="168" y="208"/>
                    <a:pt x="168" y="209"/>
                  </a:cubicBezTo>
                  <a:cubicBezTo>
                    <a:pt x="168" y="209"/>
                    <a:pt x="168" y="210"/>
                    <a:pt x="168" y="210"/>
                  </a:cubicBezTo>
                  <a:cubicBezTo>
                    <a:pt x="126" y="163"/>
                    <a:pt x="73" y="154"/>
                    <a:pt x="73" y="154"/>
                  </a:cubicBezTo>
                  <a:cubicBezTo>
                    <a:pt x="73" y="154"/>
                    <a:pt x="74" y="154"/>
                    <a:pt x="74" y="154"/>
                  </a:cubicBezTo>
                  <a:cubicBezTo>
                    <a:pt x="121" y="170"/>
                    <a:pt x="149" y="203"/>
                    <a:pt x="160" y="218"/>
                  </a:cubicBezTo>
                  <a:cubicBezTo>
                    <a:pt x="159" y="218"/>
                    <a:pt x="158" y="218"/>
                    <a:pt x="157" y="219"/>
                  </a:cubicBezTo>
                  <a:cubicBezTo>
                    <a:pt x="151" y="221"/>
                    <a:pt x="145" y="222"/>
                    <a:pt x="139" y="223"/>
                  </a:cubicBezTo>
                  <a:cubicBezTo>
                    <a:pt x="132" y="224"/>
                    <a:pt x="125" y="225"/>
                    <a:pt x="118" y="224"/>
                  </a:cubicBezTo>
                  <a:cubicBezTo>
                    <a:pt x="111" y="223"/>
                    <a:pt x="105" y="221"/>
                    <a:pt x="99" y="218"/>
                  </a:cubicBezTo>
                  <a:cubicBezTo>
                    <a:pt x="88" y="213"/>
                    <a:pt x="80" y="205"/>
                    <a:pt x="74" y="196"/>
                  </a:cubicBezTo>
                  <a:moveTo>
                    <a:pt x="104" y="250"/>
                  </a:moveTo>
                  <a:cubicBezTo>
                    <a:pt x="208" y="250"/>
                    <a:pt x="208" y="250"/>
                    <a:pt x="208" y="250"/>
                  </a:cubicBezTo>
                  <a:cubicBezTo>
                    <a:pt x="225" y="250"/>
                    <a:pt x="238" y="237"/>
                    <a:pt x="238" y="220"/>
                  </a:cubicBezTo>
                  <a:cubicBezTo>
                    <a:pt x="238" y="163"/>
                    <a:pt x="238" y="163"/>
                    <a:pt x="238" y="163"/>
                  </a:cubicBezTo>
                  <a:cubicBezTo>
                    <a:pt x="238" y="126"/>
                    <a:pt x="216" y="73"/>
                    <a:pt x="119" y="73"/>
                  </a:cubicBezTo>
                  <a:cubicBezTo>
                    <a:pt x="22" y="73"/>
                    <a:pt x="0" y="126"/>
                    <a:pt x="0" y="163"/>
                  </a:cubicBezTo>
                  <a:cubicBezTo>
                    <a:pt x="0" y="282"/>
                    <a:pt x="0" y="282"/>
                    <a:pt x="0" y="282"/>
                  </a:cubicBezTo>
                  <a:cubicBezTo>
                    <a:pt x="0" y="299"/>
                    <a:pt x="4" y="326"/>
                    <a:pt x="7" y="342"/>
                  </a:cubicBezTo>
                  <a:cubicBezTo>
                    <a:pt x="7" y="342"/>
                    <a:pt x="22" y="403"/>
                    <a:pt x="119" y="403"/>
                  </a:cubicBezTo>
                  <a:cubicBezTo>
                    <a:pt x="216" y="403"/>
                    <a:pt x="231" y="342"/>
                    <a:pt x="231" y="342"/>
                  </a:cubicBezTo>
                  <a:cubicBezTo>
                    <a:pt x="235" y="326"/>
                    <a:pt x="238" y="305"/>
                    <a:pt x="238" y="296"/>
                  </a:cubicBezTo>
                  <a:cubicBezTo>
                    <a:pt x="238" y="286"/>
                    <a:pt x="225" y="279"/>
                    <a:pt x="208" y="279"/>
                  </a:cubicBezTo>
                  <a:cubicBezTo>
                    <a:pt x="171" y="279"/>
                    <a:pt x="171" y="279"/>
                    <a:pt x="171" y="279"/>
                  </a:cubicBezTo>
                  <a:cubicBezTo>
                    <a:pt x="155" y="279"/>
                    <a:pt x="141" y="292"/>
                    <a:pt x="141" y="309"/>
                  </a:cubicBezTo>
                  <a:cubicBezTo>
                    <a:pt x="141" y="313"/>
                    <a:pt x="141" y="313"/>
                    <a:pt x="141" y="313"/>
                  </a:cubicBezTo>
                  <a:cubicBezTo>
                    <a:pt x="141" y="324"/>
                    <a:pt x="141" y="339"/>
                    <a:pt x="119" y="339"/>
                  </a:cubicBezTo>
                  <a:cubicBezTo>
                    <a:pt x="97" y="339"/>
                    <a:pt x="97" y="324"/>
                    <a:pt x="97" y="313"/>
                  </a:cubicBezTo>
                  <a:cubicBezTo>
                    <a:pt x="97" y="259"/>
                    <a:pt x="97" y="259"/>
                    <a:pt x="97" y="259"/>
                  </a:cubicBezTo>
                  <a:cubicBezTo>
                    <a:pt x="97" y="259"/>
                    <a:pt x="98" y="250"/>
                    <a:pt x="104" y="25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138" hidden="1"/>
            <p:cNvSpPr>
              <a:spLocks/>
            </p:cNvSpPr>
            <p:nvPr userDrawn="1"/>
          </p:nvSpPr>
          <p:spPr bwMode="auto">
            <a:xfrm>
              <a:off x="647" y="2283"/>
              <a:ext cx="163" cy="180"/>
            </a:xfrm>
            <a:custGeom>
              <a:avLst/>
              <a:gdLst>
                <a:gd name="T0" fmla="*/ 0 w 69"/>
                <a:gd name="T1" fmla="*/ 38 h 76"/>
                <a:gd name="T2" fmla="*/ 36 w 69"/>
                <a:gd name="T3" fmla="*/ 0 h 76"/>
                <a:gd name="T4" fmla="*/ 69 w 69"/>
                <a:gd name="T5" fmla="*/ 23 h 76"/>
                <a:gd name="T6" fmla="*/ 56 w 69"/>
                <a:gd name="T7" fmla="*/ 27 h 76"/>
                <a:gd name="T8" fmla="*/ 36 w 69"/>
                <a:gd name="T9" fmla="*/ 12 h 76"/>
                <a:gd name="T10" fmla="*/ 12 w 69"/>
                <a:gd name="T11" fmla="*/ 38 h 76"/>
                <a:gd name="T12" fmla="*/ 36 w 69"/>
                <a:gd name="T13" fmla="*/ 64 h 76"/>
                <a:gd name="T14" fmla="*/ 56 w 69"/>
                <a:gd name="T15" fmla="*/ 51 h 76"/>
                <a:gd name="T16" fmla="*/ 68 w 69"/>
                <a:gd name="T17" fmla="*/ 55 h 76"/>
                <a:gd name="T18" fmla="*/ 36 w 69"/>
                <a:gd name="T19" fmla="*/ 76 h 76"/>
                <a:gd name="T20" fmla="*/ 0 w 69"/>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6">
                  <a:moveTo>
                    <a:pt x="0" y="38"/>
                  </a:moveTo>
                  <a:cubicBezTo>
                    <a:pt x="0" y="16"/>
                    <a:pt x="15" y="0"/>
                    <a:pt x="36" y="0"/>
                  </a:cubicBezTo>
                  <a:cubicBezTo>
                    <a:pt x="52" y="0"/>
                    <a:pt x="64" y="8"/>
                    <a:pt x="69" y="23"/>
                  </a:cubicBezTo>
                  <a:cubicBezTo>
                    <a:pt x="56" y="27"/>
                    <a:pt x="56" y="27"/>
                    <a:pt x="56" y="27"/>
                  </a:cubicBezTo>
                  <a:cubicBezTo>
                    <a:pt x="54" y="18"/>
                    <a:pt x="47" y="12"/>
                    <a:pt x="36" y="12"/>
                  </a:cubicBezTo>
                  <a:cubicBezTo>
                    <a:pt x="22" y="12"/>
                    <a:pt x="12" y="23"/>
                    <a:pt x="12" y="38"/>
                  </a:cubicBezTo>
                  <a:cubicBezTo>
                    <a:pt x="12" y="54"/>
                    <a:pt x="23" y="64"/>
                    <a:pt x="36" y="64"/>
                  </a:cubicBezTo>
                  <a:cubicBezTo>
                    <a:pt x="48" y="64"/>
                    <a:pt x="54" y="58"/>
                    <a:pt x="56" y="51"/>
                  </a:cubicBezTo>
                  <a:cubicBezTo>
                    <a:pt x="68" y="55"/>
                    <a:pt x="68" y="55"/>
                    <a:pt x="68" y="55"/>
                  </a:cubicBezTo>
                  <a:cubicBezTo>
                    <a:pt x="63" y="68"/>
                    <a:pt x="53" y="76"/>
                    <a:pt x="36" y="76"/>
                  </a:cubicBezTo>
                  <a:cubicBezTo>
                    <a:pt x="15" y="76"/>
                    <a:pt x="0" y="61"/>
                    <a:pt x="0"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139" hidden="1"/>
            <p:cNvSpPr>
              <a:spLocks noEditPoints="1"/>
            </p:cNvSpPr>
            <p:nvPr userDrawn="1"/>
          </p:nvSpPr>
          <p:spPr bwMode="auto">
            <a:xfrm>
              <a:off x="824" y="2333"/>
              <a:ext cx="105" cy="130"/>
            </a:xfrm>
            <a:custGeom>
              <a:avLst/>
              <a:gdLst>
                <a:gd name="T0" fmla="*/ 32 w 44"/>
                <a:gd name="T1" fmla="*/ 35 h 55"/>
                <a:gd name="T2" fmla="*/ 32 w 44"/>
                <a:gd name="T3" fmla="*/ 29 h 55"/>
                <a:gd name="T4" fmla="*/ 22 w 44"/>
                <a:gd name="T5" fmla="*/ 31 h 55"/>
                <a:gd name="T6" fmla="*/ 12 w 44"/>
                <a:gd name="T7" fmla="*/ 38 h 55"/>
                <a:gd name="T8" fmla="*/ 21 w 44"/>
                <a:gd name="T9" fmla="*/ 45 h 55"/>
                <a:gd name="T10" fmla="*/ 32 w 44"/>
                <a:gd name="T11" fmla="*/ 35 h 55"/>
                <a:gd name="T12" fmla="*/ 0 w 44"/>
                <a:gd name="T13" fmla="*/ 39 h 55"/>
                <a:gd name="T14" fmla="*/ 21 w 44"/>
                <a:gd name="T15" fmla="*/ 22 h 55"/>
                <a:gd name="T16" fmla="*/ 32 w 44"/>
                <a:gd name="T17" fmla="*/ 20 h 55"/>
                <a:gd name="T18" fmla="*/ 32 w 44"/>
                <a:gd name="T19" fmla="*/ 20 h 55"/>
                <a:gd name="T20" fmla="*/ 22 w 44"/>
                <a:gd name="T21" fmla="*/ 10 h 55"/>
                <a:gd name="T22" fmla="*/ 12 w 44"/>
                <a:gd name="T23" fmla="*/ 19 h 55"/>
                <a:gd name="T24" fmla="*/ 1 w 44"/>
                <a:gd name="T25" fmla="*/ 16 h 55"/>
                <a:gd name="T26" fmla="*/ 23 w 44"/>
                <a:gd name="T27" fmla="*/ 0 h 55"/>
                <a:gd name="T28" fmla="*/ 44 w 44"/>
                <a:gd name="T29" fmla="*/ 19 h 55"/>
                <a:gd name="T30" fmla="*/ 44 w 44"/>
                <a:gd name="T31" fmla="*/ 54 h 55"/>
                <a:gd name="T32" fmla="*/ 34 w 44"/>
                <a:gd name="T33" fmla="*/ 54 h 55"/>
                <a:gd name="T34" fmla="*/ 33 w 44"/>
                <a:gd name="T35" fmla="*/ 49 h 55"/>
                <a:gd name="T36" fmla="*/ 18 w 44"/>
                <a:gd name="T37" fmla="*/ 55 h 55"/>
                <a:gd name="T38" fmla="*/ 0 w 44"/>
                <a:gd name="T3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5">
                  <a:moveTo>
                    <a:pt x="32" y="35"/>
                  </a:moveTo>
                  <a:cubicBezTo>
                    <a:pt x="32" y="29"/>
                    <a:pt x="32" y="29"/>
                    <a:pt x="32" y="29"/>
                  </a:cubicBezTo>
                  <a:cubicBezTo>
                    <a:pt x="22" y="31"/>
                    <a:pt x="22" y="31"/>
                    <a:pt x="22" y="31"/>
                  </a:cubicBezTo>
                  <a:cubicBezTo>
                    <a:pt x="15" y="32"/>
                    <a:pt x="12" y="34"/>
                    <a:pt x="12" y="38"/>
                  </a:cubicBezTo>
                  <a:cubicBezTo>
                    <a:pt x="12" y="42"/>
                    <a:pt x="16" y="45"/>
                    <a:pt x="21" y="45"/>
                  </a:cubicBezTo>
                  <a:cubicBezTo>
                    <a:pt x="27" y="45"/>
                    <a:pt x="32" y="42"/>
                    <a:pt x="32" y="35"/>
                  </a:cubicBezTo>
                  <a:moveTo>
                    <a:pt x="0" y="39"/>
                  </a:moveTo>
                  <a:cubicBezTo>
                    <a:pt x="0" y="31"/>
                    <a:pt x="4" y="24"/>
                    <a:pt x="21" y="22"/>
                  </a:cubicBezTo>
                  <a:cubicBezTo>
                    <a:pt x="32" y="20"/>
                    <a:pt x="32" y="20"/>
                    <a:pt x="32" y="20"/>
                  </a:cubicBezTo>
                  <a:cubicBezTo>
                    <a:pt x="32" y="20"/>
                    <a:pt x="32" y="20"/>
                    <a:pt x="32" y="20"/>
                  </a:cubicBezTo>
                  <a:cubicBezTo>
                    <a:pt x="32" y="14"/>
                    <a:pt x="29" y="10"/>
                    <a:pt x="22" y="10"/>
                  </a:cubicBezTo>
                  <a:cubicBezTo>
                    <a:pt x="16" y="10"/>
                    <a:pt x="13" y="13"/>
                    <a:pt x="12" y="19"/>
                  </a:cubicBezTo>
                  <a:cubicBezTo>
                    <a:pt x="1" y="16"/>
                    <a:pt x="1" y="16"/>
                    <a:pt x="1" y="16"/>
                  </a:cubicBezTo>
                  <a:cubicBezTo>
                    <a:pt x="4" y="5"/>
                    <a:pt x="10" y="0"/>
                    <a:pt x="23" y="0"/>
                  </a:cubicBezTo>
                  <a:cubicBezTo>
                    <a:pt x="34" y="0"/>
                    <a:pt x="44" y="6"/>
                    <a:pt x="44" y="19"/>
                  </a:cubicBezTo>
                  <a:cubicBezTo>
                    <a:pt x="44" y="54"/>
                    <a:pt x="44" y="54"/>
                    <a:pt x="44" y="54"/>
                  </a:cubicBezTo>
                  <a:cubicBezTo>
                    <a:pt x="34" y="54"/>
                    <a:pt x="34" y="54"/>
                    <a:pt x="34" y="54"/>
                  </a:cubicBezTo>
                  <a:cubicBezTo>
                    <a:pt x="33" y="49"/>
                    <a:pt x="33" y="49"/>
                    <a:pt x="33" y="49"/>
                  </a:cubicBezTo>
                  <a:cubicBezTo>
                    <a:pt x="31" y="52"/>
                    <a:pt x="26" y="55"/>
                    <a:pt x="18" y="55"/>
                  </a:cubicBezTo>
                  <a:cubicBezTo>
                    <a:pt x="8" y="55"/>
                    <a:pt x="0" y="49"/>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140" hidden="1"/>
            <p:cNvSpPr>
              <a:spLocks/>
            </p:cNvSpPr>
            <p:nvPr userDrawn="1"/>
          </p:nvSpPr>
          <p:spPr bwMode="auto">
            <a:xfrm>
              <a:off x="957" y="2333"/>
              <a:ext cx="111" cy="128"/>
            </a:xfrm>
            <a:custGeom>
              <a:avLst/>
              <a:gdLst>
                <a:gd name="T0" fmla="*/ 0 w 47"/>
                <a:gd name="T1" fmla="*/ 1 h 54"/>
                <a:gd name="T2" fmla="*/ 10 w 47"/>
                <a:gd name="T3" fmla="*/ 1 h 54"/>
                <a:gd name="T4" fmla="*/ 12 w 47"/>
                <a:gd name="T5" fmla="*/ 8 h 54"/>
                <a:gd name="T6" fmla="*/ 28 w 47"/>
                <a:gd name="T7" fmla="*/ 0 h 54"/>
                <a:gd name="T8" fmla="*/ 47 w 47"/>
                <a:gd name="T9" fmla="*/ 22 h 54"/>
                <a:gd name="T10" fmla="*/ 47 w 47"/>
                <a:gd name="T11" fmla="*/ 54 h 54"/>
                <a:gd name="T12" fmla="*/ 34 w 47"/>
                <a:gd name="T13" fmla="*/ 54 h 54"/>
                <a:gd name="T14" fmla="*/ 34 w 47"/>
                <a:gd name="T15" fmla="*/ 24 h 54"/>
                <a:gd name="T16" fmla="*/ 24 w 47"/>
                <a:gd name="T17" fmla="*/ 12 h 54"/>
                <a:gd name="T18" fmla="*/ 13 w 47"/>
                <a:gd name="T19" fmla="*/ 25 h 54"/>
                <a:gd name="T20" fmla="*/ 13 w 47"/>
                <a:gd name="T21" fmla="*/ 54 h 54"/>
                <a:gd name="T22" fmla="*/ 0 w 47"/>
                <a:gd name="T23" fmla="*/ 54 h 54"/>
                <a:gd name="T24" fmla="*/ 0 w 47"/>
                <a:gd name="T25"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4">
                  <a:moveTo>
                    <a:pt x="0" y="1"/>
                  </a:moveTo>
                  <a:cubicBezTo>
                    <a:pt x="10" y="1"/>
                    <a:pt x="10" y="1"/>
                    <a:pt x="10" y="1"/>
                  </a:cubicBezTo>
                  <a:cubicBezTo>
                    <a:pt x="12" y="8"/>
                    <a:pt x="12" y="8"/>
                    <a:pt x="12" y="8"/>
                  </a:cubicBezTo>
                  <a:cubicBezTo>
                    <a:pt x="15" y="3"/>
                    <a:pt x="20" y="0"/>
                    <a:pt x="28" y="0"/>
                  </a:cubicBezTo>
                  <a:cubicBezTo>
                    <a:pt x="40" y="0"/>
                    <a:pt x="47" y="7"/>
                    <a:pt x="47" y="22"/>
                  </a:cubicBezTo>
                  <a:cubicBezTo>
                    <a:pt x="47" y="54"/>
                    <a:pt x="47" y="54"/>
                    <a:pt x="47" y="54"/>
                  </a:cubicBezTo>
                  <a:cubicBezTo>
                    <a:pt x="34" y="54"/>
                    <a:pt x="34" y="54"/>
                    <a:pt x="34" y="54"/>
                  </a:cubicBezTo>
                  <a:cubicBezTo>
                    <a:pt x="34" y="24"/>
                    <a:pt x="34" y="24"/>
                    <a:pt x="34" y="24"/>
                  </a:cubicBezTo>
                  <a:cubicBezTo>
                    <a:pt x="34" y="15"/>
                    <a:pt x="30" y="12"/>
                    <a:pt x="24" y="12"/>
                  </a:cubicBezTo>
                  <a:cubicBezTo>
                    <a:pt x="18" y="12"/>
                    <a:pt x="13" y="16"/>
                    <a:pt x="13" y="25"/>
                  </a:cubicBezTo>
                  <a:cubicBezTo>
                    <a:pt x="13" y="54"/>
                    <a:pt x="13" y="54"/>
                    <a:pt x="13" y="54"/>
                  </a:cubicBezTo>
                  <a:cubicBezTo>
                    <a:pt x="0" y="54"/>
                    <a:pt x="0" y="54"/>
                    <a:pt x="0" y="54"/>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141" hidden="1"/>
            <p:cNvSpPr>
              <a:spLocks noEditPoints="1"/>
            </p:cNvSpPr>
            <p:nvPr userDrawn="1"/>
          </p:nvSpPr>
          <p:spPr bwMode="auto">
            <a:xfrm>
              <a:off x="1089" y="2333"/>
              <a:ext cx="104" cy="130"/>
            </a:xfrm>
            <a:custGeom>
              <a:avLst/>
              <a:gdLst>
                <a:gd name="T0" fmla="*/ 32 w 44"/>
                <a:gd name="T1" fmla="*/ 35 h 55"/>
                <a:gd name="T2" fmla="*/ 32 w 44"/>
                <a:gd name="T3" fmla="*/ 29 h 55"/>
                <a:gd name="T4" fmla="*/ 22 w 44"/>
                <a:gd name="T5" fmla="*/ 31 h 55"/>
                <a:gd name="T6" fmla="*/ 12 w 44"/>
                <a:gd name="T7" fmla="*/ 38 h 55"/>
                <a:gd name="T8" fmla="*/ 21 w 44"/>
                <a:gd name="T9" fmla="*/ 45 h 55"/>
                <a:gd name="T10" fmla="*/ 32 w 44"/>
                <a:gd name="T11" fmla="*/ 35 h 55"/>
                <a:gd name="T12" fmla="*/ 0 w 44"/>
                <a:gd name="T13" fmla="*/ 39 h 55"/>
                <a:gd name="T14" fmla="*/ 21 w 44"/>
                <a:gd name="T15" fmla="*/ 22 h 55"/>
                <a:gd name="T16" fmla="*/ 32 w 44"/>
                <a:gd name="T17" fmla="*/ 20 h 55"/>
                <a:gd name="T18" fmla="*/ 32 w 44"/>
                <a:gd name="T19" fmla="*/ 20 h 55"/>
                <a:gd name="T20" fmla="*/ 22 w 44"/>
                <a:gd name="T21" fmla="*/ 10 h 55"/>
                <a:gd name="T22" fmla="*/ 12 w 44"/>
                <a:gd name="T23" fmla="*/ 19 h 55"/>
                <a:gd name="T24" fmla="*/ 1 w 44"/>
                <a:gd name="T25" fmla="*/ 16 h 55"/>
                <a:gd name="T26" fmla="*/ 23 w 44"/>
                <a:gd name="T27" fmla="*/ 0 h 55"/>
                <a:gd name="T28" fmla="*/ 44 w 44"/>
                <a:gd name="T29" fmla="*/ 19 h 55"/>
                <a:gd name="T30" fmla="*/ 44 w 44"/>
                <a:gd name="T31" fmla="*/ 54 h 55"/>
                <a:gd name="T32" fmla="*/ 34 w 44"/>
                <a:gd name="T33" fmla="*/ 54 h 55"/>
                <a:gd name="T34" fmla="*/ 32 w 44"/>
                <a:gd name="T35" fmla="*/ 49 h 55"/>
                <a:gd name="T36" fmla="*/ 18 w 44"/>
                <a:gd name="T37" fmla="*/ 55 h 55"/>
                <a:gd name="T38" fmla="*/ 0 w 44"/>
                <a:gd name="T3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5">
                  <a:moveTo>
                    <a:pt x="32" y="35"/>
                  </a:moveTo>
                  <a:cubicBezTo>
                    <a:pt x="32" y="29"/>
                    <a:pt x="32" y="29"/>
                    <a:pt x="32" y="29"/>
                  </a:cubicBezTo>
                  <a:cubicBezTo>
                    <a:pt x="22" y="31"/>
                    <a:pt x="22" y="31"/>
                    <a:pt x="22" y="31"/>
                  </a:cubicBezTo>
                  <a:cubicBezTo>
                    <a:pt x="15" y="32"/>
                    <a:pt x="12" y="34"/>
                    <a:pt x="12" y="38"/>
                  </a:cubicBezTo>
                  <a:cubicBezTo>
                    <a:pt x="12" y="42"/>
                    <a:pt x="16" y="45"/>
                    <a:pt x="21" y="45"/>
                  </a:cubicBezTo>
                  <a:cubicBezTo>
                    <a:pt x="27" y="45"/>
                    <a:pt x="32" y="42"/>
                    <a:pt x="32" y="35"/>
                  </a:cubicBezTo>
                  <a:moveTo>
                    <a:pt x="0" y="39"/>
                  </a:moveTo>
                  <a:cubicBezTo>
                    <a:pt x="0" y="31"/>
                    <a:pt x="4" y="24"/>
                    <a:pt x="21" y="22"/>
                  </a:cubicBezTo>
                  <a:cubicBezTo>
                    <a:pt x="32" y="20"/>
                    <a:pt x="32" y="20"/>
                    <a:pt x="32" y="20"/>
                  </a:cubicBezTo>
                  <a:cubicBezTo>
                    <a:pt x="32" y="20"/>
                    <a:pt x="32" y="20"/>
                    <a:pt x="32" y="20"/>
                  </a:cubicBezTo>
                  <a:cubicBezTo>
                    <a:pt x="32" y="14"/>
                    <a:pt x="29" y="10"/>
                    <a:pt x="22" y="10"/>
                  </a:cubicBezTo>
                  <a:cubicBezTo>
                    <a:pt x="16" y="10"/>
                    <a:pt x="13" y="13"/>
                    <a:pt x="12" y="19"/>
                  </a:cubicBezTo>
                  <a:cubicBezTo>
                    <a:pt x="1" y="16"/>
                    <a:pt x="1" y="16"/>
                    <a:pt x="1" y="16"/>
                  </a:cubicBezTo>
                  <a:cubicBezTo>
                    <a:pt x="4" y="5"/>
                    <a:pt x="10" y="0"/>
                    <a:pt x="23" y="0"/>
                  </a:cubicBezTo>
                  <a:cubicBezTo>
                    <a:pt x="34" y="0"/>
                    <a:pt x="44" y="6"/>
                    <a:pt x="44" y="19"/>
                  </a:cubicBezTo>
                  <a:cubicBezTo>
                    <a:pt x="44" y="54"/>
                    <a:pt x="44" y="54"/>
                    <a:pt x="44" y="54"/>
                  </a:cubicBezTo>
                  <a:cubicBezTo>
                    <a:pt x="34" y="54"/>
                    <a:pt x="34" y="54"/>
                    <a:pt x="34" y="54"/>
                  </a:cubicBezTo>
                  <a:cubicBezTo>
                    <a:pt x="32" y="49"/>
                    <a:pt x="32" y="49"/>
                    <a:pt x="32" y="49"/>
                  </a:cubicBezTo>
                  <a:cubicBezTo>
                    <a:pt x="30" y="52"/>
                    <a:pt x="26" y="55"/>
                    <a:pt x="18" y="55"/>
                  </a:cubicBezTo>
                  <a:cubicBezTo>
                    <a:pt x="8" y="55"/>
                    <a:pt x="0" y="49"/>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142" hidden="1"/>
            <p:cNvSpPr>
              <a:spLocks/>
            </p:cNvSpPr>
            <p:nvPr userDrawn="1"/>
          </p:nvSpPr>
          <p:spPr bwMode="auto">
            <a:xfrm>
              <a:off x="1222" y="2287"/>
              <a:ext cx="31" cy="174"/>
            </a:xfrm>
            <a:custGeom>
              <a:avLst/>
              <a:gdLst>
                <a:gd name="T0" fmla="*/ 0 w 31"/>
                <a:gd name="T1" fmla="*/ 0 h 174"/>
                <a:gd name="T2" fmla="*/ 31 w 31"/>
                <a:gd name="T3" fmla="*/ 0 h 174"/>
                <a:gd name="T4" fmla="*/ 31 w 31"/>
                <a:gd name="T5" fmla="*/ 86 h 174"/>
                <a:gd name="T6" fmla="*/ 31 w 31"/>
                <a:gd name="T7" fmla="*/ 174 h 174"/>
                <a:gd name="T8" fmla="*/ 0 w 31"/>
                <a:gd name="T9" fmla="*/ 174 h 174"/>
                <a:gd name="T10" fmla="*/ 0 w 31"/>
                <a:gd name="T11" fmla="*/ 0 h 174"/>
              </a:gdLst>
              <a:ahLst/>
              <a:cxnLst>
                <a:cxn ang="0">
                  <a:pos x="T0" y="T1"/>
                </a:cxn>
                <a:cxn ang="0">
                  <a:pos x="T2" y="T3"/>
                </a:cxn>
                <a:cxn ang="0">
                  <a:pos x="T4" y="T5"/>
                </a:cxn>
                <a:cxn ang="0">
                  <a:pos x="T6" y="T7"/>
                </a:cxn>
                <a:cxn ang="0">
                  <a:pos x="T8" y="T9"/>
                </a:cxn>
                <a:cxn ang="0">
                  <a:pos x="T10" y="T11"/>
                </a:cxn>
              </a:cxnLst>
              <a:rect l="0" t="0" r="r" b="b"/>
              <a:pathLst>
                <a:path w="31" h="174">
                  <a:moveTo>
                    <a:pt x="0" y="0"/>
                  </a:moveTo>
                  <a:lnTo>
                    <a:pt x="31" y="0"/>
                  </a:lnTo>
                  <a:lnTo>
                    <a:pt x="31" y="86"/>
                  </a:lnTo>
                  <a:lnTo>
                    <a:pt x="31" y="174"/>
                  </a:lnTo>
                  <a:lnTo>
                    <a:pt x="0" y="174"/>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143" hidden="1"/>
            <p:cNvSpPr>
              <a:spLocks noEditPoints="1"/>
            </p:cNvSpPr>
            <p:nvPr userDrawn="1"/>
          </p:nvSpPr>
          <p:spPr bwMode="auto">
            <a:xfrm>
              <a:off x="1326" y="2283"/>
              <a:ext cx="130" cy="180"/>
            </a:xfrm>
            <a:custGeom>
              <a:avLst/>
              <a:gdLst>
                <a:gd name="T0" fmla="*/ 36 w 55"/>
                <a:gd name="T1" fmla="*/ 41 h 76"/>
                <a:gd name="T2" fmla="*/ 26 w 55"/>
                <a:gd name="T3" fmla="*/ 41 h 76"/>
                <a:gd name="T4" fmla="*/ 13 w 55"/>
                <a:gd name="T5" fmla="*/ 53 h 76"/>
                <a:gd name="T6" fmla="*/ 25 w 55"/>
                <a:gd name="T7" fmla="*/ 65 h 76"/>
                <a:gd name="T8" fmla="*/ 36 w 55"/>
                <a:gd name="T9" fmla="*/ 53 h 76"/>
                <a:gd name="T10" fmla="*/ 36 w 55"/>
                <a:gd name="T11" fmla="*/ 41 h 76"/>
                <a:gd name="T12" fmla="*/ 55 w 55"/>
                <a:gd name="T13" fmla="*/ 41 h 76"/>
                <a:gd name="T14" fmla="*/ 48 w 55"/>
                <a:gd name="T15" fmla="*/ 41 h 76"/>
                <a:gd name="T16" fmla="*/ 48 w 55"/>
                <a:gd name="T17" fmla="*/ 53 h 76"/>
                <a:gd name="T18" fmla="*/ 25 w 55"/>
                <a:gd name="T19" fmla="*/ 76 h 76"/>
                <a:gd name="T20" fmla="*/ 0 w 55"/>
                <a:gd name="T21" fmla="*/ 53 h 76"/>
                <a:gd name="T22" fmla="*/ 10 w 55"/>
                <a:gd name="T23" fmla="*/ 35 h 76"/>
                <a:gd name="T24" fmla="*/ 4 w 55"/>
                <a:gd name="T25" fmla="*/ 21 h 76"/>
                <a:gd name="T26" fmla="*/ 26 w 55"/>
                <a:gd name="T27" fmla="*/ 0 h 76"/>
                <a:gd name="T28" fmla="*/ 47 w 55"/>
                <a:gd name="T29" fmla="*/ 16 h 76"/>
                <a:gd name="T30" fmla="*/ 36 w 55"/>
                <a:gd name="T31" fmla="*/ 18 h 76"/>
                <a:gd name="T32" fmla="*/ 26 w 55"/>
                <a:gd name="T33" fmla="*/ 11 h 76"/>
                <a:gd name="T34" fmla="*/ 16 w 55"/>
                <a:gd name="T35" fmla="*/ 21 h 76"/>
                <a:gd name="T36" fmla="*/ 26 w 55"/>
                <a:gd name="T37" fmla="*/ 31 h 76"/>
                <a:gd name="T38" fmla="*/ 36 w 55"/>
                <a:gd name="T39" fmla="*/ 31 h 76"/>
                <a:gd name="T40" fmla="*/ 36 w 55"/>
                <a:gd name="T41" fmla="*/ 24 h 76"/>
                <a:gd name="T42" fmla="*/ 48 w 55"/>
                <a:gd name="T43" fmla="*/ 24 h 76"/>
                <a:gd name="T44" fmla="*/ 48 w 55"/>
                <a:gd name="T45" fmla="*/ 31 h 76"/>
                <a:gd name="T46" fmla="*/ 55 w 55"/>
                <a:gd name="T47" fmla="*/ 31 h 76"/>
                <a:gd name="T48" fmla="*/ 55 w 55"/>
                <a:gd name="T49"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76">
                  <a:moveTo>
                    <a:pt x="36" y="41"/>
                  </a:moveTo>
                  <a:cubicBezTo>
                    <a:pt x="26" y="41"/>
                    <a:pt x="26" y="41"/>
                    <a:pt x="26" y="41"/>
                  </a:cubicBezTo>
                  <a:cubicBezTo>
                    <a:pt x="19" y="41"/>
                    <a:pt x="13" y="45"/>
                    <a:pt x="13" y="53"/>
                  </a:cubicBezTo>
                  <a:cubicBezTo>
                    <a:pt x="13" y="60"/>
                    <a:pt x="18" y="65"/>
                    <a:pt x="25" y="65"/>
                  </a:cubicBezTo>
                  <a:cubicBezTo>
                    <a:pt x="31" y="65"/>
                    <a:pt x="36" y="60"/>
                    <a:pt x="36" y="53"/>
                  </a:cubicBezTo>
                  <a:lnTo>
                    <a:pt x="36" y="41"/>
                  </a:lnTo>
                  <a:close/>
                  <a:moveTo>
                    <a:pt x="55" y="41"/>
                  </a:moveTo>
                  <a:cubicBezTo>
                    <a:pt x="48" y="41"/>
                    <a:pt x="48" y="41"/>
                    <a:pt x="48" y="41"/>
                  </a:cubicBezTo>
                  <a:cubicBezTo>
                    <a:pt x="48" y="53"/>
                    <a:pt x="48" y="53"/>
                    <a:pt x="48" y="53"/>
                  </a:cubicBezTo>
                  <a:cubicBezTo>
                    <a:pt x="48" y="67"/>
                    <a:pt x="38" y="76"/>
                    <a:pt x="25" y="76"/>
                  </a:cubicBezTo>
                  <a:cubicBezTo>
                    <a:pt x="10" y="76"/>
                    <a:pt x="0" y="67"/>
                    <a:pt x="0" y="53"/>
                  </a:cubicBezTo>
                  <a:cubicBezTo>
                    <a:pt x="0" y="45"/>
                    <a:pt x="4" y="39"/>
                    <a:pt x="10" y="35"/>
                  </a:cubicBezTo>
                  <a:cubicBezTo>
                    <a:pt x="6" y="31"/>
                    <a:pt x="4" y="27"/>
                    <a:pt x="4" y="21"/>
                  </a:cubicBezTo>
                  <a:cubicBezTo>
                    <a:pt x="4" y="9"/>
                    <a:pt x="14" y="0"/>
                    <a:pt x="26" y="0"/>
                  </a:cubicBezTo>
                  <a:cubicBezTo>
                    <a:pt x="38" y="0"/>
                    <a:pt x="45" y="6"/>
                    <a:pt x="47" y="16"/>
                  </a:cubicBezTo>
                  <a:cubicBezTo>
                    <a:pt x="36" y="18"/>
                    <a:pt x="36" y="18"/>
                    <a:pt x="36" y="18"/>
                  </a:cubicBezTo>
                  <a:cubicBezTo>
                    <a:pt x="35" y="14"/>
                    <a:pt x="31" y="11"/>
                    <a:pt x="26" y="11"/>
                  </a:cubicBezTo>
                  <a:cubicBezTo>
                    <a:pt x="20" y="11"/>
                    <a:pt x="16" y="15"/>
                    <a:pt x="16" y="21"/>
                  </a:cubicBezTo>
                  <a:cubicBezTo>
                    <a:pt x="16" y="27"/>
                    <a:pt x="20" y="31"/>
                    <a:pt x="26" y="31"/>
                  </a:cubicBezTo>
                  <a:cubicBezTo>
                    <a:pt x="36" y="31"/>
                    <a:pt x="36" y="31"/>
                    <a:pt x="36" y="31"/>
                  </a:cubicBezTo>
                  <a:cubicBezTo>
                    <a:pt x="36" y="24"/>
                    <a:pt x="36" y="24"/>
                    <a:pt x="36" y="24"/>
                  </a:cubicBezTo>
                  <a:cubicBezTo>
                    <a:pt x="48" y="24"/>
                    <a:pt x="48" y="24"/>
                    <a:pt x="48" y="24"/>
                  </a:cubicBezTo>
                  <a:cubicBezTo>
                    <a:pt x="48" y="31"/>
                    <a:pt x="48" y="31"/>
                    <a:pt x="48" y="31"/>
                  </a:cubicBezTo>
                  <a:cubicBezTo>
                    <a:pt x="55" y="31"/>
                    <a:pt x="55" y="31"/>
                    <a:pt x="55" y="31"/>
                  </a:cubicBezTo>
                  <a:lnTo>
                    <a:pt x="55"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144" hidden="1"/>
            <p:cNvSpPr>
              <a:spLocks noEditPoints="1"/>
            </p:cNvSpPr>
            <p:nvPr userDrawn="1"/>
          </p:nvSpPr>
          <p:spPr bwMode="auto">
            <a:xfrm>
              <a:off x="659" y="2521"/>
              <a:ext cx="128" cy="173"/>
            </a:xfrm>
            <a:custGeom>
              <a:avLst/>
              <a:gdLst>
                <a:gd name="T0" fmla="*/ 26 w 54"/>
                <a:gd name="T1" fmla="*/ 33 h 73"/>
                <a:gd name="T2" fmla="*/ 38 w 54"/>
                <a:gd name="T3" fmla="*/ 22 h 73"/>
                <a:gd name="T4" fmla="*/ 26 w 54"/>
                <a:gd name="T5" fmla="*/ 12 h 73"/>
                <a:gd name="T6" fmla="*/ 13 w 54"/>
                <a:gd name="T7" fmla="*/ 12 h 73"/>
                <a:gd name="T8" fmla="*/ 13 w 54"/>
                <a:gd name="T9" fmla="*/ 33 h 73"/>
                <a:gd name="T10" fmla="*/ 26 w 54"/>
                <a:gd name="T11" fmla="*/ 33 h 73"/>
                <a:gd name="T12" fmla="*/ 0 w 54"/>
                <a:gd name="T13" fmla="*/ 0 h 73"/>
                <a:gd name="T14" fmla="*/ 27 w 54"/>
                <a:gd name="T15" fmla="*/ 0 h 73"/>
                <a:gd name="T16" fmla="*/ 51 w 54"/>
                <a:gd name="T17" fmla="*/ 22 h 73"/>
                <a:gd name="T18" fmla="*/ 37 w 54"/>
                <a:gd name="T19" fmla="*/ 43 h 73"/>
                <a:gd name="T20" fmla="*/ 54 w 54"/>
                <a:gd name="T21" fmla="*/ 73 h 73"/>
                <a:gd name="T22" fmla="*/ 40 w 54"/>
                <a:gd name="T23" fmla="*/ 73 h 73"/>
                <a:gd name="T24" fmla="*/ 24 w 54"/>
                <a:gd name="T25" fmla="*/ 45 h 73"/>
                <a:gd name="T26" fmla="*/ 13 w 54"/>
                <a:gd name="T27" fmla="*/ 45 h 73"/>
                <a:gd name="T28" fmla="*/ 13 w 54"/>
                <a:gd name="T29" fmla="*/ 73 h 73"/>
                <a:gd name="T30" fmla="*/ 0 w 54"/>
                <a:gd name="T31" fmla="*/ 73 h 73"/>
                <a:gd name="T32" fmla="*/ 0 w 5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73">
                  <a:moveTo>
                    <a:pt x="26" y="33"/>
                  </a:moveTo>
                  <a:cubicBezTo>
                    <a:pt x="34" y="33"/>
                    <a:pt x="38" y="29"/>
                    <a:pt x="38" y="22"/>
                  </a:cubicBezTo>
                  <a:cubicBezTo>
                    <a:pt x="38" y="16"/>
                    <a:pt x="34" y="12"/>
                    <a:pt x="26" y="12"/>
                  </a:cubicBezTo>
                  <a:cubicBezTo>
                    <a:pt x="13" y="12"/>
                    <a:pt x="13" y="12"/>
                    <a:pt x="13" y="12"/>
                  </a:cubicBezTo>
                  <a:cubicBezTo>
                    <a:pt x="13" y="33"/>
                    <a:pt x="13" y="33"/>
                    <a:pt x="13" y="33"/>
                  </a:cubicBezTo>
                  <a:lnTo>
                    <a:pt x="26" y="33"/>
                  </a:lnTo>
                  <a:close/>
                  <a:moveTo>
                    <a:pt x="0" y="0"/>
                  </a:moveTo>
                  <a:cubicBezTo>
                    <a:pt x="27" y="0"/>
                    <a:pt x="27" y="0"/>
                    <a:pt x="27" y="0"/>
                  </a:cubicBezTo>
                  <a:cubicBezTo>
                    <a:pt x="43" y="0"/>
                    <a:pt x="51" y="10"/>
                    <a:pt x="51" y="22"/>
                  </a:cubicBezTo>
                  <a:cubicBezTo>
                    <a:pt x="51" y="34"/>
                    <a:pt x="44" y="40"/>
                    <a:pt x="37" y="43"/>
                  </a:cubicBezTo>
                  <a:cubicBezTo>
                    <a:pt x="54" y="73"/>
                    <a:pt x="54" y="73"/>
                    <a:pt x="54" y="73"/>
                  </a:cubicBezTo>
                  <a:cubicBezTo>
                    <a:pt x="40" y="73"/>
                    <a:pt x="40" y="73"/>
                    <a:pt x="40" y="73"/>
                  </a:cubicBezTo>
                  <a:cubicBezTo>
                    <a:pt x="24" y="45"/>
                    <a:pt x="24" y="45"/>
                    <a:pt x="24" y="45"/>
                  </a:cubicBezTo>
                  <a:cubicBezTo>
                    <a:pt x="13" y="45"/>
                    <a:pt x="13" y="45"/>
                    <a:pt x="13" y="45"/>
                  </a:cubicBezTo>
                  <a:cubicBezTo>
                    <a:pt x="13" y="73"/>
                    <a:pt x="13" y="73"/>
                    <a:pt x="13" y="73"/>
                  </a:cubicBezTo>
                  <a:cubicBezTo>
                    <a:pt x="0" y="73"/>
                    <a:pt x="0" y="73"/>
                    <a:pt x="0" y="73"/>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145" hidden="1"/>
            <p:cNvSpPr>
              <a:spLocks noEditPoints="1"/>
            </p:cNvSpPr>
            <p:nvPr userDrawn="1"/>
          </p:nvSpPr>
          <p:spPr bwMode="auto">
            <a:xfrm>
              <a:off x="808" y="2518"/>
              <a:ext cx="33" cy="176"/>
            </a:xfrm>
            <a:custGeom>
              <a:avLst/>
              <a:gdLst>
                <a:gd name="T0" fmla="*/ 1 w 14"/>
                <a:gd name="T1" fmla="*/ 22 h 74"/>
                <a:gd name="T2" fmla="*/ 13 w 14"/>
                <a:gd name="T3" fmla="*/ 22 h 74"/>
                <a:gd name="T4" fmla="*/ 13 w 14"/>
                <a:gd name="T5" fmla="*/ 49 h 74"/>
                <a:gd name="T6" fmla="*/ 13 w 14"/>
                <a:gd name="T7" fmla="*/ 74 h 74"/>
                <a:gd name="T8" fmla="*/ 1 w 14"/>
                <a:gd name="T9" fmla="*/ 74 h 74"/>
                <a:gd name="T10" fmla="*/ 1 w 14"/>
                <a:gd name="T11" fmla="*/ 22 h 74"/>
                <a:gd name="T12" fmla="*/ 0 w 14"/>
                <a:gd name="T13" fmla="*/ 8 h 74"/>
                <a:gd name="T14" fmla="*/ 7 w 14"/>
                <a:gd name="T15" fmla="*/ 0 h 74"/>
                <a:gd name="T16" fmla="*/ 14 w 14"/>
                <a:gd name="T17" fmla="*/ 8 h 74"/>
                <a:gd name="T18" fmla="*/ 7 w 14"/>
                <a:gd name="T19" fmla="*/ 15 h 74"/>
                <a:gd name="T20" fmla="*/ 0 w 14"/>
                <a:gd name="T21"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4">
                  <a:moveTo>
                    <a:pt x="1" y="22"/>
                  </a:moveTo>
                  <a:cubicBezTo>
                    <a:pt x="13" y="22"/>
                    <a:pt x="13" y="22"/>
                    <a:pt x="13" y="22"/>
                  </a:cubicBezTo>
                  <a:cubicBezTo>
                    <a:pt x="13" y="49"/>
                    <a:pt x="13" y="49"/>
                    <a:pt x="13" y="49"/>
                  </a:cubicBezTo>
                  <a:cubicBezTo>
                    <a:pt x="13" y="74"/>
                    <a:pt x="13" y="74"/>
                    <a:pt x="13" y="74"/>
                  </a:cubicBezTo>
                  <a:cubicBezTo>
                    <a:pt x="1" y="74"/>
                    <a:pt x="1" y="74"/>
                    <a:pt x="1" y="74"/>
                  </a:cubicBezTo>
                  <a:lnTo>
                    <a:pt x="1" y="22"/>
                  </a:lnTo>
                  <a:close/>
                  <a:moveTo>
                    <a:pt x="0" y="8"/>
                  </a:moveTo>
                  <a:cubicBezTo>
                    <a:pt x="0" y="4"/>
                    <a:pt x="3" y="0"/>
                    <a:pt x="7" y="0"/>
                  </a:cubicBezTo>
                  <a:cubicBezTo>
                    <a:pt x="11" y="0"/>
                    <a:pt x="14" y="4"/>
                    <a:pt x="14" y="8"/>
                  </a:cubicBezTo>
                  <a:cubicBezTo>
                    <a:pt x="14" y="12"/>
                    <a:pt x="11" y="15"/>
                    <a:pt x="7" y="15"/>
                  </a:cubicBezTo>
                  <a:cubicBezTo>
                    <a:pt x="3" y="15"/>
                    <a:pt x="0" y="12"/>
                    <a:pt x="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146" hidden="1"/>
            <p:cNvSpPr>
              <a:spLocks/>
            </p:cNvSpPr>
            <p:nvPr userDrawn="1"/>
          </p:nvSpPr>
          <p:spPr bwMode="auto">
            <a:xfrm>
              <a:off x="858" y="2570"/>
              <a:ext cx="125" cy="124"/>
            </a:xfrm>
            <a:custGeom>
              <a:avLst/>
              <a:gdLst>
                <a:gd name="T0" fmla="*/ 94 w 125"/>
                <a:gd name="T1" fmla="*/ 0 h 124"/>
                <a:gd name="T2" fmla="*/ 63 w 125"/>
                <a:gd name="T3" fmla="*/ 91 h 124"/>
                <a:gd name="T4" fmla="*/ 30 w 125"/>
                <a:gd name="T5" fmla="*/ 0 h 124"/>
                <a:gd name="T6" fmla="*/ 0 w 125"/>
                <a:gd name="T7" fmla="*/ 0 h 124"/>
                <a:gd name="T8" fmla="*/ 47 w 125"/>
                <a:gd name="T9" fmla="*/ 124 h 124"/>
                <a:gd name="T10" fmla="*/ 78 w 125"/>
                <a:gd name="T11" fmla="*/ 124 h 124"/>
                <a:gd name="T12" fmla="*/ 125 w 125"/>
                <a:gd name="T13" fmla="*/ 0 h 124"/>
                <a:gd name="T14" fmla="*/ 94 w 125"/>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4">
                  <a:moveTo>
                    <a:pt x="94" y="0"/>
                  </a:moveTo>
                  <a:lnTo>
                    <a:pt x="63" y="91"/>
                  </a:lnTo>
                  <a:lnTo>
                    <a:pt x="30" y="0"/>
                  </a:lnTo>
                  <a:lnTo>
                    <a:pt x="0" y="0"/>
                  </a:lnTo>
                  <a:lnTo>
                    <a:pt x="47" y="124"/>
                  </a:lnTo>
                  <a:lnTo>
                    <a:pt x="78" y="124"/>
                  </a:lnTo>
                  <a:lnTo>
                    <a:pt x="125" y="0"/>
                  </a:ln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147" hidden="1"/>
            <p:cNvSpPr>
              <a:spLocks noEditPoints="1"/>
            </p:cNvSpPr>
            <p:nvPr userDrawn="1"/>
          </p:nvSpPr>
          <p:spPr bwMode="auto">
            <a:xfrm>
              <a:off x="985" y="2568"/>
              <a:ext cx="121" cy="131"/>
            </a:xfrm>
            <a:custGeom>
              <a:avLst/>
              <a:gdLst>
                <a:gd name="T0" fmla="*/ 26 w 51"/>
                <a:gd name="T1" fmla="*/ 10 h 55"/>
                <a:gd name="T2" fmla="*/ 12 w 51"/>
                <a:gd name="T3" fmla="*/ 22 h 55"/>
                <a:gd name="T4" fmla="*/ 40 w 51"/>
                <a:gd name="T5" fmla="*/ 22 h 55"/>
                <a:gd name="T6" fmla="*/ 26 w 51"/>
                <a:gd name="T7" fmla="*/ 10 h 55"/>
                <a:gd name="T8" fmla="*/ 12 w 51"/>
                <a:gd name="T9" fmla="*/ 31 h 55"/>
                <a:gd name="T10" fmla="*/ 26 w 51"/>
                <a:gd name="T11" fmla="*/ 44 h 55"/>
                <a:gd name="T12" fmla="*/ 39 w 51"/>
                <a:gd name="T13" fmla="*/ 36 h 55"/>
                <a:gd name="T14" fmla="*/ 50 w 51"/>
                <a:gd name="T15" fmla="*/ 40 h 55"/>
                <a:gd name="T16" fmla="*/ 26 w 51"/>
                <a:gd name="T17" fmla="*/ 55 h 55"/>
                <a:gd name="T18" fmla="*/ 0 w 51"/>
                <a:gd name="T19" fmla="*/ 27 h 55"/>
                <a:gd name="T20" fmla="*/ 26 w 51"/>
                <a:gd name="T21" fmla="*/ 0 h 55"/>
                <a:gd name="T22" fmla="*/ 51 w 51"/>
                <a:gd name="T23" fmla="*/ 27 h 55"/>
                <a:gd name="T24" fmla="*/ 51 w 51"/>
                <a:gd name="T25" fmla="*/ 31 h 55"/>
                <a:gd name="T26" fmla="*/ 12 w 51"/>
                <a:gd name="T27"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5">
                  <a:moveTo>
                    <a:pt x="26" y="10"/>
                  </a:moveTo>
                  <a:cubicBezTo>
                    <a:pt x="18" y="10"/>
                    <a:pt x="13" y="16"/>
                    <a:pt x="12" y="22"/>
                  </a:cubicBezTo>
                  <a:cubicBezTo>
                    <a:pt x="40" y="22"/>
                    <a:pt x="40" y="22"/>
                    <a:pt x="40" y="22"/>
                  </a:cubicBezTo>
                  <a:cubicBezTo>
                    <a:pt x="40" y="17"/>
                    <a:pt x="35" y="10"/>
                    <a:pt x="26" y="10"/>
                  </a:cubicBezTo>
                  <a:moveTo>
                    <a:pt x="12" y="31"/>
                  </a:moveTo>
                  <a:cubicBezTo>
                    <a:pt x="12" y="38"/>
                    <a:pt x="18" y="44"/>
                    <a:pt x="26" y="44"/>
                  </a:cubicBezTo>
                  <a:cubicBezTo>
                    <a:pt x="34" y="44"/>
                    <a:pt x="38" y="40"/>
                    <a:pt x="39" y="36"/>
                  </a:cubicBezTo>
                  <a:cubicBezTo>
                    <a:pt x="50" y="40"/>
                    <a:pt x="50" y="40"/>
                    <a:pt x="50" y="40"/>
                  </a:cubicBezTo>
                  <a:cubicBezTo>
                    <a:pt x="47" y="48"/>
                    <a:pt x="39" y="55"/>
                    <a:pt x="26" y="55"/>
                  </a:cubicBezTo>
                  <a:cubicBezTo>
                    <a:pt x="11" y="55"/>
                    <a:pt x="0" y="43"/>
                    <a:pt x="0" y="27"/>
                  </a:cubicBezTo>
                  <a:cubicBezTo>
                    <a:pt x="0" y="11"/>
                    <a:pt x="11" y="0"/>
                    <a:pt x="26" y="0"/>
                  </a:cubicBezTo>
                  <a:cubicBezTo>
                    <a:pt x="41" y="0"/>
                    <a:pt x="51" y="11"/>
                    <a:pt x="51" y="27"/>
                  </a:cubicBezTo>
                  <a:cubicBezTo>
                    <a:pt x="51" y="31"/>
                    <a:pt x="51" y="31"/>
                    <a:pt x="51" y="31"/>
                  </a:cubicBezTo>
                  <a:lnTo>
                    <a:pt x="12" y="3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148" hidden="1"/>
            <p:cNvSpPr>
              <a:spLocks/>
            </p:cNvSpPr>
            <p:nvPr userDrawn="1"/>
          </p:nvSpPr>
          <p:spPr bwMode="auto">
            <a:xfrm>
              <a:off x="1130" y="2568"/>
              <a:ext cx="80" cy="126"/>
            </a:xfrm>
            <a:custGeom>
              <a:avLst/>
              <a:gdLst>
                <a:gd name="T0" fmla="*/ 0 w 34"/>
                <a:gd name="T1" fmla="*/ 1 h 53"/>
                <a:gd name="T2" fmla="*/ 10 w 34"/>
                <a:gd name="T3" fmla="*/ 1 h 53"/>
                <a:gd name="T4" fmla="*/ 12 w 34"/>
                <a:gd name="T5" fmla="*/ 7 h 53"/>
                <a:gd name="T6" fmla="*/ 25 w 34"/>
                <a:gd name="T7" fmla="*/ 0 h 53"/>
                <a:gd name="T8" fmla="*/ 34 w 34"/>
                <a:gd name="T9" fmla="*/ 2 h 53"/>
                <a:gd name="T10" fmla="*/ 29 w 34"/>
                <a:gd name="T11" fmla="*/ 13 h 53"/>
                <a:gd name="T12" fmla="*/ 23 w 34"/>
                <a:gd name="T13" fmla="*/ 11 h 53"/>
                <a:gd name="T14" fmla="*/ 12 w 34"/>
                <a:gd name="T15" fmla="*/ 25 h 53"/>
                <a:gd name="T16" fmla="*/ 12 w 34"/>
                <a:gd name="T17" fmla="*/ 53 h 53"/>
                <a:gd name="T18" fmla="*/ 0 w 34"/>
                <a:gd name="T19" fmla="*/ 53 h 53"/>
                <a:gd name="T20" fmla="*/ 0 w 3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3">
                  <a:moveTo>
                    <a:pt x="0" y="1"/>
                  </a:moveTo>
                  <a:cubicBezTo>
                    <a:pt x="10" y="1"/>
                    <a:pt x="10" y="1"/>
                    <a:pt x="10" y="1"/>
                  </a:cubicBezTo>
                  <a:cubicBezTo>
                    <a:pt x="12" y="7"/>
                    <a:pt x="12" y="7"/>
                    <a:pt x="12" y="7"/>
                  </a:cubicBezTo>
                  <a:cubicBezTo>
                    <a:pt x="14" y="3"/>
                    <a:pt x="18" y="0"/>
                    <a:pt x="25" y="0"/>
                  </a:cubicBezTo>
                  <a:cubicBezTo>
                    <a:pt x="29" y="0"/>
                    <a:pt x="32" y="1"/>
                    <a:pt x="34" y="2"/>
                  </a:cubicBezTo>
                  <a:cubicBezTo>
                    <a:pt x="29" y="13"/>
                    <a:pt x="29" y="13"/>
                    <a:pt x="29" y="13"/>
                  </a:cubicBezTo>
                  <a:cubicBezTo>
                    <a:pt x="28" y="12"/>
                    <a:pt x="26" y="11"/>
                    <a:pt x="23" y="11"/>
                  </a:cubicBezTo>
                  <a:cubicBezTo>
                    <a:pt x="17" y="11"/>
                    <a:pt x="12" y="16"/>
                    <a:pt x="12" y="25"/>
                  </a:cubicBezTo>
                  <a:cubicBezTo>
                    <a:pt x="12" y="53"/>
                    <a:pt x="12" y="53"/>
                    <a:pt x="12" y="53"/>
                  </a:cubicBezTo>
                  <a:cubicBezTo>
                    <a:pt x="0" y="53"/>
                    <a:pt x="0" y="53"/>
                    <a:pt x="0" y="53"/>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149" hidden="1"/>
            <p:cNvSpPr>
              <a:spLocks/>
            </p:cNvSpPr>
            <p:nvPr userDrawn="1"/>
          </p:nvSpPr>
          <p:spPr bwMode="auto">
            <a:xfrm>
              <a:off x="1243" y="2521"/>
              <a:ext cx="130" cy="173"/>
            </a:xfrm>
            <a:custGeom>
              <a:avLst/>
              <a:gdLst>
                <a:gd name="T0" fmla="*/ 0 w 130"/>
                <a:gd name="T1" fmla="*/ 0 h 173"/>
                <a:gd name="T2" fmla="*/ 0 w 130"/>
                <a:gd name="T3" fmla="*/ 28 h 173"/>
                <a:gd name="T4" fmla="*/ 50 w 130"/>
                <a:gd name="T5" fmla="*/ 28 h 173"/>
                <a:gd name="T6" fmla="*/ 50 w 130"/>
                <a:gd name="T7" fmla="*/ 173 h 173"/>
                <a:gd name="T8" fmla="*/ 81 w 130"/>
                <a:gd name="T9" fmla="*/ 173 h 173"/>
                <a:gd name="T10" fmla="*/ 81 w 130"/>
                <a:gd name="T11" fmla="*/ 28 h 173"/>
                <a:gd name="T12" fmla="*/ 130 w 130"/>
                <a:gd name="T13" fmla="*/ 28 h 173"/>
                <a:gd name="T14" fmla="*/ 130 w 130"/>
                <a:gd name="T15" fmla="*/ 0 h 173"/>
                <a:gd name="T16" fmla="*/ 0 w 130"/>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73">
                  <a:moveTo>
                    <a:pt x="0" y="0"/>
                  </a:moveTo>
                  <a:lnTo>
                    <a:pt x="0" y="28"/>
                  </a:lnTo>
                  <a:lnTo>
                    <a:pt x="50" y="28"/>
                  </a:lnTo>
                  <a:lnTo>
                    <a:pt x="50" y="173"/>
                  </a:lnTo>
                  <a:lnTo>
                    <a:pt x="81" y="173"/>
                  </a:lnTo>
                  <a:lnTo>
                    <a:pt x="81" y="28"/>
                  </a:lnTo>
                  <a:lnTo>
                    <a:pt x="130" y="28"/>
                  </a:lnTo>
                  <a:lnTo>
                    <a:pt x="13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150" hidden="1"/>
            <p:cNvSpPr>
              <a:spLocks/>
            </p:cNvSpPr>
            <p:nvPr userDrawn="1"/>
          </p:nvSpPr>
          <p:spPr bwMode="auto">
            <a:xfrm>
              <a:off x="1378" y="2568"/>
              <a:ext cx="80" cy="126"/>
            </a:xfrm>
            <a:custGeom>
              <a:avLst/>
              <a:gdLst>
                <a:gd name="T0" fmla="*/ 0 w 34"/>
                <a:gd name="T1" fmla="*/ 1 h 53"/>
                <a:gd name="T2" fmla="*/ 10 w 34"/>
                <a:gd name="T3" fmla="*/ 1 h 53"/>
                <a:gd name="T4" fmla="*/ 12 w 34"/>
                <a:gd name="T5" fmla="*/ 7 h 53"/>
                <a:gd name="T6" fmla="*/ 25 w 34"/>
                <a:gd name="T7" fmla="*/ 0 h 53"/>
                <a:gd name="T8" fmla="*/ 34 w 34"/>
                <a:gd name="T9" fmla="*/ 2 h 53"/>
                <a:gd name="T10" fmla="*/ 30 w 34"/>
                <a:gd name="T11" fmla="*/ 13 h 53"/>
                <a:gd name="T12" fmla="*/ 24 w 34"/>
                <a:gd name="T13" fmla="*/ 11 h 53"/>
                <a:gd name="T14" fmla="*/ 13 w 34"/>
                <a:gd name="T15" fmla="*/ 25 h 53"/>
                <a:gd name="T16" fmla="*/ 13 w 34"/>
                <a:gd name="T17" fmla="*/ 53 h 53"/>
                <a:gd name="T18" fmla="*/ 0 w 34"/>
                <a:gd name="T19" fmla="*/ 53 h 53"/>
                <a:gd name="T20" fmla="*/ 0 w 3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3">
                  <a:moveTo>
                    <a:pt x="0" y="1"/>
                  </a:moveTo>
                  <a:cubicBezTo>
                    <a:pt x="10" y="1"/>
                    <a:pt x="10" y="1"/>
                    <a:pt x="10" y="1"/>
                  </a:cubicBezTo>
                  <a:cubicBezTo>
                    <a:pt x="12" y="7"/>
                    <a:pt x="12" y="7"/>
                    <a:pt x="12" y="7"/>
                  </a:cubicBezTo>
                  <a:cubicBezTo>
                    <a:pt x="14" y="3"/>
                    <a:pt x="19" y="0"/>
                    <a:pt x="25" y="0"/>
                  </a:cubicBezTo>
                  <a:cubicBezTo>
                    <a:pt x="30" y="0"/>
                    <a:pt x="33" y="1"/>
                    <a:pt x="34" y="2"/>
                  </a:cubicBezTo>
                  <a:cubicBezTo>
                    <a:pt x="30" y="13"/>
                    <a:pt x="30" y="13"/>
                    <a:pt x="30" y="13"/>
                  </a:cubicBezTo>
                  <a:cubicBezTo>
                    <a:pt x="29" y="12"/>
                    <a:pt x="27" y="11"/>
                    <a:pt x="24" y="11"/>
                  </a:cubicBezTo>
                  <a:cubicBezTo>
                    <a:pt x="18" y="11"/>
                    <a:pt x="13" y="16"/>
                    <a:pt x="13" y="25"/>
                  </a:cubicBezTo>
                  <a:cubicBezTo>
                    <a:pt x="13" y="53"/>
                    <a:pt x="13" y="53"/>
                    <a:pt x="13" y="53"/>
                  </a:cubicBezTo>
                  <a:cubicBezTo>
                    <a:pt x="0" y="53"/>
                    <a:pt x="0" y="53"/>
                    <a:pt x="0" y="53"/>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151" hidden="1"/>
            <p:cNvSpPr>
              <a:spLocks/>
            </p:cNvSpPr>
            <p:nvPr userDrawn="1"/>
          </p:nvSpPr>
          <p:spPr bwMode="auto">
            <a:xfrm>
              <a:off x="1470" y="2570"/>
              <a:ext cx="111" cy="129"/>
            </a:xfrm>
            <a:custGeom>
              <a:avLst/>
              <a:gdLst>
                <a:gd name="T0" fmla="*/ 47 w 47"/>
                <a:gd name="T1" fmla="*/ 52 h 54"/>
                <a:gd name="T2" fmla="*/ 36 w 47"/>
                <a:gd name="T3" fmla="*/ 52 h 54"/>
                <a:gd name="T4" fmla="*/ 35 w 47"/>
                <a:gd name="T5" fmla="*/ 46 h 54"/>
                <a:gd name="T6" fmla="*/ 19 w 47"/>
                <a:gd name="T7" fmla="*/ 54 h 54"/>
                <a:gd name="T8" fmla="*/ 0 w 47"/>
                <a:gd name="T9" fmla="*/ 32 h 54"/>
                <a:gd name="T10" fmla="*/ 0 w 47"/>
                <a:gd name="T11" fmla="*/ 0 h 54"/>
                <a:gd name="T12" fmla="*/ 13 w 47"/>
                <a:gd name="T13" fmla="*/ 0 h 54"/>
                <a:gd name="T14" fmla="*/ 13 w 47"/>
                <a:gd name="T15" fmla="*/ 30 h 54"/>
                <a:gd name="T16" fmla="*/ 23 w 47"/>
                <a:gd name="T17" fmla="*/ 42 h 54"/>
                <a:gd name="T18" fmla="*/ 34 w 47"/>
                <a:gd name="T19" fmla="*/ 29 h 54"/>
                <a:gd name="T20" fmla="*/ 34 w 47"/>
                <a:gd name="T21" fmla="*/ 0 h 54"/>
                <a:gd name="T22" fmla="*/ 47 w 47"/>
                <a:gd name="T23" fmla="*/ 0 h 54"/>
                <a:gd name="T24" fmla="*/ 47 w 47"/>
                <a:gd name="T25"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4">
                  <a:moveTo>
                    <a:pt x="47" y="52"/>
                  </a:moveTo>
                  <a:cubicBezTo>
                    <a:pt x="36" y="52"/>
                    <a:pt x="36" y="52"/>
                    <a:pt x="36" y="52"/>
                  </a:cubicBezTo>
                  <a:cubicBezTo>
                    <a:pt x="35" y="46"/>
                    <a:pt x="35" y="46"/>
                    <a:pt x="35" y="46"/>
                  </a:cubicBezTo>
                  <a:cubicBezTo>
                    <a:pt x="31" y="50"/>
                    <a:pt x="26" y="54"/>
                    <a:pt x="19" y="54"/>
                  </a:cubicBezTo>
                  <a:cubicBezTo>
                    <a:pt x="7" y="54"/>
                    <a:pt x="0" y="47"/>
                    <a:pt x="0" y="32"/>
                  </a:cubicBezTo>
                  <a:cubicBezTo>
                    <a:pt x="0" y="0"/>
                    <a:pt x="0" y="0"/>
                    <a:pt x="0" y="0"/>
                  </a:cubicBezTo>
                  <a:cubicBezTo>
                    <a:pt x="13" y="0"/>
                    <a:pt x="13" y="0"/>
                    <a:pt x="13" y="0"/>
                  </a:cubicBezTo>
                  <a:cubicBezTo>
                    <a:pt x="13" y="30"/>
                    <a:pt x="13" y="30"/>
                    <a:pt x="13" y="30"/>
                  </a:cubicBezTo>
                  <a:cubicBezTo>
                    <a:pt x="13" y="39"/>
                    <a:pt x="17" y="42"/>
                    <a:pt x="23" y="42"/>
                  </a:cubicBezTo>
                  <a:cubicBezTo>
                    <a:pt x="29" y="42"/>
                    <a:pt x="34" y="38"/>
                    <a:pt x="34" y="29"/>
                  </a:cubicBezTo>
                  <a:cubicBezTo>
                    <a:pt x="34" y="0"/>
                    <a:pt x="34" y="0"/>
                    <a:pt x="34" y="0"/>
                  </a:cubicBezTo>
                  <a:cubicBezTo>
                    <a:pt x="47" y="0"/>
                    <a:pt x="47" y="0"/>
                    <a:pt x="47" y="0"/>
                  </a:cubicBezTo>
                  <a:lnTo>
                    <a:pt x="47" y="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152" hidden="1"/>
            <p:cNvSpPr>
              <a:spLocks/>
            </p:cNvSpPr>
            <p:nvPr userDrawn="1"/>
          </p:nvSpPr>
          <p:spPr bwMode="auto">
            <a:xfrm>
              <a:off x="1603" y="2568"/>
              <a:ext cx="101" cy="131"/>
            </a:xfrm>
            <a:custGeom>
              <a:avLst/>
              <a:gdLst>
                <a:gd name="T0" fmla="*/ 0 w 43"/>
                <a:gd name="T1" fmla="*/ 39 h 55"/>
                <a:gd name="T2" fmla="*/ 11 w 43"/>
                <a:gd name="T3" fmla="*/ 36 h 55"/>
                <a:gd name="T4" fmla="*/ 22 w 43"/>
                <a:gd name="T5" fmla="*/ 44 h 55"/>
                <a:gd name="T6" fmla="*/ 31 w 43"/>
                <a:gd name="T7" fmla="*/ 38 h 55"/>
                <a:gd name="T8" fmla="*/ 22 w 43"/>
                <a:gd name="T9" fmla="*/ 32 h 55"/>
                <a:gd name="T10" fmla="*/ 2 w 43"/>
                <a:gd name="T11" fmla="*/ 16 h 55"/>
                <a:gd name="T12" fmla="*/ 22 w 43"/>
                <a:gd name="T13" fmla="*/ 0 h 55"/>
                <a:gd name="T14" fmla="*/ 42 w 43"/>
                <a:gd name="T15" fmla="*/ 15 h 55"/>
                <a:gd name="T16" fmla="*/ 31 w 43"/>
                <a:gd name="T17" fmla="*/ 18 h 55"/>
                <a:gd name="T18" fmla="*/ 22 w 43"/>
                <a:gd name="T19" fmla="*/ 10 h 55"/>
                <a:gd name="T20" fmla="*/ 14 w 43"/>
                <a:gd name="T21" fmla="*/ 15 h 55"/>
                <a:gd name="T22" fmla="*/ 24 w 43"/>
                <a:gd name="T23" fmla="*/ 21 h 55"/>
                <a:gd name="T24" fmla="*/ 43 w 43"/>
                <a:gd name="T25" fmla="*/ 38 h 55"/>
                <a:gd name="T26" fmla="*/ 22 w 43"/>
                <a:gd name="T27" fmla="*/ 55 h 55"/>
                <a:gd name="T28" fmla="*/ 0 w 43"/>
                <a:gd name="T2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5">
                  <a:moveTo>
                    <a:pt x="0" y="39"/>
                  </a:moveTo>
                  <a:cubicBezTo>
                    <a:pt x="11" y="36"/>
                    <a:pt x="11" y="36"/>
                    <a:pt x="11" y="36"/>
                  </a:cubicBezTo>
                  <a:cubicBezTo>
                    <a:pt x="13" y="40"/>
                    <a:pt x="15" y="44"/>
                    <a:pt x="22" y="44"/>
                  </a:cubicBezTo>
                  <a:cubicBezTo>
                    <a:pt x="28" y="44"/>
                    <a:pt x="31" y="42"/>
                    <a:pt x="31" y="38"/>
                  </a:cubicBezTo>
                  <a:cubicBezTo>
                    <a:pt x="31" y="36"/>
                    <a:pt x="30" y="33"/>
                    <a:pt x="22" y="32"/>
                  </a:cubicBezTo>
                  <a:cubicBezTo>
                    <a:pt x="11" y="30"/>
                    <a:pt x="2" y="27"/>
                    <a:pt x="2" y="16"/>
                  </a:cubicBezTo>
                  <a:cubicBezTo>
                    <a:pt x="2" y="7"/>
                    <a:pt x="10" y="0"/>
                    <a:pt x="22" y="0"/>
                  </a:cubicBezTo>
                  <a:cubicBezTo>
                    <a:pt x="33" y="0"/>
                    <a:pt x="40" y="5"/>
                    <a:pt x="42" y="15"/>
                  </a:cubicBezTo>
                  <a:cubicBezTo>
                    <a:pt x="31" y="18"/>
                    <a:pt x="31" y="18"/>
                    <a:pt x="31" y="18"/>
                  </a:cubicBezTo>
                  <a:cubicBezTo>
                    <a:pt x="30" y="14"/>
                    <a:pt x="28" y="10"/>
                    <a:pt x="22" y="10"/>
                  </a:cubicBezTo>
                  <a:cubicBezTo>
                    <a:pt x="16" y="10"/>
                    <a:pt x="14" y="13"/>
                    <a:pt x="14" y="15"/>
                  </a:cubicBezTo>
                  <a:cubicBezTo>
                    <a:pt x="14" y="19"/>
                    <a:pt x="17" y="20"/>
                    <a:pt x="24" y="21"/>
                  </a:cubicBezTo>
                  <a:cubicBezTo>
                    <a:pt x="36" y="24"/>
                    <a:pt x="43" y="28"/>
                    <a:pt x="43" y="38"/>
                  </a:cubicBezTo>
                  <a:cubicBezTo>
                    <a:pt x="43" y="47"/>
                    <a:pt x="35" y="55"/>
                    <a:pt x="22" y="55"/>
                  </a:cubicBezTo>
                  <a:cubicBezTo>
                    <a:pt x="11" y="55"/>
                    <a:pt x="3" y="49"/>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153" hidden="1"/>
            <p:cNvSpPr>
              <a:spLocks/>
            </p:cNvSpPr>
            <p:nvPr userDrawn="1"/>
          </p:nvSpPr>
          <p:spPr bwMode="auto">
            <a:xfrm>
              <a:off x="1716" y="2540"/>
              <a:ext cx="85" cy="159"/>
            </a:xfrm>
            <a:custGeom>
              <a:avLst/>
              <a:gdLst>
                <a:gd name="T0" fmla="*/ 9 w 36"/>
                <a:gd name="T1" fmla="*/ 51 h 67"/>
                <a:gd name="T2" fmla="*/ 9 w 36"/>
                <a:gd name="T3" fmla="*/ 24 h 67"/>
                <a:gd name="T4" fmla="*/ 0 w 36"/>
                <a:gd name="T5" fmla="*/ 24 h 67"/>
                <a:gd name="T6" fmla="*/ 0 w 36"/>
                <a:gd name="T7" fmla="*/ 13 h 67"/>
                <a:gd name="T8" fmla="*/ 9 w 36"/>
                <a:gd name="T9" fmla="*/ 13 h 67"/>
                <a:gd name="T10" fmla="*/ 9 w 36"/>
                <a:gd name="T11" fmla="*/ 0 h 67"/>
                <a:gd name="T12" fmla="*/ 21 w 36"/>
                <a:gd name="T13" fmla="*/ 0 h 67"/>
                <a:gd name="T14" fmla="*/ 21 w 36"/>
                <a:gd name="T15" fmla="*/ 13 h 67"/>
                <a:gd name="T16" fmla="*/ 34 w 36"/>
                <a:gd name="T17" fmla="*/ 13 h 67"/>
                <a:gd name="T18" fmla="*/ 34 w 36"/>
                <a:gd name="T19" fmla="*/ 24 h 67"/>
                <a:gd name="T20" fmla="*/ 21 w 36"/>
                <a:gd name="T21" fmla="*/ 24 h 67"/>
                <a:gd name="T22" fmla="*/ 21 w 36"/>
                <a:gd name="T23" fmla="*/ 49 h 67"/>
                <a:gd name="T24" fmla="*/ 26 w 36"/>
                <a:gd name="T25" fmla="*/ 55 h 67"/>
                <a:gd name="T26" fmla="*/ 31 w 36"/>
                <a:gd name="T27" fmla="*/ 53 h 67"/>
                <a:gd name="T28" fmla="*/ 36 w 36"/>
                <a:gd name="T29" fmla="*/ 62 h 67"/>
                <a:gd name="T30" fmla="*/ 23 w 36"/>
                <a:gd name="T31" fmla="*/ 67 h 67"/>
                <a:gd name="T32" fmla="*/ 9 w 36"/>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67">
                  <a:moveTo>
                    <a:pt x="9" y="51"/>
                  </a:moveTo>
                  <a:cubicBezTo>
                    <a:pt x="9" y="24"/>
                    <a:pt x="9" y="24"/>
                    <a:pt x="9" y="24"/>
                  </a:cubicBezTo>
                  <a:cubicBezTo>
                    <a:pt x="0" y="24"/>
                    <a:pt x="0" y="24"/>
                    <a:pt x="0" y="24"/>
                  </a:cubicBezTo>
                  <a:cubicBezTo>
                    <a:pt x="0" y="13"/>
                    <a:pt x="0" y="13"/>
                    <a:pt x="0" y="13"/>
                  </a:cubicBezTo>
                  <a:cubicBezTo>
                    <a:pt x="9" y="13"/>
                    <a:pt x="9" y="13"/>
                    <a:pt x="9" y="13"/>
                  </a:cubicBezTo>
                  <a:cubicBezTo>
                    <a:pt x="9" y="0"/>
                    <a:pt x="9" y="0"/>
                    <a:pt x="9" y="0"/>
                  </a:cubicBezTo>
                  <a:cubicBezTo>
                    <a:pt x="21" y="0"/>
                    <a:pt x="21" y="0"/>
                    <a:pt x="21" y="0"/>
                  </a:cubicBezTo>
                  <a:cubicBezTo>
                    <a:pt x="21" y="13"/>
                    <a:pt x="21" y="13"/>
                    <a:pt x="21" y="13"/>
                  </a:cubicBezTo>
                  <a:cubicBezTo>
                    <a:pt x="34" y="13"/>
                    <a:pt x="34" y="13"/>
                    <a:pt x="34" y="13"/>
                  </a:cubicBezTo>
                  <a:cubicBezTo>
                    <a:pt x="34" y="24"/>
                    <a:pt x="34" y="24"/>
                    <a:pt x="34" y="24"/>
                  </a:cubicBezTo>
                  <a:cubicBezTo>
                    <a:pt x="21" y="24"/>
                    <a:pt x="21" y="24"/>
                    <a:pt x="21" y="24"/>
                  </a:cubicBezTo>
                  <a:cubicBezTo>
                    <a:pt x="21" y="49"/>
                    <a:pt x="21" y="49"/>
                    <a:pt x="21" y="49"/>
                  </a:cubicBezTo>
                  <a:cubicBezTo>
                    <a:pt x="21" y="53"/>
                    <a:pt x="23" y="55"/>
                    <a:pt x="26" y="55"/>
                  </a:cubicBezTo>
                  <a:cubicBezTo>
                    <a:pt x="28" y="55"/>
                    <a:pt x="30" y="54"/>
                    <a:pt x="31" y="53"/>
                  </a:cubicBezTo>
                  <a:cubicBezTo>
                    <a:pt x="36" y="62"/>
                    <a:pt x="36" y="62"/>
                    <a:pt x="36" y="62"/>
                  </a:cubicBezTo>
                  <a:cubicBezTo>
                    <a:pt x="35" y="64"/>
                    <a:pt x="31" y="67"/>
                    <a:pt x="23" y="67"/>
                  </a:cubicBezTo>
                  <a:cubicBezTo>
                    <a:pt x="15" y="67"/>
                    <a:pt x="9" y="61"/>
                    <a:pt x="9" y="5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154" hidden="1"/>
            <p:cNvSpPr>
              <a:spLocks noEditPoints="1"/>
            </p:cNvSpPr>
            <p:nvPr userDrawn="1"/>
          </p:nvSpPr>
          <p:spPr bwMode="auto">
            <a:xfrm>
              <a:off x="652" y="1623"/>
              <a:ext cx="577" cy="579"/>
            </a:xfrm>
            <a:custGeom>
              <a:avLst/>
              <a:gdLst>
                <a:gd name="T0" fmla="*/ 244 w 244"/>
                <a:gd name="T1" fmla="*/ 121 h 243"/>
                <a:gd name="T2" fmla="*/ 122 w 244"/>
                <a:gd name="T3" fmla="*/ 68 h 243"/>
                <a:gd name="T4" fmla="*/ 0 w 244"/>
                <a:gd name="T5" fmla="*/ 121 h 243"/>
                <a:gd name="T6" fmla="*/ 174 w 244"/>
                <a:gd name="T7" fmla="*/ 147 h 243"/>
                <a:gd name="T8" fmla="*/ 86 w 244"/>
                <a:gd name="T9" fmla="*/ 148 h 243"/>
                <a:gd name="T10" fmla="*/ 3 w 244"/>
                <a:gd name="T11" fmla="*/ 147 h 243"/>
                <a:gd name="T12" fmla="*/ 70 w 244"/>
                <a:gd name="T13" fmla="*/ 152 h 243"/>
                <a:gd name="T14" fmla="*/ 158 w 244"/>
                <a:gd name="T15" fmla="*/ 150 h 243"/>
                <a:gd name="T16" fmla="*/ 240 w 244"/>
                <a:gd name="T17" fmla="*/ 152 h 243"/>
                <a:gd name="T18" fmla="*/ 174 w 244"/>
                <a:gd name="T19" fmla="*/ 147 h 243"/>
                <a:gd name="T20" fmla="*/ 151 w 244"/>
                <a:gd name="T21" fmla="*/ 163 h 243"/>
                <a:gd name="T22" fmla="*/ 77 w 244"/>
                <a:gd name="T23" fmla="*/ 161 h 243"/>
                <a:gd name="T24" fmla="*/ 9 w 244"/>
                <a:gd name="T25" fmla="*/ 167 h 243"/>
                <a:gd name="T26" fmla="*/ 93 w 244"/>
                <a:gd name="T27" fmla="*/ 165 h 243"/>
                <a:gd name="T28" fmla="*/ 167 w 244"/>
                <a:gd name="T29" fmla="*/ 167 h 243"/>
                <a:gd name="T30" fmla="*/ 237 w 244"/>
                <a:gd name="T31" fmla="*/ 161 h 243"/>
                <a:gd name="T32" fmla="*/ 217 w 244"/>
                <a:gd name="T33" fmla="*/ 197 h 243"/>
                <a:gd name="T34" fmla="*/ 20 w 244"/>
                <a:gd name="T35" fmla="*/ 188 h 243"/>
                <a:gd name="T36" fmla="*/ 217 w 244"/>
                <a:gd name="T37" fmla="*/ 197 h 243"/>
                <a:gd name="T38" fmla="*/ 203 w 244"/>
                <a:gd name="T39" fmla="*/ 212 h 243"/>
                <a:gd name="T40" fmla="*/ 31 w 244"/>
                <a:gd name="T41" fmla="*/ 202 h 243"/>
                <a:gd name="T42" fmla="*/ 69 w 244"/>
                <a:gd name="T43" fmla="*/ 231 h 243"/>
                <a:gd name="T44" fmla="*/ 175 w 244"/>
                <a:gd name="T45" fmla="*/ 231 h 243"/>
                <a:gd name="T46" fmla="*/ 155 w 244"/>
                <a:gd name="T47" fmla="*/ 175 h 243"/>
                <a:gd name="T48" fmla="*/ 111 w 244"/>
                <a:gd name="T49" fmla="*/ 177 h 243"/>
                <a:gd name="T50" fmla="*/ 12 w 244"/>
                <a:gd name="T51" fmla="*/ 175 h 243"/>
                <a:gd name="T52" fmla="*/ 92 w 244"/>
                <a:gd name="T53" fmla="*/ 182 h 243"/>
                <a:gd name="T54" fmla="*/ 133 w 244"/>
                <a:gd name="T55" fmla="*/ 179 h 243"/>
                <a:gd name="T56" fmla="*/ 227 w 244"/>
                <a:gd name="T57" fmla="*/ 182 h 243"/>
                <a:gd name="T58" fmla="*/ 155 w 244"/>
                <a:gd name="T59" fmla="*/ 175 h 243"/>
                <a:gd name="T60" fmla="*/ 79 w 244"/>
                <a:gd name="T61" fmla="*/ 133 h 243"/>
                <a:gd name="T62" fmla="*/ 1 w 244"/>
                <a:gd name="T63" fmla="*/ 132 h 243"/>
                <a:gd name="T64" fmla="*/ 67 w 244"/>
                <a:gd name="T65" fmla="*/ 136 h 243"/>
                <a:gd name="T66" fmla="*/ 165 w 244"/>
                <a:gd name="T67" fmla="*/ 135 h 243"/>
                <a:gd name="T68" fmla="*/ 243 w 244"/>
                <a:gd name="T69" fmla="*/ 136 h 243"/>
                <a:gd name="T70" fmla="*/ 177 w 244"/>
                <a:gd name="T71" fmla="*/ 132 h 243"/>
                <a:gd name="T72" fmla="*/ 182 w 244"/>
                <a:gd name="T73" fmla="*/ 227 h 243"/>
                <a:gd name="T74" fmla="*/ 46 w 244"/>
                <a:gd name="T75" fmla="*/ 217 h 243"/>
                <a:gd name="T76" fmla="*/ 182 w 244"/>
                <a:gd name="T77" fmla="*/ 2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43">
                  <a:moveTo>
                    <a:pt x="122" y="0"/>
                  </a:moveTo>
                  <a:cubicBezTo>
                    <a:pt x="189" y="0"/>
                    <a:pt x="244" y="54"/>
                    <a:pt x="244" y="121"/>
                  </a:cubicBezTo>
                  <a:cubicBezTo>
                    <a:pt x="176" y="121"/>
                    <a:pt x="176" y="121"/>
                    <a:pt x="176" y="121"/>
                  </a:cubicBezTo>
                  <a:cubicBezTo>
                    <a:pt x="176" y="92"/>
                    <a:pt x="152" y="68"/>
                    <a:pt x="122" y="68"/>
                  </a:cubicBezTo>
                  <a:cubicBezTo>
                    <a:pt x="92" y="68"/>
                    <a:pt x="68" y="92"/>
                    <a:pt x="68" y="121"/>
                  </a:cubicBezTo>
                  <a:cubicBezTo>
                    <a:pt x="0" y="121"/>
                    <a:pt x="0" y="121"/>
                    <a:pt x="0" y="121"/>
                  </a:cubicBezTo>
                  <a:cubicBezTo>
                    <a:pt x="0" y="54"/>
                    <a:pt x="55" y="0"/>
                    <a:pt x="122" y="0"/>
                  </a:cubicBezTo>
                  <a:moveTo>
                    <a:pt x="174" y="147"/>
                  </a:moveTo>
                  <a:cubicBezTo>
                    <a:pt x="170" y="147"/>
                    <a:pt x="163" y="148"/>
                    <a:pt x="158" y="148"/>
                  </a:cubicBezTo>
                  <a:cubicBezTo>
                    <a:pt x="86" y="148"/>
                    <a:pt x="86" y="148"/>
                    <a:pt x="86" y="148"/>
                  </a:cubicBezTo>
                  <a:cubicBezTo>
                    <a:pt x="81" y="148"/>
                    <a:pt x="74" y="147"/>
                    <a:pt x="70" y="147"/>
                  </a:cubicBezTo>
                  <a:cubicBezTo>
                    <a:pt x="3" y="147"/>
                    <a:pt x="3" y="147"/>
                    <a:pt x="3" y="147"/>
                  </a:cubicBezTo>
                  <a:cubicBezTo>
                    <a:pt x="3" y="148"/>
                    <a:pt x="4" y="150"/>
                    <a:pt x="4" y="152"/>
                  </a:cubicBezTo>
                  <a:cubicBezTo>
                    <a:pt x="70" y="152"/>
                    <a:pt x="70" y="152"/>
                    <a:pt x="70" y="152"/>
                  </a:cubicBezTo>
                  <a:cubicBezTo>
                    <a:pt x="74" y="152"/>
                    <a:pt x="81" y="150"/>
                    <a:pt x="86" y="150"/>
                  </a:cubicBezTo>
                  <a:cubicBezTo>
                    <a:pt x="158" y="150"/>
                    <a:pt x="158" y="150"/>
                    <a:pt x="158" y="150"/>
                  </a:cubicBezTo>
                  <a:cubicBezTo>
                    <a:pt x="163" y="150"/>
                    <a:pt x="170" y="152"/>
                    <a:pt x="174" y="152"/>
                  </a:cubicBezTo>
                  <a:cubicBezTo>
                    <a:pt x="240" y="152"/>
                    <a:pt x="240" y="152"/>
                    <a:pt x="240" y="152"/>
                  </a:cubicBezTo>
                  <a:cubicBezTo>
                    <a:pt x="240" y="150"/>
                    <a:pt x="241" y="148"/>
                    <a:pt x="241" y="147"/>
                  </a:cubicBezTo>
                  <a:lnTo>
                    <a:pt x="174" y="147"/>
                  </a:lnTo>
                  <a:close/>
                  <a:moveTo>
                    <a:pt x="167" y="161"/>
                  </a:moveTo>
                  <a:cubicBezTo>
                    <a:pt x="163" y="161"/>
                    <a:pt x="155" y="163"/>
                    <a:pt x="151" y="163"/>
                  </a:cubicBezTo>
                  <a:cubicBezTo>
                    <a:pt x="93" y="163"/>
                    <a:pt x="93" y="163"/>
                    <a:pt x="93" y="163"/>
                  </a:cubicBezTo>
                  <a:cubicBezTo>
                    <a:pt x="89" y="163"/>
                    <a:pt x="81" y="161"/>
                    <a:pt x="77" y="161"/>
                  </a:cubicBezTo>
                  <a:cubicBezTo>
                    <a:pt x="7" y="161"/>
                    <a:pt x="7" y="161"/>
                    <a:pt x="7" y="161"/>
                  </a:cubicBezTo>
                  <a:cubicBezTo>
                    <a:pt x="7" y="163"/>
                    <a:pt x="8" y="165"/>
                    <a:pt x="9" y="167"/>
                  </a:cubicBezTo>
                  <a:cubicBezTo>
                    <a:pt x="77" y="167"/>
                    <a:pt x="77" y="167"/>
                    <a:pt x="77" y="167"/>
                  </a:cubicBezTo>
                  <a:cubicBezTo>
                    <a:pt x="81" y="167"/>
                    <a:pt x="87" y="165"/>
                    <a:pt x="93" y="165"/>
                  </a:cubicBezTo>
                  <a:cubicBezTo>
                    <a:pt x="151" y="165"/>
                    <a:pt x="151" y="165"/>
                    <a:pt x="151" y="165"/>
                  </a:cubicBezTo>
                  <a:cubicBezTo>
                    <a:pt x="156" y="165"/>
                    <a:pt x="163" y="167"/>
                    <a:pt x="167" y="167"/>
                  </a:cubicBezTo>
                  <a:cubicBezTo>
                    <a:pt x="235" y="167"/>
                    <a:pt x="235" y="167"/>
                    <a:pt x="235" y="167"/>
                  </a:cubicBezTo>
                  <a:cubicBezTo>
                    <a:pt x="236" y="165"/>
                    <a:pt x="236" y="163"/>
                    <a:pt x="237" y="161"/>
                  </a:cubicBezTo>
                  <a:lnTo>
                    <a:pt x="167" y="161"/>
                  </a:lnTo>
                  <a:close/>
                  <a:moveTo>
                    <a:pt x="217" y="197"/>
                  </a:moveTo>
                  <a:cubicBezTo>
                    <a:pt x="219" y="194"/>
                    <a:pt x="221" y="192"/>
                    <a:pt x="223" y="188"/>
                  </a:cubicBezTo>
                  <a:cubicBezTo>
                    <a:pt x="20" y="188"/>
                    <a:pt x="20" y="188"/>
                    <a:pt x="20" y="188"/>
                  </a:cubicBezTo>
                  <a:cubicBezTo>
                    <a:pt x="22" y="192"/>
                    <a:pt x="25" y="194"/>
                    <a:pt x="27" y="197"/>
                  </a:cubicBezTo>
                  <a:lnTo>
                    <a:pt x="217" y="197"/>
                  </a:lnTo>
                  <a:close/>
                  <a:moveTo>
                    <a:pt x="41" y="212"/>
                  </a:moveTo>
                  <a:cubicBezTo>
                    <a:pt x="203" y="212"/>
                    <a:pt x="203" y="212"/>
                    <a:pt x="203" y="212"/>
                  </a:cubicBezTo>
                  <a:cubicBezTo>
                    <a:pt x="206" y="209"/>
                    <a:pt x="209" y="206"/>
                    <a:pt x="213" y="202"/>
                  </a:cubicBezTo>
                  <a:cubicBezTo>
                    <a:pt x="31" y="202"/>
                    <a:pt x="31" y="202"/>
                    <a:pt x="31" y="202"/>
                  </a:cubicBezTo>
                  <a:cubicBezTo>
                    <a:pt x="34" y="206"/>
                    <a:pt x="38" y="209"/>
                    <a:pt x="41" y="212"/>
                  </a:cubicBezTo>
                  <a:moveTo>
                    <a:pt x="69" y="231"/>
                  </a:moveTo>
                  <a:cubicBezTo>
                    <a:pt x="85" y="239"/>
                    <a:pt x="103" y="243"/>
                    <a:pt x="122" y="243"/>
                  </a:cubicBezTo>
                  <a:cubicBezTo>
                    <a:pt x="141" y="243"/>
                    <a:pt x="159" y="239"/>
                    <a:pt x="175" y="231"/>
                  </a:cubicBezTo>
                  <a:lnTo>
                    <a:pt x="69" y="231"/>
                  </a:lnTo>
                  <a:close/>
                  <a:moveTo>
                    <a:pt x="155" y="175"/>
                  </a:moveTo>
                  <a:cubicBezTo>
                    <a:pt x="150" y="175"/>
                    <a:pt x="141" y="177"/>
                    <a:pt x="133" y="177"/>
                  </a:cubicBezTo>
                  <a:cubicBezTo>
                    <a:pt x="111" y="177"/>
                    <a:pt x="111" y="177"/>
                    <a:pt x="111" y="177"/>
                  </a:cubicBezTo>
                  <a:cubicBezTo>
                    <a:pt x="102" y="177"/>
                    <a:pt x="94" y="175"/>
                    <a:pt x="88" y="175"/>
                  </a:cubicBezTo>
                  <a:cubicBezTo>
                    <a:pt x="12" y="175"/>
                    <a:pt x="12" y="175"/>
                    <a:pt x="12" y="175"/>
                  </a:cubicBezTo>
                  <a:cubicBezTo>
                    <a:pt x="14" y="177"/>
                    <a:pt x="15" y="180"/>
                    <a:pt x="16" y="182"/>
                  </a:cubicBezTo>
                  <a:cubicBezTo>
                    <a:pt x="92" y="182"/>
                    <a:pt x="92" y="182"/>
                    <a:pt x="92" y="182"/>
                  </a:cubicBezTo>
                  <a:cubicBezTo>
                    <a:pt x="97" y="182"/>
                    <a:pt x="102" y="179"/>
                    <a:pt x="111" y="179"/>
                  </a:cubicBezTo>
                  <a:cubicBezTo>
                    <a:pt x="133" y="179"/>
                    <a:pt x="133" y="179"/>
                    <a:pt x="133" y="179"/>
                  </a:cubicBezTo>
                  <a:cubicBezTo>
                    <a:pt x="141" y="179"/>
                    <a:pt x="147" y="182"/>
                    <a:pt x="152" y="182"/>
                  </a:cubicBezTo>
                  <a:cubicBezTo>
                    <a:pt x="227" y="182"/>
                    <a:pt x="227" y="182"/>
                    <a:pt x="227" y="182"/>
                  </a:cubicBezTo>
                  <a:cubicBezTo>
                    <a:pt x="229" y="180"/>
                    <a:pt x="230" y="177"/>
                    <a:pt x="231" y="175"/>
                  </a:cubicBezTo>
                  <a:lnTo>
                    <a:pt x="155" y="175"/>
                  </a:lnTo>
                  <a:close/>
                  <a:moveTo>
                    <a:pt x="165" y="133"/>
                  </a:moveTo>
                  <a:cubicBezTo>
                    <a:pt x="79" y="133"/>
                    <a:pt x="79" y="133"/>
                    <a:pt x="79" y="133"/>
                  </a:cubicBezTo>
                  <a:cubicBezTo>
                    <a:pt x="74" y="133"/>
                    <a:pt x="70" y="132"/>
                    <a:pt x="67" y="132"/>
                  </a:cubicBezTo>
                  <a:cubicBezTo>
                    <a:pt x="1" y="132"/>
                    <a:pt x="1" y="132"/>
                    <a:pt x="1" y="132"/>
                  </a:cubicBezTo>
                  <a:cubicBezTo>
                    <a:pt x="1" y="133"/>
                    <a:pt x="1" y="135"/>
                    <a:pt x="1" y="136"/>
                  </a:cubicBezTo>
                  <a:cubicBezTo>
                    <a:pt x="67" y="136"/>
                    <a:pt x="67" y="136"/>
                    <a:pt x="67" y="136"/>
                  </a:cubicBezTo>
                  <a:cubicBezTo>
                    <a:pt x="70" y="136"/>
                    <a:pt x="74" y="135"/>
                    <a:pt x="79" y="135"/>
                  </a:cubicBezTo>
                  <a:cubicBezTo>
                    <a:pt x="165" y="135"/>
                    <a:pt x="165" y="135"/>
                    <a:pt x="165" y="135"/>
                  </a:cubicBezTo>
                  <a:cubicBezTo>
                    <a:pt x="169" y="135"/>
                    <a:pt x="174" y="136"/>
                    <a:pt x="177" y="136"/>
                  </a:cubicBezTo>
                  <a:cubicBezTo>
                    <a:pt x="243" y="136"/>
                    <a:pt x="243" y="136"/>
                    <a:pt x="243" y="136"/>
                  </a:cubicBezTo>
                  <a:cubicBezTo>
                    <a:pt x="243" y="135"/>
                    <a:pt x="243" y="133"/>
                    <a:pt x="243" y="132"/>
                  </a:cubicBezTo>
                  <a:cubicBezTo>
                    <a:pt x="177" y="132"/>
                    <a:pt x="177" y="132"/>
                    <a:pt x="177" y="132"/>
                  </a:cubicBezTo>
                  <a:cubicBezTo>
                    <a:pt x="174" y="132"/>
                    <a:pt x="169" y="133"/>
                    <a:pt x="165" y="133"/>
                  </a:cubicBezTo>
                  <a:moveTo>
                    <a:pt x="182" y="227"/>
                  </a:moveTo>
                  <a:cubicBezTo>
                    <a:pt x="187" y="224"/>
                    <a:pt x="193" y="221"/>
                    <a:pt x="197" y="217"/>
                  </a:cubicBezTo>
                  <a:cubicBezTo>
                    <a:pt x="46" y="217"/>
                    <a:pt x="46" y="217"/>
                    <a:pt x="46" y="217"/>
                  </a:cubicBezTo>
                  <a:cubicBezTo>
                    <a:pt x="51" y="221"/>
                    <a:pt x="56" y="224"/>
                    <a:pt x="62" y="227"/>
                  </a:cubicBezTo>
                  <a:lnTo>
                    <a:pt x="182" y="2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06" name="shpLogoENGNon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99" y="349707"/>
            <a:ext cx="2853403" cy="936000"/>
          </a:xfrm>
          <a:prstGeom prst="rect">
            <a:avLst/>
          </a:prstGeom>
        </p:spPr>
      </p:pic>
      <p:pic>
        <p:nvPicPr>
          <p:cNvPr id="307" name="shpLogoWALNone"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327" y="349707"/>
            <a:ext cx="3224785" cy="936000"/>
          </a:xfrm>
          <a:prstGeom prst="rect">
            <a:avLst/>
          </a:prstGeom>
        </p:spPr>
      </p:pic>
      <p:pic>
        <p:nvPicPr>
          <p:cNvPr id="154" name="shpLogoENGExplorers" hidden="1"/>
          <p:cNvPicPr>
            <a:picLocks noChangeAspect="1"/>
          </p:cNvPicPr>
          <p:nvPr userDrawn="1"/>
        </p:nvPicPr>
        <p:blipFill>
          <a:blip r:embed="rId4"/>
          <a:stretch>
            <a:fillRect/>
          </a:stretch>
        </p:blipFill>
        <p:spPr>
          <a:xfrm>
            <a:off x="361072" y="348563"/>
            <a:ext cx="3665286" cy="684014"/>
          </a:xfrm>
          <a:prstGeom prst="rect">
            <a:avLst/>
          </a:prstGeom>
        </p:spPr>
      </p:pic>
    </p:spTree>
    <p:extLst>
      <p:ext uri="{BB962C8B-B14F-4D97-AF65-F5344CB8AC3E}">
        <p14:creationId xmlns:p14="http://schemas.microsoft.com/office/powerpoint/2010/main" val="26429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tx2"/>
        </a:solidFill>
        <a:effectLst/>
      </p:bgPr>
    </p:bg>
    <p:spTree>
      <p:nvGrpSpPr>
        <p:cNvPr id="1" name=""/>
        <p:cNvGrpSpPr/>
        <p:nvPr/>
      </p:nvGrpSpPr>
      <p:grpSpPr>
        <a:xfrm>
          <a:off x="0" y="0"/>
          <a:ext cx="0" cy="0"/>
          <a:chOff x="0" y="0"/>
          <a:chExt cx="0" cy="0"/>
        </a:xfrm>
      </p:grpSpPr>
      <p:grpSp>
        <p:nvGrpSpPr>
          <p:cNvPr id="193" name="Group 192"/>
          <p:cNvGrpSpPr/>
          <p:nvPr userDrawn="1"/>
        </p:nvGrpSpPr>
        <p:grpSpPr>
          <a:xfrm rot="10800000">
            <a:off x="-14288" y="4541174"/>
            <a:ext cx="12206288" cy="2339976"/>
            <a:chOff x="-14288" y="-11113"/>
            <a:chExt cx="12206288" cy="2339976"/>
          </a:xfrm>
        </p:grpSpPr>
        <p:grpSp>
          <p:nvGrpSpPr>
            <p:cNvPr id="194" name="Group 4"/>
            <p:cNvGrpSpPr>
              <a:grpSpLocks noChangeAspect="1"/>
            </p:cNvGrpSpPr>
            <p:nvPr userDrawn="1"/>
          </p:nvGrpSpPr>
          <p:grpSpPr bwMode="auto">
            <a:xfrm>
              <a:off x="6002655" y="-8192"/>
              <a:ext cx="6189345" cy="684213"/>
              <a:chOff x="3762" y="-9"/>
              <a:chExt cx="3916" cy="431"/>
            </a:xfrm>
          </p:grpSpPr>
          <p:sp>
            <p:nvSpPr>
              <p:cNvPr id="197" name="AutoShape 3"/>
              <p:cNvSpPr>
                <a:spLocks noChangeAspect="1" noChangeArrowheads="1" noTextEdit="1"/>
              </p:cNvSpPr>
              <p:nvPr userDrawn="1"/>
            </p:nvSpPr>
            <p:spPr bwMode="auto">
              <a:xfrm>
                <a:off x="3764" y="-7"/>
                <a:ext cx="39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5"/>
              <p:cNvSpPr>
                <a:spLocks/>
              </p:cNvSpPr>
              <p:nvPr userDrawn="1"/>
            </p:nvSpPr>
            <p:spPr bwMode="auto">
              <a:xfrm flipH="1" flipV="1">
                <a:off x="3762" y="-9"/>
                <a:ext cx="3916" cy="429"/>
              </a:xfrm>
              <a:custGeom>
                <a:avLst/>
                <a:gdLst>
                  <a:gd name="T0" fmla="*/ 2218 w 2218"/>
                  <a:gd name="T1" fmla="*/ 240 h 240"/>
                  <a:gd name="T2" fmla="*/ 2194 w 2218"/>
                  <a:gd name="T3" fmla="*/ 228 h 240"/>
                  <a:gd name="T4" fmla="*/ 1624 w 2218"/>
                  <a:gd name="T5" fmla="*/ 0 h 240"/>
                  <a:gd name="T6" fmla="*/ 0 w 2218"/>
                  <a:gd name="T7" fmla="*/ 138 h 240"/>
                  <a:gd name="T8" fmla="*/ 1 w 2218"/>
                  <a:gd name="T9" fmla="*/ 240 h 240"/>
                  <a:gd name="T10" fmla="*/ 2218 w 2218"/>
                  <a:gd name="T11" fmla="*/ 240 h 240"/>
                </a:gdLst>
                <a:ahLst/>
                <a:cxnLst>
                  <a:cxn ang="0">
                    <a:pos x="T0" y="T1"/>
                  </a:cxn>
                  <a:cxn ang="0">
                    <a:pos x="T2" y="T3"/>
                  </a:cxn>
                  <a:cxn ang="0">
                    <a:pos x="T4" y="T5"/>
                  </a:cxn>
                  <a:cxn ang="0">
                    <a:pos x="T6" y="T7"/>
                  </a:cxn>
                  <a:cxn ang="0">
                    <a:pos x="T8" y="T9"/>
                  </a:cxn>
                  <a:cxn ang="0">
                    <a:pos x="T10" y="T11"/>
                  </a:cxn>
                </a:cxnLst>
                <a:rect l="0" t="0" r="r" b="b"/>
                <a:pathLst>
                  <a:path w="2218" h="240">
                    <a:moveTo>
                      <a:pt x="2218" y="240"/>
                    </a:moveTo>
                    <a:cubicBezTo>
                      <a:pt x="2210" y="236"/>
                      <a:pt x="2202" y="232"/>
                      <a:pt x="2194" y="228"/>
                    </a:cubicBezTo>
                    <a:cubicBezTo>
                      <a:pt x="2035" y="151"/>
                      <a:pt x="1876" y="69"/>
                      <a:pt x="1624" y="0"/>
                    </a:cubicBezTo>
                    <a:cubicBezTo>
                      <a:pt x="1303" y="81"/>
                      <a:pt x="829" y="138"/>
                      <a:pt x="0" y="138"/>
                    </a:cubicBezTo>
                    <a:cubicBezTo>
                      <a:pt x="1" y="240"/>
                      <a:pt x="1" y="240"/>
                      <a:pt x="1" y="240"/>
                    </a:cubicBezTo>
                    <a:lnTo>
                      <a:pt x="2218"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5" name="Freeform 5"/>
            <p:cNvSpPr>
              <a:spLocks/>
            </p:cNvSpPr>
            <p:nvPr userDrawn="1"/>
          </p:nvSpPr>
          <p:spPr bwMode="auto">
            <a:xfrm flipH="1" flipV="1">
              <a:off x="-14288" y="-11113"/>
              <a:ext cx="7707313" cy="2339976"/>
            </a:xfrm>
            <a:custGeom>
              <a:avLst/>
              <a:gdLst>
                <a:gd name="T0" fmla="*/ 594 w 2743"/>
                <a:gd name="T1" fmla="*/ 831 h 831"/>
                <a:gd name="T2" fmla="*/ 2743 w 2743"/>
                <a:gd name="T3" fmla="*/ 831 h 831"/>
                <a:gd name="T4" fmla="*/ 2743 w 2743"/>
                <a:gd name="T5" fmla="*/ 0 h 831"/>
                <a:gd name="T6" fmla="*/ 550 w 2743"/>
                <a:gd name="T7" fmla="*/ 381 h 831"/>
                <a:gd name="T8" fmla="*/ 0 w 2743"/>
                <a:gd name="T9" fmla="*/ 591 h 831"/>
                <a:gd name="T10" fmla="*/ 569 w 2743"/>
                <a:gd name="T11" fmla="*/ 819 h 831"/>
                <a:gd name="T12" fmla="*/ 594 w 2743"/>
                <a:gd name="T13" fmla="*/ 831 h 831"/>
              </a:gdLst>
              <a:ahLst/>
              <a:cxnLst>
                <a:cxn ang="0">
                  <a:pos x="T0" y="T1"/>
                </a:cxn>
                <a:cxn ang="0">
                  <a:pos x="T2" y="T3"/>
                </a:cxn>
                <a:cxn ang="0">
                  <a:pos x="T4" y="T5"/>
                </a:cxn>
                <a:cxn ang="0">
                  <a:pos x="T6" y="T7"/>
                </a:cxn>
                <a:cxn ang="0">
                  <a:pos x="T8" y="T9"/>
                </a:cxn>
                <a:cxn ang="0">
                  <a:pos x="T10" y="T11"/>
                </a:cxn>
                <a:cxn ang="0">
                  <a:pos x="T12" y="T13"/>
                </a:cxn>
              </a:cxnLst>
              <a:rect l="0" t="0" r="r" b="b"/>
              <a:pathLst>
                <a:path w="2743" h="831">
                  <a:moveTo>
                    <a:pt x="594" y="831"/>
                  </a:moveTo>
                  <a:cubicBezTo>
                    <a:pt x="2743" y="831"/>
                    <a:pt x="2743" y="831"/>
                    <a:pt x="2743" y="831"/>
                  </a:cubicBezTo>
                  <a:cubicBezTo>
                    <a:pt x="2743" y="0"/>
                    <a:pt x="2743" y="0"/>
                    <a:pt x="2743" y="0"/>
                  </a:cubicBezTo>
                  <a:cubicBezTo>
                    <a:pt x="1276" y="0"/>
                    <a:pt x="913" y="206"/>
                    <a:pt x="550" y="381"/>
                  </a:cubicBezTo>
                  <a:cubicBezTo>
                    <a:pt x="395" y="456"/>
                    <a:pt x="240" y="530"/>
                    <a:pt x="0" y="591"/>
                  </a:cubicBezTo>
                  <a:cubicBezTo>
                    <a:pt x="251" y="660"/>
                    <a:pt x="410" y="743"/>
                    <a:pt x="569" y="819"/>
                  </a:cubicBezTo>
                  <a:cubicBezTo>
                    <a:pt x="577" y="823"/>
                    <a:pt x="585" y="827"/>
                    <a:pt x="594" y="8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96" name="Freeform 9"/>
            <p:cNvSpPr>
              <a:spLocks/>
            </p:cNvSpPr>
            <p:nvPr userDrawn="1"/>
          </p:nvSpPr>
          <p:spPr bwMode="auto">
            <a:xfrm flipH="1" flipV="1">
              <a:off x="7687943" y="278469"/>
              <a:ext cx="4504056" cy="813949"/>
            </a:xfrm>
            <a:custGeom>
              <a:avLst/>
              <a:gdLst>
                <a:gd name="T0" fmla="*/ 0 w 1625"/>
                <a:gd name="T1" fmla="*/ 0 h 291"/>
                <a:gd name="T2" fmla="*/ 0 w 1625"/>
                <a:gd name="T3" fmla="*/ 291 h 291"/>
                <a:gd name="T4" fmla="*/ 1625 w 1625"/>
                <a:gd name="T5" fmla="*/ 153 h 291"/>
                <a:gd name="T6" fmla="*/ 0 w 1625"/>
                <a:gd name="T7" fmla="*/ 0 h 291"/>
              </a:gdLst>
              <a:ahLst/>
              <a:cxnLst>
                <a:cxn ang="0">
                  <a:pos x="T0" y="T1"/>
                </a:cxn>
                <a:cxn ang="0">
                  <a:pos x="T2" y="T3"/>
                </a:cxn>
                <a:cxn ang="0">
                  <a:pos x="T4" y="T5"/>
                </a:cxn>
                <a:cxn ang="0">
                  <a:pos x="T6" y="T7"/>
                </a:cxn>
              </a:cxnLst>
              <a:rect l="0" t="0" r="r" b="b"/>
              <a:pathLst>
                <a:path w="1625" h="291">
                  <a:moveTo>
                    <a:pt x="0" y="0"/>
                  </a:moveTo>
                  <a:cubicBezTo>
                    <a:pt x="0" y="291"/>
                    <a:pt x="0" y="291"/>
                    <a:pt x="0" y="291"/>
                  </a:cubicBezTo>
                  <a:cubicBezTo>
                    <a:pt x="830" y="291"/>
                    <a:pt x="1304" y="235"/>
                    <a:pt x="1625" y="153"/>
                  </a:cubicBezTo>
                  <a:cubicBezTo>
                    <a:pt x="1302" y="65"/>
                    <a:pt x="826" y="0"/>
                    <a:pt x="0" y="0"/>
                  </a:cubicBezTo>
                </a:path>
              </a:pathLst>
            </a:custGeom>
            <a:solidFill>
              <a:srgbClr val="A5DFF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 name="Title 1"/>
          <p:cNvSpPr>
            <a:spLocks noGrp="1"/>
          </p:cNvSpPr>
          <p:nvPr>
            <p:ph type="ctrTitle" hasCustomPrompt="1"/>
          </p:nvPr>
        </p:nvSpPr>
        <p:spPr>
          <a:xfrm>
            <a:off x="372031" y="1736929"/>
            <a:ext cx="11448493" cy="1169921"/>
          </a:xfrm>
        </p:spPr>
        <p:txBody>
          <a:bodyPr/>
          <a:lstStyle>
            <a:lvl1pPr>
              <a:lnSpc>
                <a:spcPct val="90000"/>
              </a:lnSpc>
              <a:defRPr sz="5400">
                <a:solidFill>
                  <a:schemeClr val="bg1"/>
                </a:solidFill>
              </a:defRPr>
            </a:lvl1pPr>
          </a:lstStyle>
          <a:p>
            <a:r>
              <a:rPr lang="en-US" dirty="0"/>
              <a:t>Thank you!</a:t>
            </a:r>
            <a:endParaRPr lang="en-GB" dirty="0"/>
          </a:p>
        </p:txBody>
      </p:sp>
      <p:sp>
        <p:nvSpPr>
          <p:cNvPr id="3" name="Text Placeholder 2"/>
          <p:cNvSpPr>
            <a:spLocks noGrp="1"/>
          </p:cNvSpPr>
          <p:nvPr>
            <p:ph type="body" sz="quarter" idx="10" hasCustomPrompt="1"/>
          </p:nvPr>
        </p:nvSpPr>
        <p:spPr>
          <a:xfrm>
            <a:off x="362887" y="2975174"/>
            <a:ext cx="5580063" cy="2048643"/>
          </a:xfrm>
        </p:spPr>
        <p:txBody>
          <a:bodyPr>
            <a:noAutofit/>
          </a:bodyPr>
          <a:lstStyle>
            <a:lvl1pPr marL="0" indent="0">
              <a:buNone/>
              <a:defRPr sz="2000">
                <a:solidFill>
                  <a:schemeClr val="accent2"/>
                </a:solidFill>
                <a:latin typeface="+mn-lt"/>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Name</a:t>
            </a:r>
          </a:p>
          <a:p>
            <a:pPr lvl="1"/>
            <a:r>
              <a:rPr lang="en-US" dirty="0"/>
              <a:t>Job title</a:t>
            </a:r>
          </a:p>
          <a:p>
            <a:pPr lvl="1"/>
            <a:r>
              <a:rPr lang="en-US" dirty="0"/>
              <a:t>Email</a:t>
            </a:r>
          </a:p>
          <a:p>
            <a:pPr lvl="1"/>
            <a:r>
              <a:rPr lang="en-US" dirty="0"/>
              <a:t>Canalrivertrust.org.uk</a:t>
            </a:r>
          </a:p>
          <a:p>
            <a:pPr lvl="1"/>
            <a:endParaRPr lang="en-US" dirty="0"/>
          </a:p>
        </p:txBody>
      </p:sp>
      <p:pic>
        <p:nvPicPr>
          <p:cNvPr id="10" name="shpLogoENGNon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99" y="346502"/>
            <a:ext cx="2848687" cy="934453"/>
          </a:xfrm>
          <a:prstGeom prst="rect">
            <a:avLst/>
          </a:prstGeom>
        </p:spPr>
      </p:pic>
      <p:grpSp>
        <p:nvGrpSpPr>
          <p:cNvPr id="14" name="shpLogoENGNWM" hidden="1"/>
          <p:cNvGrpSpPr>
            <a:grpSpLocks noChangeAspect="1"/>
          </p:cNvGrpSpPr>
          <p:nvPr userDrawn="1"/>
        </p:nvGrpSpPr>
        <p:grpSpPr bwMode="auto">
          <a:xfrm>
            <a:off x="372031" y="381972"/>
            <a:ext cx="2783354" cy="582964"/>
            <a:chOff x="1692" y="2211"/>
            <a:chExt cx="4679" cy="980"/>
          </a:xfrm>
          <a:solidFill>
            <a:schemeClr val="bg1"/>
          </a:solidFill>
        </p:grpSpPr>
        <p:sp>
          <p:nvSpPr>
            <p:cNvPr id="15" name="Freeform 5" hidden="1"/>
            <p:cNvSpPr>
              <a:spLocks/>
            </p:cNvSpPr>
            <p:nvPr userDrawn="1"/>
          </p:nvSpPr>
          <p:spPr bwMode="auto">
            <a:xfrm>
              <a:off x="1692" y="2813"/>
              <a:ext cx="147" cy="164"/>
            </a:xfrm>
            <a:custGeom>
              <a:avLst/>
              <a:gdLst>
                <a:gd name="T0" fmla="*/ 0 w 62"/>
                <a:gd name="T1" fmla="*/ 34 h 69"/>
                <a:gd name="T2" fmla="*/ 33 w 62"/>
                <a:gd name="T3" fmla="*/ 0 h 69"/>
                <a:gd name="T4" fmla="*/ 62 w 62"/>
                <a:gd name="T5" fmla="*/ 20 h 69"/>
                <a:gd name="T6" fmla="*/ 51 w 62"/>
                <a:gd name="T7" fmla="*/ 24 h 69"/>
                <a:gd name="T8" fmla="*/ 33 w 62"/>
                <a:gd name="T9" fmla="*/ 10 h 69"/>
                <a:gd name="T10" fmla="*/ 11 w 62"/>
                <a:gd name="T11" fmla="*/ 34 h 69"/>
                <a:gd name="T12" fmla="*/ 33 w 62"/>
                <a:gd name="T13" fmla="*/ 58 h 69"/>
                <a:gd name="T14" fmla="*/ 51 w 62"/>
                <a:gd name="T15" fmla="*/ 46 h 69"/>
                <a:gd name="T16" fmla="*/ 62 w 62"/>
                <a:gd name="T17" fmla="*/ 49 h 69"/>
                <a:gd name="T18" fmla="*/ 33 w 62"/>
                <a:gd name="T19" fmla="*/ 69 h 69"/>
                <a:gd name="T20" fmla="*/ 0 w 62"/>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34"/>
                  </a:moveTo>
                  <a:cubicBezTo>
                    <a:pt x="0" y="14"/>
                    <a:pt x="13" y="0"/>
                    <a:pt x="33" y="0"/>
                  </a:cubicBezTo>
                  <a:cubicBezTo>
                    <a:pt x="47" y="0"/>
                    <a:pt x="58" y="7"/>
                    <a:pt x="62" y="20"/>
                  </a:cubicBezTo>
                  <a:cubicBezTo>
                    <a:pt x="51" y="24"/>
                    <a:pt x="51" y="24"/>
                    <a:pt x="51" y="24"/>
                  </a:cubicBezTo>
                  <a:cubicBezTo>
                    <a:pt x="49" y="16"/>
                    <a:pt x="43" y="10"/>
                    <a:pt x="33" y="10"/>
                  </a:cubicBezTo>
                  <a:cubicBezTo>
                    <a:pt x="20" y="10"/>
                    <a:pt x="11" y="21"/>
                    <a:pt x="11" y="34"/>
                  </a:cubicBezTo>
                  <a:cubicBezTo>
                    <a:pt x="11" y="49"/>
                    <a:pt x="21" y="58"/>
                    <a:pt x="33" y="58"/>
                  </a:cubicBezTo>
                  <a:cubicBezTo>
                    <a:pt x="43" y="58"/>
                    <a:pt x="49" y="52"/>
                    <a:pt x="51" y="46"/>
                  </a:cubicBezTo>
                  <a:cubicBezTo>
                    <a:pt x="62" y="49"/>
                    <a:pt x="62" y="49"/>
                    <a:pt x="62" y="49"/>
                  </a:cubicBezTo>
                  <a:cubicBezTo>
                    <a:pt x="57" y="62"/>
                    <a:pt x="48" y="69"/>
                    <a:pt x="33" y="69"/>
                  </a:cubicBezTo>
                  <a:cubicBezTo>
                    <a:pt x="14" y="69"/>
                    <a:pt x="0" y="55"/>
                    <a:pt x="0" y="3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hidden="1"/>
            <p:cNvSpPr>
              <a:spLocks noEditPoints="1"/>
            </p:cNvSpPr>
            <p:nvPr userDrawn="1"/>
          </p:nvSpPr>
          <p:spPr bwMode="auto">
            <a:xfrm>
              <a:off x="1853"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1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5"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7" y="9"/>
                    <a:pt x="21" y="9"/>
                  </a:cubicBezTo>
                  <a:cubicBezTo>
                    <a:pt x="15" y="9"/>
                    <a:pt x="12" y="12"/>
                    <a:pt x="11" y="17"/>
                  </a:cubicBezTo>
                  <a:cubicBezTo>
                    <a:pt x="1" y="14"/>
                    <a:pt x="1" y="14"/>
                    <a:pt x="1" y="14"/>
                  </a:cubicBezTo>
                  <a:cubicBezTo>
                    <a:pt x="4" y="5"/>
                    <a:pt x="10" y="0"/>
                    <a:pt x="21" y="0"/>
                  </a:cubicBezTo>
                  <a:cubicBezTo>
                    <a:pt x="32"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hidden="1"/>
            <p:cNvSpPr>
              <a:spLocks/>
            </p:cNvSpPr>
            <p:nvPr userDrawn="1"/>
          </p:nvSpPr>
          <p:spPr bwMode="auto">
            <a:xfrm>
              <a:off x="1974" y="2858"/>
              <a:ext cx="101" cy="116"/>
            </a:xfrm>
            <a:custGeom>
              <a:avLst/>
              <a:gdLst>
                <a:gd name="T0" fmla="*/ 0 w 43"/>
                <a:gd name="T1" fmla="*/ 1 h 49"/>
                <a:gd name="T2" fmla="*/ 10 w 43"/>
                <a:gd name="T3" fmla="*/ 1 h 49"/>
                <a:gd name="T4" fmla="*/ 11 w 43"/>
                <a:gd name="T5" fmla="*/ 7 h 49"/>
                <a:gd name="T6" fmla="*/ 26 w 43"/>
                <a:gd name="T7" fmla="*/ 0 h 49"/>
                <a:gd name="T8" fmla="*/ 43 w 43"/>
                <a:gd name="T9" fmla="*/ 20 h 49"/>
                <a:gd name="T10" fmla="*/ 43 w 43"/>
                <a:gd name="T11" fmla="*/ 49 h 49"/>
                <a:gd name="T12" fmla="*/ 31 w 43"/>
                <a:gd name="T13" fmla="*/ 49 h 49"/>
                <a:gd name="T14" fmla="*/ 31 w 43"/>
                <a:gd name="T15" fmla="*/ 21 h 49"/>
                <a:gd name="T16" fmla="*/ 22 w 43"/>
                <a:gd name="T17" fmla="*/ 10 h 49"/>
                <a:gd name="T18" fmla="*/ 12 w 43"/>
                <a:gd name="T19" fmla="*/ 23 h 49"/>
                <a:gd name="T20" fmla="*/ 12 w 43"/>
                <a:gd name="T21" fmla="*/ 49 h 49"/>
                <a:gd name="T22" fmla="*/ 0 w 43"/>
                <a:gd name="T23" fmla="*/ 49 h 49"/>
                <a:gd name="T24" fmla="*/ 0 w 4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1"/>
                  </a:moveTo>
                  <a:cubicBezTo>
                    <a:pt x="10" y="1"/>
                    <a:pt x="10" y="1"/>
                    <a:pt x="10" y="1"/>
                  </a:cubicBezTo>
                  <a:cubicBezTo>
                    <a:pt x="11" y="7"/>
                    <a:pt x="11" y="7"/>
                    <a:pt x="11" y="7"/>
                  </a:cubicBezTo>
                  <a:cubicBezTo>
                    <a:pt x="14" y="3"/>
                    <a:pt x="19" y="0"/>
                    <a:pt x="26" y="0"/>
                  </a:cubicBezTo>
                  <a:cubicBezTo>
                    <a:pt x="36" y="0"/>
                    <a:pt x="43" y="6"/>
                    <a:pt x="43" y="20"/>
                  </a:cubicBezTo>
                  <a:cubicBezTo>
                    <a:pt x="43" y="49"/>
                    <a:pt x="43" y="49"/>
                    <a:pt x="43" y="49"/>
                  </a:cubicBezTo>
                  <a:cubicBezTo>
                    <a:pt x="31" y="49"/>
                    <a:pt x="31" y="49"/>
                    <a:pt x="31" y="49"/>
                  </a:cubicBezTo>
                  <a:cubicBezTo>
                    <a:pt x="31" y="21"/>
                    <a:pt x="31" y="21"/>
                    <a:pt x="31" y="21"/>
                  </a:cubicBezTo>
                  <a:cubicBezTo>
                    <a:pt x="31" y="13"/>
                    <a:pt x="27" y="10"/>
                    <a:pt x="22" y="10"/>
                  </a:cubicBezTo>
                  <a:cubicBezTo>
                    <a:pt x="16" y="10"/>
                    <a:pt x="12" y="14"/>
                    <a:pt x="12" y="23"/>
                  </a:cubicBezTo>
                  <a:cubicBezTo>
                    <a:pt x="12" y="49"/>
                    <a:pt x="12" y="49"/>
                    <a:pt x="12" y="49"/>
                  </a:cubicBezTo>
                  <a:cubicBezTo>
                    <a:pt x="0" y="49"/>
                    <a:pt x="0" y="49"/>
                    <a:pt x="0" y="4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hidden="1"/>
            <p:cNvSpPr>
              <a:spLocks noEditPoints="1"/>
            </p:cNvSpPr>
            <p:nvPr userDrawn="1"/>
          </p:nvSpPr>
          <p:spPr bwMode="auto">
            <a:xfrm>
              <a:off x="2094"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0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4"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6" y="9"/>
                    <a:pt x="20" y="9"/>
                  </a:cubicBezTo>
                  <a:cubicBezTo>
                    <a:pt x="14" y="9"/>
                    <a:pt x="12" y="12"/>
                    <a:pt x="11" y="17"/>
                  </a:cubicBezTo>
                  <a:cubicBezTo>
                    <a:pt x="1" y="14"/>
                    <a:pt x="1" y="14"/>
                    <a:pt x="1" y="14"/>
                  </a:cubicBezTo>
                  <a:cubicBezTo>
                    <a:pt x="3" y="5"/>
                    <a:pt x="9" y="0"/>
                    <a:pt x="21" y="0"/>
                  </a:cubicBezTo>
                  <a:cubicBezTo>
                    <a:pt x="31"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hidden="1"/>
            <p:cNvSpPr>
              <a:spLocks/>
            </p:cNvSpPr>
            <p:nvPr userDrawn="1"/>
          </p:nvSpPr>
          <p:spPr bwMode="auto">
            <a:xfrm>
              <a:off x="2215" y="2815"/>
              <a:ext cx="28" cy="159"/>
            </a:xfrm>
            <a:custGeom>
              <a:avLst/>
              <a:gdLst>
                <a:gd name="T0" fmla="*/ 0 w 28"/>
                <a:gd name="T1" fmla="*/ 0 h 159"/>
                <a:gd name="T2" fmla="*/ 28 w 28"/>
                <a:gd name="T3" fmla="*/ 0 h 159"/>
                <a:gd name="T4" fmla="*/ 28 w 28"/>
                <a:gd name="T5" fmla="*/ 79 h 159"/>
                <a:gd name="T6" fmla="*/ 28 w 28"/>
                <a:gd name="T7" fmla="*/ 159 h 159"/>
                <a:gd name="T8" fmla="*/ 0 w 28"/>
                <a:gd name="T9" fmla="*/ 159 h 159"/>
                <a:gd name="T10" fmla="*/ 0 w 28"/>
                <a:gd name="T11" fmla="*/ 0 h 159"/>
              </a:gdLst>
              <a:ahLst/>
              <a:cxnLst>
                <a:cxn ang="0">
                  <a:pos x="T0" y="T1"/>
                </a:cxn>
                <a:cxn ang="0">
                  <a:pos x="T2" y="T3"/>
                </a:cxn>
                <a:cxn ang="0">
                  <a:pos x="T4" y="T5"/>
                </a:cxn>
                <a:cxn ang="0">
                  <a:pos x="T6" y="T7"/>
                </a:cxn>
                <a:cxn ang="0">
                  <a:pos x="T8" y="T9"/>
                </a:cxn>
                <a:cxn ang="0">
                  <a:pos x="T10" y="T11"/>
                </a:cxn>
              </a:cxnLst>
              <a:rect l="0" t="0" r="r" b="b"/>
              <a:pathLst>
                <a:path w="28" h="159">
                  <a:moveTo>
                    <a:pt x="0" y="0"/>
                  </a:moveTo>
                  <a:lnTo>
                    <a:pt x="28" y="0"/>
                  </a:lnTo>
                  <a:lnTo>
                    <a:pt x="28" y="79"/>
                  </a:lnTo>
                  <a:lnTo>
                    <a:pt x="28" y="159"/>
                  </a:lnTo>
                  <a:lnTo>
                    <a:pt x="0" y="15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hidden="1"/>
            <p:cNvSpPr>
              <a:spLocks noEditPoints="1"/>
            </p:cNvSpPr>
            <p:nvPr userDrawn="1"/>
          </p:nvSpPr>
          <p:spPr bwMode="auto">
            <a:xfrm>
              <a:off x="2310" y="2813"/>
              <a:ext cx="118" cy="164"/>
            </a:xfrm>
            <a:custGeom>
              <a:avLst/>
              <a:gdLst>
                <a:gd name="T0" fmla="*/ 33 w 50"/>
                <a:gd name="T1" fmla="*/ 37 h 69"/>
                <a:gd name="T2" fmla="*/ 23 w 50"/>
                <a:gd name="T3" fmla="*/ 37 h 69"/>
                <a:gd name="T4" fmla="*/ 12 w 50"/>
                <a:gd name="T5" fmla="*/ 48 h 69"/>
                <a:gd name="T6" fmla="*/ 23 w 50"/>
                <a:gd name="T7" fmla="*/ 58 h 69"/>
                <a:gd name="T8" fmla="*/ 33 w 50"/>
                <a:gd name="T9" fmla="*/ 48 h 69"/>
                <a:gd name="T10" fmla="*/ 33 w 50"/>
                <a:gd name="T11" fmla="*/ 37 h 69"/>
                <a:gd name="T12" fmla="*/ 50 w 50"/>
                <a:gd name="T13" fmla="*/ 37 h 69"/>
                <a:gd name="T14" fmla="*/ 44 w 50"/>
                <a:gd name="T15" fmla="*/ 37 h 69"/>
                <a:gd name="T16" fmla="*/ 44 w 50"/>
                <a:gd name="T17" fmla="*/ 48 h 69"/>
                <a:gd name="T18" fmla="*/ 23 w 50"/>
                <a:gd name="T19" fmla="*/ 69 h 69"/>
                <a:gd name="T20" fmla="*/ 0 w 50"/>
                <a:gd name="T21" fmla="*/ 48 h 69"/>
                <a:gd name="T22" fmla="*/ 9 w 50"/>
                <a:gd name="T23" fmla="*/ 32 h 69"/>
                <a:gd name="T24" fmla="*/ 4 w 50"/>
                <a:gd name="T25" fmla="*/ 19 h 69"/>
                <a:gd name="T26" fmla="*/ 24 w 50"/>
                <a:gd name="T27" fmla="*/ 0 h 69"/>
                <a:gd name="T28" fmla="*/ 43 w 50"/>
                <a:gd name="T29" fmla="*/ 14 h 69"/>
                <a:gd name="T30" fmla="*/ 33 w 50"/>
                <a:gd name="T31" fmla="*/ 16 h 69"/>
                <a:gd name="T32" fmla="*/ 24 w 50"/>
                <a:gd name="T33" fmla="*/ 10 h 69"/>
                <a:gd name="T34" fmla="*/ 14 w 50"/>
                <a:gd name="T35" fmla="*/ 19 h 69"/>
                <a:gd name="T36" fmla="*/ 24 w 50"/>
                <a:gd name="T37" fmla="*/ 27 h 69"/>
                <a:gd name="T38" fmla="*/ 33 w 50"/>
                <a:gd name="T39" fmla="*/ 27 h 69"/>
                <a:gd name="T40" fmla="*/ 33 w 50"/>
                <a:gd name="T41" fmla="*/ 22 h 69"/>
                <a:gd name="T42" fmla="*/ 44 w 50"/>
                <a:gd name="T43" fmla="*/ 22 h 69"/>
                <a:gd name="T44" fmla="*/ 44 w 50"/>
                <a:gd name="T45" fmla="*/ 28 h 69"/>
                <a:gd name="T46" fmla="*/ 50 w 50"/>
                <a:gd name="T47" fmla="*/ 28 h 69"/>
                <a:gd name="T48" fmla="*/ 50 w 50"/>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9">
                  <a:moveTo>
                    <a:pt x="33" y="37"/>
                  </a:moveTo>
                  <a:cubicBezTo>
                    <a:pt x="23" y="37"/>
                    <a:pt x="23" y="37"/>
                    <a:pt x="23" y="37"/>
                  </a:cubicBezTo>
                  <a:cubicBezTo>
                    <a:pt x="17" y="37"/>
                    <a:pt x="12" y="41"/>
                    <a:pt x="12" y="48"/>
                  </a:cubicBezTo>
                  <a:cubicBezTo>
                    <a:pt x="12" y="54"/>
                    <a:pt x="17" y="58"/>
                    <a:pt x="23" y="58"/>
                  </a:cubicBezTo>
                  <a:cubicBezTo>
                    <a:pt x="28" y="58"/>
                    <a:pt x="33" y="54"/>
                    <a:pt x="33" y="48"/>
                  </a:cubicBezTo>
                  <a:lnTo>
                    <a:pt x="33" y="37"/>
                  </a:lnTo>
                  <a:close/>
                  <a:moveTo>
                    <a:pt x="50" y="37"/>
                  </a:moveTo>
                  <a:cubicBezTo>
                    <a:pt x="44" y="37"/>
                    <a:pt x="44" y="37"/>
                    <a:pt x="44" y="37"/>
                  </a:cubicBezTo>
                  <a:cubicBezTo>
                    <a:pt x="44" y="48"/>
                    <a:pt x="44" y="48"/>
                    <a:pt x="44" y="48"/>
                  </a:cubicBezTo>
                  <a:cubicBezTo>
                    <a:pt x="44" y="60"/>
                    <a:pt x="34" y="69"/>
                    <a:pt x="23" y="69"/>
                  </a:cubicBezTo>
                  <a:cubicBezTo>
                    <a:pt x="10" y="69"/>
                    <a:pt x="0" y="61"/>
                    <a:pt x="0" y="48"/>
                  </a:cubicBezTo>
                  <a:cubicBezTo>
                    <a:pt x="0" y="41"/>
                    <a:pt x="4" y="35"/>
                    <a:pt x="9" y="32"/>
                  </a:cubicBezTo>
                  <a:cubicBezTo>
                    <a:pt x="6" y="28"/>
                    <a:pt x="4" y="24"/>
                    <a:pt x="4" y="19"/>
                  </a:cubicBezTo>
                  <a:cubicBezTo>
                    <a:pt x="4" y="8"/>
                    <a:pt x="13" y="0"/>
                    <a:pt x="24" y="0"/>
                  </a:cubicBezTo>
                  <a:cubicBezTo>
                    <a:pt x="35" y="0"/>
                    <a:pt x="41" y="6"/>
                    <a:pt x="43" y="14"/>
                  </a:cubicBezTo>
                  <a:cubicBezTo>
                    <a:pt x="33" y="16"/>
                    <a:pt x="33" y="16"/>
                    <a:pt x="33" y="16"/>
                  </a:cubicBezTo>
                  <a:cubicBezTo>
                    <a:pt x="32" y="12"/>
                    <a:pt x="28" y="10"/>
                    <a:pt x="24" y="10"/>
                  </a:cubicBezTo>
                  <a:cubicBezTo>
                    <a:pt x="19" y="10"/>
                    <a:pt x="14" y="13"/>
                    <a:pt x="14" y="19"/>
                  </a:cubicBezTo>
                  <a:cubicBezTo>
                    <a:pt x="14" y="24"/>
                    <a:pt x="19" y="27"/>
                    <a:pt x="24" y="27"/>
                  </a:cubicBezTo>
                  <a:cubicBezTo>
                    <a:pt x="33" y="27"/>
                    <a:pt x="33" y="27"/>
                    <a:pt x="33" y="27"/>
                  </a:cubicBezTo>
                  <a:cubicBezTo>
                    <a:pt x="33" y="22"/>
                    <a:pt x="33" y="22"/>
                    <a:pt x="33" y="22"/>
                  </a:cubicBezTo>
                  <a:cubicBezTo>
                    <a:pt x="44" y="22"/>
                    <a:pt x="44" y="22"/>
                    <a:pt x="44" y="22"/>
                  </a:cubicBezTo>
                  <a:cubicBezTo>
                    <a:pt x="44" y="28"/>
                    <a:pt x="44" y="28"/>
                    <a:pt x="44" y="28"/>
                  </a:cubicBezTo>
                  <a:cubicBezTo>
                    <a:pt x="50" y="28"/>
                    <a:pt x="50" y="28"/>
                    <a:pt x="50" y="28"/>
                  </a:cubicBezTo>
                  <a:lnTo>
                    <a:pt x="5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hidden="1"/>
            <p:cNvSpPr>
              <a:spLocks noEditPoints="1"/>
            </p:cNvSpPr>
            <p:nvPr userDrawn="1"/>
          </p:nvSpPr>
          <p:spPr bwMode="auto">
            <a:xfrm>
              <a:off x="1704" y="3029"/>
              <a:ext cx="116" cy="157"/>
            </a:xfrm>
            <a:custGeom>
              <a:avLst/>
              <a:gdLst>
                <a:gd name="T0" fmla="*/ 23 w 49"/>
                <a:gd name="T1" fmla="*/ 30 h 66"/>
                <a:gd name="T2" fmla="*/ 34 w 49"/>
                <a:gd name="T3" fmla="*/ 20 h 66"/>
                <a:gd name="T4" fmla="*/ 23 w 49"/>
                <a:gd name="T5" fmla="*/ 10 h 66"/>
                <a:gd name="T6" fmla="*/ 12 w 49"/>
                <a:gd name="T7" fmla="*/ 10 h 66"/>
                <a:gd name="T8" fmla="*/ 12 w 49"/>
                <a:gd name="T9" fmla="*/ 30 h 66"/>
                <a:gd name="T10" fmla="*/ 23 w 49"/>
                <a:gd name="T11" fmla="*/ 30 h 66"/>
                <a:gd name="T12" fmla="*/ 0 w 49"/>
                <a:gd name="T13" fmla="*/ 0 h 66"/>
                <a:gd name="T14" fmla="*/ 24 w 49"/>
                <a:gd name="T15" fmla="*/ 0 h 66"/>
                <a:gd name="T16" fmla="*/ 46 w 49"/>
                <a:gd name="T17" fmla="*/ 20 h 66"/>
                <a:gd name="T18" fmla="*/ 33 w 49"/>
                <a:gd name="T19" fmla="*/ 39 h 66"/>
                <a:gd name="T20" fmla="*/ 49 w 49"/>
                <a:gd name="T21" fmla="*/ 66 h 66"/>
                <a:gd name="T22" fmla="*/ 36 w 49"/>
                <a:gd name="T23" fmla="*/ 66 h 66"/>
                <a:gd name="T24" fmla="*/ 21 w 49"/>
                <a:gd name="T25" fmla="*/ 40 h 66"/>
                <a:gd name="T26" fmla="*/ 12 w 49"/>
                <a:gd name="T27" fmla="*/ 40 h 66"/>
                <a:gd name="T28" fmla="*/ 12 w 49"/>
                <a:gd name="T29" fmla="*/ 66 h 66"/>
                <a:gd name="T30" fmla="*/ 0 w 49"/>
                <a:gd name="T31" fmla="*/ 66 h 66"/>
                <a:gd name="T32" fmla="*/ 0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23" y="30"/>
                  </a:moveTo>
                  <a:cubicBezTo>
                    <a:pt x="30" y="30"/>
                    <a:pt x="34" y="26"/>
                    <a:pt x="34" y="20"/>
                  </a:cubicBezTo>
                  <a:cubicBezTo>
                    <a:pt x="34" y="14"/>
                    <a:pt x="30" y="10"/>
                    <a:pt x="23" y="10"/>
                  </a:cubicBezTo>
                  <a:cubicBezTo>
                    <a:pt x="12" y="10"/>
                    <a:pt x="12" y="10"/>
                    <a:pt x="12" y="10"/>
                  </a:cubicBezTo>
                  <a:cubicBezTo>
                    <a:pt x="12" y="30"/>
                    <a:pt x="12" y="30"/>
                    <a:pt x="12" y="30"/>
                  </a:cubicBezTo>
                  <a:lnTo>
                    <a:pt x="23" y="30"/>
                  </a:lnTo>
                  <a:close/>
                  <a:moveTo>
                    <a:pt x="0" y="0"/>
                  </a:moveTo>
                  <a:cubicBezTo>
                    <a:pt x="24" y="0"/>
                    <a:pt x="24" y="0"/>
                    <a:pt x="24" y="0"/>
                  </a:cubicBezTo>
                  <a:cubicBezTo>
                    <a:pt x="38" y="0"/>
                    <a:pt x="46" y="8"/>
                    <a:pt x="46" y="20"/>
                  </a:cubicBezTo>
                  <a:cubicBezTo>
                    <a:pt x="46" y="30"/>
                    <a:pt x="40" y="36"/>
                    <a:pt x="33" y="39"/>
                  </a:cubicBezTo>
                  <a:cubicBezTo>
                    <a:pt x="49" y="66"/>
                    <a:pt x="49" y="66"/>
                    <a:pt x="49" y="66"/>
                  </a:cubicBezTo>
                  <a:cubicBezTo>
                    <a:pt x="36" y="66"/>
                    <a:pt x="36" y="66"/>
                    <a:pt x="36" y="66"/>
                  </a:cubicBezTo>
                  <a:cubicBezTo>
                    <a:pt x="21" y="40"/>
                    <a:pt x="21" y="40"/>
                    <a:pt x="21" y="40"/>
                  </a:cubicBezTo>
                  <a:cubicBezTo>
                    <a:pt x="12" y="40"/>
                    <a:pt x="12" y="40"/>
                    <a:pt x="12" y="40"/>
                  </a:cubicBezTo>
                  <a:cubicBezTo>
                    <a:pt x="12" y="66"/>
                    <a:pt x="12" y="66"/>
                    <a:pt x="12" y="66"/>
                  </a:cubicBezTo>
                  <a:cubicBezTo>
                    <a:pt x="0" y="66"/>
                    <a:pt x="0" y="66"/>
                    <a:pt x="0" y="66"/>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hidden="1"/>
            <p:cNvSpPr>
              <a:spLocks noEditPoints="1"/>
            </p:cNvSpPr>
            <p:nvPr userDrawn="1"/>
          </p:nvSpPr>
          <p:spPr bwMode="auto">
            <a:xfrm>
              <a:off x="1836" y="3027"/>
              <a:ext cx="34" cy="159"/>
            </a:xfrm>
            <a:custGeom>
              <a:avLst/>
              <a:gdLst>
                <a:gd name="T0" fmla="*/ 2 w 14"/>
                <a:gd name="T1" fmla="*/ 20 h 67"/>
                <a:gd name="T2" fmla="*/ 13 w 14"/>
                <a:gd name="T3" fmla="*/ 20 h 67"/>
                <a:gd name="T4" fmla="*/ 13 w 14"/>
                <a:gd name="T5" fmla="*/ 44 h 67"/>
                <a:gd name="T6" fmla="*/ 13 w 14"/>
                <a:gd name="T7" fmla="*/ 67 h 67"/>
                <a:gd name="T8" fmla="*/ 2 w 14"/>
                <a:gd name="T9" fmla="*/ 67 h 67"/>
                <a:gd name="T10" fmla="*/ 2 w 14"/>
                <a:gd name="T11" fmla="*/ 20 h 67"/>
                <a:gd name="T12" fmla="*/ 0 w 14"/>
                <a:gd name="T13" fmla="*/ 7 h 67"/>
                <a:gd name="T14" fmla="*/ 7 w 14"/>
                <a:gd name="T15" fmla="*/ 0 h 67"/>
                <a:gd name="T16" fmla="*/ 14 w 14"/>
                <a:gd name="T17" fmla="*/ 7 h 67"/>
                <a:gd name="T18" fmla="*/ 7 w 14"/>
                <a:gd name="T19" fmla="*/ 13 h 67"/>
                <a:gd name="T20" fmla="*/ 0 w 14"/>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7">
                  <a:moveTo>
                    <a:pt x="2" y="20"/>
                  </a:moveTo>
                  <a:cubicBezTo>
                    <a:pt x="13" y="20"/>
                    <a:pt x="13" y="20"/>
                    <a:pt x="13" y="20"/>
                  </a:cubicBezTo>
                  <a:cubicBezTo>
                    <a:pt x="13" y="44"/>
                    <a:pt x="13" y="44"/>
                    <a:pt x="13" y="44"/>
                  </a:cubicBezTo>
                  <a:cubicBezTo>
                    <a:pt x="13" y="67"/>
                    <a:pt x="13" y="67"/>
                    <a:pt x="13" y="67"/>
                  </a:cubicBezTo>
                  <a:cubicBezTo>
                    <a:pt x="2" y="67"/>
                    <a:pt x="2" y="67"/>
                    <a:pt x="2" y="67"/>
                  </a:cubicBezTo>
                  <a:lnTo>
                    <a:pt x="2" y="20"/>
                  </a:lnTo>
                  <a:close/>
                  <a:moveTo>
                    <a:pt x="0" y="7"/>
                  </a:moveTo>
                  <a:cubicBezTo>
                    <a:pt x="0" y="3"/>
                    <a:pt x="3" y="0"/>
                    <a:pt x="7" y="0"/>
                  </a:cubicBezTo>
                  <a:cubicBezTo>
                    <a:pt x="11" y="0"/>
                    <a:pt x="14" y="3"/>
                    <a:pt x="14" y="7"/>
                  </a:cubicBezTo>
                  <a:cubicBezTo>
                    <a:pt x="14" y="10"/>
                    <a:pt x="11" y="13"/>
                    <a:pt x="7" y="13"/>
                  </a:cubicBezTo>
                  <a:cubicBezTo>
                    <a:pt x="3" y="13"/>
                    <a:pt x="0" y="10"/>
                    <a:pt x="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hidden="1"/>
            <p:cNvSpPr>
              <a:spLocks/>
            </p:cNvSpPr>
            <p:nvPr userDrawn="1"/>
          </p:nvSpPr>
          <p:spPr bwMode="auto">
            <a:xfrm>
              <a:off x="1884" y="3074"/>
              <a:ext cx="113" cy="112"/>
            </a:xfrm>
            <a:custGeom>
              <a:avLst/>
              <a:gdLst>
                <a:gd name="T0" fmla="*/ 87 w 113"/>
                <a:gd name="T1" fmla="*/ 0 h 112"/>
                <a:gd name="T2" fmla="*/ 57 w 113"/>
                <a:gd name="T3" fmla="*/ 81 h 112"/>
                <a:gd name="T4" fmla="*/ 28 w 113"/>
                <a:gd name="T5" fmla="*/ 0 h 112"/>
                <a:gd name="T6" fmla="*/ 0 w 113"/>
                <a:gd name="T7" fmla="*/ 0 h 112"/>
                <a:gd name="T8" fmla="*/ 42 w 113"/>
                <a:gd name="T9" fmla="*/ 112 h 112"/>
                <a:gd name="T10" fmla="*/ 71 w 113"/>
                <a:gd name="T11" fmla="*/ 112 h 112"/>
                <a:gd name="T12" fmla="*/ 113 w 113"/>
                <a:gd name="T13" fmla="*/ 0 h 112"/>
                <a:gd name="T14" fmla="*/ 87 w 11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87" y="0"/>
                  </a:moveTo>
                  <a:lnTo>
                    <a:pt x="57" y="81"/>
                  </a:lnTo>
                  <a:lnTo>
                    <a:pt x="28" y="0"/>
                  </a:lnTo>
                  <a:lnTo>
                    <a:pt x="0" y="0"/>
                  </a:lnTo>
                  <a:lnTo>
                    <a:pt x="42" y="112"/>
                  </a:lnTo>
                  <a:lnTo>
                    <a:pt x="71" y="112"/>
                  </a:lnTo>
                  <a:lnTo>
                    <a:pt x="113" y="0"/>
                  </a:lnTo>
                  <a:lnTo>
                    <a:pt x="8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hidden="1"/>
            <p:cNvSpPr>
              <a:spLocks noEditPoints="1"/>
            </p:cNvSpPr>
            <p:nvPr userDrawn="1"/>
          </p:nvSpPr>
          <p:spPr bwMode="auto">
            <a:xfrm>
              <a:off x="2000" y="3072"/>
              <a:ext cx="109" cy="119"/>
            </a:xfrm>
            <a:custGeom>
              <a:avLst/>
              <a:gdLst>
                <a:gd name="T0" fmla="*/ 24 w 46"/>
                <a:gd name="T1" fmla="*/ 9 h 50"/>
                <a:gd name="T2" fmla="*/ 11 w 46"/>
                <a:gd name="T3" fmla="*/ 20 h 50"/>
                <a:gd name="T4" fmla="*/ 36 w 46"/>
                <a:gd name="T5" fmla="*/ 20 h 50"/>
                <a:gd name="T6" fmla="*/ 24 w 46"/>
                <a:gd name="T7" fmla="*/ 9 h 50"/>
                <a:gd name="T8" fmla="*/ 11 w 46"/>
                <a:gd name="T9" fmla="*/ 28 h 50"/>
                <a:gd name="T10" fmla="*/ 24 w 46"/>
                <a:gd name="T11" fmla="*/ 40 h 50"/>
                <a:gd name="T12" fmla="*/ 36 w 46"/>
                <a:gd name="T13" fmla="*/ 33 h 50"/>
                <a:gd name="T14" fmla="*/ 45 w 46"/>
                <a:gd name="T15" fmla="*/ 36 h 50"/>
                <a:gd name="T16" fmla="*/ 24 w 46"/>
                <a:gd name="T17" fmla="*/ 50 h 50"/>
                <a:gd name="T18" fmla="*/ 0 w 46"/>
                <a:gd name="T19" fmla="*/ 25 h 50"/>
                <a:gd name="T20" fmla="*/ 24 w 46"/>
                <a:gd name="T21" fmla="*/ 0 h 50"/>
                <a:gd name="T22" fmla="*/ 46 w 46"/>
                <a:gd name="T23" fmla="*/ 24 h 50"/>
                <a:gd name="T24" fmla="*/ 46 w 46"/>
                <a:gd name="T25" fmla="*/ 28 h 50"/>
                <a:gd name="T26" fmla="*/ 11 w 46"/>
                <a:gd name="T2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24" y="9"/>
                  </a:moveTo>
                  <a:cubicBezTo>
                    <a:pt x="16" y="9"/>
                    <a:pt x="12" y="14"/>
                    <a:pt x="11" y="20"/>
                  </a:cubicBezTo>
                  <a:cubicBezTo>
                    <a:pt x="36" y="20"/>
                    <a:pt x="36" y="20"/>
                    <a:pt x="36" y="20"/>
                  </a:cubicBezTo>
                  <a:cubicBezTo>
                    <a:pt x="36" y="15"/>
                    <a:pt x="32" y="9"/>
                    <a:pt x="24" y="9"/>
                  </a:cubicBezTo>
                  <a:moveTo>
                    <a:pt x="11" y="28"/>
                  </a:moveTo>
                  <a:cubicBezTo>
                    <a:pt x="11" y="34"/>
                    <a:pt x="17" y="40"/>
                    <a:pt x="24" y="40"/>
                  </a:cubicBezTo>
                  <a:cubicBezTo>
                    <a:pt x="31" y="40"/>
                    <a:pt x="35" y="36"/>
                    <a:pt x="36" y="33"/>
                  </a:cubicBezTo>
                  <a:cubicBezTo>
                    <a:pt x="45" y="36"/>
                    <a:pt x="45" y="36"/>
                    <a:pt x="45" y="36"/>
                  </a:cubicBezTo>
                  <a:cubicBezTo>
                    <a:pt x="43" y="44"/>
                    <a:pt x="36" y="50"/>
                    <a:pt x="24" y="50"/>
                  </a:cubicBezTo>
                  <a:cubicBezTo>
                    <a:pt x="11" y="50"/>
                    <a:pt x="0" y="39"/>
                    <a:pt x="0" y="25"/>
                  </a:cubicBezTo>
                  <a:cubicBezTo>
                    <a:pt x="0" y="10"/>
                    <a:pt x="11" y="0"/>
                    <a:pt x="24" y="0"/>
                  </a:cubicBezTo>
                  <a:cubicBezTo>
                    <a:pt x="38" y="0"/>
                    <a:pt x="46" y="10"/>
                    <a:pt x="46" y="24"/>
                  </a:cubicBezTo>
                  <a:cubicBezTo>
                    <a:pt x="46" y="28"/>
                    <a:pt x="46" y="28"/>
                    <a:pt x="46" y="28"/>
                  </a:cubicBezTo>
                  <a:lnTo>
                    <a:pt x="1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hidden="1"/>
            <p:cNvSpPr>
              <a:spLocks/>
            </p:cNvSpPr>
            <p:nvPr userDrawn="1"/>
          </p:nvSpPr>
          <p:spPr bwMode="auto">
            <a:xfrm>
              <a:off x="2130"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hidden="1"/>
            <p:cNvSpPr>
              <a:spLocks/>
            </p:cNvSpPr>
            <p:nvPr userDrawn="1"/>
          </p:nvSpPr>
          <p:spPr bwMode="auto">
            <a:xfrm>
              <a:off x="2236" y="3029"/>
              <a:ext cx="119" cy="157"/>
            </a:xfrm>
            <a:custGeom>
              <a:avLst/>
              <a:gdLst>
                <a:gd name="T0" fmla="*/ 0 w 119"/>
                <a:gd name="T1" fmla="*/ 0 h 157"/>
                <a:gd name="T2" fmla="*/ 0 w 119"/>
                <a:gd name="T3" fmla="*/ 26 h 157"/>
                <a:gd name="T4" fmla="*/ 45 w 119"/>
                <a:gd name="T5" fmla="*/ 26 h 157"/>
                <a:gd name="T6" fmla="*/ 45 w 119"/>
                <a:gd name="T7" fmla="*/ 157 h 157"/>
                <a:gd name="T8" fmla="*/ 71 w 119"/>
                <a:gd name="T9" fmla="*/ 157 h 157"/>
                <a:gd name="T10" fmla="*/ 71 w 119"/>
                <a:gd name="T11" fmla="*/ 26 h 157"/>
                <a:gd name="T12" fmla="*/ 119 w 119"/>
                <a:gd name="T13" fmla="*/ 26 h 157"/>
                <a:gd name="T14" fmla="*/ 119 w 119"/>
                <a:gd name="T15" fmla="*/ 0 h 157"/>
                <a:gd name="T16" fmla="*/ 0 w 119"/>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7">
                  <a:moveTo>
                    <a:pt x="0" y="0"/>
                  </a:moveTo>
                  <a:lnTo>
                    <a:pt x="0" y="26"/>
                  </a:lnTo>
                  <a:lnTo>
                    <a:pt x="45" y="26"/>
                  </a:lnTo>
                  <a:lnTo>
                    <a:pt x="45" y="157"/>
                  </a:lnTo>
                  <a:lnTo>
                    <a:pt x="71" y="157"/>
                  </a:lnTo>
                  <a:lnTo>
                    <a:pt x="71" y="26"/>
                  </a:lnTo>
                  <a:lnTo>
                    <a:pt x="119" y="26"/>
                  </a:lnTo>
                  <a:lnTo>
                    <a:pt x="119"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hidden="1"/>
            <p:cNvSpPr>
              <a:spLocks/>
            </p:cNvSpPr>
            <p:nvPr userDrawn="1"/>
          </p:nvSpPr>
          <p:spPr bwMode="auto">
            <a:xfrm>
              <a:off x="2357"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hidden="1"/>
            <p:cNvSpPr>
              <a:spLocks/>
            </p:cNvSpPr>
            <p:nvPr userDrawn="1"/>
          </p:nvSpPr>
          <p:spPr bwMode="auto">
            <a:xfrm>
              <a:off x="2442" y="3074"/>
              <a:ext cx="99" cy="117"/>
            </a:xfrm>
            <a:custGeom>
              <a:avLst/>
              <a:gdLst>
                <a:gd name="T0" fmla="*/ 42 w 42"/>
                <a:gd name="T1" fmla="*/ 47 h 49"/>
                <a:gd name="T2" fmla="*/ 33 w 42"/>
                <a:gd name="T3" fmla="*/ 47 h 49"/>
                <a:gd name="T4" fmla="*/ 31 w 42"/>
                <a:gd name="T5" fmla="*/ 42 h 49"/>
                <a:gd name="T6" fmla="*/ 17 w 42"/>
                <a:gd name="T7" fmla="*/ 49 h 49"/>
                <a:gd name="T8" fmla="*/ 0 w 42"/>
                <a:gd name="T9" fmla="*/ 29 h 49"/>
                <a:gd name="T10" fmla="*/ 0 w 42"/>
                <a:gd name="T11" fmla="*/ 0 h 49"/>
                <a:gd name="T12" fmla="*/ 11 w 42"/>
                <a:gd name="T13" fmla="*/ 0 h 49"/>
                <a:gd name="T14" fmla="*/ 11 w 42"/>
                <a:gd name="T15" fmla="*/ 27 h 49"/>
                <a:gd name="T16" fmla="*/ 20 w 42"/>
                <a:gd name="T17" fmla="*/ 38 h 49"/>
                <a:gd name="T18" fmla="*/ 31 w 42"/>
                <a:gd name="T19" fmla="*/ 26 h 49"/>
                <a:gd name="T20" fmla="*/ 31 w 42"/>
                <a:gd name="T21" fmla="*/ 0 h 49"/>
                <a:gd name="T22" fmla="*/ 42 w 42"/>
                <a:gd name="T23" fmla="*/ 0 h 49"/>
                <a:gd name="T24" fmla="*/ 42 w 42"/>
                <a:gd name="T2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42" y="47"/>
                  </a:moveTo>
                  <a:cubicBezTo>
                    <a:pt x="33" y="47"/>
                    <a:pt x="33" y="47"/>
                    <a:pt x="33" y="47"/>
                  </a:cubicBezTo>
                  <a:cubicBezTo>
                    <a:pt x="31" y="42"/>
                    <a:pt x="31" y="42"/>
                    <a:pt x="31" y="42"/>
                  </a:cubicBezTo>
                  <a:cubicBezTo>
                    <a:pt x="28" y="46"/>
                    <a:pt x="24" y="49"/>
                    <a:pt x="17" y="49"/>
                  </a:cubicBezTo>
                  <a:cubicBezTo>
                    <a:pt x="6" y="49"/>
                    <a:pt x="0" y="42"/>
                    <a:pt x="0" y="29"/>
                  </a:cubicBezTo>
                  <a:cubicBezTo>
                    <a:pt x="0" y="0"/>
                    <a:pt x="0" y="0"/>
                    <a:pt x="0" y="0"/>
                  </a:cubicBezTo>
                  <a:cubicBezTo>
                    <a:pt x="11" y="0"/>
                    <a:pt x="11" y="0"/>
                    <a:pt x="11" y="0"/>
                  </a:cubicBezTo>
                  <a:cubicBezTo>
                    <a:pt x="11" y="27"/>
                    <a:pt x="11" y="27"/>
                    <a:pt x="11" y="27"/>
                  </a:cubicBezTo>
                  <a:cubicBezTo>
                    <a:pt x="11" y="35"/>
                    <a:pt x="15" y="38"/>
                    <a:pt x="20" y="38"/>
                  </a:cubicBezTo>
                  <a:cubicBezTo>
                    <a:pt x="26" y="38"/>
                    <a:pt x="31" y="34"/>
                    <a:pt x="31" y="26"/>
                  </a:cubicBezTo>
                  <a:cubicBezTo>
                    <a:pt x="31" y="0"/>
                    <a:pt x="31" y="0"/>
                    <a:pt x="31" y="0"/>
                  </a:cubicBezTo>
                  <a:cubicBezTo>
                    <a:pt x="42" y="0"/>
                    <a:pt x="42" y="0"/>
                    <a:pt x="42" y="0"/>
                  </a:cubicBezTo>
                  <a:lnTo>
                    <a:pt x="42" y="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hidden="1"/>
            <p:cNvSpPr>
              <a:spLocks/>
            </p:cNvSpPr>
            <p:nvPr userDrawn="1"/>
          </p:nvSpPr>
          <p:spPr bwMode="auto">
            <a:xfrm>
              <a:off x="2563" y="3072"/>
              <a:ext cx="92" cy="119"/>
            </a:xfrm>
            <a:custGeom>
              <a:avLst/>
              <a:gdLst>
                <a:gd name="T0" fmla="*/ 0 w 39"/>
                <a:gd name="T1" fmla="*/ 36 h 50"/>
                <a:gd name="T2" fmla="*/ 10 w 39"/>
                <a:gd name="T3" fmla="*/ 32 h 50"/>
                <a:gd name="T4" fmla="*/ 20 w 39"/>
                <a:gd name="T5" fmla="*/ 40 h 50"/>
                <a:gd name="T6" fmla="*/ 28 w 39"/>
                <a:gd name="T7" fmla="*/ 35 h 50"/>
                <a:gd name="T8" fmla="*/ 20 w 39"/>
                <a:gd name="T9" fmla="*/ 29 h 50"/>
                <a:gd name="T10" fmla="*/ 1 w 39"/>
                <a:gd name="T11" fmla="*/ 14 h 50"/>
                <a:gd name="T12" fmla="*/ 20 w 39"/>
                <a:gd name="T13" fmla="*/ 0 h 50"/>
                <a:gd name="T14" fmla="*/ 38 w 39"/>
                <a:gd name="T15" fmla="*/ 13 h 50"/>
                <a:gd name="T16" fmla="*/ 28 w 39"/>
                <a:gd name="T17" fmla="*/ 16 h 50"/>
                <a:gd name="T18" fmla="*/ 20 w 39"/>
                <a:gd name="T19" fmla="*/ 9 h 50"/>
                <a:gd name="T20" fmla="*/ 12 w 39"/>
                <a:gd name="T21" fmla="*/ 14 h 50"/>
                <a:gd name="T22" fmla="*/ 22 w 39"/>
                <a:gd name="T23" fmla="*/ 19 h 50"/>
                <a:gd name="T24" fmla="*/ 39 w 39"/>
                <a:gd name="T25" fmla="*/ 35 h 50"/>
                <a:gd name="T26" fmla="*/ 20 w 39"/>
                <a:gd name="T27" fmla="*/ 50 h 50"/>
                <a:gd name="T28" fmla="*/ 0 w 39"/>
                <a:gd name="T2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0" y="36"/>
                  </a:moveTo>
                  <a:cubicBezTo>
                    <a:pt x="10" y="32"/>
                    <a:pt x="10" y="32"/>
                    <a:pt x="10" y="32"/>
                  </a:cubicBezTo>
                  <a:cubicBezTo>
                    <a:pt x="11" y="36"/>
                    <a:pt x="14" y="40"/>
                    <a:pt x="20" y="40"/>
                  </a:cubicBezTo>
                  <a:cubicBezTo>
                    <a:pt x="25" y="40"/>
                    <a:pt x="28" y="38"/>
                    <a:pt x="28" y="35"/>
                  </a:cubicBezTo>
                  <a:cubicBezTo>
                    <a:pt x="28" y="32"/>
                    <a:pt x="27" y="30"/>
                    <a:pt x="20" y="29"/>
                  </a:cubicBezTo>
                  <a:cubicBezTo>
                    <a:pt x="10" y="27"/>
                    <a:pt x="1" y="24"/>
                    <a:pt x="1" y="14"/>
                  </a:cubicBezTo>
                  <a:cubicBezTo>
                    <a:pt x="1" y="6"/>
                    <a:pt x="8" y="0"/>
                    <a:pt x="20" y="0"/>
                  </a:cubicBezTo>
                  <a:cubicBezTo>
                    <a:pt x="29" y="0"/>
                    <a:pt x="36" y="5"/>
                    <a:pt x="38" y="13"/>
                  </a:cubicBezTo>
                  <a:cubicBezTo>
                    <a:pt x="28" y="16"/>
                    <a:pt x="28" y="16"/>
                    <a:pt x="28" y="16"/>
                  </a:cubicBezTo>
                  <a:cubicBezTo>
                    <a:pt x="27" y="13"/>
                    <a:pt x="25" y="9"/>
                    <a:pt x="20" y="9"/>
                  </a:cubicBezTo>
                  <a:cubicBezTo>
                    <a:pt x="14" y="9"/>
                    <a:pt x="12" y="11"/>
                    <a:pt x="12" y="14"/>
                  </a:cubicBezTo>
                  <a:cubicBezTo>
                    <a:pt x="12" y="17"/>
                    <a:pt x="15" y="18"/>
                    <a:pt x="22" y="19"/>
                  </a:cubicBezTo>
                  <a:cubicBezTo>
                    <a:pt x="32" y="21"/>
                    <a:pt x="39" y="25"/>
                    <a:pt x="39" y="35"/>
                  </a:cubicBezTo>
                  <a:cubicBezTo>
                    <a:pt x="39" y="43"/>
                    <a:pt x="31" y="50"/>
                    <a:pt x="20" y="50"/>
                  </a:cubicBezTo>
                  <a:cubicBezTo>
                    <a:pt x="9" y="50"/>
                    <a:pt x="2" y="44"/>
                    <a:pt x="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hidden="1"/>
            <p:cNvSpPr>
              <a:spLocks/>
            </p:cNvSpPr>
            <p:nvPr userDrawn="1"/>
          </p:nvSpPr>
          <p:spPr bwMode="auto">
            <a:xfrm>
              <a:off x="2664" y="3046"/>
              <a:ext cx="78" cy="145"/>
            </a:xfrm>
            <a:custGeom>
              <a:avLst/>
              <a:gdLst>
                <a:gd name="T0" fmla="*/ 8 w 33"/>
                <a:gd name="T1" fmla="*/ 47 h 61"/>
                <a:gd name="T2" fmla="*/ 8 w 33"/>
                <a:gd name="T3" fmla="*/ 22 h 61"/>
                <a:gd name="T4" fmla="*/ 0 w 33"/>
                <a:gd name="T5" fmla="*/ 22 h 61"/>
                <a:gd name="T6" fmla="*/ 0 w 33"/>
                <a:gd name="T7" fmla="*/ 12 h 61"/>
                <a:gd name="T8" fmla="*/ 8 w 33"/>
                <a:gd name="T9" fmla="*/ 12 h 61"/>
                <a:gd name="T10" fmla="*/ 8 w 33"/>
                <a:gd name="T11" fmla="*/ 0 h 61"/>
                <a:gd name="T12" fmla="*/ 20 w 33"/>
                <a:gd name="T13" fmla="*/ 0 h 61"/>
                <a:gd name="T14" fmla="*/ 20 w 33"/>
                <a:gd name="T15" fmla="*/ 12 h 61"/>
                <a:gd name="T16" fmla="*/ 32 w 33"/>
                <a:gd name="T17" fmla="*/ 12 h 61"/>
                <a:gd name="T18" fmla="*/ 32 w 33"/>
                <a:gd name="T19" fmla="*/ 22 h 61"/>
                <a:gd name="T20" fmla="*/ 20 w 33"/>
                <a:gd name="T21" fmla="*/ 22 h 61"/>
                <a:gd name="T22" fmla="*/ 20 w 33"/>
                <a:gd name="T23" fmla="*/ 45 h 61"/>
                <a:gd name="T24" fmla="*/ 24 w 33"/>
                <a:gd name="T25" fmla="*/ 50 h 61"/>
                <a:gd name="T26" fmla="*/ 28 w 33"/>
                <a:gd name="T27" fmla="*/ 48 h 61"/>
                <a:gd name="T28" fmla="*/ 33 w 33"/>
                <a:gd name="T29" fmla="*/ 56 h 61"/>
                <a:gd name="T30" fmla="*/ 22 w 33"/>
                <a:gd name="T31" fmla="*/ 61 h 61"/>
                <a:gd name="T32" fmla="*/ 8 w 33"/>
                <a:gd name="T3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1">
                  <a:moveTo>
                    <a:pt x="8" y="47"/>
                  </a:moveTo>
                  <a:cubicBezTo>
                    <a:pt x="8" y="22"/>
                    <a:pt x="8" y="22"/>
                    <a:pt x="8" y="22"/>
                  </a:cubicBezTo>
                  <a:cubicBezTo>
                    <a:pt x="0" y="22"/>
                    <a:pt x="0" y="22"/>
                    <a:pt x="0" y="22"/>
                  </a:cubicBezTo>
                  <a:cubicBezTo>
                    <a:pt x="0" y="12"/>
                    <a:pt x="0" y="12"/>
                    <a:pt x="0" y="12"/>
                  </a:cubicBezTo>
                  <a:cubicBezTo>
                    <a:pt x="8" y="12"/>
                    <a:pt x="8" y="12"/>
                    <a:pt x="8" y="12"/>
                  </a:cubicBezTo>
                  <a:cubicBezTo>
                    <a:pt x="8" y="0"/>
                    <a:pt x="8" y="0"/>
                    <a:pt x="8" y="0"/>
                  </a:cubicBezTo>
                  <a:cubicBezTo>
                    <a:pt x="20" y="0"/>
                    <a:pt x="20" y="0"/>
                    <a:pt x="20" y="0"/>
                  </a:cubicBezTo>
                  <a:cubicBezTo>
                    <a:pt x="20" y="12"/>
                    <a:pt x="20" y="12"/>
                    <a:pt x="20" y="12"/>
                  </a:cubicBezTo>
                  <a:cubicBezTo>
                    <a:pt x="32" y="12"/>
                    <a:pt x="32" y="12"/>
                    <a:pt x="32" y="12"/>
                  </a:cubicBezTo>
                  <a:cubicBezTo>
                    <a:pt x="32" y="22"/>
                    <a:pt x="32" y="22"/>
                    <a:pt x="32" y="22"/>
                  </a:cubicBezTo>
                  <a:cubicBezTo>
                    <a:pt x="20" y="22"/>
                    <a:pt x="20" y="22"/>
                    <a:pt x="20" y="22"/>
                  </a:cubicBezTo>
                  <a:cubicBezTo>
                    <a:pt x="20" y="45"/>
                    <a:pt x="20" y="45"/>
                    <a:pt x="20" y="45"/>
                  </a:cubicBezTo>
                  <a:cubicBezTo>
                    <a:pt x="20" y="49"/>
                    <a:pt x="21" y="50"/>
                    <a:pt x="24" y="50"/>
                  </a:cubicBezTo>
                  <a:cubicBezTo>
                    <a:pt x="26" y="50"/>
                    <a:pt x="28" y="49"/>
                    <a:pt x="28" y="48"/>
                  </a:cubicBezTo>
                  <a:cubicBezTo>
                    <a:pt x="33" y="56"/>
                    <a:pt x="33" y="56"/>
                    <a:pt x="33" y="56"/>
                  </a:cubicBezTo>
                  <a:cubicBezTo>
                    <a:pt x="32" y="58"/>
                    <a:pt x="28" y="61"/>
                    <a:pt x="22" y="61"/>
                  </a:cubicBezTo>
                  <a:cubicBezTo>
                    <a:pt x="14" y="61"/>
                    <a:pt x="8" y="56"/>
                    <a:pt x="8" y="4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hidden="1"/>
            <p:cNvSpPr>
              <a:spLocks noEditPoints="1"/>
            </p:cNvSpPr>
            <p:nvPr userDrawn="1"/>
          </p:nvSpPr>
          <p:spPr bwMode="auto">
            <a:xfrm>
              <a:off x="1697" y="2211"/>
              <a:ext cx="525" cy="528"/>
            </a:xfrm>
            <a:custGeom>
              <a:avLst/>
              <a:gdLst>
                <a:gd name="T0" fmla="*/ 222 w 222"/>
                <a:gd name="T1" fmla="*/ 111 h 222"/>
                <a:gd name="T2" fmla="*/ 111 w 222"/>
                <a:gd name="T3" fmla="*/ 62 h 222"/>
                <a:gd name="T4" fmla="*/ 0 w 222"/>
                <a:gd name="T5" fmla="*/ 111 h 222"/>
                <a:gd name="T6" fmla="*/ 158 w 222"/>
                <a:gd name="T7" fmla="*/ 134 h 222"/>
                <a:gd name="T8" fmla="*/ 78 w 222"/>
                <a:gd name="T9" fmla="*/ 136 h 222"/>
                <a:gd name="T10" fmla="*/ 2 w 222"/>
                <a:gd name="T11" fmla="*/ 134 h 222"/>
                <a:gd name="T12" fmla="*/ 63 w 222"/>
                <a:gd name="T13" fmla="*/ 139 h 222"/>
                <a:gd name="T14" fmla="*/ 143 w 222"/>
                <a:gd name="T15" fmla="*/ 137 h 222"/>
                <a:gd name="T16" fmla="*/ 218 w 222"/>
                <a:gd name="T17" fmla="*/ 139 h 222"/>
                <a:gd name="T18" fmla="*/ 158 w 222"/>
                <a:gd name="T19" fmla="*/ 134 h 222"/>
                <a:gd name="T20" fmla="*/ 137 w 222"/>
                <a:gd name="T21" fmla="*/ 149 h 222"/>
                <a:gd name="T22" fmla="*/ 70 w 222"/>
                <a:gd name="T23" fmla="*/ 147 h 222"/>
                <a:gd name="T24" fmla="*/ 8 w 222"/>
                <a:gd name="T25" fmla="*/ 152 h 222"/>
                <a:gd name="T26" fmla="*/ 85 w 222"/>
                <a:gd name="T27" fmla="*/ 150 h 222"/>
                <a:gd name="T28" fmla="*/ 152 w 222"/>
                <a:gd name="T29" fmla="*/ 152 h 222"/>
                <a:gd name="T30" fmla="*/ 216 w 222"/>
                <a:gd name="T31" fmla="*/ 147 h 222"/>
                <a:gd name="T32" fmla="*/ 197 w 222"/>
                <a:gd name="T33" fmla="*/ 180 h 222"/>
                <a:gd name="T34" fmla="*/ 18 w 222"/>
                <a:gd name="T35" fmla="*/ 172 h 222"/>
                <a:gd name="T36" fmla="*/ 197 w 222"/>
                <a:gd name="T37" fmla="*/ 180 h 222"/>
                <a:gd name="T38" fmla="*/ 184 w 222"/>
                <a:gd name="T39" fmla="*/ 194 h 222"/>
                <a:gd name="T40" fmla="*/ 28 w 222"/>
                <a:gd name="T41" fmla="*/ 185 h 222"/>
                <a:gd name="T42" fmla="*/ 63 w 222"/>
                <a:gd name="T43" fmla="*/ 211 h 222"/>
                <a:gd name="T44" fmla="*/ 159 w 222"/>
                <a:gd name="T45" fmla="*/ 211 h 222"/>
                <a:gd name="T46" fmla="*/ 141 w 222"/>
                <a:gd name="T47" fmla="*/ 159 h 222"/>
                <a:gd name="T48" fmla="*/ 101 w 222"/>
                <a:gd name="T49" fmla="*/ 162 h 222"/>
                <a:gd name="T50" fmla="*/ 11 w 222"/>
                <a:gd name="T51" fmla="*/ 159 h 222"/>
                <a:gd name="T52" fmla="*/ 83 w 222"/>
                <a:gd name="T53" fmla="*/ 166 h 222"/>
                <a:gd name="T54" fmla="*/ 121 w 222"/>
                <a:gd name="T55" fmla="*/ 164 h 222"/>
                <a:gd name="T56" fmla="*/ 207 w 222"/>
                <a:gd name="T57" fmla="*/ 166 h 222"/>
                <a:gd name="T58" fmla="*/ 141 w 222"/>
                <a:gd name="T59" fmla="*/ 159 h 222"/>
                <a:gd name="T60" fmla="*/ 72 w 222"/>
                <a:gd name="T61" fmla="*/ 122 h 222"/>
                <a:gd name="T62" fmla="*/ 0 w 222"/>
                <a:gd name="T63" fmla="*/ 121 h 222"/>
                <a:gd name="T64" fmla="*/ 61 w 222"/>
                <a:gd name="T65" fmla="*/ 125 h 222"/>
                <a:gd name="T66" fmla="*/ 150 w 222"/>
                <a:gd name="T67" fmla="*/ 124 h 222"/>
                <a:gd name="T68" fmla="*/ 221 w 222"/>
                <a:gd name="T69" fmla="*/ 125 h 222"/>
                <a:gd name="T70" fmla="*/ 161 w 222"/>
                <a:gd name="T71" fmla="*/ 121 h 222"/>
                <a:gd name="T72" fmla="*/ 165 w 222"/>
                <a:gd name="T73" fmla="*/ 207 h 222"/>
                <a:gd name="T74" fmla="*/ 42 w 222"/>
                <a:gd name="T75" fmla="*/ 198 h 222"/>
                <a:gd name="T76" fmla="*/ 165 w 222"/>
                <a:gd name="T77" fmla="*/ 20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22">
                  <a:moveTo>
                    <a:pt x="111" y="0"/>
                  </a:moveTo>
                  <a:cubicBezTo>
                    <a:pt x="172" y="0"/>
                    <a:pt x="222" y="50"/>
                    <a:pt x="222" y="111"/>
                  </a:cubicBezTo>
                  <a:cubicBezTo>
                    <a:pt x="160" y="111"/>
                    <a:pt x="160" y="111"/>
                    <a:pt x="160" y="111"/>
                  </a:cubicBezTo>
                  <a:cubicBezTo>
                    <a:pt x="160" y="84"/>
                    <a:pt x="138" y="62"/>
                    <a:pt x="111" y="62"/>
                  </a:cubicBezTo>
                  <a:cubicBezTo>
                    <a:pt x="84" y="62"/>
                    <a:pt x="62" y="84"/>
                    <a:pt x="62" y="111"/>
                  </a:cubicBezTo>
                  <a:cubicBezTo>
                    <a:pt x="0" y="111"/>
                    <a:pt x="0" y="111"/>
                    <a:pt x="0" y="111"/>
                  </a:cubicBezTo>
                  <a:cubicBezTo>
                    <a:pt x="0" y="50"/>
                    <a:pt x="50" y="0"/>
                    <a:pt x="111" y="0"/>
                  </a:cubicBezTo>
                  <a:moveTo>
                    <a:pt x="158" y="134"/>
                  </a:moveTo>
                  <a:cubicBezTo>
                    <a:pt x="154" y="134"/>
                    <a:pt x="148" y="136"/>
                    <a:pt x="143" y="136"/>
                  </a:cubicBezTo>
                  <a:cubicBezTo>
                    <a:pt x="78" y="136"/>
                    <a:pt x="78" y="136"/>
                    <a:pt x="78" y="136"/>
                  </a:cubicBezTo>
                  <a:cubicBezTo>
                    <a:pt x="74" y="136"/>
                    <a:pt x="67" y="134"/>
                    <a:pt x="63" y="134"/>
                  </a:cubicBezTo>
                  <a:cubicBezTo>
                    <a:pt x="2" y="134"/>
                    <a:pt x="2" y="134"/>
                    <a:pt x="2" y="134"/>
                  </a:cubicBezTo>
                  <a:cubicBezTo>
                    <a:pt x="3" y="136"/>
                    <a:pt x="3" y="137"/>
                    <a:pt x="3" y="139"/>
                  </a:cubicBezTo>
                  <a:cubicBezTo>
                    <a:pt x="63" y="139"/>
                    <a:pt x="63" y="139"/>
                    <a:pt x="63" y="139"/>
                  </a:cubicBezTo>
                  <a:cubicBezTo>
                    <a:pt x="67" y="139"/>
                    <a:pt x="73" y="137"/>
                    <a:pt x="78" y="137"/>
                  </a:cubicBezTo>
                  <a:cubicBezTo>
                    <a:pt x="143" y="137"/>
                    <a:pt x="143" y="137"/>
                    <a:pt x="143" y="137"/>
                  </a:cubicBezTo>
                  <a:cubicBezTo>
                    <a:pt x="148" y="137"/>
                    <a:pt x="154" y="139"/>
                    <a:pt x="158" y="139"/>
                  </a:cubicBezTo>
                  <a:cubicBezTo>
                    <a:pt x="218" y="139"/>
                    <a:pt x="218" y="139"/>
                    <a:pt x="218" y="139"/>
                  </a:cubicBezTo>
                  <a:cubicBezTo>
                    <a:pt x="218" y="137"/>
                    <a:pt x="219" y="136"/>
                    <a:pt x="219" y="134"/>
                  </a:cubicBezTo>
                  <a:lnTo>
                    <a:pt x="158" y="134"/>
                  </a:lnTo>
                  <a:close/>
                  <a:moveTo>
                    <a:pt x="152" y="147"/>
                  </a:moveTo>
                  <a:cubicBezTo>
                    <a:pt x="148" y="147"/>
                    <a:pt x="141" y="149"/>
                    <a:pt x="137" y="149"/>
                  </a:cubicBezTo>
                  <a:cubicBezTo>
                    <a:pt x="85" y="149"/>
                    <a:pt x="85" y="149"/>
                    <a:pt x="85" y="149"/>
                  </a:cubicBezTo>
                  <a:cubicBezTo>
                    <a:pt x="81" y="149"/>
                    <a:pt x="74" y="147"/>
                    <a:pt x="70" y="147"/>
                  </a:cubicBezTo>
                  <a:cubicBezTo>
                    <a:pt x="6" y="147"/>
                    <a:pt x="6" y="147"/>
                    <a:pt x="6" y="147"/>
                  </a:cubicBezTo>
                  <a:cubicBezTo>
                    <a:pt x="7" y="149"/>
                    <a:pt x="7" y="151"/>
                    <a:pt x="8" y="152"/>
                  </a:cubicBezTo>
                  <a:cubicBezTo>
                    <a:pt x="70" y="152"/>
                    <a:pt x="70" y="152"/>
                    <a:pt x="70" y="152"/>
                  </a:cubicBezTo>
                  <a:cubicBezTo>
                    <a:pt x="74" y="152"/>
                    <a:pt x="79" y="150"/>
                    <a:pt x="85" y="150"/>
                  </a:cubicBezTo>
                  <a:cubicBezTo>
                    <a:pt x="137" y="150"/>
                    <a:pt x="137" y="150"/>
                    <a:pt x="137" y="150"/>
                  </a:cubicBezTo>
                  <a:cubicBezTo>
                    <a:pt x="142" y="150"/>
                    <a:pt x="148" y="152"/>
                    <a:pt x="152" y="152"/>
                  </a:cubicBezTo>
                  <a:cubicBezTo>
                    <a:pt x="214" y="152"/>
                    <a:pt x="214" y="152"/>
                    <a:pt x="214" y="152"/>
                  </a:cubicBezTo>
                  <a:cubicBezTo>
                    <a:pt x="214" y="151"/>
                    <a:pt x="215" y="149"/>
                    <a:pt x="216" y="147"/>
                  </a:cubicBezTo>
                  <a:lnTo>
                    <a:pt x="152" y="147"/>
                  </a:lnTo>
                  <a:close/>
                  <a:moveTo>
                    <a:pt x="197" y="180"/>
                  </a:moveTo>
                  <a:cubicBezTo>
                    <a:pt x="199" y="178"/>
                    <a:pt x="201" y="175"/>
                    <a:pt x="203" y="172"/>
                  </a:cubicBezTo>
                  <a:cubicBezTo>
                    <a:pt x="18" y="172"/>
                    <a:pt x="18" y="172"/>
                    <a:pt x="18" y="172"/>
                  </a:cubicBezTo>
                  <a:cubicBezTo>
                    <a:pt x="20" y="175"/>
                    <a:pt x="22" y="178"/>
                    <a:pt x="24" y="180"/>
                  </a:cubicBezTo>
                  <a:lnTo>
                    <a:pt x="197" y="180"/>
                  </a:lnTo>
                  <a:close/>
                  <a:moveTo>
                    <a:pt x="37" y="194"/>
                  </a:moveTo>
                  <a:cubicBezTo>
                    <a:pt x="184" y="194"/>
                    <a:pt x="184" y="194"/>
                    <a:pt x="184" y="194"/>
                  </a:cubicBezTo>
                  <a:cubicBezTo>
                    <a:pt x="187" y="191"/>
                    <a:pt x="190" y="188"/>
                    <a:pt x="193" y="185"/>
                  </a:cubicBezTo>
                  <a:cubicBezTo>
                    <a:pt x="28" y="185"/>
                    <a:pt x="28" y="185"/>
                    <a:pt x="28" y="185"/>
                  </a:cubicBezTo>
                  <a:cubicBezTo>
                    <a:pt x="31" y="188"/>
                    <a:pt x="34" y="191"/>
                    <a:pt x="37" y="194"/>
                  </a:cubicBezTo>
                  <a:moveTo>
                    <a:pt x="63" y="211"/>
                  </a:moveTo>
                  <a:cubicBezTo>
                    <a:pt x="77" y="218"/>
                    <a:pt x="94" y="222"/>
                    <a:pt x="111" y="222"/>
                  </a:cubicBezTo>
                  <a:cubicBezTo>
                    <a:pt x="128" y="222"/>
                    <a:pt x="144" y="218"/>
                    <a:pt x="159" y="211"/>
                  </a:cubicBezTo>
                  <a:lnTo>
                    <a:pt x="63" y="211"/>
                  </a:lnTo>
                  <a:close/>
                  <a:moveTo>
                    <a:pt x="141" y="159"/>
                  </a:moveTo>
                  <a:cubicBezTo>
                    <a:pt x="136" y="159"/>
                    <a:pt x="129" y="162"/>
                    <a:pt x="121" y="162"/>
                  </a:cubicBezTo>
                  <a:cubicBezTo>
                    <a:pt x="101" y="162"/>
                    <a:pt x="101" y="162"/>
                    <a:pt x="101" y="162"/>
                  </a:cubicBezTo>
                  <a:cubicBezTo>
                    <a:pt x="93" y="162"/>
                    <a:pt x="85" y="159"/>
                    <a:pt x="80" y="159"/>
                  </a:cubicBezTo>
                  <a:cubicBezTo>
                    <a:pt x="11" y="159"/>
                    <a:pt x="11" y="159"/>
                    <a:pt x="11" y="159"/>
                  </a:cubicBezTo>
                  <a:cubicBezTo>
                    <a:pt x="12" y="162"/>
                    <a:pt x="13" y="164"/>
                    <a:pt x="15" y="166"/>
                  </a:cubicBezTo>
                  <a:cubicBezTo>
                    <a:pt x="83" y="166"/>
                    <a:pt x="83" y="166"/>
                    <a:pt x="83" y="166"/>
                  </a:cubicBezTo>
                  <a:cubicBezTo>
                    <a:pt x="88" y="166"/>
                    <a:pt x="93" y="164"/>
                    <a:pt x="101" y="164"/>
                  </a:cubicBezTo>
                  <a:cubicBezTo>
                    <a:pt x="121" y="164"/>
                    <a:pt x="121" y="164"/>
                    <a:pt x="121" y="164"/>
                  </a:cubicBezTo>
                  <a:cubicBezTo>
                    <a:pt x="129" y="164"/>
                    <a:pt x="133" y="166"/>
                    <a:pt x="138" y="166"/>
                  </a:cubicBezTo>
                  <a:cubicBezTo>
                    <a:pt x="207" y="166"/>
                    <a:pt x="207" y="166"/>
                    <a:pt x="207" y="166"/>
                  </a:cubicBezTo>
                  <a:cubicBezTo>
                    <a:pt x="208" y="164"/>
                    <a:pt x="209" y="162"/>
                    <a:pt x="210" y="159"/>
                  </a:cubicBezTo>
                  <a:lnTo>
                    <a:pt x="141" y="159"/>
                  </a:lnTo>
                  <a:close/>
                  <a:moveTo>
                    <a:pt x="150" y="122"/>
                  </a:moveTo>
                  <a:cubicBezTo>
                    <a:pt x="72" y="122"/>
                    <a:pt x="72" y="122"/>
                    <a:pt x="72" y="122"/>
                  </a:cubicBezTo>
                  <a:cubicBezTo>
                    <a:pt x="68" y="122"/>
                    <a:pt x="64" y="121"/>
                    <a:pt x="61" y="121"/>
                  </a:cubicBezTo>
                  <a:cubicBezTo>
                    <a:pt x="0" y="121"/>
                    <a:pt x="0" y="121"/>
                    <a:pt x="0" y="121"/>
                  </a:cubicBezTo>
                  <a:cubicBezTo>
                    <a:pt x="1" y="122"/>
                    <a:pt x="1" y="124"/>
                    <a:pt x="1" y="125"/>
                  </a:cubicBezTo>
                  <a:cubicBezTo>
                    <a:pt x="61" y="125"/>
                    <a:pt x="61" y="125"/>
                    <a:pt x="61" y="125"/>
                  </a:cubicBezTo>
                  <a:cubicBezTo>
                    <a:pt x="64" y="125"/>
                    <a:pt x="68" y="124"/>
                    <a:pt x="72" y="124"/>
                  </a:cubicBezTo>
                  <a:cubicBezTo>
                    <a:pt x="150" y="124"/>
                    <a:pt x="150" y="124"/>
                    <a:pt x="150" y="124"/>
                  </a:cubicBezTo>
                  <a:cubicBezTo>
                    <a:pt x="154" y="124"/>
                    <a:pt x="158" y="125"/>
                    <a:pt x="161" y="125"/>
                  </a:cubicBezTo>
                  <a:cubicBezTo>
                    <a:pt x="221" y="125"/>
                    <a:pt x="221" y="125"/>
                    <a:pt x="221" y="125"/>
                  </a:cubicBezTo>
                  <a:cubicBezTo>
                    <a:pt x="221" y="124"/>
                    <a:pt x="221" y="122"/>
                    <a:pt x="221" y="121"/>
                  </a:cubicBezTo>
                  <a:cubicBezTo>
                    <a:pt x="161" y="121"/>
                    <a:pt x="161" y="121"/>
                    <a:pt x="161" y="121"/>
                  </a:cubicBezTo>
                  <a:cubicBezTo>
                    <a:pt x="158" y="121"/>
                    <a:pt x="154" y="122"/>
                    <a:pt x="150" y="122"/>
                  </a:cubicBezTo>
                  <a:moveTo>
                    <a:pt x="165" y="207"/>
                  </a:moveTo>
                  <a:cubicBezTo>
                    <a:pt x="170" y="205"/>
                    <a:pt x="175" y="201"/>
                    <a:pt x="179" y="198"/>
                  </a:cubicBezTo>
                  <a:cubicBezTo>
                    <a:pt x="42" y="198"/>
                    <a:pt x="42" y="198"/>
                    <a:pt x="42" y="198"/>
                  </a:cubicBezTo>
                  <a:cubicBezTo>
                    <a:pt x="46" y="201"/>
                    <a:pt x="51" y="205"/>
                    <a:pt x="56" y="207"/>
                  </a:cubicBezTo>
                  <a:lnTo>
                    <a:pt x="165" y="2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hidden="1"/>
            <p:cNvSpPr>
              <a:spLocks/>
            </p:cNvSpPr>
            <p:nvPr userDrawn="1"/>
          </p:nvSpPr>
          <p:spPr bwMode="auto">
            <a:xfrm>
              <a:off x="3755" y="3165"/>
              <a:ext cx="66" cy="16"/>
            </a:xfrm>
            <a:custGeom>
              <a:avLst/>
              <a:gdLst>
                <a:gd name="T0" fmla="*/ 26 w 28"/>
                <a:gd name="T1" fmla="*/ 0 h 7"/>
                <a:gd name="T2" fmla="*/ 25 w 28"/>
                <a:gd name="T3" fmla="*/ 0 h 7"/>
                <a:gd name="T4" fmla="*/ 0 w 28"/>
                <a:gd name="T5" fmla="*/ 7 h 7"/>
                <a:gd name="T6" fmla="*/ 28 w 28"/>
                <a:gd name="T7" fmla="*/ 7 h 7"/>
                <a:gd name="T8" fmla="*/ 26 w 28"/>
                <a:gd name="T9" fmla="*/ 0 h 7"/>
              </a:gdLst>
              <a:ahLst/>
              <a:cxnLst>
                <a:cxn ang="0">
                  <a:pos x="T0" y="T1"/>
                </a:cxn>
                <a:cxn ang="0">
                  <a:pos x="T2" y="T3"/>
                </a:cxn>
                <a:cxn ang="0">
                  <a:pos x="T4" y="T5"/>
                </a:cxn>
                <a:cxn ang="0">
                  <a:pos x="T6" y="T7"/>
                </a:cxn>
                <a:cxn ang="0">
                  <a:pos x="T8" y="T9"/>
                </a:cxn>
              </a:cxnLst>
              <a:rect l="0" t="0" r="r" b="b"/>
              <a:pathLst>
                <a:path w="28" h="7">
                  <a:moveTo>
                    <a:pt x="26" y="0"/>
                  </a:moveTo>
                  <a:cubicBezTo>
                    <a:pt x="26" y="0"/>
                    <a:pt x="25" y="0"/>
                    <a:pt x="25" y="0"/>
                  </a:cubicBezTo>
                  <a:cubicBezTo>
                    <a:pt x="16" y="3"/>
                    <a:pt x="8" y="5"/>
                    <a:pt x="0" y="7"/>
                  </a:cubicBezTo>
                  <a:cubicBezTo>
                    <a:pt x="28" y="7"/>
                    <a:pt x="28" y="7"/>
                    <a:pt x="28" y="7"/>
                  </a:cubicBez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3" hidden="1"/>
            <p:cNvSpPr>
              <a:spLocks/>
            </p:cNvSpPr>
            <p:nvPr userDrawn="1"/>
          </p:nvSpPr>
          <p:spPr bwMode="auto">
            <a:xfrm>
              <a:off x="3679" y="3136"/>
              <a:ext cx="135" cy="45"/>
            </a:xfrm>
            <a:custGeom>
              <a:avLst/>
              <a:gdLst>
                <a:gd name="T0" fmla="*/ 57 w 57"/>
                <a:gd name="T1" fmla="*/ 8 h 19"/>
                <a:gd name="T2" fmla="*/ 55 w 57"/>
                <a:gd name="T3" fmla="*/ 0 h 19"/>
                <a:gd name="T4" fmla="*/ 9 w 57"/>
                <a:gd name="T5" fmla="*/ 13 h 19"/>
                <a:gd name="T6" fmla="*/ 0 w 57"/>
                <a:gd name="T7" fmla="*/ 15 h 19"/>
                <a:gd name="T8" fmla="*/ 1 w 57"/>
                <a:gd name="T9" fmla="*/ 19 h 19"/>
                <a:gd name="T10" fmla="*/ 19 w 57"/>
                <a:gd name="T11" fmla="*/ 19 h 19"/>
                <a:gd name="T12" fmla="*/ 49 w 57"/>
                <a:gd name="T13" fmla="*/ 10 h 19"/>
                <a:gd name="T14" fmla="*/ 57 w 57"/>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9">
                  <a:moveTo>
                    <a:pt x="57" y="8"/>
                  </a:moveTo>
                  <a:cubicBezTo>
                    <a:pt x="55" y="0"/>
                    <a:pt x="55" y="0"/>
                    <a:pt x="55" y="0"/>
                  </a:cubicBezTo>
                  <a:cubicBezTo>
                    <a:pt x="40" y="4"/>
                    <a:pt x="24" y="8"/>
                    <a:pt x="9" y="13"/>
                  </a:cubicBezTo>
                  <a:cubicBezTo>
                    <a:pt x="6" y="14"/>
                    <a:pt x="3" y="14"/>
                    <a:pt x="0" y="15"/>
                  </a:cubicBezTo>
                  <a:cubicBezTo>
                    <a:pt x="1" y="19"/>
                    <a:pt x="1" y="19"/>
                    <a:pt x="1" y="19"/>
                  </a:cubicBezTo>
                  <a:cubicBezTo>
                    <a:pt x="19" y="19"/>
                    <a:pt x="19" y="19"/>
                    <a:pt x="19" y="19"/>
                  </a:cubicBezTo>
                  <a:cubicBezTo>
                    <a:pt x="29" y="16"/>
                    <a:pt x="39" y="13"/>
                    <a:pt x="49" y="10"/>
                  </a:cubicBezTo>
                  <a:cubicBezTo>
                    <a:pt x="52" y="10"/>
                    <a:pt x="55" y="9"/>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4" hidden="1"/>
            <p:cNvSpPr>
              <a:spLocks/>
            </p:cNvSpPr>
            <p:nvPr userDrawn="1"/>
          </p:nvSpPr>
          <p:spPr bwMode="auto">
            <a:xfrm>
              <a:off x="3672" y="3108"/>
              <a:ext cx="135" cy="54"/>
            </a:xfrm>
            <a:custGeom>
              <a:avLst/>
              <a:gdLst>
                <a:gd name="T0" fmla="*/ 57 w 57"/>
                <a:gd name="T1" fmla="*/ 8 h 23"/>
                <a:gd name="T2" fmla="*/ 55 w 57"/>
                <a:gd name="T3" fmla="*/ 0 h 23"/>
                <a:gd name="T4" fmla="*/ 42 w 57"/>
                <a:gd name="T5" fmla="*/ 3 h 23"/>
                <a:gd name="T6" fmla="*/ 19 w 57"/>
                <a:gd name="T7" fmla="*/ 10 h 23"/>
                <a:gd name="T8" fmla="*/ 0 w 57"/>
                <a:gd name="T9" fmla="*/ 15 h 23"/>
                <a:gd name="T10" fmla="*/ 2 w 57"/>
                <a:gd name="T11" fmla="*/ 23 h 23"/>
                <a:gd name="T12" fmla="*/ 39 w 57"/>
                <a:gd name="T13" fmla="*/ 13 h 23"/>
                <a:gd name="T14" fmla="*/ 57 w 57"/>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3">
                  <a:moveTo>
                    <a:pt x="57" y="8"/>
                  </a:moveTo>
                  <a:cubicBezTo>
                    <a:pt x="55" y="0"/>
                    <a:pt x="55" y="0"/>
                    <a:pt x="55" y="0"/>
                  </a:cubicBezTo>
                  <a:cubicBezTo>
                    <a:pt x="51" y="1"/>
                    <a:pt x="47" y="2"/>
                    <a:pt x="42" y="3"/>
                  </a:cubicBezTo>
                  <a:cubicBezTo>
                    <a:pt x="34" y="5"/>
                    <a:pt x="27" y="8"/>
                    <a:pt x="19" y="10"/>
                  </a:cubicBezTo>
                  <a:cubicBezTo>
                    <a:pt x="13" y="12"/>
                    <a:pt x="6" y="13"/>
                    <a:pt x="0" y="15"/>
                  </a:cubicBezTo>
                  <a:cubicBezTo>
                    <a:pt x="2" y="23"/>
                    <a:pt x="2" y="23"/>
                    <a:pt x="2" y="23"/>
                  </a:cubicBezTo>
                  <a:cubicBezTo>
                    <a:pt x="14" y="20"/>
                    <a:pt x="27" y="17"/>
                    <a:pt x="39" y="13"/>
                  </a:cubicBezTo>
                  <a:cubicBezTo>
                    <a:pt x="45" y="12"/>
                    <a:pt x="51" y="10"/>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5" hidden="1"/>
            <p:cNvSpPr>
              <a:spLocks/>
            </p:cNvSpPr>
            <p:nvPr userDrawn="1"/>
          </p:nvSpPr>
          <p:spPr bwMode="auto">
            <a:xfrm>
              <a:off x="3464" y="3146"/>
              <a:ext cx="92" cy="35"/>
            </a:xfrm>
            <a:custGeom>
              <a:avLst/>
              <a:gdLst>
                <a:gd name="T0" fmla="*/ 37 w 39"/>
                <a:gd name="T1" fmla="*/ 10 h 15"/>
                <a:gd name="T2" fmla="*/ 39 w 39"/>
                <a:gd name="T3" fmla="*/ 0 h 15"/>
                <a:gd name="T4" fmla="*/ 20 w 39"/>
                <a:gd name="T5" fmla="*/ 7 h 15"/>
                <a:gd name="T6" fmla="*/ 0 w 39"/>
                <a:gd name="T7" fmla="*/ 15 h 15"/>
                <a:gd name="T8" fmla="*/ 21 w 39"/>
                <a:gd name="T9" fmla="*/ 15 h 15"/>
                <a:gd name="T10" fmla="*/ 27 w 39"/>
                <a:gd name="T11" fmla="*/ 13 h 15"/>
                <a:gd name="T12" fmla="*/ 37 w 39"/>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7" y="10"/>
                  </a:moveTo>
                  <a:cubicBezTo>
                    <a:pt x="39" y="0"/>
                    <a:pt x="39" y="0"/>
                    <a:pt x="39" y="0"/>
                  </a:cubicBezTo>
                  <a:cubicBezTo>
                    <a:pt x="33" y="3"/>
                    <a:pt x="26" y="5"/>
                    <a:pt x="20" y="7"/>
                  </a:cubicBezTo>
                  <a:cubicBezTo>
                    <a:pt x="13" y="9"/>
                    <a:pt x="6" y="12"/>
                    <a:pt x="0" y="15"/>
                  </a:cubicBezTo>
                  <a:cubicBezTo>
                    <a:pt x="21" y="15"/>
                    <a:pt x="21" y="15"/>
                    <a:pt x="21" y="15"/>
                  </a:cubicBezTo>
                  <a:cubicBezTo>
                    <a:pt x="23" y="15"/>
                    <a:pt x="25" y="14"/>
                    <a:pt x="27" y="13"/>
                  </a:cubicBezTo>
                  <a:cubicBezTo>
                    <a:pt x="30" y="12"/>
                    <a:pt x="34" y="11"/>
                    <a:pt x="37"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6" hidden="1"/>
            <p:cNvSpPr>
              <a:spLocks/>
            </p:cNvSpPr>
            <p:nvPr userDrawn="1"/>
          </p:nvSpPr>
          <p:spPr bwMode="auto">
            <a:xfrm>
              <a:off x="3667" y="3079"/>
              <a:ext cx="133" cy="57"/>
            </a:xfrm>
            <a:custGeom>
              <a:avLst/>
              <a:gdLst>
                <a:gd name="T0" fmla="*/ 0 w 56"/>
                <a:gd name="T1" fmla="*/ 15 h 24"/>
                <a:gd name="T2" fmla="*/ 1 w 56"/>
                <a:gd name="T3" fmla="*/ 24 h 24"/>
                <a:gd name="T4" fmla="*/ 16 w 56"/>
                <a:gd name="T5" fmla="*/ 20 h 24"/>
                <a:gd name="T6" fmla="*/ 41 w 56"/>
                <a:gd name="T7" fmla="*/ 13 h 24"/>
                <a:gd name="T8" fmla="*/ 56 w 56"/>
                <a:gd name="T9" fmla="*/ 9 h 24"/>
                <a:gd name="T10" fmla="*/ 54 w 56"/>
                <a:gd name="T11" fmla="*/ 0 h 24"/>
                <a:gd name="T12" fmla="*/ 25 w 56"/>
                <a:gd name="T13" fmla="*/ 8 h 24"/>
                <a:gd name="T14" fmla="*/ 0 w 56"/>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5"/>
                  </a:moveTo>
                  <a:cubicBezTo>
                    <a:pt x="1" y="24"/>
                    <a:pt x="1" y="24"/>
                    <a:pt x="1" y="24"/>
                  </a:cubicBezTo>
                  <a:cubicBezTo>
                    <a:pt x="6" y="22"/>
                    <a:pt x="11" y="21"/>
                    <a:pt x="16" y="20"/>
                  </a:cubicBezTo>
                  <a:cubicBezTo>
                    <a:pt x="25" y="17"/>
                    <a:pt x="33" y="15"/>
                    <a:pt x="41" y="13"/>
                  </a:cubicBezTo>
                  <a:cubicBezTo>
                    <a:pt x="46" y="11"/>
                    <a:pt x="51" y="10"/>
                    <a:pt x="56" y="9"/>
                  </a:cubicBezTo>
                  <a:cubicBezTo>
                    <a:pt x="54" y="0"/>
                    <a:pt x="54" y="0"/>
                    <a:pt x="54" y="0"/>
                  </a:cubicBezTo>
                  <a:cubicBezTo>
                    <a:pt x="44" y="3"/>
                    <a:pt x="35" y="6"/>
                    <a:pt x="25" y="8"/>
                  </a:cubicBezTo>
                  <a:cubicBezTo>
                    <a:pt x="16" y="11"/>
                    <a:pt x="8" y="13"/>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7" hidden="1"/>
            <p:cNvSpPr>
              <a:spLocks/>
            </p:cNvSpPr>
            <p:nvPr userDrawn="1"/>
          </p:nvSpPr>
          <p:spPr bwMode="auto">
            <a:xfrm>
              <a:off x="3426" y="3115"/>
              <a:ext cx="137" cy="66"/>
            </a:xfrm>
            <a:custGeom>
              <a:avLst/>
              <a:gdLst>
                <a:gd name="T0" fmla="*/ 56 w 58"/>
                <a:gd name="T1" fmla="*/ 10 h 28"/>
                <a:gd name="T2" fmla="*/ 58 w 58"/>
                <a:gd name="T3" fmla="*/ 0 h 28"/>
                <a:gd name="T4" fmla="*/ 14 w 58"/>
                <a:gd name="T5" fmla="*/ 17 h 28"/>
                <a:gd name="T6" fmla="*/ 0 w 58"/>
                <a:gd name="T7" fmla="*/ 25 h 28"/>
                <a:gd name="T8" fmla="*/ 1 w 58"/>
                <a:gd name="T9" fmla="*/ 28 h 28"/>
                <a:gd name="T10" fmla="*/ 9 w 58"/>
                <a:gd name="T11" fmla="*/ 28 h 28"/>
                <a:gd name="T12" fmla="*/ 41 w 58"/>
                <a:gd name="T13" fmla="*/ 14 h 28"/>
                <a:gd name="T14" fmla="*/ 56 w 58"/>
                <a:gd name="T15" fmla="*/ 1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56" y="10"/>
                  </a:moveTo>
                  <a:cubicBezTo>
                    <a:pt x="58" y="0"/>
                    <a:pt x="58" y="0"/>
                    <a:pt x="58" y="0"/>
                  </a:cubicBezTo>
                  <a:cubicBezTo>
                    <a:pt x="43" y="4"/>
                    <a:pt x="29" y="9"/>
                    <a:pt x="14" y="17"/>
                  </a:cubicBezTo>
                  <a:cubicBezTo>
                    <a:pt x="9" y="19"/>
                    <a:pt x="4" y="22"/>
                    <a:pt x="0" y="25"/>
                  </a:cubicBezTo>
                  <a:cubicBezTo>
                    <a:pt x="1" y="28"/>
                    <a:pt x="1" y="28"/>
                    <a:pt x="1" y="28"/>
                  </a:cubicBezTo>
                  <a:cubicBezTo>
                    <a:pt x="9" y="28"/>
                    <a:pt x="9" y="28"/>
                    <a:pt x="9" y="28"/>
                  </a:cubicBezTo>
                  <a:cubicBezTo>
                    <a:pt x="18" y="22"/>
                    <a:pt x="29" y="18"/>
                    <a:pt x="41" y="14"/>
                  </a:cubicBezTo>
                  <a:cubicBezTo>
                    <a:pt x="46" y="13"/>
                    <a:pt x="51" y="11"/>
                    <a:pt x="56"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8" hidden="1"/>
            <p:cNvSpPr>
              <a:spLocks/>
            </p:cNvSpPr>
            <p:nvPr userDrawn="1"/>
          </p:nvSpPr>
          <p:spPr bwMode="auto">
            <a:xfrm>
              <a:off x="3660" y="3053"/>
              <a:ext cx="133" cy="55"/>
            </a:xfrm>
            <a:custGeom>
              <a:avLst/>
              <a:gdLst>
                <a:gd name="T0" fmla="*/ 0 w 56"/>
                <a:gd name="T1" fmla="*/ 15 h 23"/>
                <a:gd name="T2" fmla="*/ 2 w 56"/>
                <a:gd name="T3" fmla="*/ 23 h 23"/>
                <a:gd name="T4" fmla="*/ 23 w 56"/>
                <a:gd name="T5" fmla="*/ 17 h 23"/>
                <a:gd name="T6" fmla="*/ 48 w 56"/>
                <a:gd name="T7" fmla="*/ 10 h 23"/>
                <a:gd name="T8" fmla="*/ 56 w 56"/>
                <a:gd name="T9" fmla="*/ 8 h 23"/>
                <a:gd name="T10" fmla="*/ 54 w 56"/>
                <a:gd name="T11" fmla="*/ 0 h 23"/>
                <a:gd name="T12" fmla="*/ 5 w 56"/>
                <a:gd name="T13" fmla="*/ 13 h 23"/>
                <a:gd name="T14" fmla="*/ 0 w 56"/>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3">
                  <a:moveTo>
                    <a:pt x="0" y="15"/>
                  </a:moveTo>
                  <a:cubicBezTo>
                    <a:pt x="2" y="23"/>
                    <a:pt x="2" y="23"/>
                    <a:pt x="2" y="23"/>
                  </a:cubicBezTo>
                  <a:cubicBezTo>
                    <a:pt x="9" y="21"/>
                    <a:pt x="16" y="19"/>
                    <a:pt x="23" y="17"/>
                  </a:cubicBezTo>
                  <a:cubicBezTo>
                    <a:pt x="32" y="15"/>
                    <a:pt x="40" y="12"/>
                    <a:pt x="48" y="10"/>
                  </a:cubicBezTo>
                  <a:cubicBezTo>
                    <a:pt x="51" y="9"/>
                    <a:pt x="54" y="9"/>
                    <a:pt x="56" y="8"/>
                  </a:cubicBezTo>
                  <a:cubicBezTo>
                    <a:pt x="54" y="0"/>
                    <a:pt x="54" y="0"/>
                    <a:pt x="54" y="0"/>
                  </a:cubicBezTo>
                  <a:cubicBezTo>
                    <a:pt x="38" y="4"/>
                    <a:pt x="22" y="9"/>
                    <a:pt x="5" y="13"/>
                  </a:cubicBezTo>
                  <a:cubicBezTo>
                    <a:pt x="4" y="14"/>
                    <a:pt x="2"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9" hidden="1"/>
            <p:cNvSpPr>
              <a:spLocks/>
            </p:cNvSpPr>
            <p:nvPr userDrawn="1"/>
          </p:nvSpPr>
          <p:spPr bwMode="auto">
            <a:xfrm>
              <a:off x="3417" y="3084"/>
              <a:ext cx="156" cy="78"/>
            </a:xfrm>
            <a:custGeom>
              <a:avLst/>
              <a:gdLst>
                <a:gd name="T0" fmla="*/ 64 w 66"/>
                <a:gd name="T1" fmla="*/ 9 h 33"/>
                <a:gd name="T2" fmla="*/ 66 w 66"/>
                <a:gd name="T3" fmla="*/ 0 h 33"/>
                <a:gd name="T4" fmla="*/ 48 w 66"/>
                <a:gd name="T5" fmla="*/ 5 h 33"/>
                <a:gd name="T6" fmla="*/ 20 w 66"/>
                <a:gd name="T7" fmla="*/ 15 h 33"/>
                <a:gd name="T8" fmla="*/ 0 w 66"/>
                <a:gd name="T9" fmla="*/ 25 h 33"/>
                <a:gd name="T10" fmla="*/ 2 w 66"/>
                <a:gd name="T11" fmla="*/ 33 h 33"/>
                <a:gd name="T12" fmla="*/ 29 w 66"/>
                <a:gd name="T13" fmla="*/ 20 h 33"/>
                <a:gd name="T14" fmla="*/ 64 w 66"/>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
                  <a:moveTo>
                    <a:pt x="64" y="9"/>
                  </a:moveTo>
                  <a:cubicBezTo>
                    <a:pt x="66" y="0"/>
                    <a:pt x="66" y="0"/>
                    <a:pt x="66" y="0"/>
                  </a:cubicBezTo>
                  <a:cubicBezTo>
                    <a:pt x="60" y="1"/>
                    <a:pt x="54" y="3"/>
                    <a:pt x="48" y="5"/>
                  </a:cubicBezTo>
                  <a:cubicBezTo>
                    <a:pt x="39" y="8"/>
                    <a:pt x="29" y="12"/>
                    <a:pt x="20" y="15"/>
                  </a:cubicBezTo>
                  <a:cubicBezTo>
                    <a:pt x="13" y="18"/>
                    <a:pt x="6" y="21"/>
                    <a:pt x="0" y="25"/>
                  </a:cubicBezTo>
                  <a:cubicBezTo>
                    <a:pt x="2" y="33"/>
                    <a:pt x="2" y="33"/>
                    <a:pt x="2" y="33"/>
                  </a:cubicBezTo>
                  <a:cubicBezTo>
                    <a:pt x="11" y="28"/>
                    <a:pt x="19" y="24"/>
                    <a:pt x="29" y="20"/>
                  </a:cubicBezTo>
                  <a:cubicBezTo>
                    <a:pt x="40" y="16"/>
                    <a:pt x="52" y="12"/>
                    <a:pt x="6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0" hidden="1"/>
            <p:cNvSpPr>
              <a:spLocks/>
            </p:cNvSpPr>
            <p:nvPr userDrawn="1"/>
          </p:nvSpPr>
          <p:spPr bwMode="auto">
            <a:xfrm>
              <a:off x="3656" y="3027"/>
              <a:ext cx="130" cy="52"/>
            </a:xfrm>
            <a:custGeom>
              <a:avLst/>
              <a:gdLst>
                <a:gd name="T0" fmla="*/ 12 w 55"/>
                <a:gd name="T1" fmla="*/ 11 h 22"/>
                <a:gd name="T2" fmla="*/ 0 w 55"/>
                <a:gd name="T3" fmla="*/ 14 h 22"/>
                <a:gd name="T4" fmla="*/ 1 w 55"/>
                <a:gd name="T5" fmla="*/ 22 h 22"/>
                <a:gd name="T6" fmla="*/ 10 w 55"/>
                <a:gd name="T7" fmla="*/ 20 h 22"/>
                <a:gd name="T8" fmla="*/ 32 w 55"/>
                <a:gd name="T9" fmla="*/ 14 h 22"/>
                <a:gd name="T10" fmla="*/ 55 w 55"/>
                <a:gd name="T11" fmla="*/ 7 h 22"/>
                <a:gd name="T12" fmla="*/ 54 w 55"/>
                <a:gd name="T13" fmla="*/ 0 h 22"/>
                <a:gd name="T14" fmla="*/ 44 w 55"/>
                <a:gd name="T15" fmla="*/ 2 h 22"/>
                <a:gd name="T16" fmla="*/ 12 w 5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
                  <a:moveTo>
                    <a:pt x="12" y="11"/>
                  </a:moveTo>
                  <a:cubicBezTo>
                    <a:pt x="8" y="12"/>
                    <a:pt x="4" y="13"/>
                    <a:pt x="0" y="14"/>
                  </a:cubicBezTo>
                  <a:cubicBezTo>
                    <a:pt x="1" y="22"/>
                    <a:pt x="1" y="22"/>
                    <a:pt x="1" y="22"/>
                  </a:cubicBezTo>
                  <a:cubicBezTo>
                    <a:pt x="4" y="21"/>
                    <a:pt x="7" y="21"/>
                    <a:pt x="10" y="20"/>
                  </a:cubicBezTo>
                  <a:cubicBezTo>
                    <a:pt x="17" y="18"/>
                    <a:pt x="25" y="16"/>
                    <a:pt x="32" y="14"/>
                  </a:cubicBezTo>
                  <a:cubicBezTo>
                    <a:pt x="40" y="12"/>
                    <a:pt x="48" y="9"/>
                    <a:pt x="55" y="7"/>
                  </a:cubicBezTo>
                  <a:cubicBezTo>
                    <a:pt x="54" y="0"/>
                    <a:pt x="54" y="0"/>
                    <a:pt x="54" y="0"/>
                  </a:cubicBezTo>
                  <a:cubicBezTo>
                    <a:pt x="50" y="1"/>
                    <a:pt x="47" y="2"/>
                    <a:pt x="44" y="2"/>
                  </a:cubicBezTo>
                  <a:cubicBezTo>
                    <a:pt x="33" y="5"/>
                    <a:pt x="23" y="8"/>
                    <a:pt x="1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1" hidden="1"/>
            <p:cNvSpPr>
              <a:spLocks/>
            </p:cNvSpPr>
            <p:nvPr userDrawn="1"/>
          </p:nvSpPr>
          <p:spPr bwMode="auto">
            <a:xfrm>
              <a:off x="3412" y="3053"/>
              <a:ext cx="168" cy="83"/>
            </a:xfrm>
            <a:custGeom>
              <a:avLst/>
              <a:gdLst>
                <a:gd name="T0" fmla="*/ 68 w 71"/>
                <a:gd name="T1" fmla="*/ 10 h 35"/>
                <a:gd name="T2" fmla="*/ 71 w 71"/>
                <a:gd name="T3" fmla="*/ 0 h 35"/>
                <a:gd name="T4" fmla="*/ 53 w 71"/>
                <a:gd name="T5" fmla="*/ 6 h 35"/>
                <a:gd name="T6" fmla="*/ 12 w 71"/>
                <a:gd name="T7" fmla="*/ 21 h 35"/>
                <a:gd name="T8" fmla="*/ 0 w 71"/>
                <a:gd name="T9" fmla="*/ 27 h 35"/>
                <a:gd name="T10" fmla="*/ 2 w 71"/>
                <a:gd name="T11" fmla="*/ 35 h 35"/>
                <a:gd name="T12" fmla="*/ 19 w 71"/>
                <a:gd name="T13" fmla="*/ 26 h 35"/>
                <a:gd name="T14" fmla="*/ 68 w 71"/>
                <a:gd name="T15" fmla="*/ 1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5">
                  <a:moveTo>
                    <a:pt x="68" y="10"/>
                  </a:moveTo>
                  <a:cubicBezTo>
                    <a:pt x="71" y="0"/>
                    <a:pt x="71" y="0"/>
                    <a:pt x="71" y="0"/>
                  </a:cubicBezTo>
                  <a:cubicBezTo>
                    <a:pt x="65" y="2"/>
                    <a:pt x="59" y="4"/>
                    <a:pt x="53" y="6"/>
                  </a:cubicBezTo>
                  <a:cubicBezTo>
                    <a:pt x="39" y="10"/>
                    <a:pt x="25" y="16"/>
                    <a:pt x="12" y="21"/>
                  </a:cubicBezTo>
                  <a:cubicBezTo>
                    <a:pt x="7" y="23"/>
                    <a:pt x="3" y="25"/>
                    <a:pt x="0" y="27"/>
                  </a:cubicBezTo>
                  <a:cubicBezTo>
                    <a:pt x="2" y="35"/>
                    <a:pt x="2" y="35"/>
                    <a:pt x="2" y="35"/>
                  </a:cubicBezTo>
                  <a:cubicBezTo>
                    <a:pt x="7" y="31"/>
                    <a:pt x="13" y="28"/>
                    <a:pt x="19" y="26"/>
                  </a:cubicBezTo>
                  <a:cubicBezTo>
                    <a:pt x="35" y="21"/>
                    <a:pt x="52" y="15"/>
                    <a:pt x="6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2" hidden="1"/>
            <p:cNvSpPr>
              <a:spLocks/>
            </p:cNvSpPr>
            <p:nvPr userDrawn="1"/>
          </p:nvSpPr>
          <p:spPr bwMode="auto">
            <a:xfrm>
              <a:off x="3649" y="3003"/>
              <a:ext cx="132" cy="50"/>
            </a:xfrm>
            <a:custGeom>
              <a:avLst/>
              <a:gdLst>
                <a:gd name="T0" fmla="*/ 0 w 56"/>
                <a:gd name="T1" fmla="*/ 14 h 21"/>
                <a:gd name="T2" fmla="*/ 2 w 56"/>
                <a:gd name="T3" fmla="*/ 21 h 21"/>
                <a:gd name="T4" fmla="*/ 42 w 56"/>
                <a:gd name="T5" fmla="*/ 10 h 21"/>
                <a:gd name="T6" fmla="*/ 56 w 56"/>
                <a:gd name="T7" fmla="*/ 6 h 21"/>
                <a:gd name="T8" fmla="*/ 54 w 56"/>
                <a:gd name="T9" fmla="*/ 0 h 21"/>
                <a:gd name="T10" fmla="*/ 22 w 56"/>
                <a:gd name="T11" fmla="*/ 8 h 21"/>
                <a:gd name="T12" fmla="*/ 0 w 56"/>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0" y="14"/>
                  </a:moveTo>
                  <a:cubicBezTo>
                    <a:pt x="2" y="21"/>
                    <a:pt x="2" y="21"/>
                    <a:pt x="2" y="21"/>
                  </a:cubicBezTo>
                  <a:cubicBezTo>
                    <a:pt x="15" y="17"/>
                    <a:pt x="28" y="13"/>
                    <a:pt x="42" y="10"/>
                  </a:cubicBezTo>
                  <a:cubicBezTo>
                    <a:pt x="46" y="9"/>
                    <a:pt x="51" y="8"/>
                    <a:pt x="56" y="6"/>
                  </a:cubicBezTo>
                  <a:cubicBezTo>
                    <a:pt x="54" y="0"/>
                    <a:pt x="54" y="0"/>
                    <a:pt x="54" y="0"/>
                  </a:cubicBezTo>
                  <a:cubicBezTo>
                    <a:pt x="43" y="3"/>
                    <a:pt x="33" y="5"/>
                    <a:pt x="22" y="8"/>
                  </a:cubicBezTo>
                  <a:cubicBezTo>
                    <a:pt x="15" y="10"/>
                    <a:pt x="7" y="12"/>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3" hidden="1"/>
            <p:cNvSpPr>
              <a:spLocks/>
            </p:cNvSpPr>
            <p:nvPr userDrawn="1"/>
          </p:nvSpPr>
          <p:spPr bwMode="auto">
            <a:xfrm>
              <a:off x="3405" y="3024"/>
              <a:ext cx="182" cy="86"/>
            </a:xfrm>
            <a:custGeom>
              <a:avLst/>
              <a:gdLst>
                <a:gd name="T0" fmla="*/ 75 w 77"/>
                <a:gd name="T1" fmla="*/ 9 h 36"/>
                <a:gd name="T2" fmla="*/ 77 w 77"/>
                <a:gd name="T3" fmla="*/ 0 h 36"/>
                <a:gd name="T4" fmla="*/ 76 w 77"/>
                <a:gd name="T5" fmla="*/ 0 h 36"/>
                <a:gd name="T6" fmla="*/ 6 w 77"/>
                <a:gd name="T7" fmla="*/ 25 h 36"/>
                <a:gd name="T8" fmla="*/ 0 w 77"/>
                <a:gd name="T9" fmla="*/ 28 h 36"/>
                <a:gd name="T10" fmla="*/ 2 w 77"/>
                <a:gd name="T11" fmla="*/ 36 h 36"/>
                <a:gd name="T12" fmla="*/ 25 w 77"/>
                <a:gd name="T13" fmla="*/ 25 h 36"/>
                <a:gd name="T14" fmla="*/ 75 w 77"/>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6">
                  <a:moveTo>
                    <a:pt x="75" y="9"/>
                  </a:moveTo>
                  <a:cubicBezTo>
                    <a:pt x="77" y="0"/>
                    <a:pt x="77" y="0"/>
                    <a:pt x="77" y="0"/>
                  </a:cubicBezTo>
                  <a:cubicBezTo>
                    <a:pt x="76" y="0"/>
                    <a:pt x="76" y="0"/>
                    <a:pt x="76" y="0"/>
                  </a:cubicBezTo>
                  <a:cubicBezTo>
                    <a:pt x="52" y="7"/>
                    <a:pt x="28" y="14"/>
                    <a:pt x="6" y="25"/>
                  </a:cubicBezTo>
                  <a:cubicBezTo>
                    <a:pt x="4" y="26"/>
                    <a:pt x="2" y="27"/>
                    <a:pt x="0" y="28"/>
                  </a:cubicBezTo>
                  <a:cubicBezTo>
                    <a:pt x="2" y="36"/>
                    <a:pt x="2" y="36"/>
                    <a:pt x="2" y="36"/>
                  </a:cubicBezTo>
                  <a:cubicBezTo>
                    <a:pt x="9" y="31"/>
                    <a:pt x="17" y="27"/>
                    <a:pt x="25" y="25"/>
                  </a:cubicBezTo>
                  <a:cubicBezTo>
                    <a:pt x="42" y="19"/>
                    <a:pt x="58" y="14"/>
                    <a:pt x="7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4" hidden="1"/>
            <p:cNvSpPr>
              <a:spLocks/>
            </p:cNvSpPr>
            <p:nvPr userDrawn="1"/>
          </p:nvSpPr>
          <p:spPr bwMode="auto">
            <a:xfrm>
              <a:off x="3644" y="2977"/>
              <a:ext cx="130" cy="50"/>
            </a:xfrm>
            <a:custGeom>
              <a:avLst/>
              <a:gdLst>
                <a:gd name="T0" fmla="*/ 13 w 55"/>
                <a:gd name="T1" fmla="*/ 11 h 21"/>
                <a:gd name="T2" fmla="*/ 0 w 55"/>
                <a:gd name="T3" fmla="*/ 14 h 21"/>
                <a:gd name="T4" fmla="*/ 1 w 55"/>
                <a:gd name="T5" fmla="*/ 21 h 21"/>
                <a:gd name="T6" fmla="*/ 55 w 55"/>
                <a:gd name="T7" fmla="*/ 6 h 21"/>
                <a:gd name="T8" fmla="*/ 53 w 55"/>
                <a:gd name="T9" fmla="*/ 0 h 21"/>
                <a:gd name="T10" fmla="*/ 52 w 55"/>
                <a:gd name="T11" fmla="*/ 0 h 21"/>
                <a:gd name="T12" fmla="*/ 13 w 5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13" y="11"/>
                  </a:moveTo>
                  <a:cubicBezTo>
                    <a:pt x="8" y="12"/>
                    <a:pt x="4" y="13"/>
                    <a:pt x="0" y="14"/>
                  </a:cubicBezTo>
                  <a:cubicBezTo>
                    <a:pt x="1" y="21"/>
                    <a:pt x="1" y="21"/>
                    <a:pt x="1" y="21"/>
                  </a:cubicBezTo>
                  <a:cubicBezTo>
                    <a:pt x="19" y="16"/>
                    <a:pt x="37" y="11"/>
                    <a:pt x="55" y="6"/>
                  </a:cubicBezTo>
                  <a:cubicBezTo>
                    <a:pt x="53" y="0"/>
                    <a:pt x="53" y="0"/>
                    <a:pt x="53" y="0"/>
                  </a:cubicBezTo>
                  <a:cubicBezTo>
                    <a:pt x="53" y="0"/>
                    <a:pt x="52" y="0"/>
                    <a:pt x="52" y="0"/>
                  </a:cubicBezTo>
                  <a:cubicBezTo>
                    <a:pt x="39" y="3"/>
                    <a:pt x="26" y="7"/>
                    <a:pt x="13"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5" hidden="1"/>
            <p:cNvSpPr>
              <a:spLocks/>
            </p:cNvSpPr>
            <p:nvPr userDrawn="1"/>
          </p:nvSpPr>
          <p:spPr bwMode="auto">
            <a:xfrm>
              <a:off x="3206" y="2879"/>
              <a:ext cx="149" cy="93"/>
            </a:xfrm>
            <a:custGeom>
              <a:avLst/>
              <a:gdLst>
                <a:gd name="T0" fmla="*/ 55 w 63"/>
                <a:gd name="T1" fmla="*/ 16 h 39"/>
                <a:gd name="T2" fmla="*/ 62 w 63"/>
                <a:gd name="T3" fmla="*/ 12 h 39"/>
                <a:gd name="T4" fmla="*/ 63 w 63"/>
                <a:gd name="T5" fmla="*/ 0 h 39"/>
                <a:gd name="T6" fmla="*/ 52 w 63"/>
                <a:gd name="T7" fmla="*/ 8 h 39"/>
                <a:gd name="T8" fmla="*/ 30 w 63"/>
                <a:gd name="T9" fmla="*/ 23 h 39"/>
                <a:gd name="T10" fmla="*/ 1 w 63"/>
                <a:gd name="T11" fmla="*/ 36 h 39"/>
                <a:gd name="T12" fmla="*/ 0 w 63"/>
                <a:gd name="T13" fmla="*/ 39 h 39"/>
                <a:gd name="T14" fmla="*/ 16 w 63"/>
                <a:gd name="T15" fmla="*/ 33 h 39"/>
                <a:gd name="T16" fmla="*/ 55 w 63"/>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55" y="16"/>
                  </a:moveTo>
                  <a:cubicBezTo>
                    <a:pt x="57" y="15"/>
                    <a:pt x="59" y="13"/>
                    <a:pt x="62" y="12"/>
                  </a:cubicBezTo>
                  <a:cubicBezTo>
                    <a:pt x="62" y="9"/>
                    <a:pt x="63" y="5"/>
                    <a:pt x="63" y="0"/>
                  </a:cubicBezTo>
                  <a:cubicBezTo>
                    <a:pt x="59" y="2"/>
                    <a:pt x="55" y="4"/>
                    <a:pt x="52" y="8"/>
                  </a:cubicBezTo>
                  <a:cubicBezTo>
                    <a:pt x="45" y="14"/>
                    <a:pt x="38" y="20"/>
                    <a:pt x="30" y="23"/>
                  </a:cubicBezTo>
                  <a:cubicBezTo>
                    <a:pt x="20" y="27"/>
                    <a:pt x="11" y="32"/>
                    <a:pt x="1" y="36"/>
                  </a:cubicBezTo>
                  <a:cubicBezTo>
                    <a:pt x="0" y="39"/>
                    <a:pt x="0" y="39"/>
                    <a:pt x="0" y="39"/>
                  </a:cubicBezTo>
                  <a:cubicBezTo>
                    <a:pt x="6" y="37"/>
                    <a:pt x="11" y="35"/>
                    <a:pt x="16" y="33"/>
                  </a:cubicBezTo>
                  <a:cubicBezTo>
                    <a:pt x="29" y="27"/>
                    <a:pt x="42" y="22"/>
                    <a:pt x="5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6" hidden="1"/>
            <p:cNvSpPr>
              <a:spLocks/>
            </p:cNvSpPr>
            <p:nvPr userDrawn="1"/>
          </p:nvSpPr>
          <p:spPr bwMode="auto">
            <a:xfrm>
              <a:off x="3528" y="2758"/>
              <a:ext cx="189" cy="78"/>
            </a:xfrm>
            <a:custGeom>
              <a:avLst/>
              <a:gdLst>
                <a:gd name="T0" fmla="*/ 15 w 80"/>
                <a:gd name="T1" fmla="*/ 21 h 33"/>
                <a:gd name="T2" fmla="*/ 2 w 80"/>
                <a:gd name="T3" fmla="*/ 25 h 33"/>
                <a:gd name="T4" fmla="*/ 0 w 80"/>
                <a:gd name="T5" fmla="*/ 33 h 33"/>
                <a:gd name="T6" fmla="*/ 37 w 80"/>
                <a:gd name="T7" fmla="*/ 23 h 33"/>
                <a:gd name="T8" fmla="*/ 80 w 80"/>
                <a:gd name="T9" fmla="*/ 5 h 33"/>
                <a:gd name="T10" fmla="*/ 79 w 80"/>
                <a:gd name="T11" fmla="*/ 0 h 33"/>
                <a:gd name="T12" fmla="*/ 41 w 80"/>
                <a:gd name="T13" fmla="*/ 14 h 33"/>
                <a:gd name="T14" fmla="*/ 15 w 80"/>
                <a:gd name="T15" fmla="*/ 2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15" y="21"/>
                  </a:moveTo>
                  <a:cubicBezTo>
                    <a:pt x="11" y="23"/>
                    <a:pt x="7" y="24"/>
                    <a:pt x="2" y="25"/>
                  </a:cubicBezTo>
                  <a:cubicBezTo>
                    <a:pt x="0" y="33"/>
                    <a:pt x="0" y="33"/>
                    <a:pt x="0" y="33"/>
                  </a:cubicBezTo>
                  <a:cubicBezTo>
                    <a:pt x="13" y="30"/>
                    <a:pt x="25" y="27"/>
                    <a:pt x="37" y="23"/>
                  </a:cubicBezTo>
                  <a:cubicBezTo>
                    <a:pt x="52" y="17"/>
                    <a:pt x="66" y="11"/>
                    <a:pt x="80" y="5"/>
                  </a:cubicBezTo>
                  <a:cubicBezTo>
                    <a:pt x="79" y="0"/>
                    <a:pt x="79" y="0"/>
                    <a:pt x="79" y="0"/>
                  </a:cubicBezTo>
                  <a:cubicBezTo>
                    <a:pt x="67" y="4"/>
                    <a:pt x="54" y="9"/>
                    <a:pt x="41" y="14"/>
                  </a:cubicBezTo>
                  <a:cubicBezTo>
                    <a:pt x="33" y="17"/>
                    <a:pt x="24" y="19"/>
                    <a:pt x="15"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7" hidden="1"/>
            <p:cNvSpPr>
              <a:spLocks/>
            </p:cNvSpPr>
            <p:nvPr userDrawn="1"/>
          </p:nvSpPr>
          <p:spPr bwMode="auto">
            <a:xfrm>
              <a:off x="3358" y="2844"/>
              <a:ext cx="94" cy="59"/>
            </a:xfrm>
            <a:custGeom>
              <a:avLst/>
              <a:gdLst>
                <a:gd name="T0" fmla="*/ 13 w 40"/>
                <a:gd name="T1" fmla="*/ 18 h 25"/>
                <a:gd name="T2" fmla="*/ 40 w 40"/>
                <a:gd name="T3" fmla="*/ 8 h 25"/>
                <a:gd name="T4" fmla="*/ 38 w 40"/>
                <a:gd name="T5" fmla="*/ 0 h 25"/>
                <a:gd name="T6" fmla="*/ 18 w 40"/>
                <a:gd name="T7" fmla="*/ 7 h 25"/>
                <a:gd name="T8" fmla="*/ 0 w 40"/>
                <a:gd name="T9" fmla="*/ 14 h 25"/>
                <a:gd name="T10" fmla="*/ 1 w 40"/>
                <a:gd name="T11" fmla="*/ 25 h 25"/>
                <a:gd name="T12" fmla="*/ 13 w 4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3" y="18"/>
                  </a:moveTo>
                  <a:cubicBezTo>
                    <a:pt x="22" y="15"/>
                    <a:pt x="31" y="11"/>
                    <a:pt x="40" y="8"/>
                  </a:cubicBezTo>
                  <a:cubicBezTo>
                    <a:pt x="38" y="0"/>
                    <a:pt x="38" y="0"/>
                    <a:pt x="38" y="0"/>
                  </a:cubicBezTo>
                  <a:cubicBezTo>
                    <a:pt x="31" y="2"/>
                    <a:pt x="25" y="5"/>
                    <a:pt x="18" y="7"/>
                  </a:cubicBezTo>
                  <a:cubicBezTo>
                    <a:pt x="12" y="10"/>
                    <a:pt x="6" y="12"/>
                    <a:pt x="0" y="14"/>
                  </a:cubicBezTo>
                  <a:cubicBezTo>
                    <a:pt x="0" y="19"/>
                    <a:pt x="1" y="22"/>
                    <a:pt x="1" y="25"/>
                  </a:cubicBezTo>
                  <a:cubicBezTo>
                    <a:pt x="5" y="23"/>
                    <a:pt x="9" y="20"/>
                    <a:pt x="13"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8" hidden="1"/>
            <p:cNvSpPr>
              <a:spLocks/>
            </p:cNvSpPr>
            <p:nvPr userDrawn="1"/>
          </p:nvSpPr>
          <p:spPr bwMode="auto">
            <a:xfrm>
              <a:off x="3251" y="3158"/>
              <a:ext cx="47" cy="23"/>
            </a:xfrm>
            <a:custGeom>
              <a:avLst/>
              <a:gdLst>
                <a:gd name="T0" fmla="*/ 4 w 20"/>
                <a:gd name="T1" fmla="*/ 9 h 10"/>
                <a:gd name="T2" fmla="*/ 0 w 20"/>
                <a:gd name="T3" fmla="*/ 10 h 10"/>
                <a:gd name="T4" fmla="*/ 5 w 20"/>
                <a:gd name="T5" fmla="*/ 10 h 10"/>
                <a:gd name="T6" fmla="*/ 20 w 20"/>
                <a:gd name="T7" fmla="*/ 3 h 10"/>
                <a:gd name="T8" fmla="*/ 20 w 20"/>
                <a:gd name="T9" fmla="*/ 0 h 10"/>
                <a:gd name="T10" fmla="*/ 4 w 20"/>
                <a:gd name="T11" fmla="*/ 9 h 10"/>
              </a:gdLst>
              <a:ahLst/>
              <a:cxnLst>
                <a:cxn ang="0">
                  <a:pos x="T0" y="T1"/>
                </a:cxn>
                <a:cxn ang="0">
                  <a:pos x="T2" y="T3"/>
                </a:cxn>
                <a:cxn ang="0">
                  <a:pos x="T4" y="T5"/>
                </a:cxn>
                <a:cxn ang="0">
                  <a:pos x="T6" y="T7"/>
                </a:cxn>
                <a:cxn ang="0">
                  <a:pos x="T8" y="T9"/>
                </a:cxn>
                <a:cxn ang="0">
                  <a:pos x="T10" y="T11"/>
                </a:cxn>
              </a:cxnLst>
              <a:rect l="0" t="0" r="r" b="b"/>
              <a:pathLst>
                <a:path w="20" h="10">
                  <a:moveTo>
                    <a:pt x="4" y="9"/>
                  </a:moveTo>
                  <a:cubicBezTo>
                    <a:pt x="3" y="9"/>
                    <a:pt x="1" y="10"/>
                    <a:pt x="0" y="10"/>
                  </a:cubicBezTo>
                  <a:cubicBezTo>
                    <a:pt x="5" y="10"/>
                    <a:pt x="5" y="10"/>
                    <a:pt x="5" y="10"/>
                  </a:cubicBezTo>
                  <a:cubicBezTo>
                    <a:pt x="10" y="8"/>
                    <a:pt x="15" y="6"/>
                    <a:pt x="20" y="3"/>
                  </a:cubicBezTo>
                  <a:cubicBezTo>
                    <a:pt x="20" y="0"/>
                    <a:pt x="20" y="0"/>
                    <a:pt x="20" y="0"/>
                  </a:cubicBezTo>
                  <a:cubicBezTo>
                    <a:pt x="15" y="3"/>
                    <a:pt x="10" y="6"/>
                    <a:pt x="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39" hidden="1"/>
            <p:cNvSpPr>
              <a:spLocks/>
            </p:cNvSpPr>
            <p:nvPr userDrawn="1"/>
          </p:nvSpPr>
          <p:spPr bwMode="auto">
            <a:xfrm>
              <a:off x="3398" y="2996"/>
              <a:ext cx="194" cy="88"/>
            </a:xfrm>
            <a:custGeom>
              <a:avLst/>
              <a:gdLst>
                <a:gd name="T0" fmla="*/ 80 w 82"/>
                <a:gd name="T1" fmla="*/ 8 h 37"/>
                <a:gd name="T2" fmla="*/ 82 w 82"/>
                <a:gd name="T3" fmla="*/ 0 h 37"/>
                <a:gd name="T4" fmla="*/ 39 w 82"/>
                <a:gd name="T5" fmla="*/ 13 h 37"/>
                <a:gd name="T6" fmla="*/ 39 w 82"/>
                <a:gd name="T7" fmla="*/ 16 h 37"/>
                <a:gd name="T8" fmla="*/ 38 w 82"/>
                <a:gd name="T9" fmla="*/ 14 h 37"/>
                <a:gd name="T10" fmla="*/ 13 w 82"/>
                <a:gd name="T11" fmla="*/ 23 h 37"/>
                <a:gd name="T12" fmla="*/ 0 w 82"/>
                <a:gd name="T13" fmla="*/ 30 h 37"/>
                <a:gd name="T14" fmla="*/ 2 w 82"/>
                <a:gd name="T15" fmla="*/ 37 h 37"/>
                <a:gd name="T16" fmla="*/ 34 w 82"/>
                <a:gd name="T17" fmla="*/ 22 h 37"/>
                <a:gd name="T18" fmla="*/ 80 w 82"/>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7">
                  <a:moveTo>
                    <a:pt x="80" y="8"/>
                  </a:moveTo>
                  <a:cubicBezTo>
                    <a:pt x="82" y="0"/>
                    <a:pt x="82" y="0"/>
                    <a:pt x="82" y="0"/>
                  </a:cubicBezTo>
                  <a:cubicBezTo>
                    <a:pt x="68" y="4"/>
                    <a:pt x="53" y="8"/>
                    <a:pt x="39" y="13"/>
                  </a:cubicBezTo>
                  <a:cubicBezTo>
                    <a:pt x="39" y="14"/>
                    <a:pt x="39" y="15"/>
                    <a:pt x="39" y="16"/>
                  </a:cubicBezTo>
                  <a:cubicBezTo>
                    <a:pt x="38" y="15"/>
                    <a:pt x="38" y="14"/>
                    <a:pt x="38" y="14"/>
                  </a:cubicBezTo>
                  <a:cubicBezTo>
                    <a:pt x="30" y="16"/>
                    <a:pt x="21" y="20"/>
                    <a:pt x="13" y="23"/>
                  </a:cubicBezTo>
                  <a:cubicBezTo>
                    <a:pt x="8" y="25"/>
                    <a:pt x="4" y="27"/>
                    <a:pt x="0" y="30"/>
                  </a:cubicBezTo>
                  <a:cubicBezTo>
                    <a:pt x="2" y="37"/>
                    <a:pt x="2" y="37"/>
                    <a:pt x="2" y="37"/>
                  </a:cubicBezTo>
                  <a:cubicBezTo>
                    <a:pt x="12" y="31"/>
                    <a:pt x="23" y="26"/>
                    <a:pt x="34" y="22"/>
                  </a:cubicBezTo>
                  <a:cubicBezTo>
                    <a:pt x="50" y="18"/>
                    <a:pt x="65" y="13"/>
                    <a:pt x="8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0" hidden="1"/>
            <p:cNvSpPr>
              <a:spLocks/>
            </p:cNvSpPr>
            <p:nvPr userDrawn="1"/>
          </p:nvSpPr>
          <p:spPr bwMode="auto">
            <a:xfrm>
              <a:off x="3637" y="2951"/>
              <a:ext cx="130" cy="50"/>
            </a:xfrm>
            <a:custGeom>
              <a:avLst/>
              <a:gdLst>
                <a:gd name="T0" fmla="*/ 0 w 55"/>
                <a:gd name="T1" fmla="*/ 14 h 21"/>
                <a:gd name="T2" fmla="*/ 2 w 55"/>
                <a:gd name="T3" fmla="*/ 21 h 21"/>
                <a:gd name="T4" fmla="*/ 40 w 55"/>
                <a:gd name="T5" fmla="*/ 11 h 21"/>
                <a:gd name="T6" fmla="*/ 55 w 55"/>
                <a:gd name="T7" fmla="*/ 7 h 21"/>
                <a:gd name="T8" fmla="*/ 54 w 55"/>
                <a:gd name="T9" fmla="*/ 0 h 21"/>
                <a:gd name="T10" fmla="*/ 0 w 55"/>
                <a:gd name="T11" fmla="*/ 14 h 21"/>
                <a:gd name="T12" fmla="*/ 0 w 55"/>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0" y="14"/>
                  </a:moveTo>
                  <a:cubicBezTo>
                    <a:pt x="2" y="21"/>
                    <a:pt x="2" y="21"/>
                    <a:pt x="2" y="21"/>
                  </a:cubicBezTo>
                  <a:cubicBezTo>
                    <a:pt x="14" y="17"/>
                    <a:pt x="27" y="14"/>
                    <a:pt x="40" y="11"/>
                  </a:cubicBezTo>
                  <a:cubicBezTo>
                    <a:pt x="45" y="9"/>
                    <a:pt x="50" y="8"/>
                    <a:pt x="55" y="7"/>
                  </a:cubicBezTo>
                  <a:cubicBezTo>
                    <a:pt x="54" y="0"/>
                    <a:pt x="54" y="0"/>
                    <a:pt x="54" y="0"/>
                  </a:cubicBezTo>
                  <a:cubicBezTo>
                    <a:pt x="36" y="5"/>
                    <a:pt x="18" y="10"/>
                    <a:pt x="0" y="14"/>
                  </a:cubicBezTo>
                  <a:cubicBezTo>
                    <a:pt x="0" y="14"/>
                    <a:pt x="0" y="14"/>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1" hidden="1"/>
            <p:cNvSpPr>
              <a:spLocks/>
            </p:cNvSpPr>
            <p:nvPr userDrawn="1"/>
          </p:nvSpPr>
          <p:spPr bwMode="auto">
            <a:xfrm>
              <a:off x="3393" y="3003"/>
              <a:ext cx="95" cy="55"/>
            </a:xfrm>
            <a:custGeom>
              <a:avLst/>
              <a:gdLst>
                <a:gd name="T0" fmla="*/ 10 w 40"/>
                <a:gd name="T1" fmla="*/ 11 h 23"/>
                <a:gd name="T2" fmla="*/ 0 w 40"/>
                <a:gd name="T3" fmla="*/ 17 h 23"/>
                <a:gd name="T4" fmla="*/ 2 w 40"/>
                <a:gd name="T5" fmla="*/ 23 h 23"/>
                <a:gd name="T6" fmla="*/ 40 w 40"/>
                <a:gd name="T7" fmla="*/ 7 h 23"/>
                <a:gd name="T8" fmla="*/ 38 w 40"/>
                <a:gd name="T9" fmla="*/ 0 h 23"/>
                <a:gd name="T10" fmla="*/ 10 w 40"/>
                <a:gd name="T11" fmla="*/ 11 h 23"/>
              </a:gdLst>
              <a:ahLst/>
              <a:cxnLst>
                <a:cxn ang="0">
                  <a:pos x="T0" y="T1"/>
                </a:cxn>
                <a:cxn ang="0">
                  <a:pos x="T2" y="T3"/>
                </a:cxn>
                <a:cxn ang="0">
                  <a:pos x="T4" y="T5"/>
                </a:cxn>
                <a:cxn ang="0">
                  <a:pos x="T6" y="T7"/>
                </a:cxn>
                <a:cxn ang="0">
                  <a:pos x="T8" y="T9"/>
                </a:cxn>
                <a:cxn ang="0">
                  <a:pos x="T10" y="T11"/>
                </a:cxn>
              </a:cxnLst>
              <a:rect l="0" t="0" r="r" b="b"/>
              <a:pathLst>
                <a:path w="40" h="23">
                  <a:moveTo>
                    <a:pt x="10" y="11"/>
                  </a:moveTo>
                  <a:cubicBezTo>
                    <a:pt x="7" y="13"/>
                    <a:pt x="3" y="15"/>
                    <a:pt x="0" y="17"/>
                  </a:cubicBezTo>
                  <a:cubicBezTo>
                    <a:pt x="2" y="23"/>
                    <a:pt x="2" y="23"/>
                    <a:pt x="2" y="23"/>
                  </a:cubicBezTo>
                  <a:cubicBezTo>
                    <a:pt x="13" y="16"/>
                    <a:pt x="26" y="11"/>
                    <a:pt x="40" y="7"/>
                  </a:cubicBezTo>
                  <a:cubicBezTo>
                    <a:pt x="39" y="4"/>
                    <a:pt x="39" y="2"/>
                    <a:pt x="38" y="0"/>
                  </a:cubicBezTo>
                  <a:cubicBezTo>
                    <a:pt x="29" y="3"/>
                    <a:pt x="19" y="7"/>
                    <a:pt x="10"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2" hidden="1"/>
            <p:cNvSpPr>
              <a:spLocks/>
            </p:cNvSpPr>
            <p:nvPr userDrawn="1"/>
          </p:nvSpPr>
          <p:spPr bwMode="auto">
            <a:xfrm>
              <a:off x="3632" y="2927"/>
              <a:ext cx="130" cy="47"/>
            </a:xfrm>
            <a:custGeom>
              <a:avLst/>
              <a:gdLst>
                <a:gd name="T0" fmla="*/ 8 w 55"/>
                <a:gd name="T1" fmla="*/ 12 h 20"/>
                <a:gd name="T2" fmla="*/ 0 w 55"/>
                <a:gd name="T3" fmla="*/ 14 h 20"/>
                <a:gd name="T4" fmla="*/ 1 w 55"/>
                <a:gd name="T5" fmla="*/ 20 h 20"/>
                <a:gd name="T6" fmla="*/ 13 w 55"/>
                <a:gd name="T7" fmla="*/ 17 h 20"/>
                <a:gd name="T8" fmla="*/ 41 w 55"/>
                <a:gd name="T9" fmla="*/ 10 h 20"/>
                <a:gd name="T10" fmla="*/ 55 w 55"/>
                <a:gd name="T11" fmla="*/ 6 h 20"/>
                <a:gd name="T12" fmla="*/ 53 w 55"/>
                <a:gd name="T13" fmla="*/ 0 h 20"/>
                <a:gd name="T14" fmla="*/ 47 w 55"/>
                <a:gd name="T15" fmla="*/ 1 h 20"/>
                <a:gd name="T16" fmla="*/ 8 w 5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8" y="12"/>
                  </a:moveTo>
                  <a:cubicBezTo>
                    <a:pt x="5" y="13"/>
                    <a:pt x="3" y="13"/>
                    <a:pt x="0" y="14"/>
                  </a:cubicBezTo>
                  <a:cubicBezTo>
                    <a:pt x="0" y="16"/>
                    <a:pt x="1" y="18"/>
                    <a:pt x="1" y="20"/>
                  </a:cubicBezTo>
                  <a:cubicBezTo>
                    <a:pt x="5" y="19"/>
                    <a:pt x="9" y="18"/>
                    <a:pt x="13" y="17"/>
                  </a:cubicBezTo>
                  <a:cubicBezTo>
                    <a:pt x="22" y="15"/>
                    <a:pt x="31" y="12"/>
                    <a:pt x="41" y="10"/>
                  </a:cubicBezTo>
                  <a:cubicBezTo>
                    <a:pt x="45" y="8"/>
                    <a:pt x="50" y="7"/>
                    <a:pt x="55" y="6"/>
                  </a:cubicBezTo>
                  <a:cubicBezTo>
                    <a:pt x="53" y="0"/>
                    <a:pt x="53" y="0"/>
                    <a:pt x="53" y="0"/>
                  </a:cubicBezTo>
                  <a:cubicBezTo>
                    <a:pt x="51" y="0"/>
                    <a:pt x="49" y="1"/>
                    <a:pt x="47" y="1"/>
                  </a:cubicBezTo>
                  <a:cubicBezTo>
                    <a:pt x="34" y="5"/>
                    <a:pt x="21" y="9"/>
                    <a:pt x="8"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3" hidden="1"/>
            <p:cNvSpPr>
              <a:spLocks/>
            </p:cNvSpPr>
            <p:nvPr userDrawn="1"/>
          </p:nvSpPr>
          <p:spPr bwMode="auto">
            <a:xfrm>
              <a:off x="3490" y="2970"/>
              <a:ext cx="109" cy="47"/>
            </a:xfrm>
            <a:custGeom>
              <a:avLst/>
              <a:gdLst>
                <a:gd name="T0" fmla="*/ 46 w 46"/>
                <a:gd name="T1" fmla="*/ 0 h 20"/>
                <a:gd name="T2" fmla="*/ 41 w 46"/>
                <a:gd name="T3" fmla="*/ 1 h 20"/>
                <a:gd name="T4" fmla="*/ 2 w 46"/>
                <a:gd name="T5" fmla="*/ 13 h 20"/>
                <a:gd name="T6" fmla="*/ 2 w 46"/>
                <a:gd name="T7" fmla="*/ 13 h 20"/>
                <a:gd name="T8" fmla="*/ 0 w 46"/>
                <a:gd name="T9" fmla="*/ 20 h 20"/>
                <a:gd name="T10" fmla="*/ 7 w 46"/>
                <a:gd name="T11" fmla="*/ 18 h 20"/>
                <a:gd name="T12" fmla="*/ 44 w 46"/>
                <a:gd name="T13" fmla="*/ 7 h 20"/>
                <a:gd name="T14" fmla="*/ 44 w 46"/>
                <a:gd name="T15" fmla="*/ 7 h 20"/>
                <a:gd name="T16" fmla="*/ 46 w 4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46" y="0"/>
                  </a:moveTo>
                  <a:cubicBezTo>
                    <a:pt x="45" y="0"/>
                    <a:pt x="43" y="1"/>
                    <a:pt x="41" y="1"/>
                  </a:cubicBezTo>
                  <a:cubicBezTo>
                    <a:pt x="28" y="5"/>
                    <a:pt x="15" y="8"/>
                    <a:pt x="2" y="13"/>
                  </a:cubicBezTo>
                  <a:cubicBezTo>
                    <a:pt x="2" y="13"/>
                    <a:pt x="2" y="13"/>
                    <a:pt x="2" y="13"/>
                  </a:cubicBezTo>
                  <a:cubicBezTo>
                    <a:pt x="1" y="15"/>
                    <a:pt x="1" y="17"/>
                    <a:pt x="0" y="20"/>
                  </a:cubicBezTo>
                  <a:cubicBezTo>
                    <a:pt x="3" y="20"/>
                    <a:pt x="5" y="19"/>
                    <a:pt x="7" y="18"/>
                  </a:cubicBezTo>
                  <a:cubicBezTo>
                    <a:pt x="19" y="14"/>
                    <a:pt x="32" y="11"/>
                    <a:pt x="44" y="7"/>
                  </a:cubicBezTo>
                  <a:cubicBezTo>
                    <a:pt x="44" y="7"/>
                    <a:pt x="44" y="7"/>
                    <a:pt x="44" y="7"/>
                  </a:cubicBezTo>
                  <a:cubicBezTo>
                    <a:pt x="45" y="4"/>
                    <a:pt x="46" y="2"/>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4" hidden="1"/>
            <p:cNvSpPr>
              <a:spLocks/>
            </p:cNvSpPr>
            <p:nvPr userDrawn="1"/>
          </p:nvSpPr>
          <p:spPr bwMode="auto">
            <a:xfrm>
              <a:off x="3178" y="3117"/>
              <a:ext cx="130" cy="64"/>
            </a:xfrm>
            <a:custGeom>
              <a:avLst/>
              <a:gdLst>
                <a:gd name="T0" fmla="*/ 54 w 55"/>
                <a:gd name="T1" fmla="*/ 5 h 27"/>
                <a:gd name="T2" fmla="*/ 55 w 55"/>
                <a:gd name="T3" fmla="*/ 0 h 27"/>
                <a:gd name="T4" fmla="*/ 27 w 55"/>
                <a:gd name="T5" fmla="*/ 17 h 27"/>
                <a:gd name="T6" fmla="*/ 0 w 55"/>
                <a:gd name="T7" fmla="*/ 27 h 27"/>
                <a:gd name="T8" fmla="*/ 6 w 55"/>
                <a:gd name="T9" fmla="*/ 27 h 27"/>
                <a:gd name="T10" fmla="*/ 18 w 55"/>
                <a:gd name="T11" fmla="*/ 23 h 27"/>
                <a:gd name="T12" fmla="*/ 54 w 55"/>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4" y="5"/>
                  </a:moveTo>
                  <a:cubicBezTo>
                    <a:pt x="55" y="0"/>
                    <a:pt x="55" y="0"/>
                    <a:pt x="55" y="0"/>
                  </a:cubicBezTo>
                  <a:cubicBezTo>
                    <a:pt x="47" y="7"/>
                    <a:pt x="37" y="13"/>
                    <a:pt x="27" y="17"/>
                  </a:cubicBezTo>
                  <a:cubicBezTo>
                    <a:pt x="18" y="20"/>
                    <a:pt x="9" y="24"/>
                    <a:pt x="0" y="27"/>
                  </a:cubicBezTo>
                  <a:cubicBezTo>
                    <a:pt x="6" y="27"/>
                    <a:pt x="6" y="27"/>
                    <a:pt x="6" y="27"/>
                  </a:cubicBezTo>
                  <a:cubicBezTo>
                    <a:pt x="10" y="26"/>
                    <a:pt x="14" y="24"/>
                    <a:pt x="18" y="23"/>
                  </a:cubicBezTo>
                  <a:cubicBezTo>
                    <a:pt x="31" y="19"/>
                    <a:pt x="43" y="13"/>
                    <a:pt x="54"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5" hidden="1"/>
            <p:cNvSpPr>
              <a:spLocks/>
            </p:cNvSpPr>
            <p:nvPr userDrawn="1"/>
          </p:nvSpPr>
          <p:spPr bwMode="auto">
            <a:xfrm>
              <a:off x="3216" y="2817"/>
              <a:ext cx="229" cy="119"/>
            </a:xfrm>
            <a:custGeom>
              <a:avLst/>
              <a:gdLst>
                <a:gd name="T0" fmla="*/ 43 w 97"/>
                <a:gd name="T1" fmla="*/ 32 h 50"/>
                <a:gd name="T2" fmla="*/ 65 w 97"/>
                <a:gd name="T3" fmla="*/ 19 h 50"/>
                <a:gd name="T4" fmla="*/ 97 w 97"/>
                <a:gd name="T5" fmla="*/ 7 h 50"/>
                <a:gd name="T6" fmla="*/ 96 w 97"/>
                <a:gd name="T7" fmla="*/ 0 h 50"/>
                <a:gd name="T8" fmla="*/ 71 w 97"/>
                <a:gd name="T9" fmla="*/ 8 h 50"/>
                <a:gd name="T10" fmla="*/ 39 w 97"/>
                <a:gd name="T11" fmla="*/ 24 h 50"/>
                <a:gd name="T12" fmla="*/ 5 w 97"/>
                <a:gd name="T13" fmla="*/ 46 h 50"/>
                <a:gd name="T14" fmla="*/ 1 w 97"/>
                <a:gd name="T15" fmla="*/ 48 h 50"/>
                <a:gd name="T16" fmla="*/ 0 w 97"/>
                <a:gd name="T17" fmla="*/ 50 h 50"/>
                <a:gd name="T18" fmla="*/ 37 w 97"/>
                <a:gd name="T19" fmla="*/ 35 h 50"/>
                <a:gd name="T20" fmla="*/ 43 w 97"/>
                <a:gd name="T2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0">
                  <a:moveTo>
                    <a:pt x="43" y="32"/>
                  </a:moveTo>
                  <a:cubicBezTo>
                    <a:pt x="50" y="25"/>
                    <a:pt x="57" y="22"/>
                    <a:pt x="65" y="19"/>
                  </a:cubicBezTo>
                  <a:cubicBezTo>
                    <a:pt x="76" y="15"/>
                    <a:pt x="87" y="11"/>
                    <a:pt x="97" y="7"/>
                  </a:cubicBezTo>
                  <a:cubicBezTo>
                    <a:pt x="96" y="0"/>
                    <a:pt x="96" y="0"/>
                    <a:pt x="96" y="0"/>
                  </a:cubicBezTo>
                  <a:cubicBezTo>
                    <a:pt x="87" y="2"/>
                    <a:pt x="79" y="5"/>
                    <a:pt x="71" y="8"/>
                  </a:cubicBezTo>
                  <a:cubicBezTo>
                    <a:pt x="60" y="12"/>
                    <a:pt x="48" y="15"/>
                    <a:pt x="39" y="24"/>
                  </a:cubicBezTo>
                  <a:cubicBezTo>
                    <a:pt x="30" y="35"/>
                    <a:pt x="18" y="41"/>
                    <a:pt x="5" y="46"/>
                  </a:cubicBezTo>
                  <a:cubicBezTo>
                    <a:pt x="4" y="47"/>
                    <a:pt x="2" y="47"/>
                    <a:pt x="1" y="48"/>
                  </a:cubicBezTo>
                  <a:cubicBezTo>
                    <a:pt x="0" y="50"/>
                    <a:pt x="0" y="50"/>
                    <a:pt x="0" y="50"/>
                  </a:cubicBezTo>
                  <a:cubicBezTo>
                    <a:pt x="12" y="45"/>
                    <a:pt x="25" y="40"/>
                    <a:pt x="37" y="35"/>
                  </a:cubicBezTo>
                  <a:cubicBezTo>
                    <a:pt x="40" y="34"/>
                    <a:pt x="42" y="33"/>
                    <a:pt x="43" y="3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6" hidden="1"/>
            <p:cNvSpPr>
              <a:spLocks/>
            </p:cNvSpPr>
            <p:nvPr userDrawn="1"/>
          </p:nvSpPr>
          <p:spPr bwMode="auto">
            <a:xfrm>
              <a:off x="3537" y="2732"/>
              <a:ext cx="175" cy="73"/>
            </a:xfrm>
            <a:custGeom>
              <a:avLst/>
              <a:gdLst>
                <a:gd name="T0" fmla="*/ 7 w 74"/>
                <a:gd name="T1" fmla="*/ 22 h 31"/>
                <a:gd name="T2" fmla="*/ 1 w 74"/>
                <a:gd name="T3" fmla="*/ 23 h 31"/>
                <a:gd name="T4" fmla="*/ 0 w 74"/>
                <a:gd name="T5" fmla="*/ 31 h 31"/>
                <a:gd name="T6" fmla="*/ 1 w 74"/>
                <a:gd name="T7" fmla="*/ 31 h 31"/>
                <a:gd name="T8" fmla="*/ 38 w 74"/>
                <a:gd name="T9" fmla="*/ 20 h 31"/>
                <a:gd name="T10" fmla="*/ 74 w 74"/>
                <a:gd name="T11" fmla="*/ 5 h 31"/>
                <a:gd name="T12" fmla="*/ 72 w 74"/>
                <a:gd name="T13" fmla="*/ 0 h 31"/>
                <a:gd name="T14" fmla="*/ 45 w 74"/>
                <a:gd name="T15" fmla="*/ 10 h 31"/>
                <a:gd name="T16" fmla="*/ 7 w 74"/>
                <a:gd name="T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7" y="22"/>
                  </a:moveTo>
                  <a:cubicBezTo>
                    <a:pt x="5" y="22"/>
                    <a:pt x="3" y="23"/>
                    <a:pt x="1" y="23"/>
                  </a:cubicBezTo>
                  <a:cubicBezTo>
                    <a:pt x="0" y="31"/>
                    <a:pt x="0" y="31"/>
                    <a:pt x="0" y="31"/>
                  </a:cubicBezTo>
                  <a:cubicBezTo>
                    <a:pt x="0" y="31"/>
                    <a:pt x="1" y="31"/>
                    <a:pt x="1" y="31"/>
                  </a:cubicBezTo>
                  <a:cubicBezTo>
                    <a:pt x="14" y="27"/>
                    <a:pt x="26" y="24"/>
                    <a:pt x="38" y="20"/>
                  </a:cubicBezTo>
                  <a:cubicBezTo>
                    <a:pt x="50" y="15"/>
                    <a:pt x="62" y="10"/>
                    <a:pt x="74" y="5"/>
                  </a:cubicBezTo>
                  <a:cubicBezTo>
                    <a:pt x="72" y="0"/>
                    <a:pt x="72" y="0"/>
                    <a:pt x="72" y="0"/>
                  </a:cubicBezTo>
                  <a:cubicBezTo>
                    <a:pt x="63" y="3"/>
                    <a:pt x="54" y="7"/>
                    <a:pt x="45" y="10"/>
                  </a:cubicBezTo>
                  <a:cubicBezTo>
                    <a:pt x="32" y="15"/>
                    <a:pt x="19" y="18"/>
                    <a:pt x="7"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7" hidden="1"/>
            <p:cNvSpPr>
              <a:spLocks/>
            </p:cNvSpPr>
            <p:nvPr userDrawn="1"/>
          </p:nvSpPr>
          <p:spPr bwMode="auto">
            <a:xfrm>
              <a:off x="3362" y="2872"/>
              <a:ext cx="97" cy="62"/>
            </a:xfrm>
            <a:custGeom>
              <a:avLst/>
              <a:gdLst>
                <a:gd name="T0" fmla="*/ 29 w 41"/>
                <a:gd name="T1" fmla="*/ 13 h 26"/>
                <a:gd name="T2" fmla="*/ 41 w 41"/>
                <a:gd name="T3" fmla="*/ 8 h 26"/>
                <a:gd name="T4" fmla="*/ 39 w 41"/>
                <a:gd name="T5" fmla="*/ 0 h 26"/>
                <a:gd name="T6" fmla="*/ 11 w 41"/>
                <a:gd name="T7" fmla="*/ 11 h 26"/>
                <a:gd name="T8" fmla="*/ 4 w 41"/>
                <a:gd name="T9" fmla="*/ 14 h 26"/>
                <a:gd name="T10" fmla="*/ 0 w 41"/>
                <a:gd name="T11" fmla="*/ 17 h 26"/>
                <a:gd name="T12" fmla="*/ 2 w 41"/>
                <a:gd name="T13" fmla="*/ 26 h 26"/>
                <a:gd name="T14" fmla="*/ 10 w 41"/>
                <a:gd name="T15" fmla="*/ 22 h 26"/>
                <a:gd name="T16" fmla="*/ 29 w 41"/>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29" y="13"/>
                  </a:moveTo>
                  <a:cubicBezTo>
                    <a:pt x="33" y="11"/>
                    <a:pt x="37" y="10"/>
                    <a:pt x="41" y="8"/>
                  </a:cubicBezTo>
                  <a:cubicBezTo>
                    <a:pt x="39" y="0"/>
                    <a:pt x="39" y="0"/>
                    <a:pt x="39" y="0"/>
                  </a:cubicBezTo>
                  <a:cubicBezTo>
                    <a:pt x="30" y="3"/>
                    <a:pt x="21" y="7"/>
                    <a:pt x="11" y="11"/>
                  </a:cubicBezTo>
                  <a:cubicBezTo>
                    <a:pt x="9" y="12"/>
                    <a:pt x="7" y="13"/>
                    <a:pt x="4" y="14"/>
                  </a:cubicBezTo>
                  <a:cubicBezTo>
                    <a:pt x="3" y="15"/>
                    <a:pt x="1" y="16"/>
                    <a:pt x="0" y="17"/>
                  </a:cubicBezTo>
                  <a:cubicBezTo>
                    <a:pt x="0" y="20"/>
                    <a:pt x="1" y="23"/>
                    <a:pt x="2" y="26"/>
                  </a:cubicBezTo>
                  <a:cubicBezTo>
                    <a:pt x="5" y="24"/>
                    <a:pt x="8" y="23"/>
                    <a:pt x="10" y="22"/>
                  </a:cubicBezTo>
                  <a:cubicBezTo>
                    <a:pt x="17" y="19"/>
                    <a:pt x="23" y="15"/>
                    <a:pt x="29"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8" hidden="1"/>
            <p:cNvSpPr>
              <a:spLocks/>
            </p:cNvSpPr>
            <p:nvPr userDrawn="1"/>
          </p:nvSpPr>
          <p:spPr bwMode="auto">
            <a:xfrm>
              <a:off x="3199" y="2922"/>
              <a:ext cx="151" cy="83"/>
            </a:xfrm>
            <a:custGeom>
              <a:avLst/>
              <a:gdLst>
                <a:gd name="T0" fmla="*/ 62 w 64"/>
                <a:gd name="T1" fmla="*/ 9 h 35"/>
                <a:gd name="T2" fmla="*/ 64 w 64"/>
                <a:gd name="T3" fmla="*/ 0 h 35"/>
                <a:gd name="T4" fmla="*/ 12 w 64"/>
                <a:gd name="T5" fmla="*/ 27 h 35"/>
                <a:gd name="T6" fmla="*/ 1 w 64"/>
                <a:gd name="T7" fmla="*/ 31 h 35"/>
                <a:gd name="T8" fmla="*/ 0 w 64"/>
                <a:gd name="T9" fmla="*/ 35 h 35"/>
                <a:gd name="T10" fmla="*/ 31 w 64"/>
                <a:gd name="T11" fmla="*/ 22 h 35"/>
                <a:gd name="T12" fmla="*/ 62 w 64"/>
                <a:gd name="T13" fmla="*/ 9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62" y="9"/>
                  </a:moveTo>
                  <a:cubicBezTo>
                    <a:pt x="63" y="6"/>
                    <a:pt x="63" y="3"/>
                    <a:pt x="64" y="0"/>
                  </a:cubicBezTo>
                  <a:cubicBezTo>
                    <a:pt x="47" y="11"/>
                    <a:pt x="30" y="20"/>
                    <a:pt x="12" y="27"/>
                  </a:cubicBezTo>
                  <a:cubicBezTo>
                    <a:pt x="8" y="28"/>
                    <a:pt x="4" y="30"/>
                    <a:pt x="1" y="31"/>
                  </a:cubicBezTo>
                  <a:cubicBezTo>
                    <a:pt x="0" y="35"/>
                    <a:pt x="0" y="35"/>
                    <a:pt x="0" y="35"/>
                  </a:cubicBezTo>
                  <a:cubicBezTo>
                    <a:pt x="10" y="31"/>
                    <a:pt x="21" y="27"/>
                    <a:pt x="31" y="22"/>
                  </a:cubicBezTo>
                  <a:cubicBezTo>
                    <a:pt x="41" y="18"/>
                    <a:pt x="52" y="13"/>
                    <a:pt x="62"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9" hidden="1"/>
            <p:cNvSpPr>
              <a:spLocks/>
            </p:cNvSpPr>
            <p:nvPr userDrawn="1"/>
          </p:nvSpPr>
          <p:spPr bwMode="auto">
            <a:xfrm>
              <a:off x="3521" y="2784"/>
              <a:ext cx="203" cy="83"/>
            </a:xfrm>
            <a:custGeom>
              <a:avLst/>
              <a:gdLst>
                <a:gd name="T0" fmla="*/ 0 w 86"/>
                <a:gd name="T1" fmla="*/ 35 h 35"/>
                <a:gd name="T2" fmla="*/ 4 w 86"/>
                <a:gd name="T3" fmla="*/ 34 h 35"/>
                <a:gd name="T4" fmla="*/ 46 w 86"/>
                <a:gd name="T5" fmla="*/ 21 h 35"/>
                <a:gd name="T6" fmla="*/ 86 w 86"/>
                <a:gd name="T7" fmla="*/ 5 h 35"/>
                <a:gd name="T8" fmla="*/ 85 w 86"/>
                <a:gd name="T9" fmla="*/ 0 h 35"/>
                <a:gd name="T10" fmla="*/ 2 w 86"/>
                <a:gd name="T11" fmla="*/ 27 h 35"/>
                <a:gd name="T12" fmla="*/ 0 w 8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0" y="35"/>
                  </a:moveTo>
                  <a:cubicBezTo>
                    <a:pt x="1" y="35"/>
                    <a:pt x="3" y="34"/>
                    <a:pt x="4" y="34"/>
                  </a:cubicBezTo>
                  <a:cubicBezTo>
                    <a:pt x="18" y="29"/>
                    <a:pt x="32" y="26"/>
                    <a:pt x="46" y="21"/>
                  </a:cubicBezTo>
                  <a:cubicBezTo>
                    <a:pt x="59" y="16"/>
                    <a:pt x="73" y="10"/>
                    <a:pt x="86" y="5"/>
                  </a:cubicBezTo>
                  <a:cubicBezTo>
                    <a:pt x="85" y="0"/>
                    <a:pt x="85" y="0"/>
                    <a:pt x="85" y="0"/>
                  </a:cubicBezTo>
                  <a:cubicBezTo>
                    <a:pt x="58" y="10"/>
                    <a:pt x="31" y="20"/>
                    <a:pt x="2" y="27"/>
                  </a:cubicBezTo>
                  <a:lnTo>
                    <a:pt x="0"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0" hidden="1"/>
            <p:cNvSpPr>
              <a:spLocks/>
            </p:cNvSpPr>
            <p:nvPr userDrawn="1"/>
          </p:nvSpPr>
          <p:spPr bwMode="auto">
            <a:xfrm>
              <a:off x="3223" y="2789"/>
              <a:ext cx="217" cy="119"/>
            </a:xfrm>
            <a:custGeom>
              <a:avLst/>
              <a:gdLst>
                <a:gd name="T0" fmla="*/ 30 w 92"/>
                <a:gd name="T1" fmla="*/ 36 h 50"/>
                <a:gd name="T2" fmla="*/ 47 w 92"/>
                <a:gd name="T3" fmla="*/ 25 h 50"/>
                <a:gd name="T4" fmla="*/ 92 w 92"/>
                <a:gd name="T5" fmla="*/ 8 h 50"/>
                <a:gd name="T6" fmla="*/ 90 w 92"/>
                <a:gd name="T7" fmla="*/ 0 h 50"/>
                <a:gd name="T8" fmla="*/ 52 w 92"/>
                <a:gd name="T9" fmla="*/ 14 h 50"/>
                <a:gd name="T10" fmla="*/ 32 w 92"/>
                <a:gd name="T11" fmla="*/ 25 h 50"/>
                <a:gd name="T12" fmla="*/ 9 w 92"/>
                <a:gd name="T13" fmla="*/ 42 h 50"/>
                <a:gd name="T14" fmla="*/ 1 w 92"/>
                <a:gd name="T15" fmla="*/ 45 h 50"/>
                <a:gd name="T16" fmla="*/ 0 w 92"/>
                <a:gd name="T17" fmla="*/ 50 h 50"/>
                <a:gd name="T18" fmla="*/ 5 w 92"/>
                <a:gd name="T19" fmla="*/ 48 h 50"/>
                <a:gd name="T20" fmla="*/ 30 w 92"/>
                <a:gd name="T2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0">
                  <a:moveTo>
                    <a:pt x="30" y="36"/>
                  </a:moveTo>
                  <a:cubicBezTo>
                    <a:pt x="35" y="33"/>
                    <a:pt x="39" y="28"/>
                    <a:pt x="47" y="25"/>
                  </a:cubicBezTo>
                  <a:cubicBezTo>
                    <a:pt x="62" y="18"/>
                    <a:pt x="76" y="14"/>
                    <a:pt x="92" y="8"/>
                  </a:cubicBezTo>
                  <a:cubicBezTo>
                    <a:pt x="90" y="0"/>
                    <a:pt x="90" y="0"/>
                    <a:pt x="90" y="0"/>
                  </a:cubicBezTo>
                  <a:cubicBezTo>
                    <a:pt x="77" y="5"/>
                    <a:pt x="65" y="9"/>
                    <a:pt x="52" y="14"/>
                  </a:cubicBezTo>
                  <a:cubicBezTo>
                    <a:pt x="45" y="16"/>
                    <a:pt x="38" y="21"/>
                    <a:pt x="32" y="25"/>
                  </a:cubicBezTo>
                  <a:cubicBezTo>
                    <a:pt x="24" y="30"/>
                    <a:pt x="17" y="38"/>
                    <a:pt x="9" y="42"/>
                  </a:cubicBezTo>
                  <a:cubicBezTo>
                    <a:pt x="7" y="43"/>
                    <a:pt x="4" y="44"/>
                    <a:pt x="1" y="45"/>
                  </a:cubicBezTo>
                  <a:cubicBezTo>
                    <a:pt x="0" y="50"/>
                    <a:pt x="0" y="50"/>
                    <a:pt x="0" y="50"/>
                  </a:cubicBezTo>
                  <a:cubicBezTo>
                    <a:pt x="2" y="49"/>
                    <a:pt x="3" y="48"/>
                    <a:pt x="5" y="48"/>
                  </a:cubicBezTo>
                  <a:cubicBezTo>
                    <a:pt x="14" y="44"/>
                    <a:pt x="22" y="40"/>
                    <a:pt x="3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51" hidden="1"/>
            <p:cNvSpPr>
              <a:spLocks/>
            </p:cNvSpPr>
            <p:nvPr userDrawn="1"/>
          </p:nvSpPr>
          <p:spPr bwMode="auto">
            <a:xfrm>
              <a:off x="3544" y="2729"/>
              <a:ext cx="128" cy="43"/>
            </a:xfrm>
            <a:custGeom>
              <a:avLst/>
              <a:gdLst>
                <a:gd name="T0" fmla="*/ 2 w 54"/>
                <a:gd name="T1" fmla="*/ 11 h 18"/>
                <a:gd name="T2" fmla="*/ 0 w 54"/>
                <a:gd name="T3" fmla="*/ 18 h 18"/>
                <a:gd name="T4" fmla="*/ 45 w 54"/>
                <a:gd name="T5" fmla="*/ 4 h 18"/>
                <a:gd name="T6" fmla="*/ 54 w 54"/>
                <a:gd name="T7" fmla="*/ 0 h 18"/>
                <a:gd name="T8" fmla="*/ 38 w 54"/>
                <a:gd name="T9" fmla="*/ 0 h 18"/>
                <a:gd name="T10" fmla="*/ 27 w 54"/>
                <a:gd name="T11" fmla="*/ 4 h 18"/>
                <a:gd name="T12" fmla="*/ 2 w 54"/>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2" y="11"/>
                  </a:moveTo>
                  <a:cubicBezTo>
                    <a:pt x="0" y="18"/>
                    <a:pt x="0" y="18"/>
                    <a:pt x="0" y="18"/>
                  </a:cubicBezTo>
                  <a:cubicBezTo>
                    <a:pt x="15" y="14"/>
                    <a:pt x="30" y="9"/>
                    <a:pt x="45" y="4"/>
                  </a:cubicBezTo>
                  <a:cubicBezTo>
                    <a:pt x="48" y="2"/>
                    <a:pt x="51" y="1"/>
                    <a:pt x="54" y="0"/>
                  </a:cubicBezTo>
                  <a:cubicBezTo>
                    <a:pt x="38" y="0"/>
                    <a:pt x="38" y="0"/>
                    <a:pt x="38" y="0"/>
                  </a:cubicBezTo>
                  <a:cubicBezTo>
                    <a:pt x="34" y="1"/>
                    <a:pt x="31" y="3"/>
                    <a:pt x="27" y="4"/>
                  </a:cubicBezTo>
                  <a:cubicBezTo>
                    <a:pt x="20" y="6"/>
                    <a:pt x="10" y="9"/>
                    <a:pt x="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52" hidden="1"/>
            <p:cNvSpPr>
              <a:spLocks/>
            </p:cNvSpPr>
            <p:nvPr userDrawn="1"/>
          </p:nvSpPr>
          <p:spPr bwMode="auto">
            <a:xfrm>
              <a:off x="3232" y="2763"/>
              <a:ext cx="201" cy="111"/>
            </a:xfrm>
            <a:custGeom>
              <a:avLst/>
              <a:gdLst>
                <a:gd name="T0" fmla="*/ 23 w 85"/>
                <a:gd name="T1" fmla="*/ 35 h 47"/>
                <a:gd name="T2" fmla="*/ 47 w 85"/>
                <a:gd name="T3" fmla="*/ 21 h 47"/>
                <a:gd name="T4" fmla="*/ 78 w 85"/>
                <a:gd name="T5" fmla="*/ 11 h 47"/>
                <a:gd name="T6" fmla="*/ 85 w 85"/>
                <a:gd name="T7" fmla="*/ 8 h 47"/>
                <a:gd name="T8" fmla="*/ 83 w 85"/>
                <a:gd name="T9" fmla="*/ 0 h 47"/>
                <a:gd name="T10" fmla="*/ 45 w 85"/>
                <a:gd name="T11" fmla="*/ 14 h 47"/>
                <a:gd name="T12" fmla="*/ 21 w 85"/>
                <a:gd name="T13" fmla="*/ 28 h 47"/>
                <a:gd name="T14" fmla="*/ 1 w 85"/>
                <a:gd name="T15" fmla="*/ 42 h 47"/>
                <a:gd name="T16" fmla="*/ 0 w 85"/>
                <a:gd name="T17" fmla="*/ 47 h 47"/>
                <a:gd name="T18" fmla="*/ 6 w 85"/>
                <a:gd name="T19" fmla="*/ 44 h 47"/>
                <a:gd name="T20" fmla="*/ 23 w 85"/>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7">
                  <a:moveTo>
                    <a:pt x="23" y="35"/>
                  </a:moveTo>
                  <a:cubicBezTo>
                    <a:pt x="31" y="31"/>
                    <a:pt x="38" y="25"/>
                    <a:pt x="47" y="21"/>
                  </a:cubicBezTo>
                  <a:cubicBezTo>
                    <a:pt x="57" y="17"/>
                    <a:pt x="68" y="15"/>
                    <a:pt x="78" y="11"/>
                  </a:cubicBezTo>
                  <a:cubicBezTo>
                    <a:pt x="80" y="10"/>
                    <a:pt x="83" y="9"/>
                    <a:pt x="85" y="8"/>
                  </a:cubicBezTo>
                  <a:cubicBezTo>
                    <a:pt x="83" y="0"/>
                    <a:pt x="83" y="0"/>
                    <a:pt x="83" y="0"/>
                  </a:cubicBezTo>
                  <a:cubicBezTo>
                    <a:pt x="70" y="5"/>
                    <a:pt x="57" y="9"/>
                    <a:pt x="45" y="14"/>
                  </a:cubicBezTo>
                  <a:cubicBezTo>
                    <a:pt x="37" y="17"/>
                    <a:pt x="29" y="23"/>
                    <a:pt x="21" y="28"/>
                  </a:cubicBezTo>
                  <a:cubicBezTo>
                    <a:pt x="14" y="32"/>
                    <a:pt x="8" y="38"/>
                    <a:pt x="1" y="42"/>
                  </a:cubicBezTo>
                  <a:cubicBezTo>
                    <a:pt x="0" y="47"/>
                    <a:pt x="0" y="47"/>
                    <a:pt x="0" y="47"/>
                  </a:cubicBezTo>
                  <a:cubicBezTo>
                    <a:pt x="2" y="46"/>
                    <a:pt x="4" y="45"/>
                    <a:pt x="6" y="44"/>
                  </a:cubicBezTo>
                  <a:cubicBezTo>
                    <a:pt x="12" y="42"/>
                    <a:pt x="17" y="38"/>
                    <a:pt x="23"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53" hidden="1"/>
            <p:cNvSpPr>
              <a:spLocks/>
            </p:cNvSpPr>
            <p:nvPr userDrawn="1"/>
          </p:nvSpPr>
          <p:spPr bwMode="auto">
            <a:xfrm>
              <a:off x="3552" y="2729"/>
              <a:ext cx="42" cy="15"/>
            </a:xfrm>
            <a:custGeom>
              <a:avLst/>
              <a:gdLst>
                <a:gd name="T0" fmla="*/ 0 w 18"/>
                <a:gd name="T1" fmla="*/ 6 h 6"/>
                <a:gd name="T2" fmla="*/ 9 w 18"/>
                <a:gd name="T3" fmla="*/ 4 h 6"/>
                <a:gd name="T4" fmla="*/ 18 w 18"/>
                <a:gd name="T5" fmla="*/ 0 h 6"/>
                <a:gd name="T6" fmla="*/ 1 w 18"/>
                <a:gd name="T7" fmla="*/ 0 h 6"/>
                <a:gd name="T8" fmla="*/ 0 w 18"/>
                <a:gd name="T9" fmla="*/ 6 h 6"/>
              </a:gdLst>
              <a:ahLst/>
              <a:cxnLst>
                <a:cxn ang="0">
                  <a:pos x="T0" y="T1"/>
                </a:cxn>
                <a:cxn ang="0">
                  <a:pos x="T2" y="T3"/>
                </a:cxn>
                <a:cxn ang="0">
                  <a:pos x="T4" y="T5"/>
                </a:cxn>
                <a:cxn ang="0">
                  <a:pos x="T6" y="T7"/>
                </a:cxn>
                <a:cxn ang="0">
                  <a:pos x="T8" y="T9"/>
                </a:cxn>
              </a:cxnLst>
              <a:rect l="0" t="0" r="r" b="b"/>
              <a:pathLst>
                <a:path w="18" h="6">
                  <a:moveTo>
                    <a:pt x="0" y="6"/>
                  </a:moveTo>
                  <a:cubicBezTo>
                    <a:pt x="3" y="5"/>
                    <a:pt x="6" y="5"/>
                    <a:pt x="9" y="4"/>
                  </a:cubicBezTo>
                  <a:cubicBezTo>
                    <a:pt x="12" y="2"/>
                    <a:pt x="15" y="1"/>
                    <a:pt x="18" y="0"/>
                  </a:cubicBezTo>
                  <a:cubicBezTo>
                    <a:pt x="1" y="0"/>
                    <a:pt x="1" y="0"/>
                    <a:pt x="1" y="0"/>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54" hidden="1"/>
            <p:cNvSpPr>
              <a:spLocks/>
            </p:cNvSpPr>
            <p:nvPr userDrawn="1"/>
          </p:nvSpPr>
          <p:spPr bwMode="auto">
            <a:xfrm>
              <a:off x="3627" y="2903"/>
              <a:ext cx="128" cy="48"/>
            </a:xfrm>
            <a:custGeom>
              <a:avLst/>
              <a:gdLst>
                <a:gd name="T0" fmla="*/ 0 w 54"/>
                <a:gd name="T1" fmla="*/ 14 h 20"/>
                <a:gd name="T2" fmla="*/ 1 w 54"/>
                <a:gd name="T3" fmla="*/ 20 h 20"/>
                <a:gd name="T4" fmla="*/ 26 w 54"/>
                <a:gd name="T5" fmla="*/ 13 h 20"/>
                <a:gd name="T6" fmla="*/ 54 w 54"/>
                <a:gd name="T7" fmla="*/ 5 h 20"/>
                <a:gd name="T8" fmla="*/ 53 w 54"/>
                <a:gd name="T9" fmla="*/ 0 h 20"/>
                <a:gd name="T10" fmla="*/ 28 w 54"/>
                <a:gd name="T11" fmla="*/ 6 h 20"/>
                <a:gd name="T12" fmla="*/ 0 w 5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0" y="14"/>
                  </a:moveTo>
                  <a:cubicBezTo>
                    <a:pt x="0" y="16"/>
                    <a:pt x="1" y="18"/>
                    <a:pt x="1" y="20"/>
                  </a:cubicBezTo>
                  <a:cubicBezTo>
                    <a:pt x="10" y="18"/>
                    <a:pt x="18" y="15"/>
                    <a:pt x="26" y="13"/>
                  </a:cubicBezTo>
                  <a:cubicBezTo>
                    <a:pt x="36" y="11"/>
                    <a:pt x="45" y="8"/>
                    <a:pt x="54" y="5"/>
                  </a:cubicBezTo>
                  <a:cubicBezTo>
                    <a:pt x="53" y="0"/>
                    <a:pt x="53" y="0"/>
                    <a:pt x="53" y="0"/>
                  </a:cubicBezTo>
                  <a:cubicBezTo>
                    <a:pt x="44" y="2"/>
                    <a:pt x="36" y="4"/>
                    <a:pt x="28" y="6"/>
                  </a:cubicBezTo>
                  <a:cubicBezTo>
                    <a:pt x="18" y="9"/>
                    <a:pt x="9" y="11"/>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55" hidden="1"/>
            <p:cNvSpPr>
              <a:spLocks/>
            </p:cNvSpPr>
            <p:nvPr userDrawn="1"/>
          </p:nvSpPr>
          <p:spPr bwMode="auto">
            <a:xfrm>
              <a:off x="3159" y="3079"/>
              <a:ext cx="158" cy="86"/>
            </a:xfrm>
            <a:custGeom>
              <a:avLst/>
              <a:gdLst>
                <a:gd name="T0" fmla="*/ 65 w 67"/>
                <a:gd name="T1" fmla="*/ 6 h 36"/>
                <a:gd name="T2" fmla="*/ 67 w 67"/>
                <a:gd name="T3" fmla="*/ 0 h 36"/>
                <a:gd name="T4" fmla="*/ 45 w 67"/>
                <a:gd name="T5" fmla="*/ 16 h 36"/>
                <a:gd name="T6" fmla="*/ 0 w 67"/>
                <a:gd name="T7" fmla="*/ 35 h 36"/>
                <a:gd name="T8" fmla="*/ 0 w 67"/>
                <a:gd name="T9" fmla="*/ 36 h 36"/>
                <a:gd name="T10" fmla="*/ 38 w 67"/>
                <a:gd name="T11" fmla="*/ 21 h 36"/>
                <a:gd name="T12" fmla="*/ 65 w 6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67" h="36">
                  <a:moveTo>
                    <a:pt x="65" y="6"/>
                  </a:moveTo>
                  <a:cubicBezTo>
                    <a:pt x="67" y="0"/>
                    <a:pt x="67" y="0"/>
                    <a:pt x="67" y="0"/>
                  </a:cubicBezTo>
                  <a:cubicBezTo>
                    <a:pt x="60" y="6"/>
                    <a:pt x="53" y="11"/>
                    <a:pt x="45" y="16"/>
                  </a:cubicBezTo>
                  <a:cubicBezTo>
                    <a:pt x="30" y="23"/>
                    <a:pt x="15" y="29"/>
                    <a:pt x="0" y="35"/>
                  </a:cubicBezTo>
                  <a:cubicBezTo>
                    <a:pt x="0" y="36"/>
                    <a:pt x="0" y="36"/>
                    <a:pt x="0" y="36"/>
                  </a:cubicBezTo>
                  <a:cubicBezTo>
                    <a:pt x="13" y="31"/>
                    <a:pt x="26" y="27"/>
                    <a:pt x="38" y="21"/>
                  </a:cubicBezTo>
                  <a:cubicBezTo>
                    <a:pt x="48" y="17"/>
                    <a:pt x="57" y="11"/>
                    <a:pt x="6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6" hidden="1"/>
            <p:cNvSpPr>
              <a:spLocks/>
            </p:cNvSpPr>
            <p:nvPr userDrawn="1"/>
          </p:nvSpPr>
          <p:spPr bwMode="auto">
            <a:xfrm>
              <a:off x="3495" y="2941"/>
              <a:ext cx="111" cy="50"/>
            </a:xfrm>
            <a:custGeom>
              <a:avLst/>
              <a:gdLst>
                <a:gd name="T0" fmla="*/ 3 w 47"/>
                <a:gd name="T1" fmla="*/ 13 h 21"/>
                <a:gd name="T2" fmla="*/ 1 w 47"/>
                <a:gd name="T3" fmla="*/ 14 h 21"/>
                <a:gd name="T4" fmla="*/ 0 w 47"/>
                <a:gd name="T5" fmla="*/ 21 h 21"/>
                <a:gd name="T6" fmla="*/ 38 w 47"/>
                <a:gd name="T7" fmla="*/ 9 h 21"/>
                <a:gd name="T8" fmla="*/ 45 w 47"/>
                <a:gd name="T9" fmla="*/ 7 h 21"/>
                <a:gd name="T10" fmla="*/ 47 w 47"/>
                <a:gd name="T11" fmla="*/ 0 h 21"/>
                <a:gd name="T12" fmla="*/ 41 w 47"/>
                <a:gd name="T13" fmla="*/ 2 h 21"/>
                <a:gd name="T14" fmla="*/ 3 w 47"/>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 y="13"/>
                  </a:moveTo>
                  <a:cubicBezTo>
                    <a:pt x="3" y="13"/>
                    <a:pt x="2" y="14"/>
                    <a:pt x="1" y="14"/>
                  </a:cubicBezTo>
                  <a:cubicBezTo>
                    <a:pt x="1" y="16"/>
                    <a:pt x="0" y="18"/>
                    <a:pt x="0" y="21"/>
                  </a:cubicBezTo>
                  <a:cubicBezTo>
                    <a:pt x="13" y="16"/>
                    <a:pt x="25" y="13"/>
                    <a:pt x="38" y="9"/>
                  </a:cubicBezTo>
                  <a:cubicBezTo>
                    <a:pt x="40" y="9"/>
                    <a:pt x="43" y="8"/>
                    <a:pt x="45" y="7"/>
                  </a:cubicBezTo>
                  <a:cubicBezTo>
                    <a:pt x="46" y="5"/>
                    <a:pt x="46" y="3"/>
                    <a:pt x="47" y="0"/>
                  </a:cubicBezTo>
                  <a:cubicBezTo>
                    <a:pt x="45" y="1"/>
                    <a:pt x="43" y="2"/>
                    <a:pt x="41" y="2"/>
                  </a:cubicBezTo>
                  <a:cubicBezTo>
                    <a:pt x="28" y="6"/>
                    <a:pt x="16" y="9"/>
                    <a:pt x="3"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57" hidden="1"/>
            <p:cNvSpPr>
              <a:spLocks/>
            </p:cNvSpPr>
            <p:nvPr userDrawn="1"/>
          </p:nvSpPr>
          <p:spPr bwMode="auto">
            <a:xfrm>
              <a:off x="3388" y="2979"/>
              <a:ext cx="95" cy="57"/>
            </a:xfrm>
            <a:custGeom>
              <a:avLst/>
              <a:gdLst>
                <a:gd name="T0" fmla="*/ 40 w 40"/>
                <a:gd name="T1" fmla="*/ 6 h 24"/>
                <a:gd name="T2" fmla="*/ 39 w 40"/>
                <a:gd name="T3" fmla="*/ 0 h 24"/>
                <a:gd name="T4" fmla="*/ 0 w 40"/>
                <a:gd name="T5" fmla="*/ 18 h 24"/>
                <a:gd name="T6" fmla="*/ 1 w 40"/>
                <a:gd name="T7" fmla="*/ 24 h 24"/>
                <a:gd name="T8" fmla="*/ 8 w 40"/>
                <a:gd name="T9" fmla="*/ 20 h 24"/>
                <a:gd name="T10" fmla="*/ 40 w 40"/>
                <a:gd name="T11" fmla="*/ 6 h 24"/>
              </a:gdLst>
              <a:ahLst/>
              <a:cxnLst>
                <a:cxn ang="0">
                  <a:pos x="T0" y="T1"/>
                </a:cxn>
                <a:cxn ang="0">
                  <a:pos x="T2" y="T3"/>
                </a:cxn>
                <a:cxn ang="0">
                  <a:pos x="T4" y="T5"/>
                </a:cxn>
                <a:cxn ang="0">
                  <a:pos x="T6" y="T7"/>
                </a:cxn>
                <a:cxn ang="0">
                  <a:pos x="T8" y="T9"/>
                </a:cxn>
                <a:cxn ang="0">
                  <a:pos x="T10" y="T11"/>
                </a:cxn>
              </a:cxnLst>
              <a:rect l="0" t="0" r="r" b="b"/>
              <a:pathLst>
                <a:path w="40" h="24">
                  <a:moveTo>
                    <a:pt x="40" y="6"/>
                  </a:moveTo>
                  <a:cubicBezTo>
                    <a:pt x="39" y="4"/>
                    <a:pt x="39" y="2"/>
                    <a:pt x="39" y="0"/>
                  </a:cubicBezTo>
                  <a:cubicBezTo>
                    <a:pt x="25" y="5"/>
                    <a:pt x="12" y="11"/>
                    <a:pt x="0" y="18"/>
                  </a:cubicBezTo>
                  <a:cubicBezTo>
                    <a:pt x="1" y="24"/>
                    <a:pt x="1" y="24"/>
                    <a:pt x="1" y="24"/>
                  </a:cubicBezTo>
                  <a:cubicBezTo>
                    <a:pt x="4" y="23"/>
                    <a:pt x="6" y="21"/>
                    <a:pt x="8" y="20"/>
                  </a:cubicBezTo>
                  <a:cubicBezTo>
                    <a:pt x="18" y="14"/>
                    <a:pt x="29" y="10"/>
                    <a:pt x="40"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58" hidden="1"/>
            <p:cNvSpPr>
              <a:spLocks/>
            </p:cNvSpPr>
            <p:nvPr userDrawn="1"/>
          </p:nvSpPr>
          <p:spPr bwMode="auto">
            <a:xfrm>
              <a:off x="3239" y="2741"/>
              <a:ext cx="187" cy="100"/>
            </a:xfrm>
            <a:custGeom>
              <a:avLst/>
              <a:gdLst>
                <a:gd name="T0" fmla="*/ 14 w 79"/>
                <a:gd name="T1" fmla="*/ 35 h 42"/>
                <a:gd name="T2" fmla="*/ 50 w 79"/>
                <a:gd name="T3" fmla="*/ 16 h 42"/>
                <a:gd name="T4" fmla="*/ 79 w 79"/>
                <a:gd name="T5" fmla="*/ 6 h 42"/>
                <a:gd name="T6" fmla="*/ 78 w 79"/>
                <a:gd name="T7" fmla="*/ 0 h 42"/>
                <a:gd name="T8" fmla="*/ 67 w 79"/>
                <a:gd name="T9" fmla="*/ 3 h 42"/>
                <a:gd name="T10" fmla="*/ 52 w 79"/>
                <a:gd name="T11" fmla="*/ 8 h 42"/>
                <a:gd name="T12" fmla="*/ 21 w 79"/>
                <a:gd name="T13" fmla="*/ 23 h 42"/>
                <a:gd name="T14" fmla="*/ 2 w 79"/>
                <a:gd name="T15" fmla="*/ 36 h 42"/>
                <a:gd name="T16" fmla="*/ 0 w 79"/>
                <a:gd name="T17" fmla="*/ 42 h 42"/>
                <a:gd name="T18" fmla="*/ 9 w 79"/>
                <a:gd name="T19" fmla="*/ 38 h 42"/>
                <a:gd name="T20" fmla="*/ 14 w 79"/>
                <a:gd name="T21"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2">
                  <a:moveTo>
                    <a:pt x="14" y="35"/>
                  </a:moveTo>
                  <a:cubicBezTo>
                    <a:pt x="25" y="27"/>
                    <a:pt x="37" y="20"/>
                    <a:pt x="50" y="16"/>
                  </a:cubicBezTo>
                  <a:cubicBezTo>
                    <a:pt x="60" y="13"/>
                    <a:pt x="69" y="9"/>
                    <a:pt x="79" y="6"/>
                  </a:cubicBezTo>
                  <a:cubicBezTo>
                    <a:pt x="78" y="0"/>
                    <a:pt x="78" y="0"/>
                    <a:pt x="78" y="0"/>
                  </a:cubicBezTo>
                  <a:cubicBezTo>
                    <a:pt x="74" y="1"/>
                    <a:pt x="71" y="2"/>
                    <a:pt x="67" y="3"/>
                  </a:cubicBezTo>
                  <a:cubicBezTo>
                    <a:pt x="62" y="5"/>
                    <a:pt x="57" y="6"/>
                    <a:pt x="52" y="8"/>
                  </a:cubicBezTo>
                  <a:cubicBezTo>
                    <a:pt x="42" y="13"/>
                    <a:pt x="31" y="17"/>
                    <a:pt x="21" y="23"/>
                  </a:cubicBezTo>
                  <a:cubicBezTo>
                    <a:pt x="14" y="27"/>
                    <a:pt x="8" y="31"/>
                    <a:pt x="2" y="36"/>
                  </a:cubicBezTo>
                  <a:cubicBezTo>
                    <a:pt x="0" y="42"/>
                    <a:pt x="0" y="42"/>
                    <a:pt x="0" y="42"/>
                  </a:cubicBezTo>
                  <a:cubicBezTo>
                    <a:pt x="3" y="40"/>
                    <a:pt x="6" y="39"/>
                    <a:pt x="9" y="38"/>
                  </a:cubicBezTo>
                  <a:cubicBezTo>
                    <a:pt x="11" y="37"/>
                    <a:pt x="12" y="37"/>
                    <a:pt x="1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59" hidden="1"/>
            <p:cNvSpPr>
              <a:spLocks/>
            </p:cNvSpPr>
            <p:nvPr userDrawn="1"/>
          </p:nvSpPr>
          <p:spPr bwMode="auto">
            <a:xfrm>
              <a:off x="3192" y="2955"/>
              <a:ext cx="151" cy="81"/>
            </a:xfrm>
            <a:custGeom>
              <a:avLst/>
              <a:gdLst>
                <a:gd name="T0" fmla="*/ 64 w 64"/>
                <a:gd name="T1" fmla="*/ 0 h 34"/>
                <a:gd name="T2" fmla="*/ 35 w 64"/>
                <a:gd name="T3" fmla="*/ 16 h 34"/>
                <a:gd name="T4" fmla="*/ 0 w 64"/>
                <a:gd name="T5" fmla="*/ 31 h 34"/>
                <a:gd name="T6" fmla="*/ 0 w 64"/>
                <a:gd name="T7" fmla="*/ 34 h 34"/>
                <a:gd name="T8" fmla="*/ 63 w 64"/>
                <a:gd name="T9" fmla="*/ 7 h 34"/>
                <a:gd name="T10" fmla="*/ 64 w 64"/>
                <a:gd name="T11" fmla="*/ 0 h 34"/>
              </a:gdLst>
              <a:ahLst/>
              <a:cxnLst>
                <a:cxn ang="0">
                  <a:pos x="T0" y="T1"/>
                </a:cxn>
                <a:cxn ang="0">
                  <a:pos x="T2" y="T3"/>
                </a:cxn>
                <a:cxn ang="0">
                  <a:pos x="T4" y="T5"/>
                </a:cxn>
                <a:cxn ang="0">
                  <a:pos x="T6" y="T7"/>
                </a:cxn>
                <a:cxn ang="0">
                  <a:pos x="T8" y="T9"/>
                </a:cxn>
                <a:cxn ang="0">
                  <a:pos x="T10" y="T11"/>
                </a:cxn>
              </a:cxnLst>
              <a:rect l="0" t="0" r="r" b="b"/>
              <a:pathLst>
                <a:path w="64" h="34">
                  <a:moveTo>
                    <a:pt x="64" y="0"/>
                  </a:moveTo>
                  <a:cubicBezTo>
                    <a:pt x="55" y="6"/>
                    <a:pt x="45" y="12"/>
                    <a:pt x="35" y="16"/>
                  </a:cubicBezTo>
                  <a:cubicBezTo>
                    <a:pt x="24" y="21"/>
                    <a:pt x="12" y="26"/>
                    <a:pt x="0" y="31"/>
                  </a:cubicBezTo>
                  <a:cubicBezTo>
                    <a:pt x="0" y="34"/>
                    <a:pt x="0" y="34"/>
                    <a:pt x="0" y="34"/>
                  </a:cubicBezTo>
                  <a:cubicBezTo>
                    <a:pt x="21" y="26"/>
                    <a:pt x="42" y="17"/>
                    <a:pt x="63" y="7"/>
                  </a:cubicBezTo>
                  <a:cubicBezTo>
                    <a:pt x="63" y="4"/>
                    <a:pt x="64" y="2"/>
                    <a:pt x="6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60" hidden="1"/>
            <p:cNvSpPr>
              <a:spLocks/>
            </p:cNvSpPr>
            <p:nvPr userDrawn="1"/>
          </p:nvSpPr>
          <p:spPr bwMode="auto">
            <a:xfrm>
              <a:off x="3514" y="2808"/>
              <a:ext cx="217" cy="88"/>
            </a:xfrm>
            <a:custGeom>
              <a:avLst/>
              <a:gdLst>
                <a:gd name="T0" fmla="*/ 33 w 92"/>
                <a:gd name="T1" fmla="*/ 20 h 37"/>
                <a:gd name="T2" fmla="*/ 2 w 92"/>
                <a:gd name="T3" fmla="*/ 28 h 37"/>
                <a:gd name="T4" fmla="*/ 0 w 92"/>
                <a:gd name="T5" fmla="*/ 37 h 37"/>
                <a:gd name="T6" fmla="*/ 59 w 92"/>
                <a:gd name="T7" fmla="*/ 17 h 37"/>
                <a:gd name="T8" fmla="*/ 84 w 92"/>
                <a:gd name="T9" fmla="*/ 8 h 37"/>
                <a:gd name="T10" fmla="*/ 92 w 92"/>
                <a:gd name="T11" fmla="*/ 5 h 37"/>
                <a:gd name="T12" fmla="*/ 91 w 92"/>
                <a:gd name="T13" fmla="*/ 0 h 37"/>
                <a:gd name="T14" fmla="*/ 64 w 92"/>
                <a:gd name="T15" fmla="*/ 10 h 37"/>
                <a:gd name="T16" fmla="*/ 33 w 92"/>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33" y="20"/>
                  </a:moveTo>
                  <a:cubicBezTo>
                    <a:pt x="23" y="23"/>
                    <a:pt x="13" y="25"/>
                    <a:pt x="2" y="28"/>
                  </a:cubicBezTo>
                  <a:cubicBezTo>
                    <a:pt x="0" y="37"/>
                    <a:pt x="0" y="37"/>
                    <a:pt x="0" y="37"/>
                  </a:cubicBezTo>
                  <a:cubicBezTo>
                    <a:pt x="19" y="30"/>
                    <a:pt x="39" y="24"/>
                    <a:pt x="59" y="17"/>
                  </a:cubicBezTo>
                  <a:cubicBezTo>
                    <a:pt x="67" y="14"/>
                    <a:pt x="75" y="12"/>
                    <a:pt x="84" y="8"/>
                  </a:cubicBezTo>
                  <a:cubicBezTo>
                    <a:pt x="86" y="7"/>
                    <a:pt x="89" y="6"/>
                    <a:pt x="92" y="5"/>
                  </a:cubicBezTo>
                  <a:cubicBezTo>
                    <a:pt x="91" y="0"/>
                    <a:pt x="91" y="0"/>
                    <a:pt x="91" y="0"/>
                  </a:cubicBezTo>
                  <a:cubicBezTo>
                    <a:pt x="82" y="3"/>
                    <a:pt x="73" y="6"/>
                    <a:pt x="64" y="10"/>
                  </a:cubicBezTo>
                  <a:cubicBezTo>
                    <a:pt x="54" y="13"/>
                    <a:pt x="44" y="16"/>
                    <a:pt x="33"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61" hidden="1"/>
            <p:cNvSpPr>
              <a:spLocks/>
            </p:cNvSpPr>
            <p:nvPr userDrawn="1"/>
          </p:nvSpPr>
          <p:spPr bwMode="auto">
            <a:xfrm>
              <a:off x="3367" y="2898"/>
              <a:ext cx="99" cy="57"/>
            </a:xfrm>
            <a:custGeom>
              <a:avLst/>
              <a:gdLst>
                <a:gd name="T0" fmla="*/ 40 w 42"/>
                <a:gd name="T1" fmla="*/ 0 h 24"/>
                <a:gd name="T2" fmla="*/ 0 w 42"/>
                <a:gd name="T3" fmla="*/ 18 h 24"/>
                <a:gd name="T4" fmla="*/ 2 w 42"/>
                <a:gd name="T5" fmla="*/ 24 h 24"/>
                <a:gd name="T6" fmla="*/ 42 w 42"/>
                <a:gd name="T7" fmla="*/ 7 h 24"/>
                <a:gd name="T8" fmla="*/ 40 w 42"/>
                <a:gd name="T9" fmla="*/ 0 h 24"/>
              </a:gdLst>
              <a:ahLst/>
              <a:cxnLst>
                <a:cxn ang="0">
                  <a:pos x="T0" y="T1"/>
                </a:cxn>
                <a:cxn ang="0">
                  <a:pos x="T2" y="T3"/>
                </a:cxn>
                <a:cxn ang="0">
                  <a:pos x="T4" y="T5"/>
                </a:cxn>
                <a:cxn ang="0">
                  <a:pos x="T6" y="T7"/>
                </a:cxn>
                <a:cxn ang="0">
                  <a:pos x="T8" y="T9"/>
                </a:cxn>
              </a:cxnLst>
              <a:rect l="0" t="0" r="r" b="b"/>
              <a:pathLst>
                <a:path w="42" h="24">
                  <a:moveTo>
                    <a:pt x="40" y="0"/>
                  </a:moveTo>
                  <a:cubicBezTo>
                    <a:pt x="27" y="6"/>
                    <a:pt x="14" y="12"/>
                    <a:pt x="0" y="18"/>
                  </a:cubicBezTo>
                  <a:cubicBezTo>
                    <a:pt x="1" y="20"/>
                    <a:pt x="1" y="22"/>
                    <a:pt x="2" y="24"/>
                  </a:cubicBezTo>
                  <a:cubicBezTo>
                    <a:pt x="15" y="18"/>
                    <a:pt x="28" y="12"/>
                    <a:pt x="42" y="7"/>
                  </a:cubicBezTo>
                  <a:cubicBezTo>
                    <a:pt x="41" y="5"/>
                    <a:pt x="41" y="2"/>
                    <a:pt x="4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62" hidden="1"/>
            <p:cNvSpPr>
              <a:spLocks/>
            </p:cNvSpPr>
            <p:nvPr userDrawn="1"/>
          </p:nvSpPr>
          <p:spPr bwMode="auto">
            <a:xfrm>
              <a:off x="3500" y="2917"/>
              <a:ext cx="108" cy="48"/>
            </a:xfrm>
            <a:custGeom>
              <a:avLst/>
              <a:gdLst>
                <a:gd name="T0" fmla="*/ 0 w 46"/>
                <a:gd name="T1" fmla="*/ 20 h 20"/>
                <a:gd name="T2" fmla="*/ 33 w 46"/>
                <a:gd name="T3" fmla="*/ 10 h 20"/>
                <a:gd name="T4" fmla="*/ 45 w 46"/>
                <a:gd name="T5" fmla="*/ 6 h 20"/>
                <a:gd name="T6" fmla="*/ 46 w 46"/>
                <a:gd name="T7" fmla="*/ 0 h 20"/>
                <a:gd name="T8" fmla="*/ 1 w 46"/>
                <a:gd name="T9" fmla="*/ 14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3" y="10"/>
                  </a:cubicBezTo>
                  <a:cubicBezTo>
                    <a:pt x="37" y="9"/>
                    <a:pt x="41" y="7"/>
                    <a:pt x="45" y="6"/>
                  </a:cubicBezTo>
                  <a:cubicBezTo>
                    <a:pt x="46" y="4"/>
                    <a:pt x="46" y="2"/>
                    <a:pt x="46" y="0"/>
                  </a:cubicBezTo>
                  <a:cubicBezTo>
                    <a:pt x="31" y="5"/>
                    <a:pt x="16" y="9"/>
                    <a:pt x="1" y="14"/>
                  </a:cubicBezTo>
                  <a:cubicBezTo>
                    <a:pt x="1" y="16"/>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63" hidden="1"/>
            <p:cNvSpPr>
              <a:spLocks/>
            </p:cNvSpPr>
            <p:nvPr userDrawn="1"/>
          </p:nvSpPr>
          <p:spPr bwMode="auto">
            <a:xfrm>
              <a:off x="3384" y="2960"/>
              <a:ext cx="94" cy="57"/>
            </a:xfrm>
            <a:custGeom>
              <a:avLst/>
              <a:gdLst>
                <a:gd name="T0" fmla="*/ 40 w 40"/>
                <a:gd name="T1" fmla="*/ 5 h 24"/>
                <a:gd name="T2" fmla="*/ 39 w 40"/>
                <a:gd name="T3" fmla="*/ 0 h 24"/>
                <a:gd name="T4" fmla="*/ 33 w 40"/>
                <a:gd name="T5" fmla="*/ 2 h 24"/>
                <a:gd name="T6" fmla="*/ 0 w 40"/>
                <a:gd name="T7" fmla="*/ 17 h 24"/>
                <a:gd name="T8" fmla="*/ 1 w 40"/>
                <a:gd name="T9" fmla="*/ 24 h 24"/>
                <a:gd name="T10" fmla="*/ 11 w 40"/>
                <a:gd name="T11" fmla="*/ 18 h 24"/>
                <a:gd name="T12" fmla="*/ 40 w 4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5"/>
                  </a:moveTo>
                  <a:cubicBezTo>
                    <a:pt x="40" y="3"/>
                    <a:pt x="39" y="1"/>
                    <a:pt x="39" y="0"/>
                  </a:cubicBezTo>
                  <a:cubicBezTo>
                    <a:pt x="37" y="0"/>
                    <a:pt x="35" y="1"/>
                    <a:pt x="33" y="2"/>
                  </a:cubicBezTo>
                  <a:cubicBezTo>
                    <a:pt x="21" y="6"/>
                    <a:pt x="10" y="11"/>
                    <a:pt x="0" y="17"/>
                  </a:cubicBezTo>
                  <a:cubicBezTo>
                    <a:pt x="1" y="24"/>
                    <a:pt x="1" y="24"/>
                    <a:pt x="1" y="24"/>
                  </a:cubicBezTo>
                  <a:cubicBezTo>
                    <a:pt x="4" y="22"/>
                    <a:pt x="7" y="20"/>
                    <a:pt x="11" y="18"/>
                  </a:cubicBezTo>
                  <a:cubicBezTo>
                    <a:pt x="20" y="12"/>
                    <a:pt x="30" y="8"/>
                    <a:pt x="4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4" hidden="1"/>
            <p:cNvSpPr>
              <a:spLocks/>
            </p:cNvSpPr>
            <p:nvPr userDrawn="1"/>
          </p:nvSpPr>
          <p:spPr bwMode="auto">
            <a:xfrm>
              <a:off x="3623" y="2879"/>
              <a:ext cx="125" cy="48"/>
            </a:xfrm>
            <a:custGeom>
              <a:avLst/>
              <a:gdLst>
                <a:gd name="T0" fmla="*/ 0 w 53"/>
                <a:gd name="T1" fmla="*/ 15 h 20"/>
                <a:gd name="T2" fmla="*/ 1 w 53"/>
                <a:gd name="T3" fmla="*/ 20 h 20"/>
                <a:gd name="T4" fmla="*/ 18 w 53"/>
                <a:gd name="T5" fmla="*/ 15 h 20"/>
                <a:gd name="T6" fmla="*/ 53 w 53"/>
                <a:gd name="T7" fmla="*/ 5 h 20"/>
                <a:gd name="T8" fmla="*/ 52 w 53"/>
                <a:gd name="T9" fmla="*/ 0 h 20"/>
                <a:gd name="T10" fmla="*/ 32 w 53"/>
                <a:gd name="T11" fmla="*/ 5 h 20"/>
                <a:gd name="T12" fmla="*/ 0 w 53"/>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0" y="15"/>
                  </a:moveTo>
                  <a:cubicBezTo>
                    <a:pt x="1" y="16"/>
                    <a:pt x="1" y="18"/>
                    <a:pt x="1" y="20"/>
                  </a:cubicBezTo>
                  <a:cubicBezTo>
                    <a:pt x="7" y="19"/>
                    <a:pt x="12" y="17"/>
                    <a:pt x="18" y="15"/>
                  </a:cubicBezTo>
                  <a:cubicBezTo>
                    <a:pt x="30" y="12"/>
                    <a:pt x="42" y="9"/>
                    <a:pt x="53" y="5"/>
                  </a:cubicBezTo>
                  <a:cubicBezTo>
                    <a:pt x="52" y="0"/>
                    <a:pt x="52" y="0"/>
                    <a:pt x="52" y="0"/>
                  </a:cubicBezTo>
                  <a:cubicBezTo>
                    <a:pt x="45" y="2"/>
                    <a:pt x="38" y="3"/>
                    <a:pt x="32" y="5"/>
                  </a:cubicBezTo>
                  <a:cubicBezTo>
                    <a:pt x="21" y="8"/>
                    <a:pt x="11" y="11"/>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65" hidden="1"/>
            <p:cNvSpPr>
              <a:spLocks/>
            </p:cNvSpPr>
            <p:nvPr userDrawn="1"/>
          </p:nvSpPr>
          <p:spPr bwMode="auto">
            <a:xfrm>
              <a:off x="3166" y="3046"/>
              <a:ext cx="158" cy="88"/>
            </a:xfrm>
            <a:custGeom>
              <a:avLst/>
              <a:gdLst>
                <a:gd name="T0" fmla="*/ 58 w 67"/>
                <a:gd name="T1" fmla="*/ 11 h 37"/>
                <a:gd name="T2" fmla="*/ 65 w 67"/>
                <a:gd name="T3" fmla="*/ 6 h 37"/>
                <a:gd name="T4" fmla="*/ 67 w 67"/>
                <a:gd name="T5" fmla="*/ 0 h 37"/>
                <a:gd name="T6" fmla="*/ 46 w 67"/>
                <a:gd name="T7" fmla="*/ 15 h 37"/>
                <a:gd name="T8" fmla="*/ 1 w 67"/>
                <a:gd name="T9" fmla="*/ 34 h 37"/>
                <a:gd name="T10" fmla="*/ 0 w 67"/>
                <a:gd name="T11" fmla="*/ 37 h 37"/>
                <a:gd name="T12" fmla="*/ 38 w 67"/>
                <a:gd name="T13" fmla="*/ 22 h 37"/>
                <a:gd name="T14" fmla="*/ 58 w 6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58" y="11"/>
                  </a:moveTo>
                  <a:cubicBezTo>
                    <a:pt x="60" y="9"/>
                    <a:pt x="63" y="8"/>
                    <a:pt x="65" y="6"/>
                  </a:cubicBezTo>
                  <a:cubicBezTo>
                    <a:pt x="67" y="0"/>
                    <a:pt x="67" y="0"/>
                    <a:pt x="67" y="0"/>
                  </a:cubicBezTo>
                  <a:cubicBezTo>
                    <a:pt x="60" y="6"/>
                    <a:pt x="54" y="11"/>
                    <a:pt x="46" y="15"/>
                  </a:cubicBezTo>
                  <a:cubicBezTo>
                    <a:pt x="31" y="22"/>
                    <a:pt x="16" y="28"/>
                    <a:pt x="1" y="34"/>
                  </a:cubicBezTo>
                  <a:cubicBezTo>
                    <a:pt x="0" y="37"/>
                    <a:pt x="0" y="37"/>
                    <a:pt x="0" y="37"/>
                  </a:cubicBezTo>
                  <a:cubicBezTo>
                    <a:pt x="13" y="32"/>
                    <a:pt x="25" y="27"/>
                    <a:pt x="38" y="22"/>
                  </a:cubicBezTo>
                  <a:cubicBezTo>
                    <a:pt x="45" y="19"/>
                    <a:pt x="51" y="15"/>
                    <a:pt x="58"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66" hidden="1"/>
            <p:cNvSpPr>
              <a:spLocks/>
            </p:cNvSpPr>
            <p:nvPr userDrawn="1"/>
          </p:nvSpPr>
          <p:spPr bwMode="auto">
            <a:xfrm>
              <a:off x="3263" y="2729"/>
              <a:ext cx="47" cy="19"/>
            </a:xfrm>
            <a:custGeom>
              <a:avLst/>
              <a:gdLst>
                <a:gd name="T0" fmla="*/ 2 w 20"/>
                <a:gd name="T1" fmla="*/ 0 h 8"/>
                <a:gd name="T2" fmla="*/ 0 w 20"/>
                <a:gd name="T3" fmla="*/ 8 h 8"/>
                <a:gd name="T4" fmla="*/ 20 w 20"/>
                <a:gd name="T5" fmla="*/ 0 h 8"/>
                <a:gd name="T6" fmla="*/ 2 w 20"/>
                <a:gd name="T7" fmla="*/ 0 h 8"/>
              </a:gdLst>
              <a:ahLst/>
              <a:cxnLst>
                <a:cxn ang="0">
                  <a:pos x="T0" y="T1"/>
                </a:cxn>
                <a:cxn ang="0">
                  <a:pos x="T2" y="T3"/>
                </a:cxn>
                <a:cxn ang="0">
                  <a:pos x="T4" y="T5"/>
                </a:cxn>
                <a:cxn ang="0">
                  <a:pos x="T6" y="T7"/>
                </a:cxn>
              </a:cxnLst>
              <a:rect l="0" t="0" r="r" b="b"/>
              <a:pathLst>
                <a:path w="20" h="8">
                  <a:moveTo>
                    <a:pt x="2" y="0"/>
                  </a:moveTo>
                  <a:cubicBezTo>
                    <a:pt x="0" y="8"/>
                    <a:pt x="0" y="8"/>
                    <a:pt x="0" y="8"/>
                  </a:cubicBezTo>
                  <a:cubicBezTo>
                    <a:pt x="6" y="5"/>
                    <a:pt x="13" y="3"/>
                    <a:pt x="20" y="0"/>
                  </a:cubicBez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67" hidden="1"/>
            <p:cNvSpPr>
              <a:spLocks/>
            </p:cNvSpPr>
            <p:nvPr userDrawn="1"/>
          </p:nvSpPr>
          <p:spPr bwMode="auto">
            <a:xfrm>
              <a:off x="3249" y="2729"/>
              <a:ext cx="170" cy="79"/>
            </a:xfrm>
            <a:custGeom>
              <a:avLst/>
              <a:gdLst>
                <a:gd name="T0" fmla="*/ 38 w 72"/>
                <a:gd name="T1" fmla="*/ 13 h 33"/>
                <a:gd name="T2" fmla="*/ 72 w 72"/>
                <a:gd name="T3" fmla="*/ 0 h 33"/>
                <a:gd name="T4" fmla="*/ 72 w 72"/>
                <a:gd name="T5" fmla="*/ 0 h 33"/>
                <a:gd name="T6" fmla="*/ 54 w 72"/>
                <a:gd name="T7" fmla="*/ 0 h 33"/>
                <a:gd name="T8" fmla="*/ 41 w 72"/>
                <a:gd name="T9" fmla="*/ 6 h 33"/>
                <a:gd name="T10" fmla="*/ 13 w 72"/>
                <a:gd name="T11" fmla="*/ 19 h 33"/>
                <a:gd name="T12" fmla="*/ 1 w 72"/>
                <a:gd name="T13" fmla="*/ 27 h 33"/>
                <a:gd name="T14" fmla="*/ 0 w 72"/>
                <a:gd name="T15" fmla="*/ 33 h 33"/>
                <a:gd name="T16" fmla="*/ 12 w 72"/>
                <a:gd name="T17" fmla="*/ 27 h 33"/>
                <a:gd name="T18" fmla="*/ 38 w 72"/>
                <a:gd name="T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3">
                  <a:moveTo>
                    <a:pt x="38" y="13"/>
                  </a:moveTo>
                  <a:cubicBezTo>
                    <a:pt x="49" y="9"/>
                    <a:pt x="61" y="5"/>
                    <a:pt x="72" y="0"/>
                  </a:cubicBezTo>
                  <a:cubicBezTo>
                    <a:pt x="72" y="0"/>
                    <a:pt x="72" y="0"/>
                    <a:pt x="72" y="0"/>
                  </a:cubicBezTo>
                  <a:cubicBezTo>
                    <a:pt x="54" y="0"/>
                    <a:pt x="54" y="0"/>
                    <a:pt x="54" y="0"/>
                  </a:cubicBezTo>
                  <a:cubicBezTo>
                    <a:pt x="50" y="2"/>
                    <a:pt x="45" y="4"/>
                    <a:pt x="41" y="6"/>
                  </a:cubicBezTo>
                  <a:cubicBezTo>
                    <a:pt x="31" y="10"/>
                    <a:pt x="22" y="15"/>
                    <a:pt x="13" y="19"/>
                  </a:cubicBezTo>
                  <a:cubicBezTo>
                    <a:pt x="9" y="22"/>
                    <a:pt x="5" y="24"/>
                    <a:pt x="1" y="27"/>
                  </a:cubicBezTo>
                  <a:cubicBezTo>
                    <a:pt x="0" y="33"/>
                    <a:pt x="0" y="33"/>
                    <a:pt x="0" y="33"/>
                  </a:cubicBezTo>
                  <a:cubicBezTo>
                    <a:pt x="4" y="31"/>
                    <a:pt x="8" y="29"/>
                    <a:pt x="12" y="27"/>
                  </a:cubicBezTo>
                  <a:cubicBezTo>
                    <a:pt x="21" y="23"/>
                    <a:pt x="29" y="17"/>
                    <a:pt x="38"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68" hidden="1"/>
            <p:cNvSpPr>
              <a:spLocks/>
            </p:cNvSpPr>
            <p:nvPr userDrawn="1"/>
          </p:nvSpPr>
          <p:spPr bwMode="auto">
            <a:xfrm>
              <a:off x="3256" y="2729"/>
              <a:ext cx="104" cy="48"/>
            </a:xfrm>
            <a:custGeom>
              <a:avLst/>
              <a:gdLst>
                <a:gd name="T0" fmla="*/ 44 w 44"/>
                <a:gd name="T1" fmla="*/ 0 h 20"/>
                <a:gd name="T2" fmla="*/ 30 w 44"/>
                <a:gd name="T3" fmla="*/ 0 h 20"/>
                <a:gd name="T4" fmla="*/ 1 w 44"/>
                <a:gd name="T5" fmla="*/ 13 h 20"/>
                <a:gd name="T6" fmla="*/ 0 w 44"/>
                <a:gd name="T7" fmla="*/ 20 h 20"/>
                <a:gd name="T8" fmla="*/ 25 w 44"/>
                <a:gd name="T9" fmla="*/ 8 h 20"/>
                <a:gd name="T10" fmla="*/ 44 w 44"/>
                <a:gd name="T11" fmla="*/ 0 h 20"/>
              </a:gdLst>
              <a:ahLst/>
              <a:cxnLst>
                <a:cxn ang="0">
                  <a:pos x="T0" y="T1"/>
                </a:cxn>
                <a:cxn ang="0">
                  <a:pos x="T2" y="T3"/>
                </a:cxn>
                <a:cxn ang="0">
                  <a:pos x="T4" y="T5"/>
                </a:cxn>
                <a:cxn ang="0">
                  <a:pos x="T6" y="T7"/>
                </a:cxn>
                <a:cxn ang="0">
                  <a:pos x="T8" y="T9"/>
                </a:cxn>
                <a:cxn ang="0">
                  <a:pos x="T10" y="T11"/>
                </a:cxn>
              </a:cxnLst>
              <a:rect l="0" t="0" r="r" b="b"/>
              <a:pathLst>
                <a:path w="44" h="20">
                  <a:moveTo>
                    <a:pt x="44" y="0"/>
                  </a:moveTo>
                  <a:cubicBezTo>
                    <a:pt x="30" y="0"/>
                    <a:pt x="30" y="0"/>
                    <a:pt x="30" y="0"/>
                  </a:cubicBezTo>
                  <a:cubicBezTo>
                    <a:pt x="20" y="4"/>
                    <a:pt x="11" y="9"/>
                    <a:pt x="1" y="13"/>
                  </a:cubicBezTo>
                  <a:cubicBezTo>
                    <a:pt x="0" y="20"/>
                    <a:pt x="0" y="20"/>
                    <a:pt x="0" y="20"/>
                  </a:cubicBezTo>
                  <a:cubicBezTo>
                    <a:pt x="8" y="16"/>
                    <a:pt x="16" y="12"/>
                    <a:pt x="25" y="8"/>
                  </a:cubicBezTo>
                  <a:cubicBezTo>
                    <a:pt x="32" y="5"/>
                    <a:pt x="38" y="3"/>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69" hidden="1"/>
            <p:cNvSpPr>
              <a:spLocks/>
            </p:cNvSpPr>
            <p:nvPr userDrawn="1"/>
          </p:nvSpPr>
          <p:spPr bwMode="auto">
            <a:xfrm>
              <a:off x="3504" y="2894"/>
              <a:ext cx="109" cy="47"/>
            </a:xfrm>
            <a:custGeom>
              <a:avLst/>
              <a:gdLst>
                <a:gd name="T0" fmla="*/ 0 w 46"/>
                <a:gd name="T1" fmla="*/ 20 h 20"/>
                <a:gd name="T2" fmla="*/ 32 w 46"/>
                <a:gd name="T3" fmla="*/ 10 h 20"/>
                <a:gd name="T4" fmla="*/ 45 w 46"/>
                <a:gd name="T5" fmla="*/ 6 h 20"/>
                <a:gd name="T6" fmla="*/ 46 w 46"/>
                <a:gd name="T7" fmla="*/ 0 h 20"/>
                <a:gd name="T8" fmla="*/ 1 w 46"/>
                <a:gd name="T9" fmla="*/ 15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2" y="10"/>
                  </a:cubicBezTo>
                  <a:cubicBezTo>
                    <a:pt x="37" y="8"/>
                    <a:pt x="41" y="7"/>
                    <a:pt x="45" y="6"/>
                  </a:cubicBezTo>
                  <a:cubicBezTo>
                    <a:pt x="46" y="4"/>
                    <a:pt x="46" y="2"/>
                    <a:pt x="46" y="0"/>
                  </a:cubicBezTo>
                  <a:cubicBezTo>
                    <a:pt x="31" y="4"/>
                    <a:pt x="16" y="10"/>
                    <a:pt x="1" y="15"/>
                  </a:cubicBezTo>
                  <a:cubicBezTo>
                    <a:pt x="1" y="17"/>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0" hidden="1"/>
            <p:cNvSpPr>
              <a:spLocks/>
            </p:cNvSpPr>
            <p:nvPr userDrawn="1"/>
          </p:nvSpPr>
          <p:spPr bwMode="auto">
            <a:xfrm>
              <a:off x="3620" y="2855"/>
              <a:ext cx="123" cy="50"/>
            </a:xfrm>
            <a:custGeom>
              <a:avLst/>
              <a:gdLst>
                <a:gd name="T0" fmla="*/ 0 w 52"/>
                <a:gd name="T1" fmla="*/ 15 h 21"/>
                <a:gd name="T2" fmla="*/ 1 w 52"/>
                <a:gd name="T3" fmla="*/ 21 h 21"/>
                <a:gd name="T4" fmla="*/ 38 w 52"/>
                <a:gd name="T5" fmla="*/ 10 h 21"/>
                <a:gd name="T6" fmla="*/ 52 w 52"/>
                <a:gd name="T7" fmla="*/ 5 h 21"/>
                <a:gd name="T8" fmla="*/ 51 w 52"/>
                <a:gd name="T9" fmla="*/ 0 h 21"/>
                <a:gd name="T10" fmla="*/ 10 w 52"/>
                <a:gd name="T11" fmla="*/ 12 h 21"/>
                <a:gd name="T12" fmla="*/ 0 w 5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0" y="15"/>
                  </a:moveTo>
                  <a:cubicBezTo>
                    <a:pt x="0" y="17"/>
                    <a:pt x="1" y="19"/>
                    <a:pt x="1" y="21"/>
                  </a:cubicBezTo>
                  <a:cubicBezTo>
                    <a:pt x="13" y="17"/>
                    <a:pt x="26" y="13"/>
                    <a:pt x="38" y="10"/>
                  </a:cubicBezTo>
                  <a:cubicBezTo>
                    <a:pt x="43" y="8"/>
                    <a:pt x="47" y="7"/>
                    <a:pt x="52" y="5"/>
                  </a:cubicBezTo>
                  <a:cubicBezTo>
                    <a:pt x="51" y="0"/>
                    <a:pt x="51" y="0"/>
                    <a:pt x="51" y="0"/>
                  </a:cubicBezTo>
                  <a:cubicBezTo>
                    <a:pt x="37" y="4"/>
                    <a:pt x="23" y="7"/>
                    <a:pt x="10" y="12"/>
                  </a:cubicBezTo>
                  <a:cubicBezTo>
                    <a:pt x="7" y="13"/>
                    <a:pt x="3"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71" hidden="1"/>
            <p:cNvSpPr>
              <a:spLocks/>
            </p:cNvSpPr>
            <p:nvPr userDrawn="1"/>
          </p:nvSpPr>
          <p:spPr bwMode="auto">
            <a:xfrm>
              <a:off x="3175" y="3015"/>
              <a:ext cx="157" cy="86"/>
            </a:xfrm>
            <a:custGeom>
              <a:avLst/>
              <a:gdLst>
                <a:gd name="T0" fmla="*/ 58 w 66"/>
                <a:gd name="T1" fmla="*/ 10 h 36"/>
                <a:gd name="T2" fmla="*/ 64 w 66"/>
                <a:gd name="T3" fmla="*/ 6 h 36"/>
                <a:gd name="T4" fmla="*/ 66 w 66"/>
                <a:gd name="T5" fmla="*/ 0 h 36"/>
                <a:gd name="T6" fmla="*/ 37 w 66"/>
                <a:gd name="T7" fmla="*/ 18 h 36"/>
                <a:gd name="T8" fmla="*/ 0 w 66"/>
                <a:gd name="T9" fmla="*/ 34 h 36"/>
                <a:gd name="T10" fmla="*/ 0 w 66"/>
                <a:gd name="T11" fmla="*/ 36 h 36"/>
                <a:gd name="T12" fmla="*/ 13 w 66"/>
                <a:gd name="T13" fmla="*/ 31 h 36"/>
                <a:gd name="T14" fmla="*/ 58 w 66"/>
                <a:gd name="T15" fmla="*/ 1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58" y="10"/>
                  </a:moveTo>
                  <a:cubicBezTo>
                    <a:pt x="60" y="9"/>
                    <a:pt x="62" y="7"/>
                    <a:pt x="64" y="6"/>
                  </a:cubicBezTo>
                  <a:cubicBezTo>
                    <a:pt x="66" y="0"/>
                    <a:pt x="66" y="0"/>
                    <a:pt x="66" y="0"/>
                  </a:cubicBezTo>
                  <a:cubicBezTo>
                    <a:pt x="57" y="6"/>
                    <a:pt x="47" y="13"/>
                    <a:pt x="37" y="18"/>
                  </a:cubicBezTo>
                  <a:cubicBezTo>
                    <a:pt x="25" y="24"/>
                    <a:pt x="13" y="29"/>
                    <a:pt x="0" y="34"/>
                  </a:cubicBezTo>
                  <a:cubicBezTo>
                    <a:pt x="0" y="36"/>
                    <a:pt x="0" y="36"/>
                    <a:pt x="0" y="36"/>
                  </a:cubicBezTo>
                  <a:cubicBezTo>
                    <a:pt x="4" y="35"/>
                    <a:pt x="9" y="33"/>
                    <a:pt x="13" y="31"/>
                  </a:cubicBezTo>
                  <a:cubicBezTo>
                    <a:pt x="28" y="24"/>
                    <a:pt x="43" y="18"/>
                    <a:pt x="5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72" hidden="1"/>
            <p:cNvSpPr>
              <a:spLocks/>
            </p:cNvSpPr>
            <p:nvPr userDrawn="1"/>
          </p:nvSpPr>
          <p:spPr bwMode="auto">
            <a:xfrm>
              <a:off x="3379" y="2941"/>
              <a:ext cx="94" cy="55"/>
            </a:xfrm>
            <a:custGeom>
              <a:avLst/>
              <a:gdLst>
                <a:gd name="T0" fmla="*/ 40 w 40"/>
                <a:gd name="T1" fmla="*/ 4 h 23"/>
                <a:gd name="T2" fmla="*/ 39 w 40"/>
                <a:gd name="T3" fmla="*/ 0 h 23"/>
                <a:gd name="T4" fmla="*/ 37 w 40"/>
                <a:gd name="T5" fmla="*/ 0 h 23"/>
                <a:gd name="T6" fmla="*/ 0 w 40"/>
                <a:gd name="T7" fmla="*/ 18 h 23"/>
                <a:gd name="T8" fmla="*/ 0 w 40"/>
                <a:gd name="T9" fmla="*/ 19 h 23"/>
                <a:gd name="T10" fmla="*/ 1 w 40"/>
                <a:gd name="T11" fmla="*/ 23 h 23"/>
                <a:gd name="T12" fmla="*/ 9 w 40"/>
                <a:gd name="T13" fmla="*/ 18 h 23"/>
                <a:gd name="T14" fmla="*/ 40 w 4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3">
                  <a:moveTo>
                    <a:pt x="40" y="4"/>
                  </a:moveTo>
                  <a:cubicBezTo>
                    <a:pt x="40" y="3"/>
                    <a:pt x="40" y="1"/>
                    <a:pt x="39" y="0"/>
                  </a:cubicBezTo>
                  <a:cubicBezTo>
                    <a:pt x="38" y="0"/>
                    <a:pt x="38" y="0"/>
                    <a:pt x="37" y="0"/>
                  </a:cubicBezTo>
                  <a:cubicBezTo>
                    <a:pt x="24" y="5"/>
                    <a:pt x="11" y="11"/>
                    <a:pt x="0" y="18"/>
                  </a:cubicBezTo>
                  <a:cubicBezTo>
                    <a:pt x="0" y="18"/>
                    <a:pt x="0" y="18"/>
                    <a:pt x="0" y="19"/>
                  </a:cubicBezTo>
                  <a:cubicBezTo>
                    <a:pt x="1" y="23"/>
                    <a:pt x="1" y="23"/>
                    <a:pt x="1" y="23"/>
                  </a:cubicBezTo>
                  <a:cubicBezTo>
                    <a:pt x="4" y="21"/>
                    <a:pt x="6" y="20"/>
                    <a:pt x="9" y="18"/>
                  </a:cubicBezTo>
                  <a:cubicBezTo>
                    <a:pt x="19" y="13"/>
                    <a:pt x="30" y="8"/>
                    <a:pt x="40"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73" hidden="1"/>
            <p:cNvSpPr>
              <a:spLocks/>
            </p:cNvSpPr>
            <p:nvPr userDrawn="1"/>
          </p:nvSpPr>
          <p:spPr bwMode="auto">
            <a:xfrm>
              <a:off x="3183" y="2986"/>
              <a:ext cx="153" cy="84"/>
            </a:xfrm>
            <a:custGeom>
              <a:avLst/>
              <a:gdLst>
                <a:gd name="T0" fmla="*/ 52 w 65"/>
                <a:gd name="T1" fmla="*/ 12 h 35"/>
                <a:gd name="T2" fmla="*/ 64 w 65"/>
                <a:gd name="T3" fmla="*/ 5 h 35"/>
                <a:gd name="T4" fmla="*/ 65 w 65"/>
                <a:gd name="T5" fmla="*/ 0 h 35"/>
                <a:gd name="T6" fmla="*/ 61 w 65"/>
                <a:gd name="T7" fmla="*/ 2 h 35"/>
                <a:gd name="T8" fmla="*/ 16 w 65"/>
                <a:gd name="T9" fmla="*/ 26 h 35"/>
                <a:gd name="T10" fmla="*/ 1 w 65"/>
                <a:gd name="T11" fmla="*/ 32 h 35"/>
                <a:gd name="T12" fmla="*/ 0 w 65"/>
                <a:gd name="T13" fmla="*/ 35 h 35"/>
                <a:gd name="T14" fmla="*/ 26 w 65"/>
                <a:gd name="T15" fmla="*/ 24 h 35"/>
                <a:gd name="T16" fmla="*/ 52 w 65"/>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5">
                  <a:moveTo>
                    <a:pt x="52" y="12"/>
                  </a:moveTo>
                  <a:cubicBezTo>
                    <a:pt x="56" y="10"/>
                    <a:pt x="60" y="8"/>
                    <a:pt x="64" y="5"/>
                  </a:cubicBezTo>
                  <a:cubicBezTo>
                    <a:pt x="65" y="0"/>
                    <a:pt x="65" y="0"/>
                    <a:pt x="65" y="0"/>
                  </a:cubicBezTo>
                  <a:cubicBezTo>
                    <a:pt x="64" y="1"/>
                    <a:pt x="62" y="1"/>
                    <a:pt x="61" y="2"/>
                  </a:cubicBezTo>
                  <a:cubicBezTo>
                    <a:pt x="46" y="11"/>
                    <a:pt x="32" y="20"/>
                    <a:pt x="16" y="26"/>
                  </a:cubicBezTo>
                  <a:cubicBezTo>
                    <a:pt x="11" y="28"/>
                    <a:pt x="6" y="30"/>
                    <a:pt x="1" y="32"/>
                  </a:cubicBezTo>
                  <a:cubicBezTo>
                    <a:pt x="0" y="35"/>
                    <a:pt x="0" y="35"/>
                    <a:pt x="0" y="35"/>
                  </a:cubicBezTo>
                  <a:cubicBezTo>
                    <a:pt x="9" y="31"/>
                    <a:pt x="18" y="28"/>
                    <a:pt x="26" y="24"/>
                  </a:cubicBezTo>
                  <a:cubicBezTo>
                    <a:pt x="35" y="20"/>
                    <a:pt x="44" y="17"/>
                    <a:pt x="52"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74" hidden="1"/>
            <p:cNvSpPr>
              <a:spLocks/>
            </p:cNvSpPr>
            <p:nvPr userDrawn="1"/>
          </p:nvSpPr>
          <p:spPr bwMode="auto">
            <a:xfrm>
              <a:off x="3618" y="2832"/>
              <a:ext cx="118" cy="50"/>
            </a:xfrm>
            <a:custGeom>
              <a:avLst/>
              <a:gdLst>
                <a:gd name="T0" fmla="*/ 0 w 50"/>
                <a:gd name="T1" fmla="*/ 16 h 21"/>
                <a:gd name="T2" fmla="*/ 1 w 50"/>
                <a:gd name="T3" fmla="*/ 21 h 21"/>
                <a:gd name="T4" fmla="*/ 49 w 50"/>
                <a:gd name="T5" fmla="*/ 6 h 21"/>
                <a:gd name="T6" fmla="*/ 50 w 50"/>
                <a:gd name="T7" fmla="*/ 5 h 21"/>
                <a:gd name="T8" fmla="*/ 49 w 50"/>
                <a:gd name="T9" fmla="*/ 0 h 21"/>
                <a:gd name="T10" fmla="*/ 5 w 50"/>
                <a:gd name="T11" fmla="*/ 14 h 21"/>
                <a:gd name="T12" fmla="*/ 0 w 5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0" y="16"/>
                  </a:moveTo>
                  <a:cubicBezTo>
                    <a:pt x="0" y="18"/>
                    <a:pt x="0" y="20"/>
                    <a:pt x="1" y="21"/>
                  </a:cubicBezTo>
                  <a:cubicBezTo>
                    <a:pt x="17" y="16"/>
                    <a:pt x="33" y="11"/>
                    <a:pt x="49" y="6"/>
                  </a:cubicBezTo>
                  <a:cubicBezTo>
                    <a:pt x="49" y="6"/>
                    <a:pt x="50" y="6"/>
                    <a:pt x="50" y="5"/>
                  </a:cubicBezTo>
                  <a:cubicBezTo>
                    <a:pt x="49" y="0"/>
                    <a:pt x="49" y="0"/>
                    <a:pt x="49" y="0"/>
                  </a:cubicBezTo>
                  <a:cubicBezTo>
                    <a:pt x="34" y="5"/>
                    <a:pt x="19" y="9"/>
                    <a:pt x="5" y="14"/>
                  </a:cubicBezTo>
                  <a:cubicBezTo>
                    <a:pt x="3" y="15"/>
                    <a:pt x="2" y="15"/>
                    <a:pt x="0"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75" hidden="1"/>
            <p:cNvSpPr>
              <a:spLocks/>
            </p:cNvSpPr>
            <p:nvPr userDrawn="1"/>
          </p:nvSpPr>
          <p:spPr bwMode="auto">
            <a:xfrm>
              <a:off x="3374" y="2922"/>
              <a:ext cx="97" cy="52"/>
            </a:xfrm>
            <a:custGeom>
              <a:avLst/>
              <a:gdLst>
                <a:gd name="T0" fmla="*/ 41 w 41"/>
                <a:gd name="T1" fmla="*/ 6 h 22"/>
                <a:gd name="T2" fmla="*/ 40 w 41"/>
                <a:gd name="T3" fmla="*/ 0 h 22"/>
                <a:gd name="T4" fmla="*/ 25 w 41"/>
                <a:gd name="T5" fmla="*/ 6 h 22"/>
                <a:gd name="T6" fmla="*/ 0 w 41"/>
                <a:gd name="T7" fmla="*/ 18 h 22"/>
                <a:gd name="T8" fmla="*/ 1 w 41"/>
                <a:gd name="T9" fmla="*/ 22 h 22"/>
                <a:gd name="T10" fmla="*/ 7 w 41"/>
                <a:gd name="T11" fmla="*/ 20 h 22"/>
                <a:gd name="T12" fmla="*/ 41 w 41"/>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1" y="6"/>
                  </a:moveTo>
                  <a:cubicBezTo>
                    <a:pt x="40" y="4"/>
                    <a:pt x="40" y="2"/>
                    <a:pt x="40" y="0"/>
                  </a:cubicBezTo>
                  <a:cubicBezTo>
                    <a:pt x="35" y="2"/>
                    <a:pt x="30" y="4"/>
                    <a:pt x="25" y="6"/>
                  </a:cubicBezTo>
                  <a:cubicBezTo>
                    <a:pt x="16" y="9"/>
                    <a:pt x="8" y="14"/>
                    <a:pt x="0" y="18"/>
                  </a:cubicBezTo>
                  <a:cubicBezTo>
                    <a:pt x="0" y="19"/>
                    <a:pt x="0" y="21"/>
                    <a:pt x="1" y="22"/>
                  </a:cubicBezTo>
                  <a:cubicBezTo>
                    <a:pt x="3" y="21"/>
                    <a:pt x="5" y="21"/>
                    <a:pt x="7" y="20"/>
                  </a:cubicBezTo>
                  <a:cubicBezTo>
                    <a:pt x="18" y="15"/>
                    <a:pt x="29" y="10"/>
                    <a:pt x="41"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76" hidden="1"/>
            <p:cNvSpPr>
              <a:spLocks/>
            </p:cNvSpPr>
            <p:nvPr userDrawn="1"/>
          </p:nvSpPr>
          <p:spPr bwMode="auto">
            <a:xfrm>
              <a:off x="3509" y="2870"/>
              <a:ext cx="109" cy="52"/>
            </a:xfrm>
            <a:custGeom>
              <a:avLst/>
              <a:gdLst>
                <a:gd name="T0" fmla="*/ 0 w 46"/>
                <a:gd name="T1" fmla="*/ 22 h 22"/>
                <a:gd name="T2" fmla="*/ 26 w 46"/>
                <a:gd name="T3" fmla="*/ 12 h 22"/>
                <a:gd name="T4" fmla="*/ 45 w 46"/>
                <a:gd name="T5" fmla="*/ 6 h 22"/>
                <a:gd name="T6" fmla="*/ 46 w 46"/>
                <a:gd name="T7" fmla="*/ 0 h 22"/>
                <a:gd name="T8" fmla="*/ 1 w 46"/>
                <a:gd name="T9" fmla="*/ 16 h 22"/>
                <a:gd name="T10" fmla="*/ 1 w 46"/>
                <a:gd name="T11" fmla="*/ 16 h 22"/>
                <a:gd name="T12" fmla="*/ 0 w 4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6" h="22">
                  <a:moveTo>
                    <a:pt x="0" y="22"/>
                  </a:moveTo>
                  <a:cubicBezTo>
                    <a:pt x="8" y="19"/>
                    <a:pt x="17" y="15"/>
                    <a:pt x="26" y="12"/>
                  </a:cubicBezTo>
                  <a:cubicBezTo>
                    <a:pt x="32" y="10"/>
                    <a:pt x="38" y="8"/>
                    <a:pt x="45" y="6"/>
                  </a:cubicBezTo>
                  <a:cubicBezTo>
                    <a:pt x="45" y="4"/>
                    <a:pt x="45" y="2"/>
                    <a:pt x="46" y="0"/>
                  </a:cubicBezTo>
                  <a:cubicBezTo>
                    <a:pt x="31" y="5"/>
                    <a:pt x="16" y="10"/>
                    <a:pt x="1" y="16"/>
                  </a:cubicBezTo>
                  <a:cubicBezTo>
                    <a:pt x="1" y="16"/>
                    <a:pt x="1" y="16"/>
                    <a:pt x="1" y="16"/>
                  </a:cubicBezTo>
                  <a:cubicBezTo>
                    <a:pt x="1" y="18"/>
                    <a:pt x="0" y="20"/>
                    <a:pt x="0"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7" hidden="1"/>
            <p:cNvSpPr>
              <a:spLocks/>
            </p:cNvSpPr>
            <p:nvPr userDrawn="1"/>
          </p:nvSpPr>
          <p:spPr bwMode="auto">
            <a:xfrm>
              <a:off x="3154" y="2213"/>
              <a:ext cx="667" cy="454"/>
            </a:xfrm>
            <a:custGeom>
              <a:avLst/>
              <a:gdLst>
                <a:gd name="T0" fmla="*/ 0 w 282"/>
                <a:gd name="T1" fmla="*/ 0 h 191"/>
                <a:gd name="T2" fmla="*/ 59 w 282"/>
                <a:gd name="T3" fmla="*/ 0 h 191"/>
                <a:gd name="T4" fmla="*/ 78 w 282"/>
                <a:gd name="T5" fmla="*/ 83 h 191"/>
                <a:gd name="T6" fmla="*/ 86 w 282"/>
                <a:gd name="T7" fmla="*/ 133 h 191"/>
                <a:gd name="T8" fmla="*/ 96 w 282"/>
                <a:gd name="T9" fmla="*/ 83 h 191"/>
                <a:gd name="T10" fmla="*/ 115 w 282"/>
                <a:gd name="T11" fmla="*/ 0 h 191"/>
                <a:gd name="T12" fmla="*/ 166 w 282"/>
                <a:gd name="T13" fmla="*/ 0 h 191"/>
                <a:gd name="T14" fmla="*/ 187 w 282"/>
                <a:gd name="T15" fmla="*/ 83 h 191"/>
                <a:gd name="T16" fmla="*/ 196 w 282"/>
                <a:gd name="T17" fmla="*/ 133 h 191"/>
                <a:gd name="T18" fmla="*/ 204 w 282"/>
                <a:gd name="T19" fmla="*/ 84 h 191"/>
                <a:gd name="T20" fmla="*/ 223 w 282"/>
                <a:gd name="T21" fmla="*/ 0 h 191"/>
                <a:gd name="T22" fmla="*/ 282 w 282"/>
                <a:gd name="T23" fmla="*/ 0 h 191"/>
                <a:gd name="T24" fmla="*/ 234 w 282"/>
                <a:gd name="T25" fmla="*/ 191 h 191"/>
                <a:gd name="T26" fmla="*/ 170 w 282"/>
                <a:gd name="T27" fmla="*/ 191 h 191"/>
                <a:gd name="T28" fmla="*/ 152 w 282"/>
                <a:gd name="T29" fmla="*/ 121 h 191"/>
                <a:gd name="T30" fmla="*/ 141 w 282"/>
                <a:gd name="T31" fmla="*/ 62 h 191"/>
                <a:gd name="T32" fmla="*/ 131 w 282"/>
                <a:gd name="T33" fmla="*/ 116 h 191"/>
                <a:gd name="T34" fmla="*/ 113 w 282"/>
                <a:gd name="T35" fmla="*/ 191 h 191"/>
                <a:gd name="T36" fmla="*/ 48 w 282"/>
                <a:gd name="T37" fmla="*/ 191 h 191"/>
                <a:gd name="T38" fmla="*/ 0 w 282"/>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91">
                  <a:moveTo>
                    <a:pt x="0" y="0"/>
                  </a:moveTo>
                  <a:cubicBezTo>
                    <a:pt x="59" y="0"/>
                    <a:pt x="59" y="0"/>
                    <a:pt x="59" y="0"/>
                  </a:cubicBezTo>
                  <a:cubicBezTo>
                    <a:pt x="78" y="83"/>
                    <a:pt x="78" y="83"/>
                    <a:pt x="78" y="83"/>
                  </a:cubicBezTo>
                  <a:cubicBezTo>
                    <a:pt x="83" y="106"/>
                    <a:pt x="84" y="112"/>
                    <a:pt x="86" y="133"/>
                  </a:cubicBezTo>
                  <a:cubicBezTo>
                    <a:pt x="89" y="112"/>
                    <a:pt x="90" y="106"/>
                    <a:pt x="96" y="83"/>
                  </a:cubicBezTo>
                  <a:cubicBezTo>
                    <a:pt x="115" y="0"/>
                    <a:pt x="115" y="0"/>
                    <a:pt x="115" y="0"/>
                  </a:cubicBezTo>
                  <a:cubicBezTo>
                    <a:pt x="166" y="0"/>
                    <a:pt x="166" y="0"/>
                    <a:pt x="166" y="0"/>
                  </a:cubicBezTo>
                  <a:cubicBezTo>
                    <a:pt x="187" y="83"/>
                    <a:pt x="187" y="83"/>
                    <a:pt x="187" y="83"/>
                  </a:cubicBezTo>
                  <a:cubicBezTo>
                    <a:pt x="193" y="107"/>
                    <a:pt x="194" y="112"/>
                    <a:pt x="196" y="133"/>
                  </a:cubicBezTo>
                  <a:cubicBezTo>
                    <a:pt x="199" y="112"/>
                    <a:pt x="200" y="106"/>
                    <a:pt x="204" y="84"/>
                  </a:cubicBezTo>
                  <a:cubicBezTo>
                    <a:pt x="223" y="0"/>
                    <a:pt x="223" y="0"/>
                    <a:pt x="223" y="0"/>
                  </a:cubicBezTo>
                  <a:cubicBezTo>
                    <a:pt x="282" y="0"/>
                    <a:pt x="282" y="0"/>
                    <a:pt x="282" y="0"/>
                  </a:cubicBezTo>
                  <a:cubicBezTo>
                    <a:pt x="234" y="191"/>
                    <a:pt x="234" y="191"/>
                    <a:pt x="234" y="191"/>
                  </a:cubicBezTo>
                  <a:cubicBezTo>
                    <a:pt x="170" y="191"/>
                    <a:pt x="170" y="191"/>
                    <a:pt x="170" y="191"/>
                  </a:cubicBezTo>
                  <a:cubicBezTo>
                    <a:pt x="152" y="121"/>
                    <a:pt x="152" y="121"/>
                    <a:pt x="152" y="121"/>
                  </a:cubicBezTo>
                  <a:cubicBezTo>
                    <a:pt x="146" y="95"/>
                    <a:pt x="145" y="88"/>
                    <a:pt x="141" y="62"/>
                  </a:cubicBezTo>
                  <a:cubicBezTo>
                    <a:pt x="138" y="86"/>
                    <a:pt x="136" y="92"/>
                    <a:pt x="131" y="116"/>
                  </a:cubicBezTo>
                  <a:cubicBezTo>
                    <a:pt x="113" y="191"/>
                    <a:pt x="113" y="191"/>
                    <a:pt x="113" y="191"/>
                  </a:cubicBezTo>
                  <a:cubicBezTo>
                    <a:pt x="48" y="191"/>
                    <a:pt x="48" y="191"/>
                    <a:pt x="48" y="19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8" hidden="1"/>
            <p:cNvSpPr>
              <a:spLocks/>
            </p:cNvSpPr>
            <p:nvPr userDrawn="1"/>
          </p:nvSpPr>
          <p:spPr bwMode="auto">
            <a:xfrm>
              <a:off x="3937" y="2218"/>
              <a:ext cx="227" cy="292"/>
            </a:xfrm>
            <a:custGeom>
              <a:avLst/>
              <a:gdLst>
                <a:gd name="T0" fmla="*/ 227 w 227"/>
                <a:gd name="T1" fmla="*/ 0 h 292"/>
                <a:gd name="T2" fmla="*/ 227 w 227"/>
                <a:gd name="T3" fmla="*/ 292 h 292"/>
                <a:gd name="T4" fmla="*/ 192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2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2" y="292"/>
                  </a:lnTo>
                  <a:lnTo>
                    <a:pt x="33" y="54"/>
                  </a:lnTo>
                  <a:lnTo>
                    <a:pt x="36" y="292"/>
                  </a:lnTo>
                  <a:lnTo>
                    <a:pt x="0" y="292"/>
                  </a:lnTo>
                  <a:lnTo>
                    <a:pt x="0" y="0"/>
                  </a:lnTo>
                  <a:lnTo>
                    <a:pt x="36" y="0"/>
                  </a:lnTo>
                  <a:lnTo>
                    <a:pt x="194" y="235"/>
                  </a:lnTo>
                  <a:lnTo>
                    <a:pt x="192"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79" hidden="1"/>
            <p:cNvSpPr>
              <a:spLocks noEditPoints="1"/>
            </p:cNvSpPr>
            <p:nvPr userDrawn="1"/>
          </p:nvSpPr>
          <p:spPr bwMode="auto">
            <a:xfrm>
              <a:off x="4197" y="2218"/>
              <a:ext cx="256" cy="292"/>
            </a:xfrm>
            <a:custGeom>
              <a:avLst/>
              <a:gdLst>
                <a:gd name="T0" fmla="*/ 173 w 256"/>
                <a:gd name="T1" fmla="*/ 171 h 292"/>
                <a:gd name="T2" fmla="*/ 130 w 256"/>
                <a:gd name="T3" fmla="*/ 50 h 292"/>
                <a:gd name="T4" fmla="*/ 86 w 256"/>
                <a:gd name="T5" fmla="*/ 171 h 292"/>
                <a:gd name="T6" fmla="*/ 173 w 256"/>
                <a:gd name="T7" fmla="*/ 171 h 292"/>
                <a:gd name="T8" fmla="*/ 185 w 256"/>
                <a:gd name="T9" fmla="*/ 204 h 292"/>
                <a:gd name="T10" fmla="*/ 74 w 256"/>
                <a:gd name="T11" fmla="*/ 204 h 292"/>
                <a:gd name="T12" fmla="*/ 41 w 256"/>
                <a:gd name="T13" fmla="*/ 292 h 292"/>
                <a:gd name="T14" fmla="*/ 0 w 256"/>
                <a:gd name="T15" fmla="*/ 292 h 292"/>
                <a:gd name="T16" fmla="*/ 109 w 256"/>
                <a:gd name="T17" fmla="*/ 0 h 292"/>
                <a:gd name="T18" fmla="*/ 152 w 256"/>
                <a:gd name="T19" fmla="*/ 0 h 292"/>
                <a:gd name="T20" fmla="*/ 256 w 256"/>
                <a:gd name="T21" fmla="*/ 292 h 292"/>
                <a:gd name="T22" fmla="*/ 216 w 256"/>
                <a:gd name="T23" fmla="*/ 292 h 292"/>
                <a:gd name="T24" fmla="*/ 185 w 256"/>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2">
                  <a:moveTo>
                    <a:pt x="173" y="171"/>
                  </a:moveTo>
                  <a:lnTo>
                    <a:pt x="130" y="50"/>
                  </a:lnTo>
                  <a:lnTo>
                    <a:pt x="86" y="171"/>
                  </a:lnTo>
                  <a:lnTo>
                    <a:pt x="173" y="171"/>
                  </a:lnTo>
                  <a:close/>
                  <a:moveTo>
                    <a:pt x="185" y="204"/>
                  </a:moveTo>
                  <a:lnTo>
                    <a:pt x="74" y="204"/>
                  </a:lnTo>
                  <a:lnTo>
                    <a:pt x="41" y="292"/>
                  </a:lnTo>
                  <a:lnTo>
                    <a:pt x="0" y="292"/>
                  </a:lnTo>
                  <a:lnTo>
                    <a:pt x="109" y="0"/>
                  </a:lnTo>
                  <a:lnTo>
                    <a:pt x="152" y="0"/>
                  </a:lnTo>
                  <a:lnTo>
                    <a:pt x="256"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80" hidden="1"/>
            <p:cNvSpPr>
              <a:spLocks/>
            </p:cNvSpPr>
            <p:nvPr userDrawn="1"/>
          </p:nvSpPr>
          <p:spPr bwMode="auto">
            <a:xfrm>
              <a:off x="4427" y="2218"/>
              <a:ext cx="215" cy="292"/>
            </a:xfrm>
            <a:custGeom>
              <a:avLst/>
              <a:gdLst>
                <a:gd name="T0" fmla="*/ 128 w 215"/>
                <a:gd name="T1" fmla="*/ 35 h 292"/>
                <a:gd name="T2" fmla="*/ 128 w 215"/>
                <a:gd name="T3" fmla="*/ 292 h 292"/>
                <a:gd name="T4" fmla="*/ 87 w 215"/>
                <a:gd name="T5" fmla="*/ 292 h 292"/>
                <a:gd name="T6" fmla="*/ 87 w 215"/>
                <a:gd name="T7" fmla="*/ 35 h 292"/>
                <a:gd name="T8" fmla="*/ 0 w 215"/>
                <a:gd name="T9" fmla="*/ 35 h 292"/>
                <a:gd name="T10" fmla="*/ 0 w 215"/>
                <a:gd name="T11" fmla="*/ 0 h 292"/>
                <a:gd name="T12" fmla="*/ 215 w 215"/>
                <a:gd name="T13" fmla="*/ 0 h 292"/>
                <a:gd name="T14" fmla="*/ 215 w 215"/>
                <a:gd name="T15" fmla="*/ 35 h 292"/>
                <a:gd name="T16" fmla="*/ 128 w 215"/>
                <a:gd name="T17" fmla="*/ 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92">
                  <a:moveTo>
                    <a:pt x="128" y="35"/>
                  </a:moveTo>
                  <a:lnTo>
                    <a:pt x="128" y="292"/>
                  </a:lnTo>
                  <a:lnTo>
                    <a:pt x="87" y="292"/>
                  </a:lnTo>
                  <a:lnTo>
                    <a:pt x="87" y="35"/>
                  </a:lnTo>
                  <a:lnTo>
                    <a:pt x="0" y="35"/>
                  </a:lnTo>
                  <a:lnTo>
                    <a:pt x="0" y="0"/>
                  </a:lnTo>
                  <a:lnTo>
                    <a:pt x="215" y="0"/>
                  </a:lnTo>
                  <a:lnTo>
                    <a:pt x="215" y="35"/>
                  </a:lnTo>
                  <a:lnTo>
                    <a:pt x="128"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Rectangle 81" hidden="1"/>
            <p:cNvSpPr>
              <a:spLocks noChangeArrowheads="1"/>
            </p:cNvSpPr>
            <p:nvPr userDrawn="1"/>
          </p:nvSpPr>
          <p:spPr bwMode="auto">
            <a:xfrm>
              <a:off x="4671" y="2218"/>
              <a:ext cx="40" cy="2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82" hidden="1"/>
            <p:cNvSpPr>
              <a:spLocks noEditPoints="1"/>
            </p:cNvSpPr>
            <p:nvPr userDrawn="1"/>
          </p:nvSpPr>
          <p:spPr bwMode="auto">
            <a:xfrm>
              <a:off x="4756" y="2211"/>
              <a:ext cx="293" cy="307"/>
            </a:xfrm>
            <a:custGeom>
              <a:avLst/>
              <a:gdLst>
                <a:gd name="T0" fmla="*/ 62 w 124"/>
                <a:gd name="T1" fmla="*/ 13 h 129"/>
                <a:gd name="T2" fmla="*/ 18 w 124"/>
                <a:gd name="T3" fmla="*/ 65 h 129"/>
                <a:gd name="T4" fmla="*/ 63 w 124"/>
                <a:gd name="T5" fmla="*/ 117 h 129"/>
                <a:gd name="T6" fmla="*/ 107 w 124"/>
                <a:gd name="T7" fmla="*/ 64 h 129"/>
                <a:gd name="T8" fmla="*/ 62 w 124"/>
                <a:gd name="T9" fmla="*/ 13 h 129"/>
                <a:gd name="T10" fmla="*/ 62 w 124"/>
                <a:gd name="T11" fmla="*/ 129 h 129"/>
                <a:gd name="T12" fmla="*/ 0 w 124"/>
                <a:gd name="T13" fmla="*/ 65 h 129"/>
                <a:gd name="T14" fmla="*/ 62 w 124"/>
                <a:gd name="T15" fmla="*/ 0 h 129"/>
                <a:gd name="T16" fmla="*/ 124 w 124"/>
                <a:gd name="T17" fmla="*/ 64 h 129"/>
                <a:gd name="T18" fmla="*/ 62 w 124"/>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9">
                  <a:moveTo>
                    <a:pt x="62" y="13"/>
                  </a:moveTo>
                  <a:cubicBezTo>
                    <a:pt x="31" y="13"/>
                    <a:pt x="18" y="37"/>
                    <a:pt x="18" y="65"/>
                  </a:cubicBezTo>
                  <a:cubicBezTo>
                    <a:pt x="18" y="91"/>
                    <a:pt x="31" y="117"/>
                    <a:pt x="63" y="117"/>
                  </a:cubicBezTo>
                  <a:cubicBezTo>
                    <a:pt x="96" y="117"/>
                    <a:pt x="107" y="89"/>
                    <a:pt x="107" y="64"/>
                  </a:cubicBezTo>
                  <a:cubicBezTo>
                    <a:pt x="106" y="34"/>
                    <a:pt x="91" y="13"/>
                    <a:pt x="62" y="13"/>
                  </a:cubicBezTo>
                  <a:moveTo>
                    <a:pt x="62" y="129"/>
                  </a:moveTo>
                  <a:cubicBezTo>
                    <a:pt x="24" y="129"/>
                    <a:pt x="0" y="103"/>
                    <a:pt x="0" y="65"/>
                  </a:cubicBezTo>
                  <a:cubicBezTo>
                    <a:pt x="0" y="19"/>
                    <a:pt x="32" y="0"/>
                    <a:pt x="62" y="0"/>
                  </a:cubicBezTo>
                  <a:cubicBezTo>
                    <a:pt x="97" y="0"/>
                    <a:pt x="124" y="23"/>
                    <a:pt x="124" y="64"/>
                  </a:cubicBezTo>
                  <a:cubicBezTo>
                    <a:pt x="124" y="100"/>
                    <a:pt x="103" y="129"/>
                    <a:pt x="62" y="1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83" hidden="1"/>
            <p:cNvSpPr>
              <a:spLocks/>
            </p:cNvSpPr>
            <p:nvPr userDrawn="1"/>
          </p:nvSpPr>
          <p:spPr bwMode="auto">
            <a:xfrm>
              <a:off x="5089" y="2218"/>
              <a:ext cx="227" cy="292"/>
            </a:xfrm>
            <a:custGeom>
              <a:avLst/>
              <a:gdLst>
                <a:gd name="T0" fmla="*/ 227 w 227"/>
                <a:gd name="T1" fmla="*/ 0 h 292"/>
                <a:gd name="T2" fmla="*/ 227 w 227"/>
                <a:gd name="T3" fmla="*/ 292 h 292"/>
                <a:gd name="T4" fmla="*/ 194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4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4" y="292"/>
                  </a:lnTo>
                  <a:lnTo>
                    <a:pt x="33" y="54"/>
                  </a:lnTo>
                  <a:lnTo>
                    <a:pt x="36" y="292"/>
                  </a:lnTo>
                  <a:lnTo>
                    <a:pt x="0" y="292"/>
                  </a:lnTo>
                  <a:lnTo>
                    <a:pt x="0" y="0"/>
                  </a:lnTo>
                  <a:lnTo>
                    <a:pt x="36" y="0"/>
                  </a:lnTo>
                  <a:lnTo>
                    <a:pt x="194" y="235"/>
                  </a:lnTo>
                  <a:lnTo>
                    <a:pt x="194"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84" hidden="1"/>
            <p:cNvSpPr>
              <a:spLocks noEditPoints="1"/>
            </p:cNvSpPr>
            <p:nvPr userDrawn="1"/>
          </p:nvSpPr>
          <p:spPr bwMode="auto">
            <a:xfrm>
              <a:off x="5349" y="2218"/>
              <a:ext cx="258" cy="292"/>
            </a:xfrm>
            <a:custGeom>
              <a:avLst/>
              <a:gdLst>
                <a:gd name="T0" fmla="*/ 173 w 258"/>
                <a:gd name="T1" fmla="*/ 171 h 292"/>
                <a:gd name="T2" fmla="*/ 131 w 258"/>
                <a:gd name="T3" fmla="*/ 50 h 292"/>
                <a:gd name="T4" fmla="*/ 86 w 258"/>
                <a:gd name="T5" fmla="*/ 171 h 292"/>
                <a:gd name="T6" fmla="*/ 173 w 258"/>
                <a:gd name="T7" fmla="*/ 171 h 292"/>
                <a:gd name="T8" fmla="*/ 185 w 258"/>
                <a:gd name="T9" fmla="*/ 204 h 292"/>
                <a:gd name="T10" fmla="*/ 74 w 258"/>
                <a:gd name="T11" fmla="*/ 204 h 292"/>
                <a:gd name="T12" fmla="*/ 41 w 258"/>
                <a:gd name="T13" fmla="*/ 292 h 292"/>
                <a:gd name="T14" fmla="*/ 0 w 258"/>
                <a:gd name="T15" fmla="*/ 292 h 292"/>
                <a:gd name="T16" fmla="*/ 112 w 258"/>
                <a:gd name="T17" fmla="*/ 0 h 292"/>
                <a:gd name="T18" fmla="*/ 152 w 258"/>
                <a:gd name="T19" fmla="*/ 0 h 292"/>
                <a:gd name="T20" fmla="*/ 258 w 258"/>
                <a:gd name="T21" fmla="*/ 292 h 292"/>
                <a:gd name="T22" fmla="*/ 216 w 258"/>
                <a:gd name="T23" fmla="*/ 292 h 292"/>
                <a:gd name="T24" fmla="*/ 185 w 258"/>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2">
                  <a:moveTo>
                    <a:pt x="173" y="171"/>
                  </a:moveTo>
                  <a:lnTo>
                    <a:pt x="131" y="50"/>
                  </a:lnTo>
                  <a:lnTo>
                    <a:pt x="86" y="171"/>
                  </a:lnTo>
                  <a:lnTo>
                    <a:pt x="173" y="171"/>
                  </a:lnTo>
                  <a:close/>
                  <a:moveTo>
                    <a:pt x="185" y="204"/>
                  </a:moveTo>
                  <a:lnTo>
                    <a:pt x="74" y="204"/>
                  </a:lnTo>
                  <a:lnTo>
                    <a:pt x="41" y="292"/>
                  </a:lnTo>
                  <a:lnTo>
                    <a:pt x="0" y="292"/>
                  </a:lnTo>
                  <a:lnTo>
                    <a:pt x="112" y="0"/>
                  </a:lnTo>
                  <a:lnTo>
                    <a:pt x="152" y="0"/>
                  </a:lnTo>
                  <a:lnTo>
                    <a:pt x="258"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85" hidden="1"/>
            <p:cNvSpPr>
              <a:spLocks/>
            </p:cNvSpPr>
            <p:nvPr userDrawn="1"/>
          </p:nvSpPr>
          <p:spPr bwMode="auto">
            <a:xfrm>
              <a:off x="5638" y="2218"/>
              <a:ext cx="180" cy="292"/>
            </a:xfrm>
            <a:custGeom>
              <a:avLst/>
              <a:gdLst>
                <a:gd name="T0" fmla="*/ 38 w 180"/>
                <a:gd name="T1" fmla="*/ 259 h 292"/>
                <a:gd name="T2" fmla="*/ 180 w 180"/>
                <a:gd name="T3" fmla="*/ 259 h 292"/>
                <a:gd name="T4" fmla="*/ 180 w 180"/>
                <a:gd name="T5" fmla="*/ 292 h 292"/>
                <a:gd name="T6" fmla="*/ 0 w 180"/>
                <a:gd name="T7" fmla="*/ 292 h 292"/>
                <a:gd name="T8" fmla="*/ 0 w 180"/>
                <a:gd name="T9" fmla="*/ 0 h 292"/>
                <a:gd name="T10" fmla="*/ 38 w 180"/>
                <a:gd name="T11" fmla="*/ 0 h 292"/>
                <a:gd name="T12" fmla="*/ 38 w 180"/>
                <a:gd name="T13" fmla="*/ 259 h 292"/>
              </a:gdLst>
              <a:ahLst/>
              <a:cxnLst>
                <a:cxn ang="0">
                  <a:pos x="T0" y="T1"/>
                </a:cxn>
                <a:cxn ang="0">
                  <a:pos x="T2" y="T3"/>
                </a:cxn>
                <a:cxn ang="0">
                  <a:pos x="T4" y="T5"/>
                </a:cxn>
                <a:cxn ang="0">
                  <a:pos x="T6" y="T7"/>
                </a:cxn>
                <a:cxn ang="0">
                  <a:pos x="T8" y="T9"/>
                </a:cxn>
                <a:cxn ang="0">
                  <a:pos x="T10" y="T11"/>
                </a:cxn>
                <a:cxn ang="0">
                  <a:pos x="T12" y="T13"/>
                </a:cxn>
              </a:cxnLst>
              <a:rect l="0" t="0" r="r" b="b"/>
              <a:pathLst>
                <a:path w="180" h="292">
                  <a:moveTo>
                    <a:pt x="38" y="259"/>
                  </a:moveTo>
                  <a:lnTo>
                    <a:pt x="180" y="259"/>
                  </a:lnTo>
                  <a:lnTo>
                    <a:pt x="180" y="292"/>
                  </a:lnTo>
                  <a:lnTo>
                    <a:pt x="0" y="292"/>
                  </a:lnTo>
                  <a:lnTo>
                    <a:pt x="0" y="0"/>
                  </a:lnTo>
                  <a:lnTo>
                    <a:pt x="38" y="0"/>
                  </a:lnTo>
                  <a:lnTo>
                    <a:pt x="38" y="2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86" hidden="1"/>
            <p:cNvSpPr>
              <a:spLocks/>
            </p:cNvSpPr>
            <p:nvPr userDrawn="1"/>
          </p:nvSpPr>
          <p:spPr bwMode="auto">
            <a:xfrm>
              <a:off x="3911" y="2553"/>
              <a:ext cx="407" cy="293"/>
            </a:xfrm>
            <a:custGeom>
              <a:avLst/>
              <a:gdLst>
                <a:gd name="T0" fmla="*/ 367 w 407"/>
                <a:gd name="T1" fmla="*/ 0 h 293"/>
                <a:gd name="T2" fmla="*/ 407 w 407"/>
                <a:gd name="T3" fmla="*/ 0 h 293"/>
                <a:gd name="T4" fmla="*/ 317 w 407"/>
                <a:gd name="T5" fmla="*/ 293 h 293"/>
                <a:gd name="T6" fmla="*/ 279 w 407"/>
                <a:gd name="T7" fmla="*/ 293 h 293"/>
                <a:gd name="T8" fmla="*/ 204 w 407"/>
                <a:gd name="T9" fmla="*/ 50 h 293"/>
                <a:gd name="T10" fmla="*/ 130 w 407"/>
                <a:gd name="T11" fmla="*/ 293 h 293"/>
                <a:gd name="T12" fmla="*/ 90 w 407"/>
                <a:gd name="T13" fmla="*/ 293 h 293"/>
                <a:gd name="T14" fmla="*/ 0 w 407"/>
                <a:gd name="T15" fmla="*/ 0 h 293"/>
                <a:gd name="T16" fmla="*/ 43 w 407"/>
                <a:gd name="T17" fmla="*/ 0 h 293"/>
                <a:gd name="T18" fmla="*/ 111 w 407"/>
                <a:gd name="T19" fmla="*/ 243 h 293"/>
                <a:gd name="T20" fmla="*/ 185 w 407"/>
                <a:gd name="T21" fmla="*/ 0 h 293"/>
                <a:gd name="T22" fmla="*/ 223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4" y="50"/>
                  </a:lnTo>
                  <a:lnTo>
                    <a:pt x="130" y="293"/>
                  </a:lnTo>
                  <a:lnTo>
                    <a:pt x="90" y="293"/>
                  </a:lnTo>
                  <a:lnTo>
                    <a:pt x="0" y="0"/>
                  </a:lnTo>
                  <a:lnTo>
                    <a:pt x="43" y="0"/>
                  </a:lnTo>
                  <a:lnTo>
                    <a:pt x="111" y="243"/>
                  </a:lnTo>
                  <a:lnTo>
                    <a:pt x="185" y="0"/>
                  </a:lnTo>
                  <a:lnTo>
                    <a:pt x="223"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87" hidden="1"/>
            <p:cNvSpPr>
              <a:spLocks noEditPoints="1"/>
            </p:cNvSpPr>
            <p:nvPr userDrawn="1"/>
          </p:nvSpPr>
          <p:spPr bwMode="auto">
            <a:xfrm>
              <a:off x="4304" y="2553"/>
              <a:ext cx="258" cy="293"/>
            </a:xfrm>
            <a:custGeom>
              <a:avLst/>
              <a:gdLst>
                <a:gd name="T0" fmla="*/ 173 w 258"/>
                <a:gd name="T1" fmla="*/ 172 h 293"/>
                <a:gd name="T2" fmla="*/ 130 w 258"/>
                <a:gd name="T3" fmla="*/ 50 h 293"/>
                <a:gd name="T4" fmla="*/ 85 w 258"/>
                <a:gd name="T5" fmla="*/ 172 h 293"/>
                <a:gd name="T6" fmla="*/ 173 w 258"/>
                <a:gd name="T7" fmla="*/ 172 h 293"/>
                <a:gd name="T8" fmla="*/ 184 w 258"/>
                <a:gd name="T9" fmla="*/ 205 h 293"/>
                <a:gd name="T10" fmla="*/ 73 w 258"/>
                <a:gd name="T11" fmla="*/ 205 h 293"/>
                <a:gd name="T12" fmla="*/ 40 w 258"/>
                <a:gd name="T13" fmla="*/ 293 h 293"/>
                <a:gd name="T14" fmla="*/ 0 w 258"/>
                <a:gd name="T15" fmla="*/ 293 h 293"/>
                <a:gd name="T16" fmla="*/ 111 w 258"/>
                <a:gd name="T17" fmla="*/ 0 h 293"/>
                <a:gd name="T18" fmla="*/ 151 w 258"/>
                <a:gd name="T19" fmla="*/ 0 h 293"/>
                <a:gd name="T20" fmla="*/ 258 w 258"/>
                <a:gd name="T21" fmla="*/ 293 h 293"/>
                <a:gd name="T22" fmla="*/ 215 w 258"/>
                <a:gd name="T23" fmla="*/ 293 h 293"/>
                <a:gd name="T24" fmla="*/ 184 w 258"/>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3">
                  <a:moveTo>
                    <a:pt x="173" y="172"/>
                  </a:moveTo>
                  <a:lnTo>
                    <a:pt x="130" y="50"/>
                  </a:lnTo>
                  <a:lnTo>
                    <a:pt x="85" y="172"/>
                  </a:lnTo>
                  <a:lnTo>
                    <a:pt x="173" y="172"/>
                  </a:lnTo>
                  <a:close/>
                  <a:moveTo>
                    <a:pt x="184" y="205"/>
                  </a:moveTo>
                  <a:lnTo>
                    <a:pt x="73" y="205"/>
                  </a:lnTo>
                  <a:lnTo>
                    <a:pt x="40" y="293"/>
                  </a:lnTo>
                  <a:lnTo>
                    <a:pt x="0" y="293"/>
                  </a:lnTo>
                  <a:lnTo>
                    <a:pt x="111" y="0"/>
                  </a:lnTo>
                  <a:lnTo>
                    <a:pt x="151" y="0"/>
                  </a:lnTo>
                  <a:lnTo>
                    <a:pt x="258" y="293"/>
                  </a:lnTo>
                  <a:lnTo>
                    <a:pt x="215"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88" hidden="1"/>
            <p:cNvSpPr>
              <a:spLocks/>
            </p:cNvSpPr>
            <p:nvPr userDrawn="1"/>
          </p:nvSpPr>
          <p:spPr bwMode="auto">
            <a:xfrm>
              <a:off x="4533" y="2553"/>
              <a:ext cx="216" cy="293"/>
            </a:xfrm>
            <a:custGeom>
              <a:avLst/>
              <a:gdLst>
                <a:gd name="T0" fmla="*/ 128 w 216"/>
                <a:gd name="T1" fmla="*/ 36 h 293"/>
                <a:gd name="T2" fmla="*/ 128 w 216"/>
                <a:gd name="T3" fmla="*/ 293 h 293"/>
                <a:gd name="T4" fmla="*/ 88 w 216"/>
                <a:gd name="T5" fmla="*/ 293 h 293"/>
                <a:gd name="T6" fmla="*/ 88 w 216"/>
                <a:gd name="T7" fmla="*/ 36 h 293"/>
                <a:gd name="T8" fmla="*/ 0 w 216"/>
                <a:gd name="T9" fmla="*/ 36 h 293"/>
                <a:gd name="T10" fmla="*/ 0 w 216"/>
                <a:gd name="T11" fmla="*/ 0 h 293"/>
                <a:gd name="T12" fmla="*/ 216 w 216"/>
                <a:gd name="T13" fmla="*/ 0 h 293"/>
                <a:gd name="T14" fmla="*/ 216 w 216"/>
                <a:gd name="T15" fmla="*/ 36 h 293"/>
                <a:gd name="T16" fmla="*/ 128 w 216"/>
                <a:gd name="T17"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93">
                  <a:moveTo>
                    <a:pt x="128" y="36"/>
                  </a:moveTo>
                  <a:lnTo>
                    <a:pt x="128" y="293"/>
                  </a:lnTo>
                  <a:lnTo>
                    <a:pt x="88" y="293"/>
                  </a:lnTo>
                  <a:lnTo>
                    <a:pt x="88" y="36"/>
                  </a:lnTo>
                  <a:lnTo>
                    <a:pt x="0" y="36"/>
                  </a:lnTo>
                  <a:lnTo>
                    <a:pt x="0" y="0"/>
                  </a:lnTo>
                  <a:lnTo>
                    <a:pt x="216" y="0"/>
                  </a:lnTo>
                  <a:lnTo>
                    <a:pt x="216" y="36"/>
                  </a:lnTo>
                  <a:lnTo>
                    <a:pt x="128"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89" hidden="1"/>
            <p:cNvSpPr>
              <a:spLocks/>
            </p:cNvSpPr>
            <p:nvPr userDrawn="1"/>
          </p:nvSpPr>
          <p:spPr bwMode="auto">
            <a:xfrm>
              <a:off x="4782" y="2553"/>
              <a:ext cx="203" cy="293"/>
            </a:xfrm>
            <a:custGeom>
              <a:avLst/>
              <a:gdLst>
                <a:gd name="T0" fmla="*/ 35 w 203"/>
                <a:gd name="T1" fmla="*/ 160 h 293"/>
                <a:gd name="T2" fmla="*/ 35 w 203"/>
                <a:gd name="T3" fmla="*/ 260 h 293"/>
                <a:gd name="T4" fmla="*/ 203 w 203"/>
                <a:gd name="T5" fmla="*/ 260 h 293"/>
                <a:gd name="T6" fmla="*/ 203 w 203"/>
                <a:gd name="T7" fmla="*/ 293 h 293"/>
                <a:gd name="T8" fmla="*/ 0 w 203"/>
                <a:gd name="T9" fmla="*/ 293 h 293"/>
                <a:gd name="T10" fmla="*/ 0 w 203"/>
                <a:gd name="T11" fmla="*/ 0 h 293"/>
                <a:gd name="T12" fmla="*/ 198 w 203"/>
                <a:gd name="T13" fmla="*/ 0 h 293"/>
                <a:gd name="T14" fmla="*/ 198 w 203"/>
                <a:gd name="T15" fmla="*/ 36 h 293"/>
                <a:gd name="T16" fmla="*/ 35 w 203"/>
                <a:gd name="T17" fmla="*/ 36 h 293"/>
                <a:gd name="T18" fmla="*/ 35 w 203"/>
                <a:gd name="T19" fmla="*/ 126 h 293"/>
                <a:gd name="T20" fmla="*/ 177 w 203"/>
                <a:gd name="T21" fmla="*/ 126 h 293"/>
                <a:gd name="T22" fmla="*/ 177 w 203"/>
                <a:gd name="T23" fmla="*/ 160 h 293"/>
                <a:gd name="T24" fmla="*/ 35 w 203"/>
                <a:gd name="T25"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93">
                  <a:moveTo>
                    <a:pt x="35" y="160"/>
                  </a:moveTo>
                  <a:lnTo>
                    <a:pt x="35" y="260"/>
                  </a:lnTo>
                  <a:lnTo>
                    <a:pt x="203" y="260"/>
                  </a:lnTo>
                  <a:lnTo>
                    <a:pt x="203" y="293"/>
                  </a:lnTo>
                  <a:lnTo>
                    <a:pt x="0" y="293"/>
                  </a:lnTo>
                  <a:lnTo>
                    <a:pt x="0" y="0"/>
                  </a:lnTo>
                  <a:lnTo>
                    <a:pt x="198" y="0"/>
                  </a:lnTo>
                  <a:lnTo>
                    <a:pt x="198" y="36"/>
                  </a:lnTo>
                  <a:lnTo>
                    <a:pt x="35" y="36"/>
                  </a:lnTo>
                  <a:lnTo>
                    <a:pt x="35" y="126"/>
                  </a:lnTo>
                  <a:lnTo>
                    <a:pt x="177" y="126"/>
                  </a:lnTo>
                  <a:lnTo>
                    <a:pt x="177" y="160"/>
                  </a:lnTo>
                  <a:lnTo>
                    <a:pt x="35"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90" hidden="1"/>
            <p:cNvSpPr>
              <a:spLocks noEditPoints="1"/>
            </p:cNvSpPr>
            <p:nvPr userDrawn="1"/>
          </p:nvSpPr>
          <p:spPr bwMode="auto">
            <a:xfrm>
              <a:off x="5023" y="2553"/>
              <a:ext cx="237" cy="293"/>
            </a:xfrm>
            <a:custGeom>
              <a:avLst/>
              <a:gdLst>
                <a:gd name="T0" fmla="*/ 16 w 100"/>
                <a:gd name="T1" fmla="*/ 58 h 123"/>
                <a:gd name="T2" fmla="*/ 48 w 100"/>
                <a:gd name="T3" fmla="*/ 58 h 123"/>
                <a:gd name="T4" fmla="*/ 63 w 100"/>
                <a:gd name="T5" fmla="*/ 56 h 123"/>
                <a:gd name="T6" fmla="*/ 78 w 100"/>
                <a:gd name="T7" fmla="*/ 36 h 123"/>
                <a:gd name="T8" fmla="*/ 71 w 100"/>
                <a:gd name="T9" fmla="*/ 19 h 123"/>
                <a:gd name="T10" fmla="*/ 47 w 100"/>
                <a:gd name="T11" fmla="*/ 14 h 123"/>
                <a:gd name="T12" fmla="*/ 16 w 100"/>
                <a:gd name="T13" fmla="*/ 14 h 123"/>
                <a:gd name="T14" fmla="*/ 16 w 100"/>
                <a:gd name="T15" fmla="*/ 58 h 123"/>
                <a:gd name="T16" fmla="*/ 16 w 100"/>
                <a:gd name="T17" fmla="*/ 71 h 123"/>
                <a:gd name="T18" fmla="*/ 16 w 100"/>
                <a:gd name="T19" fmla="*/ 123 h 123"/>
                <a:gd name="T20" fmla="*/ 0 w 100"/>
                <a:gd name="T21" fmla="*/ 123 h 123"/>
                <a:gd name="T22" fmla="*/ 0 w 100"/>
                <a:gd name="T23" fmla="*/ 0 h 123"/>
                <a:gd name="T24" fmla="*/ 45 w 100"/>
                <a:gd name="T25" fmla="*/ 0 h 123"/>
                <a:gd name="T26" fmla="*/ 82 w 100"/>
                <a:gd name="T27" fmla="*/ 8 h 123"/>
                <a:gd name="T28" fmla="*/ 95 w 100"/>
                <a:gd name="T29" fmla="*/ 36 h 123"/>
                <a:gd name="T30" fmla="*/ 66 w 100"/>
                <a:gd name="T31" fmla="*/ 70 h 123"/>
                <a:gd name="T32" fmla="*/ 100 w 100"/>
                <a:gd name="T33" fmla="*/ 123 h 123"/>
                <a:gd name="T34" fmla="*/ 81 w 100"/>
                <a:gd name="T35" fmla="*/ 123 h 123"/>
                <a:gd name="T36" fmla="*/ 47 w 100"/>
                <a:gd name="T37" fmla="*/ 71 h 123"/>
                <a:gd name="T38" fmla="*/ 16 w 100"/>
                <a:gd name="T39"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3">
                  <a:moveTo>
                    <a:pt x="16" y="58"/>
                  </a:moveTo>
                  <a:cubicBezTo>
                    <a:pt x="48" y="58"/>
                    <a:pt x="48" y="58"/>
                    <a:pt x="48" y="58"/>
                  </a:cubicBezTo>
                  <a:cubicBezTo>
                    <a:pt x="53" y="58"/>
                    <a:pt x="58" y="58"/>
                    <a:pt x="63" y="56"/>
                  </a:cubicBezTo>
                  <a:cubicBezTo>
                    <a:pt x="74" y="54"/>
                    <a:pt x="78" y="45"/>
                    <a:pt x="78" y="36"/>
                  </a:cubicBezTo>
                  <a:cubicBezTo>
                    <a:pt x="78" y="33"/>
                    <a:pt x="78" y="25"/>
                    <a:pt x="71" y="19"/>
                  </a:cubicBezTo>
                  <a:cubicBezTo>
                    <a:pt x="65" y="14"/>
                    <a:pt x="57" y="14"/>
                    <a:pt x="47" y="14"/>
                  </a:cubicBezTo>
                  <a:cubicBezTo>
                    <a:pt x="16" y="14"/>
                    <a:pt x="16" y="14"/>
                    <a:pt x="16" y="14"/>
                  </a:cubicBezTo>
                  <a:lnTo>
                    <a:pt x="16" y="58"/>
                  </a:lnTo>
                  <a:close/>
                  <a:moveTo>
                    <a:pt x="16" y="71"/>
                  </a:moveTo>
                  <a:cubicBezTo>
                    <a:pt x="16" y="123"/>
                    <a:pt x="16" y="123"/>
                    <a:pt x="16" y="123"/>
                  </a:cubicBezTo>
                  <a:cubicBezTo>
                    <a:pt x="0" y="123"/>
                    <a:pt x="0" y="123"/>
                    <a:pt x="0" y="123"/>
                  </a:cubicBezTo>
                  <a:cubicBezTo>
                    <a:pt x="0" y="0"/>
                    <a:pt x="0" y="0"/>
                    <a:pt x="0" y="0"/>
                  </a:cubicBezTo>
                  <a:cubicBezTo>
                    <a:pt x="45" y="0"/>
                    <a:pt x="45" y="0"/>
                    <a:pt x="45" y="0"/>
                  </a:cubicBezTo>
                  <a:cubicBezTo>
                    <a:pt x="62" y="1"/>
                    <a:pt x="72" y="1"/>
                    <a:pt x="82" y="8"/>
                  </a:cubicBezTo>
                  <a:cubicBezTo>
                    <a:pt x="91" y="15"/>
                    <a:pt x="95" y="25"/>
                    <a:pt x="95" y="36"/>
                  </a:cubicBezTo>
                  <a:cubicBezTo>
                    <a:pt x="95" y="65"/>
                    <a:pt x="72" y="69"/>
                    <a:pt x="66" y="70"/>
                  </a:cubicBezTo>
                  <a:cubicBezTo>
                    <a:pt x="100" y="123"/>
                    <a:pt x="100" y="123"/>
                    <a:pt x="100" y="123"/>
                  </a:cubicBezTo>
                  <a:cubicBezTo>
                    <a:pt x="81" y="123"/>
                    <a:pt x="81" y="123"/>
                    <a:pt x="81" y="123"/>
                  </a:cubicBezTo>
                  <a:cubicBezTo>
                    <a:pt x="47" y="71"/>
                    <a:pt x="47" y="71"/>
                    <a:pt x="47" y="71"/>
                  </a:cubicBezTo>
                  <a:lnTo>
                    <a:pt x="16"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1" hidden="1"/>
            <p:cNvSpPr>
              <a:spLocks/>
            </p:cNvSpPr>
            <p:nvPr userDrawn="1"/>
          </p:nvSpPr>
          <p:spPr bwMode="auto">
            <a:xfrm>
              <a:off x="5264" y="2553"/>
              <a:ext cx="407" cy="293"/>
            </a:xfrm>
            <a:custGeom>
              <a:avLst/>
              <a:gdLst>
                <a:gd name="T0" fmla="*/ 367 w 407"/>
                <a:gd name="T1" fmla="*/ 0 h 293"/>
                <a:gd name="T2" fmla="*/ 407 w 407"/>
                <a:gd name="T3" fmla="*/ 0 h 293"/>
                <a:gd name="T4" fmla="*/ 317 w 407"/>
                <a:gd name="T5" fmla="*/ 293 h 293"/>
                <a:gd name="T6" fmla="*/ 279 w 407"/>
                <a:gd name="T7" fmla="*/ 293 h 293"/>
                <a:gd name="T8" fmla="*/ 201 w 407"/>
                <a:gd name="T9" fmla="*/ 50 h 293"/>
                <a:gd name="T10" fmla="*/ 128 w 407"/>
                <a:gd name="T11" fmla="*/ 293 h 293"/>
                <a:gd name="T12" fmla="*/ 90 w 407"/>
                <a:gd name="T13" fmla="*/ 293 h 293"/>
                <a:gd name="T14" fmla="*/ 0 w 407"/>
                <a:gd name="T15" fmla="*/ 0 h 293"/>
                <a:gd name="T16" fmla="*/ 41 w 407"/>
                <a:gd name="T17" fmla="*/ 0 h 293"/>
                <a:gd name="T18" fmla="*/ 109 w 407"/>
                <a:gd name="T19" fmla="*/ 243 h 293"/>
                <a:gd name="T20" fmla="*/ 182 w 407"/>
                <a:gd name="T21" fmla="*/ 0 h 293"/>
                <a:gd name="T22" fmla="*/ 220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1" y="50"/>
                  </a:lnTo>
                  <a:lnTo>
                    <a:pt x="128" y="293"/>
                  </a:lnTo>
                  <a:lnTo>
                    <a:pt x="90" y="293"/>
                  </a:lnTo>
                  <a:lnTo>
                    <a:pt x="0" y="0"/>
                  </a:lnTo>
                  <a:lnTo>
                    <a:pt x="41" y="0"/>
                  </a:lnTo>
                  <a:lnTo>
                    <a:pt x="109" y="243"/>
                  </a:lnTo>
                  <a:lnTo>
                    <a:pt x="182" y="0"/>
                  </a:lnTo>
                  <a:lnTo>
                    <a:pt x="220"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92" hidden="1"/>
            <p:cNvSpPr>
              <a:spLocks noEditPoints="1"/>
            </p:cNvSpPr>
            <p:nvPr userDrawn="1"/>
          </p:nvSpPr>
          <p:spPr bwMode="auto">
            <a:xfrm>
              <a:off x="5655" y="2553"/>
              <a:ext cx="257" cy="293"/>
            </a:xfrm>
            <a:custGeom>
              <a:avLst/>
              <a:gdLst>
                <a:gd name="T0" fmla="*/ 172 w 257"/>
                <a:gd name="T1" fmla="*/ 172 h 293"/>
                <a:gd name="T2" fmla="*/ 132 w 257"/>
                <a:gd name="T3" fmla="*/ 50 h 293"/>
                <a:gd name="T4" fmla="*/ 87 w 257"/>
                <a:gd name="T5" fmla="*/ 172 h 293"/>
                <a:gd name="T6" fmla="*/ 172 w 257"/>
                <a:gd name="T7" fmla="*/ 172 h 293"/>
                <a:gd name="T8" fmla="*/ 184 w 257"/>
                <a:gd name="T9" fmla="*/ 205 h 293"/>
                <a:gd name="T10" fmla="*/ 75 w 257"/>
                <a:gd name="T11" fmla="*/ 205 h 293"/>
                <a:gd name="T12" fmla="*/ 42 w 257"/>
                <a:gd name="T13" fmla="*/ 293 h 293"/>
                <a:gd name="T14" fmla="*/ 0 w 257"/>
                <a:gd name="T15" fmla="*/ 293 h 293"/>
                <a:gd name="T16" fmla="*/ 111 w 257"/>
                <a:gd name="T17" fmla="*/ 0 h 293"/>
                <a:gd name="T18" fmla="*/ 151 w 257"/>
                <a:gd name="T19" fmla="*/ 0 h 293"/>
                <a:gd name="T20" fmla="*/ 257 w 257"/>
                <a:gd name="T21" fmla="*/ 293 h 293"/>
                <a:gd name="T22" fmla="*/ 217 w 257"/>
                <a:gd name="T23" fmla="*/ 293 h 293"/>
                <a:gd name="T24" fmla="*/ 184 w 257"/>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3">
                  <a:moveTo>
                    <a:pt x="172" y="172"/>
                  </a:moveTo>
                  <a:lnTo>
                    <a:pt x="132" y="50"/>
                  </a:lnTo>
                  <a:lnTo>
                    <a:pt x="87" y="172"/>
                  </a:lnTo>
                  <a:lnTo>
                    <a:pt x="172" y="172"/>
                  </a:lnTo>
                  <a:close/>
                  <a:moveTo>
                    <a:pt x="184" y="205"/>
                  </a:moveTo>
                  <a:lnTo>
                    <a:pt x="75" y="205"/>
                  </a:lnTo>
                  <a:lnTo>
                    <a:pt x="42" y="293"/>
                  </a:lnTo>
                  <a:lnTo>
                    <a:pt x="0" y="293"/>
                  </a:lnTo>
                  <a:lnTo>
                    <a:pt x="111" y="0"/>
                  </a:lnTo>
                  <a:lnTo>
                    <a:pt x="151" y="0"/>
                  </a:lnTo>
                  <a:lnTo>
                    <a:pt x="257" y="293"/>
                  </a:lnTo>
                  <a:lnTo>
                    <a:pt x="217"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93" hidden="1"/>
            <p:cNvSpPr>
              <a:spLocks/>
            </p:cNvSpPr>
            <p:nvPr userDrawn="1"/>
          </p:nvSpPr>
          <p:spPr bwMode="auto">
            <a:xfrm>
              <a:off x="5884" y="2553"/>
              <a:ext cx="246" cy="293"/>
            </a:xfrm>
            <a:custGeom>
              <a:avLst/>
              <a:gdLst>
                <a:gd name="T0" fmla="*/ 142 w 246"/>
                <a:gd name="T1" fmla="*/ 160 h 293"/>
                <a:gd name="T2" fmla="*/ 142 w 246"/>
                <a:gd name="T3" fmla="*/ 293 h 293"/>
                <a:gd name="T4" fmla="*/ 102 w 246"/>
                <a:gd name="T5" fmla="*/ 293 h 293"/>
                <a:gd name="T6" fmla="*/ 102 w 246"/>
                <a:gd name="T7" fmla="*/ 160 h 293"/>
                <a:gd name="T8" fmla="*/ 0 w 246"/>
                <a:gd name="T9" fmla="*/ 0 h 293"/>
                <a:gd name="T10" fmla="*/ 45 w 246"/>
                <a:gd name="T11" fmla="*/ 0 h 293"/>
                <a:gd name="T12" fmla="*/ 121 w 246"/>
                <a:gd name="T13" fmla="*/ 124 h 293"/>
                <a:gd name="T14" fmla="*/ 199 w 246"/>
                <a:gd name="T15" fmla="*/ 0 h 293"/>
                <a:gd name="T16" fmla="*/ 246 w 246"/>
                <a:gd name="T17" fmla="*/ 0 h 293"/>
                <a:gd name="T18" fmla="*/ 142 w 246"/>
                <a:gd name="T19"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93">
                  <a:moveTo>
                    <a:pt x="142" y="160"/>
                  </a:moveTo>
                  <a:lnTo>
                    <a:pt x="142" y="293"/>
                  </a:lnTo>
                  <a:lnTo>
                    <a:pt x="102" y="293"/>
                  </a:lnTo>
                  <a:lnTo>
                    <a:pt x="102" y="160"/>
                  </a:lnTo>
                  <a:lnTo>
                    <a:pt x="0" y="0"/>
                  </a:lnTo>
                  <a:lnTo>
                    <a:pt x="45" y="0"/>
                  </a:lnTo>
                  <a:lnTo>
                    <a:pt x="121" y="124"/>
                  </a:lnTo>
                  <a:lnTo>
                    <a:pt x="199" y="0"/>
                  </a:lnTo>
                  <a:lnTo>
                    <a:pt x="246" y="0"/>
                  </a:lnTo>
                  <a:lnTo>
                    <a:pt x="142"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94" hidden="1"/>
            <p:cNvSpPr>
              <a:spLocks/>
            </p:cNvSpPr>
            <p:nvPr userDrawn="1"/>
          </p:nvSpPr>
          <p:spPr bwMode="auto">
            <a:xfrm>
              <a:off x="6133" y="2546"/>
              <a:ext cx="238"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1 h 130"/>
                <a:gd name="T22" fmla="*/ 61 w 101"/>
                <a:gd name="T23" fmla="*/ 55 h 130"/>
                <a:gd name="T24" fmla="*/ 80 w 101"/>
                <a:gd name="T25" fmla="*/ 60 h 130"/>
                <a:gd name="T26" fmla="*/ 101 w 101"/>
                <a:gd name="T27" fmla="*/ 91 h 130"/>
                <a:gd name="T28" fmla="*/ 85 w 101"/>
                <a:gd name="T29" fmla="*/ 121 h 130"/>
                <a:gd name="T30" fmla="*/ 52 w 101"/>
                <a:gd name="T31" fmla="*/ 130 h 130"/>
                <a:gd name="T32" fmla="*/ 0 w 101"/>
                <a:gd name="T33" fmla="*/ 87 h 130"/>
                <a:gd name="T34" fmla="*/ 18 w 101"/>
                <a:gd name="T35" fmla="*/ 85 h 130"/>
                <a:gd name="T36" fmla="*/ 27 w 101"/>
                <a:gd name="T37" fmla="*/ 109 h 130"/>
                <a:gd name="T38" fmla="*/ 53 w 101"/>
                <a:gd name="T39" fmla="*/ 117 h 130"/>
                <a:gd name="T40" fmla="*/ 83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2"/>
                    <a:pt x="12" y="15"/>
                    <a:pt x="17" y="11"/>
                  </a:cubicBezTo>
                  <a:cubicBezTo>
                    <a:pt x="28" y="1"/>
                    <a:pt x="42" y="0"/>
                    <a:pt x="50" y="0"/>
                  </a:cubicBezTo>
                  <a:cubicBezTo>
                    <a:pt x="59" y="0"/>
                    <a:pt x="72" y="1"/>
                    <a:pt x="83" y="9"/>
                  </a:cubicBezTo>
                  <a:cubicBezTo>
                    <a:pt x="95" y="18"/>
                    <a:pt x="98" y="31"/>
                    <a:pt x="99" y="38"/>
                  </a:cubicBezTo>
                  <a:cubicBezTo>
                    <a:pt x="83" y="39"/>
                    <a:pt x="83" y="39"/>
                    <a:pt x="83" y="39"/>
                  </a:cubicBezTo>
                  <a:cubicBezTo>
                    <a:pt x="82" y="35"/>
                    <a:pt x="82" y="26"/>
                    <a:pt x="73" y="19"/>
                  </a:cubicBezTo>
                  <a:cubicBezTo>
                    <a:pt x="66" y="14"/>
                    <a:pt x="58" y="13"/>
                    <a:pt x="51" y="13"/>
                  </a:cubicBezTo>
                  <a:cubicBezTo>
                    <a:pt x="36" y="13"/>
                    <a:pt x="23" y="19"/>
                    <a:pt x="23" y="32"/>
                  </a:cubicBezTo>
                  <a:cubicBezTo>
                    <a:pt x="23" y="46"/>
                    <a:pt x="36" y="49"/>
                    <a:pt x="47" y="51"/>
                  </a:cubicBezTo>
                  <a:cubicBezTo>
                    <a:pt x="61" y="55"/>
                    <a:pt x="61" y="55"/>
                    <a:pt x="61" y="55"/>
                  </a:cubicBezTo>
                  <a:cubicBezTo>
                    <a:pt x="70" y="57"/>
                    <a:pt x="75" y="58"/>
                    <a:pt x="80" y="60"/>
                  </a:cubicBezTo>
                  <a:cubicBezTo>
                    <a:pt x="98" y="68"/>
                    <a:pt x="101" y="83"/>
                    <a:pt x="101" y="91"/>
                  </a:cubicBezTo>
                  <a:cubicBezTo>
                    <a:pt x="101" y="103"/>
                    <a:pt x="96" y="113"/>
                    <a:pt x="85" y="121"/>
                  </a:cubicBezTo>
                  <a:cubicBezTo>
                    <a:pt x="74" y="129"/>
                    <a:pt x="60" y="130"/>
                    <a:pt x="52" y="130"/>
                  </a:cubicBezTo>
                  <a:cubicBezTo>
                    <a:pt x="41" y="130"/>
                    <a:pt x="3" y="128"/>
                    <a:pt x="0" y="87"/>
                  </a:cubicBezTo>
                  <a:cubicBezTo>
                    <a:pt x="18" y="85"/>
                    <a:pt x="18" y="85"/>
                    <a:pt x="18" y="85"/>
                  </a:cubicBezTo>
                  <a:cubicBezTo>
                    <a:pt x="18" y="90"/>
                    <a:pt x="18" y="100"/>
                    <a:pt x="27" y="109"/>
                  </a:cubicBezTo>
                  <a:cubicBezTo>
                    <a:pt x="34" y="115"/>
                    <a:pt x="44" y="117"/>
                    <a:pt x="53" y="117"/>
                  </a:cubicBezTo>
                  <a:cubicBezTo>
                    <a:pt x="70" y="117"/>
                    <a:pt x="83" y="108"/>
                    <a:pt x="83" y="92"/>
                  </a:cubicBezTo>
                  <a:cubicBezTo>
                    <a:pt x="83"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95" hidden="1"/>
            <p:cNvSpPr>
              <a:spLocks/>
            </p:cNvSpPr>
            <p:nvPr userDrawn="1"/>
          </p:nvSpPr>
          <p:spPr bwMode="auto">
            <a:xfrm>
              <a:off x="3932" y="2891"/>
              <a:ext cx="280" cy="293"/>
            </a:xfrm>
            <a:custGeom>
              <a:avLst/>
              <a:gdLst>
                <a:gd name="T0" fmla="*/ 280 w 280"/>
                <a:gd name="T1" fmla="*/ 0 h 293"/>
                <a:gd name="T2" fmla="*/ 280 w 280"/>
                <a:gd name="T3" fmla="*/ 293 h 293"/>
                <a:gd name="T4" fmla="*/ 242 w 280"/>
                <a:gd name="T5" fmla="*/ 293 h 293"/>
                <a:gd name="T6" fmla="*/ 246 w 280"/>
                <a:gd name="T7" fmla="*/ 45 h 293"/>
                <a:gd name="T8" fmla="*/ 154 w 280"/>
                <a:gd name="T9" fmla="*/ 293 h 293"/>
                <a:gd name="T10" fmla="*/ 126 w 280"/>
                <a:gd name="T11" fmla="*/ 293 h 293"/>
                <a:gd name="T12" fmla="*/ 34 w 280"/>
                <a:gd name="T13" fmla="*/ 50 h 293"/>
                <a:gd name="T14" fmla="*/ 38 w 280"/>
                <a:gd name="T15" fmla="*/ 293 h 293"/>
                <a:gd name="T16" fmla="*/ 0 w 280"/>
                <a:gd name="T17" fmla="*/ 293 h 293"/>
                <a:gd name="T18" fmla="*/ 0 w 280"/>
                <a:gd name="T19" fmla="*/ 0 h 293"/>
                <a:gd name="T20" fmla="*/ 50 w 280"/>
                <a:gd name="T21" fmla="*/ 0 h 293"/>
                <a:gd name="T22" fmla="*/ 140 w 280"/>
                <a:gd name="T23" fmla="*/ 238 h 293"/>
                <a:gd name="T24" fmla="*/ 230 w 280"/>
                <a:gd name="T25" fmla="*/ 0 h 293"/>
                <a:gd name="T26" fmla="*/ 280 w 280"/>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3">
                  <a:moveTo>
                    <a:pt x="280" y="0"/>
                  </a:moveTo>
                  <a:lnTo>
                    <a:pt x="280" y="293"/>
                  </a:lnTo>
                  <a:lnTo>
                    <a:pt x="242" y="293"/>
                  </a:lnTo>
                  <a:lnTo>
                    <a:pt x="246" y="45"/>
                  </a:lnTo>
                  <a:lnTo>
                    <a:pt x="154" y="293"/>
                  </a:lnTo>
                  <a:lnTo>
                    <a:pt x="126" y="293"/>
                  </a:lnTo>
                  <a:lnTo>
                    <a:pt x="34" y="50"/>
                  </a:lnTo>
                  <a:lnTo>
                    <a:pt x="38" y="293"/>
                  </a:lnTo>
                  <a:lnTo>
                    <a:pt x="0" y="293"/>
                  </a:lnTo>
                  <a:lnTo>
                    <a:pt x="0" y="0"/>
                  </a:lnTo>
                  <a:lnTo>
                    <a:pt x="50" y="0"/>
                  </a:lnTo>
                  <a:lnTo>
                    <a:pt x="140" y="238"/>
                  </a:lnTo>
                  <a:lnTo>
                    <a:pt x="230" y="0"/>
                  </a:lnTo>
                  <a:lnTo>
                    <a:pt x="2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96" hidden="1"/>
            <p:cNvSpPr>
              <a:spLocks/>
            </p:cNvSpPr>
            <p:nvPr userDrawn="1"/>
          </p:nvSpPr>
          <p:spPr bwMode="auto">
            <a:xfrm>
              <a:off x="4268" y="2889"/>
              <a:ext cx="223" cy="300"/>
            </a:xfrm>
            <a:custGeom>
              <a:avLst/>
              <a:gdLst>
                <a:gd name="T0" fmla="*/ 94 w 94"/>
                <a:gd name="T1" fmla="*/ 0 h 126"/>
                <a:gd name="T2" fmla="*/ 94 w 94"/>
                <a:gd name="T3" fmla="*/ 79 h 126"/>
                <a:gd name="T4" fmla="*/ 92 w 94"/>
                <a:gd name="T5" fmla="*/ 95 h 126"/>
                <a:gd name="T6" fmla="*/ 46 w 94"/>
                <a:gd name="T7" fmla="*/ 126 h 126"/>
                <a:gd name="T8" fmla="*/ 9 w 94"/>
                <a:gd name="T9" fmla="*/ 110 h 126"/>
                <a:gd name="T10" fmla="*/ 1 w 94"/>
                <a:gd name="T11" fmla="*/ 77 h 126"/>
                <a:gd name="T12" fmla="*/ 1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9" y="110"/>
                  </a:cubicBezTo>
                  <a:cubicBezTo>
                    <a:pt x="0" y="100"/>
                    <a:pt x="1" y="90"/>
                    <a:pt x="1" y="77"/>
                  </a:cubicBezTo>
                  <a:cubicBezTo>
                    <a:pt x="1" y="0"/>
                    <a:pt x="1" y="0"/>
                    <a:pt x="1"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97" hidden="1"/>
            <p:cNvSpPr>
              <a:spLocks/>
            </p:cNvSpPr>
            <p:nvPr userDrawn="1"/>
          </p:nvSpPr>
          <p:spPr bwMode="auto">
            <a:xfrm>
              <a:off x="4531" y="2882"/>
              <a:ext cx="239"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2 h 130"/>
                <a:gd name="T22" fmla="*/ 61 w 101"/>
                <a:gd name="T23" fmla="*/ 55 h 130"/>
                <a:gd name="T24" fmla="*/ 80 w 101"/>
                <a:gd name="T25" fmla="*/ 61 h 130"/>
                <a:gd name="T26" fmla="*/ 101 w 101"/>
                <a:gd name="T27" fmla="*/ 91 h 130"/>
                <a:gd name="T28" fmla="*/ 86 w 101"/>
                <a:gd name="T29" fmla="*/ 121 h 130"/>
                <a:gd name="T30" fmla="*/ 52 w 101"/>
                <a:gd name="T31" fmla="*/ 130 h 130"/>
                <a:gd name="T32" fmla="*/ 0 w 101"/>
                <a:gd name="T33" fmla="*/ 87 h 130"/>
                <a:gd name="T34" fmla="*/ 18 w 101"/>
                <a:gd name="T35" fmla="*/ 85 h 130"/>
                <a:gd name="T36" fmla="*/ 28 w 101"/>
                <a:gd name="T37" fmla="*/ 109 h 130"/>
                <a:gd name="T38" fmla="*/ 53 w 101"/>
                <a:gd name="T39" fmla="*/ 117 h 130"/>
                <a:gd name="T40" fmla="*/ 84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3"/>
                    <a:pt x="13" y="15"/>
                    <a:pt x="17" y="11"/>
                  </a:cubicBezTo>
                  <a:cubicBezTo>
                    <a:pt x="28" y="1"/>
                    <a:pt x="42" y="0"/>
                    <a:pt x="50" y="0"/>
                  </a:cubicBezTo>
                  <a:cubicBezTo>
                    <a:pt x="59" y="0"/>
                    <a:pt x="72" y="1"/>
                    <a:pt x="83" y="9"/>
                  </a:cubicBezTo>
                  <a:cubicBezTo>
                    <a:pt x="96" y="18"/>
                    <a:pt x="98" y="31"/>
                    <a:pt x="99" y="38"/>
                  </a:cubicBezTo>
                  <a:cubicBezTo>
                    <a:pt x="83" y="39"/>
                    <a:pt x="83" y="39"/>
                    <a:pt x="83" y="39"/>
                  </a:cubicBezTo>
                  <a:cubicBezTo>
                    <a:pt x="82" y="36"/>
                    <a:pt x="82" y="26"/>
                    <a:pt x="73" y="19"/>
                  </a:cubicBezTo>
                  <a:cubicBezTo>
                    <a:pt x="66" y="15"/>
                    <a:pt x="59" y="13"/>
                    <a:pt x="51" y="13"/>
                  </a:cubicBezTo>
                  <a:cubicBezTo>
                    <a:pt x="36" y="13"/>
                    <a:pt x="23" y="19"/>
                    <a:pt x="23" y="32"/>
                  </a:cubicBezTo>
                  <a:cubicBezTo>
                    <a:pt x="23" y="46"/>
                    <a:pt x="36" y="49"/>
                    <a:pt x="47" y="52"/>
                  </a:cubicBezTo>
                  <a:cubicBezTo>
                    <a:pt x="61" y="55"/>
                    <a:pt x="61" y="55"/>
                    <a:pt x="61" y="55"/>
                  </a:cubicBezTo>
                  <a:cubicBezTo>
                    <a:pt x="70" y="57"/>
                    <a:pt x="75" y="58"/>
                    <a:pt x="80" y="61"/>
                  </a:cubicBezTo>
                  <a:cubicBezTo>
                    <a:pt x="98" y="68"/>
                    <a:pt x="101" y="83"/>
                    <a:pt x="101" y="91"/>
                  </a:cubicBezTo>
                  <a:cubicBezTo>
                    <a:pt x="101" y="103"/>
                    <a:pt x="97" y="113"/>
                    <a:pt x="86" y="121"/>
                  </a:cubicBezTo>
                  <a:cubicBezTo>
                    <a:pt x="74" y="129"/>
                    <a:pt x="60" y="130"/>
                    <a:pt x="52" y="130"/>
                  </a:cubicBezTo>
                  <a:cubicBezTo>
                    <a:pt x="41" y="130"/>
                    <a:pt x="3" y="128"/>
                    <a:pt x="0" y="87"/>
                  </a:cubicBezTo>
                  <a:cubicBezTo>
                    <a:pt x="18" y="85"/>
                    <a:pt x="18" y="85"/>
                    <a:pt x="18" y="85"/>
                  </a:cubicBezTo>
                  <a:cubicBezTo>
                    <a:pt x="18" y="90"/>
                    <a:pt x="18" y="101"/>
                    <a:pt x="28" y="109"/>
                  </a:cubicBezTo>
                  <a:cubicBezTo>
                    <a:pt x="35" y="115"/>
                    <a:pt x="44" y="117"/>
                    <a:pt x="53" y="117"/>
                  </a:cubicBezTo>
                  <a:cubicBezTo>
                    <a:pt x="70" y="117"/>
                    <a:pt x="84" y="108"/>
                    <a:pt x="84" y="92"/>
                  </a:cubicBezTo>
                  <a:cubicBezTo>
                    <a:pt x="84"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98" hidden="1"/>
            <p:cNvSpPr>
              <a:spLocks/>
            </p:cNvSpPr>
            <p:nvPr userDrawn="1"/>
          </p:nvSpPr>
          <p:spPr bwMode="auto">
            <a:xfrm>
              <a:off x="4820" y="2891"/>
              <a:ext cx="205" cy="293"/>
            </a:xfrm>
            <a:custGeom>
              <a:avLst/>
              <a:gdLst>
                <a:gd name="T0" fmla="*/ 37 w 205"/>
                <a:gd name="T1" fmla="*/ 157 h 293"/>
                <a:gd name="T2" fmla="*/ 37 w 205"/>
                <a:gd name="T3" fmla="*/ 257 h 293"/>
                <a:gd name="T4" fmla="*/ 205 w 205"/>
                <a:gd name="T5" fmla="*/ 257 h 293"/>
                <a:gd name="T6" fmla="*/ 205 w 205"/>
                <a:gd name="T7" fmla="*/ 293 h 293"/>
                <a:gd name="T8" fmla="*/ 0 w 205"/>
                <a:gd name="T9" fmla="*/ 293 h 293"/>
                <a:gd name="T10" fmla="*/ 0 w 205"/>
                <a:gd name="T11" fmla="*/ 0 h 293"/>
                <a:gd name="T12" fmla="*/ 201 w 205"/>
                <a:gd name="T13" fmla="*/ 0 h 293"/>
                <a:gd name="T14" fmla="*/ 201 w 205"/>
                <a:gd name="T15" fmla="*/ 33 h 293"/>
                <a:gd name="T16" fmla="*/ 37 w 205"/>
                <a:gd name="T17" fmla="*/ 33 h 293"/>
                <a:gd name="T18" fmla="*/ 37 w 205"/>
                <a:gd name="T19" fmla="*/ 124 h 293"/>
                <a:gd name="T20" fmla="*/ 179 w 205"/>
                <a:gd name="T21" fmla="*/ 124 h 293"/>
                <a:gd name="T22" fmla="*/ 179 w 205"/>
                <a:gd name="T23" fmla="*/ 157 h 293"/>
                <a:gd name="T24" fmla="*/ 37 w 205"/>
                <a:gd name="T2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93">
                  <a:moveTo>
                    <a:pt x="37" y="157"/>
                  </a:moveTo>
                  <a:lnTo>
                    <a:pt x="37" y="257"/>
                  </a:lnTo>
                  <a:lnTo>
                    <a:pt x="205" y="257"/>
                  </a:lnTo>
                  <a:lnTo>
                    <a:pt x="205" y="293"/>
                  </a:lnTo>
                  <a:lnTo>
                    <a:pt x="0" y="293"/>
                  </a:lnTo>
                  <a:lnTo>
                    <a:pt x="0" y="0"/>
                  </a:lnTo>
                  <a:lnTo>
                    <a:pt x="201" y="0"/>
                  </a:lnTo>
                  <a:lnTo>
                    <a:pt x="201" y="33"/>
                  </a:lnTo>
                  <a:lnTo>
                    <a:pt x="37" y="33"/>
                  </a:lnTo>
                  <a:lnTo>
                    <a:pt x="37" y="124"/>
                  </a:lnTo>
                  <a:lnTo>
                    <a:pt x="179" y="124"/>
                  </a:lnTo>
                  <a:lnTo>
                    <a:pt x="179" y="157"/>
                  </a:lnTo>
                  <a:lnTo>
                    <a:pt x="37"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99" hidden="1"/>
            <p:cNvSpPr>
              <a:spLocks/>
            </p:cNvSpPr>
            <p:nvPr userDrawn="1"/>
          </p:nvSpPr>
          <p:spPr bwMode="auto">
            <a:xfrm>
              <a:off x="5056" y="2889"/>
              <a:ext cx="222" cy="300"/>
            </a:xfrm>
            <a:custGeom>
              <a:avLst/>
              <a:gdLst>
                <a:gd name="T0" fmla="*/ 94 w 94"/>
                <a:gd name="T1" fmla="*/ 0 h 126"/>
                <a:gd name="T2" fmla="*/ 94 w 94"/>
                <a:gd name="T3" fmla="*/ 79 h 126"/>
                <a:gd name="T4" fmla="*/ 92 w 94"/>
                <a:gd name="T5" fmla="*/ 95 h 126"/>
                <a:gd name="T6" fmla="*/ 46 w 94"/>
                <a:gd name="T7" fmla="*/ 126 h 126"/>
                <a:gd name="T8" fmla="*/ 8 w 94"/>
                <a:gd name="T9" fmla="*/ 110 h 126"/>
                <a:gd name="T10" fmla="*/ 0 w 94"/>
                <a:gd name="T11" fmla="*/ 77 h 126"/>
                <a:gd name="T12" fmla="*/ 0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8" y="110"/>
                  </a:cubicBezTo>
                  <a:cubicBezTo>
                    <a:pt x="0" y="100"/>
                    <a:pt x="0" y="90"/>
                    <a:pt x="0" y="77"/>
                  </a:cubicBezTo>
                  <a:cubicBezTo>
                    <a:pt x="0" y="0"/>
                    <a:pt x="0" y="0"/>
                    <a:pt x="0"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00" hidden="1"/>
            <p:cNvSpPr>
              <a:spLocks/>
            </p:cNvSpPr>
            <p:nvPr userDrawn="1"/>
          </p:nvSpPr>
          <p:spPr bwMode="auto">
            <a:xfrm>
              <a:off x="5338" y="2891"/>
              <a:ext cx="279" cy="293"/>
            </a:xfrm>
            <a:custGeom>
              <a:avLst/>
              <a:gdLst>
                <a:gd name="T0" fmla="*/ 279 w 279"/>
                <a:gd name="T1" fmla="*/ 0 h 293"/>
                <a:gd name="T2" fmla="*/ 279 w 279"/>
                <a:gd name="T3" fmla="*/ 293 h 293"/>
                <a:gd name="T4" fmla="*/ 239 w 279"/>
                <a:gd name="T5" fmla="*/ 293 h 293"/>
                <a:gd name="T6" fmla="*/ 246 w 279"/>
                <a:gd name="T7" fmla="*/ 45 h 293"/>
                <a:gd name="T8" fmla="*/ 153 w 279"/>
                <a:gd name="T9" fmla="*/ 293 h 293"/>
                <a:gd name="T10" fmla="*/ 123 w 279"/>
                <a:gd name="T11" fmla="*/ 293 h 293"/>
                <a:gd name="T12" fmla="*/ 33 w 279"/>
                <a:gd name="T13" fmla="*/ 50 h 293"/>
                <a:gd name="T14" fmla="*/ 37 w 279"/>
                <a:gd name="T15" fmla="*/ 293 h 293"/>
                <a:gd name="T16" fmla="*/ 0 w 279"/>
                <a:gd name="T17" fmla="*/ 293 h 293"/>
                <a:gd name="T18" fmla="*/ 0 w 279"/>
                <a:gd name="T19" fmla="*/ 0 h 293"/>
                <a:gd name="T20" fmla="*/ 49 w 279"/>
                <a:gd name="T21" fmla="*/ 0 h 293"/>
                <a:gd name="T22" fmla="*/ 137 w 279"/>
                <a:gd name="T23" fmla="*/ 238 h 293"/>
                <a:gd name="T24" fmla="*/ 227 w 279"/>
                <a:gd name="T25" fmla="*/ 0 h 293"/>
                <a:gd name="T26" fmla="*/ 279 w 279"/>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3">
                  <a:moveTo>
                    <a:pt x="279" y="0"/>
                  </a:moveTo>
                  <a:lnTo>
                    <a:pt x="279" y="293"/>
                  </a:lnTo>
                  <a:lnTo>
                    <a:pt x="239" y="293"/>
                  </a:lnTo>
                  <a:lnTo>
                    <a:pt x="246" y="45"/>
                  </a:lnTo>
                  <a:lnTo>
                    <a:pt x="153" y="293"/>
                  </a:lnTo>
                  <a:lnTo>
                    <a:pt x="123" y="293"/>
                  </a:lnTo>
                  <a:lnTo>
                    <a:pt x="33" y="50"/>
                  </a:lnTo>
                  <a:lnTo>
                    <a:pt x="37" y="293"/>
                  </a:lnTo>
                  <a:lnTo>
                    <a:pt x="0" y="293"/>
                  </a:lnTo>
                  <a:lnTo>
                    <a:pt x="0" y="0"/>
                  </a:lnTo>
                  <a:lnTo>
                    <a:pt x="49" y="0"/>
                  </a:lnTo>
                  <a:lnTo>
                    <a:pt x="137" y="238"/>
                  </a:lnTo>
                  <a:lnTo>
                    <a:pt x="227" y="0"/>
                  </a:lnTo>
                  <a:lnTo>
                    <a:pt x="2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Rectangle 101" hidden="1"/>
            <p:cNvSpPr>
              <a:spLocks noChangeArrowheads="1"/>
            </p:cNvSpPr>
            <p:nvPr userDrawn="1"/>
          </p:nvSpPr>
          <p:spPr bwMode="auto">
            <a:xfrm>
              <a:off x="2941" y="2215"/>
              <a:ext cx="17" cy="96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2" name="shpLogoENGSTEM" hidden="1"/>
          <p:cNvGrpSpPr>
            <a:grpSpLocks noChangeAspect="1"/>
          </p:cNvGrpSpPr>
          <p:nvPr userDrawn="1"/>
        </p:nvGrpSpPr>
        <p:grpSpPr bwMode="auto">
          <a:xfrm>
            <a:off x="372514" y="342609"/>
            <a:ext cx="3278077" cy="698704"/>
            <a:chOff x="2714" y="1779"/>
            <a:chExt cx="3880" cy="827"/>
          </a:xfrm>
          <a:solidFill>
            <a:schemeClr val="bg1"/>
          </a:solidFill>
        </p:grpSpPr>
        <p:sp>
          <p:nvSpPr>
            <p:cNvPr id="113" name="Freeform 105" hidden="1"/>
            <p:cNvSpPr>
              <a:spLocks/>
            </p:cNvSpPr>
            <p:nvPr userDrawn="1"/>
          </p:nvSpPr>
          <p:spPr bwMode="auto">
            <a:xfrm>
              <a:off x="5205" y="1779"/>
              <a:ext cx="414" cy="767"/>
            </a:xfrm>
            <a:custGeom>
              <a:avLst/>
              <a:gdLst>
                <a:gd name="T0" fmla="*/ 175 w 175"/>
                <a:gd name="T1" fmla="*/ 53 h 322"/>
                <a:gd name="T2" fmla="*/ 175 w 175"/>
                <a:gd name="T3" fmla="*/ 0 h 322"/>
                <a:gd name="T4" fmla="*/ 0 w 175"/>
                <a:gd name="T5" fmla="*/ 0 h 322"/>
                <a:gd name="T6" fmla="*/ 0 w 175"/>
                <a:gd name="T7" fmla="*/ 182 h 322"/>
                <a:gd name="T8" fmla="*/ 0 w 175"/>
                <a:gd name="T9" fmla="*/ 268 h 322"/>
                <a:gd name="T10" fmla="*/ 0 w 175"/>
                <a:gd name="T11" fmla="*/ 288 h 322"/>
                <a:gd name="T12" fmla="*/ 0 w 175"/>
                <a:gd name="T13" fmla="*/ 304 h 322"/>
                <a:gd name="T14" fmla="*/ 44 w 175"/>
                <a:gd name="T15" fmla="*/ 304 h 322"/>
                <a:gd name="T16" fmla="*/ 88 w 175"/>
                <a:gd name="T17" fmla="*/ 304 h 322"/>
                <a:gd name="T18" fmla="*/ 131 w 175"/>
                <a:gd name="T19" fmla="*/ 304 h 322"/>
                <a:gd name="T20" fmla="*/ 175 w 175"/>
                <a:gd name="T21" fmla="*/ 304 h 322"/>
                <a:gd name="T22" fmla="*/ 175 w 175"/>
                <a:gd name="T23" fmla="*/ 268 h 322"/>
                <a:gd name="T24" fmla="*/ 131 w 175"/>
                <a:gd name="T25" fmla="*/ 268 h 322"/>
                <a:gd name="T26" fmla="*/ 88 w 175"/>
                <a:gd name="T27" fmla="*/ 268 h 322"/>
                <a:gd name="T28" fmla="*/ 57 w 175"/>
                <a:gd name="T29" fmla="*/ 264 h 322"/>
                <a:gd name="T30" fmla="*/ 57 w 175"/>
                <a:gd name="T31" fmla="*/ 193 h 322"/>
                <a:gd name="T32" fmla="*/ 153 w 175"/>
                <a:gd name="T33" fmla="*/ 193 h 322"/>
                <a:gd name="T34" fmla="*/ 153 w 175"/>
                <a:gd name="T35" fmla="*/ 140 h 322"/>
                <a:gd name="T36" fmla="*/ 57 w 175"/>
                <a:gd name="T37" fmla="*/ 140 h 322"/>
                <a:gd name="T38" fmla="*/ 57 w 175"/>
                <a:gd name="T39" fmla="*/ 53 h 322"/>
                <a:gd name="T40" fmla="*/ 175 w 175"/>
                <a:gd name="T41" fmla="*/ 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322">
                  <a:moveTo>
                    <a:pt x="175" y="53"/>
                  </a:moveTo>
                  <a:cubicBezTo>
                    <a:pt x="175" y="0"/>
                    <a:pt x="175" y="0"/>
                    <a:pt x="175" y="0"/>
                  </a:cubicBezTo>
                  <a:cubicBezTo>
                    <a:pt x="0" y="0"/>
                    <a:pt x="0" y="0"/>
                    <a:pt x="0" y="0"/>
                  </a:cubicBezTo>
                  <a:cubicBezTo>
                    <a:pt x="0" y="182"/>
                    <a:pt x="0" y="182"/>
                    <a:pt x="0" y="182"/>
                  </a:cubicBezTo>
                  <a:cubicBezTo>
                    <a:pt x="0" y="268"/>
                    <a:pt x="0" y="268"/>
                    <a:pt x="0" y="268"/>
                  </a:cubicBezTo>
                  <a:cubicBezTo>
                    <a:pt x="0" y="288"/>
                    <a:pt x="0" y="288"/>
                    <a:pt x="0" y="288"/>
                  </a:cubicBezTo>
                  <a:cubicBezTo>
                    <a:pt x="0" y="304"/>
                    <a:pt x="0" y="304"/>
                    <a:pt x="0" y="304"/>
                  </a:cubicBezTo>
                  <a:cubicBezTo>
                    <a:pt x="15" y="286"/>
                    <a:pt x="29" y="322"/>
                    <a:pt x="44" y="304"/>
                  </a:cubicBezTo>
                  <a:cubicBezTo>
                    <a:pt x="58" y="286"/>
                    <a:pt x="73" y="322"/>
                    <a:pt x="88" y="304"/>
                  </a:cubicBezTo>
                  <a:cubicBezTo>
                    <a:pt x="102" y="286"/>
                    <a:pt x="117" y="322"/>
                    <a:pt x="131" y="304"/>
                  </a:cubicBezTo>
                  <a:cubicBezTo>
                    <a:pt x="146" y="286"/>
                    <a:pt x="160" y="322"/>
                    <a:pt x="175" y="304"/>
                  </a:cubicBezTo>
                  <a:cubicBezTo>
                    <a:pt x="175" y="268"/>
                    <a:pt x="175" y="268"/>
                    <a:pt x="175" y="268"/>
                  </a:cubicBezTo>
                  <a:cubicBezTo>
                    <a:pt x="160" y="286"/>
                    <a:pt x="146" y="250"/>
                    <a:pt x="131" y="268"/>
                  </a:cubicBezTo>
                  <a:cubicBezTo>
                    <a:pt x="117" y="286"/>
                    <a:pt x="102" y="250"/>
                    <a:pt x="88" y="268"/>
                  </a:cubicBezTo>
                  <a:cubicBezTo>
                    <a:pt x="77" y="280"/>
                    <a:pt x="67" y="267"/>
                    <a:pt x="57" y="264"/>
                  </a:cubicBezTo>
                  <a:cubicBezTo>
                    <a:pt x="57" y="193"/>
                    <a:pt x="57" y="193"/>
                    <a:pt x="57" y="193"/>
                  </a:cubicBezTo>
                  <a:cubicBezTo>
                    <a:pt x="153" y="193"/>
                    <a:pt x="153" y="193"/>
                    <a:pt x="153" y="193"/>
                  </a:cubicBezTo>
                  <a:cubicBezTo>
                    <a:pt x="153" y="140"/>
                    <a:pt x="153" y="140"/>
                    <a:pt x="153" y="140"/>
                  </a:cubicBezTo>
                  <a:cubicBezTo>
                    <a:pt x="57" y="140"/>
                    <a:pt x="57" y="140"/>
                    <a:pt x="57" y="140"/>
                  </a:cubicBezTo>
                  <a:cubicBezTo>
                    <a:pt x="57" y="53"/>
                    <a:pt x="57" y="53"/>
                    <a:pt x="57" y="53"/>
                  </a:cubicBezTo>
                  <a:lnTo>
                    <a:pt x="175"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06" hidden="1"/>
            <p:cNvSpPr>
              <a:spLocks/>
            </p:cNvSpPr>
            <p:nvPr userDrawn="1"/>
          </p:nvSpPr>
          <p:spPr bwMode="auto">
            <a:xfrm>
              <a:off x="5205" y="2487"/>
              <a:ext cx="414" cy="119"/>
            </a:xfrm>
            <a:custGeom>
              <a:avLst/>
              <a:gdLst>
                <a:gd name="T0" fmla="*/ 131 w 175"/>
                <a:gd name="T1" fmla="*/ 18 h 50"/>
                <a:gd name="T2" fmla="*/ 87 w 175"/>
                <a:gd name="T3" fmla="*/ 18 h 50"/>
                <a:gd name="T4" fmla="*/ 44 w 175"/>
                <a:gd name="T5" fmla="*/ 18 h 50"/>
                <a:gd name="T6" fmla="*/ 0 w 175"/>
                <a:gd name="T7" fmla="*/ 18 h 50"/>
                <a:gd name="T8" fmla="*/ 0 w 175"/>
                <a:gd name="T9" fmla="*/ 33 h 50"/>
                <a:gd name="T10" fmla="*/ 44 w 175"/>
                <a:gd name="T11" fmla="*/ 33 h 50"/>
                <a:gd name="T12" fmla="*/ 87 w 175"/>
                <a:gd name="T13" fmla="*/ 33 h 50"/>
                <a:gd name="T14" fmla="*/ 131 w 175"/>
                <a:gd name="T15" fmla="*/ 33 h 50"/>
                <a:gd name="T16" fmla="*/ 175 w 175"/>
                <a:gd name="T17" fmla="*/ 33 h 50"/>
                <a:gd name="T18" fmla="*/ 175 w 175"/>
                <a:gd name="T19" fmla="*/ 18 h 50"/>
                <a:gd name="T20" fmla="*/ 131 w 175"/>
                <a:gd name="T21"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50">
                  <a:moveTo>
                    <a:pt x="131" y="18"/>
                  </a:moveTo>
                  <a:cubicBezTo>
                    <a:pt x="117" y="36"/>
                    <a:pt x="102" y="0"/>
                    <a:pt x="87" y="18"/>
                  </a:cubicBezTo>
                  <a:cubicBezTo>
                    <a:pt x="73" y="36"/>
                    <a:pt x="58" y="0"/>
                    <a:pt x="44" y="18"/>
                  </a:cubicBezTo>
                  <a:cubicBezTo>
                    <a:pt x="29" y="36"/>
                    <a:pt x="15" y="0"/>
                    <a:pt x="0" y="18"/>
                  </a:cubicBezTo>
                  <a:cubicBezTo>
                    <a:pt x="0" y="33"/>
                    <a:pt x="0" y="33"/>
                    <a:pt x="0" y="33"/>
                  </a:cubicBezTo>
                  <a:cubicBezTo>
                    <a:pt x="15" y="15"/>
                    <a:pt x="29" y="50"/>
                    <a:pt x="44" y="33"/>
                  </a:cubicBezTo>
                  <a:cubicBezTo>
                    <a:pt x="58" y="15"/>
                    <a:pt x="73" y="50"/>
                    <a:pt x="87" y="33"/>
                  </a:cubicBezTo>
                  <a:cubicBezTo>
                    <a:pt x="102" y="15"/>
                    <a:pt x="117" y="50"/>
                    <a:pt x="131" y="33"/>
                  </a:cubicBezTo>
                  <a:cubicBezTo>
                    <a:pt x="146" y="15"/>
                    <a:pt x="160" y="50"/>
                    <a:pt x="175" y="33"/>
                  </a:cubicBezTo>
                  <a:cubicBezTo>
                    <a:pt x="175" y="18"/>
                    <a:pt x="175" y="18"/>
                    <a:pt x="175" y="18"/>
                  </a:cubicBezTo>
                  <a:cubicBezTo>
                    <a:pt x="160" y="36"/>
                    <a:pt x="146" y="0"/>
                    <a:pt x="131"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07" hidden="1"/>
            <p:cNvSpPr>
              <a:spLocks noEditPoints="1"/>
            </p:cNvSpPr>
            <p:nvPr userDrawn="1"/>
          </p:nvSpPr>
          <p:spPr bwMode="auto">
            <a:xfrm>
              <a:off x="4536" y="1779"/>
              <a:ext cx="568" cy="798"/>
            </a:xfrm>
            <a:custGeom>
              <a:avLst/>
              <a:gdLst>
                <a:gd name="T0" fmla="*/ 204 w 240"/>
                <a:gd name="T1" fmla="*/ 62 h 335"/>
                <a:gd name="T2" fmla="*/ 158 w 240"/>
                <a:gd name="T3" fmla="*/ 36 h 335"/>
                <a:gd name="T4" fmla="*/ 204 w 240"/>
                <a:gd name="T5" fmla="*/ 12 h 335"/>
                <a:gd name="T6" fmla="*/ 228 w 240"/>
                <a:gd name="T7" fmla="*/ 38 h 335"/>
                <a:gd name="T8" fmla="*/ 121 w 240"/>
                <a:gd name="T9" fmla="*/ 323 h 335"/>
                <a:gd name="T10" fmla="*/ 95 w 240"/>
                <a:gd name="T11" fmla="*/ 301 h 335"/>
                <a:gd name="T12" fmla="*/ 134 w 240"/>
                <a:gd name="T13" fmla="*/ 288 h 335"/>
                <a:gd name="T14" fmla="*/ 95 w 240"/>
                <a:gd name="T15" fmla="*/ 277 h 335"/>
                <a:gd name="T16" fmla="*/ 118 w 240"/>
                <a:gd name="T17" fmla="*/ 277 h 335"/>
                <a:gd name="T18" fmla="*/ 95 w 240"/>
                <a:gd name="T19" fmla="*/ 263 h 335"/>
                <a:gd name="T20" fmla="*/ 118 w 240"/>
                <a:gd name="T21" fmla="*/ 252 h 335"/>
                <a:gd name="T22" fmla="*/ 95 w 240"/>
                <a:gd name="T23" fmla="*/ 238 h 335"/>
                <a:gd name="T24" fmla="*/ 118 w 240"/>
                <a:gd name="T25" fmla="*/ 227 h 335"/>
                <a:gd name="T26" fmla="*/ 95 w 240"/>
                <a:gd name="T27" fmla="*/ 214 h 335"/>
                <a:gd name="T28" fmla="*/ 134 w 240"/>
                <a:gd name="T29" fmla="*/ 202 h 335"/>
                <a:gd name="T30" fmla="*/ 95 w 240"/>
                <a:gd name="T31" fmla="*/ 189 h 335"/>
                <a:gd name="T32" fmla="*/ 118 w 240"/>
                <a:gd name="T33" fmla="*/ 177 h 335"/>
                <a:gd name="T34" fmla="*/ 95 w 240"/>
                <a:gd name="T35" fmla="*/ 164 h 335"/>
                <a:gd name="T36" fmla="*/ 118 w 240"/>
                <a:gd name="T37" fmla="*/ 153 h 335"/>
                <a:gd name="T38" fmla="*/ 95 w 240"/>
                <a:gd name="T39" fmla="*/ 139 h 335"/>
                <a:gd name="T40" fmla="*/ 118 w 240"/>
                <a:gd name="T41" fmla="*/ 128 h 335"/>
                <a:gd name="T42" fmla="*/ 95 w 240"/>
                <a:gd name="T43" fmla="*/ 114 h 335"/>
                <a:gd name="T44" fmla="*/ 134 w 240"/>
                <a:gd name="T45" fmla="*/ 103 h 335"/>
                <a:gd name="T46" fmla="*/ 95 w 240"/>
                <a:gd name="T47" fmla="*/ 90 h 335"/>
                <a:gd name="T48" fmla="*/ 145 w 240"/>
                <a:gd name="T49" fmla="*/ 74 h 335"/>
                <a:gd name="T50" fmla="*/ 37 w 240"/>
                <a:gd name="T51" fmla="*/ 62 h 335"/>
                <a:gd name="T52" fmla="*/ 13 w 240"/>
                <a:gd name="T53" fmla="*/ 36 h 335"/>
                <a:gd name="T54" fmla="*/ 92 w 240"/>
                <a:gd name="T55" fmla="*/ 12 h 335"/>
                <a:gd name="T56" fmla="*/ 83 w 240"/>
                <a:gd name="T57" fmla="*/ 62 h 335"/>
                <a:gd name="T58" fmla="*/ 121 w 240"/>
                <a:gd name="T59" fmla="*/ 12 h 335"/>
                <a:gd name="T60" fmla="*/ 145 w 240"/>
                <a:gd name="T61" fmla="*/ 62 h 335"/>
                <a:gd name="T62" fmla="*/ 95 w 240"/>
                <a:gd name="T63" fmla="*/ 36 h 335"/>
                <a:gd name="T64" fmla="*/ 121 w 240"/>
                <a:gd name="T65" fmla="*/ 12 h 335"/>
                <a:gd name="T66" fmla="*/ 121 w 240"/>
                <a:gd name="T67" fmla="*/ 0 h 335"/>
                <a:gd name="T68" fmla="*/ 37 w 240"/>
                <a:gd name="T69" fmla="*/ 0 h 335"/>
                <a:gd name="T70" fmla="*/ 0 w 240"/>
                <a:gd name="T71" fmla="*/ 38 h 335"/>
                <a:gd name="T72" fmla="*/ 83 w 240"/>
                <a:gd name="T73" fmla="*/ 74 h 335"/>
                <a:gd name="T74" fmla="*/ 119 w 240"/>
                <a:gd name="T75" fmla="*/ 335 h 335"/>
                <a:gd name="T76" fmla="*/ 158 w 240"/>
                <a:gd name="T77" fmla="*/ 299 h 335"/>
                <a:gd name="T78" fmla="*/ 204 w 240"/>
                <a:gd name="T79" fmla="*/ 74 h 335"/>
                <a:gd name="T80" fmla="*/ 240 w 240"/>
                <a:gd name="T81" fmla="*/ 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335">
                  <a:moveTo>
                    <a:pt x="228" y="38"/>
                  </a:moveTo>
                  <a:cubicBezTo>
                    <a:pt x="228" y="51"/>
                    <a:pt x="217" y="62"/>
                    <a:pt x="204" y="62"/>
                  </a:cubicBezTo>
                  <a:cubicBezTo>
                    <a:pt x="158" y="62"/>
                    <a:pt x="158" y="62"/>
                    <a:pt x="158" y="62"/>
                  </a:cubicBezTo>
                  <a:cubicBezTo>
                    <a:pt x="158" y="36"/>
                    <a:pt x="158" y="36"/>
                    <a:pt x="158" y="36"/>
                  </a:cubicBezTo>
                  <a:cubicBezTo>
                    <a:pt x="158" y="27"/>
                    <a:pt x="154" y="19"/>
                    <a:pt x="148" y="12"/>
                  </a:cubicBezTo>
                  <a:cubicBezTo>
                    <a:pt x="204" y="12"/>
                    <a:pt x="204" y="12"/>
                    <a:pt x="204" y="12"/>
                  </a:cubicBezTo>
                  <a:cubicBezTo>
                    <a:pt x="217" y="12"/>
                    <a:pt x="228" y="23"/>
                    <a:pt x="228" y="36"/>
                  </a:cubicBezTo>
                  <a:lnTo>
                    <a:pt x="228" y="38"/>
                  </a:lnTo>
                  <a:close/>
                  <a:moveTo>
                    <a:pt x="145" y="299"/>
                  </a:moveTo>
                  <a:cubicBezTo>
                    <a:pt x="145" y="312"/>
                    <a:pt x="135" y="323"/>
                    <a:pt x="121" y="323"/>
                  </a:cubicBezTo>
                  <a:cubicBezTo>
                    <a:pt x="119" y="323"/>
                    <a:pt x="119" y="323"/>
                    <a:pt x="119" y="323"/>
                  </a:cubicBezTo>
                  <a:cubicBezTo>
                    <a:pt x="107" y="323"/>
                    <a:pt x="97" y="313"/>
                    <a:pt x="95" y="301"/>
                  </a:cubicBezTo>
                  <a:cubicBezTo>
                    <a:pt x="134" y="301"/>
                    <a:pt x="134" y="301"/>
                    <a:pt x="134" y="301"/>
                  </a:cubicBezTo>
                  <a:cubicBezTo>
                    <a:pt x="134" y="288"/>
                    <a:pt x="134" y="288"/>
                    <a:pt x="134" y="288"/>
                  </a:cubicBezTo>
                  <a:cubicBezTo>
                    <a:pt x="95" y="288"/>
                    <a:pt x="95" y="288"/>
                    <a:pt x="95" y="288"/>
                  </a:cubicBezTo>
                  <a:cubicBezTo>
                    <a:pt x="95" y="277"/>
                    <a:pt x="95" y="277"/>
                    <a:pt x="95" y="277"/>
                  </a:cubicBezTo>
                  <a:cubicBezTo>
                    <a:pt x="111" y="277"/>
                    <a:pt x="111" y="277"/>
                    <a:pt x="111" y="277"/>
                  </a:cubicBezTo>
                  <a:cubicBezTo>
                    <a:pt x="118" y="277"/>
                    <a:pt x="118" y="277"/>
                    <a:pt x="118" y="277"/>
                  </a:cubicBezTo>
                  <a:cubicBezTo>
                    <a:pt x="118" y="263"/>
                    <a:pt x="118" y="263"/>
                    <a:pt x="118" y="263"/>
                  </a:cubicBezTo>
                  <a:cubicBezTo>
                    <a:pt x="95" y="263"/>
                    <a:pt x="95" y="263"/>
                    <a:pt x="95" y="263"/>
                  </a:cubicBezTo>
                  <a:cubicBezTo>
                    <a:pt x="95" y="252"/>
                    <a:pt x="95" y="252"/>
                    <a:pt x="95" y="252"/>
                  </a:cubicBezTo>
                  <a:cubicBezTo>
                    <a:pt x="118" y="252"/>
                    <a:pt x="118" y="252"/>
                    <a:pt x="118" y="252"/>
                  </a:cubicBezTo>
                  <a:cubicBezTo>
                    <a:pt x="118" y="238"/>
                    <a:pt x="118" y="238"/>
                    <a:pt x="118" y="238"/>
                  </a:cubicBezTo>
                  <a:cubicBezTo>
                    <a:pt x="95" y="238"/>
                    <a:pt x="95" y="238"/>
                    <a:pt x="95" y="238"/>
                  </a:cubicBezTo>
                  <a:cubicBezTo>
                    <a:pt x="95" y="227"/>
                    <a:pt x="95" y="227"/>
                    <a:pt x="95" y="227"/>
                  </a:cubicBezTo>
                  <a:cubicBezTo>
                    <a:pt x="118" y="227"/>
                    <a:pt x="118" y="227"/>
                    <a:pt x="118" y="227"/>
                  </a:cubicBezTo>
                  <a:cubicBezTo>
                    <a:pt x="118" y="214"/>
                    <a:pt x="118" y="214"/>
                    <a:pt x="118" y="214"/>
                  </a:cubicBezTo>
                  <a:cubicBezTo>
                    <a:pt x="95" y="214"/>
                    <a:pt x="95" y="214"/>
                    <a:pt x="95" y="214"/>
                  </a:cubicBezTo>
                  <a:cubicBezTo>
                    <a:pt x="95" y="202"/>
                    <a:pt x="95" y="202"/>
                    <a:pt x="95" y="202"/>
                  </a:cubicBezTo>
                  <a:cubicBezTo>
                    <a:pt x="134" y="202"/>
                    <a:pt x="134" y="202"/>
                    <a:pt x="134" y="202"/>
                  </a:cubicBezTo>
                  <a:cubicBezTo>
                    <a:pt x="134" y="189"/>
                    <a:pt x="134" y="189"/>
                    <a:pt x="134" y="189"/>
                  </a:cubicBezTo>
                  <a:cubicBezTo>
                    <a:pt x="95" y="189"/>
                    <a:pt x="95" y="189"/>
                    <a:pt x="95" y="189"/>
                  </a:cubicBezTo>
                  <a:cubicBezTo>
                    <a:pt x="95" y="177"/>
                    <a:pt x="95" y="177"/>
                    <a:pt x="95" y="177"/>
                  </a:cubicBezTo>
                  <a:cubicBezTo>
                    <a:pt x="118" y="177"/>
                    <a:pt x="118" y="177"/>
                    <a:pt x="118" y="177"/>
                  </a:cubicBezTo>
                  <a:cubicBezTo>
                    <a:pt x="118" y="164"/>
                    <a:pt x="118" y="164"/>
                    <a:pt x="118" y="164"/>
                  </a:cubicBezTo>
                  <a:cubicBezTo>
                    <a:pt x="95" y="164"/>
                    <a:pt x="95" y="164"/>
                    <a:pt x="95" y="164"/>
                  </a:cubicBezTo>
                  <a:cubicBezTo>
                    <a:pt x="95" y="153"/>
                    <a:pt x="95" y="153"/>
                    <a:pt x="95" y="153"/>
                  </a:cubicBezTo>
                  <a:cubicBezTo>
                    <a:pt x="118" y="153"/>
                    <a:pt x="118" y="153"/>
                    <a:pt x="118" y="153"/>
                  </a:cubicBezTo>
                  <a:cubicBezTo>
                    <a:pt x="118" y="139"/>
                    <a:pt x="118" y="139"/>
                    <a:pt x="118" y="139"/>
                  </a:cubicBezTo>
                  <a:cubicBezTo>
                    <a:pt x="95" y="139"/>
                    <a:pt x="95" y="139"/>
                    <a:pt x="95" y="139"/>
                  </a:cubicBezTo>
                  <a:cubicBezTo>
                    <a:pt x="95" y="128"/>
                    <a:pt x="95" y="128"/>
                    <a:pt x="95" y="128"/>
                  </a:cubicBezTo>
                  <a:cubicBezTo>
                    <a:pt x="118" y="128"/>
                    <a:pt x="118" y="128"/>
                    <a:pt x="118" y="128"/>
                  </a:cubicBezTo>
                  <a:cubicBezTo>
                    <a:pt x="118" y="114"/>
                    <a:pt x="118" y="114"/>
                    <a:pt x="118" y="114"/>
                  </a:cubicBezTo>
                  <a:cubicBezTo>
                    <a:pt x="95" y="114"/>
                    <a:pt x="95" y="114"/>
                    <a:pt x="95" y="114"/>
                  </a:cubicBezTo>
                  <a:cubicBezTo>
                    <a:pt x="95" y="103"/>
                    <a:pt x="95" y="103"/>
                    <a:pt x="95" y="103"/>
                  </a:cubicBezTo>
                  <a:cubicBezTo>
                    <a:pt x="134" y="103"/>
                    <a:pt x="134" y="103"/>
                    <a:pt x="134" y="103"/>
                  </a:cubicBezTo>
                  <a:cubicBezTo>
                    <a:pt x="134" y="90"/>
                    <a:pt x="134" y="90"/>
                    <a:pt x="134" y="90"/>
                  </a:cubicBezTo>
                  <a:cubicBezTo>
                    <a:pt x="95" y="90"/>
                    <a:pt x="95" y="90"/>
                    <a:pt x="95" y="90"/>
                  </a:cubicBezTo>
                  <a:cubicBezTo>
                    <a:pt x="95" y="74"/>
                    <a:pt x="95" y="74"/>
                    <a:pt x="95" y="74"/>
                  </a:cubicBezTo>
                  <a:cubicBezTo>
                    <a:pt x="145" y="74"/>
                    <a:pt x="145" y="74"/>
                    <a:pt x="145" y="74"/>
                  </a:cubicBezTo>
                  <a:lnTo>
                    <a:pt x="145" y="299"/>
                  </a:lnTo>
                  <a:close/>
                  <a:moveTo>
                    <a:pt x="37" y="62"/>
                  </a:moveTo>
                  <a:cubicBezTo>
                    <a:pt x="23" y="62"/>
                    <a:pt x="13" y="51"/>
                    <a:pt x="13" y="38"/>
                  </a:cubicBezTo>
                  <a:cubicBezTo>
                    <a:pt x="13" y="36"/>
                    <a:pt x="13" y="36"/>
                    <a:pt x="13" y="36"/>
                  </a:cubicBezTo>
                  <a:cubicBezTo>
                    <a:pt x="13" y="23"/>
                    <a:pt x="23" y="12"/>
                    <a:pt x="37" y="12"/>
                  </a:cubicBezTo>
                  <a:cubicBezTo>
                    <a:pt x="92" y="12"/>
                    <a:pt x="92" y="12"/>
                    <a:pt x="92" y="12"/>
                  </a:cubicBezTo>
                  <a:cubicBezTo>
                    <a:pt x="87" y="19"/>
                    <a:pt x="83" y="27"/>
                    <a:pt x="83" y="36"/>
                  </a:cubicBezTo>
                  <a:cubicBezTo>
                    <a:pt x="83" y="62"/>
                    <a:pt x="83" y="62"/>
                    <a:pt x="83" y="62"/>
                  </a:cubicBezTo>
                  <a:lnTo>
                    <a:pt x="37" y="62"/>
                  </a:lnTo>
                  <a:close/>
                  <a:moveTo>
                    <a:pt x="121" y="12"/>
                  </a:moveTo>
                  <a:cubicBezTo>
                    <a:pt x="135" y="12"/>
                    <a:pt x="145" y="23"/>
                    <a:pt x="145" y="36"/>
                  </a:cubicBezTo>
                  <a:cubicBezTo>
                    <a:pt x="145" y="62"/>
                    <a:pt x="145" y="62"/>
                    <a:pt x="145" y="62"/>
                  </a:cubicBezTo>
                  <a:cubicBezTo>
                    <a:pt x="95" y="62"/>
                    <a:pt x="95" y="62"/>
                    <a:pt x="95" y="62"/>
                  </a:cubicBezTo>
                  <a:cubicBezTo>
                    <a:pt x="95" y="36"/>
                    <a:pt x="95" y="36"/>
                    <a:pt x="95" y="36"/>
                  </a:cubicBezTo>
                  <a:cubicBezTo>
                    <a:pt x="95" y="23"/>
                    <a:pt x="106" y="12"/>
                    <a:pt x="119" y="12"/>
                  </a:cubicBezTo>
                  <a:lnTo>
                    <a:pt x="121" y="12"/>
                  </a:lnTo>
                  <a:close/>
                  <a:moveTo>
                    <a:pt x="204" y="0"/>
                  </a:moveTo>
                  <a:cubicBezTo>
                    <a:pt x="121" y="0"/>
                    <a:pt x="121" y="0"/>
                    <a:pt x="121" y="0"/>
                  </a:cubicBezTo>
                  <a:cubicBezTo>
                    <a:pt x="119" y="0"/>
                    <a:pt x="119" y="0"/>
                    <a:pt x="119" y="0"/>
                  </a:cubicBezTo>
                  <a:cubicBezTo>
                    <a:pt x="37" y="0"/>
                    <a:pt x="37" y="0"/>
                    <a:pt x="37" y="0"/>
                  </a:cubicBezTo>
                  <a:cubicBezTo>
                    <a:pt x="17" y="0"/>
                    <a:pt x="0" y="16"/>
                    <a:pt x="0" y="36"/>
                  </a:cubicBezTo>
                  <a:cubicBezTo>
                    <a:pt x="0" y="38"/>
                    <a:pt x="0" y="38"/>
                    <a:pt x="0" y="38"/>
                  </a:cubicBezTo>
                  <a:cubicBezTo>
                    <a:pt x="0" y="58"/>
                    <a:pt x="17" y="74"/>
                    <a:pt x="37" y="74"/>
                  </a:cubicBezTo>
                  <a:cubicBezTo>
                    <a:pt x="83" y="74"/>
                    <a:pt x="83" y="74"/>
                    <a:pt x="83" y="74"/>
                  </a:cubicBezTo>
                  <a:cubicBezTo>
                    <a:pt x="83" y="299"/>
                    <a:pt x="83" y="299"/>
                    <a:pt x="83" y="299"/>
                  </a:cubicBezTo>
                  <a:cubicBezTo>
                    <a:pt x="83" y="319"/>
                    <a:pt x="99" y="335"/>
                    <a:pt x="119" y="335"/>
                  </a:cubicBezTo>
                  <a:cubicBezTo>
                    <a:pt x="121" y="335"/>
                    <a:pt x="121" y="335"/>
                    <a:pt x="121" y="335"/>
                  </a:cubicBezTo>
                  <a:cubicBezTo>
                    <a:pt x="141" y="335"/>
                    <a:pt x="158" y="319"/>
                    <a:pt x="158" y="299"/>
                  </a:cubicBezTo>
                  <a:cubicBezTo>
                    <a:pt x="158" y="74"/>
                    <a:pt x="158" y="74"/>
                    <a:pt x="158" y="74"/>
                  </a:cubicBezTo>
                  <a:cubicBezTo>
                    <a:pt x="204" y="74"/>
                    <a:pt x="204" y="74"/>
                    <a:pt x="204" y="74"/>
                  </a:cubicBezTo>
                  <a:cubicBezTo>
                    <a:pt x="224" y="74"/>
                    <a:pt x="240" y="58"/>
                    <a:pt x="240" y="38"/>
                  </a:cubicBezTo>
                  <a:cubicBezTo>
                    <a:pt x="240" y="36"/>
                    <a:pt x="240" y="36"/>
                    <a:pt x="240" y="36"/>
                  </a:cubicBezTo>
                  <a:cubicBezTo>
                    <a:pt x="240" y="16"/>
                    <a:pt x="224" y="0"/>
                    <a:pt x="20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Oval 108" hidden="1"/>
            <p:cNvSpPr>
              <a:spLocks noChangeArrowheads="1"/>
            </p:cNvSpPr>
            <p:nvPr userDrawn="1"/>
          </p:nvSpPr>
          <p:spPr bwMode="auto">
            <a:xfrm>
              <a:off x="4779" y="1826"/>
              <a:ext cx="81" cy="8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09" hidden="1"/>
            <p:cNvSpPr>
              <a:spLocks noEditPoints="1"/>
            </p:cNvSpPr>
            <p:nvPr userDrawn="1"/>
          </p:nvSpPr>
          <p:spPr bwMode="auto">
            <a:xfrm>
              <a:off x="5724" y="1779"/>
              <a:ext cx="870" cy="798"/>
            </a:xfrm>
            <a:custGeom>
              <a:avLst/>
              <a:gdLst>
                <a:gd name="T0" fmla="*/ 334 w 368"/>
                <a:gd name="T1" fmla="*/ 318 h 335"/>
                <a:gd name="T2" fmla="*/ 316 w 368"/>
                <a:gd name="T3" fmla="*/ 301 h 335"/>
                <a:gd name="T4" fmla="*/ 334 w 368"/>
                <a:gd name="T5" fmla="*/ 283 h 335"/>
                <a:gd name="T6" fmla="*/ 351 w 368"/>
                <a:gd name="T7" fmla="*/ 301 h 335"/>
                <a:gd name="T8" fmla="*/ 334 w 368"/>
                <a:gd name="T9" fmla="*/ 318 h 335"/>
                <a:gd name="T10" fmla="*/ 280 w 368"/>
                <a:gd name="T11" fmla="*/ 52 h 335"/>
                <a:gd name="T12" fmla="*/ 263 w 368"/>
                <a:gd name="T13" fmla="*/ 34 h 335"/>
                <a:gd name="T14" fmla="*/ 280 w 368"/>
                <a:gd name="T15" fmla="*/ 16 h 335"/>
                <a:gd name="T16" fmla="*/ 298 w 368"/>
                <a:gd name="T17" fmla="*/ 34 h 335"/>
                <a:gd name="T18" fmla="*/ 280 w 368"/>
                <a:gd name="T19" fmla="*/ 52 h 335"/>
                <a:gd name="T20" fmla="*/ 88 w 368"/>
                <a:gd name="T21" fmla="*/ 52 h 335"/>
                <a:gd name="T22" fmla="*/ 71 w 368"/>
                <a:gd name="T23" fmla="*/ 34 h 335"/>
                <a:gd name="T24" fmla="*/ 88 w 368"/>
                <a:gd name="T25" fmla="*/ 16 h 335"/>
                <a:gd name="T26" fmla="*/ 106 w 368"/>
                <a:gd name="T27" fmla="*/ 34 h 335"/>
                <a:gd name="T28" fmla="*/ 88 w 368"/>
                <a:gd name="T29" fmla="*/ 52 h 335"/>
                <a:gd name="T30" fmla="*/ 34 w 368"/>
                <a:gd name="T31" fmla="*/ 318 h 335"/>
                <a:gd name="T32" fmla="*/ 17 w 368"/>
                <a:gd name="T33" fmla="*/ 301 h 335"/>
                <a:gd name="T34" fmla="*/ 34 w 368"/>
                <a:gd name="T35" fmla="*/ 283 h 335"/>
                <a:gd name="T36" fmla="*/ 52 w 368"/>
                <a:gd name="T37" fmla="*/ 301 h 335"/>
                <a:gd name="T38" fmla="*/ 34 w 368"/>
                <a:gd name="T39" fmla="*/ 318 h 335"/>
                <a:gd name="T40" fmla="*/ 345 w 368"/>
                <a:gd name="T41" fmla="*/ 269 h 335"/>
                <a:gd name="T42" fmla="*/ 310 w 368"/>
                <a:gd name="T43" fmla="*/ 48 h 335"/>
                <a:gd name="T44" fmla="*/ 314 w 368"/>
                <a:gd name="T45" fmla="*/ 34 h 335"/>
                <a:gd name="T46" fmla="*/ 280 w 368"/>
                <a:gd name="T47" fmla="*/ 0 h 335"/>
                <a:gd name="T48" fmla="*/ 247 w 368"/>
                <a:gd name="T49" fmla="*/ 34 h 335"/>
                <a:gd name="T50" fmla="*/ 248 w 368"/>
                <a:gd name="T51" fmla="*/ 45 h 335"/>
                <a:gd name="T52" fmla="*/ 184 w 368"/>
                <a:gd name="T53" fmla="*/ 265 h 335"/>
                <a:gd name="T54" fmla="*/ 121 w 368"/>
                <a:gd name="T55" fmla="*/ 44 h 335"/>
                <a:gd name="T56" fmla="*/ 122 w 368"/>
                <a:gd name="T57" fmla="*/ 34 h 335"/>
                <a:gd name="T58" fmla="*/ 88 w 368"/>
                <a:gd name="T59" fmla="*/ 0 h 335"/>
                <a:gd name="T60" fmla="*/ 54 w 368"/>
                <a:gd name="T61" fmla="*/ 34 h 335"/>
                <a:gd name="T62" fmla="*/ 58 w 368"/>
                <a:gd name="T63" fmla="*/ 49 h 335"/>
                <a:gd name="T64" fmla="*/ 23 w 368"/>
                <a:gd name="T65" fmla="*/ 269 h 335"/>
                <a:gd name="T66" fmla="*/ 0 w 368"/>
                <a:gd name="T67" fmla="*/ 301 h 335"/>
                <a:gd name="T68" fmla="*/ 34 w 368"/>
                <a:gd name="T69" fmla="*/ 335 h 335"/>
                <a:gd name="T70" fmla="*/ 68 w 368"/>
                <a:gd name="T71" fmla="*/ 301 h 335"/>
                <a:gd name="T72" fmla="*/ 55 w 368"/>
                <a:gd name="T73" fmla="*/ 274 h 335"/>
                <a:gd name="T74" fmla="*/ 87 w 368"/>
                <a:gd name="T75" fmla="*/ 68 h 335"/>
                <a:gd name="T76" fmla="*/ 88 w 368"/>
                <a:gd name="T77" fmla="*/ 68 h 335"/>
                <a:gd name="T78" fmla="*/ 93 w 368"/>
                <a:gd name="T79" fmla="*/ 68 h 335"/>
                <a:gd name="T80" fmla="*/ 166 w 368"/>
                <a:gd name="T81" fmla="*/ 309 h 335"/>
                <a:gd name="T82" fmla="*/ 184 w 368"/>
                <a:gd name="T83" fmla="*/ 327 h 335"/>
                <a:gd name="T84" fmla="*/ 205 w 368"/>
                <a:gd name="T85" fmla="*/ 304 h 335"/>
                <a:gd name="T86" fmla="*/ 276 w 368"/>
                <a:gd name="T87" fmla="*/ 67 h 335"/>
                <a:gd name="T88" fmla="*/ 280 w 368"/>
                <a:gd name="T89" fmla="*/ 68 h 335"/>
                <a:gd name="T90" fmla="*/ 281 w 368"/>
                <a:gd name="T91" fmla="*/ 68 h 335"/>
                <a:gd name="T92" fmla="*/ 313 w 368"/>
                <a:gd name="T93" fmla="*/ 274 h 335"/>
                <a:gd name="T94" fmla="*/ 300 w 368"/>
                <a:gd name="T95" fmla="*/ 301 h 335"/>
                <a:gd name="T96" fmla="*/ 334 w 368"/>
                <a:gd name="T97" fmla="*/ 335 h 335"/>
                <a:gd name="T98" fmla="*/ 368 w 368"/>
                <a:gd name="T99" fmla="*/ 301 h 335"/>
                <a:gd name="T100" fmla="*/ 345 w 368"/>
                <a:gd name="T10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35">
                  <a:moveTo>
                    <a:pt x="334" y="318"/>
                  </a:moveTo>
                  <a:cubicBezTo>
                    <a:pt x="324" y="318"/>
                    <a:pt x="316" y="311"/>
                    <a:pt x="316" y="301"/>
                  </a:cubicBezTo>
                  <a:cubicBezTo>
                    <a:pt x="316" y="291"/>
                    <a:pt x="324" y="283"/>
                    <a:pt x="334" y="283"/>
                  </a:cubicBezTo>
                  <a:cubicBezTo>
                    <a:pt x="344" y="283"/>
                    <a:pt x="351" y="291"/>
                    <a:pt x="351" y="301"/>
                  </a:cubicBezTo>
                  <a:cubicBezTo>
                    <a:pt x="351" y="311"/>
                    <a:pt x="344" y="318"/>
                    <a:pt x="334" y="318"/>
                  </a:cubicBezTo>
                  <a:moveTo>
                    <a:pt x="280" y="52"/>
                  </a:moveTo>
                  <a:cubicBezTo>
                    <a:pt x="270" y="52"/>
                    <a:pt x="263" y="44"/>
                    <a:pt x="263" y="34"/>
                  </a:cubicBezTo>
                  <a:cubicBezTo>
                    <a:pt x="263" y="24"/>
                    <a:pt x="270" y="16"/>
                    <a:pt x="280" y="16"/>
                  </a:cubicBezTo>
                  <a:cubicBezTo>
                    <a:pt x="290" y="16"/>
                    <a:pt x="298" y="24"/>
                    <a:pt x="298" y="34"/>
                  </a:cubicBezTo>
                  <a:cubicBezTo>
                    <a:pt x="298" y="44"/>
                    <a:pt x="290" y="52"/>
                    <a:pt x="280" y="52"/>
                  </a:cubicBezTo>
                  <a:moveTo>
                    <a:pt x="88" y="52"/>
                  </a:moveTo>
                  <a:cubicBezTo>
                    <a:pt x="79" y="52"/>
                    <a:pt x="71" y="44"/>
                    <a:pt x="71" y="34"/>
                  </a:cubicBezTo>
                  <a:cubicBezTo>
                    <a:pt x="71" y="24"/>
                    <a:pt x="79" y="16"/>
                    <a:pt x="88" y="16"/>
                  </a:cubicBezTo>
                  <a:cubicBezTo>
                    <a:pt x="98" y="16"/>
                    <a:pt x="106" y="24"/>
                    <a:pt x="106" y="34"/>
                  </a:cubicBezTo>
                  <a:cubicBezTo>
                    <a:pt x="106" y="44"/>
                    <a:pt x="98" y="52"/>
                    <a:pt x="88" y="52"/>
                  </a:cubicBezTo>
                  <a:moveTo>
                    <a:pt x="34" y="318"/>
                  </a:moveTo>
                  <a:cubicBezTo>
                    <a:pt x="24" y="318"/>
                    <a:pt x="17" y="311"/>
                    <a:pt x="17" y="301"/>
                  </a:cubicBezTo>
                  <a:cubicBezTo>
                    <a:pt x="17" y="291"/>
                    <a:pt x="24" y="283"/>
                    <a:pt x="34" y="283"/>
                  </a:cubicBezTo>
                  <a:cubicBezTo>
                    <a:pt x="44" y="283"/>
                    <a:pt x="52" y="291"/>
                    <a:pt x="52" y="301"/>
                  </a:cubicBezTo>
                  <a:cubicBezTo>
                    <a:pt x="52" y="311"/>
                    <a:pt x="44" y="318"/>
                    <a:pt x="34" y="318"/>
                  </a:cubicBezTo>
                  <a:moveTo>
                    <a:pt x="345" y="269"/>
                  </a:moveTo>
                  <a:cubicBezTo>
                    <a:pt x="310" y="48"/>
                    <a:pt x="310" y="48"/>
                    <a:pt x="310" y="48"/>
                  </a:cubicBezTo>
                  <a:cubicBezTo>
                    <a:pt x="313" y="44"/>
                    <a:pt x="314" y="39"/>
                    <a:pt x="314" y="34"/>
                  </a:cubicBezTo>
                  <a:cubicBezTo>
                    <a:pt x="314" y="15"/>
                    <a:pt x="299" y="0"/>
                    <a:pt x="280" y="0"/>
                  </a:cubicBezTo>
                  <a:cubicBezTo>
                    <a:pt x="262" y="0"/>
                    <a:pt x="247" y="15"/>
                    <a:pt x="247" y="34"/>
                  </a:cubicBezTo>
                  <a:cubicBezTo>
                    <a:pt x="247" y="38"/>
                    <a:pt x="247" y="41"/>
                    <a:pt x="248" y="45"/>
                  </a:cubicBezTo>
                  <a:cubicBezTo>
                    <a:pt x="184" y="265"/>
                    <a:pt x="184" y="265"/>
                    <a:pt x="184" y="265"/>
                  </a:cubicBezTo>
                  <a:cubicBezTo>
                    <a:pt x="121" y="44"/>
                    <a:pt x="121" y="44"/>
                    <a:pt x="121" y="44"/>
                  </a:cubicBezTo>
                  <a:cubicBezTo>
                    <a:pt x="122" y="41"/>
                    <a:pt x="122" y="38"/>
                    <a:pt x="122" y="34"/>
                  </a:cubicBezTo>
                  <a:cubicBezTo>
                    <a:pt x="122" y="15"/>
                    <a:pt x="107" y="0"/>
                    <a:pt x="88" y="0"/>
                  </a:cubicBezTo>
                  <a:cubicBezTo>
                    <a:pt x="70" y="0"/>
                    <a:pt x="54" y="15"/>
                    <a:pt x="54" y="34"/>
                  </a:cubicBezTo>
                  <a:cubicBezTo>
                    <a:pt x="54" y="39"/>
                    <a:pt x="56" y="44"/>
                    <a:pt x="58" y="49"/>
                  </a:cubicBezTo>
                  <a:cubicBezTo>
                    <a:pt x="23" y="269"/>
                    <a:pt x="23" y="269"/>
                    <a:pt x="23" y="269"/>
                  </a:cubicBezTo>
                  <a:cubicBezTo>
                    <a:pt x="10" y="273"/>
                    <a:pt x="0" y="286"/>
                    <a:pt x="0" y="301"/>
                  </a:cubicBezTo>
                  <a:cubicBezTo>
                    <a:pt x="0" y="320"/>
                    <a:pt x="15" y="335"/>
                    <a:pt x="34" y="335"/>
                  </a:cubicBezTo>
                  <a:cubicBezTo>
                    <a:pt x="53" y="335"/>
                    <a:pt x="68" y="320"/>
                    <a:pt x="68" y="301"/>
                  </a:cubicBezTo>
                  <a:cubicBezTo>
                    <a:pt x="68" y="290"/>
                    <a:pt x="63" y="280"/>
                    <a:pt x="55" y="274"/>
                  </a:cubicBezTo>
                  <a:cubicBezTo>
                    <a:pt x="87" y="68"/>
                    <a:pt x="87" y="68"/>
                    <a:pt x="87" y="68"/>
                  </a:cubicBezTo>
                  <a:cubicBezTo>
                    <a:pt x="87" y="68"/>
                    <a:pt x="88" y="68"/>
                    <a:pt x="88" y="68"/>
                  </a:cubicBezTo>
                  <a:cubicBezTo>
                    <a:pt x="90" y="68"/>
                    <a:pt x="92" y="68"/>
                    <a:pt x="93" y="68"/>
                  </a:cubicBezTo>
                  <a:cubicBezTo>
                    <a:pt x="166" y="309"/>
                    <a:pt x="166" y="309"/>
                    <a:pt x="166" y="309"/>
                  </a:cubicBezTo>
                  <a:cubicBezTo>
                    <a:pt x="169" y="318"/>
                    <a:pt x="173" y="327"/>
                    <a:pt x="184" y="327"/>
                  </a:cubicBezTo>
                  <a:cubicBezTo>
                    <a:pt x="194" y="327"/>
                    <a:pt x="200" y="322"/>
                    <a:pt x="205" y="304"/>
                  </a:cubicBezTo>
                  <a:cubicBezTo>
                    <a:pt x="276" y="67"/>
                    <a:pt x="276" y="67"/>
                    <a:pt x="276" y="67"/>
                  </a:cubicBezTo>
                  <a:cubicBezTo>
                    <a:pt x="277" y="67"/>
                    <a:pt x="279" y="68"/>
                    <a:pt x="280" y="68"/>
                  </a:cubicBezTo>
                  <a:cubicBezTo>
                    <a:pt x="280" y="68"/>
                    <a:pt x="281" y="68"/>
                    <a:pt x="281" y="68"/>
                  </a:cubicBezTo>
                  <a:cubicBezTo>
                    <a:pt x="313" y="274"/>
                    <a:pt x="313" y="274"/>
                    <a:pt x="313" y="274"/>
                  </a:cubicBezTo>
                  <a:cubicBezTo>
                    <a:pt x="305" y="280"/>
                    <a:pt x="300" y="290"/>
                    <a:pt x="300" y="301"/>
                  </a:cubicBezTo>
                  <a:cubicBezTo>
                    <a:pt x="300" y="320"/>
                    <a:pt x="315" y="335"/>
                    <a:pt x="334" y="335"/>
                  </a:cubicBezTo>
                  <a:cubicBezTo>
                    <a:pt x="353" y="335"/>
                    <a:pt x="368" y="320"/>
                    <a:pt x="368" y="301"/>
                  </a:cubicBezTo>
                  <a:cubicBezTo>
                    <a:pt x="368" y="286"/>
                    <a:pt x="358" y="273"/>
                    <a:pt x="345" y="26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10" hidden="1"/>
            <p:cNvSpPr>
              <a:spLocks/>
            </p:cNvSpPr>
            <p:nvPr userDrawn="1"/>
          </p:nvSpPr>
          <p:spPr bwMode="auto">
            <a:xfrm>
              <a:off x="4249" y="2203"/>
              <a:ext cx="154" cy="277"/>
            </a:xfrm>
            <a:custGeom>
              <a:avLst/>
              <a:gdLst>
                <a:gd name="T0" fmla="*/ 8 w 65"/>
                <a:gd name="T1" fmla="*/ 0 h 116"/>
                <a:gd name="T2" fmla="*/ 8 w 65"/>
                <a:gd name="T3" fmla="*/ 0 h 116"/>
                <a:gd name="T4" fmla="*/ 0 w 65"/>
                <a:gd name="T5" fmla="*/ 0 h 116"/>
                <a:gd name="T6" fmla="*/ 0 w 65"/>
                <a:gd name="T7" fmla="*/ 1 h 116"/>
                <a:gd name="T8" fmla="*/ 0 w 65"/>
                <a:gd name="T9" fmla="*/ 6 h 116"/>
                <a:gd name="T10" fmla="*/ 0 w 65"/>
                <a:gd name="T11" fmla="*/ 17 h 116"/>
                <a:gd name="T12" fmla="*/ 3 w 65"/>
                <a:gd name="T13" fmla="*/ 20 h 116"/>
                <a:gd name="T14" fmla="*/ 3 w 65"/>
                <a:gd name="T15" fmla="*/ 20 h 116"/>
                <a:gd name="T16" fmla="*/ 8 w 65"/>
                <a:gd name="T17" fmla="*/ 20 h 116"/>
                <a:gd name="T18" fmla="*/ 8 w 65"/>
                <a:gd name="T19" fmla="*/ 20 h 116"/>
                <a:gd name="T20" fmla="*/ 46 w 65"/>
                <a:gd name="T21" fmla="*/ 58 h 116"/>
                <a:gd name="T22" fmla="*/ 8 w 65"/>
                <a:gd name="T23" fmla="*/ 97 h 116"/>
                <a:gd name="T24" fmla="*/ 8 w 65"/>
                <a:gd name="T25" fmla="*/ 97 h 116"/>
                <a:gd name="T26" fmla="*/ 3 w 65"/>
                <a:gd name="T27" fmla="*/ 97 h 116"/>
                <a:gd name="T28" fmla="*/ 0 w 65"/>
                <a:gd name="T29" fmla="*/ 99 h 116"/>
                <a:gd name="T30" fmla="*/ 0 w 65"/>
                <a:gd name="T31" fmla="*/ 110 h 116"/>
                <a:gd name="T32" fmla="*/ 0 w 65"/>
                <a:gd name="T33" fmla="*/ 116 h 116"/>
                <a:gd name="T34" fmla="*/ 0 w 65"/>
                <a:gd name="T35" fmla="*/ 116 h 116"/>
                <a:gd name="T36" fmla="*/ 8 w 65"/>
                <a:gd name="T37" fmla="*/ 116 h 116"/>
                <a:gd name="T38" fmla="*/ 8 w 65"/>
                <a:gd name="T39" fmla="*/ 116 h 116"/>
                <a:gd name="T40" fmla="*/ 65 w 65"/>
                <a:gd name="T41" fmla="*/ 58 h 116"/>
                <a:gd name="T42" fmla="*/ 8 w 65"/>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6">
                  <a:moveTo>
                    <a:pt x="8" y="0"/>
                  </a:moveTo>
                  <a:cubicBezTo>
                    <a:pt x="8" y="0"/>
                    <a:pt x="8" y="0"/>
                    <a:pt x="8" y="0"/>
                  </a:cubicBezTo>
                  <a:cubicBezTo>
                    <a:pt x="0" y="0"/>
                    <a:pt x="0" y="0"/>
                    <a:pt x="0" y="0"/>
                  </a:cubicBezTo>
                  <a:cubicBezTo>
                    <a:pt x="0" y="1"/>
                    <a:pt x="0" y="1"/>
                    <a:pt x="0" y="1"/>
                  </a:cubicBezTo>
                  <a:cubicBezTo>
                    <a:pt x="0" y="6"/>
                    <a:pt x="0" y="6"/>
                    <a:pt x="0" y="6"/>
                  </a:cubicBezTo>
                  <a:cubicBezTo>
                    <a:pt x="0" y="17"/>
                    <a:pt x="0" y="17"/>
                    <a:pt x="0" y="17"/>
                  </a:cubicBezTo>
                  <a:cubicBezTo>
                    <a:pt x="0" y="18"/>
                    <a:pt x="1" y="20"/>
                    <a:pt x="3" y="20"/>
                  </a:cubicBezTo>
                  <a:cubicBezTo>
                    <a:pt x="3" y="20"/>
                    <a:pt x="3" y="20"/>
                    <a:pt x="3" y="20"/>
                  </a:cubicBezTo>
                  <a:cubicBezTo>
                    <a:pt x="8" y="20"/>
                    <a:pt x="8" y="20"/>
                    <a:pt x="8" y="20"/>
                  </a:cubicBezTo>
                  <a:cubicBezTo>
                    <a:pt x="8" y="20"/>
                    <a:pt x="8" y="20"/>
                    <a:pt x="8" y="20"/>
                  </a:cubicBezTo>
                  <a:cubicBezTo>
                    <a:pt x="29" y="20"/>
                    <a:pt x="46" y="37"/>
                    <a:pt x="46" y="58"/>
                  </a:cubicBezTo>
                  <a:cubicBezTo>
                    <a:pt x="46" y="79"/>
                    <a:pt x="29" y="96"/>
                    <a:pt x="8" y="97"/>
                  </a:cubicBezTo>
                  <a:cubicBezTo>
                    <a:pt x="8" y="97"/>
                    <a:pt x="8" y="97"/>
                    <a:pt x="8" y="97"/>
                  </a:cubicBezTo>
                  <a:cubicBezTo>
                    <a:pt x="3" y="97"/>
                    <a:pt x="3" y="97"/>
                    <a:pt x="3" y="97"/>
                  </a:cubicBezTo>
                  <a:cubicBezTo>
                    <a:pt x="1" y="97"/>
                    <a:pt x="0" y="98"/>
                    <a:pt x="0" y="99"/>
                  </a:cubicBezTo>
                  <a:cubicBezTo>
                    <a:pt x="0" y="110"/>
                    <a:pt x="0" y="110"/>
                    <a:pt x="0" y="110"/>
                  </a:cubicBezTo>
                  <a:cubicBezTo>
                    <a:pt x="0" y="116"/>
                    <a:pt x="0" y="116"/>
                    <a:pt x="0" y="116"/>
                  </a:cubicBezTo>
                  <a:cubicBezTo>
                    <a:pt x="0" y="116"/>
                    <a:pt x="0" y="116"/>
                    <a:pt x="0" y="116"/>
                  </a:cubicBezTo>
                  <a:cubicBezTo>
                    <a:pt x="8" y="116"/>
                    <a:pt x="8" y="116"/>
                    <a:pt x="8" y="116"/>
                  </a:cubicBezTo>
                  <a:cubicBezTo>
                    <a:pt x="8" y="116"/>
                    <a:pt x="8" y="116"/>
                    <a:pt x="8" y="116"/>
                  </a:cubicBezTo>
                  <a:cubicBezTo>
                    <a:pt x="40" y="116"/>
                    <a:pt x="65" y="90"/>
                    <a:pt x="65" y="58"/>
                  </a:cubicBezTo>
                  <a:cubicBezTo>
                    <a:pt x="65" y="26"/>
                    <a:pt x="40"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11" hidden="1"/>
            <p:cNvSpPr>
              <a:spLocks/>
            </p:cNvSpPr>
            <p:nvPr userDrawn="1"/>
          </p:nvSpPr>
          <p:spPr bwMode="auto">
            <a:xfrm>
              <a:off x="3970" y="1779"/>
              <a:ext cx="253" cy="469"/>
            </a:xfrm>
            <a:custGeom>
              <a:avLst/>
              <a:gdLst>
                <a:gd name="T0" fmla="*/ 101 w 107"/>
                <a:gd name="T1" fmla="*/ 61 h 197"/>
                <a:gd name="T2" fmla="*/ 107 w 107"/>
                <a:gd name="T3" fmla="*/ 59 h 197"/>
                <a:gd name="T4" fmla="*/ 107 w 107"/>
                <a:gd name="T5" fmla="*/ 10 h 197"/>
                <a:gd name="T6" fmla="*/ 107 w 107"/>
                <a:gd name="T7" fmla="*/ 2 h 197"/>
                <a:gd name="T8" fmla="*/ 92 w 107"/>
                <a:gd name="T9" fmla="*/ 0 h 197"/>
                <a:gd name="T10" fmla="*/ 90 w 107"/>
                <a:gd name="T11" fmla="*/ 10 h 197"/>
                <a:gd name="T12" fmla="*/ 73 w 107"/>
                <a:gd name="T13" fmla="*/ 5 h 197"/>
                <a:gd name="T14" fmla="*/ 59 w 107"/>
                <a:gd name="T15" fmla="*/ 8 h 197"/>
                <a:gd name="T16" fmla="*/ 61 w 107"/>
                <a:gd name="T17" fmla="*/ 18 h 197"/>
                <a:gd name="T18" fmla="*/ 43 w 107"/>
                <a:gd name="T19" fmla="*/ 19 h 197"/>
                <a:gd name="T20" fmla="*/ 30 w 107"/>
                <a:gd name="T21" fmla="*/ 27 h 197"/>
                <a:gd name="T22" fmla="*/ 35 w 107"/>
                <a:gd name="T23" fmla="*/ 36 h 197"/>
                <a:gd name="T24" fmla="*/ 19 w 107"/>
                <a:gd name="T25" fmla="*/ 43 h 197"/>
                <a:gd name="T26" fmla="*/ 10 w 107"/>
                <a:gd name="T27" fmla="*/ 55 h 197"/>
                <a:gd name="T28" fmla="*/ 18 w 107"/>
                <a:gd name="T29" fmla="*/ 62 h 197"/>
                <a:gd name="T30" fmla="*/ 5 w 107"/>
                <a:gd name="T31" fmla="*/ 73 h 197"/>
                <a:gd name="T32" fmla="*/ 1 w 107"/>
                <a:gd name="T33" fmla="*/ 88 h 197"/>
                <a:gd name="T34" fmla="*/ 10 w 107"/>
                <a:gd name="T35" fmla="*/ 91 h 197"/>
                <a:gd name="T36" fmla="*/ 10 w 107"/>
                <a:gd name="T37" fmla="*/ 105 h 197"/>
                <a:gd name="T38" fmla="*/ 1 w 107"/>
                <a:gd name="T39" fmla="*/ 109 h 197"/>
                <a:gd name="T40" fmla="*/ 5 w 107"/>
                <a:gd name="T41" fmla="*/ 123 h 197"/>
                <a:gd name="T42" fmla="*/ 18 w 107"/>
                <a:gd name="T43" fmla="*/ 135 h 197"/>
                <a:gd name="T44" fmla="*/ 10 w 107"/>
                <a:gd name="T45" fmla="*/ 142 h 197"/>
                <a:gd name="T46" fmla="*/ 19 w 107"/>
                <a:gd name="T47" fmla="*/ 154 h 197"/>
                <a:gd name="T48" fmla="*/ 35 w 107"/>
                <a:gd name="T49" fmla="*/ 160 h 197"/>
                <a:gd name="T50" fmla="*/ 30 w 107"/>
                <a:gd name="T51" fmla="*/ 169 h 197"/>
                <a:gd name="T52" fmla="*/ 43 w 107"/>
                <a:gd name="T53" fmla="*/ 178 h 197"/>
                <a:gd name="T54" fmla="*/ 61 w 107"/>
                <a:gd name="T55" fmla="*/ 178 h 197"/>
                <a:gd name="T56" fmla="*/ 59 w 107"/>
                <a:gd name="T57" fmla="*/ 188 h 197"/>
                <a:gd name="T58" fmla="*/ 73 w 107"/>
                <a:gd name="T59" fmla="*/ 192 h 197"/>
                <a:gd name="T60" fmla="*/ 90 w 107"/>
                <a:gd name="T61" fmla="*/ 186 h 197"/>
                <a:gd name="T62" fmla="*/ 92 w 107"/>
                <a:gd name="T63" fmla="*/ 197 h 197"/>
                <a:gd name="T64" fmla="*/ 107 w 107"/>
                <a:gd name="T65" fmla="*/ 195 h 197"/>
                <a:gd name="T66" fmla="*/ 107 w 107"/>
                <a:gd name="T67" fmla="*/ 186 h 197"/>
                <a:gd name="T68" fmla="*/ 104 w 107"/>
                <a:gd name="T69" fmla="*/ 138 h 197"/>
                <a:gd name="T70" fmla="*/ 99 w 107"/>
                <a:gd name="T71" fmla="*/ 138 h 197"/>
                <a:gd name="T72" fmla="*/ 99 w 107"/>
                <a:gd name="T73" fmla="*/ 138 h 197"/>
                <a:gd name="T74" fmla="*/ 99 w 107"/>
                <a:gd name="T75"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97">
                  <a:moveTo>
                    <a:pt x="99" y="61"/>
                  </a:moveTo>
                  <a:cubicBezTo>
                    <a:pt x="100" y="61"/>
                    <a:pt x="100" y="61"/>
                    <a:pt x="101" y="61"/>
                  </a:cubicBezTo>
                  <a:cubicBezTo>
                    <a:pt x="104" y="61"/>
                    <a:pt x="104" y="61"/>
                    <a:pt x="104" y="61"/>
                  </a:cubicBezTo>
                  <a:cubicBezTo>
                    <a:pt x="106" y="61"/>
                    <a:pt x="107" y="60"/>
                    <a:pt x="107" y="59"/>
                  </a:cubicBezTo>
                  <a:cubicBezTo>
                    <a:pt x="107" y="59"/>
                    <a:pt x="107" y="59"/>
                    <a:pt x="107" y="59"/>
                  </a:cubicBezTo>
                  <a:cubicBezTo>
                    <a:pt x="107" y="10"/>
                    <a:pt x="107" y="10"/>
                    <a:pt x="107" y="10"/>
                  </a:cubicBezTo>
                  <a:cubicBezTo>
                    <a:pt x="107" y="10"/>
                    <a:pt x="107" y="10"/>
                    <a:pt x="107" y="10"/>
                  </a:cubicBezTo>
                  <a:cubicBezTo>
                    <a:pt x="107" y="2"/>
                    <a:pt x="107" y="2"/>
                    <a:pt x="107" y="2"/>
                  </a:cubicBezTo>
                  <a:cubicBezTo>
                    <a:pt x="107" y="1"/>
                    <a:pt x="106" y="0"/>
                    <a:pt x="105" y="0"/>
                  </a:cubicBezTo>
                  <a:cubicBezTo>
                    <a:pt x="92" y="0"/>
                    <a:pt x="92" y="0"/>
                    <a:pt x="92" y="0"/>
                  </a:cubicBezTo>
                  <a:cubicBezTo>
                    <a:pt x="91" y="0"/>
                    <a:pt x="90" y="1"/>
                    <a:pt x="90" y="2"/>
                  </a:cubicBezTo>
                  <a:cubicBezTo>
                    <a:pt x="90" y="10"/>
                    <a:pt x="90" y="10"/>
                    <a:pt x="90" y="10"/>
                  </a:cubicBezTo>
                  <a:cubicBezTo>
                    <a:pt x="85" y="11"/>
                    <a:pt x="81" y="12"/>
                    <a:pt x="76" y="13"/>
                  </a:cubicBezTo>
                  <a:cubicBezTo>
                    <a:pt x="73" y="5"/>
                    <a:pt x="73" y="5"/>
                    <a:pt x="73" y="5"/>
                  </a:cubicBezTo>
                  <a:cubicBezTo>
                    <a:pt x="73" y="4"/>
                    <a:pt x="72" y="3"/>
                    <a:pt x="71" y="4"/>
                  </a:cubicBezTo>
                  <a:cubicBezTo>
                    <a:pt x="59" y="8"/>
                    <a:pt x="59" y="8"/>
                    <a:pt x="59" y="8"/>
                  </a:cubicBezTo>
                  <a:cubicBezTo>
                    <a:pt x="58" y="9"/>
                    <a:pt x="57" y="10"/>
                    <a:pt x="58" y="11"/>
                  </a:cubicBezTo>
                  <a:cubicBezTo>
                    <a:pt x="61" y="18"/>
                    <a:pt x="61" y="18"/>
                    <a:pt x="61" y="18"/>
                  </a:cubicBezTo>
                  <a:cubicBezTo>
                    <a:pt x="56" y="20"/>
                    <a:pt x="52" y="23"/>
                    <a:pt x="48" y="26"/>
                  </a:cubicBezTo>
                  <a:cubicBezTo>
                    <a:pt x="43" y="19"/>
                    <a:pt x="43" y="19"/>
                    <a:pt x="43" y="19"/>
                  </a:cubicBezTo>
                  <a:cubicBezTo>
                    <a:pt x="42" y="18"/>
                    <a:pt x="41" y="18"/>
                    <a:pt x="40" y="19"/>
                  </a:cubicBezTo>
                  <a:cubicBezTo>
                    <a:pt x="30" y="27"/>
                    <a:pt x="30" y="27"/>
                    <a:pt x="30" y="27"/>
                  </a:cubicBezTo>
                  <a:cubicBezTo>
                    <a:pt x="30" y="28"/>
                    <a:pt x="29" y="29"/>
                    <a:pt x="30" y="30"/>
                  </a:cubicBezTo>
                  <a:cubicBezTo>
                    <a:pt x="35" y="36"/>
                    <a:pt x="35" y="36"/>
                    <a:pt x="35" y="36"/>
                  </a:cubicBezTo>
                  <a:cubicBezTo>
                    <a:pt x="32" y="40"/>
                    <a:pt x="29" y="43"/>
                    <a:pt x="26" y="47"/>
                  </a:cubicBezTo>
                  <a:cubicBezTo>
                    <a:pt x="19" y="43"/>
                    <a:pt x="19" y="43"/>
                    <a:pt x="19" y="43"/>
                  </a:cubicBezTo>
                  <a:cubicBezTo>
                    <a:pt x="18" y="42"/>
                    <a:pt x="17" y="43"/>
                    <a:pt x="17" y="44"/>
                  </a:cubicBezTo>
                  <a:cubicBezTo>
                    <a:pt x="10" y="55"/>
                    <a:pt x="10" y="55"/>
                    <a:pt x="10" y="55"/>
                  </a:cubicBezTo>
                  <a:cubicBezTo>
                    <a:pt x="10" y="56"/>
                    <a:pt x="10" y="57"/>
                    <a:pt x="11" y="57"/>
                  </a:cubicBezTo>
                  <a:cubicBezTo>
                    <a:pt x="18" y="62"/>
                    <a:pt x="18" y="62"/>
                    <a:pt x="18" y="62"/>
                  </a:cubicBezTo>
                  <a:cubicBezTo>
                    <a:pt x="16" y="66"/>
                    <a:pt x="15" y="70"/>
                    <a:pt x="13" y="75"/>
                  </a:cubicBezTo>
                  <a:cubicBezTo>
                    <a:pt x="5" y="73"/>
                    <a:pt x="5" y="73"/>
                    <a:pt x="5" y="73"/>
                  </a:cubicBezTo>
                  <a:cubicBezTo>
                    <a:pt x="4" y="73"/>
                    <a:pt x="3" y="74"/>
                    <a:pt x="3" y="75"/>
                  </a:cubicBezTo>
                  <a:cubicBezTo>
                    <a:pt x="1" y="88"/>
                    <a:pt x="1" y="88"/>
                    <a:pt x="1" y="88"/>
                  </a:cubicBezTo>
                  <a:cubicBezTo>
                    <a:pt x="0" y="89"/>
                    <a:pt x="1" y="90"/>
                    <a:pt x="2" y="90"/>
                  </a:cubicBezTo>
                  <a:cubicBezTo>
                    <a:pt x="10" y="91"/>
                    <a:pt x="10" y="91"/>
                    <a:pt x="10" y="91"/>
                  </a:cubicBezTo>
                  <a:cubicBezTo>
                    <a:pt x="10" y="94"/>
                    <a:pt x="10" y="96"/>
                    <a:pt x="10" y="98"/>
                  </a:cubicBezTo>
                  <a:cubicBezTo>
                    <a:pt x="10" y="101"/>
                    <a:pt x="10" y="103"/>
                    <a:pt x="10" y="105"/>
                  </a:cubicBezTo>
                  <a:cubicBezTo>
                    <a:pt x="2" y="107"/>
                    <a:pt x="2" y="107"/>
                    <a:pt x="2" y="107"/>
                  </a:cubicBezTo>
                  <a:cubicBezTo>
                    <a:pt x="1" y="107"/>
                    <a:pt x="0" y="108"/>
                    <a:pt x="1" y="109"/>
                  </a:cubicBezTo>
                  <a:cubicBezTo>
                    <a:pt x="3" y="122"/>
                    <a:pt x="3" y="122"/>
                    <a:pt x="3" y="122"/>
                  </a:cubicBezTo>
                  <a:cubicBezTo>
                    <a:pt x="3" y="123"/>
                    <a:pt x="4" y="123"/>
                    <a:pt x="5" y="123"/>
                  </a:cubicBezTo>
                  <a:cubicBezTo>
                    <a:pt x="13" y="122"/>
                    <a:pt x="13" y="122"/>
                    <a:pt x="13" y="122"/>
                  </a:cubicBezTo>
                  <a:cubicBezTo>
                    <a:pt x="15" y="126"/>
                    <a:pt x="16" y="131"/>
                    <a:pt x="18" y="135"/>
                  </a:cubicBezTo>
                  <a:cubicBezTo>
                    <a:pt x="11" y="139"/>
                    <a:pt x="11" y="139"/>
                    <a:pt x="11" y="139"/>
                  </a:cubicBezTo>
                  <a:cubicBezTo>
                    <a:pt x="10" y="140"/>
                    <a:pt x="10" y="141"/>
                    <a:pt x="10" y="142"/>
                  </a:cubicBezTo>
                  <a:cubicBezTo>
                    <a:pt x="17" y="153"/>
                    <a:pt x="17" y="153"/>
                    <a:pt x="17" y="153"/>
                  </a:cubicBezTo>
                  <a:cubicBezTo>
                    <a:pt x="17" y="154"/>
                    <a:pt x="18" y="154"/>
                    <a:pt x="19" y="154"/>
                  </a:cubicBezTo>
                  <a:cubicBezTo>
                    <a:pt x="26" y="150"/>
                    <a:pt x="26" y="150"/>
                    <a:pt x="26" y="150"/>
                  </a:cubicBezTo>
                  <a:cubicBezTo>
                    <a:pt x="29" y="153"/>
                    <a:pt x="32" y="157"/>
                    <a:pt x="35" y="160"/>
                  </a:cubicBezTo>
                  <a:cubicBezTo>
                    <a:pt x="30" y="167"/>
                    <a:pt x="30" y="167"/>
                    <a:pt x="30" y="167"/>
                  </a:cubicBezTo>
                  <a:cubicBezTo>
                    <a:pt x="29" y="168"/>
                    <a:pt x="30" y="169"/>
                    <a:pt x="30" y="169"/>
                  </a:cubicBezTo>
                  <a:cubicBezTo>
                    <a:pt x="40" y="178"/>
                    <a:pt x="40" y="178"/>
                    <a:pt x="40" y="178"/>
                  </a:cubicBezTo>
                  <a:cubicBezTo>
                    <a:pt x="41" y="178"/>
                    <a:pt x="42" y="178"/>
                    <a:pt x="43" y="178"/>
                  </a:cubicBezTo>
                  <a:cubicBezTo>
                    <a:pt x="48" y="171"/>
                    <a:pt x="48" y="171"/>
                    <a:pt x="48" y="171"/>
                  </a:cubicBezTo>
                  <a:cubicBezTo>
                    <a:pt x="52" y="174"/>
                    <a:pt x="56" y="176"/>
                    <a:pt x="61" y="178"/>
                  </a:cubicBezTo>
                  <a:cubicBezTo>
                    <a:pt x="58" y="186"/>
                    <a:pt x="58" y="186"/>
                    <a:pt x="58" y="186"/>
                  </a:cubicBezTo>
                  <a:cubicBezTo>
                    <a:pt x="57" y="187"/>
                    <a:pt x="58" y="188"/>
                    <a:pt x="59" y="188"/>
                  </a:cubicBezTo>
                  <a:cubicBezTo>
                    <a:pt x="71" y="193"/>
                    <a:pt x="71" y="193"/>
                    <a:pt x="71" y="193"/>
                  </a:cubicBezTo>
                  <a:cubicBezTo>
                    <a:pt x="72" y="193"/>
                    <a:pt x="73" y="193"/>
                    <a:pt x="73" y="192"/>
                  </a:cubicBezTo>
                  <a:cubicBezTo>
                    <a:pt x="76" y="184"/>
                    <a:pt x="76" y="184"/>
                    <a:pt x="76" y="184"/>
                  </a:cubicBezTo>
                  <a:cubicBezTo>
                    <a:pt x="81" y="185"/>
                    <a:pt x="85" y="186"/>
                    <a:pt x="90" y="186"/>
                  </a:cubicBezTo>
                  <a:cubicBezTo>
                    <a:pt x="90" y="195"/>
                    <a:pt x="90" y="195"/>
                    <a:pt x="90" y="195"/>
                  </a:cubicBezTo>
                  <a:cubicBezTo>
                    <a:pt x="90" y="196"/>
                    <a:pt x="91" y="197"/>
                    <a:pt x="92" y="197"/>
                  </a:cubicBezTo>
                  <a:cubicBezTo>
                    <a:pt x="105" y="197"/>
                    <a:pt x="105" y="197"/>
                    <a:pt x="105" y="197"/>
                  </a:cubicBezTo>
                  <a:cubicBezTo>
                    <a:pt x="106" y="197"/>
                    <a:pt x="107" y="196"/>
                    <a:pt x="107" y="195"/>
                  </a:cubicBezTo>
                  <a:cubicBezTo>
                    <a:pt x="107" y="186"/>
                    <a:pt x="107" y="186"/>
                    <a:pt x="107" y="186"/>
                  </a:cubicBezTo>
                  <a:cubicBezTo>
                    <a:pt x="107" y="186"/>
                    <a:pt x="107" y="186"/>
                    <a:pt x="107" y="186"/>
                  </a:cubicBezTo>
                  <a:cubicBezTo>
                    <a:pt x="107" y="141"/>
                    <a:pt x="107" y="141"/>
                    <a:pt x="107" y="141"/>
                  </a:cubicBezTo>
                  <a:cubicBezTo>
                    <a:pt x="107" y="139"/>
                    <a:pt x="106" y="138"/>
                    <a:pt x="104" y="138"/>
                  </a:cubicBezTo>
                  <a:cubicBezTo>
                    <a:pt x="104" y="138"/>
                    <a:pt x="104" y="138"/>
                    <a:pt x="104" y="138"/>
                  </a:cubicBezTo>
                  <a:cubicBezTo>
                    <a:pt x="99" y="138"/>
                    <a:pt x="99" y="138"/>
                    <a:pt x="99" y="138"/>
                  </a:cubicBezTo>
                  <a:cubicBezTo>
                    <a:pt x="99" y="138"/>
                    <a:pt x="99" y="138"/>
                    <a:pt x="99" y="138"/>
                  </a:cubicBezTo>
                  <a:cubicBezTo>
                    <a:pt x="99" y="138"/>
                    <a:pt x="99" y="138"/>
                    <a:pt x="99" y="138"/>
                  </a:cubicBezTo>
                  <a:cubicBezTo>
                    <a:pt x="78" y="138"/>
                    <a:pt x="60" y="121"/>
                    <a:pt x="60" y="100"/>
                  </a:cubicBezTo>
                  <a:cubicBezTo>
                    <a:pt x="60" y="78"/>
                    <a:pt x="78" y="61"/>
                    <a:pt x="99" y="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12" hidden="1"/>
            <p:cNvSpPr>
              <a:spLocks/>
            </p:cNvSpPr>
            <p:nvPr userDrawn="1"/>
          </p:nvSpPr>
          <p:spPr bwMode="auto">
            <a:xfrm>
              <a:off x="3977" y="2356"/>
              <a:ext cx="246" cy="221"/>
            </a:xfrm>
            <a:custGeom>
              <a:avLst/>
              <a:gdLst>
                <a:gd name="T0" fmla="*/ 104 w 104"/>
                <a:gd name="T1" fmla="*/ 36 h 93"/>
                <a:gd name="T2" fmla="*/ 101 w 104"/>
                <a:gd name="T3" fmla="*/ 33 h 93"/>
                <a:gd name="T4" fmla="*/ 101 w 104"/>
                <a:gd name="T5" fmla="*/ 33 h 93"/>
                <a:gd name="T6" fmla="*/ 89 w 104"/>
                <a:gd name="T7" fmla="*/ 33 h 93"/>
                <a:gd name="T8" fmla="*/ 58 w 104"/>
                <a:gd name="T9" fmla="*/ 3 h 93"/>
                <a:gd name="T10" fmla="*/ 55 w 104"/>
                <a:gd name="T11" fmla="*/ 0 h 93"/>
                <a:gd name="T12" fmla="*/ 2 w 104"/>
                <a:gd name="T13" fmla="*/ 0 h 93"/>
                <a:gd name="T14" fmla="*/ 1 w 104"/>
                <a:gd name="T15" fmla="*/ 1 h 93"/>
                <a:gd name="T16" fmla="*/ 0 w 104"/>
                <a:gd name="T17" fmla="*/ 3 h 93"/>
                <a:gd name="T18" fmla="*/ 0 w 104"/>
                <a:gd name="T19" fmla="*/ 3 h 93"/>
                <a:gd name="T20" fmla="*/ 89 w 104"/>
                <a:gd name="T21" fmla="*/ 93 h 93"/>
                <a:gd name="T22" fmla="*/ 101 w 104"/>
                <a:gd name="T23" fmla="*/ 93 h 93"/>
                <a:gd name="T24" fmla="*/ 104 w 104"/>
                <a:gd name="T25" fmla="*/ 90 h 93"/>
                <a:gd name="T26" fmla="*/ 104 w 104"/>
                <a:gd name="T27" fmla="*/ 36 h 93"/>
                <a:gd name="T28" fmla="*/ 104 w 104"/>
                <a:gd name="T29" fmla="*/ 35 h 93"/>
                <a:gd name="T30" fmla="*/ 104 w 104"/>
                <a:gd name="T3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104" y="36"/>
                  </a:moveTo>
                  <a:cubicBezTo>
                    <a:pt x="104" y="34"/>
                    <a:pt x="103" y="33"/>
                    <a:pt x="101" y="33"/>
                  </a:cubicBezTo>
                  <a:cubicBezTo>
                    <a:pt x="101" y="33"/>
                    <a:pt x="101" y="33"/>
                    <a:pt x="101" y="33"/>
                  </a:cubicBezTo>
                  <a:cubicBezTo>
                    <a:pt x="89" y="33"/>
                    <a:pt x="89" y="33"/>
                    <a:pt x="89" y="33"/>
                  </a:cubicBezTo>
                  <a:cubicBezTo>
                    <a:pt x="73" y="33"/>
                    <a:pt x="60" y="19"/>
                    <a:pt x="58" y="3"/>
                  </a:cubicBezTo>
                  <a:cubicBezTo>
                    <a:pt x="58" y="1"/>
                    <a:pt x="57" y="0"/>
                    <a:pt x="55" y="0"/>
                  </a:cubicBezTo>
                  <a:cubicBezTo>
                    <a:pt x="2" y="0"/>
                    <a:pt x="2" y="0"/>
                    <a:pt x="2" y="0"/>
                  </a:cubicBezTo>
                  <a:cubicBezTo>
                    <a:pt x="2" y="0"/>
                    <a:pt x="1" y="1"/>
                    <a:pt x="1" y="1"/>
                  </a:cubicBezTo>
                  <a:cubicBezTo>
                    <a:pt x="0" y="2"/>
                    <a:pt x="0" y="2"/>
                    <a:pt x="0" y="3"/>
                  </a:cubicBezTo>
                  <a:cubicBezTo>
                    <a:pt x="0" y="3"/>
                    <a:pt x="0" y="3"/>
                    <a:pt x="0" y="3"/>
                  </a:cubicBezTo>
                  <a:cubicBezTo>
                    <a:pt x="2" y="53"/>
                    <a:pt x="41" y="93"/>
                    <a:pt x="89" y="93"/>
                  </a:cubicBezTo>
                  <a:cubicBezTo>
                    <a:pt x="101" y="93"/>
                    <a:pt x="101" y="93"/>
                    <a:pt x="101" y="93"/>
                  </a:cubicBezTo>
                  <a:cubicBezTo>
                    <a:pt x="103" y="93"/>
                    <a:pt x="104" y="92"/>
                    <a:pt x="104" y="90"/>
                  </a:cubicBezTo>
                  <a:cubicBezTo>
                    <a:pt x="104" y="36"/>
                    <a:pt x="104" y="36"/>
                    <a:pt x="104" y="36"/>
                  </a:cubicBezTo>
                  <a:cubicBezTo>
                    <a:pt x="104" y="35"/>
                    <a:pt x="104" y="35"/>
                    <a:pt x="104" y="35"/>
                  </a:cubicBezTo>
                  <a:cubicBezTo>
                    <a:pt x="104" y="35"/>
                    <a:pt x="104" y="36"/>
                    <a:pt x="10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13" hidden="1"/>
            <p:cNvSpPr>
              <a:spLocks/>
            </p:cNvSpPr>
            <p:nvPr userDrawn="1"/>
          </p:nvSpPr>
          <p:spPr bwMode="auto">
            <a:xfrm>
              <a:off x="4249" y="1779"/>
              <a:ext cx="223" cy="221"/>
            </a:xfrm>
            <a:custGeom>
              <a:avLst/>
              <a:gdLst>
                <a:gd name="T0" fmla="*/ 5 w 94"/>
                <a:gd name="T1" fmla="*/ 0 h 93"/>
                <a:gd name="T2" fmla="*/ 2 w 94"/>
                <a:gd name="T3" fmla="*/ 0 h 93"/>
                <a:gd name="T4" fmla="*/ 0 w 94"/>
                <a:gd name="T5" fmla="*/ 2 h 93"/>
                <a:gd name="T6" fmla="*/ 0 w 94"/>
                <a:gd name="T7" fmla="*/ 58 h 93"/>
                <a:gd name="T8" fmla="*/ 0 w 94"/>
                <a:gd name="T9" fmla="*/ 58 h 93"/>
                <a:gd name="T10" fmla="*/ 0 w 94"/>
                <a:gd name="T11" fmla="*/ 58 h 93"/>
                <a:gd name="T12" fmla="*/ 3 w 94"/>
                <a:gd name="T13" fmla="*/ 61 h 93"/>
                <a:gd name="T14" fmla="*/ 3 w 94"/>
                <a:gd name="T15" fmla="*/ 61 h 93"/>
                <a:gd name="T16" fmla="*/ 5 w 94"/>
                <a:gd name="T17" fmla="*/ 61 h 93"/>
                <a:gd name="T18" fmla="*/ 37 w 94"/>
                <a:gd name="T19" fmla="*/ 91 h 93"/>
                <a:gd name="T20" fmla="*/ 40 w 94"/>
                <a:gd name="T21" fmla="*/ 93 h 93"/>
                <a:gd name="T22" fmla="*/ 92 w 94"/>
                <a:gd name="T23" fmla="*/ 93 h 93"/>
                <a:gd name="T24" fmla="*/ 93 w 94"/>
                <a:gd name="T25" fmla="*/ 92 h 93"/>
                <a:gd name="T26" fmla="*/ 94 w 94"/>
                <a:gd name="T27" fmla="*/ 90 h 93"/>
                <a:gd name="T28" fmla="*/ 94 w 94"/>
                <a:gd name="T29" fmla="*/ 90 h 93"/>
                <a:gd name="T30" fmla="*/ 5 w 9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5" y="0"/>
                  </a:moveTo>
                  <a:cubicBezTo>
                    <a:pt x="2" y="0"/>
                    <a:pt x="2" y="0"/>
                    <a:pt x="2" y="0"/>
                  </a:cubicBezTo>
                  <a:cubicBezTo>
                    <a:pt x="1" y="0"/>
                    <a:pt x="0" y="1"/>
                    <a:pt x="0" y="2"/>
                  </a:cubicBezTo>
                  <a:cubicBezTo>
                    <a:pt x="0" y="58"/>
                    <a:pt x="0" y="58"/>
                    <a:pt x="0" y="58"/>
                  </a:cubicBezTo>
                  <a:cubicBezTo>
                    <a:pt x="0" y="58"/>
                    <a:pt x="0" y="58"/>
                    <a:pt x="0" y="58"/>
                  </a:cubicBezTo>
                  <a:cubicBezTo>
                    <a:pt x="0" y="58"/>
                    <a:pt x="0" y="58"/>
                    <a:pt x="0" y="58"/>
                  </a:cubicBezTo>
                  <a:cubicBezTo>
                    <a:pt x="0" y="60"/>
                    <a:pt x="1" y="61"/>
                    <a:pt x="3" y="61"/>
                  </a:cubicBezTo>
                  <a:cubicBezTo>
                    <a:pt x="3" y="61"/>
                    <a:pt x="3" y="61"/>
                    <a:pt x="3" y="61"/>
                  </a:cubicBezTo>
                  <a:cubicBezTo>
                    <a:pt x="5" y="61"/>
                    <a:pt x="5" y="61"/>
                    <a:pt x="5" y="61"/>
                  </a:cubicBezTo>
                  <a:cubicBezTo>
                    <a:pt x="21" y="61"/>
                    <a:pt x="35" y="74"/>
                    <a:pt x="37" y="91"/>
                  </a:cubicBezTo>
                  <a:cubicBezTo>
                    <a:pt x="37" y="92"/>
                    <a:pt x="38" y="93"/>
                    <a:pt x="40" y="93"/>
                  </a:cubicBezTo>
                  <a:cubicBezTo>
                    <a:pt x="92" y="93"/>
                    <a:pt x="92" y="93"/>
                    <a:pt x="92" y="93"/>
                  </a:cubicBezTo>
                  <a:cubicBezTo>
                    <a:pt x="92" y="93"/>
                    <a:pt x="93" y="92"/>
                    <a:pt x="93" y="92"/>
                  </a:cubicBezTo>
                  <a:cubicBezTo>
                    <a:pt x="94" y="92"/>
                    <a:pt x="94" y="91"/>
                    <a:pt x="94" y="90"/>
                  </a:cubicBezTo>
                  <a:cubicBezTo>
                    <a:pt x="94" y="90"/>
                    <a:pt x="94" y="90"/>
                    <a:pt x="94" y="90"/>
                  </a:cubicBezTo>
                  <a:cubicBezTo>
                    <a:pt x="92" y="40"/>
                    <a:pt x="53"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14" hidden="1"/>
            <p:cNvSpPr>
              <a:spLocks/>
            </p:cNvSpPr>
            <p:nvPr userDrawn="1"/>
          </p:nvSpPr>
          <p:spPr bwMode="auto">
            <a:xfrm>
              <a:off x="4249" y="2110"/>
              <a:ext cx="249" cy="467"/>
            </a:xfrm>
            <a:custGeom>
              <a:avLst/>
              <a:gdLst>
                <a:gd name="T0" fmla="*/ 96 w 105"/>
                <a:gd name="T1" fmla="*/ 98 h 196"/>
                <a:gd name="T2" fmla="*/ 104 w 105"/>
                <a:gd name="T3" fmla="*/ 85 h 196"/>
                <a:gd name="T4" fmla="*/ 105 w 105"/>
                <a:gd name="T5" fmla="*/ 82 h 196"/>
                <a:gd name="T6" fmla="*/ 105 w 105"/>
                <a:gd name="T7" fmla="*/ 79 h 196"/>
                <a:gd name="T8" fmla="*/ 93 w 105"/>
                <a:gd name="T9" fmla="*/ 74 h 196"/>
                <a:gd name="T10" fmla="*/ 94 w 105"/>
                <a:gd name="T11" fmla="*/ 53 h 196"/>
                <a:gd name="T12" fmla="*/ 94 w 105"/>
                <a:gd name="T13" fmla="*/ 50 h 196"/>
                <a:gd name="T14" fmla="*/ 92 w 105"/>
                <a:gd name="T15" fmla="*/ 47 h 196"/>
                <a:gd name="T16" fmla="*/ 80 w 105"/>
                <a:gd name="T17" fmla="*/ 47 h 196"/>
                <a:gd name="T18" fmla="*/ 74 w 105"/>
                <a:gd name="T19" fmla="*/ 27 h 196"/>
                <a:gd name="T20" fmla="*/ 73 w 105"/>
                <a:gd name="T21" fmla="*/ 24 h 196"/>
                <a:gd name="T22" fmla="*/ 70 w 105"/>
                <a:gd name="T23" fmla="*/ 21 h 196"/>
                <a:gd name="T24" fmla="*/ 58 w 105"/>
                <a:gd name="T25" fmla="*/ 25 h 196"/>
                <a:gd name="T26" fmla="*/ 46 w 105"/>
                <a:gd name="T27" fmla="*/ 9 h 196"/>
                <a:gd name="T28" fmla="*/ 44 w 105"/>
                <a:gd name="T29" fmla="*/ 6 h 196"/>
                <a:gd name="T30" fmla="*/ 40 w 105"/>
                <a:gd name="T31" fmla="*/ 5 h 196"/>
                <a:gd name="T32" fmla="*/ 31 w 105"/>
                <a:gd name="T33" fmla="*/ 12 h 196"/>
                <a:gd name="T34" fmla="*/ 13 w 105"/>
                <a:gd name="T35" fmla="*/ 1 h 196"/>
                <a:gd name="T36" fmla="*/ 10 w 105"/>
                <a:gd name="T37" fmla="*/ 0 h 196"/>
                <a:gd name="T38" fmla="*/ 6 w 105"/>
                <a:gd name="T39" fmla="*/ 0 h 196"/>
                <a:gd name="T40" fmla="*/ 0 w 105"/>
                <a:gd name="T41" fmla="*/ 10 h 196"/>
                <a:gd name="T42" fmla="*/ 0 w 105"/>
                <a:gd name="T43" fmla="*/ 30 h 196"/>
                <a:gd name="T44" fmla="*/ 8 w 105"/>
                <a:gd name="T45" fmla="*/ 30 h 196"/>
                <a:gd name="T46" fmla="*/ 8 w 105"/>
                <a:gd name="T47" fmla="*/ 165 h 196"/>
                <a:gd name="T48" fmla="*/ 0 w 105"/>
                <a:gd name="T49" fmla="*/ 185 h 196"/>
                <a:gd name="T50" fmla="*/ 4 w 105"/>
                <a:gd name="T51" fmla="*/ 194 h 196"/>
                <a:gd name="T52" fmla="*/ 6 w 105"/>
                <a:gd name="T53" fmla="*/ 196 h 196"/>
                <a:gd name="T54" fmla="*/ 10 w 105"/>
                <a:gd name="T55" fmla="*/ 196 h 196"/>
                <a:gd name="T56" fmla="*/ 16 w 105"/>
                <a:gd name="T57" fmla="*/ 185 h 196"/>
                <a:gd name="T58" fmla="*/ 37 w 105"/>
                <a:gd name="T59" fmla="*/ 190 h 196"/>
                <a:gd name="T60" fmla="*/ 40 w 105"/>
                <a:gd name="T61" fmla="*/ 190 h 196"/>
                <a:gd name="T62" fmla="*/ 44 w 105"/>
                <a:gd name="T63" fmla="*/ 189 h 196"/>
                <a:gd name="T64" fmla="*/ 46 w 105"/>
                <a:gd name="T65" fmla="*/ 177 h 196"/>
                <a:gd name="T66" fmla="*/ 67 w 105"/>
                <a:gd name="T67" fmla="*/ 174 h 196"/>
                <a:gd name="T68" fmla="*/ 70 w 105"/>
                <a:gd name="T69" fmla="*/ 174 h 196"/>
                <a:gd name="T70" fmla="*/ 73 w 105"/>
                <a:gd name="T71" fmla="*/ 171 h 196"/>
                <a:gd name="T72" fmla="*/ 71 w 105"/>
                <a:gd name="T73" fmla="*/ 160 h 196"/>
                <a:gd name="T74" fmla="*/ 89 w 105"/>
                <a:gd name="T75" fmla="*/ 150 h 196"/>
                <a:gd name="T76" fmla="*/ 92 w 105"/>
                <a:gd name="T77" fmla="*/ 148 h 196"/>
                <a:gd name="T78" fmla="*/ 94 w 105"/>
                <a:gd name="T79" fmla="*/ 145 h 196"/>
                <a:gd name="T80" fmla="*/ 88 w 105"/>
                <a:gd name="T81" fmla="*/ 134 h 196"/>
                <a:gd name="T82" fmla="*/ 102 w 105"/>
                <a:gd name="T83" fmla="*/ 119 h 196"/>
                <a:gd name="T84" fmla="*/ 105 w 105"/>
                <a:gd name="T85" fmla="*/ 117 h 196"/>
                <a:gd name="T86" fmla="*/ 105 w 105"/>
                <a:gd name="T87" fmla="*/ 113 h 196"/>
                <a:gd name="T88" fmla="*/ 96 w 105"/>
                <a:gd name="T89" fmla="*/ 10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96">
                  <a:moveTo>
                    <a:pt x="96" y="105"/>
                  </a:moveTo>
                  <a:cubicBezTo>
                    <a:pt x="96" y="102"/>
                    <a:pt x="96" y="100"/>
                    <a:pt x="96" y="98"/>
                  </a:cubicBezTo>
                  <a:cubicBezTo>
                    <a:pt x="96" y="95"/>
                    <a:pt x="96" y="93"/>
                    <a:pt x="96" y="91"/>
                  </a:cubicBezTo>
                  <a:cubicBezTo>
                    <a:pt x="104" y="85"/>
                    <a:pt x="104" y="85"/>
                    <a:pt x="104" y="85"/>
                  </a:cubicBezTo>
                  <a:cubicBezTo>
                    <a:pt x="105" y="85"/>
                    <a:pt x="105" y="84"/>
                    <a:pt x="105" y="83"/>
                  </a:cubicBezTo>
                  <a:cubicBezTo>
                    <a:pt x="105" y="82"/>
                    <a:pt x="105" y="82"/>
                    <a:pt x="105" y="82"/>
                  </a:cubicBezTo>
                  <a:cubicBezTo>
                    <a:pt x="105" y="81"/>
                    <a:pt x="105" y="80"/>
                    <a:pt x="105" y="79"/>
                  </a:cubicBezTo>
                  <a:cubicBezTo>
                    <a:pt x="105" y="79"/>
                    <a:pt x="105" y="79"/>
                    <a:pt x="105" y="79"/>
                  </a:cubicBezTo>
                  <a:cubicBezTo>
                    <a:pt x="104" y="78"/>
                    <a:pt x="103" y="77"/>
                    <a:pt x="102" y="76"/>
                  </a:cubicBezTo>
                  <a:cubicBezTo>
                    <a:pt x="93" y="74"/>
                    <a:pt x="93" y="74"/>
                    <a:pt x="93" y="74"/>
                  </a:cubicBezTo>
                  <a:cubicBezTo>
                    <a:pt x="92" y="70"/>
                    <a:pt x="90" y="65"/>
                    <a:pt x="88" y="61"/>
                  </a:cubicBezTo>
                  <a:cubicBezTo>
                    <a:pt x="94" y="53"/>
                    <a:pt x="94" y="53"/>
                    <a:pt x="94" y="53"/>
                  </a:cubicBezTo>
                  <a:cubicBezTo>
                    <a:pt x="95" y="53"/>
                    <a:pt x="95" y="51"/>
                    <a:pt x="94" y="50"/>
                  </a:cubicBezTo>
                  <a:cubicBezTo>
                    <a:pt x="94" y="50"/>
                    <a:pt x="94" y="50"/>
                    <a:pt x="94" y="50"/>
                  </a:cubicBezTo>
                  <a:cubicBezTo>
                    <a:pt x="94" y="49"/>
                    <a:pt x="93" y="48"/>
                    <a:pt x="92" y="47"/>
                  </a:cubicBezTo>
                  <a:cubicBezTo>
                    <a:pt x="92" y="47"/>
                    <a:pt x="92" y="47"/>
                    <a:pt x="92" y="47"/>
                  </a:cubicBezTo>
                  <a:cubicBezTo>
                    <a:pt x="92" y="46"/>
                    <a:pt x="90" y="45"/>
                    <a:pt x="89" y="45"/>
                  </a:cubicBezTo>
                  <a:cubicBezTo>
                    <a:pt x="80" y="47"/>
                    <a:pt x="80" y="47"/>
                    <a:pt x="80" y="47"/>
                  </a:cubicBezTo>
                  <a:cubicBezTo>
                    <a:pt x="77" y="43"/>
                    <a:pt x="74" y="39"/>
                    <a:pt x="71" y="36"/>
                  </a:cubicBezTo>
                  <a:cubicBezTo>
                    <a:pt x="74" y="27"/>
                    <a:pt x="74" y="27"/>
                    <a:pt x="74" y="27"/>
                  </a:cubicBezTo>
                  <a:cubicBezTo>
                    <a:pt x="74" y="26"/>
                    <a:pt x="74" y="24"/>
                    <a:pt x="73" y="24"/>
                  </a:cubicBezTo>
                  <a:cubicBezTo>
                    <a:pt x="73" y="24"/>
                    <a:pt x="73" y="24"/>
                    <a:pt x="73" y="24"/>
                  </a:cubicBezTo>
                  <a:cubicBezTo>
                    <a:pt x="72" y="23"/>
                    <a:pt x="71" y="22"/>
                    <a:pt x="70" y="21"/>
                  </a:cubicBezTo>
                  <a:cubicBezTo>
                    <a:pt x="70" y="21"/>
                    <a:pt x="70" y="21"/>
                    <a:pt x="70" y="21"/>
                  </a:cubicBezTo>
                  <a:cubicBezTo>
                    <a:pt x="69" y="21"/>
                    <a:pt x="68" y="20"/>
                    <a:pt x="67" y="21"/>
                  </a:cubicBezTo>
                  <a:cubicBezTo>
                    <a:pt x="58" y="25"/>
                    <a:pt x="58" y="25"/>
                    <a:pt x="58" y="25"/>
                  </a:cubicBezTo>
                  <a:cubicBezTo>
                    <a:pt x="54" y="22"/>
                    <a:pt x="50" y="20"/>
                    <a:pt x="46" y="18"/>
                  </a:cubicBezTo>
                  <a:cubicBezTo>
                    <a:pt x="46" y="9"/>
                    <a:pt x="46" y="9"/>
                    <a:pt x="46" y="9"/>
                  </a:cubicBezTo>
                  <a:cubicBezTo>
                    <a:pt x="46" y="8"/>
                    <a:pt x="45" y="7"/>
                    <a:pt x="44" y="6"/>
                  </a:cubicBezTo>
                  <a:cubicBezTo>
                    <a:pt x="44" y="6"/>
                    <a:pt x="44" y="6"/>
                    <a:pt x="44" y="6"/>
                  </a:cubicBezTo>
                  <a:cubicBezTo>
                    <a:pt x="43" y="6"/>
                    <a:pt x="41" y="5"/>
                    <a:pt x="40" y="5"/>
                  </a:cubicBezTo>
                  <a:cubicBezTo>
                    <a:pt x="40" y="5"/>
                    <a:pt x="40" y="5"/>
                    <a:pt x="40" y="5"/>
                  </a:cubicBezTo>
                  <a:cubicBezTo>
                    <a:pt x="39" y="4"/>
                    <a:pt x="38" y="5"/>
                    <a:pt x="37" y="5"/>
                  </a:cubicBezTo>
                  <a:cubicBezTo>
                    <a:pt x="31" y="12"/>
                    <a:pt x="31" y="12"/>
                    <a:pt x="31" y="12"/>
                  </a:cubicBezTo>
                  <a:cubicBezTo>
                    <a:pt x="26" y="11"/>
                    <a:pt x="21" y="10"/>
                    <a:pt x="16" y="10"/>
                  </a:cubicBezTo>
                  <a:cubicBezTo>
                    <a:pt x="13" y="1"/>
                    <a:pt x="13" y="1"/>
                    <a:pt x="13" y="1"/>
                  </a:cubicBezTo>
                  <a:cubicBezTo>
                    <a:pt x="13" y="0"/>
                    <a:pt x="11" y="0"/>
                    <a:pt x="10" y="0"/>
                  </a:cubicBezTo>
                  <a:cubicBezTo>
                    <a:pt x="10" y="0"/>
                    <a:pt x="10" y="0"/>
                    <a:pt x="10" y="0"/>
                  </a:cubicBezTo>
                  <a:cubicBezTo>
                    <a:pt x="6" y="0"/>
                    <a:pt x="6" y="0"/>
                    <a:pt x="6" y="0"/>
                  </a:cubicBezTo>
                  <a:cubicBezTo>
                    <a:pt x="6" y="0"/>
                    <a:pt x="6" y="0"/>
                    <a:pt x="6" y="0"/>
                  </a:cubicBezTo>
                  <a:cubicBezTo>
                    <a:pt x="5" y="0"/>
                    <a:pt x="4" y="0"/>
                    <a:pt x="4" y="1"/>
                  </a:cubicBezTo>
                  <a:cubicBezTo>
                    <a:pt x="0" y="10"/>
                    <a:pt x="0" y="10"/>
                    <a:pt x="0" y="10"/>
                  </a:cubicBezTo>
                  <a:cubicBezTo>
                    <a:pt x="0" y="10"/>
                    <a:pt x="0" y="10"/>
                    <a:pt x="0" y="10"/>
                  </a:cubicBezTo>
                  <a:cubicBezTo>
                    <a:pt x="0" y="30"/>
                    <a:pt x="0" y="30"/>
                    <a:pt x="0" y="30"/>
                  </a:cubicBezTo>
                  <a:cubicBezTo>
                    <a:pt x="8" y="30"/>
                    <a:pt x="8" y="30"/>
                    <a:pt x="8" y="30"/>
                  </a:cubicBezTo>
                  <a:cubicBezTo>
                    <a:pt x="8" y="30"/>
                    <a:pt x="8" y="30"/>
                    <a:pt x="8" y="30"/>
                  </a:cubicBezTo>
                  <a:cubicBezTo>
                    <a:pt x="46" y="30"/>
                    <a:pt x="76" y="60"/>
                    <a:pt x="76" y="98"/>
                  </a:cubicBezTo>
                  <a:cubicBezTo>
                    <a:pt x="76" y="135"/>
                    <a:pt x="46" y="165"/>
                    <a:pt x="8" y="165"/>
                  </a:cubicBezTo>
                  <a:cubicBezTo>
                    <a:pt x="8" y="165"/>
                    <a:pt x="0" y="165"/>
                    <a:pt x="0" y="165"/>
                  </a:cubicBezTo>
                  <a:cubicBezTo>
                    <a:pt x="0" y="185"/>
                    <a:pt x="0" y="185"/>
                    <a:pt x="0" y="185"/>
                  </a:cubicBezTo>
                  <a:cubicBezTo>
                    <a:pt x="0" y="185"/>
                    <a:pt x="0" y="185"/>
                    <a:pt x="0" y="185"/>
                  </a:cubicBezTo>
                  <a:cubicBezTo>
                    <a:pt x="4" y="194"/>
                    <a:pt x="4" y="194"/>
                    <a:pt x="4" y="194"/>
                  </a:cubicBezTo>
                  <a:cubicBezTo>
                    <a:pt x="4" y="195"/>
                    <a:pt x="5" y="196"/>
                    <a:pt x="6" y="196"/>
                  </a:cubicBezTo>
                  <a:cubicBezTo>
                    <a:pt x="6" y="196"/>
                    <a:pt x="6" y="196"/>
                    <a:pt x="6" y="196"/>
                  </a:cubicBezTo>
                  <a:cubicBezTo>
                    <a:pt x="10" y="196"/>
                    <a:pt x="10" y="196"/>
                    <a:pt x="10" y="196"/>
                  </a:cubicBezTo>
                  <a:cubicBezTo>
                    <a:pt x="10" y="196"/>
                    <a:pt x="10" y="196"/>
                    <a:pt x="10" y="196"/>
                  </a:cubicBezTo>
                  <a:cubicBezTo>
                    <a:pt x="11" y="196"/>
                    <a:pt x="13" y="195"/>
                    <a:pt x="13" y="194"/>
                  </a:cubicBezTo>
                  <a:cubicBezTo>
                    <a:pt x="16" y="185"/>
                    <a:pt x="16" y="185"/>
                    <a:pt x="16" y="185"/>
                  </a:cubicBezTo>
                  <a:cubicBezTo>
                    <a:pt x="21" y="185"/>
                    <a:pt x="26" y="184"/>
                    <a:pt x="31" y="183"/>
                  </a:cubicBezTo>
                  <a:cubicBezTo>
                    <a:pt x="37" y="190"/>
                    <a:pt x="37" y="190"/>
                    <a:pt x="37" y="190"/>
                  </a:cubicBezTo>
                  <a:cubicBezTo>
                    <a:pt x="38" y="191"/>
                    <a:pt x="39" y="191"/>
                    <a:pt x="40" y="191"/>
                  </a:cubicBezTo>
                  <a:cubicBezTo>
                    <a:pt x="40" y="190"/>
                    <a:pt x="40" y="190"/>
                    <a:pt x="40" y="190"/>
                  </a:cubicBezTo>
                  <a:cubicBezTo>
                    <a:pt x="41" y="190"/>
                    <a:pt x="43" y="190"/>
                    <a:pt x="44" y="189"/>
                  </a:cubicBezTo>
                  <a:cubicBezTo>
                    <a:pt x="44" y="189"/>
                    <a:pt x="44" y="189"/>
                    <a:pt x="44" y="189"/>
                  </a:cubicBezTo>
                  <a:cubicBezTo>
                    <a:pt x="45" y="189"/>
                    <a:pt x="46" y="188"/>
                    <a:pt x="46" y="187"/>
                  </a:cubicBezTo>
                  <a:cubicBezTo>
                    <a:pt x="46" y="177"/>
                    <a:pt x="46" y="177"/>
                    <a:pt x="46" y="177"/>
                  </a:cubicBezTo>
                  <a:cubicBezTo>
                    <a:pt x="50" y="175"/>
                    <a:pt x="54" y="173"/>
                    <a:pt x="58" y="170"/>
                  </a:cubicBezTo>
                  <a:cubicBezTo>
                    <a:pt x="67" y="174"/>
                    <a:pt x="67" y="174"/>
                    <a:pt x="67" y="174"/>
                  </a:cubicBezTo>
                  <a:cubicBezTo>
                    <a:pt x="68" y="175"/>
                    <a:pt x="69" y="175"/>
                    <a:pt x="70" y="174"/>
                  </a:cubicBezTo>
                  <a:cubicBezTo>
                    <a:pt x="70" y="174"/>
                    <a:pt x="70" y="174"/>
                    <a:pt x="70" y="174"/>
                  </a:cubicBezTo>
                  <a:cubicBezTo>
                    <a:pt x="71" y="173"/>
                    <a:pt x="72" y="172"/>
                    <a:pt x="73" y="172"/>
                  </a:cubicBezTo>
                  <a:cubicBezTo>
                    <a:pt x="73" y="171"/>
                    <a:pt x="73" y="171"/>
                    <a:pt x="73" y="171"/>
                  </a:cubicBezTo>
                  <a:cubicBezTo>
                    <a:pt x="74" y="171"/>
                    <a:pt x="74" y="170"/>
                    <a:pt x="74" y="169"/>
                  </a:cubicBezTo>
                  <a:cubicBezTo>
                    <a:pt x="71" y="160"/>
                    <a:pt x="71" y="160"/>
                    <a:pt x="71" y="160"/>
                  </a:cubicBezTo>
                  <a:cubicBezTo>
                    <a:pt x="74" y="156"/>
                    <a:pt x="77" y="153"/>
                    <a:pt x="80" y="149"/>
                  </a:cubicBezTo>
                  <a:cubicBezTo>
                    <a:pt x="89" y="150"/>
                    <a:pt x="89" y="150"/>
                    <a:pt x="89" y="150"/>
                  </a:cubicBezTo>
                  <a:cubicBezTo>
                    <a:pt x="90" y="150"/>
                    <a:pt x="92" y="149"/>
                    <a:pt x="92" y="149"/>
                  </a:cubicBezTo>
                  <a:cubicBezTo>
                    <a:pt x="92" y="148"/>
                    <a:pt x="92" y="148"/>
                    <a:pt x="92" y="148"/>
                  </a:cubicBezTo>
                  <a:cubicBezTo>
                    <a:pt x="93" y="147"/>
                    <a:pt x="94" y="146"/>
                    <a:pt x="94" y="145"/>
                  </a:cubicBezTo>
                  <a:cubicBezTo>
                    <a:pt x="94" y="145"/>
                    <a:pt x="94" y="145"/>
                    <a:pt x="94" y="145"/>
                  </a:cubicBezTo>
                  <a:cubicBezTo>
                    <a:pt x="95" y="144"/>
                    <a:pt x="95" y="143"/>
                    <a:pt x="94" y="142"/>
                  </a:cubicBezTo>
                  <a:cubicBezTo>
                    <a:pt x="88" y="134"/>
                    <a:pt x="88" y="134"/>
                    <a:pt x="88" y="134"/>
                  </a:cubicBezTo>
                  <a:cubicBezTo>
                    <a:pt x="90" y="130"/>
                    <a:pt x="92" y="126"/>
                    <a:pt x="93" y="121"/>
                  </a:cubicBezTo>
                  <a:cubicBezTo>
                    <a:pt x="102" y="119"/>
                    <a:pt x="102" y="119"/>
                    <a:pt x="102" y="119"/>
                  </a:cubicBezTo>
                  <a:cubicBezTo>
                    <a:pt x="103" y="119"/>
                    <a:pt x="104" y="118"/>
                    <a:pt x="105" y="117"/>
                  </a:cubicBezTo>
                  <a:cubicBezTo>
                    <a:pt x="105" y="117"/>
                    <a:pt x="105" y="117"/>
                    <a:pt x="105" y="117"/>
                  </a:cubicBezTo>
                  <a:cubicBezTo>
                    <a:pt x="105" y="116"/>
                    <a:pt x="105" y="114"/>
                    <a:pt x="105" y="113"/>
                  </a:cubicBezTo>
                  <a:cubicBezTo>
                    <a:pt x="105" y="113"/>
                    <a:pt x="105" y="113"/>
                    <a:pt x="105" y="113"/>
                  </a:cubicBezTo>
                  <a:cubicBezTo>
                    <a:pt x="105" y="112"/>
                    <a:pt x="105" y="110"/>
                    <a:pt x="104" y="110"/>
                  </a:cubicBezTo>
                  <a:lnTo>
                    <a:pt x="96" y="1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Rectangle 115" hidden="1"/>
            <p:cNvSpPr>
              <a:spLocks noChangeArrowheads="1"/>
            </p:cNvSpPr>
            <p:nvPr userDrawn="1"/>
          </p:nvSpPr>
          <p:spPr bwMode="auto">
            <a:xfrm>
              <a:off x="3734" y="1779"/>
              <a:ext cx="11" cy="7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6" hidden="1"/>
            <p:cNvSpPr>
              <a:spLocks/>
            </p:cNvSpPr>
            <p:nvPr userDrawn="1"/>
          </p:nvSpPr>
          <p:spPr bwMode="auto">
            <a:xfrm>
              <a:off x="2714" y="2267"/>
              <a:ext cx="120" cy="134"/>
            </a:xfrm>
            <a:custGeom>
              <a:avLst/>
              <a:gdLst>
                <a:gd name="T0" fmla="*/ 0 w 51"/>
                <a:gd name="T1" fmla="*/ 28 h 56"/>
                <a:gd name="T2" fmla="*/ 27 w 51"/>
                <a:gd name="T3" fmla="*/ 0 h 56"/>
                <a:gd name="T4" fmla="*/ 51 w 51"/>
                <a:gd name="T5" fmla="*/ 17 h 56"/>
                <a:gd name="T6" fmla="*/ 42 w 51"/>
                <a:gd name="T7" fmla="*/ 20 h 56"/>
                <a:gd name="T8" fmla="*/ 27 w 51"/>
                <a:gd name="T9" fmla="*/ 9 h 56"/>
                <a:gd name="T10" fmla="*/ 9 w 51"/>
                <a:gd name="T11" fmla="*/ 28 h 56"/>
                <a:gd name="T12" fmla="*/ 27 w 51"/>
                <a:gd name="T13" fmla="*/ 48 h 56"/>
                <a:gd name="T14" fmla="*/ 42 w 51"/>
                <a:gd name="T15" fmla="*/ 38 h 56"/>
                <a:gd name="T16" fmla="*/ 51 w 51"/>
                <a:gd name="T17" fmla="*/ 41 h 56"/>
                <a:gd name="T18" fmla="*/ 27 w 51"/>
                <a:gd name="T19" fmla="*/ 56 h 56"/>
                <a:gd name="T20" fmla="*/ 0 w 51"/>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6">
                  <a:moveTo>
                    <a:pt x="0" y="28"/>
                  </a:moveTo>
                  <a:cubicBezTo>
                    <a:pt x="0" y="12"/>
                    <a:pt x="11" y="0"/>
                    <a:pt x="27" y="0"/>
                  </a:cubicBezTo>
                  <a:cubicBezTo>
                    <a:pt x="38" y="0"/>
                    <a:pt x="47" y="6"/>
                    <a:pt x="51" y="17"/>
                  </a:cubicBezTo>
                  <a:cubicBezTo>
                    <a:pt x="42" y="20"/>
                    <a:pt x="42" y="20"/>
                    <a:pt x="42" y="20"/>
                  </a:cubicBezTo>
                  <a:cubicBezTo>
                    <a:pt x="40" y="13"/>
                    <a:pt x="35" y="9"/>
                    <a:pt x="27" y="9"/>
                  </a:cubicBezTo>
                  <a:cubicBezTo>
                    <a:pt x="17" y="9"/>
                    <a:pt x="9" y="17"/>
                    <a:pt x="9" y="28"/>
                  </a:cubicBezTo>
                  <a:cubicBezTo>
                    <a:pt x="9" y="40"/>
                    <a:pt x="17" y="48"/>
                    <a:pt x="27" y="48"/>
                  </a:cubicBezTo>
                  <a:cubicBezTo>
                    <a:pt x="35" y="48"/>
                    <a:pt x="40" y="43"/>
                    <a:pt x="42" y="38"/>
                  </a:cubicBezTo>
                  <a:cubicBezTo>
                    <a:pt x="51" y="41"/>
                    <a:pt x="51" y="41"/>
                    <a:pt x="51" y="41"/>
                  </a:cubicBezTo>
                  <a:cubicBezTo>
                    <a:pt x="47" y="51"/>
                    <a:pt x="39" y="56"/>
                    <a:pt x="27" y="56"/>
                  </a:cubicBezTo>
                  <a:cubicBezTo>
                    <a:pt x="11" y="56"/>
                    <a:pt x="0" y="45"/>
                    <a:pt x="0"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17" hidden="1"/>
            <p:cNvSpPr>
              <a:spLocks noEditPoints="1"/>
            </p:cNvSpPr>
            <p:nvPr userDrawn="1"/>
          </p:nvSpPr>
          <p:spPr bwMode="auto">
            <a:xfrm>
              <a:off x="2846" y="2306"/>
              <a:ext cx="78" cy="97"/>
            </a:xfrm>
            <a:custGeom>
              <a:avLst/>
              <a:gdLst>
                <a:gd name="T0" fmla="*/ 23 w 33"/>
                <a:gd name="T1" fmla="*/ 26 h 41"/>
                <a:gd name="T2" fmla="*/ 23 w 33"/>
                <a:gd name="T3" fmla="*/ 21 h 41"/>
                <a:gd name="T4" fmla="*/ 16 w 33"/>
                <a:gd name="T5" fmla="*/ 23 h 41"/>
                <a:gd name="T6" fmla="*/ 9 w 33"/>
                <a:gd name="T7" fmla="*/ 28 h 41"/>
                <a:gd name="T8" fmla="*/ 15 w 33"/>
                <a:gd name="T9" fmla="*/ 33 h 41"/>
                <a:gd name="T10" fmla="*/ 23 w 33"/>
                <a:gd name="T11" fmla="*/ 26 h 41"/>
                <a:gd name="T12" fmla="*/ 0 w 33"/>
                <a:gd name="T13" fmla="*/ 29 h 41"/>
                <a:gd name="T14" fmla="*/ 15 w 33"/>
                <a:gd name="T15" fmla="*/ 16 h 41"/>
                <a:gd name="T16" fmla="*/ 23 w 33"/>
                <a:gd name="T17" fmla="*/ 15 h 41"/>
                <a:gd name="T18" fmla="*/ 23 w 33"/>
                <a:gd name="T19" fmla="*/ 14 h 41"/>
                <a:gd name="T20" fmla="*/ 16 w 33"/>
                <a:gd name="T21" fmla="*/ 7 h 41"/>
                <a:gd name="T22" fmla="*/ 9 w 33"/>
                <a:gd name="T23" fmla="*/ 13 h 41"/>
                <a:gd name="T24" fmla="*/ 0 w 33"/>
                <a:gd name="T25" fmla="*/ 11 h 41"/>
                <a:gd name="T26" fmla="*/ 16 w 33"/>
                <a:gd name="T27" fmla="*/ 0 h 41"/>
                <a:gd name="T28" fmla="*/ 33 w 33"/>
                <a:gd name="T29" fmla="*/ 14 h 41"/>
                <a:gd name="T30" fmla="*/ 33 w 33"/>
                <a:gd name="T31" fmla="*/ 39 h 41"/>
                <a:gd name="T32" fmla="*/ 25 w 33"/>
                <a:gd name="T33" fmla="*/ 39 h 41"/>
                <a:gd name="T34" fmla="*/ 24 w 33"/>
                <a:gd name="T35" fmla="*/ 36 h 41"/>
                <a:gd name="T36" fmla="*/ 13 w 33"/>
                <a:gd name="T37" fmla="*/ 41 h 41"/>
                <a:gd name="T38" fmla="*/ 0 w 33"/>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1">
                  <a:moveTo>
                    <a:pt x="23" y="26"/>
                  </a:moveTo>
                  <a:cubicBezTo>
                    <a:pt x="23" y="21"/>
                    <a:pt x="23" y="21"/>
                    <a:pt x="23" y="21"/>
                  </a:cubicBezTo>
                  <a:cubicBezTo>
                    <a:pt x="16" y="23"/>
                    <a:pt x="16" y="23"/>
                    <a:pt x="16" y="23"/>
                  </a:cubicBezTo>
                  <a:cubicBezTo>
                    <a:pt x="11" y="23"/>
                    <a:pt x="9" y="25"/>
                    <a:pt x="9" y="28"/>
                  </a:cubicBezTo>
                  <a:cubicBezTo>
                    <a:pt x="9" y="31"/>
                    <a:pt x="11" y="33"/>
                    <a:pt x="15" y="33"/>
                  </a:cubicBezTo>
                  <a:cubicBezTo>
                    <a:pt x="20"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9" y="13"/>
                  </a:cubicBezTo>
                  <a:cubicBezTo>
                    <a:pt x="0" y="11"/>
                    <a:pt x="0" y="11"/>
                    <a:pt x="0" y="11"/>
                  </a:cubicBezTo>
                  <a:cubicBezTo>
                    <a:pt x="2" y="4"/>
                    <a:pt x="7" y="0"/>
                    <a:pt x="16" y="0"/>
                  </a:cubicBezTo>
                  <a:cubicBezTo>
                    <a:pt x="25" y="0"/>
                    <a:pt x="33" y="4"/>
                    <a:pt x="33" y="14"/>
                  </a:cubicBezTo>
                  <a:cubicBezTo>
                    <a:pt x="33" y="39"/>
                    <a:pt x="33" y="39"/>
                    <a:pt x="33"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18" hidden="1"/>
            <p:cNvSpPr>
              <a:spLocks/>
            </p:cNvSpPr>
            <p:nvPr userDrawn="1"/>
          </p:nvSpPr>
          <p:spPr bwMode="auto">
            <a:xfrm>
              <a:off x="2943" y="2306"/>
              <a:ext cx="83" cy="93"/>
            </a:xfrm>
            <a:custGeom>
              <a:avLst/>
              <a:gdLst>
                <a:gd name="T0" fmla="*/ 0 w 35"/>
                <a:gd name="T1" fmla="*/ 1 h 39"/>
                <a:gd name="T2" fmla="*/ 8 w 35"/>
                <a:gd name="T3" fmla="*/ 1 h 39"/>
                <a:gd name="T4" fmla="*/ 9 w 35"/>
                <a:gd name="T5" fmla="*/ 6 h 39"/>
                <a:gd name="T6" fmla="*/ 21 w 35"/>
                <a:gd name="T7" fmla="*/ 0 h 39"/>
                <a:gd name="T8" fmla="*/ 35 w 35"/>
                <a:gd name="T9" fmla="*/ 16 h 39"/>
                <a:gd name="T10" fmla="*/ 35 w 35"/>
                <a:gd name="T11" fmla="*/ 39 h 39"/>
                <a:gd name="T12" fmla="*/ 25 w 35"/>
                <a:gd name="T13" fmla="*/ 39 h 39"/>
                <a:gd name="T14" fmla="*/ 25 w 35"/>
                <a:gd name="T15" fmla="*/ 17 h 39"/>
                <a:gd name="T16" fmla="*/ 18 w 35"/>
                <a:gd name="T17" fmla="*/ 8 h 39"/>
                <a:gd name="T18" fmla="*/ 9 w 35"/>
                <a:gd name="T19" fmla="*/ 18 h 39"/>
                <a:gd name="T20" fmla="*/ 9 w 35"/>
                <a:gd name="T21" fmla="*/ 39 h 39"/>
                <a:gd name="T22" fmla="*/ 0 w 35"/>
                <a:gd name="T23" fmla="*/ 39 h 39"/>
                <a:gd name="T24" fmla="*/ 0 w 3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0" y="1"/>
                  </a:moveTo>
                  <a:cubicBezTo>
                    <a:pt x="8" y="1"/>
                    <a:pt x="8" y="1"/>
                    <a:pt x="8" y="1"/>
                  </a:cubicBezTo>
                  <a:cubicBezTo>
                    <a:pt x="9" y="6"/>
                    <a:pt x="9" y="6"/>
                    <a:pt x="9" y="6"/>
                  </a:cubicBezTo>
                  <a:cubicBezTo>
                    <a:pt x="11" y="2"/>
                    <a:pt x="15" y="0"/>
                    <a:pt x="21" y="0"/>
                  </a:cubicBezTo>
                  <a:cubicBezTo>
                    <a:pt x="29" y="0"/>
                    <a:pt x="35" y="5"/>
                    <a:pt x="35" y="16"/>
                  </a:cubicBezTo>
                  <a:cubicBezTo>
                    <a:pt x="35" y="39"/>
                    <a:pt x="35" y="39"/>
                    <a:pt x="35" y="39"/>
                  </a:cubicBezTo>
                  <a:cubicBezTo>
                    <a:pt x="25" y="39"/>
                    <a:pt x="25" y="39"/>
                    <a:pt x="25" y="39"/>
                  </a:cubicBezTo>
                  <a:cubicBezTo>
                    <a:pt x="25" y="17"/>
                    <a:pt x="25" y="17"/>
                    <a:pt x="25" y="17"/>
                  </a:cubicBezTo>
                  <a:cubicBezTo>
                    <a:pt x="25" y="11"/>
                    <a:pt x="22" y="8"/>
                    <a:pt x="18"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19" hidden="1"/>
            <p:cNvSpPr>
              <a:spLocks noEditPoints="1"/>
            </p:cNvSpPr>
            <p:nvPr userDrawn="1"/>
          </p:nvSpPr>
          <p:spPr bwMode="auto">
            <a:xfrm>
              <a:off x="3043" y="2306"/>
              <a:ext cx="75" cy="97"/>
            </a:xfrm>
            <a:custGeom>
              <a:avLst/>
              <a:gdLst>
                <a:gd name="T0" fmla="*/ 23 w 32"/>
                <a:gd name="T1" fmla="*/ 26 h 41"/>
                <a:gd name="T2" fmla="*/ 23 w 32"/>
                <a:gd name="T3" fmla="*/ 21 h 41"/>
                <a:gd name="T4" fmla="*/ 15 w 32"/>
                <a:gd name="T5" fmla="*/ 23 h 41"/>
                <a:gd name="T6" fmla="*/ 8 w 32"/>
                <a:gd name="T7" fmla="*/ 28 h 41"/>
                <a:gd name="T8" fmla="*/ 15 w 32"/>
                <a:gd name="T9" fmla="*/ 33 h 41"/>
                <a:gd name="T10" fmla="*/ 23 w 32"/>
                <a:gd name="T11" fmla="*/ 26 h 41"/>
                <a:gd name="T12" fmla="*/ 0 w 32"/>
                <a:gd name="T13" fmla="*/ 29 h 41"/>
                <a:gd name="T14" fmla="*/ 15 w 32"/>
                <a:gd name="T15" fmla="*/ 16 h 41"/>
                <a:gd name="T16" fmla="*/ 23 w 32"/>
                <a:gd name="T17" fmla="*/ 15 h 41"/>
                <a:gd name="T18" fmla="*/ 23 w 32"/>
                <a:gd name="T19" fmla="*/ 14 h 41"/>
                <a:gd name="T20" fmla="*/ 16 w 32"/>
                <a:gd name="T21" fmla="*/ 7 h 41"/>
                <a:gd name="T22" fmla="*/ 8 w 32"/>
                <a:gd name="T23" fmla="*/ 13 h 41"/>
                <a:gd name="T24" fmla="*/ 0 w 32"/>
                <a:gd name="T25" fmla="*/ 11 h 41"/>
                <a:gd name="T26" fmla="*/ 16 w 32"/>
                <a:gd name="T27" fmla="*/ 0 h 41"/>
                <a:gd name="T28" fmla="*/ 32 w 32"/>
                <a:gd name="T29" fmla="*/ 14 h 41"/>
                <a:gd name="T30" fmla="*/ 32 w 32"/>
                <a:gd name="T31" fmla="*/ 39 h 41"/>
                <a:gd name="T32" fmla="*/ 25 w 32"/>
                <a:gd name="T33" fmla="*/ 39 h 41"/>
                <a:gd name="T34" fmla="*/ 24 w 32"/>
                <a:gd name="T35" fmla="*/ 36 h 41"/>
                <a:gd name="T36" fmla="*/ 13 w 32"/>
                <a:gd name="T37" fmla="*/ 41 h 41"/>
                <a:gd name="T38" fmla="*/ 0 w 32"/>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3" y="26"/>
                  </a:moveTo>
                  <a:cubicBezTo>
                    <a:pt x="23" y="21"/>
                    <a:pt x="23" y="21"/>
                    <a:pt x="23" y="21"/>
                  </a:cubicBezTo>
                  <a:cubicBezTo>
                    <a:pt x="15" y="23"/>
                    <a:pt x="15" y="23"/>
                    <a:pt x="15" y="23"/>
                  </a:cubicBezTo>
                  <a:cubicBezTo>
                    <a:pt x="11" y="23"/>
                    <a:pt x="8" y="25"/>
                    <a:pt x="8" y="28"/>
                  </a:cubicBezTo>
                  <a:cubicBezTo>
                    <a:pt x="8" y="31"/>
                    <a:pt x="11" y="33"/>
                    <a:pt x="15" y="33"/>
                  </a:cubicBezTo>
                  <a:cubicBezTo>
                    <a:pt x="19"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8" y="13"/>
                  </a:cubicBezTo>
                  <a:cubicBezTo>
                    <a:pt x="0" y="11"/>
                    <a:pt x="0" y="11"/>
                    <a:pt x="0" y="11"/>
                  </a:cubicBezTo>
                  <a:cubicBezTo>
                    <a:pt x="2" y="4"/>
                    <a:pt x="7" y="0"/>
                    <a:pt x="16" y="0"/>
                  </a:cubicBezTo>
                  <a:cubicBezTo>
                    <a:pt x="25" y="0"/>
                    <a:pt x="32" y="4"/>
                    <a:pt x="32" y="14"/>
                  </a:cubicBezTo>
                  <a:cubicBezTo>
                    <a:pt x="32" y="39"/>
                    <a:pt x="32" y="39"/>
                    <a:pt x="32"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20" hidden="1"/>
            <p:cNvSpPr>
              <a:spLocks/>
            </p:cNvSpPr>
            <p:nvPr userDrawn="1"/>
          </p:nvSpPr>
          <p:spPr bwMode="auto">
            <a:xfrm>
              <a:off x="3140" y="2270"/>
              <a:ext cx="21" cy="129"/>
            </a:xfrm>
            <a:custGeom>
              <a:avLst/>
              <a:gdLst>
                <a:gd name="T0" fmla="*/ 0 w 21"/>
                <a:gd name="T1" fmla="*/ 0 h 129"/>
                <a:gd name="T2" fmla="*/ 21 w 21"/>
                <a:gd name="T3" fmla="*/ 0 h 129"/>
                <a:gd name="T4" fmla="*/ 21 w 21"/>
                <a:gd name="T5" fmla="*/ 64 h 129"/>
                <a:gd name="T6" fmla="*/ 21 w 21"/>
                <a:gd name="T7" fmla="*/ 129 h 129"/>
                <a:gd name="T8" fmla="*/ 0 w 21"/>
                <a:gd name="T9" fmla="*/ 129 h 129"/>
                <a:gd name="T10" fmla="*/ 0 w 21"/>
                <a:gd name="T11" fmla="*/ 0 h 129"/>
              </a:gdLst>
              <a:ahLst/>
              <a:cxnLst>
                <a:cxn ang="0">
                  <a:pos x="T0" y="T1"/>
                </a:cxn>
                <a:cxn ang="0">
                  <a:pos x="T2" y="T3"/>
                </a:cxn>
                <a:cxn ang="0">
                  <a:pos x="T4" y="T5"/>
                </a:cxn>
                <a:cxn ang="0">
                  <a:pos x="T6" y="T7"/>
                </a:cxn>
                <a:cxn ang="0">
                  <a:pos x="T8" y="T9"/>
                </a:cxn>
                <a:cxn ang="0">
                  <a:pos x="T10" y="T11"/>
                </a:cxn>
              </a:cxnLst>
              <a:rect l="0" t="0" r="r" b="b"/>
              <a:pathLst>
                <a:path w="21" h="129">
                  <a:moveTo>
                    <a:pt x="0" y="0"/>
                  </a:moveTo>
                  <a:lnTo>
                    <a:pt x="21" y="0"/>
                  </a:lnTo>
                  <a:lnTo>
                    <a:pt x="21" y="64"/>
                  </a:lnTo>
                  <a:lnTo>
                    <a:pt x="21" y="129"/>
                  </a:lnTo>
                  <a:lnTo>
                    <a:pt x="0" y="12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1" hidden="1"/>
            <p:cNvSpPr>
              <a:spLocks noEditPoints="1"/>
            </p:cNvSpPr>
            <p:nvPr userDrawn="1"/>
          </p:nvSpPr>
          <p:spPr bwMode="auto">
            <a:xfrm>
              <a:off x="3215" y="2267"/>
              <a:ext cx="97" cy="136"/>
            </a:xfrm>
            <a:custGeom>
              <a:avLst/>
              <a:gdLst>
                <a:gd name="T0" fmla="*/ 27 w 41"/>
                <a:gd name="T1" fmla="*/ 30 h 57"/>
                <a:gd name="T2" fmla="*/ 19 w 41"/>
                <a:gd name="T3" fmla="*/ 30 h 57"/>
                <a:gd name="T4" fmla="*/ 10 w 41"/>
                <a:gd name="T5" fmla="*/ 39 h 57"/>
                <a:gd name="T6" fmla="*/ 19 w 41"/>
                <a:gd name="T7" fmla="*/ 48 h 57"/>
                <a:gd name="T8" fmla="*/ 27 w 41"/>
                <a:gd name="T9" fmla="*/ 39 h 57"/>
                <a:gd name="T10" fmla="*/ 27 w 41"/>
                <a:gd name="T11" fmla="*/ 30 h 57"/>
                <a:gd name="T12" fmla="*/ 41 w 41"/>
                <a:gd name="T13" fmla="*/ 30 h 57"/>
                <a:gd name="T14" fmla="*/ 36 w 41"/>
                <a:gd name="T15" fmla="*/ 30 h 57"/>
                <a:gd name="T16" fmla="*/ 36 w 41"/>
                <a:gd name="T17" fmla="*/ 39 h 57"/>
                <a:gd name="T18" fmla="*/ 19 w 41"/>
                <a:gd name="T19" fmla="*/ 57 h 57"/>
                <a:gd name="T20" fmla="*/ 0 w 41"/>
                <a:gd name="T21" fmla="*/ 39 h 57"/>
                <a:gd name="T22" fmla="*/ 8 w 41"/>
                <a:gd name="T23" fmla="*/ 26 h 57"/>
                <a:gd name="T24" fmla="*/ 3 w 41"/>
                <a:gd name="T25" fmla="*/ 16 h 57"/>
                <a:gd name="T26" fmla="*/ 20 w 41"/>
                <a:gd name="T27" fmla="*/ 0 h 57"/>
                <a:gd name="T28" fmla="*/ 35 w 41"/>
                <a:gd name="T29" fmla="*/ 12 h 57"/>
                <a:gd name="T30" fmla="*/ 27 w 41"/>
                <a:gd name="T31" fmla="*/ 14 h 57"/>
                <a:gd name="T32" fmla="*/ 20 w 41"/>
                <a:gd name="T33" fmla="*/ 8 h 57"/>
                <a:gd name="T34" fmla="*/ 12 w 41"/>
                <a:gd name="T35" fmla="*/ 16 h 57"/>
                <a:gd name="T36" fmla="*/ 20 w 41"/>
                <a:gd name="T37" fmla="*/ 23 h 57"/>
                <a:gd name="T38" fmla="*/ 27 w 41"/>
                <a:gd name="T39" fmla="*/ 23 h 57"/>
                <a:gd name="T40" fmla="*/ 27 w 41"/>
                <a:gd name="T41" fmla="*/ 18 h 57"/>
                <a:gd name="T42" fmla="*/ 36 w 41"/>
                <a:gd name="T43" fmla="*/ 18 h 57"/>
                <a:gd name="T44" fmla="*/ 36 w 41"/>
                <a:gd name="T45" fmla="*/ 23 h 57"/>
                <a:gd name="T46" fmla="*/ 41 w 41"/>
                <a:gd name="T47" fmla="*/ 23 h 57"/>
                <a:gd name="T48" fmla="*/ 41 w 41"/>
                <a:gd name="T49"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7">
                  <a:moveTo>
                    <a:pt x="27" y="30"/>
                  </a:moveTo>
                  <a:cubicBezTo>
                    <a:pt x="19" y="30"/>
                    <a:pt x="19" y="30"/>
                    <a:pt x="19" y="30"/>
                  </a:cubicBezTo>
                  <a:cubicBezTo>
                    <a:pt x="14" y="30"/>
                    <a:pt x="10" y="34"/>
                    <a:pt x="10" y="39"/>
                  </a:cubicBezTo>
                  <a:cubicBezTo>
                    <a:pt x="10" y="45"/>
                    <a:pt x="14" y="48"/>
                    <a:pt x="19" y="48"/>
                  </a:cubicBezTo>
                  <a:cubicBezTo>
                    <a:pt x="23" y="48"/>
                    <a:pt x="27" y="45"/>
                    <a:pt x="27" y="39"/>
                  </a:cubicBezTo>
                  <a:lnTo>
                    <a:pt x="27" y="30"/>
                  </a:lnTo>
                  <a:close/>
                  <a:moveTo>
                    <a:pt x="41" y="30"/>
                  </a:moveTo>
                  <a:cubicBezTo>
                    <a:pt x="36" y="30"/>
                    <a:pt x="36" y="30"/>
                    <a:pt x="36" y="30"/>
                  </a:cubicBezTo>
                  <a:cubicBezTo>
                    <a:pt x="36" y="39"/>
                    <a:pt x="36" y="39"/>
                    <a:pt x="36" y="39"/>
                  </a:cubicBezTo>
                  <a:cubicBezTo>
                    <a:pt x="36" y="50"/>
                    <a:pt x="28" y="57"/>
                    <a:pt x="19" y="57"/>
                  </a:cubicBezTo>
                  <a:cubicBezTo>
                    <a:pt x="8" y="57"/>
                    <a:pt x="0" y="50"/>
                    <a:pt x="0" y="39"/>
                  </a:cubicBezTo>
                  <a:cubicBezTo>
                    <a:pt x="0" y="34"/>
                    <a:pt x="3" y="29"/>
                    <a:pt x="8" y="26"/>
                  </a:cubicBezTo>
                  <a:cubicBezTo>
                    <a:pt x="5" y="24"/>
                    <a:pt x="3" y="20"/>
                    <a:pt x="3" y="16"/>
                  </a:cubicBezTo>
                  <a:cubicBezTo>
                    <a:pt x="3" y="7"/>
                    <a:pt x="11" y="0"/>
                    <a:pt x="20" y="0"/>
                  </a:cubicBezTo>
                  <a:cubicBezTo>
                    <a:pt x="29" y="0"/>
                    <a:pt x="34" y="5"/>
                    <a:pt x="35" y="12"/>
                  </a:cubicBezTo>
                  <a:cubicBezTo>
                    <a:pt x="27" y="14"/>
                    <a:pt x="27" y="14"/>
                    <a:pt x="27" y="14"/>
                  </a:cubicBezTo>
                  <a:cubicBezTo>
                    <a:pt x="26" y="10"/>
                    <a:pt x="23" y="8"/>
                    <a:pt x="20" y="8"/>
                  </a:cubicBezTo>
                  <a:cubicBezTo>
                    <a:pt x="15" y="8"/>
                    <a:pt x="12" y="11"/>
                    <a:pt x="12" y="16"/>
                  </a:cubicBezTo>
                  <a:cubicBezTo>
                    <a:pt x="12" y="20"/>
                    <a:pt x="15" y="23"/>
                    <a:pt x="20" y="23"/>
                  </a:cubicBezTo>
                  <a:cubicBezTo>
                    <a:pt x="27" y="23"/>
                    <a:pt x="27" y="23"/>
                    <a:pt x="27" y="23"/>
                  </a:cubicBezTo>
                  <a:cubicBezTo>
                    <a:pt x="27" y="18"/>
                    <a:pt x="27" y="18"/>
                    <a:pt x="27" y="18"/>
                  </a:cubicBezTo>
                  <a:cubicBezTo>
                    <a:pt x="36" y="18"/>
                    <a:pt x="36" y="18"/>
                    <a:pt x="36" y="18"/>
                  </a:cubicBezTo>
                  <a:cubicBezTo>
                    <a:pt x="36" y="23"/>
                    <a:pt x="36" y="23"/>
                    <a:pt x="36" y="23"/>
                  </a:cubicBezTo>
                  <a:cubicBezTo>
                    <a:pt x="41" y="23"/>
                    <a:pt x="41" y="23"/>
                    <a:pt x="41" y="23"/>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22" hidden="1"/>
            <p:cNvSpPr>
              <a:spLocks noEditPoints="1"/>
            </p:cNvSpPr>
            <p:nvPr userDrawn="1"/>
          </p:nvSpPr>
          <p:spPr bwMode="auto">
            <a:xfrm>
              <a:off x="2723" y="2444"/>
              <a:ext cx="95" cy="129"/>
            </a:xfrm>
            <a:custGeom>
              <a:avLst/>
              <a:gdLst>
                <a:gd name="T0" fmla="*/ 19 w 40"/>
                <a:gd name="T1" fmla="*/ 25 h 54"/>
                <a:gd name="T2" fmla="*/ 28 w 40"/>
                <a:gd name="T3" fmla="*/ 17 h 54"/>
                <a:gd name="T4" fmla="*/ 19 w 40"/>
                <a:gd name="T5" fmla="*/ 9 h 54"/>
                <a:gd name="T6" fmla="*/ 10 w 40"/>
                <a:gd name="T7" fmla="*/ 9 h 54"/>
                <a:gd name="T8" fmla="*/ 10 w 40"/>
                <a:gd name="T9" fmla="*/ 25 h 54"/>
                <a:gd name="T10" fmla="*/ 19 w 40"/>
                <a:gd name="T11" fmla="*/ 25 h 54"/>
                <a:gd name="T12" fmla="*/ 0 w 40"/>
                <a:gd name="T13" fmla="*/ 0 h 54"/>
                <a:gd name="T14" fmla="*/ 20 w 40"/>
                <a:gd name="T15" fmla="*/ 0 h 54"/>
                <a:gd name="T16" fmla="*/ 38 w 40"/>
                <a:gd name="T17" fmla="*/ 16 h 54"/>
                <a:gd name="T18" fmla="*/ 27 w 40"/>
                <a:gd name="T19" fmla="*/ 32 h 54"/>
                <a:gd name="T20" fmla="*/ 40 w 40"/>
                <a:gd name="T21" fmla="*/ 54 h 54"/>
                <a:gd name="T22" fmla="*/ 29 w 40"/>
                <a:gd name="T23" fmla="*/ 54 h 54"/>
                <a:gd name="T24" fmla="*/ 18 w 40"/>
                <a:gd name="T25" fmla="*/ 33 h 54"/>
                <a:gd name="T26" fmla="*/ 10 w 40"/>
                <a:gd name="T27" fmla="*/ 33 h 54"/>
                <a:gd name="T28" fmla="*/ 10 w 40"/>
                <a:gd name="T29" fmla="*/ 54 h 54"/>
                <a:gd name="T30" fmla="*/ 0 w 40"/>
                <a:gd name="T31" fmla="*/ 54 h 54"/>
                <a:gd name="T32" fmla="*/ 0 w 4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4">
                  <a:moveTo>
                    <a:pt x="19" y="25"/>
                  </a:moveTo>
                  <a:cubicBezTo>
                    <a:pt x="25" y="25"/>
                    <a:pt x="28" y="22"/>
                    <a:pt x="28" y="17"/>
                  </a:cubicBezTo>
                  <a:cubicBezTo>
                    <a:pt x="28" y="12"/>
                    <a:pt x="25" y="9"/>
                    <a:pt x="19" y="9"/>
                  </a:cubicBezTo>
                  <a:cubicBezTo>
                    <a:pt x="10" y="9"/>
                    <a:pt x="10" y="9"/>
                    <a:pt x="10" y="9"/>
                  </a:cubicBezTo>
                  <a:cubicBezTo>
                    <a:pt x="10" y="25"/>
                    <a:pt x="10" y="25"/>
                    <a:pt x="10" y="25"/>
                  </a:cubicBezTo>
                  <a:lnTo>
                    <a:pt x="19" y="25"/>
                  </a:lnTo>
                  <a:close/>
                  <a:moveTo>
                    <a:pt x="0" y="0"/>
                  </a:moveTo>
                  <a:cubicBezTo>
                    <a:pt x="20" y="0"/>
                    <a:pt x="20" y="0"/>
                    <a:pt x="20" y="0"/>
                  </a:cubicBezTo>
                  <a:cubicBezTo>
                    <a:pt x="31" y="0"/>
                    <a:pt x="38" y="7"/>
                    <a:pt x="38" y="16"/>
                  </a:cubicBezTo>
                  <a:cubicBezTo>
                    <a:pt x="38" y="25"/>
                    <a:pt x="33" y="30"/>
                    <a:pt x="27" y="32"/>
                  </a:cubicBezTo>
                  <a:cubicBezTo>
                    <a:pt x="40" y="54"/>
                    <a:pt x="40" y="54"/>
                    <a:pt x="40" y="54"/>
                  </a:cubicBezTo>
                  <a:cubicBezTo>
                    <a:pt x="29" y="54"/>
                    <a:pt x="29" y="54"/>
                    <a:pt x="29" y="54"/>
                  </a:cubicBezTo>
                  <a:cubicBezTo>
                    <a:pt x="18" y="33"/>
                    <a:pt x="18" y="33"/>
                    <a:pt x="18" y="33"/>
                  </a:cubicBezTo>
                  <a:cubicBezTo>
                    <a:pt x="10" y="33"/>
                    <a:pt x="10" y="33"/>
                    <a:pt x="10" y="33"/>
                  </a:cubicBezTo>
                  <a:cubicBezTo>
                    <a:pt x="10" y="54"/>
                    <a:pt x="10" y="54"/>
                    <a:pt x="10" y="54"/>
                  </a:cubicBezTo>
                  <a:cubicBezTo>
                    <a:pt x="0" y="54"/>
                    <a:pt x="0" y="54"/>
                    <a:pt x="0" y="5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23" hidden="1"/>
            <p:cNvSpPr>
              <a:spLocks noEditPoints="1"/>
            </p:cNvSpPr>
            <p:nvPr userDrawn="1"/>
          </p:nvSpPr>
          <p:spPr bwMode="auto">
            <a:xfrm>
              <a:off x="2832" y="2444"/>
              <a:ext cx="26" cy="129"/>
            </a:xfrm>
            <a:custGeom>
              <a:avLst/>
              <a:gdLst>
                <a:gd name="T0" fmla="*/ 1 w 11"/>
                <a:gd name="T1" fmla="*/ 16 h 54"/>
                <a:gd name="T2" fmla="*/ 10 w 11"/>
                <a:gd name="T3" fmla="*/ 16 h 54"/>
                <a:gd name="T4" fmla="*/ 10 w 11"/>
                <a:gd name="T5" fmla="*/ 36 h 54"/>
                <a:gd name="T6" fmla="*/ 10 w 11"/>
                <a:gd name="T7" fmla="*/ 54 h 54"/>
                <a:gd name="T8" fmla="*/ 1 w 11"/>
                <a:gd name="T9" fmla="*/ 54 h 54"/>
                <a:gd name="T10" fmla="*/ 1 w 11"/>
                <a:gd name="T11" fmla="*/ 16 h 54"/>
                <a:gd name="T12" fmla="*/ 0 w 11"/>
                <a:gd name="T13" fmla="*/ 5 h 54"/>
                <a:gd name="T14" fmla="*/ 6 w 11"/>
                <a:gd name="T15" fmla="*/ 0 h 54"/>
                <a:gd name="T16" fmla="*/ 11 w 11"/>
                <a:gd name="T17" fmla="*/ 5 h 54"/>
                <a:gd name="T18" fmla="*/ 6 w 11"/>
                <a:gd name="T19" fmla="*/ 11 h 54"/>
                <a:gd name="T20" fmla="*/ 0 w 11"/>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4">
                  <a:moveTo>
                    <a:pt x="1" y="16"/>
                  </a:moveTo>
                  <a:cubicBezTo>
                    <a:pt x="10" y="16"/>
                    <a:pt x="10" y="16"/>
                    <a:pt x="10" y="16"/>
                  </a:cubicBezTo>
                  <a:cubicBezTo>
                    <a:pt x="10" y="36"/>
                    <a:pt x="10" y="36"/>
                    <a:pt x="10" y="36"/>
                  </a:cubicBezTo>
                  <a:cubicBezTo>
                    <a:pt x="10" y="54"/>
                    <a:pt x="10" y="54"/>
                    <a:pt x="10" y="54"/>
                  </a:cubicBezTo>
                  <a:cubicBezTo>
                    <a:pt x="1" y="54"/>
                    <a:pt x="1" y="54"/>
                    <a:pt x="1" y="54"/>
                  </a:cubicBezTo>
                  <a:lnTo>
                    <a:pt x="1" y="16"/>
                  </a:lnTo>
                  <a:close/>
                  <a:moveTo>
                    <a:pt x="0" y="5"/>
                  </a:moveTo>
                  <a:cubicBezTo>
                    <a:pt x="0" y="2"/>
                    <a:pt x="3" y="0"/>
                    <a:pt x="6" y="0"/>
                  </a:cubicBezTo>
                  <a:cubicBezTo>
                    <a:pt x="9" y="0"/>
                    <a:pt x="11" y="2"/>
                    <a:pt x="11" y="5"/>
                  </a:cubicBezTo>
                  <a:cubicBezTo>
                    <a:pt x="11" y="8"/>
                    <a:pt x="9" y="11"/>
                    <a:pt x="6" y="11"/>
                  </a:cubicBezTo>
                  <a:cubicBezTo>
                    <a:pt x="3" y="11"/>
                    <a:pt x="0" y="8"/>
                    <a:pt x="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24" hidden="1"/>
            <p:cNvSpPr>
              <a:spLocks/>
            </p:cNvSpPr>
            <p:nvPr userDrawn="1"/>
          </p:nvSpPr>
          <p:spPr bwMode="auto">
            <a:xfrm>
              <a:off x="2870" y="2482"/>
              <a:ext cx="92" cy="91"/>
            </a:xfrm>
            <a:custGeom>
              <a:avLst/>
              <a:gdLst>
                <a:gd name="T0" fmla="*/ 71 w 92"/>
                <a:gd name="T1" fmla="*/ 0 h 91"/>
                <a:gd name="T2" fmla="*/ 47 w 92"/>
                <a:gd name="T3" fmla="*/ 67 h 91"/>
                <a:gd name="T4" fmla="*/ 24 w 92"/>
                <a:gd name="T5" fmla="*/ 0 h 91"/>
                <a:gd name="T6" fmla="*/ 0 w 92"/>
                <a:gd name="T7" fmla="*/ 0 h 91"/>
                <a:gd name="T8" fmla="*/ 35 w 92"/>
                <a:gd name="T9" fmla="*/ 91 h 91"/>
                <a:gd name="T10" fmla="*/ 59 w 92"/>
                <a:gd name="T11" fmla="*/ 91 h 91"/>
                <a:gd name="T12" fmla="*/ 92 w 92"/>
                <a:gd name="T13" fmla="*/ 0 h 91"/>
                <a:gd name="T14" fmla="*/ 71 w 9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71" y="0"/>
                  </a:moveTo>
                  <a:lnTo>
                    <a:pt x="47" y="67"/>
                  </a:lnTo>
                  <a:lnTo>
                    <a:pt x="24" y="0"/>
                  </a:lnTo>
                  <a:lnTo>
                    <a:pt x="0" y="0"/>
                  </a:lnTo>
                  <a:lnTo>
                    <a:pt x="35" y="91"/>
                  </a:lnTo>
                  <a:lnTo>
                    <a:pt x="59" y="91"/>
                  </a:lnTo>
                  <a:lnTo>
                    <a:pt x="92" y="0"/>
                  </a:lnTo>
                  <a:lnTo>
                    <a:pt x="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25" hidden="1"/>
            <p:cNvSpPr>
              <a:spLocks noEditPoints="1"/>
            </p:cNvSpPr>
            <p:nvPr userDrawn="1"/>
          </p:nvSpPr>
          <p:spPr bwMode="auto">
            <a:xfrm>
              <a:off x="2965" y="2480"/>
              <a:ext cx="89" cy="95"/>
            </a:xfrm>
            <a:custGeom>
              <a:avLst/>
              <a:gdLst>
                <a:gd name="T0" fmla="*/ 19 w 38"/>
                <a:gd name="T1" fmla="*/ 7 h 40"/>
                <a:gd name="T2" fmla="*/ 9 w 38"/>
                <a:gd name="T3" fmla="*/ 16 h 40"/>
                <a:gd name="T4" fmla="*/ 29 w 38"/>
                <a:gd name="T5" fmla="*/ 16 h 40"/>
                <a:gd name="T6" fmla="*/ 19 w 38"/>
                <a:gd name="T7" fmla="*/ 7 h 40"/>
                <a:gd name="T8" fmla="*/ 9 w 38"/>
                <a:gd name="T9" fmla="*/ 23 h 40"/>
                <a:gd name="T10" fmla="*/ 19 w 38"/>
                <a:gd name="T11" fmla="*/ 33 h 40"/>
                <a:gd name="T12" fmla="*/ 29 w 38"/>
                <a:gd name="T13" fmla="*/ 27 h 40"/>
                <a:gd name="T14" fmla="*/ 37 w 38"/>
                <a:gd name="T15" fmla="*/ 29 h 40"/>
                <a:gd name="T16" fmla="*/ 19 w 38"/>
                <a:gd name="T17" fmla="*/ 40 h 40"/>
                <a:gd name="T18" fmla="*/ 0 w 38"/>
                <a:gd name="T19" fmla="*/ 20 h 40"/>
                <a:gd name="T20" fmla="*/ 19 w 38"/>
                <a:gd name="T21" fmla="*/ 0 h 40"/>
                <a:gd name="T22" fmla="*/ 38 w 38"/>
                <a:gd name="T23" fmla="*/ 20 h 40"/>
                <a:gd name="T24" fmla="*/ 38 w 38"/>
                <a:gd name="T25" fmla="*/ 23 h 40"/>
                <a:gd name="T26" fmla="*/ 9 w 38"/>
                <a:gd name="T2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19" y="7"/>
                  </a:moveTo>
                  <a:cubicBezTo>
                    <a:pt x="13" y="7"/>
                    <a:pt x="10" y="12"/>
                    <a:pt x="9" y="16"/>
                  </a:cubicBezTo>
                  <a:cubicBezTo>
                    <a:pt x="29" y="16"/>
                    <a:pt x="29" y="16"/>
                    <a:pt x="29" y="16"/>
                  </a:cubicBezTo>
                  <a:cubicBezTo>
                    <a:pt x="29" y="13"/>
                    <a:pt x="26" y="7"/>
                    <a:pt x="19" y="7"/>
                  </a:cubicBezTo>
                  <a:moveTo>
                    <a:pt x="9" y="23"/>
                  </a:moveTo>
                  <a:cubicBezTo>
                    <a:pt x="9" y="28"/>
                    <a:pt x="13" y="33"/>
                    <a:pt x="19" y="33"/>
                  </a:cubicBezTo>
                  <a:cubicBezTo>
                    <a:pt x="25" y="33"/>
                    <a:pt x="28" y="30"/>
                    <a:pt x="29" y="27"/>
                  </a:cubicBezTo>
                  <a:cubicBezTo>
                    <a:pt x="37" y="29"/>
                    <a:pt x="37" y="29"/>
                    <a:pt x="37" y="29"/>
                  </a:cubicBezTo>
                  <a:cubicBezTo>
                    <a:pt x="34" y="36"/>
                    <a:pt x="29" y="40"/>
                    <a:pt x="19" y="40"/>
                  </a:cubicBezTo>
                  <a:cubicBezTo>
                    <a:pt x="8" y="40"/>
                    <a:pt x="0" y="32"/>
                    <a:pt x="0" y="20"/>
                  </a:cubicBezTo>
                  <a:cubicBezTo>
                    <a:pt x="0" y="8"/>
                    <a:pt x="8" y="0"/>
                    <a:pt x="19" y="0"/>
                  </a:cubicBezTo>
                  <a:cubicBezTo>
                    <a:pt x="31" y="0"/>
                    <a:pt x="38" y="8"/>
                    <a:pt x="38" y="20"/>
                  </a:cubicBezTo>
                  <a:cubicBezTo>
                    <a:pt x="38" y="23"/>
                    <a:pt x="38" y="23"/>
                    <a:pt x="38" y="23"/>
                  </a:cubicBezTo>
                  <a:lnTo>
                    <a:pt x="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26" hidden="1"/>
            <p:cNvSpPr>
              <a:spLocks/>
            </p:cNvSpPr>
            <p:nvPr userDrawn="1"/>
          </p:nvSpPr>
          <p:spPr bwMode="auto">
            <a:xfrm>
              <a:off x="3071" y="2480"/>
              <a:ext cx="59" cy="93"/>
            </a:xfrm>
            <a:custGeom>
              <a:avLst/>
              <a:gdLst>
                <a:gd name="T0" fmla="*/ 0 w 25"/>
                <a:gd name="T1" fmla="*/ 1 h 39"/>
                <a:gd name="T2" fmla="*/ 7 w 25"/>
                <a:gd name="T3" fmla="*/ 1 h 39"/>
                <a:gd name="T4" fmla="*/ 9 w 25"/>
                <a:gd name="T5" fmla="*/ 5 h 39"/>
                <a:gd name="T6" fmla="*/ 18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8"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27" hidden="1"/>
            <p:cNvSpPr>
              <a:spLocks/>
            </p:cNvSpPr>
            <p:nvPr userDrawn="1"/>
          </p:nvSpPr>
          <p:spPr bwMode="auto">
            <a:xfrm>
              <a:off x="3156" y="2444"/>
              <a:ext cx="95" cy="129"/>
            </a:xfrm>
            <a:custGeom>
              <a:avLst/>
              <a:gdLst>
                <a:gd name="T0" fmla="*/ 0 w 95"/>
                <a:gd name="T1" fmla="*/ 0 h 129"/>
                <a:gd name="T2" fmla="*/ 0 w 95"/>
                <a:gd name="T3" fmla="*/ 21 h 129"/>
                <a:gd name="T4" fmla="*/ 36 w 95"/>
                <a:gd name="T5" fmla="*/ 21 h 129"/>
                <a:gd name="T6" fmla="*/ 36 w 95"/>
                <a:gd name="T7" fmla="*/ 129 h 129"/>
                <a:gd name="T8" fmla="*/ 59 w 95"/>
                <a:gd name="T9" fmla="*/ 129 h 129"/>
                <a:gd name="T10" fmla="*/ 59 w 95"/>
                <a:gd name="T11" fmla="*/ 21 h 129"/>
                <a:gd name="T12" fmla="*/ 95 w 95"/>
                <a:gd name="T13" fmla="*/ 21 h 129"/>
                <a:gd name="T14" fmla="*/ 95 w 95"/>
                <a:gd name="T15" fmla="*/ 0 h 129"/>
                <a:gd name="T16" fmla="*/ 0 w 9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9">
                  <a:moveTo>
                    <a:pt x="0" y="0"/>
                  </a:moveTo>
                  <a:lnTo>
                    <a:pt x="0" y="21"/>
                  </a:lnTo>
                  <a:lnTo>
                    <a:pt x="36" y="21"/>
                  </a:lnTo>
                  <a:lnTo>
                    <a:pt x="36" y="129"/>
                  </a:lnTo>
                  <a:lnTo>
                    <a:pt x="59" y="129"/>
                  </a:lnTo>
                  <a:lnTo>
                    <a:pt x="59" y="21"/>
                  </a:lnTo>
                  <a:lnTo>
                    <a:pt x="95" y="21"/>
                  </a:lnTo>
                  <a:lnTo>
                    <a:pt x="9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28" hidden="1"/>
            <p:cNvSpPr>
              <a:spLocks/>
            </p:cNvSpPr>
            <p:nvPr userDrawn="1"/>
          </p:nvSpPr>
          <p:spPr bwMode="auto">
            <a:xfrm>
              <a:off x="3256" y="2480"/>
              <a:ext cx="59" cy="93"/>
            </a:xfrm>
            <a:custGeom>
              <a:avLst/>
              <a:gdLst>
                <a:gd name="T0" fmla="*/ 0 w 25"/>
                <a:gd name="T1" fmla="*/ 1 h 39"/>
                <a:gd name="T2" fmla="*/ 7 w 25"/>
                <a:gd name="T3" fmla="*/ 1 h 39"/>
                <a:gd name="T4" fmla="*/ 9 w 25"/>
                <a:gd name="T5" fmla="*/ 5 h 39"/>
                <a:gd name="T6" fmla="*/ 19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9"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29" hidden="1"/>
            <p:cNvSpPr>
              <a:spLocks/>
            </p:cNvSpPr>
            <p:nvPr userDrawn="1"/>
          </p:nvSpPr>
          <p:spPr bwMode="auto">
            <a:xfrm>
              <a:off x="3324" y="2482"/>
              <a:ext cx="81" cy="93"/>
            </a:xfrm>
            <a:custGeom>
              <a:avLst/>
              <a:gdLst>
                <a:gd name="T0" fmla="*/ 34 w 34"/>
                <a:gd name="T1" fmla="*/ 38 h 39"/>
                <a:gd name="T2" fmla="*/ 27 w 34"/>
                <a:gd name="T3" fmla="*/ 38 h 39"/>
                <a:gd name="T4" fmla="*/ 25 w 34"/>
                <a:gd name="T5" fmla="*/ 34 h 39"/>
                <a:gd name="T6" fmla="*/ 13 w 34"/>
                <a:gd name="T7" fmla="*/ 39 h 39"/>
                <a:gd name="T8" fmla="*/ 0 w 34"/>
                <a:gd name="T9" fmla="*/ 23 h 39"/>
                <a:gd name="T10" fmla="*/ 0 w 34"/>
                <a:gd name="T11" fmla="*/ 0 h 39"/>
                <a:gd name="T12" fmla="*/ 9 w 34"/>
                <a:gd name="T13" fmla="*/ 0 h 39"/>
                <a:gd name="T14" fmla="*/ 9 w 34"/>
                <a:gd name="T15" fmla="*/ 22 h 39"/>
                <a:gd name="T16" fmla="*/ 16 w 34"/>
                <a:gd name="T17" fmla="*/ 31 h 39"/>
                <a:gd name="T18" fmla="*/ 25 w 34"/>
                <a:gd name="T19" fmla="*/ 21 h 39"/>
                <a:gd name="T20" fmla="*/ 25 w 34"/>
                <a:gd name="T21" fmla="*/ 0 h 39"/>
                <a:gd name="T22" fmla="*/ 34 w 34"/>
                <a:gd name="T23" fmla="*/ 0 h 39"/>
                <a:gd name="T24" fmla="*/ 34 w 34"/>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34" y="38"/>
                  </a:moveTo>
                  <a:cubicBezTo>
                    <a:pt x="27" y="38"/>
                    <a:pt x="27" y="38"/>
                    <a:pt x="27" y="38"/>
                  </a:cubicBezTo>
                  <a:cubicBezTo>
                    <a:pt x="25" y="34"/>
                    <a:pt x="25" y="34"/>
                    <a:pt x="25" y="34"/>
                  </a:cubicBezTo>
                  <a:cubicBezTo>
                    <a:pt x="23" y="37"/>
                    <a:pt x="19" y="39"/>
                    <a:pt x="13" y="39"/>
                  </a:cubicBezTo>
                  <a:cubicBezTo>
                    <a:pt x="5" y="39"/>
                    <a:pt x="0" y="34"/>
                    <a:pt x="0" y="23"/>
                  </a:cubicBezTo>
                  <a:cubicBezTo>
                    <a:pt x="0" y="0"/>
                    <a:pt x="0" y="0"/>
                    <a:pt x="0" y="0"/>
                  </a:cubicBezTo>
                  <a:cubicBezTo>
                    <a:pt x="9" y="0"/>
                    <a:pt x="9" y="0"/>
                    <a:pt x="9" y="0"/>
                  </a:cubicBezTo>
                  <a:cubicBezTo>
                    <a:pt x="9" y="22"/>
                    <a:pt x="9" y="22"/>
                    <a:pt x="9" y="22"/>
                  </a:cubicBezTo>
                  <a:cubicBezTo>
                    <a:pt x="9" y="29"/>
                    <a:pt x="12" y="31"/>
                    <a:pt x="16" y="31"/>
                  </a:cubicBezTo>
                  <a:cubicBezTo>
                    <a:pt x="21" y="31"/>
                    <a:pt x="25" y="28"/>
                    <a:pt x="25" y="21"/>
                  </a:cubicBezTo>
                  <a:cubicBezTo>
                    <a:pt x="25" y="0"/>
                    <a:pt x="25" y="0"/>
                    <a:pt x="25" y="0"/>
                  </a:cubicBezTo>
                  <a:cubicBezTo>
                    <a:pt x="34" y="0"/>
                    <a:pt x="34" y="0"/>
                    <a:pt x="34" y="0"/>
                  </a:cubicBez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30" hidden="1"/>
            <p:cNvSpPr>
              <a:spLocks/>
            </p:cNvSpPr>
            <p:nvPr userDrawn="1"/>
          </p:nvSpPr>
          <p:spPr bwMode="auto">
            <a:xfrm>
              <a:off x="3421" y="2480"/>
              <a:ext cx="76" cy="95"/>
            </a:xfrm>
            <a:custGeom>
              <a:avLst/>
              <a:gdLst>
                <a:gd name="T0" fmla="*/ 0 w 32"/>
                <a:gd name="T1" fmla="*/ 29 h 40"/>
                <a:gd name="T2" fmla="*/ 9 w 32"/>
                <a:gd name="T3" fmla="*/ 26 h 40"/>
                <a:gd name="T4" fmla="*/ 16 w 32"/>
                <a:gd name="T5" fmla="*/ 33 h 40"/>
                <a:gd name="T6" fmla="*/ 23 w 32"/>
                <a:gd name="T7" fmla="*/ 28 h 40"/>
                <a:gd name="T8" fmla="*/ 16 w 32"/>
                <a:gd name="T9" fmla="*/ 24 h 40"/>
                <a:gd name="T10" fmla="*/ 1 w 32"/>
                <a:gd name="T11" fmla="*/ 12 h 40"/>
                <a:gd name="T12" fmla="*/ 16 w 32"/>
                <a:gd name="T13" fmla="*/ 0 h 40"/>
                <a:gd name="T14" fmla="*/ 31 w 32"/>
                <a:gd name="T15" fmla="*/ 11 h 40"/>
                <a:gd name="T16" fmla="*/ 23 w 32"/>
                <a:gd name="T17" fmla="*/ 13 h 40"/>
                <a:gd name="T18" fmla="*/ 16 w 32"/>
                <a:gd name="T19" fmla="*/ 8 h 40"/>
                <a:gd name="T20" fmla="*/ 10 w 32"/>
                <a:gd name="T21" fmla="*/ 11 h 40"/>
                <a:gd name="T22" fmla="*/ 18 w 32"/>
                <a:gd name="T23" fmla="*/ 16 h 40"/>
                <a:gd name="T24" fmla="*/ 32 w 32"/>
                <a:gd name="T25" fmla="*/ 28 h 40"/>
                <a:gd name="T26" fmla="*/ 16 w 32"/>
                <a:gd name="T27" fmla="*/ 40 h 40"/>
                <a:gd name="T28" fmla="*/ 0 w 32"/>
                <a:gd name="T2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0" y="29"/>
                  </a:moveTo>
                  <a:cubicBezTo>
                    <a:pt x="9" y="26"/>
                    <a:pt x="9" y="26"/>
                    <a:pt x="9" y="26"/>
                  </a:cubicBezTo>
                  <a:cubicBezTo>
                    <a:pt x="9" y="30"/>
                    <a:pt x="11" y="33"/>
                    <a:pt x="16" y="33"/>
                  </a:cubicBezTo>
                  <a:cubicBezTo>
                    <a:pt x="21" y="33"/>
                    <a:pt x="23" y="31"/>
                    <a:pt x="23" y="28"/>
                  </a:cubicBezTo>
                  <a:cubicBezTo>
                    <a:pt x="23" y="26"/>
                    <a:pt x="22" y="25"/>
                    <a:pt x="16" y="24"/>
                  </a:cubicBezTo>
                  <a:cubicBezTo>
                    <a:pt x="8" y="22"/>
                    <a:pt x="1" y="20"/>
                    <a:pt x="1" y="12"/>
                  </a:cubicBezTo>
                  <a:cubicBezTo>
                    <a:pt x="1" y="5"/>
                    <a:pt x="7" y="0"/>
                    <a:pt x="16" y="0"/>
                  </a:cubicBezTo>
                  <a:cubicBezTo>
                    <a:pt x="24" y="0"/>
                    <a:pt x="29" y="4"/>
                    <a:pt x="31" y="11"/>
                  </a:cubicBezTo>
                  <a:cubicBezTo>
                    <a:pt x="23" y="13"/>
                    <a:pt x="23" y="13"/>
                    <a:pt x="23" y="13"/>
                  </a:cubicBezTo>
                  <a:cubicBezTo>
                    <a:pt x="22" y="10"/>
                    <a:pt x="21" y="8"/>
                    <a:pt x="16" y="8"/>
                  </a:cubicBezTo>
                  <a:cubicBezTo>
                    <a:pt x="12" y="8"/>
                    <a:pt x="10" y="9"/>
                    <a:pt x="10" y="11"/>
                  </a:cubicBezTo>
                  <a:cubicBezTo>
                    <a:pt x="10" y="14"/>
                    <a:pt x="13" y="15"/>
                    <a:pt x="18" y="16"/>
                  </a:cubicBezTo>
                  <a:cubicBezTo>
                    <a:pt x="26" y="17"/>
                    <a:pt x="32" y="20"/>
                    <a:pt x="32" y="28"/>
                  </a:cubicBezTo>
                  <a:cubicBezTo>
                    <a:pt x="32" y="35"/>
                    <a:pt x="26" y="40"/>
                    <a:pt x="16" y="40"/>
                  </a:cubicBezTo>
                  <a:cubicBezTo>
                    <a:pt x="8" y="40"/>
                    <a:pt x="2"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31" hidden="1"/>
            <p:cNvSpPr>
              <a:spLocks/>
            </p:cNvSpPr>
            <p:nvPr userDrawn="1"/>
          </p:nvSpPr>
          <p:spPr bwMode="auto">
            <a:xfrm>
              <a:off x="3504" y="2458"/>
              <a:ext cx="64" cy="117"/>
            </a:xfrm>
            <a:custGeom>
              <a:avLst/>
              <a:gdLst>
                <a:gd name="T0" fmla="*/ 7 w 27"/>
                <a:gd name="T1" fmla="*/ 38 h 49"/>
                <a:gd name="T2" fmla="*/ 7 w 27"/>
                <a:gd name="T3" fmla="*/ 18 h 49"/>
                <a:gd name="T4" fmla="*/ 0 w 27"/>
                <a:gd name="T5" fmla="*/ 18 h 49"/>
                <a:gd name="T6" fmla="*/ 0 w 27"/>
                <a:gd name="T7" fmla="*/ 10 h 49"/>
                <a:gd name="T8" fmla="*/ 7 w 27"/>
                <a:gd name="T9" fmla="*/ 10 h 49"/>
                <a:gd name="T10" fmla="*/ 7 w 27"/>
                <a:gd name="T11" fmla="*/ 0 h 49"/>
                <a:gd name="T12" fmla="*/ 16 w 27"/>
                <a:gd name="T13" fmla="*/ 0 h 49"/>
                <a:gd name="T14" fmla="*/ 16 w 27"/>
                <a:gd name="T15" fmla="*/ 10 h 49"/>
                <a:gd name="T16" fmla="*/ 26 w 27"/>
                <a:gd name="T17" fmla="*/ 10 h 49"/>
                <a:gd name="T18" fmla="*/ 26 w 27"/>
                <a:gd name="T19" fmla="*/ 18 h 49"/>
                <a:gd name="T20" fmla="*/ 16 w 27"/>
                <a:gd name="T21" fmla="*/ 18 h 49"/>
                <a:gd name="T22" fmla="*/ 16 w 27"/>
                <a:gd name="T23" fmla="*/ 37 h 49"/>
                <a:gd name="T24" fmla="*/ 20 w 27"/>
                <a:gd name="T25" fmla="*/ 41 h 49"/>
                <a:gd name="T26" fmla="*/ 23 w 27"/>
                <a:gd name="T27" fmla="*/ 40 h 49"/>
                <a:gd name="T28" fmla="*/ 27 w 27"/>
                <a:gd name="T29" fmla="*/ 46 h 49"/>
                <a:gd name="T30" fmla="*/ 18 w 27"/>
                <a:gd name="T31" fmla="*/ 49 h 49"/>
                <a:gd name="T32" fmla="*/ 7 w 27"/>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9">
                  <a:moveTo>
                    <a:pt x="7" y="38"/>
                  </a:moveTo>
                  <a:cubicBezTo>
                    <a:pt x="7" y="18"/>
                    <a:pt x="7" y="18"/>
                    <a:pt x="7" y="18"/>
                  </a:cubicBezTo>
                  <a:cubicBezTo>
                    <a:pt x="0" y="18"/>
                    <a:pt x="0" y="18"/>
                    <a:pt x="0" y="18"/>
                  </a:cubicBezTo>
                  <a:cubicBezTo>
                    <a:pt x="0" y="10"/>
                    <a:pt x="0" y="10"/>
                    <a:pt x="0" y="10"/>
                  </a:cubicBezTo>
                  <a:cubicBezTo>
                    <a:pt x="7" y="10"/>
                    <a:pt x="7" y="10"/>
                    <a:pt x="7" y="10"/>
                  </a:cubicBezTo>
                  <a:cubicBezTo>
                    <a:pt x="7" y="0"/>
                    <a:pt x="7" y="0"/>
                    <a:pt x="7" y="0"/>
                  </a:cubicBezTo>
                  <a:cubicBezTo>
                    <a:pt x="16" y="0"/>
                    <a:pt x="16" y="0"/>
                    <a:pt x="16" y="0"/>
                  </a:cubicBezTo>
                  <a:cubicBezTo>
                    <a:pt x="16" y="10"/>
                    <a:pt x="16" y="10"/>
                    <a:pt x="16" y="10"/>
                  </a:cubicBezTo>
                  <a:cubicBezTo>
                    <a:pt x="26" y="10"/>
                    <a:pt x="26" y="10"/>
                    <a:pt x="26" y="10"/>
                  </a:cubicBezTo>
                  <a:cubicBezTo>
                    <a:pt x="26" y="18"/>
                    <a:pt x="26" y="18"/>
                    <a:pt x="26" y="18"/>
                  </a:cubicBezTo>
                  <a:cubicBezTo>
                    <a:pt x="16" y="18"/>
                    <a:pt x="16" y="18"/>
                    <a:pt x="16" y="18"/>
                  </a:cubicBezTo>
                  <a:cubicBezTo>
                    <a:pt x="16" y="37"/>
                    <a:pt x="16" y="37"/>
                    <a:pt x="16" y="37"/>
                  </a:cubicBezTo>
                  <a:cubicBezTo>
                    <a:pt x="16" y="40"/>
                    <a:pt x="18" y="41"/>
                    <a:pt x="20" y="41"/>
                  </a:cubicBezTo>
                  <a:cubicBezTo>
                    <a:pt x="22" y="41"/>
                    <a:pt x="23" y="40"/>
                    <a:pt x="23" y="40"/>
                  </a:cubicBezTo>
                  <a:cubicBezTo>
                    <a:pt x="27" y="46"/>
                    <a:pt x="27" y="46"/>
                    <a:pt x="27" y="46"/>
                  </a:cubicBezTo>
                  <a:cubicBezTo>
                    <a:pt x="26" y="47"/>
                    <a:pt x="23" y="49"/>
                    <a:pt x="18" y="49"/>
                  </a:cubicBezTo>
                  <a:cubicBezTo>
                    <a:pt x="12" y="49"/>
                    <a:pt x="7" y="46"/>
                    <a:pt x="7"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32" hidden="1"/>
            <p:cNvSpPr>
              <a:spLocks noEditPoints="1"/>
            </p:cNvSpPr>
            <p:nvPr userDrawn="1"/>
          </p:nvSpPr>
          <p:spPr bwMode="auto">
            <a:xfrm>
              <a:off x="2719" y="1779"/>
              <a:ext cx="425" cy="429"/>
            </a:xfrm>
            <a:custGeom>
              <a:avLst/>
              <a:gdLst>
                <a:gd name="T0" fmla="*/ 180 w 180"/>
                <a:gd name="T1" fmla="*/ 90 h 180"/>
                <a:gd name="T2" fmla="*/ 90 w 180"/>
                <a:gd name="T3" fmla="*/ 50 h 180"/>
                <a:gd name="T4" fmla="*/ 0 w 180"/>
                <a:gd name="T5" fmla="*/ 90 h 180"/>
                <a:gd name="T6" fmla="*/ 129 w 180"/>
                <a:gd name="T7" fmla="*/ 109 h 180"/>
                <a:gd name="T8" fmla="*/ 63 w 180"/>
                <a:gd name="T9" fmla="*/ 110 h 180"/>
                <a:gd name="T10" fmla="*/ 2 w 180"/>
                <a:gd name="T11" fmla="*/ 109 h 180"/>
                <a:gd name="T12" fmla="*/ 51 w 180"/>
                <a:gd name="T13" fmla="*/ 113 h 180"/>
                <a:gd name="T14" fmla="*/ 116 w 180"/>
                <a:gd name="T15" fmla="*/ 111 h 180"/>
                <a:gd name="T16" fmla="*/ 177 w 180"/>
                <a:gd name="T17" fmla="*/ 113 h 180"/>
                <a:gd name="T18" fmla="*/ 129 w 180"/>
                <a:gd name="T19" fmla="*/ 109 h 180"/>
                <a:gd name="T20" fmla="*/ 111 w 180"/>
                <a:gd name="T21" fmla="*/ 121 h 180"/>
                <a:gd name="T22" fmla="*/ 57 w 180"/>
                <a:gd name="T23" fmla="*/ 119 h 180"/>
                <a:gd name="T24" fmla="*/ 6 w 180"/>
                <a:gd name="T25" fmla="*/ 124 h 180"/>
                <a:gd name="T26" fmla="*/ 69 w 180"/>
                <a:gd name="T27" fmla="*/ 122 h 180"/>
                <a:gd name="T28" fmla="*/ 123 w 180"/>
                <a:gd name="T29" fmla="*/ 124 h 180"/>
                <a:gd name="T30" fmla="*/ 175 w 180"/>
                <a:gd name="T31" fmla="*/ 119 h 180"/>
                <a:gd name="T32" fmla="*/ 160 w 180"/>
                <a:gd name="T33" fmla="*/ 146 h 180"/>
                <a:gd name="T34" fmla="*/ 15 w 180"/>
                <a:gd name="T35" fmla="*/ 140 h 180"/>
                <a:gd name="T36" fmla="*/ 160 w 180"/>
                <a:gd name="T37" fmla="*/ 146 h 180"/>
                <a:gd name="T38" fmla="*/ 149 w 180"/>
                <a:gd name="T39" fmla="*/ 158 h 180"/>
                <a:gd name="T40" fmla="*/ 23 w 180"/>
                <a:gd name="T41" fmla="*/ 150 h 180"/>
                <a:gd name="T42" fmla="*/ 51 w 180"/>
                <a:gd name="T43" fmla="*/ 171 h 180"/>
                <a:gd name="T44" fmla="*/ 129 w 180"/>
                <a:gd name="T45" fmla="*/ 171 h 180"/>
                <a:gd name="T46" fmla="*/ 115 w 180"/>
                <a:gd name="T47" fmla="*/ 129 h 180"/>
                <a:gd name="T48" fmla="*/ 82 w 180"/>
                <a:gd name="T49" fmla="*/ 132 h 180"/>
                <a:gd name="T50" fmla="*/ 9 w 180"/>
                <a:gd name="T51" fmla="*/ 129 h 180"/>
                <a:gd name="T52" fmla="*/ 68 w 180"/>
                <a:gd name="T53" fmla="*/ 135 h 180"/>
                <a:gd name="T54" fmla="*/ 98 w 180"/>
                <a:gd name="T55" fmla="*/ 133 h 180"/>
                <a:gd name="T56" fmla="*/ 168 w 180"/>
                <a:gd name="T57" fmla="*/ 135 h 180"/>
                <a:gd name="T58" fmla="*/ 115 w 180"/>
                <a:gd name="T59" fmla="*/ 129 h 180"/>
                <a:gd name="T60" fmla="*/ 58 w 180"/>
                <a:gd name="T61" fmla="*/ 99 h 180"/>
                <a:gd name="T62" fmla="*/ 0 w 180"/>
                <a:gd name="T63" fmla="*/ 98 h 180"/>
                <a:gd name="T64" fmla="*/ 49 w 180"/>
                <a:gd name="T65" fmla="*/ 101 h 180"/>
                <a:gd name="T66" fmla="*/ 121 w 180"/>
                <a:gd name="T67" fmla="*/ 100 h 180"/>
                <a:gd name="T68" fmla="*/ 179 w 180"/>
                <a:gd name="T69" fmla="*/ 101 h 180"/>
                <a:gd name="T70" fmla="*/ 130 w 180"/>
                <a:gd name="T71" fmla="*/ 98 h 180"/>
                <a:gd name="T72" fmla="*/ 134 w 180"/>
                <a:gd name="T73" fmla="*/ 168 h 180"/>
                <a:gd name="T74" fmla="*/ 34 w 180"/>
                <a:gd name="T75" fmla="*/ 161 h 180"/>
                <a:gd name="T76" fmla="*/ 134 w 180"/>
                <a:gd name="T7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90" y="0"/>
                  </a:moveTo>
                  <a:cubicBezTo>
                    <a:pt x="140" y="0"/>
                    <a:pt x="180" y="40"/>
                    <a:pt x="180" y="90"/>
                  </a:cubicBezTo>
                  <a:cubicBezTo>
                    <a:pt x="129" y="90"/>
                    <a:pt x="129" y="90"/>
                    <a:pt x="129" y="90"/>
                  </a:cubicBezTo>
                  <a:cubicBezTo>
                    <a:pt x="129" y="68"/>
                    <a:pt x="112" y="50"/>
                    <a:pt x="90" y="50"/>
                  </a:cubicBezTo>
                  <a:cubicBezTo>
                    <a:pt x="68" y="50"/>
                    <a:pt x="50" y="68"/>
                    <a:pt x="50" y="90"/>
                  </a:cubicBezTo>
                  <a:cubicBezTo>
                    <a:pt x="0" y="90"/>
                    <a:pt x="0" y="90"/>
                    <a:pt x="0" y="90"/>
                  </a:cubicBezTo>
                  <a:cubicBezTo>
                    <a:pt x="0" y="40"/>
                    <a:pt x="40" y="0"/>
                    <a:pt x="90" y="0"/>
                  </a:cubicBezTo>
                  <a:moveTo>
                    <a:pt x="129" y="109"/>
                  </a:moveTo>
                  <a:cubicBezTo>
                    <a:pt x="125" y="109"/>
                    <a:pt x="120" y="110"/>
                    <a:pt x="116" y="110"/>
                  </a:cubicBezTo>
                  <a:cubicBezTo>
                    <a:pt x="63" y="110"/>
                    <a:pt x="63" y="110"/>
                    <a:pt x="63" y="110"/>
                  </a:cubicBezTo>
                  <a:cubicBezTo>
                    <a:pt x="60" y="110"/>
                    <a:pt x="54" y="109"/>
                    <a:pt x="51" y="109"/>
                  </a:cubicBezTo>
                  <a:cubicBezTo>
                    <a:pt x="2" y="109"/>
                    <a:pt x="2" y="109"/>
                    <a:pt x="2" y="109"/>
                  </a:cubicBezTo>
                  <a:cubicBezTo>
                    <a:pt x="2" y="110"/>
                    <a:pt x="2" y="111"/>
                    <a:pt x="3" y="113"/>
                  </a:cubicBezTo>
                  <a:cubicBezTo>
                    <a:pt x="51" y="113"/>
                    <a:pt x="51" y="113"/>
                    <a:pt x="51" y="113"/>
                  </a:cubicBezTo>
                  <a:cubicBezTo>
                    <a:pt x="54" y="113"/>
                    <a:pt x="59" y="111"/>
                    <a:pt x="63" y="111"/>
                  </a:cubicBezTo>
                  <a:cubicBezTo>
                    <a:pt x="116" y="111"/>
                    <a:pt x="116" y="111"/>
                    <a:pt x="116" y="111"/>
                  </a:cubicBezTo>
                  <a:cubicBezTo>
                    <a:pt x="120" y="111"/>
                    <a:pt x="125" y="113"/>
                    <a:pt x="129" y="113"/>
                  </a:cubicBezTo>
                  <a:cubicBezTo>
                    <a:pt x="177" y="113"/>
                    <a:pt x="177" y="113"/>
                    <a:pt x="177" y="113"/>
                  </a:cubicBezTo>
                  <a:cubicBezTo>
                    <a:pt x="177" y="111"/>
                    <a:pt x="178" y="110"/>
                    <a:pt x="178" y="109"/>
                  </a:cubicBezTo>
                  <a:lnTo>
                    <a:pt x="129" y="109"/>
                  </a:lnTo>
                  <a:close/>
                  <a:moveTo>
                    <a:pt x="123" y="119"/>
                  </a:moveTo>
                  <a:cubicBezTo>
                    <a:pt x="120" y="119"/>
                    <a:pt x="114" y="121"/>
                    <a:pt x="111" y="121"/>
                  </a:cubicBezTo>
                  <a:cubicBezTo>
                    <a:pt x="69" y="121"/>
                    <a:pt x="69" y="121"/>
                    <a:pt x="69" y="121"/>
                  </a:cubicBezTo>
                  <a:cubicBezTo>
                    <a:pt x="65" y="121"/>
                    <a:pt x="60" y="119"/>
                    <a:pt x="57" y="119"/>
                  </a:cubicBezTo>
                  <a:cubicBezTo>
                    <a:pt x="5" y="119"/>
                    <a:pt x="5" y="119"/>
                    <a:pt x="5" y="119"/>
                  </a:cubicBezTo>
                  <a:cubicBezTo>
                    <a:pt x="5" y="121"/>
                    <a:pt x="6" y="122"/>
                    <a:pt x="6" y="124"/>
                  </a:cubicBezTo>
                  <a:cubicBezTo>
                    <a:pt x="57" y="124"/>
                    <a:pt x="57" y="124"/>
                    <a:pt x="57" y="124"/>
                  </a:cubicBezTo>
                  <a:cubicBezTo>
                    <a:pt x="60" y="124"/>
                    <a:pt x="64" y="122"/>
                    <a:pt x="69" y="122"/>
                  </a:cubicBezTo>
                  <a:cubicBezTo>
                    <a:pt x="111" y="122"/>
                    <a:pt x="111" y="122"/>
                    <a:pt x="111" y="122"/>
                  </a:cubicBezTo>
                  <a:cubicBezTo>
                    <a:pt x="115" y="122"/>
                    <a:pt x="120" y="124"/>
                    <a:pt x="123" y="124"/>
                  </a:cubicBezTo>
                  <a:cubicBezTo>
                    <a:pt x="173" y="124"/>
                    <a:pt x="173" y="124"/>
                    <a:pt x="173" y="124"/>
                  </a:cubicBezTo>
                  <a:cubicBezTo>
                    <a:pt x="174" y="122"/>
                    <a:pt x="175" y="121"/>
                    <a:pt x="175" y="119"/>
                  </a:cubicBezTo>
                  <a:lnTo>
                    <a:pt x="123" y="119"/>
                  </a:lnTo>
                  <a:close/>
                  <a:moveTo>
                    <a:pt x="160" y="146"/>
                  </a:moveTo>
                  <a:cubicBezTo>
                    <a:pt x="162" y="144"/>
                    <a:pt x="163" y="142"/>
                    <a:pt x="165" y="140"/>
                  </a:cubicBezTo>
                  <a:cubicBezTo>
                    <a:pt x="15" y="140"/>
                    <a:pt x="15" y="140"/>
                    <a:pt x="15" y="140"/>
                  </a:cubicBezTo>
                  <a:cubicBezTo>
                    <a:pt x="16" y="142"/>
                    <a:pt x="18" y="144"/>
                    <a:pt x="19" y="146"/>
                  </a:cubicBezTo>
                  <a:lnTo>
                    <a:pt x="160" y="146"/>
                  </a:lnTo>
                  <a:close/>
                  <a:moveTo>
                    <a:pt x="30" y="158"/>
                  </a:moveTo>
                  <a:cubicBezTo>
                    <a:pt x="149" y="158"/>
                    <a:pt x="149" y="158"/>
                    <a:pt x="149" y="158"/>
                  </a:cubicBezTo>
                  <a:cubicBezTo>
                    <a:pt x="152" y="155"/>
                    <a:pt x="155" y="153"/>
                    <a:pt x="157" y="150"/>
                  </a:cubicBezTo>
                  <a:cubicBezTo>
                    <a:pt x="23" y="150"/>
                    <a:pt x="23" y="150"/>
                    <a:pt x="23" y="150"/>
                  </a:cubicBezTo>
                  <a:cubicBezTo>
                    <a:pt x="25" y="153"/>
                    <a:pt x="28" y="155"/>
                    <a:pt x="30" y="158"/>
                  </a:cubicBezTo>
                  <a:moveTo>
                    <a:pt x="51" y="171"/>
                  </a:moveTo>
                  <a:cubicBezTo>
                    <a:pt x="63" y="177"/>
                    <a:pt x="76" y="180"/>
                    <a:pt x="90" y="180"/>
                  </a:cubicBezTo>
                  <a:cubicBezTo>
                    <a:pt x="104" y="180"/>
                    <a:pt x="117" y="177"/>
                    <a:pt x="129" y="171"/>
                  </a:cubicBezTo>
                  <a:lnTo>
                    <a:pt x="51" y="171"/>
                  </a:lnTo>
                  <a:close/>
                  <a:moveTo>
                    <a:pt x="115" y="129"/>
                  </a:moveTo>
                  <a:cubicBezTo>
                    <a:pt x="111" y="129"/>
                    <a:pt x="104" y="132"/>
                    <a:pt x="98" y="132"/>
                  </a:cubicBezTo>
                  <a:cubicBezTo>
                    <a:pt x="82" y="132"/>
                    <a:pt x="82" y="132"/>
                    <a:pt x="82" y="132"/>
                  </a:cubicBezTo>
                  <a:cubicBezTo>
                    <a:pt x="75" y="132"/>
                    <a:pt x="69" y="129"/>
                    <a:pt x="65" y="129"/>
                  </a:cubicBezTo>
                  <a:cubicBezTo>
                    <a:pt x="9" y="129"/>
                    <a:pt x="9" y="129"/>
                    <a:pt x="9" y="129"/>
                  </a:cubicBezTo>
                  <a:cubicBezTo>
                    <a:pt x="10" y="131"/>
                    <a:pt x="11" y="133"/>
                    <a:pt x="12" y="135"/>
                  </a:cubicBezTo>
                  <a:cubicBezTo>
                    <a:pt x="68" y="135"/>
                    <a:pt x="68" y="135"/>
                    <a:pt x="68" y="135"/>
                  </a:cubicBezTo>
                  <a:cubicBezTo>
                    <a:pt x="72" y="135"/>
                    <a:pt x="75" y="133"/>
                    <a:pt x="82" y="133"/>
                  </a:cubicBezTo>
                  <a:cubicBezTo>
                    <a:pt x="98" y="133"/>
                    <a:pt x="98" y="133"/>
                    <a:pt x="98" y="133"/>
                  </a:cubicBezTo>
                  <a:cubicBezTo>
                    <a:pt x="104" y="133"/>
                    <a:pt x="108" y="135"/>
                    <a:pt x="112" y="135"/>
                  </a:cubicBezTo>
                  <a:cubicBezTo>
                    <a:pt x="168" y="135"/>
                    <a:pt x="168" y="135"/>
                    <a:pt x="168" y="135"/>
                  </a:cubicBezTo>
                  <a:cubicBezTo>
                    <a:pt x="169" y="133"/>
                    <a:pt x="170" y="131"/>
                    <a:pt x="171" y="129"/>
                  </a:cubicBezTo>
                  <a:lnTo>
                    <a:pt x="115" y="129"/>
                  </a:lnTo>
                  <a:close/>
                  <a:moveTo>
                    <a:pt x="121" y="99"/>
                  </a:moveTo>
                  <a:cubicBezTo>
                    <a:pt x="58" y="99"/>
                    <a:pt x="58" y="99"/>
                    <a:pt x="58" y="99"/>
                  </a:cubicBezTo>
                  <a:cubicBezTo>
                    <a:pt x="55" y="99"/>
                    <a:pt x="52" y="98"/>
                    <a:pt x="49" y="98"/>
                  </a:cubicBezTo>
                  <a:cubicBezTo>
                    <a:pt x="0" y="98"/>
                    <a:pt x="0" y="98"/>
                    <a:pt x="0" y="98"/>
                  </a:cubicBezTo>
                  <a:cubicBezTo>
                    <a:pt x="0" y="99"/>
                    <a:pt x="0" y="100"/>
                    <a:pt x="1" y="101"/>
                  </a:cubicBezTo>
                  <a:cubicBezTo>
                    <a:pt x="49" y="101"/>
                    <a:pt x="49" y="101"/>
                    <a:pt x="49" y="101"/>
                  </a:cubicBezTo>
                  <a:cubicBezTo>
                    <a:pt x="52" y="101"/>
                    <a:pt x="55" y="100"/>
                    <a:pt x="58" y="100"/>
                  </a:cubicBezTo>
                  <a:cubicBezTo>
                    <a:pt x="121" y="100"/>
                    <a:pt x="121" y="100"/>
                    <a:pt x="121" y="100"/>
                  </a:cubicBezTo>
                  <a:cubicBezTo>
                    <a:pt x="125" y="100"/>
                    <a:pt x="128" y="101"/>
                    <a:pt x="130" y="101"/>
                  </a:cubicBezTo>
                  <a:cubicBezTo>
                    <a:pt x="179" y="101"/>
                    <a:pt x="179" y="101"/>
                    <a:pt x="179" y="101"/>
                  </a:cubicBezTo>
                  <a:cubicBezTo>
                    <a:pt x="179" y="100"/>
                    <a:pt x="179" y="99"/>
                    <a:pt x="179" y="98"/>
                  </a:cubicBezTo>
                  <a:cubicBezTo>
                    <a:pt x="130" y="98"/>
                    <a:pt x="130" y="98"/>
                    <a:pt x="130" y="98"/>
                  </a:cubicBezTo>
                  <a:cubicBezTo>
                    <a:pt x="128" y="98"/>
                    <a:pt x="125" y="99"/>
                    <a:pt x="121" y="99"/>
                  </a:cubicBezTo>
                  <a:moveTo>
                    <a:pt x="134" y="168"/>
                  </a:moveTo>
                  <a:cubicBezTo>
                    <a:pt x="138" y="166"/>
                    <a:pt x="142" y="164"/>
                    <a:pt x="146" y="161"/>
                  </a:cubicBezTo>
                  <a:cubicBezTo>
                    <a:pt x="34" y="161"/>
                    <a:pt x="34" y="161"/>
                    <a:pt x="34" y="161"/>
                  </a:cubicBezTo>
                  <a:cubicBezTo>
                    <a:pt x="38" y="164"/>
                    <a:pt x="41" y="166"/>
                    <a:pt x="45" y="168"/>
                  </a:cubicBezTo>
                  <a:lnTo>
                    <a:pt x="134"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1" name="shpLogoWALNone" hidden="1"/>
          <p:cNvGrpSpPr>
            <a:grpSpLocks noChangeAspect="1"/>
          </p:cNvGrpSpPr>
          <p:nvPr userDrawn="1"/>
        </p:nvGrpSpPr>
        <p:grpSpPr>
          <a:xfrm>
            <a:off x="358857" y="344539"/>
            <a:ext cx="3216781" cy="936000"/>
            <a:chOff x="4518025" y="-357188"/>
            <a:chExt cx="1336676" cy="388938"/>
          </a:xfrm>
          <a:solidFill>
            <a:schemeClr val="bg1"/>
          </a:solidFill>
        </p:grpSpPr>
        <p:sp>
          <p:nvSpPr>
            <p:cNvPr id="202" name="Freeform 5" hidden="1"/>
            <p:cNvSpPr>
              <a:spLocks noEditPoints="1"/>
            </p:cNvSpPr>
            <p:nvPr userDrawn="1"/>
          </p:nvSpPr>
          <p:spPr bwMode="auto">
            <a:xfrm>
              <a:off x="4518025" y="-357188"/>
              <a:ext cx="387350" cy="388938"/>
            </a:xfrm>
            <a:custGeom>
              <a:avLst/>
              <a:gdLst>
                <a:gd name="T0" fmla="*/ 1286 w 1587"/>
                <a:gd name="T1" fmla="*/ 1417 h 1588"/>
                <a:gd name="T2" fmla="*/ 402 w 1587"/>
                <a:gd name="T3" fmla="*/ 1484 h 1588"/>
                <a:gd name="T4" fmla="*/ 1071 w 1587"/>
                <a:gd name="T5" fmla="*/ 873 h 1588"/>
                <a:gd name="T6" fmla="*/ 437 w 1587"/>
                <a:gd name="T7" fmla="*/ 864 h 1588"/>
                <a:gd name="T8" fmla="*/ 6 w 1587"/>
                <a:gd name="T9" fmla="*/ 893 h 1588"/>
                <a:gd name="T10" fmla="*/ 516 w 1587"/>
                <a:gd name="T11" fmla="*/ 884 h 1588"/>
                <a:gd name="T12" fmla="*/ 1150 w 1587"/>
                <a:gd name="T13" fmla="*/ 893 h 1588"/>
                <a:gd name="T14" fmla="*/ 1584 w 1587"/>
                <a:gd name="T15" fmla="*/ 864 h 1588"/>
                <a:gd name="T16" fmla="*/ 1071 w 1587"/>
                <a:gd name="T17" fmla="*/ 873 h 1588"/>
                <a:gd name="T18" fmla="*/ 867 w 1587"/>
                <a:gd name="T19" fmla="*/ 1161 h 1588"/>
                <a:gd name="T20" fmla="*/ 575 w 1587"/>
                <a:gd name="T21" fmla="*/ 1142 h 1588"/>
                <a:gd name="T22" fmla="*/ 106 w 1587"/>
                <a:gd name="T23" fmla="*/ 1191 h 1588"/>
                <a:gd name="T24" fmla="*/ 721 w 1587"/>
                <a:gd name="T25" fmla="*/ 1172 h 1588"/>
                <a:gd name="T26" fmla="*/ 989 w 1587"/>
                <a:gd name="T27" fmla="*/ 1191 h 1588"/>
                <a:gd name="T28" fmla="*/ 1507 w 1587"/>
                <a:gd name="T29" fmla="*/ 1142 h 1588"/>
                <a:gd name="T30" fmla="*/ 449 w 1587"/>
                <a:gd name="T31" fmla="*/ 1509 h 1588"/>
                <a:gd name="T32" fmla="*/ 1138 w 1587"/>
                <a:gd name="T33" fmla="*/ 1509 h 1588"/>
                <a:gd name="T34" fmla="*/ 268 w 1587"/>
                <a:gd name="T35" fmla="*/ 1389 h 1588"/>
                <a:gd name="T36" fmla="*/ 1385 w 1587"/>
                <a:gd name="T37" fmla="*/ 1324 h 1588"/>
                <a:gd name="T38" fmla="*/ 268 w 1587"/>
                <a:gd name="T39" fmla="*/ 1389 h 1588"/>
                <a:gd name="T40" fmla="*/ 1455 w 1587"/>
                <a:gd name="T41" fmla="*/ 1233 h 1588"/>
                <a:gd name="T42" fmla="*/ 174 w 1587"/>
                <a:gd name="T43" fmla="*/ 1290 h 1588"/>
                <a:gd name="T44" fmla="*/ 1087 w 1587"/>
                <a:gd name="T45" fmla="*/ 1050 h 1588"/>
                <a:gd name="T46" fmla="*/ 607 w 1587"/>
                <a:gd name="T47" fmla="*/ 1066 h 1588"/>
                <a:gd name="T48" fmla="*/ 42 w 1587"/>
                <a:gd name="T49" fmla="*/ 1050 h 1588"/>
                <a:gd name="T50" fmla="*/ 500 w 1587"/>
                <a:gd name="T51" fmla="*/ 1091 h 1588"/>
                <a:gd name="T52" fmla="*/ 980 w 1587"/>
                <a:gd name="T53" fmla="*/ 1077 h 1588"/>
                <a:gd name="T54" fmla="*/ 1530 w 1587"/>
                <a:gd name="T55" fmla="*/ 1091 h 1588"/>
                <a:gd name="T56" fmla="*/ 1087 w 1587"/>
                <a:gd name="T57" fmla="*/ 1050 h 1588"/>
                <a:gd name="T58" fmla="*/ 1028 w 1587"/>
                <a:gd name="T59" fmla="*/ 971 h 1588"/>
                <a:gd name="T60" fmla="*/ 452 w 1587"/>
                <a:gd name="T61" fmla="*/ 959 h 1588"/>
                <a:gd name="T62" fmla="*/ 25 w 1587"/>
                <a:gd name="T63" fmla="*/ 992 h 1588"/>
                <a:gd name="T64" fmla="*/ 559 w 1587"/>
                <a:gd name="T65" fmla="*/ 981 h 1588"/>
                <a:gd name="T66" fmla="*/ 1135 w 1587"/>
                <a:gd name="T67" fmla="*/ 992 h 1588"/>
                <a:gd name="T68" fmla="*/ 1570 w 1587"/>
                <a:gd name="T69" fmla="*/ 959 h 1588"/>
                <a:gd name="T70" fmla="*/ 794 w 1587"/>
                <a:gd name="T71" fmla="*/ 0 h 1588"/>
                <a:gd name="T72" fmla="*/ 1143 w 1587"/>
                <a:gd name="T73" fmla="*/ 794 h 1588"/>
                <a:gd name="T74" fmla="*/ 444 w 1587"/>
                <a:gd name="T75" fmla="*/ 794 h 1588"/>
                <a:gd name="T76" fmla="*/ 794 w 1587"/>
                <a:gd name="T7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7" h="1588">
                  <a:moveTo>
                    <a:pt x="1186" y="1484"/>
                  </a:moveTo>
                  <a:cubicBezTo>
                    <a:pt x="1221" y="1464"/>
                    <a:pt x="1254" y="1442"/>
                    <a:pt x="1286" y="1417"/>
                  </a:cubicBezTo>
                  <a:cubicBezTo>
                    <a:pt x="301" y="1417"/>
                    <a:pt x="301" y="1417"/>
                    <a:pt x="301" y="1417"/>
                  </a:cubicBezTo>
                  <a:cubicBezTo>
                    <a:pt x="333" y="1442"/>
                    <a:pt x="366" y="1464"/>
                    <a:pt x="402" y="1484"/>
                  </a:cubicBezTo>
                  <a:lnTo>
                    <a:pt x="1186" y="1484"/>
                  </a:lnTo>
                  <a:close/>
                  <a:moveTo>
                    <a:pt x="1071" y="873"/>
                  </a:moveTo>
                  <a:cubicBezTo>
                    <a:pt x="516" y="873"/>
                    <a:pt x="516" y="873"/>
                    <a:pt x="516" y="873"/>
                  </a:cubicBezTo>
                  <a:cubicBezTo>
                    <a:pt x="484" y="873"/>
                    <a:pt x="457" y="864"/>
                    <a:pt x="437" y="864"/>
                  </a:cubicBezTo>
                  <a:cubicBezTo>
                    <a:pt x="3" y="864"/>
                    <a:pt x="3" y="864"/>
                    <a:pt x="3" y="864"/>
                  </a:cubicBezTo>
                  <a:cubicBezTo>
                    <a:pt x="4" y="872"/>
                    <a:pt x="5" y="885"/>
                    <a:pt x="6" y="893"/>
                  </a:cubicBezTo>
                  <a:cubicBezTo>
                    <a:pt x="437" y="893"/>
                    <a:pt x="437" y="893"/>
                    <a:pt x="437" y="893"/>
                  </a:cubicBezTo>
                  <a:cubicBezTo>
                    <a:pt x="457" y="893"/>
                    <a:pt x="484" y="884"/>
                    <a:pt x="516" y="884"/>
                  </a:cubicBezTo>
                  <a:cubicBezTo>
                    <a:pt x="1071" y="884"/>
                    <a:pt x="1071" y="884"/>
                    <a:pt x="1071" y="884"/>
                  </a:cubicBezTo>
                  <a:cubicBezTo>
                    <a:pt x="1103" y="884"/>
                    <a:pt x="1131" y="893"/>
                    <a:pt x="1150" y="893"/>
                  </a:cubicBezTo>
                  <a:cubicBezTo>
                    <a:pt x="1581" y="893"/>
                    <a:pt x="1581" y="893"/>
                    <a:pt x="1581" y="893"/>
                  </a:cubicBezTo>
                  <a:cubicBezTo>
                    <a:pt x="1582" y="885"/>
                    <a:pt x="1583" y="872"/>
                    <a:pt x="1584" y="864"/>
                  </a:cubicBezTo>
                  <a:cubicBezTo>
                    <a:pt x="1150" y="864"/>
                    <a:pt x="1150" y="864"/>
                    <a:pt x="1150" y="864"/>
                  </a:cubicBezTo>
                  <a:cubicBezTo>
                    <a:pt x="1130" y="864"/>
                    <a:pt x="1103" y="873"/>
                    <a:pt x="1071" y="873"/>
                  </a:cubicBezTo>
                  <a:moveTo>
                    <a:pt x="1012" y="1142"/>
                  </a:moveTo>
                  <a:cubicBezTo>
                    <a:pt x="977" y="1142"/>
                    <a:pt x="921" y="1161"/>
                    <a:pt x="867" y="1161"/>
                  </a:cubicBezTo>
                  <a:cubicBezTo>
                    <a:pt x="721" y="1161"/>
                    <a:pt x="721" y="1161"/>
                    <a:pt x="721" y="1161"/>
                  </a:cubicBezTo>
                  <a:cubicBezTo>
                    <a:pt x="666" y="1161"/>
                    <a:pt x="611" y="1142"/>
                    <a:pt x="575" y="1142"/>
                  </a:cubicBezTo>
                  <a:cubicBezTo>
                    <a:pt x="80" y="1142"/>
                    <a:pt x="80" y="1142"/>
                    <a:pt x="80" y="1142"/>
                  </a:cubicBezTo>
                  <a:cubicBezTo>
                    <a:pt x="88" y="1158"/>
                    <a:pt x="97" y="1175"/>
                    <a:pt x="106" y="1191"/>
                  </a:cubicBezTo>
                  <a:cubicBezTo>
                    <a:pt x="598" y="1191"/>
                    <a:pt x="598" y="1191"/>
                    <a:pt x="598" y="1191"/>
                  </a:cubicBezTo>
                  <a:cubicBezTo>
                    <a:pt x="633" y="1191"/>
                    <a:pt x="666" y="1172"/>
                    <a:pt x="721" y="1172"/>
                  </a:cubicBezTo>
                  <a:cubicBezTo>
                    <a:pt x="867" y="1172"/>
                    <a:pt x="867" y="1172"/>
                    <a:pt x="867" y="1172"/>
                  </a:cubicBezTo>
                  <a:cubicBezTo>
                    <a:pt x="921" y="1172"/>
                    <a:pt x="954" y="1191"/>
                    <a:pt x="989" y="1191"/>
                  </a:cubicBezTo>
                  <a:cubicBezTo>
                    <a:pt x="1481" y="1191"/>
                    <a:pt x="1481" y="1191"/>
                    <a:pt x="1481" y="1191"/>
                  </a:cubicBezTo>
                  <a:cubicBezTo>
                    <a:pt x="1491" y="1175"/>
                    <a:pt x="1499" y="1158"/>
                    <a:pt x="1507" y="1142"/>
                  </a:cubicBezTo>
                  <a:lnTo>
                    <a:pt x="1012" y="1142"/>
                  </a:lnTo>
                  <a:close/>
                  <a:moveTo>
                    <a:pt x="449" y="1509"/>
                  </a:moveTo>
                  <a:cubicBezTo>
                    <a:pt x="553" y="1560"/>
                    <a:pt x="670" y="1588"/>
                    <a:pt x="794" y="1588"/>
                  </a:cubicBezTo>
                  <a:cubicBezTo>
                    <a:pt x="917" y="1588"/>
                    <a:pt x="1034" y="1560"/>
                    <a:pt x="1138" y="1509"/>
                  </a:cubicBezTo>
                  <a:lnTo>
                    <a:pt x="449" y="1509"/>
                  </a:lnTo>
                  <a:close/>
                  <a:moveTo>
                    <a:pt x="268" y="1389"/>
                  </a:moveTo>
                  <a:cubicBezTo>
                    <a:pt x="1319" y="1389"/>
                    <a:pt x="1319" y="1389"/>
                    <a:pt x="1319" y="1389"/>
                  </a:cubicBezTo>
                  <a:cubicBezTo>
                    <a:pt x="1342" y="1369"/>
                    <a:pt x="1364" y="1347"/>
                    <a:pt x="1385" y="1324"/>
                  </a:cubicBezTo>
                  <a:cubicBezTo>
                    <a:pt x="202" y="1324"/>
                    <a:pt x="202" y="1324"/>
                    <a:pt x="202" y="1324"/>
                  </a:cubicBezTo>
                  <a:cubicBezTo>
                    <a:pt x="223" y="1347"/>
                    <a:pt x="245" y="1369"/>
                    <a:pt x="268" y="1389"/>
                  </a:cubicBezTo>
                  <a:moveTo>
                    <a:pt x="1413" y="1290"/>
                  </a:moveTo>
                  <a:cubicBezTo>
                    <a:pt x="1428" y="1271"/>
                    <a:pt x="1442" y="1252"/>
                    <a:pt x="1455" y="1233"/>
                  </a:cubicBezTo>
                  <a:cubicBezTo>
                    <a:pt x="132" y="1233"/>
                    <a:pt x="132" y="1233"/>
                    <a:pt x="132" y="1233"/>
                  </a:cubicBezTo>
                  <a:cubicBezTo>
                    <a:pt x="145" y="1252"/>
                    <a:pt x="159" y="1271"/>
                    <a:pt x="174" y="1290"/>
                  </a:cubicBezTo>
                  <a:lnTo>
                    <a:pt x="1413" y="1290"/>
                  </a:lnTo>
                  <a:close/>
                  <a:moveTo>
                    <a:pt x="1087" y="1050"/>
                  </a:moveTo>
                  <a:cubicBezTo>
                    <a:pt x="1060" y="1050"/>
                    <a:pt x="1010" y="1066"/>
                    <a:pt x="980" y="1066"/>
                  </a:cubicBezTo>
                  <a:cubicBezTo>
                    <a:pt x="607" y="1066"/>
                    <a:pt x="607" y="1066"/>
                    <a:pt x="607" y="1066"/>
                  </a:cubicBezTo>
                  <a:cubicBezTo>
                    <a:pt x="577" y="1066"/>
                    <a:pt x="528" y="1050"/>
                    <a:pt x="500" y="1050"/>
                  </a:cubicBezTo>
                  <a:cubicBezTo>
                    <a:pt x="42" y="1050"/>
                    <a:pt x="42" y="1050"/>
                    <a:pt x="42" y="1050"/>
                  </a:cubicBezTo>
                  <a:cubicBezTo>
                    <a:pt x="47" y="1064"/>
                    <a:pt x="52" y="1078"/>
                    <a:pt x="57" y="1091"/>
                  </a:cubicBezTo>
                  <a:cubicBezTo>
                    <a:pt x="500" y="1091"/>
                    <a:pt x="500" y="1091"/>
                    <a:pt x="500" y="1091"/>
                  </a:cubicBezTo>
                  <a:cubicBezTo>
                    <a:pt x="528" y="1091"/>
                    <a:pt x="569" y="1077"/>
                    <a:pt x="607" y="1077"/>
                  </a:cubicBezTo>
                  <a:cubicBezTo>
                    <a:pt x="980" y="1077"/>
                    <a:pt x="980" y="1077"/>
                    <a:pt x="980" y="1077"/>
                  </a:cubicBezTo>
                  <a:cubicBezTo>
                    <a:pt x="1018" y="1077"/>
                    <a:pt x="1060" y="1091"/>
                    <a:pt x="1087" y="1091"/>
                  </a:cubicBezTo>
                  <a:cubicBezTo>
                    <a:pt x="1530" y="1091"/>
                    <a:pt x="1530" y="1091"/>
                    <a:pt x="1530" y="1091"/>
                  </a:cubicBezTo>
                  <a:cubicBezTo>
                    <a:pt x="1535" y="1078"/>
                    <a:pt x="1540" y="1064"/>
                    <a:pt x="1545" y="1050"/>
                  </a:cubicBezTo>
                  <a:lnTo>
                    <a:pt x="1087" y="1050"/>
                  </a:lnTo>
                  <a:close/>
                  <a:moveTo>
                    <a:pt x="1135" y="959"/>
                  </a:moveTo>
                  <a:cubicBezTo>
                    <a:pt x="1107" y="959"/>
                    <a:pt x="1059" y="970"/>
                    <a:pt x="1028" y="971"/>
                  </a:cubicBezTo>
                  <a:cubicBezTo>
                    <a:pt x="559" y="971"/>
                    <a:pt x="559" y="971"/>
                    <a:pt x="559" y="971"/>
                  </a:cubicBezTo>
                  <a:cubicBezTo>
                    <a:pt x="529" y="970"/>
                    <a:pt x="480" y="959"/>
                    <a:pt x="452" y="959"/>
                  </a:cubicBezTo>
                  <a:cubicBezTo>
                    <a:pt x="17" y="959"/>
                    <a:pt x="17" y="959"/>
                    <a:pt x="17" y="959"/>
                  </a:cubicBezTo>
                  <a:cubicBezTo>
                    <a:pt x="20" y="971"/>
                    <a:pt x="22" y="982"/>
                    <a:pt x="25" y="992"/>
                  </a:cubicBezTo>
                  <a:cubicBezTo>
                    <a:pt x="452" y="992"/>
                    <a:pt x="452" y="992"/>
                    <a:pt x="452" y="992"/>
                  </a:cubicBezTo>
                  <a:cubicBezTo>
                    <a:pt x="480" y="992"/>
                    <a:pt x="524" y="981"/>
                    <a:pt x="559" y="981"/>
                  </a:cubicBezTo>
                  <a:cubicBezTo>
                    <a:pt x="1028" y="981"/>
                    <a:pt x="1028" y="981"/>
                    <a:pt x="1028" y="981"/>
                  </a:cubicBezTo>
                  <a:cubicBezTo>
                    <a:pt x="1064" y="981"/>
                    <a:pt x="1107" y="992"/>
                    <a:pt x="1135" y="992"/>
                  </a:cubicBezTo>
                  <a:cubicBezTo>
                    <a:pt x="1562" y="992"/>
                    <a:pt x="1562" y="992"/>
                    <a:pt x="1562" y="992"/>
                  </a:cubicBezTo>
                  <a:cubicBezTo>
                    <a:pt x="1565" y="982"/>
                    <a:pt x="1568" y="971"/>
                    <a:pt x="1570" y="959"/>
                  </a:cubicBezTo>
                  <a:lnTo>
                    <a:pt x="1135" y="959"/>
                  </a:lnTo>
                  <a:close/>
                  <a:moveTo>
                    <a:pt x="794" y="0"/>
                  </a:moveTo>
                  <a:cubicBezTo>
                    <a:pt x="1232" y="0"/>
                    <a:pt x="1587" y="356"/>
                    <a:pt x="1587" y="794"/>
                  </a:cubicBezTo>
                  <a:cubicBezTo>
                    <a:pt x="1143" y="794"/>
                    <a:pt x="1143" y="794"/>
                    <a:pt x="1143" y="794"/>
                  </a:cubicBezTo>
                  <a:cubicBezTo>
                    <a:pt x="1143" y="601"/>
                    <a:pt x="987" y="445"/>
                    <a:pt x="794" y="445"/>
                  </a:cubicBezTo>
                  <a:cubicBezTo>
                    <a:pt x="601" y="445"/>
                    <a:pt x="444" y="601"/>
                    <a:pt x="444" y="794"/>
                  </a:cubicBezTo>
                  <a:cubicBezTo>
                    <a:pt x="0" y="794"/>
                    <a:pt x="0" y="794"/>
                    <a:pt x="0" y="794"/>
                  </a:cubicBezTo>
                  <a:cubicBezTo>
                    <a:pt x="0" y="356"/>
                    <a:pt x="355" y="0"/>
                    <a:pt x="79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 hidden="1"/>
            <p:cNvSpPr>
              <a:spLocks/>
            </p:cNvSpPr>
            <p:nvPr userDrawn="1"/>
          </p:nvSpPr>
          <p:spPr bwMode="auto">
            <a:xfrm>
              <a:off x="4957763" y="-122238"/>
              <a:ext cx="47625" cy="53975"/>
            </a:xfrm>
            <a:custGeom>
              <a:avLst/>
              <a:gdLst>
                <a:gd name="T0" fmla="*/ 0 w 196"/>
                <a:gd name="T1" fmla="*/ 109 h 217"/>
                <a:gd name="T2" fmla="*/ 103 w 196"/>
                <a:gd name="T3" fmla="*/ 0 h 217"/>
                <a:gd name="T4" fmla="*/ 196 w 196"/>
                <a:gd name="T5" fmla="*/ 65 h 217"/>
                <a:gd name="T6" fmla="*/ 161 w 196"/>
                <a:gd name="T7" fmla="*/ 76 h 217"/>
                <a:gd name="T8" fmla="*/ 104 w 196"/>
                <a:gd name="T9" fmla="*/ 34 h 217"/>
                <a:gd name="T10" fmla="*/ 36 w 196"/>
                <a:gd name="T11" fmla="*/ 109 h 217"/>
                <a:gd name="T12" fmla="*/ 104 w 196"/>
                <a:gd name="T13" fmla="*/ 183 h 217"/>
                <a:gd name="T14" fmla="*/ 161 w 196"/>
                <a:gd name="T15" fmla="*/ 145 h 217"/>
                <a:gd name="T16" fmla="*/ 195 w 196"/>
                <a:gd name="T17" fmla="*/ 156 h 217"/>
                <a:gd name="T18" fmla="*/ 104 w 196"/>
                <a:gd name="T19" fmla="*/ 217 h 217"/>
                <a:gd name="T20" fmla="*/ 0 w 196"/>
                <a:gd name="T21" fmla="*/ 10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17">
                  <a:moveTo>
                    <a:pt x="0" y="109"/>
                  </a:moveTo>
                  <a:cubicBezTo>
                    <a:pt x="0" y="46"/>
                    <a:pt x="43" y="0"/>
                    <a:pt x="103" y="0"/>
                  </a:cubicBezTo>
                  <a:cubicBezTo>
                    <a:pt x="147" y="0"/>
                    <a:pt x="182" y="23"/>
                    <a:pt x="196" y="65"/>
                  </a:cubicBezTo>
                  <a:cubicBezTo>
                    <a:pt x="161" y="76"/>
                    <a:pt x="161" y="76"/>
                    <a:pt x="161" y="76"/>
                  </a:cubicBezTo>
                  <a:cubicBezTo>
                    <a:pt x="154" y="51"/>
                    <a:pt x="135" y="34"/>
                    <a:pt x="104" y="34"/>
                  </a:cubicBezTo>
                  <a:cubicBezTo>
                    <a:pt x="64" y="34"/>
                    <a:pt x="36" y="66"/>
                    <a:pt x="36" y="109"/>
                  </a:cubicBezTo>
                  <a:cubicBezTo>
                    <a:pt x="36" y="153"/>
                    <a:pt x="66" y="183"/>
                    <a:pt x="104" y="183"/>
                  </a:cubicBezTo>
                  <a:cubicBezTo>
                    <a:pt x="137" y="183"/>
                    <a:pt x="154" y="166"/>
                    <a:pt x="161" y="145"/>
                  </a:cubicBezTo>
                  <a:cubicBezTo>
                    <a:pt x="195" y="156"/>
                    <a:pt x="195" y="156"/>
                    <a:pt x="195" y="156"/>
                  </a:cubicBezTo>
                  <a:cubicBezTo>
                    <a:pt x="181" y="194"/>
                    <a:pt x="150" y="217"/>
                    <a:pt x="104" y="217"/>
                  </a:cubicBezTo>
                  <a:cubicBezTo>
                    <a:pt x="44" y="217"/>
                    <a:pt x="0" y="174"/>
                    <a:pt x="0"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7" hidden="1"/>
            <p:cNvSpPr>
              <a:spLocks noEditPoints="1"/>
            </p:cNvSpPr>
            <p:nvPr userDrawn="1"/>
          </p:nvSpPr>
          <p:spPr bwMode="auto">
            <a:xfrm>
              <a:off x="5011738"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0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8"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0"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8" hidden="1"/>
            <p:cNvSpPr>
              <a:spLocks/>
            </p:cNvSpPr>
            <p:nvPr userDrawn="1"/>
          </p:nvSpPr>
          <p:spPr bwMode="auto">
            <a:xfrm>
              <a:off x="5049838" y="-107950"/>
              <a:ext cx="31750" cy="38100"/>
            </a:xfrm>
            <a:custGeom>
              <a:avLst/>
              <a:gdLst>
                <a:gd name="T0" fmla="*/ 0 w 133"/>
                <a:gd name="T1" fmla="*/ 5 h 153"/>
                <a:gd name="T2" fmla="*/ 30 w 133"/>
                <a:gd name="T3" fmla="*/ 5 h 153"/>
                <a:gd name="T4" fmla="*/ 35 w 133"/>
                <a:gd name="T5" fmla="*/ 22 h 153"/>
                <a:gd name="T6" fmla="*/ 80 w 133"/>
                <a:gd name="T7" fmla="*/ 0 h 153"/>
                <a:gd name="T8" fmla="*/ 133 w 133"/>
                <a:gd name="T9" fmla="*/ 63 h 153"/>
                <a:gd name="T10" fmla="*/ 133 w 133"/>
                <a:gd name="T11" fmla="*/ 153 h 153"/>
                <a:gd name="T12" fmla="*/ 98 w 133"/>
                <a:gd name="T13" fmla="*/ 153 h 153"/>
                <a:gd name="T14" fmla="*/ 98 w 133"/>
                <a:gd name="T15" fmla="*/ 68 h 153"/>
                <a:gd name="T16" fmla="*/ 69 w 133"/>
                <a:gd name="T17" fmla="*/ 33 h 153"/>
                <a:gd name="T18" fmla="*/ 36 w 133"/>
                <a:gd name="T19" fmla="*/ 71 h 153"/>
                <a:gd name="T20" fmla="*/ 36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30" y="5"/>
                    <a:pt x="30" y="5"/>
                    <a:pt x="30" y="5"/>
                  </a:cubicBezTo>
                  <a:cubicBezTo>
                    <a:pt x="35" y="22"/>
                    <a:pt x="35" y="22"/>
                    <a:pt x="35" y="22"/>
                  </a:cubicBezTo>
                  <a:cubicBezTo>
                    <a:pt x="44" y="10"/>
                    <a:pt x="58" y="0"/>
                    <a:pt x="80" y="0"/>
                  </a:cubicBezTo>
                  <a:cubicBezTo>
                    <a:pt x="114" y="0"/>
                    <a:pt x="133" y="20"/>
                    <a:pt x="133" y="63"/>
                  </a:cubicBezTo>
                  <a:cubicBezTo>
                    <a:pt x="133" y="153"/>
                    <a:pt x="133" y="153"/>
                    <a:pt x="133" y="153"/>
                  </a:cubicBezTo>
                  <a:cubicBezTo>
                    <a:pt x="98" y="153"/>
                    <a:pt x="98" y="153"/>
                    <a:pt x="98" y="153"/>
                  </a:cubicBezTo>
                  <a:cubicBezTo>
                    <a:pt x="98" y="68"/>
                    <a:pt x="98" y="68"/>
                    <a:pt x="98" y="68"/>
                  </a:cubicBezTo>
                  <a:cubicBezTo>
                    <a:pt x="98" y="42"/>
                    <a:pt x="85" y="33"/>
                    <a:pt x="69" y="33"/>
                  </a:cubicBezTo>
                  <a:cubicBezTo>
                    <a:pt x="51" y="33"/>
                    <a:pt x="36" y="46"/>
                    <a:pt x="36" y="71"/>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9" hidden="1"/>
            <p:cNvSpPr>
              <a:spLocks noEditPoints="1"/>
            </p:cNvSpPr>
            <p:nvPr userDrawn="1"/>
          </p:nvSpPr>
          <p:spPr bwMode="auto">
            <a:xfrm>
              <a:off x="5089525" y="-107950"/>
              <a:ext cx="30163" cy="39688"/>
            </a:xfrm>
            <a:custGeom>
              <a:avLst/>
              <a:gdLst>
                <a:gd name="T0" fmla="*/ 0 w 126"/>
                <a:gd name="T1" fmla="*/ 111 h 157"/>
                <a:gd name="T2" fmla="*/ 58 w 126"/>
                <a:gd name="T3" fmla="*/ 62 h 157"/>
                <a:gd name="T4" fmla="*/ 90 w 126"/>
                <a:gd name="T5" fmla="*/ 58 h 157"/>
                <a:gd name="T6" fmla="*/ 90 w 126"/>
                <a:gd name="T7" fmla="*/ 56 h 157"/>
                <a:gd name="T8" fmla="*/ 63 w 126"/>
                <a:gd name="T9" fmla="*/ 29 h 157"/>
                <a:gd name="T10" fmla="*/ 33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8" y="62"/>
                  </a:cubicBezTo>
                  <a:cubicBezTo>
                    <a:pt x="90" y="58"/>
                    <a:pt x="90" y="58"/>
                    <a:pt x="90" y="58"/>
                  </a:cubicBezTo>
                  <a:cubicBezTo>
                    <a:pt x="90" y="56"/>
                    <a:pt x="90" y="56"/>
                    <a:pt x="90" y="56"/>
                  </a:cubicBezTo>
                  <a:cubicBezTo>
                    <a:pt x="90" y="39"/>
                    <a:pt x="82" y="29"/>
                    <a:pt x="63" y="29"/>
                  </a:cubicBezTo>
                  <a:cubicBezTo>
                    <a:pt x="44" y="29"/>
                    <a:pt x="36" y="38"/>
                    <a:pt x="33"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4"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Rectangle 10" hidden="1"/>
            <p:cNvSpPr>
              <a:spLocks noChangeArrowheads="1"/>
            </p:cNvSpPr>
            <p:nvPr userDrawn="1"/>
          </p:nvSpPr>
          <p:spPr bwMode="auto">
            <a:xfrm>
              <a:off x="5127625" y="-120650"/>
              <a:ext cx="9525"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11" hidden="1"/>
            <p:cNvSpPr>
              <a:spLocks noEditPoints="1"/>
            </p:cNvSpPr>
            <p:nvPr userDrawn="1"/>
          </p:nvSpPr>
          <p:spPr bwMode="auto">
            <a:xfrm>
              <a:off x="5159375" y="-122238"/>
              <a:ext cx="38100" cy="53975"/>
            </a:xfrm>
            <a:custGeom>
              <a:avLst/>
              <a:gdLst>
                <a:gd name="T0" fmla="*/ 156 w 156"/>
                <a:gd name="T1" fmla="*/ 116 h 216"/>
                <a:gd name="T2" fmla="*/ 137 w 156"/>
                <a:gd name="T3" fmla="*/ 116 h 216"/>
                <a:gd name="T4" fmla="*/ 137 w 156"/>
                <a:gd name="T5" fmla="*/ 150 h 216"/>
                <a:gd name="T6" fmla="*/ 71 w 156"/>
                <a:gd name="T7" fmla="*/ 216 h 216"/>
                <a:gd name="T8" fmla="*/ 0 w 156"/>
                <a:gd name="T9" fmla="*/ 150 h 216"/>
                <a:gd name="T10" fmla="*/ 28 w 156"/>
                <a:gd name="T11" fmla="*/ 99 h 216"/>
                <a:gd name="T12" fmla="*/ 10 w 156"/>
                <a:gd name="T13" fmla="*/ 59 h 216"/>
                <a:gd name="T14" fmla="*/ 74 w 156"/>
                <a:gd name="T15" fmla="*/ 0 h 216"/>
                <a:gd name="T16" fmla="*/ 134 w 156"/>
                <a:gd name="T17" fmla="*/ 44 h 216"/>
                <a:gd name="T18" fmla="*/ 103 w 156"/>
                <a:gd name="T19" fmla="*/ 52 h 216"/>
                <a:gd name="T20" fmla="*/ 74 w 156"/>
                <a:gd name="T21" fmla="*/ 31 h 216"/>
                <a:gd name="T22" fmla="*/ 44 w 156"/>
                <a:gd name="T23" fmla="*/ 58 h 216"/>
                <a:gd name="T24" fmla="*/ 74 w 156"/>
                <a:gd name="T25" fmla="*/ 86 h 216"/>
                <a:gd name="T26" fmla="*/ 104 w 156"/>
                <a:gd name="T27" fmla="*/ 86 h 216"/>
                <a:gd name="T28" fmla="*/ 104 w 156"/>
                <a:gd name="T29" fmla="*/ 69 h 216"/>
                <a:gd name="T30" fmla="*/ 137 w 156"/>
                <a:gd name="T31" fmla="*/ 69 h 216"/>
                <a:gd name="T32" fmla="*/ 137 w 156"/>
                <a:gd name="T33" fmla="*/ 87 h 216"/>
                <a:gd name="T34" fmla="*/ 156 w 156"/>
                <a:gd name="T35" fmla="*/ 87 h 216"/>
                <a:gd name="T36" fmla="*/ 156 w 156"/>
                <a:gd name="T37" fmla="*/ 116 h 216"/>
                <a:gd name="T38" fmla="*/ 104 w 156"/>
                <a:gd name="T39" fmla="*/ 116 h 216"/>
                <a:gd name="T40" fmla="*/ 73 w 156"/>
                <a:gd name="T41" fmla="*/ 116 h 216"/>
                <a:gd name="T42" fmla="*/ 36 w 156"/>
                <a:gd name="T43" fmla="*/ 150 h 216"/>
                <a:gd name="T44" fmla="*/ 71 w 156"/>
                <a:gd name="T45" fmla="*/ 183 h 216"/>
                <a:gd name="T46" fmla="*/ 104 w 156"/>
                <a:gd name="T47" fmla="*/ 150 h 216"/>
                <a:gd name="T48" fmla="*/ 104 w 156"/>
                <a:gd name="T49" fmla="*/ 1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16">
                  <a:moveTo>
                    <a:pt x="156" y="116"/>
                  </a:moveTo>
                  <a:cubicBezTo>
                    <a:pt x="137" y="116"/>
                    <a:pt x="137" y="116"/>
                    <a:pt x="137" y="116"/>
                  </a:cubicBezTo>
                  <a:cubicBezTo>
                    <a:pt x="137" y="150"/>
                    <a:pt x="137" y="150"/>
                    <a:pt x="137" y="150"/>
                  </a:cubicBezTo>
                  <a:cubicBezTo>
                    <a:pt x="137" y="189"/>
                    <a:pt x="107" y="216"/>
                    <a:pt x="71" y="216"/>
                  </a:cubicBezTo>
                  <a:cubicBezTo>
                    <a:pt x="30" y="216"/>
                    <a:pt x="0" y="190"/>
                    <a:pt x="0" y="150"/>
                  </a:cubicBezTo>
                  <a:cubicBezTo>
                    <a:pt x="0" y="128"/>
                    <a:pt x="11" y="110"/>
                    <a:pt x="28" y="99"/>
                  </a:cubicBezTo>
                  <a:cubicBezTo>
                    <a:pt x="17" y="89"/>
                    <a:pt x="10" y="75"/>
                    <a:pt x="10" y="59"/>
                  </a:cubicBezTo>
                  <a:cubicBezTo>
                    <a:pt x="10" y="24"/>
                    <a:pt x="39" y="0"/>
                    <a:pt x="74" y="0"/>
                  </a:cubicBezTo>
                  <a:cubicBezTo>
                    <a:pt x="108" y="0"/>
                    <a:pt x="128" y="18"/>
                    <a:pt x="134" y="44"/>
                  </a:cubicBezTo>
                  <a:cubicBezTo>
                    <a:pt x="103" y="52"/>
                    <a:pt x="103" y="52"/>
                    <a:pt x="103" y="52"/>
                  </a:cubicBezTo>
                  <a:cubicBezTo>
                    <a:pt x="100" y="39"/>
                    <a:pt x="88" y="31"/>
                    <a:pt x="74" y="31"/>
                  </a:cubicBezTo>
                  <a:cubicBezTo>
                    <a:pt x="57" y="31"/>
                    <a:pt x="44" y="42"/>
                    <a:pt x="44" y="58"/>
                  </a:cubicBezTo>
                  <a:cubicBezTo>
                    <a:pt x="44" y="76"/>
                    <a:pt x="57" y="86"/>
                    <a:pt x="74" y="86"/>
                  </a:cubicBezTo>
                  <a:cubicBezTo>
                    <a:pt x="104" y="86"/>
                    <a:pt x="104" y="86"/>
                    <a:pt x="104" y="86"/>
                  </a:cubicBezTo>
                  <a:cubicBezTo>
                    <a:pt x="104" y="69"/>
                    <a:pt x="104" y="69"/>
                    <a:pt x="104" y="69"/>
                  </a:cubicBezTo>
                  <a:cubicBezTo>
                    <a:pt x="137" y="69"/>
                    <a:pt x="137" y="69"/>
                    <a:pt x="137" y="69"/>
                  </a:cubicBezTo>
                  <a:cubicBezTo>
                    <a:pt x="137" y="87"/>
                    <a:pt x="137" y="87"/>
                    <a:pt x="137" y="87"/>
                  </a:cubicBezTo>
                  <a:cubicBezTo>
                    <a:pt x="156" y="87"/>
                    <a:pt x="156" y="87"/>
                    <a:pt x="156" y="87"/>
                  </a:cubicBezTo>
                  <a:lnTo>
                    <a:pt x="156" y="116"/>
                  </a:lnTo>
                  <a:close/>
                  <a:moveTo>
                    <a:pt x="104" y="116"/>
                  </a:moveTo>
                  <a:cubicBezTo>
                    <a:pt x="73" y="116"/>
                    <a:pt x="73" y="116"/>
                    <a:pt x="73" y="116"/>
                  </a:cubicBezTo>
                  <a:cubicBezTo>
                    <a:pt x="53" y="116"/>
                    <a:pt x="36" y="129"/>
                    <a:pt x="36" y="150"/>
                  </a:cubicBezTo>
                  <a:cubicBezTo>
                    <a:pt x="36" y="171"/>
                    <a:pt x="52" y="183"/>
                    <a:pt x="71" y="183"/>
                  </a:cubicBezTo>
                  <a:cubicBezTo>
                    <a:pt x="89" y="183"/>
                    <a:pt x="104" y="171"/>
                    <a:pt x="104" y="150"/>
                  </a:cubicBezTo>
                  <a:lnTo>
                    <a:pt x="104"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12" hidden="1"/>
            <p:cNvSpPr>
              <a:spLocks noEditPoints="1"/>
            </p:cNvSpPr>
            <p:nvPr userDrawn="1"/>
          </p:nvSpPr>
          <p:spPr bwMode="auto">
            <a:xfrm>
              <a:off x="5221288" y="-120650"/>
              <a:ext cx="36513" cy="50800"/>
            </a:xfrm>
            <a:custGeom>
              <a:avLst/>
              <a:gdLst>
                <a:gd name="T0" fmla="*/ 0 w 152"/>
                <a:gd name="T1" fmla="*/ 0 h 208"/>
                <a:gd name="T2" fmla="*/ 76 w 152"/>
                <a:gd name="T3" fmla="*/ 0 h 208"/>
                <a:gd name="T4" fmla="*/ 143 w 152"/>
                <a:gd name="T5" fmla="*/ 62 h 208"/>
                <a:gd name="T6" fmla="*/ 103 w 152"/>
                <a:gd name="T7" fmla="*/ 121 h 208"/>
                <a:gd name="T8" fmla="*/ 152 w 152"/>
                <a:gd name="T9" fmla="*/ 208 h 208"/>
                <a:gd name="T10" fmla="*/ 112 w 152"/>
                <a:gd name="T11" fmla="*/ 208 h 208"/>
                <a:gd name="T12" fmla="*/ 67 w 152"/>
                <a:gd name="T13" fmla="*/ 126 h 208"/>
                <a:gd name="T14" fmla="*/ 36 w 152"/>
                <a:gd name="T15" fmla="*/ 126 h 208"/>
                <a:gd name="T16" fmla="*/ 36 w 152"/>
                <a:gd name="T17" fmla="*/ 208 h 208"/>
                <a:gd name="T18" fmla="*/ 0 w 152"/>
                <a:gd name="T19" fmla="*/ 208 h 208"/>
                <a:gd name="T20" fmla="*/ 0 w 152"/>
                <a:gd name="T21" fmla="*/ 0 h 208"/>
                <a:gd name="T22" fmla="*/ 73 w 152"/>
                <a:gd name="T23" fmla="*/ 95 h 208"/>
                <a:gd name="T24" fmla="*/ 108 w 152"/>
                <a:gd name="T25" fmla="*/ 63 h 208"/>
                <a:gd name="T26" fmla="*/ 73 w 152"/>
                <a:gd name="T27" fmla="*/ 32 h 208"/>
                <a:gd name="T28" fmla="*/ 36 w 152"/>
                <a:gd name="T29" fmla="*/ 32 h 208"/>
                <a:gd name="T30" fmla="*/ 36 w 152"/>
                <a:gd name="T31" fmla="*/ 95 h 208"/>
                <a:gd name="T32" fmla="*/ 73 w 152"/>
                <a:gd name="T33" fmla="*/ 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208">
                  <a:moveTo>
                    <a:pt x="0" y="0"/>
                  </a:moveTo>
                  <a:cubicBezTo>
                    <a:pt x="76" y="0"/>
                    <a:pt x="76" y="0"/>
                    <a:pt x="76" y="0"/>
                  </a:cubicBezTo>
                  <a:cubicBezTo>
                    <a:pt x="119" y="0"/>
                    <a:pt x="143" y="27"/>
                    <a:pt x="143" y="62"/>
                  </a:cubicBezTo>
                  <a:cubicBezTo>
                    <a:pt x="143" y="95"/>
                    <a:pt x="124" y="114"/>
                    <a:pt x="103" y="121"/>
                  </a:cubicBezTo>
                  <a:cubicBezTo>
                    <a:pt x="152" y="208"/>
                    <a:pt x="152" y="208"/>
                    <a:pt x="152" y="208"/>
                  </a:cubicBezTo>
                  <a:cubicBezTo>
                    <a:pt x="112" y="208"/>
                    <a:pt x="112" y="208"/>
                    <a:pt x="112" y="208"/>
                  </a:cubicBezTo>
                  <a:cubicBezTo>
                    <a:pt x="67" y="126"/>
                    <a:pt x="67" y="126"/>
                    <a:pt x="67" y="126"/>
                  </a:cubicBezTo>
                  <a:cubicBezTo>
                    <a:pt x="36" y="126"/>
                    <a:pt x="36" y="126"/>
                    <a:pt x="36" y="126"/>
                  </a:cubicBezTo>
                  <a:cubicBezTo>
                    <a:pt x="36" y="208"/>
                    <a:pt x="36" y="208"/>
                    <a:pt x="36" y="208"/>
                  </a:cubicBezTo>
                  <a:cubicBezTo>
                    <a:pt x="0" y="208"/>
                    <a:pt x="0" y="208"/>
                    <a:pt x="0" y="208"/>
                  </a:cubicBezTo>
                  <a:lnTo>
                    <a:pt x="0" y="0"/>
                  </a:lnTo>
                  <a:close/>
                  <a:moveTo>
                    <a:pt x="73" y="95"/>
                  </a:moveTo>
                  <a:cubicBezTo>
                    <a:pt x="95" y="95"/>
                    <a:pt x="108" y="82"/>
                    <a:pt x="108" y="63"/>
                  </a:cubicBezTo>
                  <a:cubicBezTo>
                    <a:pt x="108" y="44"/>
                    <a:pt x="94" y="32"/>
                    <a:pt x="73" y="32"/>
                  </a:cubicBezTo>
                  <a:cubicBezTo>
                    <a:pt x="36" y="32"/>
                    <a:pt x="36" y="32"/>
                    <a:pt x="36" y="32"/>
                  </a:cubicBezTo>
                  <a:cubicBezTo>
                    <a:pt x="36" y="95"/>
                    <a:pt x="36" y="95"/>
                    <a:pt x="36" y="95"/>
                  </a:cubicBezTo>
                  <a:lnTo>
                    <a:pt x="73"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3" hidden="1"/>
            <p:cNvSpPr>
              <a:spLocks noEditPoints="1"/>
            </p:cNvSpPr>
            <p:nvPr userDrawn="1"/>
          </p:nvSpPr>
          <p:spPr bwMode="auto">
            <a:xfrm>
              <a:off x="5264150" y="-122238"/>
              <a:ext cx="11113" cy="52388"/>
            </a:xfrm>
            <a:custGeom>
              <a:avLst/>
              <a:gdLst>
                <a:gd name="T0" fmla="*/ 0 w 43"/>
                <a:gd name="T1" fmla="*/ 21 h 211"/>
                <a:gd name="T2" fmla="*/ 21 w 43"/>
                <a:gd name="T3" fmla="*/ 0 h 211"/>
                <a:gd name="T4" fmla="*/ 43 w 43"/>
                <a:gd name="T5" fmla="*/ 21 h 211"/>
                <a:gd name="T6" fmla="*/ 21 w 43"/>
                <a:gd name="T7" fmla="*/ 42 h 211"/>
                <a:gd name="T8" fmla="*/ 0 w 43"/>
                <a:gd name="T9" fmla="*/ 21 h 211"/>
                <a:gd name="T10" fmla="*/ 4 w 43"/>
                <a:gd name="T11" fmla="*/ 63 h 211"/>
                <a:gd name="T12" fmla="*/ 40 w 43"/>
                <a:gd name="T13" fmla="*/ 63 h 211"/>
                <a:gd name="T14" fmla="*/ 40 w 43"/>
                <a:gd name="T15" fmla="*/ 211 h 211"/>
                <a:gd name="T16" fmla="*/ 4 w 43"/>
                <a:gd name="T17" fmla="*/ 211 h 211"/>
                <a:gd name="T18" fmla="*/ 4 w 43"/>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11">
                  <a:moveTo>
                    <a:pt x="0" y="21"/>
                  </a:moveTo>
                  <a:cubicBezTo>
                    <a:pt x="0" y="10"/>
                    <a:pt x="10" y="0"/>
                    <a:pt x="21" y="0"/>
                  </a:cubicBezTo>
                  <a:cubicBezTo>
                    <a:pt x="33" y="0"/>
                    <a:pt x="43" y="10"/>
                    <a:pt x="43" y="21"/>
                  </a:cubicBezTo>
                  <a:cubicBezTo>
                    <a:pt x="43" y="33"/>
                    <a:pt x="33" y="42"/>
                    <a:pt x="21" y="42"/>
                  </a:cubicBezTo>
                  <a:cubicBezTo>
                    <a:pt x="10" y="42"/>
                    <a:pt x="0" y="33"/>
                    <a:pt x="0" y="21"/>
                  </a:cubicBezTo>
                  <a:close/>
                  <a:moveTo>
                    <a:pt x="4" y="63"/>
                  </a:moveTo>
                  <a:cubicBezTo>
                    <a:pt x="40" y="63"/>
                    <a:pt x="40" y="63"/>
                    <a:pt x="40" y="63"/>
                  </a:cubicBezTo>
                  <a:cubicBezTo>
                    <a:pt x="40" y="211"/>
                    <a:pt x="40" y="211"/>
                    <a:pt x="40" y="211"/>
                  </a:cubicBezTo>
                  <a:cubicBezTo>
                    <a:pt x="4" y="211"/>
                    <a:pt x="4" y="211"/>
                    <a:pt x="4" y="211"/>
                  </a:cubicBezTo>
                  <a:lnTo>
                    <a:pt x="4"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4" hidden="1"/>
            <p:cNvSpPr>
              <a:spLocks/>
            </p:cNvSpPr>
            <p:nvPr userDrawn="1"/>
          </p:nvSpPr>
          <p:spPr bwMode="auto">
            <a:xfrm>
              <a:off x="5280025" y="-106363"/>
              <a:ext cx="36513" cy="36513"/>
            </a:xfrm>
            <a:custGeom>
              <a:avLst/>
              <a:gdLst>
                <a:gd name="T0" fmla="*/ 23 w 23"/>
                <a:gd name="T1" fmla="*/ 0 h 23"/>
                <a:gd name="T2" fmla="*/ 14 w 23"/>
                <a:gd name="T3" fmla="*/ 23 h 23"/>
                <a:gd name="T4" fmla="*/ 8 w 23"/>
                <a:gd name="T5" fmla="*/ 23 h 23"/>
                <a:gd name="T6" fmla="*/ 0 w 23"/>
                <a:gd name="T7" fmla="*/ 0 h 23"/>
                <a:gd name="T8" fmla="*/ 5 w 23"/>
                <a:gd name="T9" fmla="*/ 0 h 23"/>
                <a:gd name="T10" fmla="*/ 11 w 23"/>
                <a:gd name="T11" fmla="*/ 17 h 23"/>
                <a:gd name="T12" fmla="*/ 17 w 23"/>
                <a:gd name="T13" fmla="*/ 0 h 23"/>
                <a:gd name="T14" fmla="*/ 23 w 2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0"/>
                  </a:moveTo>
                  <a:lnTo>
                    <a:pt x="14" y="23"/>
                  </a:lnTo>
                  <a:lnTo>
                    <a:pt x="8" y="23"/>
                  </a:lnTo>
                  <a:lnTo>
                    <a:pt x="0" y="0"/>
                  </a:lnTo>
                  <a:lnTo>
                    <a:pt x="5" y="0"/>
                  </a:lnTo>
                  <a:lnTo>
                    <a:pt x="11" y="17"/>
                  </a:lnTo>
                  <a:lnTo>
                    <a:pt x="17" y="0"/>
                  </a:lnTo>
                  <a:lnTo>
                    <a:pt x="2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5" hidden="1"/>
            <p:cNvSpPr>
              <a:spLocks noEditPoints="1"/>
            </p:cNvSpPr>
            <p:nvPr userDrawn="1"/>
          </p:nvSpPr>
          <p:spPr bwMode="auto">
            <a:xfrm>
              <a:off x="5318125"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5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4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6" y="109"/>
                    <a:pt x="52" y="128"/>
                    <a:pt x="75" y="128"/>
                  </a:cubicBezTo>
                  <a:cubicBezTo>
                    <a:pt x="96" y="128"/>
                    <a:pt x="108" y="115"/>
                    <a:pt x="111" y="105"/>
                  </a:cubicBezTo>
                  <a:cubicBezTo>
                    <a:pt x="141" y="114"/>
                    <a:pt x="141" y="114"/>
                    <a:pt x="141" y="114"/>
                  </a:cubicBezTo>
                  <a:cubicBezTo>
                    <a:pt x="133" y="138"/>
                    <a:pt x="111" y="157"/>
                    <a:pt x="75" y="157"/>
                  </a:cubicBezTo>
                  <a:cubicBezTo>
                    <a:pt x="33" y="157"/>
                    <a:pt x="0" y="124"/>
                    <a:pt x="0" y="79"/>
                  </a:cubicBezTo>
                  <a:cubicBezTo>
                    <a:pt x="0" y="34"/>
                    <a:pt x="33" y="0"/>
                    <a:pt x="75" y="0"/>
                  </a:cubicBezTo>
                  <a:cubicBezTo>
                    <a:pt x="118" y="0"/>
                    <a:pt x="145" y="32"/>
                    <a:pt x="145" y="77"/>
                  </a:cubicBezTo>
                  <a:cubicBezTo>
                    <a:pt x="145" y="90"/>
                    <a:pt x="145" y="90"/>
                    <a:pt x="145" y="90"/>
                  </a:cubicBezTo>
                  <a:lnTo>
                    <a:pt x="34" y="90"/>
                  </a:lnTo>
                  <a:close/>
                  <a:moveTo>
                    <a:pt x="75" y="30"/>
                  </a:moveTo>
                  <a:cubicBezTo>
                    <a:pt x="51" y="30"/>
                    <a:pt x="38" y="46"/>
                    <a:pt x="34" y="63"/>
                  </a:cubicBezTo>
                  <a:cubicBezTo>
                    <a:pt x="114" y="63"/>
                    <a:pt x="114" y="63"/>
                    <a:pt x="114" y="63"/>
                  </a:cubicBezTo>
                  <a:cubicBezTo>
                    <a:pt x="113" y="50"/>
                    <a:pt x="101"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6" hidden="1"/>
            <p:cNvSpPr>
              <a:spLocks/>
            </p:cNvSpPr>
            <p:nvPr userDrawn="1"/>
          </p:nvSpPr>
          <p:spPr bwMode="auto">
            <a:xfrm>
              <a:off x="5360988" y="-107950"/>
              <a:ext cx="23813" cy="38100"/>
            </a:xfrm>
            <a:custGeom>
              <a:avLst/>
              <a:gdLst>
                <a:gd name="T0" fmla="*/ 0 w 98"/>
                <a:gd name="T1" fmla="*/ 5 h 153"/>
                <a:gd name="T2" fmla="*/ 30 w 98"/>
                <a:gd name="T3" fmla="*/ 5 h 153"/>
                <a:gd name="T4" fmla="*/ 35 w 98"/>
                <a:gd name="T5" fmla="*/ 22 h 153"/>
                <a:gd name="T6" fmla="*/ 72 w 98"/>
                <a:gd name="T7" fmla="*/ 0 h 153"/>
                <a:gd name="T8" fmla="*/ 98 w 98"/>
                <a:gd name="T9" fmla="*/ 7 h 153"/>
                <a:gd name="T10" fmla="*/ 85 w 98"/>
                <a:gd name="T11" fmla="*/ 39 h 153"/>
                <a:gd name="T12" fmla="*/ 67 w 98"/>
                <a:gd name="T13" fmla="*/ 34 h 153"/>
                <a:gd name="T14" fmla="*/ 36 w 98"/>
                <a:gd name="T15" fmla="*/ 72 h 153"/>
                <a:gd name="T16" fmla="*/ 36 w 98"/>
                <a:gd name="T17" fmla="*/ 153 h 153"/>
                <a:gd name="T18" fmla="*/ 0 w 98"/>
                <a:gd name="T19" fmla="*/ 153 h 153"/>
                <a:gd name="T20" fmla="*/ 0 w 98"/>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0" y="5"/>
                  </a:moveTo>
                  <a:cubicBezTo>
                    <a:pt x="30" y="5"/>
                    <a:pt x="30" y="5"/>
                    <a:pt x="30" y="5"/>
                  </a:cubicBezTo>
                  <a:cubicBezTo>
                    <a:pt x="35" y="22"/>
                    <a:pt x="35" y="22"/>
                    <a:pt x="35" y="22"/>
                  </a:cubicBezTo>
                  <a:cubicBezTo>
                    <a:pt x="41" y="11"/>
                    <a:pt x="53" y="0"/>
                    <a:pt x="72" y="0"/>
                  </a:cubicBezTo>
                  <a:cubicBezTo>
                    <a:pt x="84" y="0"/>
                    <a:pt x="93" y="4"/>
                    <a:pt x="98" y="7"/>
                  </a:cubicBezTo>
                  <a:cubicBezTo>
                    <a:pt x="85" y="39"/>
                    <a:pt x="85" y="39"/>
                    <a:pt x="85" y="39"/>
                  </a:cubicBezTo>
                  <a:cubicBezTo>
                    <a:pt x="82" y="36"/>
                    <a:pt x="76" y="34"/>
                    <a:pt x="67" y="34"/>
                  </a:cubicBezTo>
                  <a:cubicBezTo>
                    <a:pt x="50" y="34"/>
                    <a:pt x="36" y="47"/>
                    <a:pt x="36" y="72"/>
                  </a:cubicBezTo>
                  <a:cubicBezTo>
                    <a:pt x="36" y="153"/>
                    <a:pt x="36" y="153"/>
                    <a:pt x="36"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7" hidden="1"/>
            <p:cNvSpPr>
              <a:spLocks/>
            </p:cNvSpPr>
            <p:nvPr userDrawn="1"/>
          </p:nvSpPr>
          <p:spPr bwMode="auto">
            <a:xfrm>
              <a:off x="5403850" y="-120650"/>
              <a:ext cx="38100" cy="50800"/>
            </a:xfrm>
            <a:custGeom>
              <a:avLst/>
              <a:gdLst>
                <a:gd name="T0" fmla="*/ 9 w 24"/>
                <a:gd name="T1" fmla="*/ 5 h 32"/>
                <a:gd name="T2" fmla="*/ 0 w 24"/>
                <a:gd name="T3" fmla="*/ 5 h 32"/>
                <a:gd name="T4" fmla="*/ 0 w 24"/>
                <a:gd name="T5" fmla="*/ 0 h 32"/>
                <a:gd name="T6" fmla="*/ 24 w 24"/>
                <a:gd name="T7" fmla="*/ 0 h 32"/>
                <a:gd name="T8" fmla="*/ 24 w 24"/>
                <a:gd name="T9" fmla="*/ 5 h 32"/>
                <a:gd name="T10" fmla="*/ 14 w 24"/>
                <a:gd name="T11" fmla="*/ 5 h 32"/>
                <a:gd name="T12" fmla="*/ 14 w 24"/>
                <a:gd name="T13" fmla="*/ 32 h 32"/>
                <a:gd name="T14" fmla="*/ 9 w 24"/>
                <a:gd name="T15" fmla="*/ 32 h 32"/>
                <a:gd name="T16" fmla="*/ 9 w 24"/>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9" y="5"/>
                  </a:moveTo>
                  <a:lnTo>
                    <a:pt x="0" y="5"/>
                  </a:lnTo>
                  <a:lnTo>
                    <a:pt x="0" y="0"/>
                  </a:lnTo>
                  <a:lnTo>
                    <a:pt x="24" y="0"/>
                  </a:lnTo>
                  <a:lnTo>
                    <a:pt x="24" y="5"/>
                  </a:lnTo>
                  <a:lnTo>
                    <a:pt x="14" y="5"/>
                  </a:lnTo>
                  <a:lnTo>
                    <a:pt x="14" y="32"/>
                  </a:lnTo>
                  <a:lnTo>
                    <a:pt x="9" y="32"/>
                  </a:lnTo>
                  <a:lnTo>
                    <a:pt x="9"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8" hidden="1"/>
            <p:cNvSpPr>
              <a:spLocks/>
            </p:cNvSpPr>
            <p:nvPr userDrawn="1"/>
          </p:nvSpPr>
          <p:spPr bwMode="auto">
            <a:xfrm>
              <a:off x="5441950" y="-107950"/>
              <a:ext cx="23813" cy="38100"/>
            </a:xfrm>
            <a:custGeom>
              <a:avLst/>
              <a:gdLst>
                <a:gd name="T0" fmla="*/ 0 w 97"/>
                <a:gd name="T1" fmla="*/ 5 h 153"/>
                <a:gd name="T2" fmla="*/ 29 w 97"/>
                <a:gd name="T3" fmla="*/ 5 h 153"/>
                <a:gd name="T4" fmla="*/ 34 w 97"/>
                <a:gd name="T5" fmla="*/ 22 h 153"/>
                <a:gd name="T6" fmla="*/ 72 w 97"/>
                <a:gd name="T7" fmla="*/ 0 h 153"/>
                <a:gd name="T8" fmla="*/ 97 w 97"/>
                <a:gd name="T9" fmla="*/ 7 h 153"/>
                <a:gd name="T10" fmla="*/ 84 w 97"/>
                <a:gd name="T11" fmla="*/ 39 h 153"/>
                <a:gd name="T12" fmla="*/ 67 w 97"/>
                <a:gd name="T13" fmla="*/ 34 h 153"/>
                <a:gd name="T14" fmla="*/ 35 w 97"/>
                <a:gd name="T15" fmla="*/ 72 h 153"/>
                <a:gd name="T16" fmla="*/ 35 w 97"/>
                <a:gd name="T17" fmla="*/ 153 h 153"/>
                <a:gd name="T18" fmla="*/ 0 w 97"/>
                <a:gd name="T19" fmla="*/ 153 h 153"/>
                <a:gd name="T20" fmla="*/ 0 w 97"/>
                <a:gd name="T21"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53">
                  <a:moveTo>
                    <a:pt x="0" y="5"/>
                  </a:moveTo>
                  <a:cubicBezTo>
                    <a:pt x="29" y="5"/>
                    <a:pt x="29" y="5"/>
                    <a:pt x="29" y="5"/>
                  </a:cubicBezTo>
                  <a:cubicBezTo>
                    <a:pt x="34" y="22"/>
                    <a:pt x="34" y="22"/>
                    <a:pt x="34" y="22"/>
                  </a:cubicBezTo>
                  <a:cubicBezTo>
                    <a:pt x="40" y="11"/>
                    <a:pt x="53" y="0"/>
                    <a:pt x="72" y="0"/>
                  </a:cubicBezTo>
                  <a:cubicBezTo>
                    <a:pt x="84" y="0"/>
                    <a:pt x="92" y="4"/>
                    <a:pt x="97" y="7"/>
                  </a:cubicBezTo>
                  <a:cubicBezTo>
                    <a:pt x="84" y="39"/>
                    <a:pt x="84" y="39"/>
                    <a:pt x="84" y="39"/>
                  </a:cubicBezTo>
                  <a:cubicBezTo>
                    <a:pt x="81" y="36"/>
                    <a:pt x="75" y="34"/>
                    <a:pt x="67" y="34"/>
                  </a:cubicBezTo>
                  <a:cubicBezTo>
                    <a:pt x="49" y="34"/>
                    <a:pt x="35" y="47"/>
                    <a:pt x="35" y="72"/>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9" hidden="1"/>
            <p:cNvSpPr>
              <a:spLocks/>
            </p:cNvSpPr>
            <p:nvPr userDrawn="1"/>
          </p:nvSpPr>
          <p:spPr bwMode="auto">
            <a:xfrm>
              <a:off x="5470525" y="-106363"/>
              <a:ext cx="33338" cy="38100"/>
            </a:xfrm>
            <a:custGeom>
              <a:avLst/>
              <a:gdLst>
                <a:gd name="T0" fmla="*/ 133 w 133"/>
                <a:gd name="T1" fmla="*/ 148 h 152"/>
                <a:gd name="T2" fmla="*/ 104 w 133"/>
                <a:gd name="T3" fmla="*/ 148 h 152"/>
                <a:gd name="T4" fmla="*/ 99 w 133"/>
                <a:gd name="T5" fmla="*/ 130 h 152"/>
                <a:gd name="T6" fmla="*/ 53 w 133"/>
                <a:gd name="T7" fmla="*/ 152 h 152"/>
                <a:gd name="T8" fmla="*/ 0 w 133"/>
                <a:gd name="T9" fmla="*/ 89 h 152"/>
                <a:gd name="T10" fmla="*/ 0 w 133"/>
                <a:gd name="T11" fmla="*/ 0 h 152"/>
                <a:gd name="T12" fmla="*/ 36 w 133"/>
                <a:gd name="T13" fmla="*/ 0 h 152"/>
                <a:gd name="T14" fmla="*/ 36 w 133"/>
                <a:gd name="T15" fmla="*/ 84 h 152"/>
                <a:gd name="T16" fmla="*/ 65 w 133"/>
                <a:gd name="T17" fmla="*/ 119 h 152"/>
                <a:gd name="T18" fmla="*/ 97 w 133"/>
                <a:gd name="T19" fmla="*/ 81 h 152"/>
                <a:gd name="T20" fmla="*/ 97 w 133"/>
                <a:gd name="T21" fmla="*/ 0 h 152"/>
                <a:gd name="T22" fmla="*/ 133 w 133"/>
                <a:gd name="T23" fmla="*/ 0 h 152"/>
                <a:gd name="T24" fmla="*/ 133 w 133"/>
                <a:gd name="T25"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2">
                  <a:moveTo>
                    <a:pt x="133" y="148"/>
                  </a:moveTo>
                  <a:cubicBezTo>
                    <a:pt x="104" y="148"/>
                    <a:pt x="104" y="148"/>
                    <a:pt x="104" y="148"/>
                  </a:cubicBezTo>
                  <a:cubicBezTo>
                    <a:pt x="99" y="130"/>
                    <a:pt x="99" y="130"/>
                    <a:pt x="99" y="130"/>
                  </a:cubicBezTo>
                  <a:cubicBezTo>
                    <a:pt x="89" y="142"/>
                    <a:pt x="75" y="152"/>
                    <a:pt x="53" y="152"/>
                  </a:cubicBezTo>
                  <a:cubicBezTo>
                    <a:pt x="19" y="152"/>
                    <a:pt x="0" y="132"/>
                    <a:pt x="0" y="89"/>
                  </a:cubicBezTo>
                  <a:cubicBezTo>
                    <a:pt x="0" y="0"/>
                    <a:pt x="0" y="0"/>
                    <a:pt x="0" y="0"/>
                  </a:cubicBezTo>
                  <a:cubicBezTo>
                    <a:pt x="36" y="0"/>
                    <a:pt x="36" y="0"/>
                    <a:pt x="36" y="0"/>
                  </a:cubicBezTo>
                  <a:cubicBezTo>
                    <a:pt x="36" y="84"/>
                    <a:pt x="36" y="84"/>
                    <a:pt x="36" y="84"/>
                  </a:cubicBezTo>
                  <a:cubicBezTo>
                    <a:pt x="36" y="111"/>
                    <a:pt x="48" y="119"/>
                    <a:pt x="65" y="119"/>
                  </a:cubicBezTo>
                  <a:cubicBezTo>
                    <a:pt x="83" y="119"/>
                    <a:pt x="97" y="106"/>
                    <a:pt x="97" y="81"/>
                  </a:cubicBezTo>
                  <a:cubicBezTo>
                    <a:pt x="97" y="0"/>
                    <a:pt x="97" y="0"/>
                    <a:pt x="97" y="0"/>
                  </a:cubicBezTo>
                  <a:cubicBezTo>
                    <a:pt x="133" y="0"/>
                    <a:pt x="133" y="0"/>
                    <a:pt x="133" y="0"/>
                  </a:cubicBezTo>
                  <a:lnTo>
                    <a:pt x="133"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20" hidden="1"/>
            <p:cNvSpPr>
              <a:spLocks/>
            </p:cNvSpPr>
            <p:nvPr userDrawn="1"/>
          </p:nvSpPr>
          <p:spPr bwMode="auto">
            <a:xfrm>
              <a:off x="5510213" y="-107950"/>
              <a:ext cx="30163" cy="39688"/>
            </a:xfrm>
            <a:custGeom>
              <a:avLst/>
              <a:gdLst>
                <a:gd name="T0" fmla="*/ 0 w 122"/>
                <a:gd name="T1" fmla="*/ 113 h 157"/>
                <a:gd name="T2" fmla="*/ 32 w 122"/>
                <a:gd name="T3" fmla="*/ 103 h 157"/>
                <a:gd name="T4" fmla="*/ 62 w 122"/>
                <a:gd name="T5" fmla="*/ 127 h 157"/>
                <a:gd name="T6" fmla="*/ 88 w 122"/>
                <a:gd name="T7" fmla="*/ 110 h 157"/>
                <a:gd name="T8" fmla="*/ 61 w 122"/>
                <a:gd name="T9" fmla="*/ 93 h 157"/>
                <a:gd name="T10" fmla="*/ 4 w 122"/>
                <a:gd name="T11" fmla="*/ 47 h 157"/>
                <a:gd name="T12" fmla="*/ 62 w 122"/>
                <a:gd name="T13" fmla="*/ 0 h 157"/>
                <a:gd name="T14" fmla="*/ 118 w 122"/>
                <a:gd name="T15" fmla="*/ 43 h 157"/>
                <a:gd name="T16" fmla="*/ 87 w 122"/>
                <a:gd name="T17" fmla="*/ 52 h 157"/>
                <a:gd name="T18" fmla="*/ 62 w 122"/>
                <a:gd name="T19" fmla="*/ 30 h 157"/>
                <a:gd name="T20" fmla="*/ 38 w 122"/>
                <a:gd name="T21" fmla="*/ 45 h 157"/>
                <a:gd name="T22" fmla="*/ 67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8" y="121"/>
                    <a:pt x="88" y="110"/>
                  </a:cubicBezTo>
                  <a:cubicBezTo>
                    <a:pt x="88" y="103"/>
                    <a:pt x="84" y="97"/>
                    <a:pt x="61" y="93"/>
                  </a:cubicBezTo>
                  <a:cubicBezTo>
                    <a:pt x="30" y="87"/>
                    <a:pt x="4" y="78"/>
                    <a:pt x="4" y="47"/>
                  </a:cubicBezTo>
                  <a:cubicBezTo>
                    <a:pt x="4" y="21"/>
                    <a:pt x="26" y="0"/>
                    <a:pt x="62" y="0"/>
                  </a:cubicBezTo>
                  <a:cubicBezTo>
                    <a:pt x="92" y="0"/>
                    <a:pt x="112" y="16"/>
                    <a:pt x="118" y="43"/>
                  </a:cubicBezTo>
                  <a:cubicBezTo>
                    <a:pt x="87" y="52"/>
                    <a:pt x="87" y="52"/>
                    <a:pt x="87" y="52"/>
                  </a:cubicBezTo>
                  <a:cubicBezTo>
                    <a:pt x="85" y="41"/>
                    <a:pt x="78" y="30"/>
                    <a:pt x="62" y="30"/>
                  </a:cubicBezTo>
                  <a:cubicBezTo>
                    <a:pt x="45" y="30"/>
                    <a:pt x="38" y="38"/>
                    <a:pt x="38" y="45"/>
                  </a:cubicBezTo>
                  <a:cubicBezTo>
                    <a:pt x="38" y="55"/>
                    <a:pt x="48" y="59"/>
                    <a:pt x="67" y="62"/>
                  </a:cubicBezTo>
                  <a:cubicBezTo>
                    <a:pt x="100"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21" hidden="1"/>
            <p:cNvSpPr>
              <a:spLocks/>
            </p:cNvSpPr>
            <p:nvPr userDrawn="1"/>
          </p:nvSpPr>
          <p:spPr bwMode="auto">
            <a:xfrm>
              <a:off x="5545138" y="-115888"/>
              <a:ext cx="25400" cy="47625"/>
            </a:xfrm>
            <a:custGeom>
              <a:avLst/>
              <a:gdLst>
                <a:gd name="T0" fmla="*/ 26 w 104"/>
                <a:gd name="T1" fmla="*/ 147 h 191"/>
                <a:gd name="T2" fmla="*/ 26 w 104"/>
                <a:gd name="T3" fmla="*/ 70 h 191"/>
                <a:gd name="T4" fmla="*/ 0 w 104"/>
                <a:gd name="T5" fmla="*/ 70 h 191"/>
                <a:gd name="T6" fmla="*/ 0 w 104"/>
                <a:gd name="T7" fmla="*/ 39 h 191"/>
                <a:gd name="T8" fmla="*/ 26 w 104"/>
                <a:gd name="T9" fmla="*/ 39 h 191"/>
                <a:gd name="T10" fmla="*/ 26 w 104"/>
                <a:gd name="T11" fmla="*/ 0 h 191"/>
                <a:gd name="T12" fmla="*/ 62 w 104"/>
                <a:gd name="T13" fmla="*/ 0 h 191"/>
                <a:gd name="T14" fmla="*/ 62 w 104"/>
                <a:gd name="T15" fmla="*/ 39 h 191"/>
                <a:gd name="T16" fmla="*/ 99 w 104"/>
                <a:gd name="T17" fmla="*/ 39 h 191"/>
                <a:gd name="T18" fmla="*/ 99 w 104"/>
                <a:gd name="T19" fmla="*/ 70 h 191"/>
                <a:gd name="T20" fmla="*/ 62 w 104"/>
                <a:gd name="T21" fmla="*/ 70 h 191"/>
                <a:gd name="T22" fmla="*/ 62 w 104"/>
                <a:gd name="T23" fmla="*/ 142 h 191"/>
                <a:gd name="T24" fmla="*/ 76 w 104"/>
                <a:gd name="T25" fmla="*/ 158 h 191"/>
                <a:gd name="T26" fmla="*/ 89 w 104"/>
                <a:gd name="T27" fmla="*/ 153 h 191"/>
                <a:gd name="T28" fmla="*/ 104 w 104"/>
                <a:gd name="T29" fmla="*/ 178 h 191"/>
                <a:gd name="T30" fmla="*/ 68 w 104"/>
                <a:gd name="T31" fmla="*/ 191 h 191"/>
                <a:gd name="T32" fmla="*/ 26 w 104"/>
                <a:gd name="T33" fmla="*/ 14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91">
                  <a:moveTo>
                    <a:pt x="26" y="147"/>
                  </a:moveTo>
                  <a:cubicBezTo>
                    <a:pt x="26" y="70"/>
                    <a:pt x="26" y="70"/>
                    <a:pt x="26" y="70"/>
                  </a:cubicBezTo>
                  <a:cubicBezTo>
                    <a:pt x="0" y="70"/>
                    <a:pt x="0" y="70"/>
                    <a:pt x="0" y="70"/>
                  </a:cubicBezTo>
                  <a:cubicBezTo>
                    <a:pt x="0" y="39"/>
                    <a:pt x="0" y="39"/>
                    <a:pt x="0" y="39"/>
                  </a:cubicBezTo>
                  <a:cubicBezTo>
                    <a:pt x="26" y="39"/>
                    <a:pt x="26" y="39"/>
                    <a:pt x="26" y="39"/>
                  </a:cubicBezTo>
                  <a:cubicBezTo>
                    <a:pt x="26" y="0"/>
                    <a:pt x="26" y="0"/>
                    <a:pt x="26" y="0"/>
                  </a:cubicBezTo>
                  <a:cubicBezTo>
                    <a:pt x="62" y="0"/>
                    <a:pt x="62" y="0"/>
                    <a:pt x="62" y="0"/>
                  </a:cubicBezTo>
                  <a:cubicBezTo>
                    <a:pt x="62" y="39"/>
                    <a:pt x="62" y="39"/>
                    <a:pt x="62" y="39"/>
                  </a:cubicBezTo>
                  <a:cubicBezTo>
                    <a:pt x="99" y="39"/>
                    <a:pt x="99" y="39"/>
                    <a:pt x="99" y="39"/>
                  </a:cubicBezTo>
                  <a:cubicBezTo>
                    <a:pt x="99" y="70"/>
                    <a:pt x="99" y="70"/>
                    <a:pt x="99" y="70"/>
                  </a:cubicBezTo>
                  <a:cubicBezTo>
                    <a:pt x="62" y="70"/>
                    <a:pt x="62" y="70"/>
                    <a:pt x="62" y="70"/>
                  </a:cubicBezTo>
                  <a:cubicBezTo>
                    <a:pt x="62" y="142"/>
                    <a:pt x="62" y="142"/>
                    <a:pt x="62" y="142"/>
                  </a:cubicBezTo>
                  <a:cubicBezTo>
                    <a:pt x="62" y="153"/>
                    <a:pt x="67" y="158"/>
                    <a:pt x="76" y="158"/>
                  </a:cubicBezTo>
                  <a:cubicBezTo>
                    <a:pt x="82" y="158"/>
                    <a:pt x="87" y="155"/>
                    <a:pt x="89" y="153"/>
                  </a:cubicBezTo>
                  <a:cubicBezTo>
                    <a:pt x="104" y="178"/>
                    <a:pt x="104" y="178"/>
                    <a:pt x="104" y="178"/>
                  </a:cubicBezTo>
                  <a:cubicBezTo>
                    <a:pt x="100" y="183"/>
                    <a:pt x="88" y="191"/>
                    <a:pt x="68" y="191"/>
                  </a:cubicBezTo>
                  <a:cubicBezTo>
                    <a:pt x="45" y="191"/>
                    <a:pt x="26" y="176"/>
                    <a:pt x="2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22" hidden="1"/>
            <p:cNvSpPr>
              <a:spLocks noEditPoints="1"/>
            </p:cNvSpPr>
            <p:nvPr userDrawn="1"/>
          </p:nvSpPr>
          <p:spPr bwMode="auto">
            <a:xfrm>
              <a:off x="5591175" y="-122238"/>
              <a:ext cx="9525" cy="52388"/>
            </a:xfrm>
            <a:custGeom>
              <a:avLst/>
              <a:gdLst>
                <a:gd name="T0" fmla="*/ 0 w 42"/>
                <a:gd name="T1" fmla="*/ 21 h 211"/>
                <a:gd name="T2" fmla="*/ 20 w 42"/>
                <a:gd name="T3" fmla="*/ 0 h 211"/>
                <a:gd name="T4" fmla="*/ 42 w 42"/>
                <a:gd name="T5" fmla="*/ 21 h 211"/>
                <a:gd name="T6" fmla="*/ 20 w 42"/>
                <a:gd name="T7" fmla="*/ 42 h 211"/>
                <a:gd name="T8" fmla="*/ 0 w 42"/>
                <a:gd name="T9" fmla="*/ 21 h 211"/>
                <a:gd name="T10" fmla="*/ 3 w 42"/>
                <a:gd name="T11" fmla="*/ 63 h 211"/>
                <a:gd name="T12" fmla="*/ 39 w 42"/>
                <a:gd name="T13" fmla="*/ 63 h 211"/>
                <a:gd name="T14" fmla="*/ 39 w 42"/>
                <a:gd name="T15" fmla="*/ 211 h 211"/>
                <a:gd name="T16" fmla="*/ 3 w 42"/>
                <a:gd name="T17" fmla="*/ 211 h 211"/>
                <a:gd name="T18" fmla="*/ 3 w 42"/>
                <a:gd name="T19" fmla="*/ 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1">
                  <a:moveTo>
                    <a:pt x="0" y="21"/>
                  </a:moveTo>
                  <a:cubicBezTo>
                    <a:pt x="0" y="10"/>
                    <a:pt x="9" y="0"/>
                    <a:pt x="20" y="0"/>
                  </a:cubicBezTo>
                  <a:cubicBezTo>
                    <a:pt x="32" y="0"/>
                    <a:pt x="42" y="10"/>
                    <a:pt x="42" y="21"/>
                  </a:cubicBezTo>
                  <a:cubicBezTo>
                    <a:pt x="42" y="33"/>
                    <a:pt x="32" y="42"/>
                    <a:pt x="20" y="42"/>
                  </a:cubicBezTo>
                  <a:cubicBezTo>
                    <a:pt x="9" y="42"/>
                    <a:pt x="0" y="33"/>
                    <a:pt x="0" y="21"/>
                  </a:cubicBezTo>
                  <a:close/>
                  <a:moveTo>
                    <a:pt x="3" y="63"/>
                  </a:moveTo>
                  <a:cubicBezTo>
                    <a:pt x="39" y="63"/>
                    <a:pt x="39" y="63"/>
                    <a:pt x="39" y="63"/>
                  </a:cubicBezTo>
                  <a:cubicBezTo>
                    <a:pt x="39" y="211"/>
                    <a:pt x="39" y="211"/>
                    <a:pt x="39" y="211"/>
                  </a:cubicBezTo>
                  <a:cubicBezTo>
                    <a:pt x="3" y="211"/>
                    <a:pt x="3" y="211"/>
                    <a:pt x="3" y="211"/>
                  </a:cubicBezTo>
                  <a:lnTo>
                    <a:pt x="3"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23" hidden="1"/>
            <p:cNvSpPr>
              <a:spLocks/>
            </p:cNvSpPr>
            <p:nvPr userDrawn="1"/>
          </p:nvSpPr>
          <p:spPr bwMode="auto">
            <a:xfrm>
              <a:off x="5608638" y="-107950"/>
              <a:ext cx="33338" cy="38100"/>
            </a:xfrm>
            <a:custGeom>
              <a:avLst/>
              <a:gdLst>
                <a:gd name="T0" fmla="*/ 0 w 133"/>
                <a:gd name="T1" fmla="*/ 5 h 153"/>
                <a:gd name="T2" fmla="*/ 29 w 133"/>
                <a:gd name="T3" fmla="*/ 5 h 153"/>
                <a:gd name="T4" fmla="*/ 34 w 133"/>
                <a:gd name="T5" fmla="*/ 22 h 153"/>
                <a:gd name="T6" fmla="*/ 79 w 133"/>
                <a:gd name="T7" fmla="*/ 0 h 153"/>
                <a:gd name="T8" fmla="*/ 133 w 133"/>
                <a:gd name="T9" fmla="*/ 63 h 153"/>
                <a:gd name="T10" fmla="*/ 133 w 133"/>
                <a:gd name="T11" fmla="*/ 153 h 153"/>
                <a:gd name="T12" fmla="*/ 97 w 133"/>
                <a:gd name="T13" fmla="*/ 153 h 153"/>
                <a:gd name="T14" fmla="*/ 97 w 133"/>
                <a:gd name="T15" fmla="*/ 68 h 153"/>
                <a:gd name="T16" fmla="*/ 68 w 133"/>
                <a:gd name="T17" fmla="*/ 33 h 153"/>
                <a:gd name="T18" fmla="*/ 35 w 133"/>
                <a:gd name="T19" fmla="*/ 71 h 153"/>
                <a:gd name="T20" fmla="*/ 35 w 133"/>
                <a:gd name="T21" fmla="*/ 153 h 153"/>
                <a:gd name="T22" fmla="*/ 0 w 133"/>
                <a:gd name="T23" fmla="*/ 153 h 153"/>
                <a:gd name="T24" fmla="*/ 0 w 133"/>
                <a:gd name="T25"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53">
                  <a:moveTo>
                    <a:pt x="0" y="5"/>
                  </a:moveTo>
                  <a:cubicBezTo>
                    <a:pt x="29" y="5"/>
                    <a:pt x="29" y="5"/>
                    <a:pt x="29" y="5"/>
                  </a:cubicBezTo>
                  <a:cubicBezTo>
                    <a:pt x="34" y="22"/>
                    <a:pt x="34" y="22"/>
                    <a:pt x="34" y="22"/>
                  </a:cubicBezTo>
                  <a:cubicBezTo>
                    <a:pt x="43" y="10"/>
                    <a:pt x="57" y="0"/>
                    <a:pt x="79" y="0"/>
                  </a:cubicBezTo>
                  <a:cubicBezTo>
                    <a:pt x="113" y="0"/>
                    <a:pt x="133" y="20"/>
                    <a:pt x="133" y="63"/>
                  </a:cubicBezTo>
                  <a:cubicBezTo>
                    <a:pt x="133" y="153"/>
                    <a:pt x="133" y="153"/>
                    <a:pt x="133" y="153"/>
                  </a:cubicBezTo>
                  <a:cubicBezTo>
                    <a:pt x="97" y="153"/>
                    <a:pt x="97" y="153"/>
                    <a:pt x="97" y="153"/>
                  </a:cubicBezTo>
                  <a:cubicBezTo>
                    <a:pt x="97" y="68"/>
                    <a:pt x="97" y="68"/>
                    <a:pt x="97" y="68"/>
                  </a:cubicBezTo>
                  <a:cubicBezTo>
                    <a:pt x="97" y="42"/>
                    <a:pt x="85" y="33"/>
                    <a:pt x="68" y="33"/>
                  </a:cubicBezTo>
                  <a:cubicBezTo>
                    <a:pt x="50" y="33"/>
                    <a:pt x="35" y="46"/>
                    <a:pt x="35" y="71"/>
                  </a:cubicBezTo>
                  <a:cubicBezTo>
                    <a:pt x="35" y="153"/>
                    <a:pt x="35" y="153"/>
                    <a:pt x="35" y="153"/>
                  </a:cubicBezTo>
                  <a:cubicBezTo>
                    <a:pt x="0" y="153"/>
                    <a:pt x="0" y="153"/>
                    <a:pt x="0" y="153"/>
                  </a:cubicBez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24" hidden="1"/>
            <p:cNvSpPr>
              <a:spLocks/>
            </p:cNvSpPr>
            <p:nvPr userDrawn="1"/>
          </p:nvSpPr>
          <p:spPr bwMode="auto">
            <a:xfrm>
              <a:off x="5662613" y="-120650"/>
              <a:ext cx="66675" cy="50800"/>
            </a:xfrm>
            <a:custGeom>
              <a:avLst/>
              <a:gdLst>
                <a:gd name="T0" fmla="*/ 42 w 42"/>
                <a:gd name="T1" fmla="*/ 0 h 32"/>
                <a:gd name="T2" fmla="*/ 33 w 42"/>
                <a:gd name="T3" fmla="*/ 32 h 32"/>
                <a:gd name="T4" fmla="*/ 28 w 42"/>
                <a:gd name="T5" fmla="*/ 32 h 32"/>
                <a:gd name="T6" fmla="*/ 21 w 42"/>
                <a:gd name="T7" fmla="*/ 8 h 32"/>
                <a:gd name="T8" fmla="*/ 15 w 42"/>
                <a:gd name="T9" fmla="*/ 32 h 32"/>
                <a:gd name="T10" fmla="*/ 9 w 42"/>
                <a:gd name="T11" fmla="*/ 32 h 32"/>
                <a:gd name="T12" fmla="*/ 0 w 42"/>
                <a:gd name="T13" fmla="*/ 0 h 32"/>
                <a:gd name="T14" fmla="*/ 6 w 42"/>
                <a:gd name="T15" fmla="*/ 0 h 32"/>
                <a:gd name="T16" fmla="*/ 12 w 42"/>
                <a:gd name="T17" fmla="*/ 24 h 32"/>
                <a:gd name="T18" fmla="*/ 19 w 42"/>
                <a:gd name="T19" fmla="*/ 0 h 32"/>
                <a:gd name="T20" fmla="*/ 24 w 42"/>
                <a:gd name="T21" fmla="*/ 0 h 32"/>
                <a:gd name="T22" fmla="*/ 31 w 42"/>
                <a:gd name="T23" fmla="*/ 23 h 32"/>
                <a:gd name="T24" fmla="*/ 37 w 42"/>
                <a:gd name="T25" fmla="*/ 0 h 32"/>
                <a:gd name="T26" fmla="*/ 42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42" y="0"/>
                  </a:moveTo>
                  <a:lnTo>
                    <a:pt x="33" y="32"/>
                  </a:lnTo>
                  <a:lnTo>
                    <a:pt x="28" y="32"/>
                  </a:lnTo>
                  <a:lnTo>
                    <a:pt x="21" y="8"/>
                  </a:lnTo>
                  <a:lnTo>
                    <a:pt x="15" y="32"/>
                  </a:lnTo>
                  <a:lnTo>
                    <a:pt x="9" y="32"/>
                  </a:lnTo>
                  <a:lnTo>
                    <a:pt x="0" y="0"/>
                  </a:lnTo>
                  <a:lnTo>
                    <a:pt x="6" y="0"/>
                  </a:lnTo>
                  <a:lnTo>
                    <a:pt x="12" y="24"/>
                  </a:lnTo>
                  <a:lnTo>
                    <a:pt x="19" y="0"/>
                  </a:lnTo>
                  <a:lnTo>
                    <a:pt x="24" y="0"/>
                  </a:lnTo>
                  <a:lnTo>
                    <a:pt x="31" y="23"/>
                  </a:lnTo>
                  <a:lnTo>
                    <a:pt x="37" y="0"/>
                  </a:lnTo>
                  <a:lnTo>
                    <a:pt x="4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25" hidden="1"/>
            <p:cNvSpPr>
              <a:spLocks noEditPoints="1"/>
            </p:cNvSpPr>
            <p:nvPr userDrawn="1"/>
          </p:nvSpPr>
          <p:spPr bwMode="auto">
            <a:xfrm>
              <a:off x="5729288" y="-107950"/>
              <a:ext cx="31750" cy="39688"/>
            </a:xfrm>
            <a:custGeom>
              <a:avLst/>
              <a:gdLst>
                <a:gd name="T0" fmla="*/ 0 w 126"/>
                <a:gd name="T1" fmla="*/ 111 h 157"/>
                <a:gd name="T2" fmla="*/ 59 w 126"/>
                <a:gd name="T3" fmla="*/ 62 h 157"/>
                <a:gd name="T4" fmla="*/ 90 w 126"/>
                <a:gd name="T5" fmla="*/ 58 h 157"/>
                <a:gd name="T6" fmla="*/ 90 w 126"/>
                <a:gd name="T7" fmla="*/ 56 h 157"/>
                <a:gd name="T8" fmla="*/ 63 w 126"/>
                <a:gd name="T9" fmla="*/ 29 h 157"/>
                <a:gd name="T10" fmla="*/ 34 w 126"/>
                <a:gd name="T11" fmla="*/ 53 h 157"/>
                <a:gd name="T12" fmla="*/ 2 w 126"/>
                <a:gd name="T13" fmla="*/ 45 h 157"/>
                <a:gd name="T14" fmla="*/ 64 w 126"/>
                <a:gd name="T15" fmla="*/ 0 h 157"/>
                <a:gd name="T16" fmla="*/ 126 w 126"/>
                <a:gd name="T17" fmla="*/ 55 h 157"/>
                <a:gd name="T18" fmla="*/ 126 w 126"/>
                <a:gd name="T19" fmla="*/ 153 h 157"/>
                <a:gd name="T20" fmla="*/ 96 w 126"/>
                <a:gd name="T21" fmla="*/ 153 h 157"/>
                <a:gd name="T22" fmla="*/ 92 w 126"/>
                <a:gd name="T23" fmla="*/ 139 h 157"/>
                <a:gd name="T24" fmla="*/ 51 w 126"/>
                <a:gd name="T25" fmla="*/ 157 h 157"/>
                <a:gd name="T26" fmla="*/ 0 w 126"/>
                <a:gd name="T27" fmla="*/ 111 h 157"/>
                <a:gd name="T28" fmla="*/ 90 w 126"/>
                <a:gd name="T29" fmla="*/ 101 h 157"/>
                <a:gd name="T30" fmla="*/ 90 w 126"/>
                <a:gd name="T31" fmla="*/ 84 h 157"/>
                <a:gd name="T32" fmla="*/ 61 w 126"/>
                <a:gd name="T33" fmla="*/ 88 h 157"/>
                <a:gd name="T34" fmla="*/ 34 w 126"/>
                <a:gd name="T35" fmla="*/ 109 h 157"/>
                <a:gd name="T36" fmla="*/ 60 w 126"/>
                <a:gd name="T37" fmla="*/ 128 h 157"/>
                <a:gd name="T38" fmla="*/ 90 w 126"/>
                <a:gd name="T39"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57">
                  <a:moveTo>
                    <a:pt x="0" y="111"/>
                  </a:moveTo>
                  <a:cubicBezTo>
                    <a:pt x="0" y="90"/>
                    <a:pt x="11" y="69"/>
                    <a:pt x="59" y="62"/>
                  </a:cubicBezTo>
                  <a:cubicBezTo>
                    <a:pt x="90" y="58"/>
                    <a:pt x="90" y="58"/>
                    <a:pt x="90" y="58"/>
                  </a:cubicBezTo>
                  <a:cubicBezTo>
                    <a:pt x="90" y="56"/>
                    <a:pt x="90" y="56"/>
                    <a:pt x="90" y="56"/>
                  </a:cubicBezTo>
                  <a:cubicBezTo>
                    <a:pt x="90" y="39"/>
                    <a:pt x="82" y="29"/>
                    <a:pt x="63" y="29"/>
                  </a:cubicBezTo>
                  <a:cubicBezTo>
                    <a:pt x="44" y="29"/>
                    <a:pt x="36" y="38"/>
                    <a:pt x="34" y="53"/>
                  </a:cubicBezTo>
                  <a:cubicBezTo>
                    <a:pt x="2" y="45"/>
                    <a:pt x="2" y="45"/>
                    <a:pt x="2" y="45"/>
                  </a:cubicBezTo>
                  <a:cubicBezTo>
                    <a:pt x="10" y="16"/>
                    <a:pt x="29" y="0"/>
                    <a:pt x="64" y="0"/>
                  </a:cubicBezTo>
                  <a:cubicBezTo>
                    <a:pt x="97" y="0"/>
                    <a:pt x="126" y="17"/>
                    <a:pt x="126" y="55"/>
                  </a:cubicBezTo>
                  <a:cubicBezTo>
                    <a:pt x="126" y="153"/>
                    <a:pt x="126" y="153"/>
                    <a:pt x="126" y="153"/>
                  </a:cubicBezTo>
                  <a:cubicBezTo>
                    <a:pt x="96" y="153"/>
                    <a:pt x="96" y="153"/>
                    <a:pt x="96" y="153"/>
                  </a:cubicBezTo>
                  <a:cubicBezTo>
                    <a:pt x="92" y="139"/>
                    <a:pt x="92" y="139"/>
                    <a:pt x="92" y="139"/>
                  </a:cubicBezTo>
                  <a:cubicBezTo>
                    <a:pt x="86" y="148"/>
                    <a:pt x="75" y="157"/>
                    <a:pt x="51" y="157"/>
                  </a:cubicBezTo>
                  <a:cubicBezTo>
                    <a:pt x="23" y="157"/>
                    <a:pt x="0" y="139"/>
                    <a:pt x="0" y="111"/>
                  </a:cubicBezTo>
                  <a:close/>
                  <a:moveTo>
                    <a:pt x="90" y="101"/>
                  </a:moveTo>
                  <a:cubicBezTo>
                    <a:pt x="90" y="84"/>
                    <a:pt x="90" y="84"/>
                    <a:pt x="90" y="84"/>
                  </a:cubicBezTo>
                  <a:cubicBezTo>
                    <a:pt x="61" y="88"/>
                    <a:pt x="61" y="88"/>
                    <a:pt x="61" y="88"/>
                  </a:cubicBezTo>
                  <a:cubicBezTo>
                    <a:pt x="42" y="91"/>
                    <a:pt x="34" y="97"/>
                    <a:pt x="34" y="109"/>
                  </a:cubicBezTo>
                  <a:cubicBezTo>
                    <a:pt x="34" y="120"/>
                    <a:pt x="44" y="128"/>
                    <a:pt x="60" y="128"/>
                  </a:cubicBezTo>
                  <a:cubicBezTo>
                    <a:pt x="76" y="128"/>
                    <a:pt x="90" y="119"/>
                    <a:pt x="90"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Rectangle 26" hidden="1"/>
            <p:cNvSpPr>
              <a:spLocks noChangeArrowheads="1"/>
            </p:cNvSpPr>
            <p:nvPr userDrawn="1"/>
          </p:nvSpPr>
          <p:spPr bwMode="auto">
            <a:xfrm>
              <a:off x="5768975" y="-120650"/>
              <a:ext cx="7938"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27" hidden="1"/>
            <p:cNvSpPr>
              <a:spLocks noEditPoints="1"/>
            </p:cNvSpPr>
            <p:nvPr userDrawn="1"/>
          </p:nvSpPr>
          <p:spPr bwMode="auto">
            <a:xfrm>
              <a:off x="5784850" y="-107950"/>
              <a:ext cx="34925" cy="39688"/>
            </a:xfrm>
            <a:custGeom>
              <a:avLst/>
              <a:gdLst>
                <a:gd name="T0" fmla="*/ 34 w 145"/>
                <a:gd name="T1" fmla="*/ 90 h 157"/>
                <a:gd name="T2" fmla="*/ 75 w 145"/>
                <a:gd name="T3" fmla="*/ 128 h 157"/>
                <a:gd name="T4" fmla="*/ 111 w 145"/>
                <a:gd name="T5" fmla="*/ 105 h 157"/>
                <a:gd name="T6" fmla="*/ 141 w 145"/>
                <a:gd name="T7" fmla="*/ 114 h 157"/>
                <a:gd name="T8" fmla="*/ 75 w 145"/>
                <a:gd name="T9" fmla="*/ 157 h 157"/>
                <a:gd name="T10" fmla="*/ 0 w 145"/>
                <a:gd name="T11" fmla="*/ 79 h 157"/>
                <a:gd name="T12" fmla="*/ 74 w 145"/>
                <a:gd name="T13" fmla="*/ 0 h 157"/>
                <a:gd name="T14" fmla="*/ 145 w 145"/>
                <a:gd name="T15" fmla="*/ 77 h 157"/>
                <a:gd name="T16" fmla="*/ 145 w 145"/>
                <a:gd name="T17" fmla="*/ 90 h 157"/>
                <a:gd name="T18" fmla="*/ 34 w 145"/>
                <a:gd name="T19" fmla="*/ 90 h 157"/>
                <a:gd name="T20" fmla="*/ 75 w 145"/>
                <a:gd name="T21" fmla="*/ 30 h 157"/>
                <a:gd name="T22" fmla="*/ 34 w 145"/>
                <a:gd name="T23" fmla="*/ 63 h 157"/>
                <a:gd name="T24" fmla="*/ 113 w 145"/>
                <a:gd name="T25" fmla="*/ 63 h 157"/>
                <a:gd name="T26" fmla="*/ 75 w 145"/>
                <a:gd name="T27"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57">
                  <a:moveTo>
                    <a:pt x="34" y="90"/>
                  </a:moveTo>
                  <a:cubicBezTo>
                    <a:pt x="35" y="109"/>
                    <a:pt x="51" y="128"/>
                    <a:pt x="75" y="128"/>
                  </a:cubicBezTo>
                  <a:cubicBezTo>
                    <a:pt x="96" y="128"/>
                    <a:pt x="107" y="115"/>
                    <a:pt x="111" y="105"/>
                  </a:cubicBezTo>
                  <a:cubicBezTo>
                    <a:pt x="141" y="114"/>
                    <a:pt x="141" y="114"/>
                    <a:pt x="141" y="114"/>
                  </a:cubicBezTo>
                  <a:cubicBezTo>
                    <a:pt x="132" y="138"/>
                    <a:pt x="111" y="157"/>
                    <a:pt x="75" y="157"/>
                  </a:cubicBezTo>
                  <a:cubicBezTo>
                    <a:pt x="32" y="157"/>
                    <a:pt x="0" y="124"/>
                    <a:pt x="0" y="79"/>
                  </a:cubicBezTo>
                  <a:cubicBezTo>
                    <a:pt x="0" y="34"/>
                    <a:pt x="32" y="0"/>
                    <a:pt x="74" y="0"/>
                  </a:cubicBezTo>
                  <a:cubicBezTo>
                    <a:pt x="118" y="0"/>
                    <a:pt x="145" y="32"/>
                    <a:pt x="145" y="77"/>
                  </a:cubicBezTo>
                  <a:cubicBezTo>
                    <a:pt x="145" y="90"/>
                    <a:pt x="145" y="90"/>
                    <a:pt x="145" y="90"/>
                  </a:cubicBezTo>
                  <a:lnTo>
                    <a:pt x="34" y="90"/>
                  </a:lnTo>
                  <a:close/>
                  <a:moveTo>
                    <a:pt x="75" y="30"/>
                  </a:moveTo>
                  <a:cubicBezTo>
                    <a:pt x="51" y="30"/>
                    <a:pt x="37" y="46"/>
                    <a:pt x="34" y="63"/>
                  </a:cubicBezTo>
                  <a:cubicBezTo>
                    <a:pt x="113" y="63"/>
                    <a:pt x="113" y="63"/>
                    <a:pt x="113" y="63"/>
                  </a:cubicBezTo>
                  <a:cubicBezTo>
                    <a:pt x="112" y="50"/>
                    <a:pt x="100" y="30"/>
                    <a:pt x="7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28" hidden="1"/>
            <p:cNvSpPr>
              <a:spLocks/>
            </p:cNvSpPr>
            <p:nvPr userDrawn="1"/>
          </p:nvSpPr>
          <p:spPr bwMode="auto">
            <a:xfrm>
              <a:off x="5824538" y="-107950"/>
              <a:ext cx="30163" cy="39688"/>
            </a:xfrm>
            <a:custGeom>
              <a:avLst/>
              <a:gdLst>
                <a:gd name="T0" fmla="*/ 0 w 122"/>
                <a:gd name="T1" fmla="*/ 113 h 157"/>
                <a:gd name="T2" fmla="*/ 32 w 122"/>
                <a:gd name="T3" fmla="*/ 103 h 157"/>
                <a:gd name="T4" fmla="*/ 62 w 122"/>
                <a:gd name="T5" fmla="*/ 127 h 157"/>
                <a:gd name="T6" fmla="*/ 89 w 122"/>
                <a:gd name="T7" fmla="*/ 110 h 157"/>
                <a:gd name="T8" fmla="*/ 61 w 122"/>
                <a:gd name="T9" fmla="*/ 93 h 157"/>
                <a:gd name="T10" fmla="*/ 4 w 122"/>
                <a:gd name="T11" fmla="*/ 47 h 157"/>
                <a:gd name="T12" fmla="*/ 62 w 122"/>
                <a:gd name="T13" fmla="*/ 0 h 157"/>
                <a:gd name="T14" fmla="*/ 119 w 122"/>
                <a:gd name="T15" fmla="*/ 43 h 157"/>
                <a:gd name="T16" fmla="*/ 87 w 122"/>
                <a:gd name="T17" fmla="*/ 52 h 157"/>
                <a:gd name="T18" fmla="*/ 62 w 122"/>
                <a:gd name="T19" fmla="*/ 30 h 157"/>
                <a:gd name="T20" fmla="*/ 38 w 122"/>
                <a:gd name="T21" fmla="*/ 45 h 157"/>
                <a:gd name="T22" fmla="*/ 68 w 122"/>
                <a:gd name="T23" fmla="*/ 62 h 157"/>
                <a:gd name="T24" fmla="*/ 122 w 122"/>
                <a:gd name="T25" fmla="*/ 110 h 157"/>
                <a:gd name="T26" fmla="*/ 62 w 122"/>
                <a:gd name="T27" fmla="*/ 157 h 157"/>
                <a:gd name="T28" fmla="*/ 0 w 122"/>
                <a:gd name="T29"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57">
                  <a:moveTo>
                    <a:pt x="0" y="113"/>
                  </a:moveTo>
                  <a:cubicBezTo>
                    <a:pt x="32" y="103"/>
                    <a:pt x="32" y="103"/>
                    <a:pt x="32" y="103"/>
                  </a:cubicBezTo>
                  <a:cubicBezTo>
                    <a:pt x="35" y="116"/>
                    <a:pt x="43" y="127"/>
                    <a:pt x="62" y="127"/>
                  </a:cubicBezTo>
                  <a:cubicBezTo>
                    <a:pt x="78" y="127"/>
                    <a:pt x="89" y="121"/>
                    <a:pt x="89" y="110"/>
                  </a:cubicBezTo>
                  <a:cubicBezTo>
                    <a:pt x="89" y="103"/>
                    <a:pt x="84" y="97"/>
                    <a:pt x="61" y="93"/>
                  </a:cubicBezTo>
                  <a:cubicBezTo>
                    <a:pt x="30" y="87"/>
                    <a:pt x="4" y="78"/>
                    <a:pt x="4" y="47"/>
                  </a:cubicBezTo>
                  <a:cubicBezTo>
                    <a:pt x="4" y="21"/>
                    <a:pt x="26" y="0"/>
                    <a:pt x="62" y="0"/>
                  </a:cubicBezTo>
                  <a:cubicBezTo>
                    <a:pt x="92" y="0"/>
                    <a:pt x="112" y="16"/>
                    <a:pt x="119" y="43"/>
                  </a:cubicBezTo>
                  <a:cubicBezTo>
                    <a:pt x="87" y="52"/>
                    <a:pt x="87" y="52"/>
                    <a:pt x="87" y="52"/>
                  </a:cubicBezTo>
                  <a:cubicBezTo>
                    <a:pt x="85" y="41"/>
                    <a:pt x="79" y="30"/>
                    <a:pt x="62" y="30"/>
                  </a:cubicBezTo>
                  <a:cubicBezTo>
                    <a:pt x="45" y="30"/>
                    <a:pt x="38" y="38"/>
                    <a:pt x="38" y="45"/>
                  </a:cubicBezTo>
                  <a:cubicBezTo>
                    <a:pt x="38" y="55"/>
                    <a:pt x="48" y="59"/>
                    <a:pt x="68" y="62"/>
                  </a:cubicBezTo>
                  <a:cubicBezTo>
                    <a:pt x="101" y="68"/>
                    <a:pt x="122" y="80"/>
                    <a:pt x="122" y="110"/>
                  </a:cubicBezTo>
                  <a:cubicBezTo>
                    <a:pt x="122" y="136"/>
                    <a:pt x="99" y="157"/>
                    <a:pt x="62" y="157"/>
                  </a:cubicBezTo>
                  <a:cubicBezTo>
                    <a:pt x="30" y="157"/>
                    <a:pt x="8" y="140"/>
                    <a:pt x="0"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29" hidden="1"/>
            <p:cNvSpPr>
              <a:spLocks/>
            </p:cNvSpPr>
            <p:nvPr userDrawn="1"/>
          </p:nvSpPr>
          <p:spPr bwMode="auto">
            <a:xfrm>
              <a:off x="4957763" y="-257175"/>
              <a:ext cx="82550" cy="88900"/>
            </a:xfrm>
            <a:custGeom>
              <a:avLst/>
              <a:gdLst>
                <a:gd name="T0" fmla="*/ 0 w 337"/>
                <a:gd name="T1" fmla="*/ 182 h 364"/>
                <a:gd name="T2" fmla="*/ 173 w 337"/>
                <a:gd name="T3" fmla="*/ 0 h 364"/>
                <a:gd name="T4" fmla="*/ 325 w 337"/>
                <a:gd name="T5" fmla="*/ 97 h 364"/>
                <a:gd name="T6" fmla="*/ 267 w 337"/>
                <a:gd name="T7" fmla="*/ 117 h 364"/>
                <a:gd name="T8" fmla="*/ 176 w 337"/>
                <a:gd name="T9" fmla="*/ 57 h 364"/>
                <a:gd name="T10" fmla="*/ 61 w 337"/>
                <a:gd name="T11" fmla="*/ 182 h 364"/>
                <a:gd name="T12" fmla="*/ 177 w 337"/>
                <a:gd name="T13" fmla="*/ 308 h 364"/>
                <a:gd name="T14" fmla="*/ 277 w 337"/>
                <a:gd name="T15" fmla="*/ 216 h 364"/>
                <a:gd name="T16" fmla="*/ 201 w 337"/>
                <a:gd name="T17" fmla="*/ 216 h 364"/>
                <a:gd name="T18" fmla="*/ 201 w 337"/>
                <a:gd name="T19" fmla="*/ 164 h 364"/>
                <a:gd name="T20" fmla="*/ 337 w 337"/>
                <a:gd name="T21" fmla="*/ 164 h 364"/>
                <a:gd name="T22" fmla="*/ 337 w 337"/>
                <a:gd name="T23" fmla="*/ 357 h 364"/>
                <a:gd name="T24" fmla="*/ 296 w 337"/>
                <a:gd name="T25" fmla="*/ 357 h 364"/>
                <a:gd name="T26" fmla="*/ 287 w 337"/>
                <a:gd name="T27" fmla="*/ 318 h 364"/>
                <a:gd name="T28" fmla="*/ 174 w 337"/>
                <a:gd name="T29" fmla="*/ 364 h 364"/>
                <a:gd name="T30" fmla="*/ 0 w 337"/>
                <a:gd name="T3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64">
                  <a:moveTo>
                    <a:pt x="0" y="182"/>
                  </a:moveTo>
                  <a:cubicBezTo>
                    <a:pt x="0" y="80"/>
                    <a:pt x="72" y="0"/>
                    <a:pt x="173" y="0"/>
                  </a:cubicBezTo>
                  <a:cubicBezTo>
                    <a:pt x="258" y="0"/>
                    <a:pt x="304" y="43"/>
                    <a:pt x="325" y="97"/>
                  </a:cubicBezTo>
                  <a:cubicBezTo>
                    <a:pt x="267" y="117"/>
                    <a:pt x="267" y="117"/>
                    <a:pt x="267" y="117"/>
                  </a:cubicBezTo>
                  <a:cubicBezTo>
                    <a:pt x="254" y="83"/>
                    <a:pt x="227" y="57"/>
                    <a:pt x="176" y="57"/>
                  </a:cubicBezTo>
                  <a:cubicBezTo>
                    <a:pt x="108" y="57"/>
                    <a:pt x="61" y="114"/>
                    <a:pt x="61" y="182"/>
                  </a:cubicBezTo>
                  <a:cubicBezTo>
                    <a:pt x="61" y="254"/>
                    <a:pt x="108" y="308"/>
                    <a:pt x="177" y="308"/>
                  </a:cubicBezTo>
                  <a:cubicBezTo>
                    <a:pt x="247" y="308"/>
                    <a:pt x="274" y="258"/>
                    <a:pt x="277" y="216"/>
                  </a:cubicBezTo>
                  <a:cubicBezTo>
                    <a:pt x="201" y="216"/>
                    <a:pt x="201" y="216"/>
                    <a:pt x="201" y="216"/>
                  </a:cubicBezTo>
                  <a:cubicBezTo>
                    <a:pt x="201" y="164"/>
                    <a:pt x="201" y="164"/>
                    <a:pt x="201" y="164"/>
                  </a:cubicBezTo>
                  <a:cubicBezTo>
                    <a:pt x="337" y="164"/>
                    <a:pt x="337" y="164"/>
                    <a:pt x="337" y="164"/>
                  </a:cubicBezTo>
                  <a:cubicBezTo>
                    <a:pt x="337" y="357"/>
                    <a:pt x="337" y="357"/>
                    <a:pt x="337" y="357"/>
                  </a:cubicBezTo>
                  <a:cubicBezTo>
                    <a:pt x="296" y="357"/>
                    <a:pt x="296" y="357"/>
                    <a:pt x="296" y="357"/>
                  </a:cubicBezTo>
                  <a:cubicBezTo>
                    <a:pt x="287" y="318"/>
                    <a:pt x="287" y="318"/>
                    <a:pt x="287" y="318"/>
                  </a:cubicBezTo>
                  <a:cubicBezTo>
                    <a:pt x="276" y="333"/>
                    <a:pt x="241" y="364"/>
                    <a:pt x="174" y="364"/>
                  </a:cubicBezTo>
                  <a:cubicBezTo>
                    <a:pt x="71" y="364"/>
                    <a:pt x="0" y="288"/>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Rectangle 30" hidden="1"/>
            <p:cNvSpPr>
              <a:spLocks noChangeArrowheads="1"/>
            </p:cNvSpPr>
            <p:nvPr userDrawn="1"/>
          </p:nvSpPr>
          <p:spPr bwMode="auto">
            <a:xfrm>
              <a:off x="5051425" y="-255588"/>
              <a:ext cx="14288" cy="857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31" hidden="1"/>
            <p:cNvSpPr>
              <a:spLocks noEditPoints="1"/>
            </p:cNvSpPr>
            <p:nvPr userDrawn="1"/>
          </p:nvSpPr>
          <p:spPr bwMode="auto">
            <a:xfrm>
              <a:off x="5075238" y="-231775"/>
              <a:ext cx="52388" cy="63500"/>
            </a:xfrm>
            <a:custGeom>
              <a:avLst/>
              <a:gdLst>
                <a:gd name="T0" fmla="*/ 0 w 212"/>
                <a:gd name="T1" fmla="*/ 186 h 263"/>
                <a:gd name="T2" fmla="*/ 99 w 212"/>
                <a:gd name="T3" fmla="*/ 104 h 263"/>
                <a:gd name="T4" fmla="*/ 152 w 212"/>
                <a:gd name="T5" fmla="*/ 96 h 263"/>
                <a:gd name="T6" fmla="*/ 152 w 212"/>
                <a:gd name="T7" fmla="*/ 93 h 263"/>
                <a:gd name="T8" fmla="*/ 106 w 212"/>
                <a:gd name="T9" fmla="*/ 48 h 263"/>
                <a:gd name="T10" fmla="*/ 57 w 212"/>
                <a:gd name="T11" fmla="*/ 88 h 263"/>
                <a:gd name="T12" fmla="*/ 4 w 212"/>
                <a:gd name="T13" fmla="*/ 75 h 263"/>
                <a:gd name="T14" fmla="*/ 108 w 212"/>
                <a:gd name="T15" fmla="*/ 0 h 263"/>
                <a:gd name="T16" fmla="*/ 212 w 212"/>
                <a:gd name="T17" fmla="*/ 92 h 263"/>
                <a:gd name="T18" fmla="*/ 212 w 212"/>
                <a:gd name="T19" fmla="*/ 256 h 263"/>
                <a:gd name="T20" fmla="*/ 162 w 212"/>
                <a:gd name="T21" fmla="*/ 256 h 263"/>
                <a:gd name="T22" fmla="*/ 155 w 212"/>
                <a:gd name="T23" fmla="*/ 234 h 263"/>
                <a:gd name="T24" fmla="*/ 86 w 212"/>
                <a:gd name="T25" fmla="*/ 263 h 263"/>
                <a:gd name="T26" fmla="*/ 0 w 212"/>
                <a:gd name="T27" fmla="*/ 186 h 263"/>
                <a:gd name="T28" fmla="*/ 152 w 212"/>
                <a:gd name="T29" fmla="*/ 169 h 263"/>
                <a:gd name="T30" fmla="*/ 152 w 212"/>
                <a:gd name="T31" fmla="*/ 140 h 263"/>
                <a:gd name="T32" fmla="*/ 103 w 212"/>
                <a:gd name="T33" fmla="*/ 147 h 263"/>
                <a:gd name="T34" fmla="*/ 58 w 212"/>
                <a:gd name="T35" fmla="*/ 183 h 263"/>
                <a:gd name="T36" fmla="*/ 102 w 212"/>
                <a:gd name="T37" fmla="*/ 215 h 263"/>
                <a:gd name="T38" fmla="*/ 152 w 212"/>
                <a:gd name="T3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63">
                  <a:moveTo>
                    <a:pt x="0" y="186"/>
                  </a:moveTo>
                  <a:cubicBezTo>
                    <a:pt x="0" y="150"/>
                    <a:pt x="19" y="115"/>
                    <a:pt x="99" y="104"/>
                  </a:cubicBezTo>
                  <a:cubicBezTo>
                    <a:pt x="152" y="96"/>
                    <a:pt x="152" y="96"/>
                    <a:pt x="152" y="96"/>
                  </a:cubicBezTo>
                  <a:cubicBezTo>
                    <a:pt x="152" y="93"/>
                    <a:pt x="152" y="93"/>
                    <a:pt x="152" y="93"/>
                  </a:cubicBezTo>
                  <a:cubicBezTo>
                    <a:pt x="152" y="65"/>
                    <a:pt x="138" y="48"/>
                    <a:pt x="106" y="48"/>
                  </a:cubicBezTo>
                  <a:cubicBezTo>
                    <a:pt x="75" y="48"/>
                    <a:pt x="61" y="63"/>
                    <a:pt x="57" y="88"/>
                  </a:cubicBezTo>
                  <a:cubicBezTo>
                    <a:pt x="4" y="75"/>
                    <a:pt x="4" y="75"/>
                    <a:pt x="4" y="75"/>
                  </a:cubicBezTo>
                  <a:cubicBezTo>
                    <a:pt x="17" y="26"/>
                    <a:pt x="49" y="0"/>
                    <a:pt x="108" y="0"/>
                  </a:cubicBezTo>
                  <a:cubicBezTo>
                    <a:pt x="164" y="0"/>
                    <a:pt x="212" y="27"/>
                    <a:pt x="212" y="92"/>
                  </a:cubicBezTo>
                  <a:cubicBezTo>
                    <a:pt x="212" y="256"/>
                    <a:pt x="212" y="256"/>
                    <a:pt x="212" y="256"/>
                  </a:cubicBezTo>
                  <a:cubicBezTo>
                    <a:pt x="162" y="256"/>
                    <a:pt x="162" y="256"/>
                    <a:pt x="162" y="256"/>
                  </a:cubicBezTo>
                  <a:cubicBezTo>
                    <a:pt x="155" y="234"/>
                    <a:pt x="155" y="234"/>
                    <a:pt x="155" y="234"/>
                  </a:cubicBezTo>
                  <a:cubicBezTo>
                    <a:pt x="145" y="248"/>
                    <a:pt x="126" y="263"/>
                    <a:pt x="86" y="263"/>
                  </a:cubicBezTo>
                  <a:cubicBezTo>
                    <a:pt x="39" y="263"/>
                    <a:pt x="0" y="234"/>
                    <a:pt x="0" y="186"/>
                  </a:cubicBezTo>
                  <a:close/>
                  <a:moveTo>
                    <a:pt x="152" y="169"/>
                  </a:moveTo>
                  <a:cubicBezTo>
                    <a:pt x="152" y="140"/>
                    <a:pt x="152" y="140"/>
                    <a:pt x="152" y="140"/>
                  </a:cubicBezTo>
                  <a:cubicBezTo>
                    <a:pt x="103" y="147"/>
                    <a:pt x="103" y="147"/>
                    <a:pt x="103" y="147"/>
                  </a:cubicBezTo>
                  <a:cubicBezTo>
                    <a:pt x="72" y="152"/>
                    <a:pt x="58" y="162"/>
                    <a:pt x="58" y="183"/>
                  </a:cubicBezTo>
                  <a:cubicBezTo>
                    <a:pt x="58" y="202"/>
                    <a:pt x="74" y="215"/>
                    <a:pt x="102" y="215"/>
                  </a:cubicBezTo>
                  <a:cubicBezTo>
                    <a:pt x="129" y="215"/>
                    <a:pt x="152" y="199"/>
                    <a:pt x="152" y="1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32" hidden="1"/>
            <p:cNvSpPr>
              <a:spLocks/>
            </p:cNvSpPr>
            <p:nvPr userDrawn="1"/>
          </p:nvSpPr>
          <p:spPr bwMode="auto">
            <a:xfrm>
              <a:off x="5140325" y="-231775"/>
              <a:ext cx="55563" cy="61913"/>
            </a:xfrm>
            <a:custGeom>
              <a:avLst/>
              <a:gdLst>
                <a:gd name="T0" fmla="*/ 0 w 224"/>
                <a:gd name="T1" fmla="*/ 7 h 256"/>
                <a:gd name="T2" fmla="*/ 50 w 224"/>
                <a:gd name="T3" fmla="*/ 7 h 256"/>
                <a:gd name="T4" fmla="*/ 58 w 224"/>
                <a:gd name="T5" fmla="*/ 37 h 256"/>
                <a:gd name="T6" fmla="*/ 134 w 224"/>
                <a:gd name="T7" fmla="*/ 0 h 256"/>
                <a:gd name="T8" fmla="*/ 224 w 224"/>
                <a:gd name="T9" fmla="*/ 105 h 256"/>
                <a:gd name="T10" fmla="*/ 224 w 224"/>
                <a:gd name="T11" fmla="*/ 256 h 256"/>
                <a:gd name="T12" fmla="*/ 164 w 224"/>
                <a:gd name="T13" fmla="*/ 256 h 256"/>
                <a:gd name="T14" fmla="*/ 164 w 224"/>
                <a:gd name="T15" fmla="*/ 113 h 256"/>
                <a:gd name="T16" fmla="*/ 115 w 224"/>
                <a:gd name="T17" fmla="*/ 55 h 256"/>
                <a:gd name="T18" fmla="*/ 60 w 224"/>
                <a:gd name="T19" fmla="*/ 119 h 256"/>
                <a:gd name="T20" fmla="*/ 60 w 224"/>
                <a:gd name="T21" fmla="*/ 256 h 256"/>
                <a:gd name="T22" fmla="*/ 0 w 224"/>
                <a:gd name="T23" fmla="*/ 256 h 256"/>
                <a:gd name="T24" fmla="*/ 0 w 224"/>
                <a:gd name="T25"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56">
                  <a:moveTo>
                    <a:pt x="0" y="7"/>
                  </a:moveTo>
                  <a:cubicBezTo>
                    <a:pt x="50" y="7"/>
                    <a:pt x="50" y="7"/>
                    <a:pt x="50" y="7"/>
                  </a:cubicBezTo>
                  <a:cubicBezTo>
                    <a:pt x="58" y="37"/>
                    <a:pt x="58" y="37"/>
                    <a:pt x="58" y="37"/>
                  </a:cubicBezTo>
                  <a:cubicBezTo>
                    <a:pt x="74" y="16"/>
                    <a:pt x="97" y="0"/>
                    <a:pt x="134" y="0"/>
                  </a:cubicBezTo>
                  <a:cubicBezTo>
                    <a:pt x="191" y="0"/>
                    <a:pt x="224" y="32"/>
                    <a:pt x="224" y="105"/>
                  </a:cubicBezTo>
                  <a:cubicBezTo>
                    <a:pt x="224" y="256"/>
                    <a:pt x="224" y="256"/>
                    <a:pt x="224" y="256"/>
                  </a:cubicBezTo>
                  <a:cubicBezTo>
                    <a:pt x="164" y="256"/>
                    <a:pt x="164" y="256"/>
                    <a:pt x="164" y="256"/>
                  </a:cubicBezTo>
                  <a:cubicBezTo>
                    <a:pt x="164" y="113"/>
                    <a:pt x="164" y="113"/>
                    <a:pt x="164" y="113"/>
                  </a:cubicBezTo>
                  <a:cubicBezTo>
                    <a:pt x="164" y="69"/>
                    <a:pt x="143" y="55"/>
                    <a:pt x="115" y="55"/>
                  </a:cubicBezTo>
                  <a:cubicBezTo>
                    <a:pt x="85" y="55"/>
                    <a:pt x="60" y="77"/>
                    <a:pt x="60" y="119"/>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33" hidden="1"/>
            <p:cNvSpPr>
              <a:spLocks noEditPoints="1"/>
            </p:cNvSpPr>
            <p:nvPr userDrawn="1"/>
          </p:nvSpPr>
          <p:spPr bwMode="auto">
            <a:xfrm>
              <a:off x="5207000" y="-255588"/>
              <a:ext cx="61913" cy="87313"/>
            </a:xfrm>
            <a:custGeom>
              <a:avLst/>
              <a:gdLst>
                <a:gd name="T0" fmla="*/ 0 w 258"/>
                <a:gd name="T1" fmla="*/ 225 h 357"/>
                <a:gd name="T2" fmla="*/ 121 w 258"/>
                <a:gd name="T3" fmla="*/ 94 h 357"/>
                <a:gd name="T4" fmla="*/ 198 w 258"/>
                <a:gd name="T5" fmla="*/ 129 h 357"/>
                <a:gd name="T6" fmla="*/ 198 w 258"/>
                <a:gd name="T7" fmla="*/ 0 h 357"/>
                <a:gd name="T8" fmla="*/ 258 w 258"/>
                <a:gd name="T9" fmla="*/ 0 h 357"/>
                <a:gd name="T10" fmla="*/ 258 w 258"/>
                <a:gd name="T11" fmla="*/ 350 h 357"/>
                <a:gd name="T12" fmla="*/ 209 w 258"/>
                <a:gd name="T13" fmla="*/ 350 h 357"/>
                <a:gd name="T14" fmla="*/ 201 w 258"/>
                <a:gd name="T15" fmla="*/ 320 h 357"/>
                <a:gd name="T16" fmla="*/ 121 w 258"/>
                <a:gd name="T17" fmla="*/ 357 h 357"/>
                <a:gd name="T18" fmla="*/ 0 w 258"/>
                <a:gd name="T19" fmla="*/ 225 h 357"/>
                <a:gd name="T20" fmla="*/ 199 w 258"/>
                <a:gd name="T21" fmla="*/ 225 h 357"/>
                <a:gd name="T22" fmla="*/ 130 w 258"/>
                <a:gd name="T23" fmla="*/ 148 h 357"/>
                <a:gd name="T24" fmla="*/ 60 w 258"/>
                <a:gd name="T25" fmla="*/ 225 h 357"/>
                <a:gd name="T26" fmla="*/ 130 w 258"/>
                <a:gd name="T27" fmla="*/ 303 h 357"/>
                <a:gd name="T28" fmla="*/ 199 w 258"/>
                <a:gd name="T29" fmla="*/ 22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57">
                  <a:moveTo>
                    <a:pt x="0" y="225"/>
                  </a:moveTo>
                  <a:cubicBezTo>
                    <a:pt x="0" y="152"/>
                    <a:pt x="50" y="94"/>
                    <a:pt x="121" y="94"/>
                  </a:cubicBezTo>
                  <a:cubicBezTo>
                    <a:pt x="159" y="94"/>
                    <a:pt x="185" y="111"/>
                    <a:pt x="198" y="129"/>
                  </a:cubicBezTo>
                  <a:cubicBezTo>
                    <a:pt x="198" y="0"/>
                    <a:pt x="198" y="0"/>
                    <a:pt x="198" y="0"/>
                  </a:cubicBezTo>
                  <a:cubicBezTo>
                    <a:pt x="258" y="0"/>
                    <a:pt x="258" y="0"/>
                    <a:pt x="258" y="0"/>
                  </a:cubicBezTo>
                  <a:cubicBezTo>
                    <a:pt x="258" y="350"/>
                    <a:pt x="258" y="350"/>
                    <a:pt x="258" y="350"/>
                  </a:cubicBezTo>
                  <a:cubicBezTo>
                    <a:pt x="209" y="350"/>
                    <a:pt x="209" y="350"/>
                    <a:pt x="209" y="350"/>
                  </a:cubicBezTo>
                  <a:cubicBezTo>
                    <a:pt x="201" y="320"/>
                    <a:pt x="201" y="320"/>
                    <a:pt x="201" y="320"/>
                  </a:cubicBezTo>
                  <a:cubicBezTo>
                    <a:pt x="188" y="336"/>
                    <a:pt x="163" y="357"/>
                    <a:pt x="121" y="357"/>
                  </a:cubicBezTo>
                  <a:cubicBezTo>
                    <a:pt x="52" y="357"/>
                    <a:pt x="0" y="298"/>
                    <a:pt x="0" y="225"/>
                  </a:cubicBezTo>
                  <a:close/>
                  <a:moveTo>
                    <a:pt x="199" y="225"/>
                  </a:moveTo>
                  <a:cubicBezTo>
                    <a:pt x="199" y="180"/>
                    <a:pt x="170" y="148"/>
                    <a:pt x="130" y="148"/>
                  </a:cubicBezTo>
                  <a:cubicBezTo>
                    <a:pt x="90" y="148"/>
                    <a:pt x="60" y="180"/>
                    <a:pt x="60" y="225"/>
                  </a:cubicBezTo>
                  <a:cubicBezTo>
                    <a:pt x="60" y="271"/>
                    <a:pt x="90" y="303"/>
                    <a:pt x="130" y="303"/>
                  </a:cubicBezTo>
                  <a:cubicBezTo>
                    <a:pt x="170" y="303"/>
                    <a:pt x="199" y="271"/>
                    <a:pt x="199" y="2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34" hidden="1"/>
            <p:cNvSpPr>
              <a:spLocks noEditPoints="1"/>
            </p:cNvSpPr>
            <p:nvPr userDrawn="1"/>
          </p:nvSpPr>
          <p:spPr bwMode="auto">
            <a:xfrm>
              <a:off x="5278438" y="-255588"/>
              <a:ext cx="92075" cy="85725"/>
            </a:xfrm>
            <a:custGeom>
              <a:avLst/>
              <a:gdLst>
                <a:gd name="T0" fmla="*/ 58 w 58"/>
                <a:gd name="T1" fmla="*/ 16 h 54"/>
                <a:gd name="T2" fmla="*/ 46 w 58"/>
                <a:gd name="T3" fmla="*/ 54 h 54"/>
                <a:gd name="T4" fmla="*/ 37 w 58"/>
                <a:gd name="T5" fmla="*/ 54 h 54"/>
                <a:gd name="T6" fmla="*/ 29 w 58"/>
                <a:gd name="T7" fmla="*/ 27 h 54"/>
                <a:gd name="T8" fmla="*/ 22 w 58"/>
                <a:gd name="T9" fmla="*/ 54 h 54"/>
                <a:gd name="T10" fmla="*/ 12 w 58"/>
                <a:gd name="T11" fmla="*/ 54 h 54"/>
                <a:gd name="T12" fmla="*/ 0 w 58"/>
                <a:gd name="T13" fmla="*/ 16 h 54"/>
                <a:gd name="T14" fmla="*/ 10 w 58"/>
                <a:gd name="T15" fmla="*/ 16 h 54"/>
                <a:gd name="T16" fmla="*/ 17 w 58"/>
                <a:gd name="T17" fmla="*/ 43 h 54"/>
                <a:gd name="T18" fmla="*/ 25 w 58"/>
                <a:gd name="T19" fmla="*/ 16 h 54"/>
                <a:gd name="T20" fmla="*/ 34 w 58"/>
                <a:gd name="T21" fmla="*/ 16 h 54"/>
                <a:gd name="T22" fmla="*/ 41 w 58"/>
                <a:gd name="T23" fmla="*/ 43 h 54"/>
                <a:gd name="T24" fmla="*/ 49 w 58"/>
                <a:gd name="T25" fmla="*/ 16 h 54"/>
                <a:gd name="T26" fmla="*/ 58 w 58"/>
                <a:gd name="T27" fmla="*/ 16 h 54"/>
                <a:gd name="T28" fmla="*/ 25 w 58"/>
                <a:gd name="T29" fmla="*/ 10 h 54"/>
                <a:gd name="T30" fmla="*/ 18 w 58"/>
                <a:gd name="T31" fmla="*/ 10 h 54"/>
                <a:gd name="T32" fmla="*/ 25 w 58"/>
                <a:gd name="T33" fmla="*/ 0 h 54"/>
                <a:gd name="T34" fmla="*/ 34 w 58"/>
                <a:gd name="T35" fmla="*/ 0 h 54"/>
                <a:gd name="T36" fmla="*/ 41 w 58"/>
                <a:gd name="T37" fmla="*/ 10 h 54"/>
                <a:gd name="T38" fmla="*/ 33 w 58"/>
                <a:gd name="T39" fmla="*/ 10 h 54"/>
                <a:gd name="T40" fmla="*/ 29 w 58"/>
                <a:gd name="T41" fmla="*/ 5 h 54"/>
                <a:gd name="T42" fmla="*/ 25 w 58"/>
                <a:gd name="T4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4">
                  <a:moveTo>
                    <a:pt x="58" y="16"/>
                  </a:moveTo>
                  <a:lnTo>
                    <a:pt x="46" y="54"/>
                  </a:lnTo>
                  <a:lnTo>
                    <a:pt x="37" y="54"/>
                  </a:lnTo>
                  <a:lnTo>
                    <a:pt x="29" y="27"/>
                  </a:lnTo>
                  <a:lnTo>
                    <a:pt x="22" y="54"/>
                  </a:lnTo>
                  <a:lnTo>
                    <a:pt x="12" y="54"/>
                  </a:lnTo>
                  <a:lnTo>
                    <a:pt x="0" y="16"/>
                  </a:lnTo>
                  <a:lnTo>
                    <a:pt x="10" y="16"/>
                  </a:lnTo>
                  <a:lnTo>
                    <a:pt x="17" y="43"/>
                  </a:lnTo>
                  <a:lnTo>
                    <a:pt x="25" y="16"/>
                  </a:lnTo>
                  <a:lnTo>
                    <a:pt x="34" y="16"/>
                  </a:lnTo>
                  <a:lnTo>
                    <a:pt x="41" y="43"/>
                  </a:lnTo>
                  <a:lnTo>
                    <a:pt x="49" y="16"/>
                  </a:lnTo>
                  <a:lnTo>
                    <a:pt x="58" y="16"/>
                  </a:lnTo>
                  <a:close/>
                  <a:moveTo>
                    <a:pt x="25" y="10"/>
                  </a:moveTo>
                  <a:lnTo>
                    <a:pt x="18" y="10"/>
                  </a:lnTo>
                  <a:lnTo>
                    <a:pt x="25" y="0"/>
                  </a:lnTo>
                  <a:lnTo>
                    <a:pt x="34" y="0"/>
                  </a:lnTo>
                  <a:lnTo>
                    <a:pt x="41" y="10"/>
                  </a:lnTo>
                  <a:lnTo>
                    <a:pt x="33" y="10"/>
                  </a:lnTo>
                  <a:lnTo>
                    <a:pt x="29" y="5"/>
                  </a:lnTo>
                  <a:lnTo>
                    <a:pt x="25"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35" hidden="1"/>
            <p:cNvSpPr>
              <a:spLocks/>
            </p:cNvSpPr>
            <p:nvPr userDrawn="1"/>
          </p:nvSpPr>
          <p:spPr bwMode="auto">
            <a:xfrm>
              <a:off x="5380038" y="-231775"/>
              <a:ext cx="39688" cy="61913"/>
            </a:xfrm>
            <a:custGeom>
              <a:avLst/>
              <a:gdLst>
                <a:gd name="T0" fmla="*/ 0 w 163"/>
                <a:gd name="T1" fmla="*/ 7 h 256"/>
                <a:gd name="T2" fmla="*/ 49 w 163"/>
                <a:gd name="T3" fmla="*/ 7 h 256"/>
                <a:gd name="T4" fmla="*/ 58 w 163"/>
                <a:gd name="T5" fmla="*/ 36 h 256"/>
                <a:gd name="T6" fmla="*/ 121 w 163"/>
                <a:gd name="T7" fmla="*/ 0 h 256"/>
                <a:gd name="T8" fmla="*/ 163 w 163"/>
                <a:gd name="T9" fmla="*/ 12 h 256"/>
                <a:gd name="T10" fmla="*/ 142 w 163"/>
                <a:gd name="T11" fmla="*/ 64 h 256"/>
                <a:gd name="T12" fmla="*/ 112 w 163"/>
                <a:gd name="T13" fmla="*/ 56 h 256"/>
                <a:gd name="T14" fmla="*/ 60 w 163"/>
                <a:gd name="T15" fmla="*/ 120 h 256"/>
                <a:gd name="T16" fmla="*/ 60 w 163"/>
                <a:gd name="T17" fmla="*/ 256 h 256"/>
                <a:gd name="T18" fmla="*/ 0 w 163"/>
                <a:gd name="T19" fmla="*/ 256 h 256"/>
                <a:gd name="T20" fmla="*/ 0 w 163"/>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56">
                  <a:moveTo>
                    <a:pt x="0" y="7"/>
                  </a:moveTo>
                  <a:cubicBezTo>
                    <a:pt x="49" y="7"/>
                    <a:pt x="49" y="7"/>
                    <a:pt x="49" y="7"/>
                  </a:cubicBezTo>
                  <a:cubicBezTo>
                    <a:pt x="58" y="36"/>
                    <a:pt x="58" y="36"/>
                    <a:pt x="58" y="36"/>
                  </a:cubicBezTo>
                  <a:cubicBezTo>
                    <a:pt x="68" y="18"/>
                    <a:pt x="89" y="0"/>
                    <a:pt x="121" y="0"/>
                  </a:cubicBezTo>
                  <a:cubicBezTo>
                    <a:pt x="140" y="0"/>
                    <a:pt x="155" y="6"/>
                    <a:pt x="163" y="12"/>
                  </a:cubicBezTo>
                  <a:cubicBezTo>
                    <a:pt x="142" y="64"/>
                    <a:pt x="142" y="64"/>
                    <a:pt x="142" y="64"/>
                  </a:cubicBezTo>
                  <a:cubicBezTo>
                    <a:pt x="137" y="60"/>
                    <a:pt x="126"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36" hidden="1"/>
            <p:cNvSpPr>
              <a:spLocks/>
            </p:cNvSpPr>
            <p:nvPr userDrawn="1"/>
          </p:nvSpPr>
          <p:spPr bwMode="auto">
            <a:xfrm>
              <a:off x="5459413" y="-257175"/>
              <a:ext cx="79375" cy="88900"/>
            </a:xfrm>
            <a:custGeom>
              <a:avLst/>
              <a:gdLst>
                <a:gd name="T0" fmla="*/ 0 w 330"/>
                <a:gd name="T1" fmla="*/ 182 h 364"/>
                <a:gd name="T2" fmla="*/ 174 w 330"/>
                <a:gd name="T3" fmla="*/ 0 h 364"/>
                <a:gd name="T4" fmla="*/ 330 w 330"/>
                <a:gd name="T5" fmla="*/ 109 h 364"/>
                <a:gd name="T6" fmla="*/ 271 w 330"/>
                <a:gd name="T7" fmla="*/ 128 h 364"/>
                <a:gd name="T8" fmla="*/ 174 w 330"/>
                <a:gd name="T9" fmla="*/ 56 h 364"/>
                <a:gd name="T10" fmla="*/ 61 w 330"/>
                <a:gd name="T11" fmla="*/ 182 h 364"/>
                <a:gd name="T12" fmla="*/ 176 w 330"/>
                <a:gd name="T13" fmla="*/ 308 h 364"/>
                <a:gd name="T14" fmla="*/ 271 w 330"/>
                <a:gd name="T15" fmla="*/ 243 h 364"/>
                <a:gd name="T16" fmla="*/ 328 w 330"/>
                <a:gd name="T17" fmla="*/ 262 h 364"/>
                <a:gd name="T18" fmla="*/ 175 w 330"/>
                <a:gd name="T19" fmla="*/ 364 h 364"/>
                <a:gd name="T20" fmla="*/ 0 w 330"/>
                <a:gd name="T21"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64">
                  <a:moveTo>
                    <a:pt x="0" y="182"/>
                  </a:moveTo>
                  <a:cubicBezTo>
                    <a:pt x="0" y="76"/>
                    <a:pt x="72" y="0"/>
                    <a:pt x="174" y="0"/>
                  </a:cubicBezTo>
                  <a:cubicBezTo>
                    <a:pt x="248" y="0"/>
                    <a:pt x="306" y="37"/>
                    <a:pt x="330" y="109"/>
                  </a:cubicBezTo>
                  <a:cubicBezTo>
                    <a:pt x="271" y="128"/>
                    <a:pt x="271" y="128"/>
                    <a:pt x="271" y="128"/>
                  </a:cubicBezTo>
                  <a:cubicBezTo>
                    <a:pt x="258" y="85"/>
                    <a:pt x="227" y="56"/>
                    <a:pt x="174" y="56"/>
                  </a:cubicBezTo>
                  <a:cubicBezTo>
                    <a:pt x="108" y="56"/>
                    <a:pt x="61" y="111"/>
                    <a:pt x="61" y="182"/>
                  </a:cubicBezTo>
                  <a:cubicBezTo>
                    <a:pt x="61" y="257"/>
                    <a:pt x="110" y="308"/>
                    <a:pt x="176" y="308"/>
                  </a:cubicBezTo>
                  <a:cubicBezTo>
                    <a:pt x="230" y="308"/>
                    <a:pt x="259" y="278"/>
                    <a:pt x="271" y="243"/>
                  </a:cubicBezTo>
                  <a:cubicBezTo>
                    <a:pt x="328" y="262"/>
                    <a:pt x="328" y="262"/>
                    <a:pt x="328" y="262"/>
                  </a:cubicBezTo>
                  <a:cubicBezTo>
                    <a:pt x="304" y="326"/>
                    <a:pt x="253" y="364"/>
                    <a:pt x="175" y="364"/>
                  </a:cubicBezTo>
                  <a:cubicBezTo>
                    <a:pt x="73" y="364"/>
                    <a:pt x="0" y="292"/>
                    <a:pt x="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37" hidden="1"/>
            <p:cNvSpPr>
              <a:spLocks/>
            </p:cNvSpPr>
            <p:nvPr userDrawn="1"/>
          </p:nvSpPr>
          <p:spPr bwMode="auto">
            <a:xfrm>
              <a:off x="5551488" y="-230188"/>
              <a:ext cx="55563" cy="87313"/>
            </a:xfrm>
            <a:custGeom>
              <a:avLst/>
              <a:gdLst>
                <a:gd name="T0" fmla="*/ 228 w 228"/>
                <a:gd name="T1" fmla="*/ 0 h 356"/>
                <a:gd name="T2" fmla="*/ 228 w 228"/>
                <a:gd name="T3" fmla="*/ 240 h 356"/>
                <a:gd name="T4" fmla="*/ 109 w 228"/>
                <a:gd name="T5" fmla="*/ 356 h 356"/>
                <a:gd name="T6" fmla="*/ 0 w 228"/>
                <a:gd name="T7" fmla="*/ 277 h 356"/>
                <a:gd name="T8" fmla="*/ 56 w 228"/>
                <a:gd name="T9" fmla="*/ 265 h 356"/>
                <a:gd name="T10" fmla="*/ 109 w 228"/>
                <a:gd name="T11" fmla="*/ 305 h 356"/>
                <a:gd name="T12" fmla="*/ 168 w 228"/>
                <a:gd name="T13" fmla="*/ 240 h 356"/>
                <a:gd name="T14" fmla="*/ 168 w 228"/>
                <a:gd name="T15" fmla="*/ 214 h 356"/>
                <a:gd name="T16" fmla="*/ 168 w 228"/>
                <a:gd name="T17" fmla="*/ 212 h 356"/>
                <a:gd name="T18" fmla="*/ 92 w 228"/>
                <a:gd name="T19" fmla="*/ 247 h 356"/>
                <a:gd name="T20" fmla="*/ 1 w 228"/>
                <a:gd name="T21" fmla="*/ 142 h 356"/>
                <a:gd name="T22" fmla="*/ 1 w 228"/>
                <a:gd name="T23" fmla="*/ 0 h 356"/>
                <a:gd name="T24" fmla="*/ 61 w 228"/>
                <a:gd name="T25" fmla="*/ 0 h 356"/>
                <a:gd name="T26" fmla="*/ 61 w 228"/>
                <a:gd name="T27" fmla="*/ 132 h 356"/>
                <a:gd name="T28" fmla="*/ 111 w 228"/>
                <a:gd name="T29" fmla="*/ 191 h 356"/>
                <a:gd name="T30" fmla="*/ 168 w 228"/>
                <a:gd name="T31" fmla="*/ 127 h 356"/>
                <a:gd name="T32" fmla="*/ 168 w 228"/>
                <a:gd name="T33" fmla="*/ 0 h 356"/>
                <a:gd name="T34" fmla="*/ 228 w 228"/>
                <a:gd name="T3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56">
                  <a:moveTo>
                    <a:pt x="228" y="0"/>
                  </a:moveTo>
                  <a:cubicBezTo>
                    <a:pt x="228" y="240"/>
                    <a:pt x="228" y="240"/>
                    <a:pt x="228" y="240"/>
                  </a:cubicBezTo>
                  <a:cubicBezTo>
                    <a:pt x="228" y="310"/>
                    <a:pt x="185" y="356"/>
                    <a:pt x="109" y="356"/>
                  </a:cubicBezTo>
                  <a:cubicBezTo>
                    <a:pt x="46" y="356"/>
                    <a:pt x="12" y="321"/>
                    <a:pt x="0" y="277"/>
                  </a:cubicBezTo>
                  <a:cubicBezTo>
                    <a:pt x="56" y="265"/>
                    <a:pt x="56" y="265"/>
                    <a:pt x="56" y="265"/>
                  </a:cubicBezTo>
                  <a:cubicBezTo>
                    <a:pt x="61" y="290"/>
                    <a:pt x="78" y="305"/>
                    <a:pt x="109" y="305"/>
                  </a:cubicBezTo>
                  <a:cubicBezTo>
                    <a:pt x="146" y="305"/>
                    <a:pt x="168" y="282"/>
                    <a:pt x="168" y="240"/>
                  </a:cubicBezTo>
                  <a:cubicBezTo>
                    <a:pt x="168" y="214"/>
                    <a:pt x="168" y="214"/>
                    <a:pt x="168" y="214"/>
                  </a:cubicBezTo>
                  <a:cubicBezTo>
                    <a:pt x="168" y="212"/>
                    <a:pt x="168" y="212"/>
                    <a:pt x="168" y="212"/>
                  </a:cubicBezTo>
                  <a:cubicBezTo>
                    <a:pt x="151" y="233"/>
                    <a:pt x="130" y="247"/>
                    <a:pt x="92" y="247"/>
                  </a:cubicBezTo>
                  <a:cubicBezTo>
                    <a:pt x="38" y="247"/>
                    <a:pt x="1" y="215"/>
                    <a:pt x="1" y="142"/>
                  </a:cubicBezTo>
                  <a:cubicBezTo>
                    <a:pt x="1" y="0"/>
                    <a:pt x="1" y="0"/>
                    <a:pt x="1" y="0"/>
                  </a:cubicBezTo>
                  <a:cubicBezTo>
                    <a:pt x="61" y="0"/>
                    <a:pt x="61" y="0"/>
                    <a:pt x="61" y="0"/>
                  </a:cubicBezTo>
                  <a:cubicBezTo>
                    <a:pt x="61" y="132"/>
                    <a:pt x="61" y="132"/>
                    <a:pt x="61" y="132"/>
                  </a:cubicBezTo>
                  <a:cubicBezTo>
                    <a:pt x="61" y="177"/>
                    <a:pt x="81" y="191"/>
                    <a:pt x="111" y="191"/>
                  </a:cubicBezTo>
                  <a:cubicBezTo>
                    <a:pt x="144" y="191"/>
                    <a:pt x="168" y="169"/>
                    <a:pt x="168" y="127"/>
                  </a:cubicBezTo>
                  <a:cubicBezTo>
                    <a:pt x="168" y="0"/>
                    <a:pt x="168" y="0"/>
                    <a:pt x="168" y="0"/>
                  </a:cubicBezTo>
                  <a:lnTo>
                    <a:pt x="22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38" hidden="1"/>
            <p:cNvSpPr>
              <a:spLocks/>
            </p:cNvSpPr>
            <p:nvPr userDrawn="1"/>
          </p:nvSpPr>
          <p:spPr bwMode="auto">
            <a:xfrm>
              <a:off x="5621338" y="-231775"/>
              <a:ext cx="88900" cy="61913"/>
            </a:xfrm>
            <a:custGeom>
              <a:avLst/>
              <a:gdLst>
                <a:gd name="T0" fmla="*/ 0 w 362"/>
                <a:gd name="T1" fmla="*/ 7 h 256"/>
                <a:gd name="T2" fmla="*/ 49 w 362"/>
                <a:gd name="T3" fmla="*/ 7 h 256"/>
                <a:gd name="T4" fmla="*/ 57 w 362"/>
                <a:gd name="T5" fmla="*/ 36 h 256"/>
                <a:gd name="T6" fmla="*/ 134 w 362"/>
                <a:gd name="T7" fmla="*/ 0 h 256"/>
                <a:gd name="T8" fmla="*/ 202 w 362"/>
                <a:gd name="T9" fmla="*/ 37 h 256"/>
                <a:gd name="T10" fmla="*/ 282 w 362"/>
                <a:gd name="T11" fmla="*/ 0 h 256"/>
                <a:gd name="T12" fmla="*/ 362 w 362"/>
                <a:gd name="T13" fmla="*/ 91 h 256"/>
                <a:gd name="T14" fmla="*/ 362 w 362"/>
                <a:gd name="T15" fmla="*/ 256 h 256"/>
                <a:gd name="T16" fmla="*/ 302 w 362"/>
                <a:gd name="T17" fmla="*/ 256 h 256"/>
                <a:gd name="T18" fmla="*/ 302 w 362"/>
                <a:gd name="T19" fmla="*/ 108 h 256"/>
                <a:gd name="T20" fmla="*/ 260 w 362"/>
                <a:gd name="T21" fmla="*/ 55 h 256"/>
                <a:gd name="T22" fmla="*/ 211 w 362"/>
                <a:gd name="T23" fmla="*/ 115 h 256"/>
                <a:gd name="T24" fmla="*/ 211 w 362"/>
                <a:gd name="T25" fmla="*/ 256 h 256"/>
                <a:gd name="T26" fmla="*/ 151 w 362"/>
                <a:gd name="T27" fmla="*/ 256 h 256"/>
                <a:gd name="T28" fmla="*/ 151 w 362"/>
                <a:gd name="T29" fmla="*/ 108 h 256"/>
                <a:gd name="T30" fmla="*/ 108 w 362"/>
                <a:gd name="T31" fmla="*/ 55 h 256"/>
                <a:gd name="T32" fmla="*/ 60 w 362"/>
                <a:gd name="T33" fmla="*/ 115 h 256"/>
                <a:gd name="T34" fmla="*/ 60 w 362"/>
                <a:gd name="T35" fmla="*/ 256 h 256"/>
                <a:gd name="T36" fmla="*/ 0 w 362"/>
                <a:gd name="T37" fmla="*/ 256 h 256"/>
                <a:gd name="T38" fmla="*/ 0 w 362"/>
                <a:gd name="T39"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256">
                  <a:moveTo>
                    <a:pt x="0" y="7"/>
                  </a:moveTo>
                  <a:cubicBezTo>
                    <a:pt x="49" y="7"/>
                    <a:pt x="49" y="7"/>
                    <a:pt x="49" y="7"/>
                  </a:cubicBezTo>
                  <a:cubicBezTo>
                    <a:pt x="57" y="36"/>
                    <a:pt x="57" y="36"/>
                    <a:pt x="57" y="36"/>
                  </a:cubicBezTo>
                  <a:cubicBezTo>
                    <a:pt x="72" y="16"/>
                    <a:pt x="99" y="0"/>
                    <a:pt x="134" y="0"/>
                  </a:cubicBezTo>
                  <a:cubicBezTo>
                    <a:pt x="172" y="0"/>
                    <a:pt x="192" y="18"/>
                    <a:pt x="202" y="37"/>
                  </a:cubicBezTo>
                  <a:cubicBezTo>
                    <a:pt x="217" y="17"/>
                    <a:pt x="243" y="0"/>
                    <a:pt x="282" y="0"/>
                  </a:cubicBezTo>
                  <a:cubicBezTo>
                    <a:pt x="328" y="0"/>
                    <a:pt x="362" y="27"/>
                    <a:pt x="362" y="91"/>
                  </a:cubicBezTo>
                  <a:cubicBezTo>
                    <a:pt x="362" y="256"/>
                    <a:pt x="362" y="256"/>
                    <a:pt x="362" y="256"/>
                  </a:cubicBezTo>
                  <a:cubicBezTo>
                    <a:pt x="302" y="256"/>
                    <a:pt x="302" y="256"/>
                    <a:pt x="302" y="256"/>
                  </a:cubicBezTo>
                  <a:cubicBezTo>
                    <a:pt x="302" y="108"/>
                    <a:pt x="302" y="108"/>
                    <a:pt x="302" y="108"/>
                  </a:cubicBezTo>
                  <a:cubicBezTo>
                    <a:pt x="302" y="70"/>
                    <a:pt x="286" y="55"/>
                    <a:pt x="260" y="55"/>
                  </a:cubicBezTo>
                  <a:cubicBezTo>
                    <a:pt x="232" y="55"/>
                    <a:pt x="211" y="75"/>
                    <a:pt x="211" y="115"/>
                  </a:cubicBezTo>
                  <a:cubicBezTo>
                    <a:pt x="211" y="256"/>
                    <a:pt x="211" y="256"/>
                    <a:pt x="211" y="256"/>
                  </a:cubicBezTo>
                  <a:cubicBezTo>
                    <a:pt x="151" y="256"/>
                    <a:pt x="151" y="256"/>
                    <a:pt x="151" y="256"/>
                  </a:cubicBezTo>
                  <a:cubicBezTo>
                    <a:pt x="151" y="108"/>
                    <a:pt x="151" y="108"/>
                    <a:pt x="151" y="108"/>
                  </a:cubicBezTo>
                  <a:cubicBezTo>
                    <a:pt x="151" y="70"/>
                    <a:pt x="133" y="55"/>
                    <a:pt x="108" y="55"/>
                  </a:cubicBezTo>
                  <a:cubicBezTo>
                    <a:pt x="81" y="55"/>
                    <a:pt x="60" y="75"/>
                    <a:pt x="60" y="115"/>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39" hidden="1"/>
            <p:cNvSpPr>
              <a:spLocks/>
            </p:cNvSpPr>
            <p:nvPr userDrawn="1"/>
          </p:nvSpPr>
          <p:spPr bwMode="auto">
            <a:xfrm>
              <a:off x="5722938" y="-231775"/>
              <a:ext cx="39688" cy="61913"/>
            </a:xfrm>
            <a:custGeom>
              <a:avLst/>
              <a:gdLst>
                <a:gd name="T0" fmla="*/ 0 w 164"/>
                <a:gd name="T1" fmla="*/ 7 h 256"/>
                <a:gd name="T2" fmla="*/ 49 w 164"/>
                <a:gd name="T3" fmla="*/ 7 h 256"/>
                <a:gd name="T4" fmla="*/ 58 w 164"/>
                <a:gd name="T5" fmla="*/ 36 h 256"/>
                <a:gd name="T6" fmla="*/ 121 w 164"/>
                <a:gd name="T7" fmla="*/ 0 h 256"/>
                <a:gd name="T8" fmla="*/ 164 w 164"/>
                <a:gd name="T9" fmla="*/ 12 h 256"/>
                <a:gd name="T10" fmla="*/ 142 w 164"/>
                <a:gd name="T11" fmla="*/ 64 h 256"/>
                <a:gd name="T12" fmla="*/ 112 w 164"/>
                <a:gd name="T13" fmla="*/ 56 h 256"/>
                <a:gd name="T14" fmla="*/ 60 w 164"/>
                <a:gd name="T15" fmla="*/ 120 h 256"/>
                <a:gd name="T16" fmla="*/ 60 w 164"/>
                <a:gd name="T17" fmla="*/ 256 h 256"/>
                <a:gd name="T18" fmla="*/ 0 w 164"/>
                <a:gd name="T19" fmla="*/ 256 h 256"/>
                <a:gd name="T20" fmla="*/ 0 w 164"/>
                <a:gd name="T2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56">
                  <a:moveTo>
                    <a:pt x="0" y="7"/>
                  </a:moveTo>
                  <a:cubicBezTo>
                    <a:pt x="49" y="7"/>
                    <a:pt x="49" y="7"/>
                    <a:pt x="49" y="7"/>
                  </a:cubicBezTo>
                  <a:cubicBezTo>
                    <a:pt x="58" y="36"/>
                    <a:pt x="58" y="36"/>
                    <a:pt x="58" y="36"/>
                  </a:cubicBezTo>
                  <a:cubicBezTo>
                    <a:pt x="68" y="18"/>
                    <a:pt x="89" y="0"/>
                    <a:pt x="121" y="0"/>
                  </a:cubicBezTo>
                  <a:cubicBezTo>
                    <a:pt x="141" y="0"/>
                    <a:pt x="156" y="6"/>
                    <a:pt x="164" y="12"/>
                  </a:cubicBezTo>
                  <a:cubicBezTo>
                    <a:pt x="142" y="64"/>
                    <a:pt x="142" y="64"/>
                    <a:pt x="142" y="64"/>
                  </a:cubicBezTo>
                  <a:cubicBezTo>
                    <a:pt x="137" y="60"/>
                    <a:pt x="127" y="56"/>
                    <a:pt x="112" y="56"/>
                  </a:cubicBezTo>
                  <a:cubicBezTo>
                    <a:pt x="83" y="56"/>
                    <a:pt x="60" y="79"/>
                    <a:pt x="60" y="120"/>
                  </a:cubicBezTo>
                  <a:cubicBezTo>
                    <a:pt x="60" y="256"/>
                    <a:pt x="60" y="256"/>
                    <a:pt x="60" y="256"/>
                  </a:cubicBezTo>
                  <a:cubicBezTo>
                    <a:pt x="0" y="256"/>
                    <a:pt x="0" y="256"/>
                    <a:pt x="0" y="256"/>
                  </a:cubicBezTo>
                  <a:lnTo>
                    <a:pt x="0"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40" hidden="1"/>
            <p:cNvSpPr>
              <a:spLocks/>
            </p:cNvSpPr>
            <p:nvPr userDrawn="1"/>
          </p:nvSpPr>
          <p:spPr bwMode="auto">
            <a:xfrm>
              <a:off x="5772150" y="-230188"/>
              <a:ext cx="55563" cy="61913"/>
            </a:xfrm>
            <a:custGeom>
              <a:avLst/>
              <a:gdLst>
                <a:gd name="T0" fmla="*/ 223 w 223"/>
                <a:gd name="T1" fmla="*/ 249 h 256"/>
                <a:gd name="T2" fmla="*/ 174 w 223"/>
                <a:gd name="T3" fmla="*/ 249 h 256"/>
                <a:gd name="T4" fmla="*/ 165 w 223"/>
                <a:gd name="T5" fmla="*/ 219 h 256"/>
                <a:gd name="T6" fmla="*/ 89 w 223"/>
                <a:gd name="T7" fmla="*/ 256 h 256"/>
                <a:gd name="T8" fmla="*/ 0 w 223"/>
                <a:gd name="T9" fmla="*/ 150 h 256"/>
                <a:gd name="T10" fmla="*/ 0 w 223"/>
                <a:gd name="T11" fmla="*/ 0 h 256"/>
                <a:gd name="T12" fmla="*/ 60 w 223"/>
                <a:gd name="T13" fmla="*/ 0 h 256"/>
                <a:gd name="T14" fmla="*/ 60 w 223"/>
                <a:gd name="T15" fmla="*/ 142 h 256"/>
                <a:gd name="T16" fmla="*/ 108 w 223"/>
                <a:gd name="T17" fmla="*/ 200 h 256"/>
                <a:gd name="T18" fmla="*/ 163 w 223"/>
                <a:gd name="T19" fmla="*/ 136 h 256"/>
                <a:gd name="T20" fmla="*/ 163 w 223"/>
                <a:gd name="T21" fmla="*/ 0 h 256"/>
                <a:gd name="T22" fmla="*/ 223 w 223"/>
                <a:gd name="T23" fmla="*/ 0 h 256"/>
                <a:gd name="T24" fmla="*/ 223 w 223"/>
                <a:gd name="T25" fmla="*/ 2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56">
                  <a:moveTo>
                    <a:pt x="223" y="249"/>
                  </a:moveTo>
                  <a:cubicBezTo>
                    <a:pt x="174" y="249"/>
                    <a:pt x="174" y="249"/>
                    <a:pt x="174" y="249"/>
                  </a:cubicBezTo>
                  <a:cubicBezTo>
                    <a:pt x="165" y="219"/>
                    <a:pt x="165" y="219"/>
                    <a:pt x="165" y="219"/>
                  </a:cubicBezTo>
                  <a:cubicBezTo>
                    <a:pt x="150" y="240"/>
                    <a:pt x="126" y="256"/>
                    <a:pt x="89" y="256"/>
                  </a:cubicBezTo>
                  <a:cubicBezTo>
                    <a:pt x="32" y="256"/>
                    <a:pt x="0" y="223"/>
                    <a:pt x="0" y="150"/>
                  </a:cubicBezTo>
                  <a:cubicBezTo>
                    <a:pt x="0" y="0"/>
                    <a:pt x="0" y="0"/>
                    <a:pt x="0" y="0"/>
                  </a:cubicBezTo>
                  <a:cubicBezTo>
                    <a:pt x="60" y="0"/>
                    <a:pt x="60" y="0"/>
                    <a:pt x="60" y="0"/>
                  </a:cubicBezTo>
                  <a:cubicBezTo>
                    <a:pt x="60" y="142"/>
                    <a:pt x="60" y="142"/>
                    <a:pt x="60" y="142"/>
                  </a:cubicBezTo>
                  <a:cubicBezTo>
                    <a:pt x="60" y="187"/>
                    <a:pt x="80" y="200"/>
                    <a:pt x="108" y="200"/>
                  </a:cubicBezTo>
                  <a:cubicBezTo>
                    <a:pt x="139" y="200"/>
                    <a:pt x="163" y="179"/>
                    <a:pt x="163" y="136"/>
                  </a:cubicBezTo>
                  <a:cubicBezTo>
                    <a:pt x="163" y="0"/>
                    <a:pt x="163" y="0"/>
                    <a:pt x="163" y="0"/>
                  </a:cubicBezTo>
                  <a:cubicBezTo>
                    <a:pt x="223" y="0"/>
                    <a:pt x="223" y="0"/>
                    <a:pt x="223" y="0"/>
                  </a:cubicBezTo>
                  <a:lnTo>
                    <a:pt x="223" y="2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9" name="shpLogoENGExplorers" hidden="1"/>
          <p:cNvPicPr>
            <a:picLocks noChangeAspect="1"/>
          </p:cNvPicPr>
          <p:nvPr userDrawn="1"/>
        </p:nvPicPr>
        <p:blipFill>
          <a:blip r:embed="rId3"/>
          <a:stretch>
            <a:fillRect/>
          </a:stretch>
        </p:blipFill>
        <p:spPr>
          <a:xfrm>
            <a:off x="364324" y="341834"/>
            <a:ext cx="3665286" cy="690468"/>
          </a:xfrm>
          <a:prstGeom prst="rect">
            <a:avLst/>
          </a:prstGeom>
        </p:spPr>
      </p:pic>
    </p:spTree>
    <p:extLst>
      <p:ext uri="{BB962C8B-B14F-4D97-AF65-F5344CB8AC3E}">
        <p14:creationId xmlns:p14="http://schemas.microsoft.com/office/powerpoint/2010/main" val="352903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55600" y="1736725"/>
            <a:ext cx="11464925"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4" name="Slide Number Placeholder 3"/>
          <p:cNvSpPr>
            <a:spLocks noGrp="1"/>
          </p:cNvSpPr>
          <p:nvPr>
            <p:ph type="sldNum" sz="quarter" idx="12"/>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86804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71475" y="1736725"/>
            <a:ext cx="11449050" cy="4176713"/>
          </a:xfrm>
        </p:spPr>
        <p:txBody>
          <a:bodyPr anchor="ctr" anchorCtr="0"/>
          <a:lstStyle>
            <a:lvl1pPr algn="ctr">
              <a:buNone/>
              <a:defRPr/>
            </a:lvl1p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4" name="Slide Number Placeholder 3"/>
          <p:cNvSpPr>
            <a:spLocks noGrp="1"/>
          </p:cNvSpPr>
          <p:nvPr>
            <p:ph type="sldNum" sz="quarter" idx="14"/>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86804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10" name="Media Placeholder 9"/>
          <p:cNvSpPr>
            <a:spLocks noGrp="1"/>
          </p:cNvSpPr>
          <p:nvPr>
            <p:ph type="media" sz="quarter" idx="13"/>
          </p:nvPr>
        </p:nvSpPr>
        <p:spPr>
          <a:xfrm>
            <a:off x="355600" y="1736725"/>
            <a:ext cx="11464925" cy="4176713"/>
          </a:xfrm>
        </p:spPr>
        <p:txBody>
          <a:bodyPr/>
          <a:lstStyle/>
          <a:p>
            <a:r>
              <a:rPr lang="en-US"/>
              <a:t>Click icon to add media</a:t>
            </a:r>
            <a:endParaRPr lang="en-GB" dirty="0"/>
          </a:p>
        </p:txBody>
      </p:sp>
      <p:sp>
        <p:nvSpPr>
          <p:cNvPr id="3" name="Slide Number Placeholder 2"/>
          <p:cNvSpPr>
            <a:spLocks noGrp="1"/>
          </p:cNvSpPr>
          <p:nvPr>
            <p:ph type="sldNum" sz="quarter" idx="14"/>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86804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355601" y="1736725"/>
            <a:ext cx="5585884" cy="4173695"/>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GB" dirty="0"/>
          </a:p>
        </p:txBody>
      </p:sp>
      <p:sp>
        <p:nvSpPr>
          <p:cNvPr id="4" name="Content Placeholder 3"/>
          <p:cNvSpPr>
            <a:spLocks noGrp="1"/>
          </p:cNvSpPr>
          <p:nvPr>
            <p:ph sz="half" idx="2" hasCustomPrompt="1"/>
          </p:nvPr>
        </p:nvSpPr>
        <p:spPr>
          <a:xfrm>
            <a:off x="6251325" y="1736725"/>
            <a:ext cx="5569200" cy="417671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p:cNvSpPr>
            <a:spLocks noGrp="1"/>
          </p:cNvSpPr>
          <p:nvPr>
            <p:ph type="sldNum" sz="quarter" idx="12"/>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414553765"/>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71475" y="1736725"/>
            <a:ext cx="5569200" cy="4176713"/>
          </a:xfrm>
        </p:spPr>
        <p:txBody>
          <a:bodyPr anchor="ctr" anchorCtr="0"/>
          <a:lstStyle>
            <a:lvl1pPr algn="ctr">
              <a:buNone/>
              <a:defRPr/>
            </a:lvl1pPr>
          </a:lstStyle>
          <a:p>
            <a:r>
              <a:rPr lang="en-US"/>
              <a:t>Click icon to add picture</a:t>
            </a:r>
            <a:endParaRPr lang="en-GB"/>
          </a:p>
        </p:txBody>
      </p:sp>
      <p:sp>
        <p:nvSpPr>
          <p:cNvPr id="12" name="Picture Placeholder 11"/>
          <p:cNvSpPr>
            <a:spLocks noGrp="1"/>
          </p:cNvSpPr>
          <p:nvPr>
            <p:ph type="pic" sz="quarter" idx="14"/>
          </p:nvPr>
        </p:nvSpPr>
        <p:spPr>
          <a:xfrm>
            <a:off x="6251325" y="1736725"/>
            <a:ext cx="5569200" cy="4176713"/>
          </a:xfrm>
        </p:spPr>
        <p:txBody>
          <a:bodyPr anchor="ctr" anchorCtr="0"/>
          <a:lstStyle>
            <a:lvl1pPr algn="ctr">
              <a:buNone/>
              <a:defRPr/>
            </a:lvl1pPr>
          </a:lstStyle>
          <a:p>
            <a:r>
              <a:rPr lang="en-US"/>
              <a:t>Click icon to add picture</a:t>
            </a: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3" name="Slide Number Placeholder 2"/>
          <p:cNvSpPr>
            <a:spLocks noGrp="1"/>
          </p:cNvSpPr>
          <p:nvPr>
            <p:ph type="sldNum" sz="quarter" idx="15"/>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41455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355600" y="1736725"/>
            <a:ext cx="5595937" cy="417671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10" name="Picture Placeholder 9"/>
          <p:cNvSpPr>
            <a:spLocks noGrp="1"/>
          </p:cNvSpPr>
          <p:nvPr>
            <p:ph type="pic" sz="quarter" idx="13"/>
          </p:nvPr>
        </p:nvSpPr>
        <p:spPr>
          <a:xfrm>
            <a:off x="6240463" y="1736725"/>
            <a:ext cx="5580062" cy="4176713"/>
          </a:xfrm>
        </p:spPr>
        <p:txBody>
          <a:bodyPr anchor="ctr" anchorCtr="0"/>
          <a:lstStyle>
            <a:lvl1pPr algn="ctr">
              <a:buNone/>
              <a:defRPr/>
            </a:lvl1pPr>
          </a:lstStyle>
          <a:p>
            <a:r>
              <a:rPr lang="en-US"/>
              <a:t>Click icon to add picture</a:t>
            </a:r>
            <a:endParaRPr lang="en-GB" dirty="0"/>
          </a:p>
        </p:txBody>
      </p:sp>
      <p:sp>
        <p:nvSpPr>
          <p:cNvPr id="5" name="Slide Number Placeholder 4"/>
          <p:cNvSpPr>
            <a:spLocks noGrp="1"/>
          </p:cNvSpPr>
          <p:nvPr>
            <p:ph type="sldNum" sz="quarter" idx="14"/>
          </p:nvPr>
        </p:nvSpPr>
        <p:spPr/>
        <p:txBody>
          <a:bodyPr/>
          <a:lstStyle/>
          <a:p>
            <a:pPr algn="l"/>
            <a:fld id="{1B69658F-F390-496C-90EE-387B4381F21F}" type="slidenum">
              <a:rPr lang="en-GB" smtClean="0"/>
              <a:pPr algn="l"/>
              <a:t>‹#›</a:t>
            </a:fld>
            <a:endParaRPr lang="en-GB" dirty="0"/>
          </a:p>
        </p:txBody>
      </p:sp>
    </p:spTree>
    <p:extLst>
      <p:ext uri="{BB962C8B-B14F-4D97-AF65-F5344CB8AC3E}">
        <p14:creationId xmlns:p14="http://schemas.microsoft.com/office/powerpoint/2010/main" val="141455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0"/>
          </p:nvPr>
        </p:nvSpPr>
        <p:spPr>
          <a:xfrm>
            <a:off x="0" y="1"/>
            <a:ext cx="12192000" cy="6858000"/>
          </a:xfrm>
          <a:solidFill>
            <a:srgbClr val="E7E7E8"/>
          </a:solidFill>
        </p:spPr>
        <p:txBody>
          <a:bodyPr anchor="ctr" anchorCtr="0"/>
          <a:lstStyle>
            <a:lvl1pPr algn="ctr">
              <a:buNone/>
              <a:defRPr/>
            </a:lvl1pPr>
          </a:lstStyle>
          <a:p>
            <a:r>
              <a:rPr lang="en-US"/>
              <a:t>Click icon to add picture</a:t>
            </a:r>
            <a:endParaRPr lang="en-GB" dirty="0"/>
          </a:p>
        </p:txBody>
      </p:sp>
      <p:sp>
        <p:nvSpPr>
          <p:cNvPr id="2" name="Title 1"/>
          <p:cNvSpPr>
            <a:spLocks noGrp="1"/>
          </p:cNvSpPr>
          <p:nvPr userDrawn="1">
            <p:ph type="title"/>
          </p:nvPr>
        </p:nvSpPr>
        <p:spPr>
          <a:xfrm>
            <a:off x="371476" y="326804"/>
            <a:ext cx="7950722" cy="2031706"/>
          </a:xfrm>
        </p:spPr>
        <p:txBody>
          <a:bodyPr anchor="t" anchorCtr="0"/>
          <a:lstStyle>
            <a:lvl1pPr algn="l">
              <a:lnSpc>
                <a:spcPct val="90000"/>
              </a:lnSpc>
              <a:defRPr sz="7200" b="1" cap="none" baseline="0">
                <a:solidFill>
                  <a:schemeClr val="tx2"/>
                </a:solidFill>
              </a:defRPr>
            </a:lvl1pPr>
          </a:lstStyle>
          <a:p>
            <a:r>
              <a:rPr lang="en-US"/>
              <a:t>Click to edit Master title style</a:t>
            </a:r>
            <a:endParaRPr lang="en-GB" dirty="0"/>
          </a:p>
        </p:txBody>
      </p:sp>
      <p:sp>
        <p:nvSpPr>
          <p:cNvPr id="3" name="Text Placeholder 2"/>
          <p:cNvSpPr>
            <a:spLocks noGrp="1"/>
          </p:cNvSpPr>
          <p:nvPr userDrawn="1">
            <p:ph type="body" idx="1" hasCustomPrompt="1"/>
          </p:nvPr>
        </p:nvSpPr>
        <p:spPr>
          <a:xfrm>
            <a:off x="6412375" y="2377793"/>
            <a:ext cx="5442876" cy="4160681"/>
          </a:xfrm>
        </p:spPr>
        <p:txBody>
          <a:bodyPr anchor="t" anchorCtr="0">
            <a:noAutofit/>
          </a:bodyPr>
          <a:lstStyle>
            <a:lvl1pPr marL="0" indent="0" algn="r">
              <a:lnSpc>
                <a:spcPct val="80000"/>
              </a:lnSpc>
              <a:buNone/>
              <a:defRPr sz="426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1</a:t>
            </a:r>
          </a:p>
        </p:txBody>
      </p:sp>
    </p:spTree>
    <p:extLst>
      <p:ext uri="{BB962C8B-B14F-4D97-AF65-F5344CB8AC3E}">
        <p14:creationId xmlns:p14="http://schemas.microsoft.com/office/powerpoint/2010/main" val="341788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600" y="370390"/>
            <a:ext cx="11464925" cy="110916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55600" y="1731264"/>
            <a:ext cx="11464925" cy="41821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7388352" y="6360162"/>
            <a:ext cx="4078044" cy="203198"/>
          </a:xfrm>
          <a:prstGeom prst="rect">
            <a:avLst/>
          </a:prstGeom>
        </p:spPr>
        <p:txBody>
          <a:bodyPr vert="horz" lIns="0" tIns="0" rIns="0" bIns="0" rtlCol="0" anchor="ctr"/>
          <a:lstStyle>
            <a:lvl1pPr algn="r">
              <a:defRPr sz="1000">
                <a:solidFill>
                  <a:schemeClr val="tx2"/>
                </a:solidFill>
                <a:latin typeface="+mn-lt"/>
              </a:defRPr>
            </a:lvl1pPr>
          </a:lstStyle>
          <a:p>
            <a:endParaRPr lang="en-GB" dirty="0"/>
          </a:p>
        </p:txBody>
      </p:sp>
      <p:sp>
        <p:nvSpPr>
          <p:cNvPr id="6" name="Slide Number Placeholder 5"/>
          <p:cNvSpPr>
            <a:spLocks noGrp="1"/>
          </p:cNvSpPr>
          <p:nvPr>
            <p:ph type="sldNum" sz="quarter" idx="4"/>
          </p:nvPr>
        </p:nvSpPr>
        <p:spPr>
          <a:xfrm>
            <a:off x="11760200" y="6360161"/>
            <a:ext cx="345440" cy="203198"/>
          </a:xfrm>
          <a:prstGeom prst="rect">
            <a:avLst/>
          </a:prstGeom>
        </p:spPr>
        <p:txBody>
          <a:bodyPr vert="horz" lIns="0" tIns="0" rIns="0" bIns="0" rtlCol="0" anchor="ctr"/>
          <a:lstStyle>
            <a:lvl1pPr algn="r">
              <a:defRPr sz="1000">
                <a:solidFill>
                  <a:schemeClr val="tx2"/>
                </a:solidFill>
                <a:latin typeface="+mj-lt"/>
              </a:defRPr>
            </a:lvl1pPr>
          </a:lstStyle>
          <a:p>
            <a:pPr algn="l"/>
            <a:fld id="{1B69658F-F390-496C-90EE-387B4381F21F}" type="slidenum">
              <a:rPr lang="en-GB" smtClean="0"/>
              <a:pPr algn="l"/>
              <a:t>‹#›</a:t>
            </a:fld>
            <a:endParaRPr lang="en-GB" dirty="0"/>
          </a:p>
        </p:txBody>
      </p:sp>
      <p:grpSp>
        <p:nvGrpSpPr>
          <p:cNvPr id="7" name="shpLogoENGNone"/>
          <p:cNvGrpSpPr>
            <a:grpSpLocks noChangeAspect="1"/>
          </p:cNvGrpSpPr>
          <p:nvPr userDrawn="1"/>
        </p:nvGrpSpPr>
        <p:grpSpPr bwMode="auto">
          <a:xfrm>
            <a:off x="355600" y="6197600"/>
            <a:ext cx="1136650" cy="388938"/>
            <a:chOff x="224" y="3904"/>
            <a:chExt cx="716" cy="245"/>
          </a:xfrm>
          <a:solidFill>
            <a:schemeClr val="tx2"/>
          </a:solidFill>
        </p:grpSpPr>
        <p:sp>
          <p:nvSpPr>
            <p:cNvPr id="10" name="Freeform 5"/>
            <p:cNvSpPr>
              <a:spLocks/>
            </p:cNvSpPr>
            <p:nvPr userDrawn="1"/>
          </p:nvSpPr>
          <p:spPr bwMode="auto">
            <a:xfrm>
              <a:off x="500" y="3947"/>
              <a:ext cx="62" cy="69"/>
            </a:xfrm>
            <a:custGeom>
              <a:avLst/>
              <a:gdLst>
                <a:gd name="T0" fmla="*/ 0 w 406"/>
                <a:gd name="T1" fmla="*/ 224 h 447"/>
                <a:gd name="T2" fmla="*/ 215 w 406"/>
                <a:gd name="T3" fmla="*/ 0 h 447"/>
                <a:gd name="T4" fmla="*/ 406 w 406"/>
                <a:gd name="T5" fmla="*/ 134 h 447"/>
                <a:gd name="T6" fmla="*/ 334 w 406"/>
                <a:gd name="T7" fmla="*/ 157 h 447"/>
                <a:gd name="T8" fmla="*/ 215 w 406"/>
                <a:gd name="T9" fmla="*/ 69 h 447"/>
                <a:gd name="T10" fmla="*/ 75 w 406"/>
                <a:gd name="T11" fmla="*/ 224 h 447"/>
                <a:gd name="T12" fmla="*/ 217 w 406"/>
                <a:gd name="T13" fmla="*/ 379 h 447"/>
                <a:gd name="T14" fmla="*/ 334 w 406"/>
                <a:gd name="T15" fmla="*/ 299 h 447"/>
                <a:gd name="T16" fmla="*/ 405 w 406"/>
                <a:gd name="T17" fmla="*/ 322 h 447"/>
                <a:gd name="T18" fmla="*/ 216 w 406"/>
                <a:gd name="T19" fmla="*/ 447 h 447"/>
                <a:gd name="T20" fmla="*/ 0 w 406"/>
                <a:gd name="T21" fmla="*/ 22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447">
                  <a:moveTo>
                    <a:pt x="0" y="224"/>
                  </a:moveTo>
                  <a:cubicBezTo>
                    <a:pt x="0" y="94"/>
                    <a:pt x="89" y="0"/>
                    <a:pt x="215" y="0"/>
                  </a:cubicBezTo>
                  <a:cubicBezTo>
                    <a:pt x="306" y="0"/>
                    <a:pt x="378" y="46"/>
                    <a:pt x="406" y="134"/>
                  </a:cubicBezTo>
                  <a:cubicBezTo>
                    <a:pt x="334" y="157"/>
                    <a:pt x="334" y="157"/>
                    <a:pt x="334" y="157"/>
                  </a:cubicBezTo>
                  <a:cubicBezTo>
                    <a:pt x="319" y="105"/>
                    <a:pt x="280" y="69"/>
                    <a:pt x="215" y="69"/>
                  </a:cubicBezTo>
                  <a:cubicBezTo>
                    <a:pt x="134" y="69"/>
                    <a:pt x="75" y="136"/>
                    <a:pt x="75" y="224"/>
                  </a:cubicBezTo>
                  <a:cubicBezTo>
                    <a:pt x="75" y="316"/>
                    <a:pt x="136" y="379"/>
                    <a:pt x="217" y="379"/>
                  </a:cubicBezTo>
                  <a:cubicBezTo>
                    <a:pt x="283" y="379"/>
                    <a:pt x="319" y="342"/>
                    <a:pt x="334" y="299"/>
                  </a:cubicBezTo>
                  <a:cubicBezTo>
                    <a:pt x="405" y="322"/>
                    <a:pt x="405" y="322"/>
                    <a:pt x="405" y="322"/>
                  </a:cubicBezTo>
                  <a:cubicBezTo>
                    <a:pt x="374" y="401"/>
                    <a:pt x="312" y="447"/>
                    <a:pt x="216" y="447"/>
                  </a:cubicBezTo>
                  <a:cubicBezTo>
                    <a:pt x="91" y="447"/>
                    <a:pt x="0" y="360"/>
                    <a:pt x="0" y="22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noEditPoints="1"/>
            </p:cNvSpPr>
            <p:nvPr userDrawn="1"/>
          </p:nvSpPr>
          <p:spPr bwMode="auto">
            <a:xfrm>
              <a:off x="569" y="3966"/>
              <a:ext cx="39" cy="50"/>
            </a:xfrm>
            <a:custGeom>
              <a:avLst/>
              <a:gdLst>
                <a:gd name="T0" fmla="*/ 187 w 260"/>
                <a:gd name="T1" fmla="*/ 208 h 324"/>
                <a:gd name="T2" fmla="*/ 187 w 260"/>
                <a:gd name="T3" fmla="*/ 172 h 324"/>
                <a:gd name="T4" fmla="*/ 126 w 260"/>
                <a:gd name="T5" fmla="*/ 181 h 324"/>
                <a:gd name="T6" fmla="*/ 70 w 260"/>
                <a:gd name="T7" fmla="*/ 225 h 324"/>
                <a:gd name="T8" fmla="*/ 124 w 260"/>
                <a:gd name="T9" fmla="*/ 264 h 324"/>
                <a:gd name="T10" fmla="*/ 187 w 260"/>
                <a:gd name="T11" fmla="*/ 208 h 324"/>
                <a:gd name="T12" fmla="*/ 0 w 260"/>
                <a:gd name="T13" fmla="*/ 229 h 324"/>
                <a:gd name="T14" fmla="*/ 121 w 260"/>
                <a:gd name="T15" fmla="*/ 128 h 324"/>
                <a:gd name="T16" fmla="*/ 187 w 260"/>
                <a:gd name="T17" fmla="*/ 119 h 324"/>
                <a:gd name="T18" fmla="*/ 187 w 260"/>
                <a:gd name="T19" fmla="*/ 115 h 324"/>
                <a:gd name="T20" fmla="*/ 130 w 260"/>
                <a:gd name="T21" fmla="*/ 59 h 324"/>
                <a:gd name="T22" fmla="*/ 69 w 260"/>
                <a:gd name="T23" fmla="*/ 109 h 324"/>
                <a:gd name="T24" fmla="*/ 4 w 260"/>
                <a:gd name="T25" fmla="*/ 93 h 324"/>
                <a:gd name="T26" fmla="*/ 132 w 260"/>
                <a:gd name="T27" fmla="*/ 0 h 324"/>
                <a:gd name="T28" fmla="*/ 260 w 260"/>
                <a:gd name="T29" fmla="*/ 114 h 324"/>
                <a:gd name="T30" fmla="*/ 260 w 260"/>
                <a:gd name="T31" fmla="*/ 316 h 324"/>
                <a:gd name="T32" fmla="*/ 198 w 260"/>
                <a:gd name="T33" fmla="*/ 316 h 324"/>
                <a:gd name="T34" fmla="*/ 190 w 260"/>
                <a:gd name="T35" fmla="*/ 288 h 324"/>
                <a:gd name="T36" fmla="*/ 105 w 260"/>
                <a:gd name="T37" fmla="*/ 324 h 324"/>
                <a:gd name="T38" fmla="*/ 0 w 260"/>
                <a:gd name="T39" fmla="*/ 22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24">
                  <a:moveTo>
                    <a:pt x="187" y="208"/>
                  </a:moveTo>
                  <a:cubicBezTo>
                    <a:pt x="187" y="172"/>
                    <a:pt x="187" y="172"/>
                    <a:pt x="187" y="172"/>
                  </a:cubicBezTo>
                  <a:cubicBezTo>
                    <a:pt x="126" y="181"/>
                    <a:pt x="126" y="181"/>
                    <a:pt x="126" y="181"/>
                  </a:cubicBezTo>
                  <a:cubicBezTo>
                    <a:pt x="88" y="187"/>
                    <a:pt x="70" y="200"/>
                    <a:pt x="70" y="225"/>
                  </a:cubicBezTo>
                  <a:cubicBezTo>
                    <a:pt x="70" y="248"/>
                    <a:pt x="91" y="264"/>
                    <a:pt x="124" y="264"/>
                  </a:cubicBezTo>
                  <a:cubicBezTo>
                    <a:pt x="158" y="264"/>
                    <a:pt x="187" y="245"/>
                    <a:pt x="187" y="208"/>
                  </a:cubicBezTo>
                  <a:moveTo>
                    <a:pt x="0" y="229"/>
                  </a:moveTo>
                  <a:cubicBezTo>
                    <a:pt x="0" y="184"/>
                    <a:pt x="23" y="141"/>
                    <a:pt x="121" y="128"/>
                  </a:cubicBezTo>
                  <a:cubicBezTo>
                    <a:pt x="187" y="119"/>
                    <a:pt x="187" y="119"/>
                    <a:pt x="187" y="119"/>
                  </a:cubicBezTo>
                  <a:cubicBezTo>
                    <a:pt x="187" y="115"/>
                    <a:pt x="187" y="115"/>
                    <a:pt x="187" y="115"/>
                  </a:cubicBezTo>
                  <a:cubicBezTo>
                    <a:pt x="187" y="80"/>
                    <a:pt x="169" y="59"/>
                    <a:pt x="130" y="59"/>
                  </a:cubicBezTo>
                  <a:cubicBezTo>
                    <a:pt x="91" y="59"/>
                    <a:pt x="74" y="77"/>
                    <a:pt x="69" y="109"/>
                  </a:cubicBezTo>
                  <a:cubicBezTo>
                    <a:pt x="4" y="93"/>
                    <a:pt x="4" y="93"/>
                    <a:pt x="4" y="93"/>
                  </a:cubicBezTo>
                  <a:cubicBezTo>
                    <a:pt x="20" y="32"/>
                    <a:pt x="59" y="0"/>
                    <a:pt x="132" y="0"/>
                  </a:cubicBezTo>
                  <a:cubicBezTo>
                    <a:pt x="201" y="0"/>
                    <a:pt x="260" y="34"/>
                    <a:pt x="260" y="114"/>
                  </a:cubicBezTo>
                  <a:cubicBezTo>
                    <a:pt x="260" y="316"/>
                    <a:pt x="260" y="316"/>
                    <a:pt x="260" y="316"/>
                  </a:cubicBezTo>
                  <a:cubicBezTo>
                    <a:pt x="198" y="316"/>
                    <a:pt x="198" y="316"/>
                    <a:pt x="198" y="316"/>
                  </a:cubicBezTo>
                  <a:cubicBezTo>
                    <a:pt x="190" y="288"/>
                    <a:pt x="190" y="288"/>
                    <a:pt x="190" y="288"/>
                  </a:cubicBezTo>
                  <a:cubicBezTo>
                    <a:pt x="178" y="305"/>
                    <a:pt x="154" y="324"/>
                    <a:pt x="105" y="324"/>
                  </a:cubicBezTo>
                  <a:cubicBezTo>
                    <a:pt x="47" y="324"/>
                    <a:pt x="0" y="288"/>
                    <a:pt x="0" y="229"/>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619" y="3966"/>
              <a:ext cx="42" cy="48"/>
            </a:xfrm>
            <a:custGeom>
              <a:avLst/>
              <a:gdLst>
                <a:gd name="T0" fmla="*/ 0 w 275"/>
                <a:gd name="T1" fmla="*/ 8 h 315"/>
                <a:gd name="T2" fmla="*/ 61 w 275"/>
                <a:gd name="T3" fmla="*/ 8 h 315"/>
                <a:gd name="T4" fmla="*/ 71 w 275"/>
                <a:gd name="T5" fmla="*/ 45 h 315"/>
                <a:gd name="T6" fmla="*/ 165 w 275"/>
                <a:gd name="T7" fmla="*/ 0 h 315"/>
                <a:gd name="T8" fmla="*/ 275 w 275"/>
                <a:gd name="T9" fmla="*/ 130 h 315"/>
                <a:gd name="T10" fmla="*/ 275 w 275"/>
                <a:gd name="T11" fmla="*/ 315 h 315"/>
                <a:gd name="T12" fmla="*/ 201 w 275"/>
                <a:gd name="T13" fmla="*/ 315 h 315"/>
                <a:gd name="T14" fmla="*/ 201 w 275"/>
                <a:gd name="T15" fmla="*/ 140 h 315"/>
                <a:gd name="T16" fmla="*/ 142 w 275"/>
                <a:gd name="T17" fmla="*/ 68 h 315"/>
                <a:gd name="T18" fmla="*/ 74 w 275"/>
                <a:gd name="T19" fmla="*/ 147 h 315"/>
                <a:gd name="T20" fmla="*/ 74 w 275"/>
                <a:gd name="T21" fmla="*/ 315 h 315"/>
                <a:gd name="T22" fmla="*/ 0 w 275"/>
                <a:gd name="T23" fmla="*/ 315 h 315"/>
                <a:gd name="T24" fmla="*/ 0 w 275"/>
                <a:gd name="T25" fmla="*/ 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315">
                  <a:moveTo>
                    <a:pt x="0" y="8"/>
                  </a:moveTo>
                  <a:cubicBezTo>
                    <a:pt x="61" y="8"/>
                    <a:pt x="61" y="8"/>
                    <a:pt x="61" y="8"/>
                  </a:cubicBezTo>
                  <a:cubicBezTo>
                    <a:pt x="71" y="45"/>
                    <a:pt x="71" y="45"/>
                    <a:pt x="71" y="45"/>
                  </a:cubicBezTo>
                  <a:cubicBezTo>
                    <a:pt x="91" y="20"/>
                    <a:pt x="119" y="0"/>
                    <a:pt x="165" y="0"/>
                  </a:cubicBezTo>
                  <a:cubicBezTo>
                    <a:pt x="235" y="0"/>
                    <a:pt x="275" y="40"/>
                    <a:pt x="275" y="130"/>
                  </a:cubicBezTo>
                  <a:cubicBezTo>
                    <a:pt x="275" y="315"/>
                    <a:pt x="275" y="315"/>
                    <a:pt x="275" y="315"/>
                  </a:cubicBezTo>
                  <a:cubicBezTo>
                    <a:pt x="201" y="315"/>
                    <a:pt x="201" y="315"/>
                    <a:pt x="201" y="315"/>
                  </a:cubicBezTo>
                  <a:cubicBezTo>
                    <a:pt x="201" y="140"/>
                    <a:pt x="201" y="140"/>
                    <a:pt x="201" y="140"/>
                  </a:cubicBezTo>
                  <a:cubicBezTo>
                    <a:pt x="201" y="85"/>
                    <a:pt x="176" y="68"/>
                    <a:pt x="142" y="68"/>
                  </a:cubicBezTo>
                  <a:cubicBezTo>
                    <a:pt x="104" y="68"/>
                    <a:pt x="74" y="95"/>
                    <a:pt x="74" y="147"/>
                  </a:cubicBezTo>
                  <a:cubicBezTo>
                    <a:pt x="74" y="315"/>
                    <a:pt x="74" y="315"/>
                    <a:pt x="74" y="315"/>
                  </a:cubicBezTo>
                  <a:cubicBezTo>
                    <a:pt x="0" y="315"/>
                    <a:pt x="0" y="315"/>
                    <a:pt x="0" y="315"/>
                  </a:cubicBezTo>
                  <a:lnTo>
                    <a:pt x="0"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669" y="3966"/>
              <a:ext cx="40" cy="50"/>
            </a:xfrm>
            <a:custGeom>
              <a:avLst/>
              <a:gdLst>
                <a:gd name="T0" fmla="*/ 187 w 261"/>
                <a:gd name="T1" fmla="*/ 208 h 324"/>
                <a:gd name="T2" fmla="*/ 187 w 261"/>
                <a:gd name="T3" fmla="*/ 172 h 324"/>
                <a:gd name="T4" fmla="*/ 126 w 261"/>
                <a:gd name="T5" fmla="*/ 181 h 324"/>
                <a:gd name="T6" fmla="*/ 71 w 261"/>
                <a:gd name="T7" fmla="*/ 225 h 324"/>
                <a:gd name="T8" fmla="*/ 125 w 261"/>
                <a:gd name="T9" fmla="*/ 264 h 324"/>
                <a:gd name="T10" fmla="*/ 187 w 261"/>
                <a:gd name="T11" fmla="*/ 208 h 324"/>
                <a:gd name="T12" fmla="*/ 0 w 261"/>
                <a:gd name="T13" fmla="*/ 229 h 324"/>
                <a:gd name="T14" fmla="*/ 121 w 261"/>
                <a:gd name="T15" fmla="*/ 128 h 324"/>
                <a:gd name="T16" fmla="*/ 187 w 261"/>
                <a:gd name="T17" fmla="*/ 119 h 324"/>
                <a:gd name="T18" fmla="*/ 187 w 261"/>
                <a:gd name="T19" fmla="*/ 115 h 324"/>
                <a:gd name="T20" fmla="*/ 130 w 261"/>
                <a:gd name="T21" fmla="*/ 59 h 324"/>
                <a:gd name="T22" fmla="*/ 70 w 261"/>
                <a:gd name="T23" fmla="*/ 109 h 324"/>
                <a:gd name="T24" fmla="*/ 4 w 261"/>
                <a:gd name="T25" fmla="*/ 93 h 324"/>
                <a:gd name="T26" fmla="*/ 133 w 261"/>
                <a:gd name="T27" fmla="*/ 0 h 324"/>
                <a:gd name="T28" fmla="*/ 261 w 261"/>
                <a:gd name="T29" fmla="*/ 114 h 324"/>
                <a:gd name="T30" fmla="*/ 261 w 261"/>
                <a:gd name="T31" fmla="*/ 316 h 324"/>
                <a:gd name="T32" fmla="*/ 199 w 261"/>
                <a:gd name="T33" fmla="*/ 316 h 324"/>
                <a:gd name="T34" fmla="*/ 191 w 261"/>
                <a:gd name="T35" fmla="*/ 288 h 324"/>
                <a:gd name="T36" fmla="*/ 105 w 261"/>
                <a:gd name="T37" fmla="*/ 324 h 324"/>
                <a:gd name="T38" fmla="*/ 0 w 261"/>
                <a:gd name="T39" fmla="*/ 22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324">
                  <a:moveTo>
                    <a:pt x="187" y="208"/>
                  </a:moveTo>
                  <a:cubicBezTo>
                    <a:pt x="187" y="172"/>
                    <a:pt x="187" y="172"/>
                    <a:pt x="187" y="172"/>
                  </a:cubicBezTo>
                  <a:cubicBezTo>
                    <a:pt x="126" y="181"/>
                    <a:pt x="126" y="181"/>
                    <a:pt x="126" y="181"/>
                  </a:cubicBezTo>
                  <a:cubicBezTo>
                    <a:pt x="88" y="187"/>
                    <a:pt x="71" y="200"/>
                    <a:pt x="71" y="225"/>
                  </a:cubicBezTo>
                  <a:cubicBezTo>
                    <a:pt x="71" y="248"/>
                    <a:pt x="91" y="264"/>
                    <a:pt x="125" y="264"/>
                  </a:cubicBezTo>
                  <a:cubicBezTo>
                    <a:pt x="158" y="264"/>
                    <a:pt x="187" y="245"/>
                    <a:pt x="187" y="208"/>
                  </a:cubicBezTo>
                  <a:moveTo>
                    <a:pt x="0" y="229"/>
                  </a:moveTo>
                  <a:cubicBezTo>
                    <a:pt x="0" y="184"/>
                    <a:pt x="23" y="141"/>
                    <a:pt x="121" y="128"/>
                  </a:cubicBezTo>
                  <a:cubicBezTo>
                    <a:pt x="187" y="119"/>
                    <a:pt x="187" y="119"/>
                    <a:pt x="187" y="119"/>
                  </a:cubicBezTo>
                  <a:cubicBezTo>
                    <a:pt x="187" y="115"/>
                    <a:pt x="187" y="115"/>
                    <a:pt x="187" y="115"/>
                  </a:cubicBezTo>
                  <a:cubicBezTo>
                    <a:pt x="187" y="80"/>
                    <a:pt x="170" y="59"/>
                    <a:pt x="130" y="59"/>
                  </a:cubicBezTo>
                  <a:cubicBezTo>
                    <a:pt x="92" y="59"/>
                    <a:pt x="74" y="77"/>
                    <a:pt x="70" y="109"/>
                  </a:cubicBezTo>
                  <a:cubicBezTo>
                    <a:pt x="4" y="93"/>
                    <a:pt x="4" y="93"/>
                    <a:pt x="4" y="93"/>
                  </a:cubicBezTo>
                  <a:cubicBezTo>
                    <a:pt x="21" y="32"/>
                    <a:pt x="60" y="0"/>
                    <a:pt x="133" y="0"/>
                  </a:cubicBezTo>
                  <a:cubicBezTo>
                    <a:pt x="201" y="0"/>
                    <a:pt x="261" y="34"/>
                    <a:pt x="261" y="114"/>
                  </a:cubicBezTo>
                  <a:cubicBezTo>
                    <a:pt x="261" y="316"/>
                    <a:pt x="261" y="316"/>
                    <a:pt x="261" y="316"/>
                  </a:cubicBezTo>
                  <a:cubicBezTo>
                    <a:pt x="199" y="316"/>
                    <a:pt x="199" y="316"/>
                    <a:pt x="199" y="316"/>
                  </a:cubicBezTo>
                  <a:cubicBezTo>
                    <a:pt x="191" y="288"/>
                    <a:pt x="191" y="288"/>
                    <a:pt x="191" y="288"/>
                  </a:cubicBezTo>
                  <a:cubicBezTo>
                    <a:pt x="178" y="305"/>
                    <a:pt x="154" y="324"/>
                    <a:pt x="105" y="324"/>
                  </a:cubicBezTo>
                  <a:cubicBezTo>
                    <a:pt x="47" y="324"/>
                    <a:pt x="0" y="288"/>
                    <a:pt x="0" y="2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720" y="3949"/>
              <a:ext cx="11" cy="66"/>
            </a:xfrm>
            <a:custGeom>
              <a:avLst/>
              <a:gdLst>
                <a:gd name="T0" fmla="*/ 0 w 11"/>
                <a:gd name="T1" fmla="*/ 0 h 66"/>
                <a:gd name="T2" fmla="*/ 11 w 11"/>
                <a:gd name="T3" fmla="*/ 0 h 66"/>
                <a:gd name="T4" fmla="*/ 11 w 11"/>
                <a:gd name="T5" fmla="*/ 33 h 66"/>
                <a:gd name="T6" fmla="*/ 11 w 11"/>
                <a:gd name="T7" fmla="*/ 66 h 66"/>
                <a:gd name="T8" fmla="*/ 0 w 11"/>
                <a:gd name="T9" fmla="*/ 66 h 66"/>
                <a:gd name="T10" fmla="*/ 0 w 11"/>
                <a:gd name="T11" fmla="*/ 0 h 66"/>
              </a:gdLst>
              <a:ahLst/>
              <a:cxnLst>
                <a:cxn ang="0">
                  <a:pos x="T0" y="T1"/>
                </a:cxn>
                <a:cxn ang="0">
                  <a:pos x="T2" y="T3"/>
                </a:cxn>
                <a:cxn ang="0">
                  <a:pos x="T4" y="T5"/>
                </a:cxn>
                <a:cxn ang="0">
                  <a:pos x="T6" y="T7"/>
                </a:cxn>
                <a:cxn ang="0">
                  <a:pos x="T8" y="T9"/>
                </a:cxn>
                <a:cxn ang="0">
                  <a:pos x="T10" y="T11"/>
                </a:cxn>
              </a:cxnLst>
              <a:rect l="0" t="0" r="r" b="b"/>
              <a:pathLst>
                <a:path w="11" h="66">
                  <a:moveTo>
                    <a:pt x="0" y="0"/>
                  </a:moveTo>
                  <a:lnTo>
                    <a:pt x="11" y="0"/>
                  </a:lnTo>
                  <a:lnTo>
                    <a:pt x="11" y="33"/>
                  </a:lnTo>
                  <a:lnTo>
                    <a:pt x="11" y="66"/>
                  </a:lnTo>
                  <a:lnTo>
                    <a:pt x="0" y="66"/>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noEditPoints="1"/>
            </p:cNvSpPr>
            <p:nvPr userDrawn="1"/>
          </p:nvSpPr>
          <p:spPr bwMode="auto">
            <a:xfrm>
              <a:off x="759" y="3947"/>
              <a:ext cx="49" cy="69"/>
            </a:xfrm>
            <a:custGeom>
              <a:avLst/>
              <a:gdLst>
                <a:gd name="T0" fmla="*/ 214 w 324"/>
                <a:gd name="T1" fmla="*/ 240 h 448"/>
                <a:gd name="T2" fmla="*/ 151 w 324"/>
                <a:gd name="T3" fmla="*/ 240 h 448"/>
                <a:gd name="T4" fmla="*/ 75 w 324"/>
                <a:gd name="T5" fmla="*/ 311 h 448"/>
                <a:gd name="T6" fmla="*/ 146 w 324"/>
                <a:gd name="T7" fmla="*/ 380 h 448"/>
                <a:gd name="T8" fmla="*/ 214 w 324"/>
                <a:gd name="T9" fmla="*/ 311 h 448"/>
                <a:gd name="T10" fmla="*/ 214 w 324"/>
                <a:gd name="T11" fmla="*/ 240 h 448"/>
                <a:gd name="T12" fmla="*/ 324 w 324"/>
                <a:gd name="T13" fmla="*/ 241 h 448"/>
                <a:gd name="T14" fmla="*/ 284 w 324"/>
                <a:gd name="T15" fmla="*/ 241 h 448"/>
                <a:gd name="T16" fmla="*/ 284 w 324"/>
                <a:gd name="T17" fmla="*/ 312 h 448"/>
                <a:gd name="T18" fmla="*/ 146 w 324"/>
                <a:gd name="T19" fmla="*/ 448 h 448"/>
                <a:gd name="T20" fmla="*/ 0 w 324"/>
                <a:gd name="T21" fmla="*/ 312 h 448"/>
                <a:gd name="T22" fmla="*/ 57 w 324"/>
                <a:gd name="T23" fmla="*/ 206 h 448"/>
                <a:gd name="T24" fmla="*/ 22 w 324"/>
                <a:gd name="T25" fmla="*/ 123 h 448"/>
                <a:gd name="T26" fmla="*/ 154 w 324"/>
                <a:gd name="T27" fmla="*/ 0 h 448"/>
                <a:gd name="T28" fmla="*/ 278 w 324"/>
                <a:gd name="T29" fmla="*/ 92 h 448"/>
                <a:gd name="T30" fmla="*/ 212 w 324"/>
                <a:gd name="T31" fmla="*/ 108 h 448"/>
                <a:gd name="T32" fmla="*/ 154 w 324"/>
                <a:gd name="T33" fmla="*/ 64 h 448"/>
                <a:gd name="T34" fmla="*/ 92 w 324"/>
                <a:gd name="T35" fmla="*/ 122 h 448"/>
                <a:gd name="T36" fmla="*/ 153 w 324"/>
                <a:gd name="T37" fmla="*/ 180 h 448"/>
                <a:gd name="T38" fmla="*/ 214 w 324"/>
                <a:gd name="T39" fmla="*/ 180 h 448"/>
                <a:gd name="T40" fmla="*/ 214 w 324"/>
                <a:gd name="T41" fmla="*/ 143 h 448"/>
                <a:gd name="T42" fmla="*/ 284 w 324"/>
                <a:gd name="T43" fmla="*/ 143 h 448"/>
                <a:gd name="T44" fmla="*/ 284 w 324"/>
                <a:gd name="T45" fmla="*/ 180 h 448"/>
                <a:gd name="T46" fmla="*/ 324 w 324"/>
                <a:gd name="T47" fmla="*/ 180 h 448"/>
                <a:gd name="T48" fmla="*/ 324 w 324"/>
                <a:gd name="T49" fmla="*/ 2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448">
                  <a:moveTo>
                    <a:pt x="214" y="240"/>
                  </a:moveTo>
                  <a:cubicBezTo>
                    <a:pt x="151" y="240"/>
                    <a:pt x="151" y="240"/>
                    <a:pt x="151" y="240"/>
                  </a:cubicBezTo>
                  <a:cubicBezTo>
                    <a:pt x="110" y="240"/>
                    <a:pt x="75" y="268"/>
                    <a:pt x="75" y="311"/>
                  </a:cubicBezTo>
                  <a:cubicBezTo>
                    <a:pt x="75" y="354"/>
                    <a:pt x="108" y="380"/>
                    <a:pt x="146" y="380"/>
                  </a:cubicBezTo>
                  <a:cubicBezTo>
                    <a:pt x="183" y="380"/>
                    <a:pt x="214" y="354"/>
                    <a:pt x="214" y="311"/>
                  </a:cubicBezTo>
                  <a:lnTo>
                    <a:pt x="214" y="240"/>
                  </a:lnTo>
                  <a:close/>
                  <a:moveTo>
                    <a:pt x="324" y="241"/>
                  </a:moveTo>
                  <a:cubicBezTo>
                    <a:pt x="284" y="241"/>
                    <a:pt x="284" y="241"/>
                    <a:pt x="284" y="241"/>
                  </a:cubicBezTo>
                  <a:cubicBezTo>
                    <a:pt x="284" y="312"/>
                    <a:pt x="284" y="312"/>
                    <a:pt x="284" y="312"/>
                  </a:cubicBezTo>
                  <a:cubicBezTo>
                    <a:pt x="284" y="393"/>
                    <a:pt x="222" y="448"/>
                    <a:pt x="146" y="448"/>
                  </a:cubicBezTo>
                  <a:cubicBezTo>
                    <a:pt x="62" y="448"/>
                    <a:pt x="0" y="394"/>
                    <a:pt x="0" y="312"/>
                  </a:cubicBezTo>
                  <a:cubicBezTo>
                    <a:pt x="0" y="266"/>
                    <a:pt x="22" y="229"/>
                    <a:pt x="57" y="206"/>
                  </a:cubicBezTo>
                  <a:cubicBezTo>
                    <a:pt x="35" y="185"/>
                    <a:pt x="22" y="157"/>
                    <a:pt x="22" y="123"/>
                  </a:cubicBezTo>
                  <a:cubicBezTo>
                    <a:pt x="22" y="51"/>
                    <a:pt x="80" y="0"/>
                    <a:pt x="154" y="0"/>
                  </a:cubicBezTo>
                  <a:cubicBezTo>
                    <a:pt x="223" y="0"/>
                    <a:pt x="266" y="38"/>
                    <a:pt x="278" y="92"/>
                  </a:cubicBezTo>
                  <a:cubicBezTo>
                    <a:pt x="212" y="108"/>
                    <a:pt x="212" y="108"/>
                    <a:pt x="212" y="108"/>
                  </a:cubicBezTo>
                  <a:cubicBezTo>
                    <a:pt x="206" y="81"/>
                    <a:pt x="182" y="64"/>
                    <a:pt x="154" y="64"/>
                  </a:cubicBezTo>
                  <a:cubicBezTo>
                    <a:pt x="119" y="64"/>
                    <a:pt x="92" y="87"/>
                    <a:pt x="92" y="122"/>
                  </a:cubicBezTo>
                  <a:cubicBezTo>
                    <a:pt x="92" y="158"/>
                    <a:pt x="119" y="180"/>
                    <a:pt x="153" y="180"/>
                  </a:cubicBezTo>
                  <a:cubicBezTo>
                    <a:pt x="214" y="180"/>
                    <a:pt x="214" y="180"/>
                    <a:pt x="214" y="180"/>
                  </a:cubicBezTo>
                  <a:cubicBezTo>
                    <a:pt x="214" y="143"/>
                    <a:pt x="214" y="143"/>
                    <a:pt x="214" y="143"/>
                  </a:cubicBezTo>
                  <a:cubicBezTo>
                    <a:pt x="284" y="143"/>
                    <a:pt x="284" y="143"/>
                    <a:pt x="284" y="143"/>
                  </a:cubicBezTo>
                  <a:cubicBezTo>
                    <a:pt x="284" y="180"/>
                    <a:pt x="284" y="180"/>
                    <a:pt x="284" y="180"/>
                  </a:cubicBezTo>
                  <a:cubicBezTo>
                    <a:pt x="324" y="180"/>
                    <a:pt x="324" y="180"/>
                    <a:pt x="324" y="180"/>
                  </a:cubicBezTo>
                  <a:lnTo>
                    <a:pt x="324" y="2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noEditPoints="1"/>
            </p:cNvSpPr>
            <p:nvPr userDrawn="1"/>
          </p:nvSpPr>
          <p:spPr bwMode="auto">
            <a:xfrm>
              <a:off x="506" y="4037"/>
              <a:ext cx="48" cy="66"/>
            </a:xfrm>
            <a:custGeom>
              <a:avLst/>
              <a:gdLst>
                <a:gd name="T0" fmla="*/ 153 w 316"/>
                <a:gd name="T1" fmla="*/ 197 h 431"/>
                <a:gd name="T2" fmla="*/ 223 w 316"/>
                <a:gd name="T3" fmla="*/ 132 h 431"/>
                <a:gd name="T4" fmla="*/ 151 w 316"/>
                <a:gd name="T5" fmla="*/ 68 h 431"/>
                <a:gd name="T6" fmla="*/ 75 w 316"/>
                <a:gd name="T7" fmla="*/ 68 h 431"/>
                <a:gd name="T8" fmla="*/ 75 w 316"/>
                <a:gd name="T9" fmla="*/ 197 h 431"/>
                <a:gd name="T10" fmla="*/ 153 w 316"/>
                <a:gd name="T11" fmla="*/ 197 h 431"/>
                <a:gd name="T12" fmla="*/ 0 w 316"/>
                <a:gd name="T13" fmla="*/ 0 h 431"/>
                <a:gd name="T14" fmla="*/ 158 w 316"/>
                <a:gd name="T15" fmla="*/ 0 h 431"/>
                <a:gd name="T16" fmla="*/ 298 w 316"/>
                <a:gd name="T17" fmla="*/ 128 h 431"/>
                <a:gd name="T18" fmla="*/ 214 w 316"/>
                <a:gd name="T19" fmla="*/ 252 h 431"/>
                <a:gd name="T20" fmla="*/ 316 w 316"/>
                <a:gd name="T21" fmla="*/ 431 h 431"/>
                <a:gd name="T22" fmla="*/ 233 w 316"/>
                <a:gd name="T23" fmla="*/ 431 h 431"/>
                <a:gd name="T24" fmla="*/ 139 w 316"/>
                <a:gd name="T25" fmla="*/ 262 h 431"/>
                <a:gd name="T26" fmla="*/ 75 w 316"/>
                <a:gd name="T27" fmla="*/ 262 h 431"/>
                <a:gd name="T28" fmla="*/ 75 w 316"/>
                <a:gd name="T29" fmla="*/ 431 h 431"/>
                <a:gd name="T30" fmla="*/ 0 w 316"/>
                <a:gd name="T31" fmla="*/ 431 h 431"/>
                <a:gd name="T32" fmla="*/ 0 w 316"/>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431">
                  <a:moveTo>
                    <a:pt x="153" y="197"/>
                  </a:moveTo>
                  <a:cubicBezTo>
                    <a:pt x="198" y="197"/>
                    <a:pt x="223" y="171"/>
                    <a:pt x="223" y="132"/>
                  </a:cubicBezTo>
                  <a:cubicBezTo>
                    <a:pt x="223" y="92"/>
                    <a:pt x="196" y="68"/>
                    <a:pt x="151" y="68"/>
                  </a:cubicBezTo>
                  <a:cubicBezTo>
                    <a:pt x="75" y="68"/>
                    <a:pt x="75" y="68"/>
                    <a:pt x="75" y="68"/>
                  </a:cubicBezTo>
                  <a:cubicBezTo>
                    <a:pt x="75" y="197"/>
                    <a:pt x="75" y="197"/>
                    <a:pt x="75" y="197"/>
                  </a:cubicBezTo>
                  <a:lnTo>
                    <a:pt x="153" y="197"/>
                  </a:lnTo>
                  <a:close/>
                  <a:moveTo>
                    <a:pt x="0" y="0"/>
                  </a:moveTo>
                  <a:cubicBezTo>
                    <a:pt x="158" y="0"/>
                    <a:pt x="158" y="0"/>
                    <a:pt x="158" y="0"/>
                  </a:cubicBezTo>
                  <a:cubicBezTo>
                    <a:pt x="248" y="0"/>
                    <a:pt x="298" y="56"/>
                    <a:pt x="298" y="128"/>
                  </a:cubicBezTo>
                  <a:cubicBezTo>
                    <a:pt x="298" y="197"/>
                    <a:pt x="258" y="237"/>
                    <a:pt x="214" y="252"/>
                  </a:cubicBezTo>
                  <a:cubicBezTo>
                    <a:pt x="316" y="431"/>
                    <a:pt x="316" y="431"/>
                    <a:pt x="316" y="431"/>
                  </a:cubicBezTo>
                  <a:cubicBezTo>
                    <a:pt x="233" y="431"/>
                    <a:pt x="233" y="431"/>
                    <a:pt x="233" y="431"/>
                  </a:cubicBezTo>
                  <a:cubicBezTo>
                    <a:pt x="139" y="262"/>
                    <a:pt x="139" y="262"/>
                    <a:pt x="139" y="262"/>
                  </a:cubicBezTo>
                  <a:cubicBezTo>
                    <a:pt x="75" y="262"/>
                    <a:pt x="75" y="262"/>
                    <a:pt x="75" y="262"/>
                  </a:cubicBezTo>
                  <a:cubicBezTo>
                    <a:pt x="75" y="431"/>
                    <a:pt x="75" y="431"/>
                    <a:pt x="75" y="431"/>
                  </a:cubicBezTo>
                  <a:cubicBezTo>
                    <a:pt x="0" y="431"/>
                    <a:pt x="0" y="431"/>
                    <a:pt x="0" y="43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562" y="4037"/>
              <a:ext cx="13" cy="66"/>
            </a:xfrm>
            <a:custGeom>
              <a:avLst/>
              <a:gdLst>
                <a:gd name="T0" fmla="*/ 8 w 87"/>
                <a:gd name="T1" fmla="*/ 129 h 436"/>
                <a:gd name="T2" fmla="*/ 81 w 87"/>
                <a:gd name="T3" fmla="*/ 129 h 436"/>
                <a:gd name="T4" fmla="*/ 81 w 87"/>
                <a:gd name="T5" fmla="*/ 287 h 436"/>
                <a:gd name="T6" fmla="*/ 81 w 87"/>
                <a:gd name="T7" fmla="*/ 436 h 436"/>
                <a:gd name="T8" fmla="*/ 8 w 87"/>
                <a:gd name="T9" fmla="*/ 436 h 436"/>
                <a:gd name="T10" fmla="*/ 8 w 87"/>
                <a:gd name="T11" fmla="*/ 129 h 436"/>
                <a:gd name="T12" fmla="*/ 0 w 87"/>
                <a:gd name="T13" fmla="*/ 44 h 436"/>
                <a:gd name="T14" fmla="*/ 43 w 87"/>
                <a:gd name="T15" fmla="*/ 0 h 436"/>
                <a:gd name="T16" fmla="*/ 87 w 87"/>
                <a:gd name="T17" fmla="*/ 44 h 436"/>
                <a:gd name="T18" fmla="*/ 43 w 87"/>
                <a:gd name="T19" fmla="*/ 87 h 436"/>
                <a:gd name="T20" fmla="*/ 0 w 87"/>
                <a:gd name="T21" fmla="*/ 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36">
                  <a:moveTo>
                    <a:pt x="8" y="129"/>
                  </a:moveTo>
                  <a:cubicBezTo>
                    <a:pt x="81" y="129"/>
                    <a:pt x="81" y="129"/>
                    <a:pt x="81" y="129"/>
                  </a:cubicBezTo>
                  <a:cubicBezTo>
                    <a:pt x="81" y="287"/>
                    <a:pt x="81" y="287"/>
                    <a:pt x="81" y="287"/>
                  </a:cubicBezTo>
                  <a:cubicBezTo>
                    <a:pt x="81" y="436"/>
                    <a:pt x="81" y="436"/>
                    <a:pt x="81" y="436"/>
                  </a:cubicBezTo>
                  <a:cubicBezTo>
                    <a:pt x="8" y="436"/>
                    <a:pt x="8" y="436"/>
                    <a:pt x="8" y="436"/>
                  </a:cubicBezTo>
                  <a:lnTo>
                    <a:pt x="8" y="129"/>
                  </a:lnTo>
                  <a:close/>
                  <a:moveTo>
                    <a:pt x="0" y="44"/>
                  </a:moveTo>
                  <a:cubicBezTo>
                    <a:pt x="0" y="20"/>
                    <a:pt x="19" y="0"/>
                    <a:pt x="43" y="0"/>
                  </a:cubicBezTo>
                  <a:cubicBezTo>
                    <a:pt x="67" y="0"/>
                    <a:pt x="87" y="20"/>
                    <a:pt x="87" y="44"/>
                  </a:cubicBezTo>
                  <a:cubicBezTo>
                    <a:pt x="87" y="68"/>
                    <a:pt x="67" y="87"/>
                    <a:pt x="43" y="87"/>
                  </a:cubicBezTo>
                  <a:cubicBezTo>
                    <a:pt x="19" y="87"/>
                    <a:pt x="0" y="68"/>
                    <a:pt x="0" y="4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581" y="4056"/>
              <a:ext cx="48" cy="47"/>
            </a:xfrm>
            <a:custGeom>
              <a:avLst/>
              <a:gdLst>
                <a:gd name="T0" fmla="*/ 48 w 48"/>
                <a:gd name="T1" fmla="*/ 0 h 47"/>
                <a:gd name="T2" fmla="*/ 30 w 48"/>
                <a:gd name="T3" fmla="*/ 47 h 47"/>
                <a:gd name="T4" fmla="*/ 18 w 48"/>
                <a:gd name="T5" fmla="*/ 47 h 47"/>
                <a:gd name="T6" fmla="*/ 0 w 48"/>
                <a:gd name="T7" fmla="*/ 0 h 47"/>
                <a:gd name="T8" fmla="*/ 12 w 48"/>
                <a:gd name="T9" fmla="*/ 0 h 47"/>
                <a:gd name="T10" fmla="*/ 24 w 48"/>
                <a:gd name="T11" fmla="*/ 34 h 47"/>
                <a:gd name="T12" fmla="*/ 36 w 48"/>
                <a:gd name="T13" fmla="*/ 0 h 47"/>
                <a:gd name="T14" fmla="*/ 48 w 48"/>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8" y="0"/>
                  </a:moveTo>
                  <a:lnTo>
                    <a:pt x="30" y="47"/>
                  </a:lnTo>
                  <a:lnTo>
                    <a:pt x="18" y="47"/>
                  </a:lnTo>
                  <a:lnTo>
                    <a:pt x="0" y="0"/>
                  </a:lnTo>
                  <a:lnTo>
                    <a:pt x="12" y="0"/>
                  </a:lnTo>
                  <a:lnTo>
                    <a:pt x="24" y="34"/>
                  </a:lnTo>
                  <a:lnTo>
                    <a:pt x="36" y="0"/>
                  </a:lnTo>
                  <a:lnTo>
                    <a:pt x="4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629" y="4055"/>
              <a:ext cx="46" cy="50"/>
            </a:xfrm>
            <a:custGeom>
              <a:avLst/>
              <a:gdLst>
                <a:gd name="T0" fmla="*/ 155 w 300"/>
                <a:gd name="T1" fmla="*/ 61 h 325"/>
                <a:gd name="T2" fmla="*/ 71 w 300"/>
                <a:gd name="T3" fmla="*/ 130 h 325"/>
                <a:gd name="T4" fmla="*/ 235 w 300"/>
                <a:gd name="T5" fmla="*/ 130 h 325"/>
                <a:gd name="T6" fmla="*/ 155 w 300"/>
                <a:gd name="T7" fmla="*/ 61 h 325"/>
                <a:gd name="T8" fmla="*/ 70 w 300"/>
                <a:gd name="T9" fmla="*/ 187 h 325"/>
                <a:gd name="T10" fmla="*/ 155 w 300"/>
                <a:gd name="T11" fmla="*/ 264 h 325"/>
                <a:gd name="T12" fmla="*/ 230 w 300"/>
                <a:gd name="T13" fmla="*/ 217 h 325"/>
                <a:gd name="T14" fmla="*/ 292 w 300"/>
                <a:gd name="T15" fmla="*/ 236 h 325"/>
                <a:gd name="T16" fmla="*/ 155 w 300"/>
                <a:gd name="T17" fmla="*/ 325 h 325"/>
                <a:gd name="T18" fmla="*/ 0 w 300"/>
                <a:gd name="T19" fmla="*/ 162 h 325"/>
                <a:gd name="T20" fmla="*/ 155 w 300"/>
                <a:gd name="T21" fmla="*/ 0 h 325"/>
                <a:gd name="T22" fmla="*/ 300 w 300"/>
                <a:gd name="T23" fmla="*/ 159 h 325"/>
                <a:gd name="T24" fmla="*/ 300 w 300"/>
                <a:gd name="T25" fmla="*/ 187 h 325"/>
                <a:gd name="T26" fmla="*/ 70 w 300"/>
                <a:gd name="T27" fmla="*/ 18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325">
                  <a:moveTo>
                    <a:pt x="155" y="61"/>
                  </a:moveTo>
                  <a:cubicBezTo>
                    <a:pt x="105" y="61"/>
                    <a:pt x="78" y="95"/>
                    <a:pt x="71" y="130"/>
                  </a:cubicBezTo>
                  <a:cubicBezTo>
                    <a:pt x="235" y="130"/>
                    <a:pt x="235" y="130"/>
                    <a:pt x="235" y="130"/>
                  </a:cubicBezTo>
                  <a:cubicBezTo>
                    <a:pt x="233" y="103"/>
                    <a:pt x="208" y="61"/>
                    <a:pt x="155" y="61"/>
                  </a:cubicBezTo>
                  <a:moveTo>
                    <a:pt x="70" y="187"/>
                  </a:moveTo>
                  <a:cubicBezTo>
                    <a:pt x="73" y="226"/>
                    <a:pt x="107" y="264"/>
                    <a:pt x="155" y="264"/>
                  </a:cubicBezTo>
                  <a:cubicBezTo>
                    <a:pt x="198" y="264"/>
                    <a:pt x="223" y="238"/>
                    <a:pt x="230" y="217"/>
                  </a:cubicBezTo>
                  <a:cubicBezTo>
                    <a:pt x="292" y="236"/>
                    <a:pt x="292" y="236"/>
                    <a:pt x="292" y="236"/>
                  </a:cubicBezTo>
                  <a:cubicBezTo>
                    <a:pt x="275" y="285"/>
                    <a:pt x="230" y="325"/>
                    <a:pt x="155" y="325"/>
                  </a:cubicBezTo>
                  <a:cubicBezTo>
                    <a:pt x="67" y="325"/>
                    <a:pt x="0" y="257"/>
                    <a:pt x="0" y="162"/>
                  </a:cubicBezTo>
                  <a:cubicBezTo>
                    <a:pt x="0" y="69"/>
                    <a:pt x="67" y="0"/>
                    <a:pt x="155" y="0"/>
                  </a:cubicBezTo>
                  <a:cubicBezTo>
                    <a:pt x="244" y="0"/>
                    <a:pt x="300" y="65"/>
                    <a:pt x="300" y="159"/>
                  </a:cubicBezTo>
                  <a:cubicBezTo>
                    <a:pt x="300" y="187"/>
                    <a:pt x="300" y="187"/>
                    <a:pt x="300" y="187"/>
                  </a:cubicBezTo>
                  <a:lnTo>
                    <a:pt x="70" y="18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684" y="4055"/>
              <a:ext cx="31" cy="48"/>
            </a:xfrm>
            <a:custGeom>
              <a:avLst/>
              <a:gdLst>
                <a:gd name="T0" fmla="*/ 0 w 202"/>
                <a:gd name="T1" fmla="*/ 9 h 316"/>
                <a:gd name="T2" fmla="*/ 61 w 202"/>
                <a:gd name="T3" fmla="*/ 9 h 316"/>
                <a:gd name="T4" fmla="*/ 71 w 202"/>
                <a:gd name="T5" fmla="*/ 45 h 316"/>
                <a:gd name="T6" fmla="*/ 149 w 202"/>
                <a:gd name="T7" fmla="*/ 0 h 316"/>
                <a:gd name="T8" fmla="*/ 202 w 202"/>
                <a:gd name="T9" fmla="*/ 15 h 316"/>
                <a:gd name="T10" fmla="*/ 175 w 202"/>
                <a:gd name="T11" fmla="*/ 80 h 316"/>
                <a:gd name="T12" fmla="*/ 139 w 202"/>
                <a:gd name="T13" fmla="*/ 69 h 316"/>
                <a:gd name="T14" fmla="*/ 74 w 202"/>
                <a:gd name="T15" fmla="*/ 149 h 316"/>
                <a:gd name="T16" fmla="*/ 74 w 202"/>
                <a:gd name="T17" fmla="*/ 316 h 316"/>
                <a:gd name="T18" fmla="*/ 0 w 202"/>
                <a:gd name="T19" fmla="*/ 316 h 316"/>
                <a:gd name="T20" fmla="*/ 0 w 202"/>
                <a:gd name="T21" fmla="*/ 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16">
                  <a:moveTo>
                    <a:pt x="0" y="9"/>
                  </a:moveTo>
                  <a:cubicBezTo>
                    <a:pt x="61" y="9"/>
                    <a:pt x="61" y="9"/>
                    <a:pt x="61" y="9"/>
                  </a:cubicBezTo>
                  <a:cubicBezTo>
                    <a:pt x="71" y="45"/>
                    <a:pt x="71" y="45"/>
                    <a:pt x="71" y="45"/>
                  </a:cubicBezTo>
                  <a:cubicBezTo>
                    <a:pt x="84" y="23"/>
                    <a:pt x="110" y="0"/>
                    <a:pt x="149" y="0"/>
                  </a:cubicBezTo>
                  <a:cubicBezTo>
                    <a:pt x="174" y="0"/>
                    <a:pt x="192" y="8"/>
                    <a:pt x="202" y="15"/>
                  </a:cubicBezTo>
                  <a:cubicBezTo>
                    <a:pt x="175" y="80"/>
                    <a:pt x="175" y="80"/>
                    <a:pt x="175" y="80"/>
                  </a:cubicBezTo>
                  <a:cubicBezTo>
                    <a:pt x="169" y="75"/>
                    <a:pt x="156" y="69"/>
                    <a:pt x="139" y="69"/>
                  </a:cubicBezTo>
                  <a:cubicBezTo>
                    <a:pt x="103" y="69"/>
                    <a:pt x="74" y="98"/>
                    <a:pt x="74" y="149"/>
                  </a:cubicBezTo>
                  <a:cubicBezTo>
                    <a:pt x="74" y="316"/>
                    <a:pt x="74" y="316"/>
                    <a:pt x="74" y="316"/>
                  </a:cubicBezTo>
                  <a:cubicBezTo>
                    <a:pt x="0" y="316"/>
                    <a:pt x="0" y="316"/>
                    <a:pt x="0" y="316"/>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728" y="4037"/>
              <a:ext cx="49" cy="66"/>
            </a:xfrm>
            <a:custGeom>
              <a:avLst/>
              <a:gdLst>
                <a:gd name="T0" fmla="*/ 19 w 49"/>
                <a:gd name="T1" fmla="*/ 11 h 66"/>
                <a:gd name="T2" fmla="*/ 0 w 49"/>
                <a:gd name="T3" fmla="*/ 11 h 66"/>
                <a:gd name="T4" fmla="*/ 0 w 49"/>
                <a:gd name="T5" fmla="*/ 0 h 66"/>
                <a:gd name="T6" fmla="*/ 49 w 49"/>
                <a:gd name="T7" fmla="*/ 0 h 66"/>
                <a:gd name="T8" fmla="*/ 49 w 49"/>
                <a:gd name="T9" fmla="*/ 11 h 66"/>
                <a:gd name="T10" fmla="*/ 30 w 49"/>
                <a:gd name="T11" fmla="*/ 11 h 66"/>
                <a:gd name="T12" fmla="*/ 30 w 49"/>
                <a:gd name="T13" fmla="*/ 66 h 66"/>
                <a:gd name="T14" fmla="*/ 19 w 49"/>
                <a:gd name="T15" fmla="*/ 66 h 66"/>
                <a:gd name="T16" fmla="*/ 19 w 49"/>
                <a:gd name="T1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6">
                  <a:moveTo>
                    <a:pt x="19" y="11"/>
                  </a:moveTo>
                  <a:lnTo>
                    <a:pt x="0" y="11"/>
                  </a:lnTo>
                  <a:lnTo>
                    <a:pt x="0" y="0"/>
                  </a:lnTo>
                  <a:lnTo>
                    <a:pt x="49" y="0"/>
                  </a:lnTo>
                  <a:lnTo>
                    <a:pt x="49" y="11"/>
                  </a:lnTo>
                  <a:lnTo>
                    <a:pt x="30" y="11"/>
                  </a:lnTo>
                  <a:lnTo>
                    <a:pt x="30" y="66"/>
                  </a:lnTo>
                  <a:lnTo>
                    <a:pt x="19" y="66"/>
                  </a:lnTo>
                  <a:lnTo>
                    <a:pt x="19"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779" y="4055"/>
              <a:ext cx="31" cy="48"/>
            </a:xfrm>
            <a:custGeom>
              <a:avLst/>
              <a:gdLst>
                <a:gd name="T0" fmla="*/ 0 w 202"/>
                <a:gd name="T1" fmla="*/ 9 h 316"/>
                <a:gd name="T2" fmla="*/ 61 w 202"/>
                <a:gd name="T3" fmla="*/ 9 h 316"/>
                <a:gd name="T4" fmla="*/ 72 w 202"/>
                <a:gd name="T5" fmla="*/ 45 h 316"/>
                <a:gd name="T6" fmla="*/ 149 w 202"/>
                <a:gd name="T7" fmla="*/ 0 h 316"/>
                <a:gd name="T8" fmla="*/ 202 w 202"/>
                <a:gd name="T9" fmla="*/ 15 h 316"/>
                <a:gd name="T10" fmla="*/ 176 w 202"/>
                <a:gd name="T11" fmla="*/ 80 h 316"/>
                <a:gd name="T12" fmla="*/ 139 w 202"/>
                <a:gd name="T13" fmla="*/ 69 h 316"/>
                <a:gd name="T14" fmla="*/ 74 w 202"/>
                <a:gd name="T15" fmla="*/ 149 h 316"/>
                <a:gd name="T16" fmla="*/ 74 w 202"/>
                <a:gd name="T17" fmla="*/ 316 h 316"/>
                <a:gd name="T18" fmla="*/ 0 w 202"/>
                <a:gd name="T19" fmla="*/ 316 h 316"/>
                <a:gd name="T20" fmla="*/ 0 w 202"/>
                <a:gd name="T21" fmla="*/ 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16">
                  <a:moveTo>
                    <a:pt x="0" y="9"/>
                  </a:moveTo>
                  <a:cubicBezTo>
                    <a:pt x="61" y="9"/>
                    <a:pt x="61" y="9"/>
                    <a:pt x="61" y="9"/>
                  </a:cubicBezTo>
                  <a:cubicBezTo>
                    <a:pt x="72" y="45"/>
                    <a:pt x="72" y="45"/>
                    <a:pt x="72" y="45"/>
                  </a:cubicBezTo>
                  <a:cubicBezTo>
                    <a:pt x="85" y="23"/>
                    <a:pt x="110" y="0"/>
                    <a:pt x="149" y="0"/>
                  </a:cubicBezTo>
                  <a:cubicBezTo>
                    <a:pt x="174" y="0"/>
                    <a:pt x="192" y="8"/>
                    <a:pt x="202" y="15"/>
                  </a:cubicBezTo>
                  <a:cubicBezTo>
                    <a:pt x="176" y="80"/>
                    <a:pt x="176" y="80"/>
                    <a:pt x="176" y="80"/>
                  </a:cubicBezTo>
                  <a:cubicBezTo>
                    <a:pt x="169" y="75"/>
                    <a:pt x="157" y="69"/>
                    <a:pt x="139" y="69"/>
                  </a:cubicBezTo>
                  <a:cubicBezTo>
                    <a:pt x="103" y="69"/>
                    <a:pt x="74" y="98"/>
                    <a:pt x="74" y="149"/>
                  </a:cubicBezTo>
                  <a:cubicBezTo>
                    <a:pt x="74" y="316"/>
                    <a:pt x="74" y="316"/>
                    <a:pt x="74" y="316"/>
                  </a:cubicBezTo>
                  <a:cubicBezTo>
                    <a:pt x="0" y="316"/>
                    <a:pt x="0" y="316"/>
                    <a:pt x="0" y="316"/>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814" y="4056"/>
              <a:ext cx="42" cy="49"/>
            </a:xfrm>
            <a:custGeom>
              <a:avLst/>
              <a:gdLst>
                <a:gd name="T0" fmla="*/ 275 w 275"/>
                <a:gd name="T1" fmla="*/ 307 h 316"/>
                <a:gd name="T2" fmla="*/ 214 w 275"/>
                <a:gd name="T3" fmla="*/ 307 h 316"/>
                <a:gd name="T4" fmla="*/ 204 w 275"/>
                <a:gd name="T5" fmla="*/ 270 h 316"/>
                <a:gd name="T6" fmla="*/ 110 w 275"/>
                <a:gd name="T7" fmla="*/ 316 h 316"/>
                <a:gd name="T8" fmla="*/ 0 w 275"/>
                <a:gd name="T9" fmla="*/ 185 h 316"/>
                <a:gd name="T10" fmla="*/ 0 w 275"/>
                <a:gd name="T11" fmla="*/ 0 h 316"/>
                <a:gd name="T12" fmla="*/ 74 w 275"/>
                <a:gd name="T13" fmla="*/ 0 h 316"/>
                <a:gd name="T14" fmla="*/ 74 w 275"/>
                <a:gd name="T15" fmla="*/ 175 h 316"/>
                <a:gd name="T16" fmla="*/ 133 w 275"/>
                <a:gd name="T17" fmla="*/ 247 h 316"/>
                <a:gd name="T18" fmla="*/ 201 w 275"/>
                <a:gd name="T19" fmla="*/ 168 h 316"/>
                <a:gd name="T20" fmla="*/ 201 w 275"/>
                <a:gd name="T21" fmla="*/ 0 h 316"/>
                <a:gd name="T22" fmla="*/ 275 w 275"/>
                <a:gd name="T23" fmla="*/ 0 h 316"/>
                <a:gd name="T24" fmla="*/ 275 w 275"/>
                <a:gd name="T25" fmla="*/ 30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316">
                  <a:moveTo>
                    <a:pt x="275" y="307"/>
                  </a:moveTo>
                  <a:cubicBezTo>
                    <a:pt x="214" y="307"/>
                    <a:pt x="214" y="307"/>
                    <a:pt x="214" y="307"/>
                  </a:cubicBezTo>
                  <a:cubicBezTo>
                    <a:pt x="204" y="270"/>
                    <a:pt x="204" y="270"/>
                    <a:pt x="204" y="270"/>
                  </a:cubicBezTo>
                  <a:cubicBezTo>
                    <a:pt x="184" y="295"/>
                    <a:pt x="156" y="316"/>
                    <a:pt x="110" y="316"/>
                  </a:cubicBezTo>
                  <a:cubicBezTo>
                    <a:pt x="40" y="316"/>
                    <a:pt x="0" y="275"/>
                    <a:pt x="0" y="185"/>
                  </a:cubicBezTo>
                  <a:cubicBezTo>
                    <a:pt x="0" y="0"/>
                    <a:pt x="0" y="0"/>
                    <a:pt x="0" y="0"/>
                  </a:cubicBezTo>
                  <a:cubicBezTo>
                    <a:pt x="74" y="0"/>
                    <a:pt x="74" y="0"/>
                    <a:pt x="74" y="0"/>
                  </a:cubicBezTo>
                  <a:cubicBezTo>
                    <a:pt x="74" y="175"/>
                    <a:pt x="74" y="175"/>
                    <a:pt x="74" y="175"/>
                  </a:cubicBezTo>
                  <a:cubicBezTo>
                    <a:pt x="74" y="230"/>
                    <a:pt x="99" y="247"/>
                    <a:pt x="133" y="247"/>
                  </a:cubicBezTo>
                  <a:cubicBezTo>
                    <a:pt x="171" y="247"/>
                    <a:pt x="201" y="220"/>
                    <a:pt x="201" y="168"/>
                  </a:cubicBezTo>
                  <a:cubicBezTo>
                    <a:pt x="201" y="0"/>
                    <a:pt x="201" y="0"/>
                    <a:pt x="201" y="0"/>
                  </a:cubicBezTo>
                  <a:cubicBezTo>
                    <a:pt x="275" y="0"/>
                    <a:pt x="275" y="0"/>
                    <a:pt x="275" y="0"/>
                  </a:cubicBezTo>
                  <a:lnTo>
                    <a:pt x="275" y="3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865" y="4055"/>
              <a:ext cx="38" cy="50"/>
            </a:xfrm>
            <a:custGeom>
              <a:avLst/>
              <a:gdLst>
                <a:gd name="T0" fmla="*/ 0 w 252"/>
                <a:gd name="T1" fmla="*/ 233 h 325"/>
                <a:gd name="T2" fmla="*/ 65 w 252"/>
                <a:gd name="T3" fmla="*/ 212 h 325"/>
                <a:gd name="T4" fmla="*/ 128 w 252"/>
                <a:gd name="T5" fmla="*/ 263 h 325"/>
                <a:gd name="T6" fmla="*/ 183 w 252"/>
                <a:gd name="T7" fmla="*/ 228 h 325"/>
                <a:gd name="T8" fmla="*/ 126 w 252"/>
                <a:gd name="T9" fmla="*/ 192 h 325"/>
                <a:gd name="T10" fmla="*/ 9 w 252"/>
                <a:gd name="T11" fmla="*/ 96 h 325"/>
                <a:gd name="T12" fmla="*/ 128 w 252"/>
                <a:gd name="T13" fmla="*/ 0 h 325"/>
                <a:gd name="T14" fmla="*/ 245 w 252"/>
                <a:gd name="T15" fmla="*/ 88 h 325"/>
                <a:gd name="T16" fmla="*/ 180 w 252"/>
                <a:gd name="T17" fmla="*/ 107 h 325"/>
                <a:gd name="T18" fmla="*/ 128 w 252"/>
                <a:gd name="T19" fmla="*/ 62 h 325"/>
                <a:gd name="T20" fmla="*/ 78 w 252"/>
                <a:gd name="T21" fmla="*/ 93 h 325"/>
                <a:gd name="T22" fmla="*/ 139 w 252"/>
                <a:gd name="T23" fmla="*/ 129 h 325"/>
                <a:gd name="T24" fmla="*/ 252 w 252"/>
                <a:gd name="T25" fmla="*/ 227 h 325"/>
                <a:gd name="T26" fmla="*/ 128 w 252"/>
                <a:gd name="T27" fmla="*/ 325 h 325"/>
                <a:gd name="T28" fmla="*/ 0 w 252"/>
                <a:gd name="T29" fmla="*/ 23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325">
                  <a:moveTo>
                    <a:pt x="0" y="233"/>
                  </a:moveTo>
                  <a:cubicBezTo>
                    <a:pt x="65" y="212"/>
                    <a:pt x="65" y="212"/>
                    <a:pt x="65" y="212"/>
                  </a:cubicBezTo>
                  <a:cubicBezTo>
                    <a:pt x="73" y="239"/>
                    <a:pt x="89" y="263"/>
                    <a:pt x="128" y="263"/>
                  </a:cubicBezTo>
                  <a:cubicBezTo>
                    <a:pt x="161" y="263"/>
                    <a:pt x="183" y="250"/>
                    <a:pt x="183" y="228"/>
                  </a:cubicBezTo>
                  <a:cubicBezTo>
                    <a:pt x="183" y="213"/>
                    <a:pt x="173" y="200"/>
                    <a:pt x="126" y="192"/>
                  </a:cubicBezTo>
                  <a:cubicBezTo>
                    <a:pt x="62" y="180"/>
                    <a:pt x="9" y="160"/>
                    <a:pt x="9" y="96"/>
                  </a:cubicBezTo>
                  <a:cubicBezTo>
                    <a:pt x="9" y="44"/>
                    <a:pt x="54" y="0"/>
                    <a:pt x="128" y="0"/>
                  </a:cubicBezTo>
                  <a:cubicBezTo>
                    <a:pt x="190" y="0"/>
                    <a:pt x="232" y="33"/>
                    <a:pt x="245" y="88"/>
                  </a:cubicBezTo>
                  <a:cubicBezTo>
                    <a:pt x="180" y="107"/>
                    <a:pt x="180" y="107"/>
                    <a:pt x="180" y="107"/>
                  </a:cubicBezTo>
                  <a:cubicBezTo>
                    <a:pt x="175" y="85"/>
                    <a:pt x="162" y="62"/>
                    <a:pt x="128" y="62"/>
                  </a:cubicBezTo>
                  <a:cubicBezTo>
                    <a:pt x="93" y="62"/>
                    <a:pt x="78" y="77"/>
                    <a:pt x="78" y="93"/>
                  </a:cubicBezTo>
                  <a:cubicBezTo>
                    <a:pt x="78" y="114"/>
                    <a:pt x="100" y="122"/>
                    <a:pt x="139" y="129"/>
                  </a:cubicBezTo>
                  <a:cubicBezTo>
                    <a:pt x="208" y="141"/>
                    <a:pt x="252" y="165"/>
                    <a:pt x="252" y="227"/>
                  </a:cubicBezTo>
                  <a:cubicBezTo>
                    <a:pt x="252" y="282"/>
                    <a:pt x="204" y="325"/>
                    <a:pt x="128" y="325"/>
                  </a:cubicBezTo>
                  <a:cubicBezTo>
                    <a:pt x="61" y="325"/>
                    <a:pt x="16" y="290"/>
                    <a:pt x="0" y="2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907" y="4044"/>
              <a:ext cx="33" cy="61"/>
            </a:xfrm>
            <a:custGeom>
              <a:avLst/>
              <a:gdLst>
                <a:gd name="T0" fmla="*/ 53 w 215"/>
                <a:gd name="T1" fmla="*/ 305 h 396"/>
                <a:gd name="T2" fmla="*/ 53 w 215"/>
                <a:gd name="T3" fmla="*/ 145 h 396"/>
                <a:gd name="T4" fmla="*/ 0 w 215"/>
                <a:gd name="T5" fmla="*/ 145 h 396"/>
                <a:gd name="T6" fmla="*/ 0 w 215"/>
                <a:gd name="T7" fmla="*/ 80 h 396"/>
                <a:gd name="T8" fmla="*/ 53 w 215"/>
                <a:gd name="T9" fmla="*/ 80 h 396"/>
                <a:gd name="T10" fmla="*/ 53 w 215"/>
                <a:gd name="T11" fmla="*/ 0 h 396"/>
                <a:gd name="T12" fmla="*/ 127 w 215"/>
                <a:gd name="T13" fmla="*/ 0 h 396"/>
                <a:gd name="T14" fmla="*/ 127 w 215"/>
                <a:gd name="T15" fmla="*/ 80 h 396"/>
                <a:gd name="T16" fmla="*/ 205 w 215"/>
                <a:gd name="T17" fmla="*/ 80 h 396"/>
                <a:gd name="T18" fmla="*/ 205 w 215"/>
                <a:gd name="T19" fmla="*/ 145 h 396"/>
                <a:gd name="T20" fmla="*/ 127 w 215"/>
                <a:gd name="T21" fmla="*/ 145 h 396"/>
                <a:gd name="T22" fmla="*/ 127 w 215"/>
                <a:gd name="T23" fmla="*/ 294 h 396"/>
                <a:gd name="T24" fmla="*/ 156 w 215"/>
                <a:gd name="T25" fmla="*/ 327 h 396"/>
                <a:gd name="T26" fmla="*/ 184 w 215"/>
                <a:gd name="T27" fmla="*/ 316 h 396"/>
                <a:gd name="T28" fmla="*/ 215 w 215"/>
                <a:gd name="T29" fmla="*/ 369 h 396"/>
                <a:gd name="T30" fmla="*/ 140 w 215"/>
                <a:gd name="T31" fmla="*/ 396 h 396"/>
                <a:gd name="T32" fmla="*/ 53 w 215"/>
                <a:gd name="T33" fmla="*/ 30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96">
                  <a:moveTo>
                    <a:pt x="53" y="305"/>
                  </a:moveTo>
                  <a:cubicBezTo>
                    <a:pt x="53" y="145"/>
                    <a:pt x="53" y="145"/>
                    <a:pt x="53" y="145"/>
                  </a:cubicBezTo>
                  <a:cubicBezTo>
                    <a:pt x="0" y="145"/>
                    <a:pt x="0" y="145"/>
                    <a:pt x="0" y="145"/>
                  </a:cubicBezTo>
                  <a:cubicBezTo>
                    <a:pt x="0" y="80"/>
                    <a:pt x="0" y="80"/>
                    <a:pt x="0" y="80"/>
                  </a:cubicBezTo>
                  <a:cubicBezTo>
                    <a:pt x="53" y="80"/>
                    <a:pt x="53" y="80"/>
                    <a:pt x="53" y="80"/>
                  </a:cubicBezTo>
                  <a:cubicBezTo>
                    <a:pt x="53" y="0"/>
                    <a:pt x="53" y="0"/>
                    <a:pt x="53" y="0"/>
                  </a:cubicBezTo>
                  <a:cubicBezTo>
                    <a:pt x="127" y="0"/>
                    <a:pt x="127" y="0"/>
                    <a:pt x="127" y="0"/>
                  </a:cubicBezTo>
                  <a:cubicBezTo>
                    <a:pt x="127" y="80"/>
                    <a:pt x="127" y="80"/>
                    <a:pt x="127" y="80"/>
                  </a:cubicBezTo>
                  <a:cubicBezTo>
                    <a:pt x="205" y="80"/>
                    <a:pt x="205" y="80"/>
                    <a:pt x="205" y="80"/>
                  </a:cubicBezTo>
                  <a:cubicBezTo>
                    <a:pt x="205" y="145"/>
                    <a:pt x="205" y="145"/>
                    <a:pt x="205" y="145"/>
                  </a:cubicBezTo>
                  <a:cubicBezTo>
                    <a:pt x="127" y="145"/>
                    <a:pt x="127" y="145"/>
                    <a:pt x="127" y="145"/>
                  </a:cubicBezTo>
                  <a:cubicBezTo>
                    <a:pt x="127" y="294"/>
                    <a:pt x="127" y="294"/>
                    <a:pt x="127" y="294"/>
                  </a:cubicBezTo>
                  <a:cubicBezTo>
                    <a:pt x="127" y="317"/>
                    <a:pt x="137" y="327"/>
                    <a:pt x="156" y="327"/>
                  </a:cubicBezTo>
                  <a:cubicBezTo>
                    <a:pt x="169" y="327"/>
                    <a:pt x="178" y="321"/>
                    <a:pt x="184" y="316"/>
                  </a:cubicBezTo>
                  <a:cubicBezTo>
                    <a:pt x="215" y="369"/>
                    <a:pt x="215" y="369"/>
                    <a:pt x="215" y="369"/>
                  </a:cubicBezTo>
                  <a:cubicBezTo>
                    <a:pt x="206" y="379"/>
                    <a:pt x="182" y="396"/>
                    <a:pt x="140" y="396"/>
                  </a:cubicBezTo>
                  <a:cubicBezTo>
                    <a:pt x="92" y="396"/>
                    <a:pt x="53" y="365"/>
                    <a:pt x="53" y="30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noEditPoints="1"/>
            </p:cNvSpPr>
            <p:nvPr userDrawn="1"/>
          </p:nvSpPr>
          <p:spPr bwMode="auto">
            <a:xfrm>
              <a:off x="224" y="3904"/>
              <a:ext cx="245" cy="245"/>
            </a:xfrm>
            <a:custGeom>
              <a:avLst/>
              <a:gdLst>
                <a:gd name="T0" fmla="*/ 1605 w 1605"/>
                <a:gd name="T1" fmla="*/ 803 h 1605"/>
                <a:gd name="T2" fmla="*/ 802 w 1605"/>
                <a:gd name="T3" fmla="*/ 449 h 1605"/>
                <a:gd name="T4" fmla="*/ 0 w 1605"/>
                <a:gd name="T5" fmla="*/ 803 h 1605"/>
                <a:gd name="T6" fmla="*/ 1148 w 1605"/>
                <a:gd name="T7" fmla="*/ 970 h 1605"/>
                <a:gd name="T8" fmla="*/ 565 w 1605"/>
                <a:gd name="T9" fmla="*/ 981 h 1605"/>
                <a:gd name="T10" fmla="*/ 17 w 1605"/>
                <a:gd name="T11" fmla="*/ 970 h 1605"/>
                <a:gd name="T12" fmla="*/ 457 w 1605"/>
                <a:gd name="T13" fmla="*/ 1003 h 1605"/>
                <a:gd name="T14" fmla="*/ 1039 w 1605"/>
                <a:gd name="T15" fmla="*/ 992 h 1605"/>
                <a:gd name="T16" fmla="*/ 1580 w 1605"/>
                <a:gd name="T17" fmla="*/ 1003 h 1605"/>
                <a:gd name="T18" fmla="*/ 1148 w 1605"/>
                <a:gd name="T19" fmla="*/ 970 h 1605"/>
                <a:gd name="T20" fmla="*/ 991 w 1605"/>
                <a:gd name="T21" fmla="*/ 1078 h 1605"/>
                <a:gd name="T22" fmla="*/ 505 w 1605"/>
                <a:gd name="T23" fmla="*/ 1062 h 1605"/>
                <a:gd name="T24" fmla="*/ 58 w 1605"/>
                <a:gd name="T25" fmla="*/ 1103 h 1605"/>
                <a:gd name="T26" fmla="*/ 613 w 1605"/>
                <a:gd name="T27" fmla="*/ 1089 h 1605"/>
                <a:gd name="T28" fmla="*/ 1099 w 1605"/>
                <a:gd name="T29" fmla="*/ 1103 h 1605"/>
                <a:gd name="T30" fmla="*/ 1562 w 1605"/>
                <a:gd name="T31" fmla="*/ 1062 h 1605"/>
                <a:gd name="T32" fmla="*/ 1429 w 1605"/>
                <a:gd name="T33" fmla="*/ 1304 h 1605"/>
                <a:gd name="T34" fmla="*/ 133 w 1605"/>
                <a:gd name="T35" fmla="*/ 1246 h 1605"/>
                <a:gd name="T36" fmla="*/ 1429 w 1605"/>
                <a:gd name="T37" fmla="*/ 1304 h 1605"/>
                <a:gd name="T38" fmla="*/ 1333 w 1605"/>
                <a:gd name="T39" fmla="*/ 1404 h 1605"/>
                <a:gd name="T40" fmla="*/ 204 w 1605"/>
                <a:gd name="T41" fmla="*/ 1338 h 1605"/>
                <a:gd name="T42" fmla="*/ 454 w 1605"/>
                <a:gd name="T43" fmla="*/ 1526 h 1605"/>
                <a:gd name="T44" fmla="*/ 1151 w 1605"/>
                <a:gd name="T45" fmla="*/ 1526 h 1605"/>
                <a:gd name="T46" fmla="*/ 1023 w 1605"/>
                <a:gd name="T47" fmla="*/ 1154 h 1605"/>
                <a:gd name="T48" fmla="*/ 728 w 1605"/>
                <a:gd name="T49" fmla="*/ 1174 h 1605"/>
                <a:gd name="T50" fmla="*/ 80 w 1605"/>
                <a:gd name="T51" fmla="*/ 1154 h 1605"/>
                <a:gd name="T52" fmla="*/ 605 w 1605"/>
                <a:gd name="T53" fmla="*/ 1204 h 1605"/>
                <a:gd name="T54" fmla="*/ 876 w 1605"/>
                <a:gd name="T55" fmla="*/ 1184 h 1605"/>
                <a:gd name="T56" fmla="*/ 1498 w 1605"/>
                <a:gd name="T57" fmla="*/ 1204 h 1605"/>
                <a:gd name="T58" fmla="*/ 1023 w 1605"/>
                <a:gd name="T59" fmla="*/ 1154 h 1605"/>
                <a:gd name="T60" fmla="*/ 521 w 1605"/>
                <a:gd name="T61" fmla="*/ 883 h 1605"/>
                <a:gd name="T62" fmla="*/ 3 w 1605"/>
                <a:gd name="T63" fmla="*/ 873 h 1605"/>
                <a:gd name="T64" fmla="*/ 441 w 1605"/>
                <a:gd name="T65" fmla="*/ 903 h 1605"/>
                <a:gd name="T66" fmla="*/ 1083 w 1605"/>
                <a:gd name="T67" fmla="*/ 894 h 1605"/>
                <a:gd name="T68" fmla="*/ 1598 w 1605"/>
                <a:gd name="T69" fmla="*/ 903 h 1605"/>
                <a:gd name="T70" fmla="*/ 1163 w 1605"/>
                <a:gd name="T71" fmla="*/ 873 h 1605"/>
                <a:gd name="T72" fmla="*/ 1199 w 1605"/>
                <a:gd name="T73" fmla="*/ 1501 h 1605"/>
                <a:gd name="T74" fmla="*/ 304 w 1605"/>
                <a:gd name="T75" fmla="*/ 1433 h 1605"/>
                <a:gd name="T76" fmla="*/ 1199 w 1605"/>
                <a:gd name="T77" fmla="*/ 1501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05">
                  <a:moveTo>
                    <a:pt x="802" y="0"/>
                  </a:moveTo>
                  <a:cubicBezTo>
                    <a:pt x="1245" y="0"/>
                    <a:pt x="1605" y="359"/>
                    <a:pt x="1605" y="803"/>
                  </a:cubicBezTo>
                  <a:cubicBezTo>
                    <a:pt x="1156" y="803"/>
                    <a:pt x="1156" y="803"/>
                    <a:pt x="1156" y="803"/>
                  </a:cubicBezTo>
                  <a:cubicBezTo>
                    <a:pt x="1155" y="608"/>
                    <a:pt x="997" y="449"/>
                    <a:pt x="802" y="449"/>
                  </a:cubicBezTo>
                  <a:cubicBezTo>
                    <a:pt x="607" y="449"/>
                    <a:pt x="449" y="608"/>
                    <a:pt x="449" y="803"/>
                  </a:cubicBezTo>
                  <a:cubicBezTo>
                    <a:pt x="0" y="803"/>
                    <a:pt x="0" y="803"/>
                    <a:pt x="0" y="803"/>
                  </a:cubicBezTo>
                  <a:cubicBezTo>
                    <a:pt x="0" y="359"/>
                    <a:pt x="359" y="0"/>
                    <a:pt x="802" y="0"/>
                  </a:cubicBezTo>
                  <a:moveTo>
                    <a:pt x="1148" y="970"/>
                  </a:moveTo>
                  <a:cubicBezTo>
                    <a:pt x="1119" y="970"/>
                    <a:pt x="1070" y="981"/>
                    <a:pt x="1039" y="981"/>
                  </a:cubicBezTo>
                  <a:cubicBezTo>
                    <a:pt x="565" y="981"/>
                    <a:pt x="565" y="981"/>
                    <a:pt x="565" y="981"/>
                  </a:cubicBezTo>
                  <a:cubicBezTo>
                    <a:pt x="534" y="981"/>
                    <a:pt x="485" y="970"/>
                    <a:pt x="457" y="970"/>
                  </a:cubicBezTo>
                  <a:cubicBezTo>
                    <a:pt x="17" y="970"/>
                    <a:pt x="17" y="970"/>
                    <a:pt x="17" y="970"/>
                  </a:cubicBezTo>
                  <a:cubicBezTo>
                    <a:pt x="19" y="981"/>
                    <a:pt x="22" y="992"/>
                    <a:pt x="25" y="1003"/>
                  </a:cubicBezTo>
                  <a:cubicBezTo>
                    <a:pt x="457" y="1003"/>
                    <a:pt x="457" y="1003"/>
                    <a:pt x="457" y="1003"/>
                  </a:cubicBezTo>
                  <a:cubicBezTo>
                    <a:pt x="485" y="1003"/>
                    <a:pt x="529" y="992"/>
                    <a:pt x="565" y="992"/>
                  </a:cubicBezTo>
                  <a:cubicBezTo>
                    <a:pt x="1039" y="992"/>
                    <a:pt x="1039" y="992"/>
                    <a:pt x="1039" y="992"/>
                  </a:cubicBezTo>
                  <a:cubicBezTo>
                    <a:pt x="1075" y="992"/>
                    <a:pt x="1119" y="1003"/>
                    <a:pt x="1147" y="1003"/>
                  </a:cubicBezTo>
                  <a:cubicBezTo>
                    <a:pt x="1580" y="1003"/>
                    <a:pt x="1580" y="1003"/>
                    <a:pt x="1580" y="1003"/>
                  </a:cubicBezTo>
                  <a:cubicBezTo>
                    <a:pt x="1582" y="992"/>
                    <a:pt x="1585" y="981"/>
                    <a:pt x="1587" y="970"/>
                  </a:cubicBezTo>
                  <a:lnTo>
                    <a:pt x="1148" y="970"/>
                  </a:lnTo>
                  <a:close/>
                  <a:moveTo>
                    <a:pt x="1099" y="1062"/>
                  </a:moveTo>
                  <a:cubicBezTo>
                    <a:pt x="1071" y="1062"/>
                    <a:pt x="1021" y="1078"/>
                    <a:pt x="991" y="1078"/>
                  </a:cubicBezTo>
                  <a:cubicBezTo>
                    <a:pt x="613" y="1078"/>
                    <a:pt x="613" y="1078"/>
                    <a:pt x="613" y="1078"/>
                  </a:cubicBezTo>
                  <a:cubicBezTo>
                    <a:pt x="583" y="1078"/>
                    <a:pt x="533" y="1062"/>
                    <a:pt x="505" y="1062"/>
                  </a:cubicBezTo>
                  <a:cubicBezTo>
                    <a:pt x="42" y="1062"/>
                    <a:pt x="42" y="1062"/>
                    <a:pt x="42" y="1062"/>
                  </a:cubicBezTo>
                  <a:cubicBezTo>
                    <a:pt x="47" y="1076"/>
                    <a:pt x="52" y="1090"/>
                    <a:pt x="58" y="1103"/>
                  </a:cubicBezTo>
                  <a:cubicBezTo>
                    <a:pt x="505" y="1103"/>
                    <a:pt x="505" y="1103"/>
                    <a:pt x="505" y="1103"/>
                  </a:cubicBezTo>
                  <a:cubicBezTo>
                    <a:pt x="533" y="1103"/>
                    <a:pt x="575" y="1089"/>
                    <a:pt x="613" y="1089"/>
                  </a:cubicBezTo>
                  <a:cubicBezTo>
                    <a:pt x="991" y="1089"/>
                    <a:pt x="991" y="1089"/>
                    <a:pt x="991" y="1089"/>
                  </a:cubicBezTo>
                  <a:cubicBezTo>
                    <a:pt x="1029" y="1089"/>
                    <a:pt x="1071" y="1103"/>
                    <a:pt x="1099" y="1103"/>
                  </a:cubicBezTo>
                  <a:cubicBezTo>
                    <a:pt x="1547" y="1103"/>
                    <a:pt x="1547" y="1103"/>
                    <a:pt x="1547" y="1103"/>
                  </a:cubicBezTo>
                  <a:cubicBezTo>
                    <a:pt x="1552" y="1090"/>
                    <a:pt x="1557" y="1076"/>
                    <a:pt x="1562" y="1062"/>
                  </a:cubicBezTo>
                  <a:lnTo>
                    <a:pt x="1099" y="1062"/>
                  </a:lnTo>
                  <a:close/>
                  <a:moveTo>
                    <a:pt x="1429" y="1304"/>
                  </a:moveTo>
                  <a:cubicBezTo>
                    <a:pt x="1444" y="1285"/>
                    <a:pt x="1458" y="1266"/>
                    <a:pt x="1471" y="1246"/>
                  </a:cubicBezTo>
                  <a:cubicBezTo>
                    <a:pt x="133" y="1246"/>
                    <a:pt x="133" y="1246"/>
                    <a:pt x="133" y="1246"/>
                  </a:cubicBezTo>
                  <a:cubicBezTo>
                    <a:pt x="146" y="1266"/>
                    <a:pt x="160" y="1285"/>
                    <a:pt x="175" y="1304"/>
                  </a:cubicBezTo>
                  <a:lnTo>
                    <a:pt x="1429" y="1304"/>
                  </a:lnTo>
                  <a:close/>
                  <a:moveTo>
                    <a:pt x="271" y="1404"/>
                  </a:moveTo>
                  <a:cubicBezTo>
                    <a:pt x="1333" y="1404"/>
                    <a:pt x="1333" y="1404"/>
                    <a:pt x="1333" y="1404"/>
                  </a:cubicBezTo>
                  <a:cubicBezTo>
                    <a:pt x="1357" y="1384"/>
                    <a:pt x="1379" y="1362"/>
                    <a:pt x="1400" y="1338"/>
                  </a:cubicBezTo>
                  <a:cubicBezTo>
                    <a:pt x="204" y="1338"/>
                    <a:pt x="204" y="1338"/>
                    <a:pt x="204" y="1338"/>
                  </a:cubicBezTo>
                  <a:cubicBezTo>
                    <a:pt x="225" y="1362"/>
                    <a:pt x="247" y="1384"/>
                    <a:pt x="271" y="1404"/>
                  </a:cubicBezTo>
                  <a:moveTo>
                    <a:pt x="454" y="1526"/>
                  </a:moveTo>
                  <a:cubicBezTo>
                    <a:pt x="559" y="1577"/>
                    <a:pt x="677" y="1605"/>
                    <a:pt x="802" y="1605"/>
                  </a:cubicBezTo>
                  <a:cubicBezTo>
                    <a:pt x="927" y="1605"/>
                    <a:pt x="1045" y="1577"/>
                    <a:pt x="1151" y="1526"/>
                  </a:cubicBezTo>
                  <a:lnTo>
                    <a:pt x="454" y="1526"/>
                  </a:lnTo>
                  <a:close/>
                  <a:moveTo>
                    <a:pt x="1023" y="1154"/>
                  </a:moveTo>
                  <a:cubicBezTo>
                    <a:pt x="987" y="1154"/>
                    <a:pt x="931" y="1173"/>
                    <a:pt x="876" y="1174"/>
                  </a:cubicBezTo>
                  <a:cubicBezTo>
                    <a:pt x="728" y="1174"/>
                    <a:pt x="728" y="1174"/>
                    <a:pt x="728" y="1174"/>
                  </a:cubicBezTo>
                  <a:cubicBezTo>
                    <a:pt x="673" y="1173"/>
                    <a:pt x="617" y="1154"/>
                    <a:pt x="581" y="1154"/>
                  </a:cubicBezTo>
                  <a:cubicBezTo>
                    <a:pt x="80" y="1154"/>
                    <a:pt x="80" y="1154"/>
                    <a:pt x="80" y="1154"/>
                  </a:cubicBezTo>
                  <a:cubicBezTo>
                    <a:pt x="89" y="1171"/>
                    <a:pt x="97" y="1188"/>
                    <a:pt x="107" y="1204"/>
                  </a:cubicBezTo>
                  <a:cubicBezTo>
                    <a:pt x="605" y="1204"/>
                    <a:pt x="605" y="1204"/>
                    <a:pt x="605" y="1204"/>
                  </a:cubicBezTo>
                  <a:cubicBezTo>
                    <a:pt x="640" y="1204"/>
                    <a:pt x="673" y="1184"/>
                    <a:pt x="728" y="1184"/>
                  </a:cubicBezTo>
                  <a:cubicBezTo>
                    <a:pt x="876" y="1184"/>
                    <a:pt x="876" y="1184"/>
                    <a:pt x="876" y="1184"/>
                  </a:cubicBezTo>
                  <a:cubicBezTo>
                    <a:pt x="931" y="1184"/>
                    <a:pt x="964" y="1204"/>
                    <a:pt x="1000" y="1204"/>
                  </a:cubicBezTo>
                  <a:cubicBezTo>
                    <a:pt x="1498" y="1204"/>
                    <a:pt x="1498" y="1204"/>
                    <a:pt x="1498" y="1204"/>
                  </a:cubicBezTo>
                  <a:cubicBezTo>
                    <a:pt x="1507" y="1188"/>
                    <a:pt x="1516" y="1171"/>
                    <a:pt x="1524" y="1154"/>
                  </a:cubicBezTo>
                  <a:lnTo>
                    <a:pt x="1023" y="1154"/>
                  </a:lnTo>
                  <a:close/>
                  <a:moveTo>
                    <a:pt x="1083" y="883"/>
                  </a:moveTo>
                  <a:cubicBezTo>
                    <a:pt x="521" y="883"/>
                    <a:pt x="521" y="883"/>
                    <a:pt x="521" y="883"/>
                  </a:cubicBezTo>
                  <a:cubicBezTo>
                    <a:pt x="489" y="883"/>
                    <a:pt x="462" y="873"/>
                    <a:pt x="441" y="873"/>
                  </a:cubicBezTo>
                  <a:cubicBezTo>
                    <a:pt x="3" y="873"/>
                    <a:pt x="3" y="873"/>
                    <a:pt x="3" y="873"/>
                  </a:cubicBezTo>
                  <a:cubicBezTo>
                    <a:pt x="4" y="882"/>
                    <a:pt x="5" y="895"/>
                    <a:pt x="6" y="903"/>
                  </a:cubicBezTo>
                  <a:cubicBezTo>
                    <a:pt x="441" y="903"/>
                    <a:pt x="441" y="903"/>
                    <a:pt x="441" y="903"/>
                  </a:cubicBezTo>
                  <a:cubicBezTo>
                    <a:pt x="461" y="903"/>
                    <a:pt x="489" y="894"/>
                    <a:pt x="521" y="894"/>
                  </a:cubicBezTo>
                  <a:cubicBezTo>
                    <a:pt x="1083" y="894"/>
                    <a:pt x="1083" y="894"/>
                    <a:pt x="1083" y="894"/>
                  </a:cubicBezTo>
                  <a:cubicBezTo>
                    <a:pt x="1115" y="894"/>
                    <a:pt x="1143" y="903"/>
                    <a:pt x="1163" y="903"/>
                  </a:cubicBezTo>
                  <a:cubicBezTo>
                    <a:pt x="1598" y="903"/>
                    <a:pt x="1598" y="903"/>
                    <a:pt x="1598" y="903"/>
                  </a:cubicBezTo>
                  <a:cubicBezTo>
                    <a:pt x="1599" y="895"/>
                    <a:pt x="1600" y="882"/>
                    <a:pt x="1601" y="873"/>
                  </a:cubicBezTo>
                  <a:cubicBezTo>
                    <a:pt x="1163" y="873"/>
                    <a:pt x="1163" y="873"/>
                    <a:pt x="1163" y="873"/>
                  </a:cubicBezTo>
                  <a:cubicBezTo>
                    <a:pt x="1143" y="873"/>
                    <a:pt x="1115" y="883"/>
                    <a:pt x="1083" y="883"/>
                  </a:cubicBezTo>
                  <a:moveTo>
                    <a:pt x="1199" y="1501"/>
                  </a:moveTo>
                  <a:cubicBezTo>
                    <a:pt x="1234" y="1481"/>
                    <a:pt x="1268" y="1458"/>
                    <a:pt x="1300" y="1433"/>
                  </a:cubicBezTo>
                  <a:cubicBezTo>
                    <a:pt x="304" y="1433"/>
                    <a:pt x="304" y="1433"/>
                    <a:pt x="304" y="1433"/>
                  </a:cubicBezTo>
                  <a:cubicBezTo>
                    <a:pt x="336" y="1458"/>
                    <a:pt x="370" y="1481"/>
                    <a:pt x="406" y="1501"/>
                  </a:cubicBezTo>
                  <a:lnTo>
                    <a:pt x="1199" y="150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 name="shpLogoENGNWM" hidden="1"/>
          <p:cNvGrpSpPr>
            <a:grpSpLocks noChangeAspect="1"/>
          </p:cNvGrpSpPr>
          <p:nvPr userDrawn="1"/>
        </p:nvGrpSpPr>
        <p:grpSpPr bwMode="auto">
          <a:xfrm>
            <a:off x="359096" y="6197600"/>
            <a:ext cx="1848939" cy="387254"/>
            <a:chOff x="1692" y="2211"/>
            <a:chExt cx="4679" cy="980"/>
          </a:xfrm>
          <a:solidFill>
            <a:schemeClr val="tx2"/>
          </a:solidFill>
        </p:grpSpPr>
        <p:sp>
          <p:nvSpPr>
            <p:cNvPr id="28" name="Freeform 5" hidden="1"/>
            <p:cNvSpPr>
              <a:spLocks/>
            </p:cNvSpPr>
            <p:nvPr userDrawn="1"/>
          </p:nvSpPr>
          <p:spPr bwMode="auto">
            <a:xfrm>
              <a:off x="1692" y="2813"/>
              <a:ext cx="147" cy="164"/>
            </a:xfrm>
            <a:custGeom>
              <a:avLst/>
              <a:gdLst>
                <a:gd name="T0" fmla="*/ 0 w 62"/>
                <a:gd name="T1" fmla="*/ 34 h 69"/>
                <a:gd name="T2" fmla="*/ 33 w 62"/>
                <a:gd name="T3" fmla="*/ 0 h 69"/>
                <a:gd name="T4" fmla="*/ 62 w 62"/>
                <a:gd name="T5" fmla="*/ 20 h 69"/>
                <a:gd name="T6" fmla="*/ 51 w 62"/>
                <a:gd name="T7" fmla="*/ 24 h 69"/>
                <a:gd name="T8" fmla="*/ 33 w 62"/>
                <a:gd name="T9" fmla="*/ 10 h 69"/>
                <a:gd name="T10" fmla="*/ 11 w 62"/>
                <a:gd name="T11" fmla="*/ 34 h 69"/>
                <a:gd name="T12" fmla="*/ 33 w 62"/>
                <a:gd name="T13" fmla="*/ 58 h 69"/>
                <a:gd name="T14" fmla="*/ 51 w 62"/>
                <a:gd name="T15" fmla="*/ 46 h 69"/>
                <a:gd name="T16" fmla="*/ 62 w 62"/>
                <a:gd name="T17" fmla="*/ 49 h 69"/>
                <a:gd name="T18" fmla="*/ 33 w 62"/>
                <a:gd name="T19" fmla="*/ 69 h 69"/>
                <a:gd name="T20" fmla="*/ 0 w 62"/>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34"/>
                  </a:moveTo>
                  <a:cubicBezTo>
                    <a:pt x="0" y="14"/>
                    <a:pt x="13" y="0"/>
                    <a:pt x="33" y="0"/>
                  </a:cubicBezTo>
                  <a:cubicBezTo>
                    <a:pt x="47" y="0"/>
                    <a:pt x="58" y="7"/>
                    <a:pt x="62" y="20"/>
                  </a:cubicBezTo>
                  <a:cubicBezTo>
                    <a:pt x="51" y="24"/>
                    <a:pt x="51" y="24"/>
                    <a:pt x="51" y="24"/>
                  </a:cubicBezTo>
                  <a:cubicBezTo>
                    <a:pt x="49" y="16"/>
                    <a:pt x="43" y="10"/>
                    <a:pt x="33" y="10"/>
                  </a:cubicBezTo>
                  <a:cubicBezTo>
                    <a:pt x="20" y="10"/>
                    <a:pt x="11" y="21"/>
                    <a:pt x="11" y="34"/>
                  </a:cubicBezTo>
                  <a:cubicBezTo>
                    <a:pt x="11" y="49"/>
                    <a:pt x="21" y="58"/>
                    <a:pt x="33" y="58"/>
                  </a:cubicBezTo>
                  <a:cubicBezTo>
                    <a:pt x="43" y="58"/>
                    <a:pt x="49" y="52"/>
                    <a:pt x="51" y="46"/>
                  </a:cubicBezTo>
                  <a:cubicBezTo>
                    <a:pt x="62" y="49"/>
                    <a:pt x="62" y="49"/>
                    <a:pt x="62" y="49"/>
                  </a:cubicBezTo>
                  <a:cubicBezTo>
                    <a:pt x="57" y="62"/>
                    <a:pt x="48" y="69"/>
                    <a:pt x="33" y="69"/>
                  </a:cubicBezTo>
                  <a:cubicBezTo>
                    <a:pt x="14" y="69"/>
                    <a:pt x="0" y="55"/>
                    <a:pt x="0" y="3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6" hidden="1"/>
            <p:cNvSpPr>
              <a:spLocks noEditPoints="1"/>
            </p:cNvSpPr>
            <p:nvPr userDrawn="1"/>
          </p:nvSpPr>
          <p:spPr bwMode="auto">
            <a:xfrm>
              <a:off x="1853"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1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5"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7" y="9"/>
                    <a:pt x="21" y="9"/>
                  </a:cubicBezTo>
                  <a:cubicBezTo>
                    <a:pt x="15" y="9"/>
                    <a:pt x="12" y="12"/>
                    <a:pt x="11" y="17"/>
                  </a:cubicBezTo>
                  <a:cubicBezTo>
                    <a:pt x="1" y="14"/>
                    <a:pt x="1" y="14"/>
                    <a:pt x="1" y="14"/>
                  </a:cubicBezTo>
                  <a:cubicBezTo>
                    <a:pt x="4" y="5"/>
                    <a:pt x="10" y="0"/>
                    <a:pt x="21" y="0"/>
                  </a:cubicBezTo>
                  <a:cubicBezTo>
                    <a:pt x="32"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hidden="1"/>
            <p:cNvSpPr>
              <a:spLocks/>
            </p:cNvSpPr>
            <p:nvPr userDrawn="1"/>
          </p:nvSpPr>
          <p:spPr bwMode="auto">
            <a:xfrm>
              <a:off x="1974" y="2858"/>
              <a:ext cx="101" cy="116"/>
            </a:xfrm>
            <a:custGeom>
              <a:avLst/>
              <a:gdLst>
                <a:gd name="T0" fmla="*/ 0 w 43"/>
                <a:gd name="T1" fmla="*/ 1 h 49"/>
                <a:gd name="T2" fmla="*/ 10 w 43"/>
                <a:gd name="T3" fmla="*/ 1 h 49"/>
                <a:gd name="T4" fmla="*/ 11 w 43"/>
                <a:gd name="T5" fmla="*/ 7 h 49"/>
                <a:gd name="T6" fmla="*/ 26 w 43"/>
                <a:gd name="T7" fmla="*/ 0 h 49"/>
                <a:gd name="T8" fmla="*/ 43 w 43"/>
                <a:gd name="T9" fmla="*/ 20 h 49"/>
                <a:gd name="T10" fmla="*/ 43 w 43"/>
                <a:gd name="T11" fmla="*/ 49 h 49"/>
                <a:gd name="T12" fmla="*/ 31 w 43"/>
                <a:gd name="T13" fmla="*/ 49 h 49"/>
                <a:gd name="T14" fmla="*/ 31 w 43"/>
                <a:gd name="T15" fmla="*/ 21 h 49"/>
                <a:gd name="T16" fmla="*/ 22 w 43"/>
                <a:gd name="T17" fmla="*/ 10 h 49"/>
                <a:gd name="T18" fmla="*/ 12 w 43"/>
                <a:gd name="T19" fmla="*/ 23 h 49"/>
                <a:gd name="T20" fmla="*/ 12 w 43"/>
                <a:gd name="T21" fmla="*/ 49 h 49"/>
                <a:gd name="T22" fmla="*/ 0 w 43"/>
                <a:gd name="T23" fmla="*/ 49 h 49"/>
                <a:gd name="T24" fmla="*/ 0 w 4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1"/>
                  </a:moveTo>
                  <a:cubicBezTo>
                    <a:pt x="10" y="1"/>
                    <a:pt x="10" y="1"/>
                    <a:pt x="10" y="1"/>
                  </a:cubicBezTo>
                  <a:cubicBezTo>
                    <a:pt x="11" y="7"/>
                    <a:pt x="11" y="7"/>
                    <a:pt x="11" y="7"/>
                  </a:cubicBezTo>
                  <a:cubicBezTo>
                    <a:pt x="14" y="3"/>
                    <a:pt x="19" y="0"/>
                    <a:pt x="26" y="0"/>
                  </a:cubicBezTo>
                  <a:cubicBezTo>
                    <a:pt x="36" y="0"/>
                    <a:pt x="43" y="6"/>
                    <a:pt x="43" y="20"/>
                  </a:cubicBezTo>
                  <a:cubicBezTo>
                    <a:pt x="43" y="49"/>
                    <a:pt x="43" y="49"/>
                    <a:pt x="43" y="49"/>
                  </a:cubicBezTo>
                  <a:cubicBezTo>
                    <a:pt x="31" y="49"/>
                    <a:pt x="31" y="49"/>
                    <a:pt x="31" y="49"/>
                  </a:cubicBezTo>
                  <a:cubicBezTo>
                    <a:pt x="31" y="21"/>
                    <a:pt x="31" y="21"/>
                    <a:pt x="31" y="21"/>
                  </a:cubicBezTo>
                  <a:cubicBezTo>
                    <a:pt x="31" y="13"/>
                    <a:pt x="27" y="10"/>
                    <a:pt x="22" y="10"/>
                  </a:cubicBezTo>
                  <a:cubicBezTo>
                    <a:pt x="16" y="10"/>
                    <a:pt x="12" y="14"/>
                    <a:pt x="12" y="23"/>
                  </a:cubicBezTo>
                  <a:cubicBezTo>
                    <a:pt x="12" y="49"/>
                    <a:pt x="12" y="49"/>
                    <a:pt x="12" y="49"/>
                  </a:cubicBezTo>
                  <a:cubicBezTo>
                    <a:pt x="0" y="49"/>
                    <a:pt x="0" y="49"/>
                    <a:pt x="0" y="4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hidden="1"/>
            <p:cNvSpPr>
              <a:spLocks noEditPoints="1"/>
            </p:cNvSpPr>
            <p:nvPr userDrawn="1"/>
          </p:nvSpPr>
          <p:spPr bwMode="auto">
            <a:xfrm>
              <a:off x="2094" y="2858"/>
              <a:ext cx="97" cy="119"/>
            </a:xfrm>
            <a:custGeom>
              <a:avLst/>
              <a:gdLst>
                <a:gd name="T0" fmla="*/ 29 w 41"/>
                <a:gd name="T1" fmla="*/ 32 h 50"/>
                <a:gd name="T2" fmla="*/ 29 w 41"/>
                <a:gd name="T3" fmla="*/ 26 h 50"/>
                <a:gd name="T4" fmla="*/ 20 w 41"/>
                <a:gd name="T5" fmla="*/ 28 h 50"/>
                <a:gd name="T6" fmla="*/ 11 w 41"/>
                <a:gd name="T7" fmla="*/ 35 h 50"/>
                <a:gd name="T8" fmla="*/ 20 w 41"/>
                <a:gd name="T9" fmla="*/ 41 h 50"/>
                <a:gd name="T10" fmla="*/ 29 w 41"/>
                <a:gd name="T11" fmla="*/ 32 h 50"/>
                <a:gd name="T12" fmla="*/ 0 w 41"/>
                <a:gd name="T13" fmla="*/ 35 h 50"/>
                <a:gd name="T14" fmla="*/ 19 w 41"/>
                <a:gd name="T15" fmla="*/ 20 h 50"/>
                <a:gd name="T16" fmla="*/ 29 w 41"/>
                <a:gd name="T17" fmla="*/ 18 h 50"/>
                <a:gd name="T18" fmla="*/ 29 w 41"/>
                <a:gd name="T19" fmla="*/ 18 h 50"/>
                <a:gd name="T20" fmla="*/ 20 w 41"/>
                <a:gd name="T21" fmla="*/ 9 h 50"/>
                <a:gd name="T22" fmla="*/ 11 w 41"/>
                <a:gd name="T23" fmla="*/ 17 h 50"/>
                <a:gd name="T24" fmla="*/ 1 w 41"/>
                <a:gd name="T25" fmla="*/ 14 h 50"/>
                <a:gd name="T26" fmla="*/ 21 w 41"/>
                <a:gd name="T27" fmla="*/ 0 h 50"/>
                <a:gd name="T28" fmla="*/ 41 w 41"/>
                <a:gd name="T29" fmla="*/ 17 h 50"/>
                <a:gd name="T30" fmla="*/ 41 w 41"/>
                <a:gd name="T31" fmla="*/ 49 h 50"/>
                <a:gd name="T32" fmla="*/ 31 w 41"/>
                <a:gd name="T33" fmla="*/ 49 h 50"/>
                <a:gd name="T34" fmla="*/ 30 w 41"/>
                <a:gd name="T35" fmla="*/ 44 h 50"/>
                <a:gd name="T36" fmla="*/ 17 w 41"/>
                <a:gd name="T37" fmla="*/ 50 h 50"/>
                <a:gd name="T38" fmla="*/ 0 w 41"/>
                <a:gd name="T3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29" y="32"/>
                  </a:moveTo>
                  <a:cubicBezTo>
                    <a:pt x="29" y="26"/>
                    <a:pt x="29" y="26"/>
                    <a:pt x="29" y="26"/>
                  </a:cubicBezTo>
                  <a:cubicBezTo>
                    <a:pt x="20" y="28"/>
                    <a:pt x="20" y="28"/>
                    <a:pt x="20" y="28"/>
                  </a:cubicBezTo>
                  <a:cubicBezTo>
                    <a:pt x="14" y="29"/>
                    <a:pt x="11" y="31"/>
                    <a:pt x="11" y="35"/>
                  </a:cubicBezTo>
                  <a:cubicBezTo>
                    <a:pt x="11" y="38"/>
                    <a:pt x="14" y="41"/>
                    <a:pt x="20" y="41"/>
                  </a:cubicBezTo>
                  <a:cubicBezTo>
                    <a:pt x="25" y="41"/>
                    <a:pt x="29" y="38"/>
                    <a:pt x="29" y="32"/>
                  </a:cubicBezTo>
                  <a:moveTo>
                    <a:pt x="0" y="35"/>
                  </a:moveTo>
                  <a:cubicBezTo>
                    <a:pt x="0" y="28"/>
                    <a:pt x="4" y="22"/>
                    <a:pt x="19" y="20"/>
                  </a:cubicBezTo>
                  <a:cubicBezTo>
                    <a:pt x="29" y="18"/>
                    <a:pt x="29" y="18"/>
                    <a:pt x="29" y="18"/>
                  </a:cubicBezTo>
                  <a:cubicBezTo>
                    <a:pt x="29" y="18"/>
                    <a:pt x="29" y="18"/>
                    <a:pt x="29" y="18"/>
                  </a:cubicBezTo>
                  <a:cubicBezTo>
                    <a:pt x="29" y="12"/>
                    <a:pt x="26" y="9"/>
                    <a:pt x="20" y="9"/>
                  </a:cubicBezTo>
                  <a:cubicBezTo>
                    <a:pt x="14" y="9"/>
                    <a:pt x="12" y="12"/>
                    <a:pt x="11" y="17"/>
                  </a:cubicBezTo>
                  <a:cubicBezTo>
                    <a:pt x="1" y="14"/>
                    <a:pt x="1" y="14"/>
                    <a:pt x="1" y="14"/>
                  </a:cubicBezTo>
                  <a:cubicBezTo>
                    <a:pt x="3" y="5"/>
                    <a:pt x="9" y="0"/>
                    <a:pt x="21" y="0"/>
                  </a:cubicBezTo>
                  <a:cubicBezTo>
                    <a:pt x="31" y="0"/>
                    <a:pt x="41" y="5"/>
                    <a:pt x="41" y="17"/>
                  </a:cubicBezTo>
                  <a:cubicBezTo>
                    <a:pt x="41" y="49"/>
                    <a:pt x="41" y="49"/>
                    <a:pt x="41" y="49"/>
                  </a:cubicBezTo>
                  <a:cubicBezTo>
                    <a:pt x="31" y="49"/>
                    <a:pt x="31" y="49"/>
                    <a:pt x="31" y="49"/>
                  </a:cubicBezTo>
                  <a:cubicBezTo>
                    <a:pt x="30" y="44"/>
                    <a:pt x="30" y="44"/>
                    <a:pt x="30" y="44"/>
                  </a:cubicBezTo>
                  <a:cubicBezTo>
                    <a:pt x="28" y="47"/>
                    <a:pt x="24" y="50"/>
                    <a:pt x="17" y="50"/>
                  </a:cubicBezTo>
                  <a:cubicBezTo>
                    <a:pt x="8" y="50"/>
                    <a:pt x="0" y="44"/>
                    <a:pt x="0"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hidden="1"/>
            <p:cNvSpPr>
              <a:spLocks/>
            </p:cNvSpPr>
            <p:nvPr userDrawn="1"/>
          </p:nvSpPr>
          <p:spPr bwMode="auto">
            <a:xfrm>
              <a:off x="2215" y="2815"/>
              <a:ext cx="28" cy="159"/>
            </a:xfrm>
            <a:custGeom>
              <a:avLst/>
              <a:gdLst>
                <a:gd name="T0" fmla="*/ 0 w 28"/>
                <a:gd name="T1" fmla="*/ 0 h 159"/>
                <a:gd name="T2" fmla="*/ 28 w 28"/>
                <a:gd name="T3" fmla="*/ 0 h 159"/>
                <a:gd name="T4" fmla="*/ 28 w 28"/>
                <a:gd name="T5" fmla="*/ 79 h 159"/>
                <a:gd name="T6" fmla="*/ 28 w 28"/>
                <a:gd name="T7" fmla="*/ 159 h 159"/>
                <a:gd name="T8" fmla="*/ 0 w 28"/>
                <a:gd name="T9" fmla="*/ 159 h 159"/>
                <a:gd name="T10" fmla="*/ 0 w 28"/>
                <a:gd name="T11" fmla="*/ 0 h 159"/>
              </a:gdLst>
              <a:ahLst/>
              <a:cxnLst>
                <a:cxn ang="0">
                  <a:pos x="T0" y="T1"/>
                </a:cxn>
                <a:cxn ang="0">
                  <a:pos x="T2" y="T3"/>
                </a:cxn>
                <a:cxn ang="0">
                  <a:pos x="T4" y="T5"/>
                </a:cxn>
                <a:cxn ang="0">
                  <a:pos x="T6" y="T7"/>
                </a:cxn>
                <a:cxn ang="0">
                  <a:pos x="T8" y="T9"/>
                </a:cxn>
                <a:cxn ang="0">
                  <a:pos x="T10" y="T11"/>
                </a:cxn>
              </a:cxnLst>
              <a:rect l="0" t="0" r="r" b="b"/>
              <a:pathLst>
                <a:path w="28" h="159">
                  <a:moveTo>
                    <a:pt x="0" y="0"/>
                  </a:moveTo>
                  <a:lnTo>
                    <a:pt x="28" y="0"/>
                  </a:lnTo>
                  <a:lnTo>
                    <a:pt x="28" y="79"/>
                  </a:lnTo>
                  <a:lnTo>
                    <a:pt x="28" y="159"/>
                  </a:lnTo>
                  <a:lnTo>
                    <a:pt x="0" y="15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 hidden="1"/>
            <p:cNvSpPr>
              <a:spLocks noEditPoints="1"/>
            </p:cNvSpPr>
            <p:nvPr userDrawn="1"/>
          </p:nvSpPr>
          <p:spPr bwMode="auto">
            <a:xfrm>
              <a:off x="2310" y="2813"/>
              <a:ext cx="118" cy="164"/>
            </a:xfrm>
            <a:custGeom>
              <a:avLst/>
              <a:gdLst>
                <a:gd name="T0" fmla="*/ 33 w 50"/>
                <a:gd name="T1" fmla="*/ 37 h 69"/>
                <a:gd name="T2" fmla="*/ 23 w 50"/>
                <a:gd name="T3" fmla="*/ 37 h 69"/>
                <a:gd name="T4" fmla="*/ 12 w 50"/>
                <a:gd name="T5" fmla="*/ 48 h 69"/>
                <a:gd name="T6" fmla="*/ 23 w 50"/>
                <a:gd name="T7" fmla="*/ 58 h 69"/>
                <a:gd name="T8" fmla="*/ 33 w 50"/>
                <a:gd name="T9" fmla="*/ 48 h 69"/>
                <a:gd name="T10" fmla="*/ 33 w 50"/>
                <a:gd name="T11" fmla="*/ 37 h 69"/>
                <a:gd name="T12" fmla="*/ 50 w 50"/>
                <a:gd name="T13" fmla="*/ 37 h 69"/>
                <a:gd name="T14" fmla="*/ 44 w 50"/>
                <a:gd name="T15" fmla="*/ 37 h 69"/>
                <a:gd name="T16" fmla="*/ 44 w 50"/>
                <a:gd name="T17" fmla="*/ 48 h 69"/>
                <a:gd name="T18" fmla="*/ 23 w 50"/>
                <a:gd name="T19" fmla="*/ 69 h 69"/>
                <a:gd name="T20" fmla="*/ 0 w 50"/>
                <a:gd name="T21" fmla="*/ 48 h 69"/>
                <a:gd name="T22" fmla="*/ 9 w 50"/>
                <a:gd name="T23" fmla="*/ 32 h 69"/>
                <a:gd name="T24" fmla="*/ 4 w 50"/>
                <a:gd name="T25" fmla="*/ 19 h 69"/>
                <a:gd name="T26" fmla="*/ 24 w 50"/>
                <a:gd name="T27" fmla="*/ 0 h 69"/>
                <a:gd name="T28" fmla="*/ 43 w 50"/>
                <a:gd name="T29" fmla="*/ 14 h 69"/>
                <a:gd name="T30" fmla="*/ 33 w 50"/>
                <a:gd name="T31" fmla="*/ 16 h 69"/>
                <a:gd name="T32" fmla="*/ 24 w 50"/>
                <a:gd name="T33" fmla="*/ 10 h 69"/>
                <a:gd name="T34" fmla="*/ 14 w 50"/>
                <a:gd name="T35" fmla="*/ 19 h 69"/>
                <a:gd name="T36" fmla="*/ 24 w 50"/>
                <a:gd name="T37" fmla="*/ 27 h 69"/>
                <a:gd name="T38" fmla="*/ 33 w 50"/>
                <a:gd name="T39" fmla="*/ 27 h 69"/>
                <a:gd name="T40" fmla="*/ 33 w 50"/>
                <a:gd name="T41" fmla="*/ 22 h 69"/>
                <a:gd name="T42" fmla="*/ 44 w 50"/>
                <a:gd name="T43" fmla="*/ 22 h 69"/>
                <a:gd name="T44" fmla="*/ 44 w 50"/>
                <a:gd name="T45" fmla="*/ 28 h 69"/>
                <a:gd name="T46" fmla="*/ 50 w 50"/>
                <a:gd name="T47" fmla="*/ 28 h 69"/>
                <a:gd name="T48" fmla="*/ 50 w 50"/>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9">
                  <a:moveTo>
                    <a:pt x="33" y="37"/>
                  </a:moveTo>
                  <a:cubicBezTo>
                    <a:pt x="23" y="37"/>
                    <a:pt x="23" y="37"/>
                    <a:pt x="23" y="37"/>
                  </a:cubicBezTo>
                  <a:cubicBezTo>
                    <a:pt x="17" y="37"/>
                    <a:pt x="12" y="41"/>
                    <a:pt x="12" y="48"/>
                  </a:cubicBezTo>
                  <a:cubicBezTo>
                    <a:pt x="12" y="54"/>
                    <a:pt x="17" y="58"/>
                    <a:pt x="23" y="58"/>
                  </a:cubicBezTo>
                  <a:cubicBezTo>
                    <a:pt x="28" y="58"/>
                    <a:pt x="33" y="54"/>
                    <a:pt x="33" y="48"/>
                  </a:cubicBezTo>
                  <a:lnTo>
                    <a:pt x="33" y="37"/>
                  </a:lnTo>
                  <a:close/>
                  <a:moveTo>
                    <a:pt x="50" y="37"/>
                  </a:moveTo>
                  <a:cubicBezTo>
                    <a:pt x="44" y="37"/>
                    <a:pt x="44" y="37"/>
                    <a:pt x="44" y="37"/>
                  </a:cubicBezTo>
                  <a:cubicBezTo>
                    <a:pt x="44" y="48"/>
                    <a:pt x="44" y="48"/>
                    <a:pt x="44" y="48"/>
                  </a:cubicBezTo>
                  <a:cubicBezTo>
                    <a:pt x="44" y="60"/>
                    <a:pt x="34" y="69"/>
                    <a:pt x="23" y="69"/>
                  </a:cubicBezTo>
                  <a:cubicBezTo>
                    <a:pt x="10" y="69"/>
                    <a:pt x="0" y="61"/>
                    <a:pt x="0" y="48"/>
                  </a:cubicBezTo>
                  <a:cubicBezTo>
                    <a:pt x="0" y="41"/>
                    <a:pt x="4" y="35"/>
                    <a:pt x="9" y="32"/>
                  </a:cubicBezTo>
                  <a:cubicBezTo>
                    <a:pt x="6" y="28"/>
                    <a:pt x="4" y="24"/>
                    <a:pt x="4" y="19"/>
                  </a:cubicBezTo>
                  <a:cubicBezTo>
                    <a:pt x="4" y="8"/>
                    <a:pt x="13" y="0"/>
                    <a:pt x="24" y="0"/>
                  </a:cubicBezTo>
                  <a:cubicBezTo>
                    <a:pt x="35" y="0"/>
                    <a:pt x="41" y="6"/>
                    <a:pt x="43" y="14"/>
                  </a:cubicBezTo>
                  <a:cubicBezTo>
                    <a:pt x="33" y="16"/>
                    <a:pt x="33" y="16"/>
                    <a:pt x="33" y="16"/>
                  </a:cubicBezTo>
                  <a:cubicBezTo>
                    <a:pt x="32" y="12"/>
                    <a:pt x="28" y="10"/>
                    <a:pt x="24" y="10"/>
                  </a:cubicBezTo>
                  <a:cubicBezTo>
                    <a:pt x="19" y="10"/>
                    <a:pt x="14" y="13"/>
                    <a:pt x="14" y="19"/>
                  </a:cubicBezTo>
                  <a:cubicBezTo>
                    <a:pt x="14" y="24"/>
                    <a:pt x="19" y="27"/>
                    <a:pt x="24" y="27"/>
                  </a:cubicBezTo>
                  <a:cubicBezTo>
                    <a:pt x="33" y="27"/>
                    <a:pt x="33" y="27"/>
                    <a:pt x="33" y="27"/>
                  </a:cubicBezTo>
                  <a:cubicBezTo>
                    <a:pt x="33" y="22"/>
                    <a:pt x="33" y="22"/>
                    <a:pt x="33" y="22"/>
                  </a:cubicBezTo>
                  <a:cubicBezTo>
                    <a:pt x="44" y="22"/>
                    <a:pt x="44" y="22"/>
                    <a:pt x="44" y="22"/>
                  </a:cubicBezTo>
                  <a:cubicBezTo>
                    <a:pt x="44" y="28"/>
                    <a:pt x="44" y="28"/>
                    <a:pt x="44" y="28"/>
                  </a:cubicBezTo>
                  <a:cubicBezTo>
                    <a:pt x="50" y="28"/>
                    <a:pt x="50" y="28"/>
                    <a:pt x="50" y="28"/>
                  </a:cubicBezTo>
                  <a:lnTo>
                    <a:pt x="5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1" hidden="1"/>
            <p:cNvSpPr>
              <a:spLocks noEditPoints="1"/>
            </p:cNvSpPr>
            <p:nvPr userDrawn="1"/>
          </p:nvSpPr>
          <p:spPr bwMode="auto">
            <a:xfrm>
              <a:off x="1704" y="3029"/>
              <a:ext cx="116" cy="157"/>
            </a:xfrm>
            <a:custGeom>
              <a:avLst/>
              <a:gdLst>
                <a:gd name="T0" fmla="*/ 23 w 49"/>
                <a:gd name="T1" fmla="*/ 30 h 66"/>
                <a:gd name="T2" fmla="*/ 34 w 49"/>
                <a:gd name="T3" fmla="*/ 20 h 66"/>
                <a:gd name="T4" fmla="*/ 23 w 49"/>
                <a:gd name="T5" fmla="*/ 10 h 66"/>
                <a:gd name="T6" fmla="*/ 12 w 49"/>
                <a:gd name="T7" fmla="*/ 10 h 66"/>
                <a:gd name="T8" fmla="*/ 12 w 49"/>
                <a:gd name="T9" fmla="*/ 30 h 66"/>
                <a:gd name="T10" fmla="*/ 23 w 49"/>
                <a:gd name="T11" fmla="*/ 30 h 66"/>
                <a:gd name="T12" fmla="*/ 0 w 49"/>
                <a:gd name="T13" fmla="*/ 0 h 66"/>
                <a:gd name="T14" fmla="*/ 24 w 49"/>
                <a:gd name="T15" fmla="*/ 0 h 66"/>
                <a:gd name="T16" fmla="*/ 46 w 49"/>
                <a:gd name="T17" fmla="*/ 20 h 66"/>
                <a:gd name="T18" fmla="*/ 33 w 49"/>
                <a:gd name="T19" fmla="*/ 39 h 66"/>
                <a:gd name="T20" fmla="*/ 49 w 49"/>
                <a:gd name="T21" fmla="*/ 66 h 66"/>
                <a:gd name="T22" fmla="*/ 36 w 49"/>
                <a:gd name="T23" fmla="*/ 66 h 66"/>
                <a:gd name="T24" fmla="*/ 21 w 49"/>
                <a:gd name="T25" fmla="*/ 40 h 66"/>
                <a:gd name="T26" fmla="*/ 12 w 49"/>
                <a:gd name="T27" fmla="*/ 40 h 66"/>
                <a:gd name="T28" fmla="*/ 12 w 49"/>
                <a:gd name="T29" fmla="*/ 66 h 66"/>
                <a:gd name="T30" fmla="*/ 0 w 49"/>
                <a:gd name="T31" fmla="*/ 66 h 66"/>
                <a:gd name="T32" fmla="*/ 0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23" y="30"/>
                  </a:moveTo>
                  <a:cubicBezTo>
                    <a:pt x="30" y="30"/>
                    <a:pt x="34" y="26"/>
                    <a:pt x="34" y="20"/>
                  </a:cubicBezTo>
                  <a:cubicBezTo>
                    <a:pt x="34" y="14"/>
                    <a:pt x="30" y="10"/>
                    <a:pt x="23" y="10"/>
                  </a:cubicBezTo>
                  <a:cubicBezTo>
                    <a:pt x="12" y="10"/>
                    <a:pt x="12" y="10"/>
                    <a:pt x="12" y="10"/>
                  </a:cubicBezTo>
                  <a:cubicBezTo>
                    <a:pt x="12" y="30"/>
                    <a:pt x="12" y="30"/>
                    <a:pt x="12" y="30"/>
                  </a:cubicBezTo>
                  <a:lnTo>
                    <a:pt x="23" y="30"/>
                  </a:lnTo>
                  <a:close/>
                  <a:moveTo>
                    <a:pt x="0" y="0"/>
                  </a:moveTo>
                  <a:cubicBezTo>
                    <a:pt x="24" y="0"/>
                    <a:pt x="24" y="0"/>
                    <a:pt x="24" y="0"/>
                  </a:cubicBezTo>
                  <a:cubicBezTo>
                    <a:pt x="38" y="0"/>
                    <a:pt x="46" y="8"/>
                    <a:pt x="46" y="20"/>
                  </a:cubicBezTo>
                  <a:cubicBezTo>
                    <a:pt x="46" y="30"/>
                    <a:pt x="40" y="36"/>
                    <a:pt x="33" y="39"/>
                  </a:cubicBezTo>
                  <a:cubicBezTo>
                    <a:pt x="49" y="66"/>
                    <a:pt x="49" y="66"/>
                    <a:pt x="49" y="66"/>
                  </a:cubicBezTo>
                  <a:cubicBezTo>
                    <a:pt x="36" y="66"/>
                    <a:pt x="36" y="66"/>
                    <a:pt x="36" y="66"/>
                  </a:cubicBezTo>
                  <a:cubicBezTo>
                    <a:pt x="21" y="40"/>
                    <a:pt x="21" y="40"/>
                    <a:pt x="21" y="40"/>
                  </a:cubicBezTo>
                  <a:cubicBezTo>
                    <a:pt x="12" y="40"/>
                    <a:pt x="12" y="40"/>
                    <a:pt x="12" y="40"/>
                  </a:cubicBezTo>
                  <a:cubicBezTo>
                    <a:pt x="12" y="66"/>
                    <a:pt x="12" y="66"/>
                    <a:pt x="12" y="66"/>
                  </a:cubicBezTo>
                  <a:cubicBezTo>
                    <a:pt x="0" y="66"/>
                    <a:pt x="0" y="66"/>
                    <a:pt x="0" y="66"/>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2" hidden="1"/>
            <p:cNvSpPr>
              <a:spLocks noEditPoints="1"/>
            </p:cNvSpPr>
            <p:nvPr userDrawn="1"/>
          </p:nvSpPr>
          <p:spPr bwMode="auto">
            <a:xfrm>
              <a:off x="1836" y="3027"/>
              <a:ext cx="34" cy="159"/>
            </a:xfrm>
            <a:custGeom>
              <a:avLst/>
              <a:gdLst>
                <a:gd name="T0" fmla="*/ 2 w 14"/>
                <a:gd name="T1" fmla="*/ 20 h 67"/>
                <a:gd name="T2" fmla="*/ 13 w 14"/>
                <a:gd name="T3" fmla="*/ 20 h 67"/>
                <a:gd name="T4" fmla="*/ 13 w 14"/>
                <a:gd name="T5" fmla="*/ 44 h 67"/>
                <a:gd name="T6" fmla="*/ 13 w 14"/>
                <a:gd name="T7" fmla="*/ 67 h 67"/>
                <a:gd name="T8" fmla="*/ 2 w 14"/>
                <a:gd name="T9" fmla="*/ 67 h 67"/>
                <a:gd name="T10" fmla="*/ 2 w 14"/>
                <a:gd name="T11" fmla="*/ 20 h 67"/>
                <a:gd name="T12" fmla="*/ 0 w 14"/>
                <a:gd name="T13" fmla="*/ 7 h 67"/>
                <a:gd name="T14" fmla="*/ 7 w 14"/>
                <a:gd name="T15" fmla="*/ 0 h 67"/>
                <a:gd name="T16" fmla="*/ 14 w 14"/>
                <a:gd name="T17" fmla="*/ 7 h 67"/>
                <a:gd name="T18" fmla="*/ 7 w 14"/>
                <a:gd name="T19" fmla="*/ 13 h 67"/>
                <a:gd name="T20" fmla="*/ 0 w 14"/>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7">
                  <a:moveTo>
                    <a:pt x="2" y="20"/>
                  </a:moveTo>
                  <a:cubicBezTo>
                    <a:pt x="13" y="20"/>
                    <a:pt x="13" y="20"/>
                    <a:pt x="13" y="20"/>
                  </a:cubicBezTo>
                  <a:cubicBezTo>
                    <a:pt x="13" y="44"/>
                    <a:pt x="13" y="44"/>
                    <a:pt x="13" y="44"/>
                  </a:cubicBezTo>
                  <a:cubicBezTo>
                    <a:pt x="13" y="67"/>
                    <a:pt x="13" y="67"/>
                    <a:pt x="13" y="67"/>
                  </a:cubicBezTo>
                  <a:cubicBezTo>
                    <a:pt x="2" y="67"/>
                    <a:pt x="2" y="67"/>
                    <a:pt x="2" y="67"/>
                  </a:cubicBezTo>
                  <a:lnTo>
                    <a:pt x="2" y="20"/>
                  </a:lnTo>
                  <a:close/>
                  <a:moveTo>
                    <a:pt x="0" y="7"/>
                  </a:moveTo>
                  <a:cubicBezTo>
                    <a:pt x="0" y="3"/>
                    <a:pt x="3" y="0"/>
                    <a:pt x="7" y="0"/>
                  </a:cubicBezTo>
                  <a:cubicBezTo>
                    <a:pt x="11" y="0"/>
                    <a:pt x="14" y="3"/>
                    <a:pt x="14" y="7"/>
                  </a:cubicBezTo>
                  <a:cubicBezTo>
                    <a:pt x="14" y="10"/>
                    <a:pt x="11" y="13"/>
                    <a:pt x="7" y="13"/>
                  </a:cubicBezTo>
                  <a:cubicBezTo>
                    <a:pt x="3" y="13"/>
                    <a:pt x="0" y="10"/>
                    <a:pt x="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3" hidden="1"/>
            <p:cNvSpPr>
              <a:spLocks/>
            </p:cNvSpPr>
            <p:nvPr userDrawn="1"/>
          </p:nvSpPr>
          <p:spPr bwMode="auto">
            <a:xfrm>
              <a:off x="1884" y="3074"/>
              <a:ext cx="113" cy="112"/>
            </a:xfrm>
            <a:custGeom>
              <a:avLst/>
              <a:gdLst>
                <a:gd name="T0" fmla="*/ 87 w 113"/>
                <a:gd name="T1" fmla="*/ 0 h 112"/>
                <a:gd name="T2" fmla="*/ 57 w 113"/>
                <a:gd name="T3" fmla="*/ 81 h 112"/>
                <a:gd name="T4" fmla="*/ 28 w 113"/>
                <a:gd name="T5" fmla="*/ 0 h 112"/>
                <a:gd name="T6" fmla="*/ 0 w 113"/>
                <a:gd name="T7" fmla="*/ 0 h 112"/>
                <a:gd name="T8" fmla="*/ 42 w 113"/>
                <a:gd name="T9" fmla="*/ 112 h 112"/>
                <a:gd name="T10" fmla="*/ 71 w 113"/>
                <a:gd name="T11" fmla="*/ 112 h 112"/>
                <a:gd name="T12" fmla="*/ 113 w 113"/>
                <a:gd name="T13" fmla="*/ 0 h 112"/>
                <a:gd name="T14" fmla="*/ 87 w 11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87" y="0"/>
                  </a:moveTo>
                  <a:lnTo>
                    <a:pt x="57" y="81"/>
                  </a:lnTo>
                  <a:lnTo>
                    <a:pt x="28" y="0"/>
                  </a:lnTo>
                  <a:lnTo>
                    <a:pt x="0" y="0"/>
                  </a:lnTo>
                  <a:lnTo>
                    <a:pt x="42" y="112"/>
                  </a:lnTo>
                  <a:lnTo>
                    <a:pt x="71" y="112"/>
                  </a:lnTo>
                  <a:lnTo>
                    <a:pt x="113" y="0"/>
                  </a:lnTo>
                  <a:lnTo>
                    <a:pt x="8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4" hidden="1"/>
            <p:cNvSpPr>
              <a:spLocks noEditPoints="1"/>
            </p:cNvSpPr>
            <p:nvPr userDrawn="1"/>
          </p:nvSpPr>
          <p:spPr bwMode="auto">
            <a:xfrm>
              <a:off x="2000" y="3072"/>
              <a:ext cx="109" cy="119"/>
            </a:xfrm>
            <a:custGeom>
              <a:avLst/>
              <a:gdLst>
                <a:gd name="T0" fmla="*/ 24 w 46"/>
                <a:gd name="T1" fmla="*/ 9 h 50"/>
                <a:gd name="T2" fmla="*/ 11 w 46"/>
                <a:gd name="T3" fmla="*/ 20 h 50"/>
                <a:gd name="T4" fmla="*/ 36 w 46"/>
                <a:gd name="T5" fmla="*/ 20 h 50"/>
                <a:gd name="T6" fmla="*/ 24 w 46"/>
                <a:gd name="T7" fmla="*/ 9 h 50"/>
                <a:gd name="T8" fmla="*/ 11 w 46"/>
                <a:gd name="T9" fmla="*/ 28 h 50"/>
                <a:gd name="T10" fmla="*/ 24 w 46"/>
                <a:gd name="T11" fmla="*/ 40 h 50"/>
                <a:gd name="T12" fmla="*/ 36 w 46"/>
                <a:gd name="T13" fmla="*/ 33 h 50"/>
                <a:gd name="T14" fmla="*/ 45 w 46"/>
                <a:gd name="T15" fmla="*/ 36 h 50"/>
                <a:gd name="T16" fmla="*/ 24 w 46"/>
                <a:gd name="T17" fmla="*/ 50 h 50"/>
                <a:gd name="T18" fmla="*/ 0 w 46"/>
                <a:gd name="T19" fmla="*/ 25 h 50"/>
                <a:gd name="T20" fmla="*/ 24 w 46"/>
                <a:gd name="T21" fmla="*/ 0 h 50"/>
                <a:gd name="T22" fmla="*/ 46 w 46"/>
                <a:gd name="T23" fmla="*/ 24 h 50"/>
                <a:gd name="T24" fmla="*/ 46 w 46"/>
                <a:gd name="T25" fmla="*/ 28 h 50"/>
                <a:gd name="T26" fmla="*/ 11 w 46"/>
                <a:gd name="T2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24" y="9"/>
                  </a:moveTo>
                  <a:cubicBezTo>
                    <a:pt x="16" y="9"/>
                    <a:pt x="12" y="14"/>
                    <a:pt x="11" y="20"/>
                  </a:cubicBezTo>
                  <a:cubicBezTo>
                    <a:pt x="36" y="20"/>
                    <a:pt x="36" y="20"/>
                    <a:pt x="36" y="20"/>
                  </a:cubicBezTo>
                  <a:cubicBezTo>
                    <a:pt x="36" y="15"/>
                    <a:pt x="32" y="9"/>
                    <a:pt x="24" y="9"/>
                  </a:cubicBezTo>
                  <a:moveTo>
                    <a:pt x="11" y="28"/>
                  </a:moveTo>
                  <a:cubicBezTo>
                    <a:pt x="11" y="34"/>
                    <a:pt x="17" y="40"/>
                    <a:pt x="24" y="40"/>
                  </a:cubicBezTo>
                  <a:cubicBezTo>
                    <a:pt x="31" y="40"/>
                    <a:pt x="35" y="36"/>
                    <a:pt x="36" y="33"/>
                  </a:cubicBezTo>
                  <a:cubicBezTo>
                    <a:pt x="45" y="36"/>
                    <a:pt x="45" y="36"/>
                    <a:pt x="45" y="36"/>
                  </a:cubicBezTo>
                  <a:cubicBezTo>
                    <a:pt x="43" y="44"/>
                    <a:pt x="36" y="50"/>
                    <a:pt x="24" y="50"/>
                  </a:cubicBezTo>
                  <a:cubicBezTo>
                    <a:pt x="11" y="50"/>
                    <a:pt x="0" y="39"/>
                    <a:pt x="0" y="25"/>
                  </a:cubicBezTo>
                  <a:cubicBezTo>
                    <a:pt x="0" y="10"/>
                    <a:pt x="11" y="0"/>
                    <a:pt x="24" y="0"/>
                  </a:cubicBezTo>
                  <a:cubicBezTo>
                    <a:pt x="38" y="0"/>
                    <a:pt x="46" y="10"/>
                    <a:pt x="46" y="24"/>
                  </a:cubicBezTo>
                  <a:cubicBezTo>
                    <a:pt x="46" y="28"/>
                    <a:pt x="46" y="28"/>
                    <a:pt x="46" y="28"/>
                  </a:cubicBezTo>
                  <a:lnTo>
                    <a:pt x="1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5" hidden="1"/>
            <p:cNvSpPr>
              <a:spLocks/>
            </p:cNvSpPr>
            <p:nvPr userDrawn="1"/>
          </p:nvSpPr>
          <p:spPr bwMode="auto">
            <a:xfrm>
              <a:off x="2130"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6" hidden="1"/>
            <p:cNvSpPr>
              <a:spLocks/>
            </p:cNvSpPr>
            <p:nvPr userDrawn="1"/>
          </p:nvSpPr>
          <p:spPr bwMode="auto">
            <a:xfrm>
              <a:off x="2236" y="3029"/>
              <a:ext cx="119" cy="157"/>
            </a:xfrm>
            <a:custGeom>
              <a:avLst/>
              <a:gdLst>
                <a:gd name="T0" fmla="*/ 0 w 119"/>
                <a:gd name="T1" fmla="*/ 0 h 157"/>
                <a:gd name="T2" fmla="*/ 0 w 119"/>
                <a:gd name="T3" fmla="*/ 26 h 157"/>
                <a:gd name="T4" fmla="*/ 45 w 119"/>
                <a:gd name="T5" fmla="*/ 26 h 157"/>
                <a:gd name="T6" fmla="*/ 45 w 119"/>
                <a:gd name="T7" fmla="*/ 157 h 157"/>
                <a:gd name="T8" fmla="*/ 71 w 119"/>
                <a:gd name="T9" fmla="*/ 157 h 157"/>
                <a:gd name="T10" fmla="*/ 71 w 119"/>
                <a:gd name="T11" fmla="*/ 26 h 157"/>
                <a:gd name="T12" fmla="*/ 119 w 119"/>
                <a:gd name="T13" fmla="*/ 26 h 157"/>
                <a:gd name="T14" fmla="*/ 119 w 119"/>
                <a:gd name="T15" fmla="*/ 0 h 157"/>
                <a:gd name="T16" fmla="*/ 0 w 119"/>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7">
                  <a:moveTo>
                    <a:pt x="0" y="0"/>
                  </a:moveTo>
                  <a:lnTo>
                    <a:pt x="0" y="26"/>
                  </a:lnTo>
                  <a:lnTo>
                    <a:pt x="45" y="26"/>
                  </a:lnTo>
                  <a:lnTo>
                    <a:pt x="45" y="157"/>
                  </a:lnTo>
                  <a:lnTo>
                    <a:pt x="71" y="157"/>
                  </a:lnTo>
                  <a:lnTo>
                    <a:pt x="71" y="26"/>
                  </a:lnTo>
                  <a:lnTo>
                    <a:pt x="119" y="26"/>
                  </a:lnTo>
                  <a:lnTo>
                    <a:pt x="119"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7" hidden="1"/>
            <p:cNvSpPr>
              <a:spLocks/>
            </p:cNvSpPr>
            <p:nvPr userDrawn="1"/>
          </p:nvSpPr>
          <p:spPr bwMode="auto">
            <a:xfrm>
              <a:off x="2357" y="3072"/>
              <a:ext cx="73" cy="114"/>
            </a:xfrm>
            <a:custGeom>
              <a:avLst/>
              <a:gdLst>
                <a:gd name="T0" fmla="*/ 0 w 31"/>
                <a:gd name="T1" fmla="*/ 1 h 48"/>
                <a:gd name="T2" fmla="*/ 10 w 31"/>
                <a:gd name="T3" fmla="*/ 1 h 48"/>
                <a:gd name="T4" fmla="*/ 11 w 31"/>
                <a:gd name="T5" fmla="*/ 6 h 48"/>
                <a:gd name="T6" fmla="*/ 23 w 31"/>
                <a:gd name="T7" fmla="*/ 0 h 48"/>
                <a:gd name="T8" fmla="*/ 31 w 31"/>
                <a:gd name="T9" fmla="*/ 2 h 48"/>
                <a:gd name="T10" fmla="*/ 27 w 31"/>
                <a:gd name="T11" fmla="*/ 12 h 48"/>
                <a:gd name="T12" fmla="*/ 22 w 31"/>
                <a:gd name="T13" fmla="*/ 10 h 48"/>
                <a:gd name="T14" fmla="*/ 12 w 31"/>
                <a:gd name="T15" fmla="*/ 22 h 48"/>
                <a:gd name="T16" fmla="*/ 12 w 31"/>
                <a:gd name="T17" fmla="*/ 48 h 48"/>
                <a:gd name="T18" fmla="*/ 0 w 31"/>
                <a:gd name="T19" fmla="*/ 48 h 48"/>
                <a:gd name="T20" fmla="*/ 0 w 31"/>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8">
                  <a:moveTo>
                    <a:pt x="0" y="1"/>
                  </a:moveTo>
                  <a:cubicBezTo>
                    <a:pt x="10" y="1"/>
                    <a:pt x="10" y="1"/>
                    <a:pt x="10" y="1"/>
                  </a:cubicBezTo>
                  <a:cubicBezTo>
                    <a:pt x="11" y="6"/>
                    <a:pt x="11" y="6"/>
                    <a:pt x="11" y="6"/>
                  </a:cubicBezTo>
                  <a:cubicBezTo>
                    <a:pt x="13" y="3"/>
                    <a:pt x="17" y="0"/>
                    <a:pt x="23" y="0"/>
                  </a:cubicBezTo>
                  <a:cubicBezTo>
                    <a:pt x="27" y="0"/>
                    <a:pt x="30" y="1"/>
                    <a:pt x="31" y="2"/>
                  </a:cubicBezTo>
                  <a:cubicBezTo>
                    <a:pt x="27" y="12"/>
                    <a:pt x="27" y="12"/>
                    <a:pt x="27" y="12"/>
                  </a:cubicBezTo>
                  <a:cubicBezTo>
                    <a:pt x="26" y="11"/>
                    <a:pt x="24" y="10"/>
                    <a:pt x="22" y="10"/>
                  </a:cubicBezTo>
                  <a:cubicBezTo>
                    <a:pt x="16" y="10"/>
                    <a:pt x="12" y="15"/>
                    <a:pt x="12" y="22"/>
                  </a:cubicBezTo>
                  <a:cubicBezTo>
                    <a:pt x="12" y="48"/>
                    <a:pt x="12" y="48"/>
                    <a:pt x="12" y="48"/>
                  </a:cubicBezTo>
                  <a:cubicBezTo>
                    <a:pt x="0" y="48"/>
                    <a:pt x="0" y="48"/>
                    <a:pt x="0" y="48"/>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8" hidden="1"/>
            <p:cNvSpPr>
              <a:spLocks/>
            </p:cNvSpPr>
            <p:nvPr userDrawn="1"/>
          </p:nvSpPr>
          <p:spPr bwMode="auto">
            <a:xfrm>
              <a:off x="2442" y="3074"/>
              <a:ext cx="99" cy="117"/>
            </a:xfrm>
            <a:custGeom>
              <a:avLst/>
              <a:gdLst>
                <a:gd name="T0" fmla="*/ 42 w 42"/>
                <a:gd name="T1" fmla="*/ 47 h 49"/>
                <a:gd name="T2" fmla="*/ 33 w 42"/>
                <a:gd name="T3" fmla="*/ 47 h 49"/>
                <a:gd name="T4" fmla="*/ 31 w 42"/>
                <a:gd name="T5" fmla="*/ 42 h 49"/>
                <a:gd name="T6" fmla="*/ 17 w 42"/>
                <a:gd name="T7" fmla="*/ 49 h 49"/>
                <a:gd name="T8" fmla="*/ 0 w 42"/>
                <a:gd name="T9" fmla="*/ 29 h 49"/>
                <a:gd name="T10" fmla="*/ 0 w 42"/>
                <a:gd name="T11" fmla="*/ 0 h 49"/>
                <a:gd name="T12" fmla="*/ 11 w 42"/>
                <a:gd name="T13" fmla="*/ 0 h 49"/>
                <a:gd name="T14" fmla="*/ 11 w 42"/>
                <a:gd name="T15" fmla="*/ 27 h 49"/>
                <a:gd name="T16" fmla="*/ 20 w 42"/>
                <a:gd name="T17" fmla="*/ 38 h 49"/>
                <a:gd name="T18" fmla="*/ 31 w 42"/>
                <a:gd name="T19" fmla="*/ 26 h 49"/>
                <a:gd name="T20" fmla="*/ 31 w 42"/>
                <a:gd name="T21" fmla="*/ 0 h 49"/>
                <a:gd name="T22" fmla="*/ 42 w 42"/>
                <a:gd name="T23" fmla="*/ 0 h 49"/>
                <a:gd name="T24" fmla="*/ 42 w 42"/>
                <a:gd name="T2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42" y="47"/>
                  </a:moveTo>
                  <a:cubicBezTo>
                    <a:pt x="33" y="47"/>
                    <a:pt x="33" y="47"/>
                    <a:pt x="33" y="47"/>
                  </a:cubicBezTo>
                  <a:cubicBezTo>
                    <a:pt x="31" y="42"/>
                    <a:pt x="31" y="42"/>
                    <a:pt x="31" y="42"/>
                  </a:cubicBezTo>
                  <a:cubicBezTo>
                    <a:pt x="28" y="46"/>
                    <a:pt x="24" y="49"/>
                    <a:pt x="17" y="49"/>
                  </a:cubicBezTo>
                  <a:cubicBezTo>
                    <a:pt x="6" y="49"/>
                    <a:pt x="0" y="42"/>
                    <a:pt x="0" y="29"/>
                  </a:cubicBezTo>
                  <a:cubicBezTo>
                    <a:pt x="0" y="0"/>
                    <a:pt x="0" y="0"/>
                    <a:pt x="0" y="0"/>
                  </a:cubicBezTo>
                  <a:cubicBezTo>
                    <a:pt x="11" y="0"/>
                    <a:pt x="11" y="0"/>
                    <a:pt x="11" y="0"/>
                  </a:cubicBezTo>
                  <a:cubicBezTo>
                    <a:pt x="11" y="27"/>
                    <a:pt x="11" y="27"/>
                    <a:pt x="11" y="27"/>
                  </a:cubicBezTo>
                  <a:cubicBezTo>
                    <a:pt x="11" y="35"/>
                    <a:pt x="15" y="38"/>
                    <a:pt x="20" y="38"/>
                  </a:cubicBezTo>
                  <a:cubicBezTo>
                    <a:pt x="26" y="38"/>
                    <a:pt x="31" y="34"/>
                    <a:pt x="31" y="26"/>
                  </a:cubicBezTo>
                  <a:cubicBezTo>
                    <a:pt x="31" y="0"/>
                    <a:pt x="31" y="0"/>
                    <a:pt x="31" y="0"/>
                  </a:cubicBezTo>
                  <a:cubicBezTo>
                    <a:pt x="42" y="0"/>
                    <a:pt x="42" y="0"/>
                    <a:pt x="42" y="0"/>
                  </a:cubicBezTo>
                  <a:lnTo>
                    <a:pt x="42" y="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9" hidden="1"/>
            <p:cNvSpPr>
              <a:spLocks/>
            </p:cNvSpPr>
            <p:nvPr userDrawn="1"/>
          </p:nvSpPr>
          <p:spPr bwMode="auto">
            <a:xfrm>
              <a:off x="2563" y="3072"/>
              <a:ext cx="92" cy="119"/>
            </a:xfrm>
            <a:custGeom>
              <a:avLst/>
              <a:gdLst>
                <a:gd name="T0" fmla="*/ 0 w 39"/>
                <a:gd name="T1" fmla="*/ 36 h 50"/>
                <a:gd name="T2" fmla="*/ 10 w 39"/>
                <a:gd name="T3" fmla="*/ 32 h 50"/>
                <a:gd name="T4" fmla="*/ 20 w 39"/>
                <a:gd name="T5" fmla="*/ 40 h 50"/>
                <a:gd name="T6" fmla="*/ 28 w 39"/>
                <a:gd name="T7" fmla="*/ 35 h 50"/>
                <a:gd name="T8" fmla="*/ 20 w 39"/>
                <a:gd name="T9" fmla="*/ 29 h 50"/>
                <a:gd name="T10" fmla="*/ 1 w 39"/>
                <a:gd name="T11" fmla="*/ 14 h 50"/>
                <a:gd name="T12" fmla="*/ 20 w 39"/>
                <a:gd name="T13" fmla="*/ 0 h 50"/>
                <a:gd name="T14" fmla="*/ 38 w 39"/>
                <a:gd name="T15" fmla="*/ 13 h 50"/>
                <a:gd name="T16" fmla="*/ 28 w 39"/>
                <a:gd name="T17" fmla="*/ 16 h 50"/>
                <a:gd name="T18" fmla="*/ 20 w 39"/>
                <a:gd name="T19" fmla="*/ 9 h 50"/>
                <a:gd name="T20" fmla="*/ 12 w 39"/>
                <a:gd name="T21" fmla="*/ 14 h 50"/>
                <a:gd name="T22" fmla="*/ 22 w 39"/>
                <a:gd name="T23" fmla="*/ 19 h 50"/>
                <a:gd name="T24" fmla="*/ 39 w 39"/>
                <a:gd name="T25" fmla="*/ 35 h 50"/>
                <a:gd name="T26" fmla="*/ 20 w 39"/>
                <a:gd name="T27" fmla="*/ 50 h 50"/>
                <a:gd name="T28" fmla="*/ 0 w 39"/>
                <a:gd name="T2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0" y="36"/>
                  </a:moveTo>
                  <a:cubicBezTo>
                    <a:pt x="10" y="32"/>
                    <a:pt x="10" y="32"/>
                    <a:pt x="10" y="32"/>
                  </a:cubicBezTo>
                  <a:cubicBezTo>
                    <a:pt x="11" y="36"/>
                    <a:pt x="14" y="40"/>
                    <a:pt x="20" y="40"/>
                  </a:cubicBezTo>
                  <a:cubicBezTo>
                    <a:pt x="25" y="40"/>
                    <a:pt x="28" y="38"/>
                    <a:pt x="28" y="35"/>
                  </a:cubicBezTo>
                  <a:cubicBezTo>
                    <a:pt x="28" y="32"/>
                    <a:pt x="27" y="30"/>
                    <a:pt x="20" y="29"/>
                  </a:cubicBezTo>
                  <a:cubicBezTo>
                    <a:pt x="10" y="27"/>
                    <a:pt x="1" y="24"/>
                    <a:pt x="1" y="14"/>
                  </a:cubicBezTo>
                  <a:cubicBezTo>
                    <a:pt x="1" y="6"/>
                    <a:pt x="8" y="0"/>
                    <a:pt x="20" y="0"/>
                  </a:cubicBezTo>
                  <a:cubicBezTo>
                    <a:pt x="29" y="0"/>
                    <a:pt x="36" y="5"/>
                    <a:pt x="38" y="13"/>
                  </a:cubicBezTo>
                  <a:cubicBezTo>
                    <a:pt x="28" y="16"/>
                    <a:pt x="28" y="16"/>
                    <a:pt x="28" y="16"/>
                  </a:cubicBezTo>
                  <a:cubicBezTo>
                    <a:pt x="27" y="13"/>
                    <a:pt x="25" y="9"/>
                    <a:pt x="20" y="9"/>
                  </a:cubicBezTo>
                  <a:cubicBezTo>
                    <a:pt x="14" y="9"/>
                    <a:pt x="12" y="11"/>
                    <a:pt x="12" y="14"/>
                  </a:cubicBezTo>
                  <a:cubicBezTo>
                    <a:pt x="12" y="17"/>
                    <a:pt x="15" y="18"/>
                    <a:pt x="22" y="19"/>
                  </a:cubicBezTo>
                  <a:cubicBezTo>
                    <a:pt x="32" y="21"/>
                    <a:pt x="39" y="25"/>
                    <a:pt x="39" y="35"/>
                  </a:cubicBezTo>
                  <a:cubicBezTo>
                    <a:pt x="39" y="43"/>
                    <a:pt x="31" y="50"/>
                    <a:pt x="20" y="50"/>
                  </a:cubicBezTo>
                  <a:cubicBezTo>
                    <a:pt x="9" y="50"/>
                    <a:pt x="2" y="44"/>
                    <a:pt x="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0" hidden="1"/>
            <p:cNvSpPr>
              <a:spLocks/>
            </p:cNvSpPr>
            <p:nvPr userDrawn="1"/>
          </p:nvSpPr>
          <p:spPr bwMode="auto">
            <a:xfrm>
              <a:off x="2664" y="3046"/>
              <a:ext cx="78" cy="145"/>
            </a:xfrm>
            <a:custGeom>
              <a:avLst/>
              <a:gdLst>
                <a:gd name="T0" fmla="*/ 8 w 33"/>
                <a:gd name="T1" fmla="*/ 47 h 61"/>
                <a:gd name="T2" fmla="*/ 8 w 33"/>
                <a:gd name="T3" fmla="*/ 22 h 61"/>
                <a:gd name="T4" fmla="*/ 0 w 33"/>
                <a:gd name="T5" fmla="*/ 22 h 61"/>
                <a:gd name="T6" fmla="*/ 0 w 33"/>
                <a:gd name="T7" fmla="*/ 12 h 61"/>
                <a:gd name="T8" fmla="*/ 8 w 33"/>
                <a:gd name="T9" fmla="*/ 12 h 61"/>
                <a:gd name="T10" fmla="*/ 8 w 33"/>
                <a:gd name="T11" fmla="*/ 0 h 61"/>
                <a:gd name="T12" fmla="*/ 20 w 33"/>
                <a:gd name="T13" fmla="*/ 0 h 61"/>
                <a:gd name="T14" fmla="*/ 20 w 33"/>
                <a:gd name="T15" fmla="*/ 12 h 61"/>
                <a:gd name="T16" fmla="*/ 32 w 33"/>
                <a:gd name="T17" fmla="*/ 12 h 61"/>
                <a:gd name="T18" fmla="*/ 32 w 33"/>
                <a:gd name="T19" fmla="*/ 22 h 61"/>
                <a:gd name="T20" fmla="*/ 20 w 33"/>
                <a:gd name="T21" fmla="*/ 22 h 61"/>
                <a:gd name="T22" fmla="*/ 20 w 33"/>
                <a:gd name="T23" fmla="*/ 45 h 61"/>
                <a:gd name="T24" fmla="*/ 24 w 33"/>
                <a:gd name="T25" fmla="*/ 50 h 61"/>
                <a:gd name="T26" fmla="*/ 28 w 33"/>
                <a:gd name="T27" fmla="*/ 48 h 61"/>
                <a:gd name="T28" fmla="*/ 33 w 33"/>
                <a:gd name="T29" fmla="*/ 56 h 61"/>
                <a:gd name="T30" fmla="*/ 22 w 33"/>
                <a:gd name="T31" fmla="*/ 61 h 61"/>
                <a:gd name="T32" fmla="*/ 8 w 33"/>
                <a:gd name="T3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1">
                  <a:moveTo>
                    <a:pt x="8" y="47"/>
                  </a:moveTo>
                  <a:cubicBezTo>
                    <a:pt x="8" y="22"/>
                    <a:pt x="8" y="22"/>
                    <a:pt x="8" y="22"/>
                  </a:cubicBezTo>
                  <a:cubicBezTo>
                    <a:pt x="0" y="22"/>
                    <a:pt x="0" y="22"/>
                    <a:pt x="0" y="22"/>
                  </a:cubicBezTo>
                  <a:cubicBezTo>
                    <a:pt x="0" y="12"/>
                    <a:pt x="0" y="12"/>
                    <a:pt x="0" y="12"/>
                  </a:cubicBezTo>
                  <a:cubicBezTo>
                    <a:pt x="8" y="12"/>
                    <a:pt x="8" y="12"/>
                    <a:pt x="8" y="12"/>
                  </a:cubicBezTo>
                  <a:cubicBezTo>
                    <a:pt x="8" y="0"/>
                    <a:pt x="8" y="0"/>
                    <a:pt x="8" y="0"/>
                  </a:cubicBezTo>
                  <a:cubicBezTo>
                    <a:pt x="20" y="0"/>
                    <a:pt x="20" y="0"/>
                    <a:pt x="20" y="0"/>
                  </a:cubicBezTo>
                  <a:cubicBezTo>
                    <a:pt x="20" y="12"/>
                    <a:pt x="20" y="12"/>
                    <a:pt x="20" y="12"/>
                  </a:cubicBezTo>
                  <a:cubicBezTo>
                    <a:pt x="32" y="12"/>
                    <a:pt x="32" y="12"/>
                    <a:pt x="32" y="12"/>
                  </a:cubicBezTo>
                  <a:cubicBezTo>
                    <a:pt x="32" y="22"/>
                    <a:pt x="32" y="22"/>
                    <a:pt x="32" y="22"/>
                  </a:cubicBezTo>
                  <a:cubicBezTo>
                    <a:pt x="20" y="22"/>
                    <a:pt x="20" y="22"/>
                    <a:pt x="20" y="22"/>
                  </a:cubicBezTo>
                  <a:cubicBezTo>
                    <a:pt x="20" y="45"/>
                    <a:pt x="20" y="45"/>
                    <a:pt x="20" y="45"/>
                  </a:cubicBezTo>
                  <a:cubicBezTo>
                    <a:pt x="20" y="49"/>
                    <a:pt x="21" y="50"/>
                    <a:pt x="24" y="50"/>
                  </a:cubicBezTo>
                  <a:cubicBezTo>
                    <a:pt x="26" y="50"/>
                    <a:pt x="28" y="49"/>
                    <a:pt x="28" y="48"/>
                  </a:cubicBezTo>
                  <a:cubicBezTo>
                    <a:pt x="33" y="56"/>
                    <a:pt x="33" y="56"/>
                    <a:pt x="33" y="56"/>
                  </a:cubicBezTo>
                  <a:cubicBezTo>
                    <a:pt x="32" y="58"/>
                    <a:pt x="28" y="61"/>
                    <a:pt x="22" y="61"/>
                  </a:cubicBezTo>
                  <a:cubicBezTo>
                    <a:pt x="14" y="61"/>
                    <a:pt x="8" y="56"/>
                    <a:pt x="8" y="4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1" hidden="1"/>
            <p:cNvSpPr>
              <a:spLocks noEditPoints="1"/>
            </p:cNvSpPr>
            <p:nvPr userDrawn="1"/>
          </p:nvSpPr>
          <p:spPr bwMode="auto">
            <a:xfrm>
              <a:off x="1697" y="2211"/>
              <a:ext cx="525" cy="528"/>
            </a:xfrm>
            <a:custGeom>
              <a:avLst/>
              <a:gdLst>
                <a:gd name="T0" fmla="*/ 222 w 222"/>
                <a:gd name="T1" fmla="*/ 111 h 222"/>
                <a:gd name="T2" fmla="*/ 111 w 222"/>
                <a:gd name="T3" fmla="*/ 62 h 222"/>
                <a:gd name="T4" fmla="*/ 0 w 222"/>
                <a:gd name="T5" fmla="*/ 111 h 222"/>
                <a:gd name="T6" fmla="*/ 158 w 222"/>
                <a:gd name="T7" fmla="*/ 134 h 222"/>
                <a:gd name="T8" fmla="*/ 78 w 222"/>
                <a:gd name="T9" fmla="*/ 136 h 222"/>
                <a:gd name="T10" fmla="*/ 2 w 222"/>
                <a:gd name="T11" fmla="*/ 134 h 222"/>
                <a:gd name="T12" fmla="*/ 63 w 222"/>
                <a:gd name="T13" fmla="*/ 139 h 222"/>
                <a:gd name="T14" fmla="*/ 143 w 222"/>
                <a:gd name="T15" fmla="*/ 137 h 222"/>
                <a:gd name="T16" fmla="*/ 218 w 222"/>
                <a:gd name="T17" fmla="*/ 139 h 222"/>
                <a:gd name="T18" fmla="*/ 158 w 222"/>
                <a:gd name="T19" fmla="*/ 134 h 222"/>
                <a:gd name="T20" fmla="*/ 137 w 222"/>
                <a:gd name="T21" fmla="*/ 149 h 222"/>
                <a:gd name="T22" fmla="*/ 70 w 222"/>
                <a:gd name="T23" fmla="*/ 147 h 222"/>
                <a:gd name="T24" fmla="*/ 8 w 222"/>
                <a:gd name="T25" fmla="*/ 152 h 222"/>
                <a:gd name="T26" fmla="*/ 85 w 222"/>
                <a:gd name="T27" fmla="*/ 150 h 222"/>
                <a:gd name="T28" fmla="*/ 152 w 222"/>
                <a:gd name="T29" fmla="*/ 152 h 222"/>
                <a:gd name="T30" fmla="*/ 216 w 222"/>
                <a:gd name="T31" fmla="*/ 147 h 222"/>
                <a:gd name="T32" fmla="*/ 197 w 222"/>
                <a:gd name="T33" fmla="*/ 180 h 222"/>
                <a:gd name="T34" fmla="*/ 18 w 222"/>
                <a:gd name="T35" fmla="*/ 172 h 222"/>
                <a:gd name="T36" fmla="*/ 197 w 222"/>
                <a:gd name="T37" fmla="*/ 180 h 222"/>
                <a:gd name="T38" fmla="*/ 184 w 222"/>
                <a:gd name="T39" fmla="*/ 194 h 222"/>
                <a:gd name="T40" fmla="*/ 28 w 222"/>
                <a:gd name="T41" fmla="*/ 185 h 222"/>
                <a:gd name="T42" fmla="*/ 63 w 222"/>
                <a:gd name="T43" fmla="*/ 211 h 222"/>
                <a:gd name="T44" fmla="*/ 159 w 222"/>
                <a:gd name="T45" fmla="*/ 211 h 222"/>
                <a:gd name="T46" fmla="*/ 141 w 222"/>
                <a:gd name="T47" fmla="*/ 159 h 222"/>
                <a:gd name="T48" fmla="*/ 101 w 222"/>
                <a:gd name="T49" fmla="*/ 162 h 222"/>
                <a:gd name="T50" fmla="*/ 11 w 222"/>
                <a:gd name="T51" fmla="*/ 159 h 222"/>
                <a:gd name="T52" fmla="*/ 83 w 222"/>
                <a:gd name="T53" fmla="*/ 166 h 222"/>
                <a:gd name="T54" fmla="*/ 121 w 222"/>
                <a:gd name="T55" fmla="*/ 164 h 222"/>
                <a:gd name="T56" fmla="*/ 207 w 222"/>
                <a:gd name="T57" fmla="*/ 166 h 222"/>
                <a:gd name="T58" fmla="*/ 141 w 222"/>
                <a:gd name="T59" fmla="*/ 159 h 222"/>
                <a:gd name="T60" fmla="*/ 72 w 222"/>
                <a:gd name="T61" fmla="*/ 122 h 222"/>
                <a:gd name="T62" fmla="*/ 0 w 222"/>
                <a:gd name="T63" fmla="*/ 121 h 222"/>
                <a:gd name="T64" fmla="*/ 61 w 222"/>
                <a:gd name="T65" fmla="*/ 125 h 222"/>
                <a:gd name="T66" fmla="*/ 150 w 222"/>
                <a:gd name="T67" fmla="*/ 124 h 222"/>
                <a:gd name="T68" fmla="*/ 221 w 222"/>
                <a:gd name="T69" fmla="*/ 125 h 222"/>
                <a:gd name="T70" fmla="*/ 161 w 222"/>
                <a:gd name="T71" fmla="*/ 121 h 222"/>
                <a:gd name="T72" fmla="*/ 165 w 222"/>
                <a:gd name="T73" fmla="*/ 207 h 222"/>
                <a:gd name="T74" fmla="*/ 42 w 222"/>
                <a:gd name="T75" fmla="*/ 198 h 222"/>
                <a:gd name="T76" fmla="*/ 165 w 222"/>
                <a:gd name="T77" fmla="*/ 20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22">
                  <a:moveTo>
                    <a:pt x="111" y="0"/>
                  </a:moveTo>
                  <a:cubicBezTo>
                    <a:pt x="172" y="0"/>
                    <a:pt x="222" y="50"/>
                    <a:pt x="222" y="111"/>
                  </a:cubicBezTo>
                  <a:cubicBezTo>
                    <a:pt x="160" y="111"/>
                    <a:pt x="160" y="111"/>
                    <a:pt x="160" y="111"/>
                  </a:cubicBezTo>
                  <a:cubicBezTo>
                    <a:pt x="160" y="84"/>
                    <a:pt x="138" y="62"/>
                    <a:pt x="111" y="62"/>
                  </a:cubicBezTo>
                  <a:cubicBezTo>
                    <a:pt x="84" y="62"/>
                    <a:pt x="62" y="84"/>
                    <a:pt x="62" y="111"/>
                  </a:cubicBezTo>
                  <a:cubicBezTo>
                    <a:pt x="0" y="111"/>
                    <a:pt x="0" y="111"/>
                    <a:pt x="0" y="111"/>
                  </a:cubicBezTo>
                  <a:cubicBezTo>
                    <a:pt x="0" y="50"/>
                    <a:pt x="50" y="0"/>
                    <a:pt x="111" y="0"/>
                  </a:cubicBezTo>
                  <a:moveTo>
                    <a:pt x="158" y="134"/>
                  </a:moveTo>
                  <a:cubicBezTo>
                    <a:pt x="154" y="134"/>
                    <a:pt x="148" y="136"/>
                    <a:pt x="143" y="136"/>
                  </a:cubicBezTo>
                  <a:cubicBezTo>
                    <a:pt x="78" y="136"/>
                    <a:pt x="78" y="136"/>
                    <a:pt x="78" y="136"/>
                  </a:cubicBezTo>
                  <a:cubicBezTo>
                    <a:pt x="74" y="136"/>
                    <a:pt x="67" y="134"/>
                    <a:pt x="63" y="134"/>
                  </a:cubicBezTo>
                  <a:cubicBezTo>
                    <a:pt x="2" y="134"/>
                    <a:pt x="2" y="134"/>
                    <a:pt x="2" y="134"/>
                  </a:cubicBezTo>
                  <a:cubicBezTo>
                    <a:pt x="3" y="136"/>
                    <a:pt x="3" y="137"/>
                    <a:pt x="3" y="139"/>
                  </a:cubicBezTo>
                  <a:cubicBezTo>
                    <a:pt x="63" y="139"/>
                    <a:pt x="63" y="139"/>
                    <a:pt x="63" y="139"/>
                  </a:cubicBezTo>
                  <a:cubicBezTo>
                    <a:pt x="67" y="139"/>
                    <a:pt x="73" y="137"/>
                    <a:pt x="78" y="137"/>
                  </a:cubicBezTo>
                  <a:cubicBezTo>
                    <a:pt x="143" y="137"/>
                    <a:pt x="143" y="137"/>
                    <a:pt x="143" y="137"/>
                  </a:cubicBezTo>
                  <a:cubicBezTo>
                    <a:pt x="148" y="137"/>
                    <a:pt x="154" y="139"/>
                    <a:pt x="158" y="139"/>
                  </a:cubicBezTo>
                  <a:cubicBezTo>
                    <a:pt x="218" y="139"/>
                    <a:pt x="218" y="139"/>
                    <a:pt x="218" y="139"/>
                  </a:cubicBezTo>
                  <a:cubicBezTo>
                    <a:pt x="218" y="137"/>
                    <a:pt x="219" y="136"/>
                    <a:pt x="219" y="134"/>
                  </a:cubicBezTo>
                  <a:lnTo>
                    <a:pt x="158" y="134"/>
                  </a:lnTo>
                  <a:close/>
                  <a:moveTo>
                    <a:pt x="152" y="147"/>
                  </a:moveTo>
                  <a:cubicBezTo>
                    <a:pt x="148" y="147"/>
                    <a:pt x="141" y="149"/>
                    <a:pt x="137" y="149"/>
                  </a:cubicBezTo>
                  <a:cubicBezTo>
                    <a:pt x="85" y="149"/>
                    <a:pt x="85" y="149"/>
                    <a:pt x="85" y="149"/>
                  </a:cubicBezTo>
                  <a:cubicBezTo>
                    <a:pt x="81" y="149"/>
                    <a:pt x="74" y="147"/>
                    <a:pt x="70" y="147"/>
                  </a:cubicBezTo>
                  <a:cubicBezTo>
                    <a:pt x="6" y="147"/>
                    <a:pt x="6" y="147"/>
                    <a:pt x="6" y="147"/>
                  </a:cubicBezTo>
                  <a:cubicBezTo>
                    <a:pt x="7" y="149"/>
                    <a:pt x="7" y="151"/>
                    <a:pt x="8" y="152"/>
                  </a:cubicBezTo>
                  <a:cubicBezTo>
                    <a:pt x="70" y="152"/>
                    <a:pt x="70" y="152"/>
                    <a:pt x="70" y="152"/>
                  </a:cubicBezTo>
                  <a:cubicBezTo>
                    <a:pt x="74" y="152"/>
                    <a:pt x="79" y="150"/>
                    <a:pt x="85" y="150"/>
                  </a:cubicBezTo>
                  <a:cubicBezTo>
                    <a:pt x="137" y="150"/>
                    <a:pt x="137" y="150"/>
                    <a:pt x="137" y="150"/>
                  </a:cubicBezTo>
                  <a:cubicBezTo>
                    <a:pt x="142" y="150"/>
                    <a:pt x="148" y="152"/>
                    <a:pt x="152" y="152"/>
                  </a:cubicBezTo>
                  <a:cubicBezTo>
                    <a:pt x="214" y="152"/>
                    <a:pt x="214" y="152"/>
                    <a:pt x="214" y="152"/>
                  </a:cubicBezTo>
                  <a:cubicBezTo>
                    <a:pt x="214" y="151"/>
                    <a:pt x="215" y="149"/>
                    <a:pt x="216" y="147"/>
                  </a:cubicBezTo>
                  <a:lnTo>
                    <a:pt x="152" y="147"/>
                  </a:lnTo>
                  <a:close/>
                  <a:moveTo>
                    <a:pt x="197" y="180"/>
                  </a:moveTo>
                  <a:cubicBezTo>
                    <a:pt x="199" y="178"/>
                    <a:pt x="201" y="175"/>
                    <a:pt x="203" y="172"/>
                  </a:cubicBezTo>
                  <a:cubicBezTo>
                    <a:pt x="18" y="172"/>
                    <a:pt x="18" y="172"/>
                    <a:pt x="18" y="172"/>
                  </a:cubicBezTo>
                  <a:cubicBezTo>
                    <a:pt x="20" y="175"/>
                    <a:pt x="22" y="178"/>
                    <a:pt x="24" y="180"/>
                  </a:cubicBezTo>
                  <a:lnTo>
                    <a:pt x="197" y="180"/>
                  </a:lnTo>
                  <a:close/>
                  <a:moveTo>
                    <a:pt x="37" y="194"/>
                  </a:moveTo>
                  <a:cubicBezTo>
                    <a:pt x="184" y="194"/>
                    <a:pt x="184" y="194"/>
                    <a:pt x="184" y="194"/>
                  </a:cubicBezTo>
                  <a:cubicBezTo>
                    <a:pt x="187" y="191"/>
                    <a:pt x="190" y="188"/>
                    <a:pt x="193" y="185"/>
                  </a:cubicBezTo>
                  <a:cubicBezTo>
                    <a:pt x="28" y="185"/>
                    <a:pt x="28" y="185"/>
                    <a:pt x="28" y="185"/>
                  </a:cubicBezTo>
                  <a:cubicBezTo>
                    <a:pt x="31" y="188"/>
                    <a:pt x="34" y="191"/>
                    <a:pt x="37" y="194"/>
                  </a:cubicBezTo>
                  <a:moveTo>
                    <a:pt x="63" y="211"/>
                  </a:moveTo>
                  <a:cubicBezTo>
                    <a:pt x="77" y="218"/>
                    <a:pt x="94" y="222"/>
                    <a:pt x="111" y="222"/>
                  </a:cubicBezTo>
                  <a:cubicBezTo>
                    <a:pt x="128" y="222"/>
                    <a:pt x="144" y="218"/>
                    <a:pt x="159" y="211"/>
                  </a:cubicBezTo>
                  <a:lnTo>
                    <a:pt x="63" y="211"/>
                  </a:lnTo>
                  <a:close/>
                  <a:moveTo>
                    <a:pt x="141" y="159"/>
                  </a:moveTo>
                  <a:cubicBezTo>
                    <a:pt x="136" y="159"/>
                    <a:pt x="129" y="162"/>
                    <a:pt x="121" y="162"/>
                  </a:cubicBezTo>
                  <a:cubicBezTo>
                    <a:pt x="101" y="162"/>
                    <a:pt x="101" y="162"/>
                    <a:pt x="101" y="162"/>
                  </a:cubicBezTo>
                  <a:cubicBezTo>
                    <a:pt x="93" y="162"/>
                    <a:pt x="85" y="159"/>
                    <a:pt x="80" y="159"/>
                  </a:cubicBezTo>
                  <a:cubicBezTo>
                    <a:pt x="11" y="159"/>
                    <a:pt x="11" y="159"/>
                    <a:pt x="11" y="159"/>
                  </a:cubicBezTo>
                  <a:cubicBezTo>
                    <a:pt x="12" y="162"/>
                    <a:pt x="13" y="164"/>
                    <a:pt x="15" y="166"/>
                  </a:cubicBezTo>
                  <a:cubicBezTo>
                    <a:pt x="83" y="166"/>
                    <a:pt x="83" y="166"/>
                    <a:pt x="83" y="166"/>
                  </a:cubicBezTo>
                  <a:cubicBezTo>
                    <a:pt x="88" y="166"/>
                    <a:pt x="93" y="164"/>
                    <a:pt x="101" y="164"/>
                  </a:cubicBezTo>
                  <a:cubicBezTo>
                    <a:pt x="121" y="164"/>
                    <a:pt x="121" y="164"/>
                    <a:pt x="121" y="164"/>
                  </a:cubicBezTo>
                  <a:cubicBezTo>
                    <a:pt x="129" y="164"/>
                    <a:pt x="133" y="166"/>
                    <a:pt x="138" y="166"/>
                  </a:cubicBezTo>
                  <a:cubicBezTo>
                    <a:pt x="207" y="166"/>
                    <a:pt x="207" y="166"/>
                    <a:pt x="207" y="166"/>
                  </a:cubicBezTo>
                  <a:cubicBezTo>
                    <a:pt x="208" y="164"/>
                    <a:pt x="209" y="162"/>
                    <a:pt x="210" y="159"/>
                  </a:cubicBezTo>
                  <a:lnTo>
                    <a:pt x="141" y="159"/>
                  </a:lnTo>
                  <a:close/>
                  <a:moveTo>
                    <a:pt x="150" y="122"/>
                  </a:moveTo>
                  <a:cubicBezTo>
                    <a:pt x="72" y="122"/>
                    <a:pt x="72" y="122"/>
                    <a:pt x="72" y="122"/>
                  </a:cubicBezTo>
                  <a:cubicBezTo>
                    <a:pt x="68" y="122"/>
                    <a:pt x="64" y="121"/>
                    <a:pt x="61" y="121"/>
                  </a:cubicBezTo>
                  <a:cubicBezTo>
                    <a:pt x="0" y="121"/>
                    <a:pt x="0" y="121"/>
                    <a:pt x="0" y="121"/>
                  </a:cubicBezTo>
                  <a:cubicBezTo>
                    <a:pt x="1" y="122"/>
                    <a:pt x="1" y="124"/>
                    <a:pt x="1" y="125"/>
                  </a:cubicBezTo>
                  <a:cubicBezTo>
                    <a:pt x="61" y="125"/>
                    <a:pt x="61" y="125"/>
                    <a:pt x="61" y="125"/>
                  </a:cubicBezTo>
                  <a:cubicBezTo>
                    <a:pt x="64" y="125"/>
                    <a:pt x="68" y="124"/>
                    <a:pt x="72" y="124"/>
                  </a:cubicBezTo>
                  <a:cubicBezTo>
                    <a:pt x="150" y="124"/>
                    <a:pt x="150" y="124"/>
                    <a:pt x="150" y="124"/>
                  </a:cubicBezTo>
                  <a:cubicBezTo>
                    <a:pt x="154" y="124"/>
                    <a:pt x="158" y="125"/>
                    <a:pt x="161" y="125"/>
                  </a:cubicBezTo>
                  <a:cubicBezTo>
                    <a:pt x="221" y="125"/>
                    <a:pt x="221" y="125"/>
                    <a:pt x="221" y="125"/>
                  </a:cubicBezTo>
                  <a:cubicBezTo>
                    <a:pt x="221" y="124"/>
                    <a:pt x="221" y="122"/>
                    <a:pt x="221" y="121"/>
                  </a:cubicBezTo>
                  <a:cubicBezTo>
                    <a:pt x="161" y="121"/>
                    <a:pt x="161" y="121"/>
                    <a:pt x="161" y="121"/>
                  </a:cubicBezTo>
                  <a:cubicBezTo>
                    <a:pt x="158" y="121"/>
                    <a:pt x="154" y="122"/>
                    <a:pt x="150" y="122"/>
                  </a:cubicBezTo>
                  <a:moveTo>
                    <a:pt x="165" y="207"/>
                  </a:moveTo>
                  <a:cubicBezTo>
                    <a:pt x="170" y="205"/>
                    <a:pt x="175" y="201"/>
                    <a:pt x="179" y="198"/>
                  </a:cubicBezTo>
                  <a:cubicBezTo>
                    <a:pt x="42" y="198"/>
                    <a:pt x="42" y="198"/>
                    <a:pt x="42" y="198"/>
                  </a:cubicBezTo>
                  <a:cubicBezTo>
                    <a:pt x="46" y="201"/>
                    <a:pt x="51" y="205"/>
                    <a:pt x="56" y="207"/>
                  </a:cubicBezTo>
                  <a:lnTo>
                    <a:pt x="165" y="2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2" hidden="1"/>
            <p:cNvSpPr>
              <a:spLocks/>
            </p:cNvSpPr>
            <p:nvPr userDrawn="1"/>
          </p:nvSpPr>
          <p:spPr bwMode="auto">
            <a:xfrm>
              <a:off x="3755" y="3165"/>
              <a:ext cx="66" cy="16"/>
            </a:xfrm>
            <a:custGeom>
              <a:avLst/>
              <a:gdLst>
                <a:gd name="T0" fmla="*/ 26 w 28"/>
                <a:gd name="T1" fmla="*/ 0 h 7"/>
                <a:gd name="T2" fmla="*/ 25 w 28"/>
                <a:gd name="T3" fmla="*/ 0 h 7"/>
                <a:gd name="T4" fmla="*/ 0 w 28"/>
                <a:gd name="T5" fmla="*/ 7 h 7"/>
                <a:gd name="T6" fmla="*/ 28 w 28"/>
                <a:gd name="T7" fmla="*/ 7 h 7"/>
                <a:gd name="T8" fmla="*/ 26 w 28"/>
                <a:gd name="T9" fmla="*/ 0 h 7"/>
              </a:gdLst>
              <a:ahLst/>
              <a:cxnLst>
                <a:cxn ang="0">
                  <a:pos x="T0" y="T1"/>
                </a:cxn>
                <a:cxn ang="0">
                  <a:pos x="T2" y="T3"/>
                </a:cxn>
                <a:cxn ang="0">
                  <a:pos x="T4" y="T5"/>
                </a:cxn>
                <a:cxn ang="0">
                  <a:pos x="T6" y="T7"/>
                </a:cxn>
                <a:cxn ang="0">
                  <a:pos x="T8" y="T9"/>
                </a:cxn>
              </a:cxnLst>
              <a:rect l="0" t="0" r="r" b="b"/>
              <a:pathLst>
                <a:path w="28" h="7">
                  <a:moveTo>
                    <a:pt x="26" y="0"/>
                  </a:moveTo>
                  <a:cubicBezTo>
                    <a:pt x="26" y="0"/>
                    <a:pt x="25" y="0"/>
                    <a:pt x="25" y="0"/>
                  </a:cubicBezTo>
                  <a:cubicBezTo>
                    <a:pt x="16" y="3"/>
                    <a:pt x="8" y="5"/>
                    <a:pt x="0" y="7"/>
                  </a:cubicBezTo>
                  <a:cubicBezTo>
                    <a:pt x="28" y="7"/>
                    <a:pt x="28" y="7"/>
                    <a:pt x="28" y="7"/>
                  </a:cubicBez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3" hidden="1"/>
            <p:cNvSpPr>
              <a:spLocks/>
            </p:cNvSpPr>
            <p:nvPr userDrawn="1"/>
          </p:nvSpPr>
          <p:spPr bwMode="auto">
            <a:xfrm>
              <a:off x="3679" y="3136"/>
              <a:ext cx="135" cy="45"/>
            </a:xfrm>
            <a:custGeom>
              <a:avLst/>
              <a:gdLst>
                <a:gd name="T0" fmla="*/ 57 w 57"/>
                <a:gd name="T1" fmla="*/ 8 h 19"/>
                <a:gd name="T2" fmla="*/ 55 w 57"/>
                <a:gd name="T3" fmla="*/ 0 h 19"/>
                <a:gd name="T4" fmla="*/ 9 w 57"/>
                <a:gd name="T5" fmla="*/ 13 h 19"/>
                <a:gd name="T6" fmla="*/ 0 w 57"/>
                <a:gd name="T7" fmla="*/ 15 h 19"/>
                <a:gd name="T8" fmla="*/ 1 w 57"/>
                <a:gd name="T9" fmla="*/ 19 h 19"/>
                <a:gd name="T10" fmla="*/ 19 w 57"/>
                <a:gd name="T11" fmla="*/ 19 h 19"/>
                <a:gd name="T12" fmla="*/ 49 w 57"/>
                <a:gd name="T13" fmla="*/ 10 h 19"/>
                <a:gd name="T14" fmla="*/ 57 w 57"/>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9">
                  <a:moveTo>
                    <a:pt x="57" y="8"/>
                  </a:moveTo>
                  <a:cubicBezTo>
                    <a:pt x="55" y="0"/>
                    <a:pt x="55" y="0"/>
                    <a:pt x="55" y="0"/>
                  </a:cubicBezTo>
                  <a:cubicBezTo>
                    <a:pt x="40" y="4"/>
                    <a:pt x="24" y="8"/>
                    <a:pt x="9" y="13"/>
                  </a:cubicBezTo>
                  <a:cubicBezTo>
                    <a:pt x="6" y="14"/>
                    <a:pt x="3" y="14"/>
                    <a:pt x="0" y="15"/>
                  </a:cubicBezTo>
                  <a:cubicBezTo>
                    <a:pt x="1" y="19"/>
                    <a:pt x="1" y="19"/>
                    <a:pt x="1" y="19"/>
                  </a:cubicBezTo>
                  <a:cubicBezTo>
                    <a:pt x="19" y="19"/>
                    <a:pt x="19" y="19"/>
                    <a:pt x="19" y="19"/>
                  </a:cubicBezTo>
                  <a:cubicBezTo>
                    <a:pt x="29" y="16"/>
                    <a:pt x="39" y="13"/>
                    <a:pt x="49" y="10"/>
                  </a:cubicBezTo>
                  <a:cubicBezTo>
                    <a:pt x="52" y="10"/>
                    <a:pt x="55" y="9"/>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4" hidden="1"/>
            <p:cNvSpPr>
              <a:spLocks/>
            </p:cNvSpPr>
            <p:nvPr userDrawn="1"/>
          </p:nvSpPr>
          <p:spPr bwMode="auto">
            <a:xfrm>
              <a:off x="3672" y="3108"/>
              <a:ext cx="135" cy="54"/>
            </a:xfrm>
            <a:custGeom>
              <a:avLst/>
              <a:gdLst>
                <a:gd name="T0" fmla="*/ 57 w 57"/>
                <a:gd name="T1" fmla="*/ 8 h 23"/>
                <a:gd name="T2" fmla="*/ 55 w 57"/>
                <a:gd name="T3" fmla="*/ 0 h 23"/>
                <a:gd name="T4" fmla="*/ 42 w 57"/>
                <a:gd name="T5" fmla="*/ 3 h 23"/>
                <a:gd name="T6" fmla="*/ 19 w 57"/>
                <a:gd name="T7" fmla="*/ 10 h 23"/>
                <a:gd name="T8" fmla="*/ 0 w 57"/>
                <a:gd name="T9" fmla="*/ 15 h 23"/>
                <a:gd name="T10" fmla="*/ 2 w 57"/>
                <a:gd name="T11" fmla="*/ 23 h 23"/>
                <a:gd name="T12" fmla="*/ 39 w 57"/>
                <a:gd name="T13" fmla="*/ 13 h 23"/>
                <a:gd name="T14" fmla="*/ 57 w 57"/>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3">
                  <a:moveTo>
                    <a:pt x="57" y="8"/>
                  </a:moveTo>
                  <a:cubicBezTo>
                    <a:pt x="55" y="0"/>
                    <a:pt x="55" y="0"/>
                    <a:pt x="55" y="0"/>
                  </a:cubicBezTo>
                  <a:cubicBezTo>
                    <a:pt x="51" y="1"/>
                    <a:pt x="47" y="2"/>
                    <a:pt x="42" y="3"/>
                  </a:cubicBezTo>
                  <a:cubicBezTo>
                    <a:pt x="34" y="5"/>
                    <a:pt x="27" y="8"/>
                    <a:pt x="19" y="10"/>
                  </a:cubicBezTo>
                  <a:cubicBezTo>
                    <a:pt x="13" y="12"/>
                    <a:pt x="6" y="13"/>
                    <a:pt x="0" y="15"/>
                  </a:cubicBezTo>
                  <a:cubicBezTo>
                    <a:pt x="2" y="23"/>
                    <a:pt x="2" y="23"/>
                    <a:pt x="2" y="23"/>
                  </a:cubicBezTo>
                  <a:cubicBezTo>
                    <a:pt x="14" y="20"/>
                    <a:pt x="27" y="17"/>
                    <a:pt x="39" y="13"/>
                  </a:cubicBezTo>
                  <a:cubicBezTo>
                    <a:pt x="45" y="12"/>
                    <a:pt x="51" y="10"/>
                    <a:pt x="57"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5" hidden="1"/>
            <p:cNvSpPr>
              <a:spLocks/>
            </p:cNvSpPr>
            <p:nvPr userDrawn="1"/>
          </p:nvSpPr>
          <p:spPr bwMode="auto">
            <a:xfrm>
              <a:off x="3464" y="3146"/>
              <a:ext cx="92" cy="35"/>
            </a:xfrm>
            <a:custGeom>
              <a:avLst/>
              <a:gdLst>
                <a:gd name="T0" fmla="*/ 37 w 39"/>
                <a:gd name="T1" fmla="*/ 10 h 15"/>
                <a:gd name="T2" fmla="*/ 39 w 39"/>
                <a:gd name="T3" fmla="*/ 0 h 15"/>
                <a:gd name="T4" fmla="*/ 20 w 39"/>
                <a:gd name="T5" fmla="*/ 7 h 15"/>
                <a:gd name="T6" fmla="*/ 0 w 39"/>
                <a:gd name="T7" fmla="*/ 15 h 15"/>
                <a:gd name="T8" fmla="*/ 21 w 39"/>
                <a:gd name="T9" fmla="*/ 15 h 15"/>
                <a:gd name="T10" fmla="*/ 27 w 39"/>
                <a:gd name="T11" fmla="*/ 13 h 15"/>
                <a:gd name="T12" fmla="*/ 37 w 39"/>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7" y="10"/>
                  </a:moveTo>
                  <a:cubicBezTo>
                    <a:pt x="39" y="0"/>
                    <a:pt x="39" y="0"/>
                    <a:pt x="39" y="0"/>
                  </a:cubicBezTo>
                  <a:cubicBezTo>
                    <a:pt x="33" y="3"/>
                    <a:pt x="26" y="5"/>
                    <a:pt x="20" y="7"/>
                  </a:cubicBezTo>
                  <a:cubicBezTo>
                    <a:pt x="13" y="9"/>
                    <a:pt x="6" y="12"/>
                    <a:pt x="0" y="15"/>
                  </a:cubicBezTo>
                  <a:cubicBezTo>
                    <a:pt x="21" y="15"/>
                    <a:pt x="21" y="15"/>
                    <a:pt x="21" y="15"/>
                  </a:cubicBezTo>
                  <a:cubicBezTo>
                    <a:pt x="23" y="15"/>
                    <a:pt x="25" y="14"/>
                    <a:pt x="27" y="13"/>
                  </a:cubicBezTo>
                  <a:cubicBezTo>
                    <a:pt x="30" y="12"/>
                    <a:pt x="34" y="11"/>
                    <a:pt x="37"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6" hidden="1"/>
            <p:cNvSpPr>
              <a:spLocks/>
            </p:cNvSpPr>
            <p:nvPr userDrawn="1"/>
          </p:nvSpPr>
          <p:spPr bwMode="auto">
            <a:xfrm>
              <a:off x="3667" y="3079"/>
              <a:ext cx="133" cy="57"/>
            </a:xfrm>
            <a:custGeom>
              <a:avLst/>
              <a:gdLst>
                <a:gd name="T0" fmla="*/ 0 w 56"/>
                <a:gd name="T1" fmla="*/ 15 h 24"/>
                <a:gd name="T2" fmla="*/ 1 w 56"/>
                <a:gd name="T3" fmla="*/ 24 h 24"/>
                <a:gd name="T4" fmla="*/ 16 w 56"/>
                <a:gd name="T5" fmla="*/ 20 h 24"/>
                <a:gd name="T6" fmla="*/ 41 w 56"/>
                <a:gd name="T7" fmla="*/ 13 h 24"/>
                <a:gd name="T8" fmla="*/ 56 w 56"/>
                <a:gd name="T9" fmla="*/ 9 h 24"/>
                <a:gd name="T10" fmla="*/ 54 w 56"/>
                <a:gd name="T11" fmla="*/ 0 h 24"/>
                <a:gd name="T12" fmla="*/ 25 w 56"/>
                <a:gd name="T13" fmla="*/ 8 h 24"/>
                <a:gd name="T14" fmla="*/ 0 w 56"/>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5"/>
                  </a:moveTo>
                  <a:cubicBezTo>
                    <a:pt x="1" y="24"/>
                    <a:pt x="1" y="24"/>
                    <a:pt x="1" y="24"/>
                  </a:cubicBezTo>
                  <a:cubicBezTo>
                    <a:pt x="6" y="22"/>
                    <a:pt x="11" y="21"/>
                    <a:pt x="16" y="20"/>
                  </a:cubicBezTo>
                  <a:cubicBezTo>
                    <a:pt x="25" y="17"/>
                    <a:pt x="33" y="15"/>
                    <a:pt x="41" y="13"/>
                  </a:cubicBezTo>
                  <a:cubicBezTo>
                    <a:pt x="46" y="11"/>
                    <a:pt x="51" y="10"/>
                    <a:pt x="56" y="9"/>
                  </a:cubicBezTo>
                  <a:cubicBezTo>
                    <a:pt x="54" y="0"/>
                    <a:pt x="54" y="0"/>
                    <a:pt x="54" y="0"/>
                  </a:cubicBezTo>
                  <a:cubicBezTo>
                    <a:pt x="44" y="3"/>
                    <a:pt x="35" y="6"/>
                    <a:pt x="25" y="8"/>
                  </a:cubicBezTo>
                  <a:cubicBezTo>
                    <a:pt x="16" y="11"/>
                    <a:pt x="8" y="13"/>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7" hidden="1"/>
            <p:cNvSpPr>
              <a:spLocks/>
            </p:cNvSpPr>
            <p:nvPr userDrawn="1"/>
          </p:nvSpPr>
          <p:spPr bwMode="auto">
            <a:xfrm>
              <a:off x="3426" y="3115"/>
              <a:ext cx="137" cy="66"/>
            </a:xfrm>
            <a:custGeom>
              <a:avLst/>
              <a:gdLst>
                <a:gd name="T0" fmla="*/ 56 w 58"/>
                <a:gd name="T1" fmla="*/ 10 h 28"/>
                <a:gd name="T2" fmla="*/ 58 w 58"/>
                <a:gd name="T3" fmla="*/ 0 h 28"/>
                <a:gd name="T4" fmla="*/ 14 w 58"/>
                <a:gd name="T5" fmla="*/ 17 h 28"/>
                <a:gd name="T6" fmla="*/ 0 w 58"/>
                <a:gd name="T7" fmla="*/ 25 h 28"/>
                <a:gd name="T8" fmla="*/ 1 w 58"/>
                <a:gd name="T9" fmla="*/ 28 h 28"/>
                <a:gd name="T10" fmla="*/ 9 w 58"/>
                <a:gd name="T11" fmla="*/ 28 h 28"/>
                <a:gd name="T12" fmla="*/ 41 w 58"/>
                <a:gd name="T13" fmla="*/ 14 h 28"/>
                <a:gd name="T14" fmla="*/ 56 w 58"/>
                <a:gd name="T15" fmla="*/ 1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56" y="10"/>
                  </a:moveTo>
                  <a:cubicBezTo>
                    <a:pt x="58" y="0"/>
                    <a:pt x="58" y="0"/>
                    <a:pt x="58" y="0"/>
                  </a:cubicBezTo>
                  <a:cubicBezTo>
                    <a:pt x="43" y="4"/>
                    <a:pt x="29" y="9"/>
                    <a:pt x="14" y="17"/>
                  </a:cubicBezTo>
                  <a:cubicBezTo>
                    <a:pt x="9" y="19"/>
                    <a:pt x="4" y="22"/>
                    <a:pt x="0" y="25"/>
                  </a:cubicBezTo>
                  <a:cubicBezTo>
                    <a:pt x="1" y="28"/>
                    <a:pt x="1" y="28"/>
                    <a:pt x="1" y="28"/>
                  </a:cubicBezTo>
                  <a:cubicBezTo>
                    <a:pt x="9" y="28"/>
                    <a:pt x="9" y="28"/>
                    <a:pt x="9" y="28"/>
                  </a:cubicBezTo>
                  <a:cubicBezTo>
                    <a:pt x="18" y="22"/>
                    <a:pt x="29" y="18"/>
                    <a:pt x="41" y="14"/>
                  </a:cubicBezTo>
                  <a:cubicBezTo>
                    <a:pt x="46" y="13"/>
                    <a:pt x="51" y="11"/>
                    <a:pt x="56"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8" hidden="1"/>
            <p:cNvSpPr>
              <a:spLocks/>
            </p:cNvSpPr>
            <p:nvPr userDrawn="1"/>
          </p:nvSpPr>
          <p:spPr bwMode="auto">
            <a:xfrm>
              <a:off x="3660" y="3053"/>
              <a:ext cx="133" cy="55"/>
            </a:xfrm>
            <a:custGeom>
              <a:avLst/>
              <a:gdLst>
                <a:gd name="T0" fmla="*/ 0 w 56"/>
                <a:gd name="T1" fmla="*/ 15 h 23"/>
                <a:gd name="T2" fmla="*/ 2 w 56"/>
                <a:gd name="T3" fmla="*/ 23 h 23"/>
                <a:gd name="T4" fmla="*/ 23 w 56"/>
                <a:gd name="T5" fmla="*/ 17 h 23"/>
                <a:gd name="T6" fmla="*/ 48 w 56"/>
                <a:gd name="T7" fmla="*/ 10 h 23"/>
                <a:gd name="T8" fmla="*/ 56 w 56"/>
                <a:gd name="T9" fmla="*/ 8 h 23"/>
                <a:gd name="T10" fmla="*/ 54 w 56"/>
                <a:gd name="T11" fmla="*/ 0 h 23"/>
                <a:gd name="T12" fmla="*/ 5 w 56"/>
                <a:gd name="T13" fmla="*/ 13 h 23"/>
                <a:gd name="T14" fmla="*/ 0 w 56"/>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3">
                  <a:moveTo>
                    <a:pt x="0" y="15"/>
                  </a:moveTo>
                  <a:cubicBezTo>
                    <a:pt x="2" y="23"/>
                    <a:pt x="2" y="23"/>
                    <a:pt x="2" y="23"/>
                  </a:cubicBezTo>
                  <a:cubicBezTo>
                    <a:pt x="9" y="21"/>
                    <a:pt x="16" y="19"/>
                    <a:pt x="23" y="17"/>
                  </a:cubicBezTo>
                  <a:cubicBezTo>
                    <a:pt x="32" y="15"/>
                    <a:pt x="40" y="12"/>
                    <a:pt x="48" y="10"/>
                  </a:cubicBezTo>
                  <a:cubicBezTo>
                    <a:pt x="51" y="9"/>
                    <a:pt x="54" y="9"/>
                    <a:pt x="56" y="8"/>
                  </a:cubicBezTo>
                  <a:cubicBezTo>
                    <a:pt x="54" y="0"/>
                    <a:pt x="54" y="0"/>
                    <a:pt x="54" y="0"/>
                  </a:cubicBezTo>
                  <a:cubicBezTo>
                    <a:pt x="38" y="4"/>
                    <a:pt x="22" y="9"/>
                    <a:pt x="5" y="13"/>
                  </a:cubicBezTo>
                  <a:cubicBezTo>
                    <a:pt x="4" y="14"/>
                    <a:pt x="2"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9" hidden="1"/>
            <p:cNvSpPr>
              <a:spLocks/>
            </p:cNvSpPr>
            <p:nvPr userDrawn="1"/>
          </p:nvSpPr>
          <p:spPr bwMode="auto">
            <a:xfrm>
              <a:off x="3417" y="3084"/>
              <a:ext cx="156" cy="78"/>
            </a:xfrm>
            <a:custGeom>
              <a:avLst/>
              <a:gdLst>
                <a:gd name="T0" fmla="*/ 64 w 66"/>
                <a:gd name="T1" fmla="*/ 9 h 33"/>
                <a:gd name="T2" fmla="*/ 66 w 66"/>
                <a:gd name="T3" fmla="*/ 0 h 33"/>
                <a:gd name="T4" fmla="*/ 48 w 66"/>
                <a:gd name="T5" fmla="*/ 5 h 33"/>
                <a:gd name="T6" fmla="*/ 20 w 66"/>
                <a:gd name="T7" fmla="*/ 15 h 33"/>
                <a:gd name="T8" fmla="*/ 0 w 66"/>
                <a:gd name="T9" fmla="*/ 25 h 33"/>
                <a:gd name="T10" fmla="*/ 2 w 66"/>
                <a:gd name="T11" fmla="*/ 33 h 33"/>
                <a:gd name="T12" fmla="*/ 29 w 66"/>
                <a:gd name="T13" fmla="*/ 20 h 33"/>
                <a:gd name="T14" fmla="*/ 64 w 66"/>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
                  <a:moveTo>
                    <a:pt x="64" y="9"/>
                  </a:moveTo>
                  <a:cubicBezTo>
                    <a:pt x="66" y="0"/>
                    <a:pt x="66" y="0"/>
                    <a:pt x="66" y="0"/>
                  </a:cubicBezTo>
                  <a:cubicBezTo>
                    <a:pt x="60" y="1"/>
                    <a:pt x="54" y="3"/>
                    <a:pt x="48" y="5"/>
                  </a:cubicBezTo>
                  <a:cubicBezTo>
                    <a:pt x="39" y="8"/>
                    <a:pt x="29" y="12"/>
                    <a:pt x="20" y="15"/>
                  </a:cubicBezTo>
                  <a:cubicBezTo>
                    <a:pt x="13" y="18"/>
                    <a:pt x="6" y="21"/>
                    <a:pt x="0" y="25"/>
                  </a:cubicBezTo>
                  <a:cubicBezTo>
                    <a:pt x="2" y="33"/>
                    <a:pt x="2" y="33"/>
                    <a:pt x="2" y="33"/>
                  </a:cubicBezTo>
                  <a:cubicBezTo>
                    <a:pt x="11" y="28"/>
                    <a:pt x="19" y="24"/>
                    <a:pt x="29" y="20"/>
                  </a:cubicBezTo>
                  <a:cubicBezTo>
                    <a:pt x="40" y="16"/>
                    <a:pt x="52" y="12"/>
                    <a:pt x="6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0" hidden="1"/>
            <p:cNvSpPr>
              <a:spLocks/>
            </p:cNvSpPr>
            <p:nvPr userDrawn="1"/>
          </p:nvSpPr>
          <p:spPr bwMode="auto">
            <a:xfrm>
              <a:off x="3656" y="3027"/>
              <a:ext cx="130" cy="52"/>
            </a:xfrm>
            <a:custGeom>
              <a:avLst/>
              <a:gdLst>
                <a:gd name="T0" fmla="*/ 12 w 55"/>
                <a:gd name="T1" fmla="*/ 11 h 22"/>
                <a:gd name="T2" fmla="*/ 0 w 55"/>
                <a:gd name="T3" fmla="*/ 14 h 22"/>
                <a:gd name="T4" fmla="*/ 1 w 55"/>
                <a:gd name="T5" fmla="*/ 22 h 22"/>
                <a:gd name="T6" fmla="*/ 10 w 55"/>
                <a:gd name="T7" fmla="*/ 20 h 22"/>
                <a:gd name="T8" fmla="*/ 32 w 55"/>
                <a:gd name="T9" fmla="*/ 14 h 22"/>
                <a:gd name="T10" fmla="*/ 55 w 55"/>
                <a:gd name="T11" fmla="*/ 7 h 22"/>
                <a:gd name="T12" fmla="*/ 54 w 55"/>
                <a:gd name="T13" fmla="*/ 0 h 22"/>
                <a:gd name="T14" fmla="*/ 44 w 55"/>
                <a:gd name="T15" fmla="*/ 2 h 22"/>
                <a:gd name="T16" fmla="*/ 12 w 5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
                  <a:moveTo>
                    <a:pt x="12" y="11"/>
                  </a:moveTo>
                  <a:cubicBezTo>
                    <a:pt x="8" y="12"/>
                    <a:pt x="4" y="13"/>
                    <a:pt x="0" y="14"/>
                  </a:cubicBezTo>
                  <a:cubicBezTo>
                    <a:pt x="1" y="22"/>
                    <a:pt x="1" y="22"/>
                    <a:pt x="1" y="22"/>
                  </a:cubicBezTo>
                  <a:cubicBezTo>
                    <a:pt x="4" y="21"/>
                    <a:pt x="7" y="21"/>
                    <a:pt x="10" y="20"/>
                  </a:cubicBezTo>
                  <a:cubicBezTo>
                    <a:pt x="17" y="18"/>
                    <a:pt x="25" y="16"/>
                    <a:pt x="32" y="14"/>
                  </a:cubicBezTo>
                  <a:cubicBezTo>
                    <a:pt x="40" y="12"/>
                    <a:pt x="48" y="9"/>
                    <a:pt x="55" y="7"/>
                  </a:cubicBezTo>
                  <a:cubicBezTo>
                    <a:pt x="54" y="0"/>
                    <a:pt x="54" y="0"/>
                    <a:pt x="54" y="0"/>
                  </a:cubicBezTo>
                  <a:cubicBezTo>
                    <a:pt x="50" y="1"/>
                    <a:pt x="47" y="2"/>
                    <a:pt x="44" y="2"/>
                  </a:cubicBezTo>
                  <a:cubicBezTo>
                    <a:pt x="33" y="5"/>
                    <a:pt x="23" y="8"/>
                    <a:pt x="1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1" hidden="1"/>
            <p:cNvSpPr>
              <a:spLocks/>
            </p:cNvSpPr>
            <p:nvPr userDrawn="1"/>
          </p:nvSpPr>
          <p:spPr bwMode="auto">
            <a:xfrm>
              <a:off x="3412" y="3053"/>
              <a:ext cx="168" cy="83"/>
            </a:xfrm>
            <a:custGeom>
              <a:avLst/>
              <a:gdLst>
                <a:gd name="T0" fmla="*/ 68 w 71"/>
                <a:gd name="T1" fmla="*/ 10 h 35"/>
                <a:gd name="T2" fmla="*/ 71 w 71"/>
                <a:gd name="T3" fmla="*/ 0 h 35"/>
                <a:gd name="T4" fmla="*/ 53 w 71"/>
                <a:gd name="T5" fmla="*/ 6 h 35"/>
                <a:gd name="T6" fmla="*/ 12 w 71"/>
                <a:gd name="T7" fmla="*/ 21 h 35"/>
                <a:gd name="T8" fmla="*/ 0 w 71"/>
                <a:gd name="T9" fmla="*/ 27 h 35"/>
                <a:gd name="T10" fmla="*/ 2 w 71"/>
                <a:gd name="T11" fmla="*/ 35 h 35"/>
                <a:gd name="T12" fmla="*/ 19 w 71"/>
                <a:gd name="T13" fmla="*/ 26 h 35"/>
                <a:gd name="T14" fmla="*/ 68 w 71"/>
                <a:gd name="T15" fmla="*/ 1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5">
                  <a:moveTo>
                    <a:pt x="68" y="10"/>
                  </a:moveTo>
                  <a:cubicBezTo>
                    <a:pt x="71" y="0"/>
                    <a:pt x="71" y="0"/>
                    <a:pt x="71" y="0"/>
                  </a:cubicBezTo>
                  <a:cubicBezTo>
                    <a:pt x="65" y="2"/>
                    <a:pt x="59" y="4"/>
                    <a:pt x="53" y="6"/>
                  </a:cubicBezTo>
                  <a:cubicBezTo>
                    <a:pt x="39" y="10"/>
                    <a:pt x="25" y="16"/>
                    <a:pt x="12" y="21"/>
                  </a:cubicBezTo>
                  <a:cubicBezTo>
                    <a:pt x="7" y="23"/>
                    <a:pt x="3" y="25"/>
                    <a:pt x="0" y="27"/>
                  </a:cubicBezTo>
                  <a:cubicBezTo>
                    <a:pt x="2" y="35"/>
                    <a:pt x="2" y="35"/>
                    <a:pt x="2" y="35"/>
                  </a:cubicBezTo>
                  <a:cubicBezTo>
                    <a:pt x="7" y="31"/>
                    <a:pt x="13" y="28"/>
                    <a:pt x="19" y="26"/>
                  </a:cubicBezTo>
                  <a:cubicBezTo>
                    <a:pt x="35" y="21"/>
                    <a:pt x="52" y="15"/>
                    <a:pt x="6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2" hidden="1"/>
            <p:cNvSpPr>
              <a:spLocks/>
            </p:cNvSpPr>
            <p:nvPr userDrawn="1"/>
          </p:nvSpPr>
          <p:spPr bwMode="auto">
            <a:xfrm>
              <a:off x="3649" y="3003"/>
              <a:ext cx="132" cy="50"/>
            </a:xfrm>
            <a:custGeom>
              <a:avLst/>
              <a:gdLst>
                <a:gd name="T0" fmla="*/ 0 w 56"/>
                <a:gd name="T1" fmla="*/ 14 h 21"/>
                <a:gd name="T2" fmla="*/ 2 w 56"/>
                <a:gd name="T3" fmla="*/ 21 h 21"/>
                <a:gd name="T4" fmla="*/ 42 w 56"/>
                <a:gd name="T5" fmla="*/ 10 h 21"/>
                <a:gd name="T6" fmla="*/ 56 w 56"/>
                <a:gd name="T7" fmla="*/ 6 h 21"/>
                <a:gd name="T8" fmla="*/ 54 w 56"/>
                <a:gd name="T9" fmla="*/ 0 h 21"/>
                <a:gd name="T10" fmla="*/ 22 w 56"/>
                <a:gd name="T11" fmla="*/ 8 h 21"/>
                <a:gd name="T12" fmla="*/ 0 w 56"/>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0" y="14"/>
                  </a:moveTo>
                  <a:cubicBezTo>
                    <a:pt x="2" y="21"/>
                    <a:pt x="2" y="21"/>
                    <a:pt x="2" y="21"/>
                  </a:cubicBezTo>
                  <a:cubicBezTo>
                    <a:pt x="15" y="17"/>
                    <a:pt x="28" y="13"/>
                    <a:pt x="42" y="10"/>
                  </a:cubicBezTo>
                  <a:cubicBezTo>
                    <a:pt x="46" y="9"/>
                    <a:pt x="51" y="8"/>
                    <a:pt x="56" y="6"/>
                  </a:cubicBezTo>
                  <a:cubicBezTo>
                    <a:pt x="54" y="0"/>
                    <a:pt x="54" y="0"/>
                    <a:pt x="54" y="0"/>
                  </a:cubicBezTo>
                  <a:cubicBezTo>
                    <a:pt x="43" y="3"/>
                    <a:pt x="33" y="5"/>
                    <a:pt x="22" y="8"/>
                  </a:cubicBezTo>
                  <a:cubicBezTo>
                    <a:pt x="15" y="10"/>
                    <a:pt x="7" y="12"/>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3" hidden="1"/>
            <p:cNvSpPr>
              <a:spLocks/>
            </p:cNvSpPr>
            <p:nvPr userDrawn="1"/>
          </p:nvSpPr>
          <p:spPr bwMode="auto">
            <a:xfrm>
              <a:off x="3405" y="3024"/>
              <a:ext cx="182" cy="86"/>
            </a:xfrm>
            <a:custGeom>
              <a:avLst/>
              <a:gdLst>
                <a:gd name="T0" fmla="*/ 75 w 77"/>
                <a:gd name="T1" fmla="*/ 9 h 36"/>
                <a:gd name="T2" fmla="*/ 77 w 77"/>
                <a:gd name="T3" fmla="*/ 0 h 36"/>
                <a:gd name="T4" fmla="*/ 76 w 77"/>
                <a:gd name="T5" fmla="*/ 0 h 36"/>
                <a:gd name="T6" fmla="*/ 6 w 77"/>
                <a:gd name="T7" fmla="*/ 25 h 36"/>
                <a:gd name="T8" fmla="*/ 0 w 77"/>
                <a:gd name="T9" fmla="*/ 28 h 36"/>
                <a:gd name="T10" fmla="*/ 2 w 77"/>
                <a:gd name="T11" fmla="*/ 36 h 36"/>
                <a:gd name="T12" fmla="*/ 25 w 77"/>
                <a:gd name="T13" fmla="*/ 25 h 36"/>
                <a:gd name="T14" fmla="*/ 75 w 77"/>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6">
                  <a:moveTo>
                    <a:pt x="75" y="9"/>
                  </a:moveTo>
                  <a:cubicBezTo>
                    <a:pt x="77" y="0"/>
                    <a:pt x="77" y="0"/>
                    <a:pt x="77" y="0"/>
                  </a:cubicBezTo>
                  <a:cubicBezTo>
                    <a:pt x="76" y="0"/>
                    <a:pt x="76" y="0"/>
                    <a:pt x="76" y="0"/>
                  </a:cubicBezTo>
                  <a:cubicBezTo>
                    <a:pt x="52" y="7"/>
                    <a:pt x="28" y="14"/>
                    <a:pt x="6" y="25"/>
                  </a:cubicBezTo>
                  <a:cubicBezTo>
                    <a:pt x="4" y="26"/>
                    <a:pt x="2" y="27"/>
                    <a:pt x="0" y="28"/>
                  </a:cubicBezTo>
                  <a:cubicBezTo>
                    <a:pt x="2" y="36"/>
                    <a:pt x="2" y="36"/>
                    <a:pt x="2" y="36"/>
                  </a:cubicBezTo>
                  <a:cubicBezTo>
                    <a:pt x="9" y="31"/>
                    <a:pt x="17" y="27"/>
                    <a:pt x="25" y="25"/>
                  </a:cubicBezTo>
                  <a:cubicBezTo>
                    <a:pt x="42" y="19"/>
                    <a:pt x="58" y="14"/>
                    <a:pt x="7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4" hidden="1"/>
            <p:cNvSpPr>
              <a:spLocks/>
            </p:cNvSpPr>
            <p:nvPr userDrawn="1"/>
          </p:nvSpPr>
          <p:spPr bwMode="auto">
            <a:xfrm>
              <a:off x="3644" y="2977"/>
              <a:ext cx="130" cy="50"/>
            </a:xfrm>
            <a:custGeom>
              <a:avLst/>
              <a:gdLst>
                <a:gd name="T0" fmla="*/ 13 w 55"/>
                <a:gd name="T1" fmla="*/ 11 h 21"/>
                <a:gd name="T2" fmla="*/ 0 w 55"/>
                <a:gd name="T3" fmla="*/ 14 h 21"/>
                <a:gd name="T4" fmla="*/ 1 w 55"/>
                <a:gd name="T5" fmla="*/ 21 h 21"/>
                <a:gd name="T6" fmla="*/ 55 w 55"/>
                <a:gd name="T7" fmla="*/ 6 h 21"/>
                <a:gd name="T8" fmla="*/ 53 w 55"/>
                <a:gd name="T9" fmla="*/ 0 h 21"/>
                <a:gd name="T10" fmla="*/ 52 w 55"/>
                <a:gd name="T11" fmla="*/ 0 h 21"/>
                <a:gd name="T12" fmla="*/ 13 w 5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13" y="11"/>
                  </a:moveTo>
                  <a:cubicBezTo>
                    <a:pt x="8" y="12"/>
                    <a:pt x="4" y="13"/>
                    <a:pt x="0" y="14"/>
                  </a:cubicBezTo>
                  <a:cubicBezTo>
                    <a:pt x="1" y="21"/>
                    <a:pt x="1" y="21"/>
                    <a:pt x="1" y="21"/>
                  </a:cubicBezTo>
                  <a:cubicBezTo>
                    <a:pt x="19" y="16"/>
                    <a:pt x="37" y="11"/>
                    <a:pt x="55" y="6"/>
                  </a:cubicBezTo>
                  <a:cubicBezTo>
                    <a:pt x="53" y="0"/>
                    <a:pt x="53" y="0"/>
                    <a:pt x="53" y="0"/>
                  </a:cubicBezTo>
                  <a:cubicBezTo>
                    <a:pt x="53" y="0"/>
                    <a:pt x="52" y="0"/>
                    <a:pt x="52" y="0"/>
                  </a:cubicBezTo>
                  <a:cubicBezTo>
                    <a:pt x="39" y="3"/>
                    <a:pt x="26" y="7"/>
                    <a:pt x="13"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5" hidden="1"/>
            <p:cNvSpPr>
              <a:spLocks/>
            </p:cNvSpPr>
            <p:nvPr userDrawn="1"/>
          </p:nvSpPr>
          <p:spPr bwMode="auto">
            <a:xfrm>
              <a:off x="3206" y="2879"/>
              <a:ext cx="149" cy="93"/>
            </a:xfrm>
            <a:custGeom>
              <a:avLst/>
              <a:gdLst>
                <a:gd name="T0" fmla="*/ 55 w 63"/>
                <a:gd name="T1" fmla="*/ 16 h 39"/>
                <a:gd name="T2" fmla="*/ 62 w 63"/>
                <a:gd name="T3" fmla="*/ 12 h 39"/>
                <a:gd name="T4" fmla="*/ 63 w 63"/>
                <a:gd name="T5" fmla="*/ 0 h 39"/>
                <a:gd name="T6" fmla="*/ 52 w 63"/>
                <a:gd name="T7" fmla="*/ 8 h 39"/>
                <a:gd name="T8" fmla="*/ 30 w 63"/>
                <a:gd name="T9" fmla="*/ 23 h 39"/>
                <a:gd name="T10" fmla="*/ 1 w 63"/>
                <a:gd name="T11" fmla="*/ 36 h 39"/>
                <a:gd name="T12" fmla="*/ 0 w 63"/>
                <a:gd name="T13" fmla="*/ 39 h 39"/>
                <a:gd name="T14" fmla="*/ 16 w 63"/>
                <a:gd name="T15" fmla="*/ 33 h 39"/>
                <a:gd name="T16" fmla="*/ 55 w 63"/>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55" y="16"/>
                  </a:moveTo>
                  <a:cubicBezTo>
                    <a:pt x="57" y="15"/>
                    <a:pt x="59" y="13"/>
                    <a:pt x="62" y="12"/>
                  </a:cubicBezTo>
                  <a:cubicBezTo>
                    <a:pt x="62" y="9"/>
                    <a:pt x="63" y="5"/>
                    <a:pt x="63" y="0"/>
                  </a:cubicBezTo>
                  <a:cubicBezTo>
                    <a:pt x="59" y="2"/>
                    <a:pt x="55" y="4"/>
                    <a:pt x="52" y="8"/>
                  </a:cubicBezTo>
                  <a:cubicBezTo>
                    <a:pt x="45" y="14"/>
                    <a:pt x="38" y="20"/>
                    <a:pt x="30" y="23"/>
                  </a:cubicBezTo>
                  <a:cubicBezTo>
                    <a:pt x="20" y="27"/>
                    <a:pt x="11" y="32"/>
                    <a:pt x="1" y="36"/>
                  </a:cubicBezTo>
                  <a:cubicBezTo>
                    <a:pt x="0" y="39"/>
                    <a:pt x="0" y="39"/>
                    <a:pt x="0" y="39"/>
                  </a:cubicBezTo>
                  <a:cubicBezTo>
                    <a:pt x="6" y="37"/>
                    <a:pt x="11" y="35"/>
                    <a:pt x="16" y="33"/>
                  </a:cubicBezTo>
                  <a:cubicBezTo>
                    <a:pt x="29" y="27"/>
                    <a:pt x="42" y="22"/>
                    <a:pt x="5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6" hidden="1"/>
            <p:cNvSpPr>
              <a:spLocks/>
            </p:cNvSpPr>
            <p:nvPr userDrawn="1"/>
          </p:nvSpPr>
          <p:spPr bwMode="auto">
            <a:xfrm>
              <a:off x="3528" y="2758"/>
              <a:ext cx="189" cy="78"/>
            </a:xfrm>
            <a:custGeom>
              <a:avLst/>
              <a:gdLst>
                <a:gd name="T0" fmla="*/ 15 w 80"/>
                <a:gd name="T1" fmla="*/ 21 h 33"/>
                <a:gd name="T2" fmla="*/ 2 w 80"/>
                <a:gd name="T3" fmla="*/ 25 h 33"/>
                <a:gd name="T4" fmla="*/ 0 w 80"/>
                <a:gd name="T5" fmla="*/ 33 h 33"/>
                <a:gd name="T6" fmla="*/ 37 w 80"/>
                <a:gd name="T7" fmla="*/ 23 h 33"/>
                <a:gd name="T8" fmla="*/ 80 w 80"/>
                <a:gd name="T9" fmla="*/ 5 h 33"/>
                <a:gd name="T10" fmla="*/ 79 w 80"/>
                <a:gd name="T11" fmla="*/ 0 h 33"/>
                <a:gd name="T12" fmla="*/ 41 w 80"/>
                <a:gd name="T13" fmla="*/ 14 h 33"/>
                <a:gd name="T14" fmla="*/ 15 w 80"/>
                <a:gd name="T15" fmla="*/ 2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15" y="21"/>
                  </a:moveTo>
                  <a:cubicBezTo>
                    <a:pt x="11" y="23"/>
                    <a:pt x="7" y="24"/>
                    <a:pt x="2" y="25"/>
                  </a:cubicBezTo>
                  <a:cubicBezTo>
                    <a:pt x="0" y="33"/>
                    <a:pt x="0" y="33"/>
                    <a:pt x="0" y="33"/>
                  </a:cubicBezTo>
                  <a:cubicBezTo>
                    <a:pt x="13" y="30"/>
                    <a:pt x="25" y="27"/>
                    <a:pt x="37" y="23"/>
                  </a:cubicBezTo>
                  <a:cubicBezTo>
                    <a:pt x="52" y="17"/>
                    <a:pt x="66" y="11"/>
                    <a:pt x="80" y="5"/>
                  </a:cubicBezTo>
                  <a:cubicBezTo>
                    <a:pt x="79" y="0"/>
                    <a:pt x="79" y="0"/>
                    <a:pt x="79" y="0"/>
                  </a:cubicBezTo>
                  <a:cubicBezTo>
                    <a:pt x="67" y="4"/>
                    <a:pt x="54" y="9"/>
                    <a:pt x="41" y="14"/>
                  </a:cubicBezTo>
                  <a:cubicBezTo>
                    <a:pt x="33" y="17"/>
                    <a:pt x="24" y="19"/>
                    <a:pt x="15"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7" hidden="1"/>
            <p:cNvSpPr>
              <a:spLocks/>
            </p:cNvSpPr>
            <p:nvPr userDrawn="1"/>
          </p:nvSpPr>
          <p:spPr bwMode="auto">
            <a:xfrm>
              <a:off x="3358" y="2844"/>
              <a:ext cx="94" cy="59"/>
            </a:xfrm>
            <a:custGeom>
              <a:avLst/>
              <a:gdLst>
                <a:gd name="T0" fmla="*/ 13 w 40"/>
                <a:gd name="T1" fmla="*/ 18 h 25"/>
                <a:gd name="T2" fmla="*/ 40 w 40"/>
                <a:gd name="T3" fmla="*/ 8 h 25"/>
                <a:gd name="T4" fmla="*/ 38 w 40"/>
                <a:gd name="T5" fmla="*/ 0 h 25"/>
                <a:gd name="T6" fmla="*/ 18 w 40"/>
                <a:gd name="T7" fmla="*/ 7 h 25"/>
                <a:gd name="T8" fmla="*/ 0 w 40"/>
                <a:gd name="T9" fmla="*/ 14 h 25"/>
                <a:gd name="T10" fmla="*/ 1 w 40"/>
                <a:gd name="T11" fmla="*/ 25 h 25"/>
                <a:gd name="T12" fmla="*/ 13 w 4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3" y="18"/>
                  </a:moveTo>
                  <a:cubicBezTo>
                    <a:pt x="22" y="15"/>
                    <a:pt x="31" y="11"/>
                    <a:pt x="40" y="8"/>
                  </a:cubicBezTo>
                  <a:cubicBezTo>
                    <a:pt x="38" y="0"/>
                    <a:pt x="38" y="0"/>
                    <a:pt x="38" y="0"/>
                  </a:cubicBezTo>
                  <a:cubicBezTo>
                    <a:pt x="31" y="2"/>
                    <a:pt x="25" y="5"/>
                    <a:pt x="18" y="7"/>
                  </a:cubicBezTo>
                  <a:cubicBezTo>
                    <a:pt x="12" y="10"/>
                    <a:pt x="6" y="12"/>
                    <a:pt x="0" y="14"/>
                  </a:cubicBezTo>
                  <a:cubicBezTo>
                    <a:pt x="0" y="19"/>
                    <a:pt x="1" y="22"/>
                    <a:pt x="1" y="25"/>
                  </a:cubicBezTo>
                  <a:cubicBezTo>
                    <a:pt x="5" y="23"/>
                    <a:pt x="9" y="20"/>
                    <a:pt x="13"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8" hidden="1"/>
            <p:cNvSpPr>
              <a:spLocks/>
            </p:cNvSpPr>
            <p:nvPr userDrawn="1"/>
          </p:nvSpPr>
          <p:spPr bwMode="auto">
            <a:xfrm>
              <a:off x="3251" y="3158"/>
              <a:ext cx="47" cy="23"/>
            </a:xfrm>
            <a:custGeom>
              <a:avLst/>
              <a:gdLst>
                <a:gd name="T0" fmla="*/ 4 w 20"/>
                <a:gd name="T1" fmla="*/ 9 h 10"/>
                <a:gd name="T2" fmla="*/ 0 w 20"/>
                <a:gd name="T3" fmla="*/ 10 h 10"/>
                <a:gd name="T4" fmla="*/ 5 w 20"/>
                <a:gd name="T5" fmla="*/ 10 h 10"/>
                <a:gd name="T6" fmla="*/ 20 w 20"/>
                <a:gd name="T7" fmla="*/ 3 h 10"/>
                <a:gd name="T8" fmla="*/ 20 w 20"/>
                <a:gd name="T9" fmla="*/ 0 h 10"/>
                <a:gd name="T10" fmla="*/ 4 w 20"/>
                <a:gd name="T11" fmla="*/ 9 h 10"/>
              </a:gdLst>
              <a:ahLst/>
              <a:cxnLst>
                <a:cxn ang="0">
                  <a:pos x="T0" y="T1"/>
                </a:cxn>
                <a:cxn ang="0">
                  <a:pos x="T2" y="T3"/>
                </a:cxn>
                <a:cxn ang="0">
                  <a:pos x="T4" y="T5"/>
                </a:cxn>
                <a:cxn ang="0">
                  <a:pos x="T6" y="T7"/>
                </a:cxn>
                <a:cxn ang="0">
                  <a:pos x="T8" y="T9"/>
                </a:cxn>
                <a:cxn ang="0">
                  <a:pos x="T10" y="T11"/>
                </a:cxn>
              </a:cxnLst>
              <a:rect l="0" t="0" r="r" b="b"/>
              <a:pathLst>
                <a:path w="20" h="10">
                  <a:moveTo>
                    <a:pt x="4" y="9"/>
                  </a:moveTo>
                  <a:cubicBezTo>
                    <a:pt x="3" y="9"/>
                    <a:pt x="1" y="10"/>
                    <a:pt x="0" y="10"/>
                  </a:cubicBezTo>
                  <a:cubicBezTo>
                    <a:pt x="5" y="10"/>
                    <a:pt x="5" y="10"/>
                    <a:pt x="5" y="10"/>
                  </a:cubicBezTo>
                  <a:cubicBezTo>
                    <a:pt x="10" y="8"/>
                    <a:pt x="15" y="6"/>
                    <a:pt x="20" y="3"/>
                  </a:cubicBezTo>
                  <a:cubicBezTo>
                    <a:pt x="20" y="0"/>
                    <a:pt x="20" y="0"/>
                    <a:pt x="20" y="0"/>
                  </a:cubicBezTo>
                  <a:cubicBezTo>
                    <a:pt x="15" y="3"/>
                    <a:pt x="10" y="6"/>
                    <a:pt x="4"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9" hidden="1"/>
            <p:cNvSpPr>
              <a:spLocks/>
            </p:cNvSpPr>
            <p:nvPr userDrawn="1"/>
          </p:nvSpPr>
          <p:spPr bwMode="auto">
            <a:xfrm>
              <a:off x="3398" y="2996"/>
              <a:ext cx="194" cy="88"/>
            </a:xfrm>
            <a:custGeom>
              <a:avLst/>
              <a:gdLst>
                <a:gd name="T0" fmla="*/ 80 w 82"/>
                <a:gd name="T1" fmla="*/ 8 h 37"/>
                <a:gd name="T2" fmla="*/ 82 w 82"/>
                <a:gd name="T3" fmla="*/ 0 h 37"/>
                <a:gd name="T4" fmla="*/ 39 w 82"/>
                <a:gd name="T5" fmla="*/ 13 h 37"/>
                <a:gd name="T6" fmla="*/ 39 w 82"/>
                <a:gd name="T7" fmla="*/ 16 h 37"/>
                <a:gd name="T8" fmla="*/ 38 w 82"/>
                <a:gd name="T9" fmla="*/ 14 h 37"/>
                <a:gd name="T10" fmla="*/ 13 w 82"/>
                <a:gd name="T11" fmla="*/ 23 h 37"/>
                <a:gd name="T12" fmla="*/ 0 w 82"/>
                <a:gd name="T13" fmla="*/ 30 h 37"/>
                <a:gd name="T14" fmla="*/ 2 w 82"/>
                <a:gd name="T15" fmla="*/ 37 h 37"/>
                <a:gd name="T16" fmla="*/ 34 w 82"/>
                <a:gd name="T17" fmla="*/ 22 h 37"/>
                <a:gd name="T18" fmla="*/ 80 w 82"/>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7">
                  <a:moveTo>
                    <a:pt x="80" y="8"/>
                  </a:moveTo>
                  <a:cubicBezTo>
                    <a:pt x="82" y="0"/>
                    <a:pt x="82" y="0"/>
                    <a:pt x="82" y="0"/>
                  </a:cubicBezTo>
                  <a:cubicBezTo>
                    <a:pt x="68" y="4"/>
                    <a:pt x="53" y="8"/>
                    <a:pt x="39" y="13"/>
                  </a:cubicBezTo>
                  <a:cubicBezTo>
                    <a:pt x="39" y="14"/>
                    <a:pt x="39" y="15"/>
                    <a:pt x="39" y="16"/>
                  </a:cubicBezTo>
                  <a:cubicBezTo>
                    <a:pt x="38" y="15"/>
                    <a:pt x="38" y="14"/>
                    <a:pt x="38" y="14"/>
                  </a:cubicBezTo>
                  <a:cubicBezTo>
                    <a:pt x="30" y="16"/>
                    <a:pt x="21" y="20"/>
                    <a:pt x="13" y="23"/>
                  </a:cubicBezTo>
                  <a:cubicBezTo>
                    <a:pt x="8" y="25"/>
                    <a:pt x="4" y="27"/>
                    <a:pt x="0" y="30"/>
                  </a:cubicBezTo>
                  <a:cubicBezTo>
                    <a:pt x="2" y="37"/>
                    <a:pt x="2" y="37"/>
                    <a:pt x="2" y="37"/>
                  </a:cubicBezTo>
                  <a:cubicBezTo>
                    <a:pt x="12" y="31"/>
                    <a:pt x="23" y="26"/>
                    <a:pt x="34" y="22"/>
                  </a:cubicBezTo>
                  <a:cubicBezTo>
                    <a:pt x="50" y="18"/>
                    <a:pt x="65" y="13"/>
                    <a:pt x="80"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40" hidden="1"/>
            <p:cNvSpPr>
              <a:spLocks/>
            </p:cNvSpPr>
            <p:nvPr userDrawn="1"/>
          </p:nvSpPr>
          <p:spPr bwMode="auto">
            <a:xfrm>
              <a:off x="3637" y="2951"/>
              <a:ext cx="130" cy="50"/>
            </a:xfrm>
            <a:custGeom>
              <a:avLst/>
              <a:gdLst>
                <a:gd name="T0" fmla="*/ 0 w 55"/>
                <a:gd name="T1" fmla="*/ 14 h 21"/>
                <a:gd name="T2" fmla="*/ 2 w 55"/>
                <a:gd name="T3" fmla="*/ 21 h 21"/>
                <a:gd name="T4" fmla="*/ 40 w 55"/>
                <a:gd name="T5" fmla="*/ 11 h 21"/>
                <a:gd name="T6" fmla="*/ 55 w 55"/>
                <a:gd name="T7" fmla="*/ 7 h 21"/>
                <a:gd name="T8" fmla="*/ 54 w 55"/>
                <a:gd name="T9" fmla="*/ 0 h 21"/>
                <a:gd name="T10" fmla="*/ 0 w 55"/>
                <a:gd name="T11" fmla="*/ 14 h 21"/>
                <a:gd name="T12" fmla="*/ 0 w 55"/>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55" h="21">
                  <a:moveTo>
                    <a:pt x="0" y="14"/>
                  </a:moveTo>
                  <a:cubicBezTo>
                    <a:pt x="2" y="21"/>
                    <a:pt x="2" y="21"/>
                    <a:pt x="2" y="21"/>
                  </a:cubicBezTo>
                  <a:cubicBezTo>
                    <a:pt x="14" y="17"/>
                    <a:pt x="27" y="14"/>
                    <a:pt x="40" y="11"/>
                  </a:cubicBezTo>
                  <a:cubicBezTo>
                    <a:pt x="45" y="9"/>
                    <a:pt x="50" y="8"/>
                    <a:pt x="55" y="7"/>
                  </a:cubicBezTo>
                  <a:cubicBezTo>
                    <a:pt x="54" y="0"/>
                    <a:pt x="54" y="0"/>
                    <a:pt x="54" y="0"/>
                  </a:cubicBezTo>
                  <a:cubicBezTo>
                    <a:pt x="36" y="5"/>
                    <a:pt x="18" y="10"/>
                    <a:pt x="0" y="14"/>
                  </a:cubicBezTo>
                  <a:cubicBezTo>
                    <a:pt x="0" y="14"/>
                    <a:pt x="0" y="14"/>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41" hidden="1"/>
            <p:cNvSpPr>
              <a:spLocks/>
            </p:cNvSpPr>
            <p:nvPr userDrawn="1"/>
          </p:nvSpPr>
          <p:spPr bwMode="auto">
            <a:xfrm>
              <a:off x="3393" y="3003"/>
              <a:ext cx="95" cy="55"/>
            </a:xfrm>
            <a:custGeom>
              <a:avLst/>
              <a:gdLst>
                <a:gd name="T0" fmla="*/ 10 w 40"/>
                <a:gd name="T1" fmla="*/ 11 h 23"/>
                <a:gd name="T2" fmla="*/ 0 w 40"/>
                <a:gd name="T3" fmla="*/ 17 h 23"/>
                <a:gd name="T4" fmla="*/ 2 w 40"/>
                <a:gd name="T5" fmla="*/ 23 h 23"/>
                <a:gd name="T6" fmla="*/ 40 w 40"/>
                <a:gd name="T7" fmla="*/ 7 h 23"/>
                <a:gd name="T8" fmla="*/ 38 w 40"/>
                <a:gd name="T9" fmla="*/ 0 h 23"/>
                <a:gd name="T10" fmla="*/ 10 w 40"/>
                <a:gd name="T11" fmla="*/ 11 h 23"/>
              </a:gdLst>
              <a:ahLst/>
              <a:cxnLst>
                <a:cxn ang="0">
                  <a:pos x="T0" y="T1"/>
                </a:cxn>
                <a:cxn ang="0">
                  <a:pos x="T2" y="T3"/>
                </a:cxn>
                <a:cxn ang="0">
                  <a:pos x="T4" y="T5"/>
                </a:cxn>
                <a:cxn ang="0">
                  <a:pos x="T6" y="T7"/>
                </a:cxn>
                <a:cxn ang="0">
                  <a:pos x="T8" y="T9"/>
                </a:cxn>
                <a:cxn ang="0">
                  <a:pos x="T10" y="T11"/>
                </a:cxn>
              </a:cxnLst>
              <a:rect l="0" t="0" r="r" b="b"/>
              <a:pathLst>
                <a:path w="40" h="23">
                  <a:moveTo>
                    <a:pt x="10" y="11"/>
                  </a:moveTo>
                  <a:cubicBezTo>
                    <a:pt x="7" y="13"/>
                    <a:pt x="3" y="15"/>
                    <a:pt x="0" y="17"/>
                  </a:cubicBezTo>
                  <a:cubicBezTo>
                    <a:pt x="2" y="23"/>
                    <a:pt x="2" y="23"/>
                    <a:pt x="2" y="23"/>
                  </a:cubicBezTo>
                  <a:cubicBezTo>
                    <a:pt x="13" y="16"/>
                    <a:pt x="26" y="11"/>
                    <a:pt x="40" y="7"/>
                  </a:cubicBezTo>
                  <a:cubicBezTo>
                    <a:pt x="39" y="4"/>
                    <a:pt x="39" y="2"/>
                    <a:pt x="38" y="0"/>
                  </a:cubicBezTo>
                  <a:cubicBezTo>
                    <a:pt x="29" y="3"/>
                    <a:pt x="19" y="7"/>
                    <a:pt x="10"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2" hidden="1"/>
            <p:cNvSpPr>
              <a:spLocks/>
            </p:cNvSpPr>
            <p:nvPr userDrawn="1"/>
          </p:nvSpPr>
          <p:spPr bwMode="auto">
            <a:xfrm>
              <a:off x="3632" y="2927"/>
              <a:ext cx="130" cy="47"/>
            </a:xfrm>
            <a:custGeom>
              <a:avLst/>
              <a:gdLst>
                <a:gd name="T0" fmla="*/ 8 w 55"/>
                <a:gd name="T1" fmla="*/ 12 h 20"/>
                <a:gd name="T2" fmla="*/ 0 w 55"/>
                <a:gd name="T3" fmla="*/ 14 h 20"/>
                <a:gd name="T4" fmla="*/ 1 w 55"/>
                <a:gd name="T5" fmla="*/ 20 h 20"/>
                <a:gd name="T6" fmla="*/ 13 w 55"/>
                <a:gd name="T7" fmla="*/ 17 h 20"/>
                <a:gd name="T8" fmla="*/ 41 w 55"/>
                <a:gd name="T9" fmla="*/ 10 h 20"/>
                <a:gd name="T10" fmla="*/ 55 w 55"/>
                <a:gd name="T11" fmla="*/ 6 h 20"/>
                <a:gd name="T12" fmla="*/ 53 w 55"/>
                <a:gd name="T13" fmla="*/ 0 h 20"/>
                <a:gd name="T14" fmla="*/ 47 w 55"/>
                <a:gd name="T15" fmla="*/ 1 h 20"/>
                <a:gd name="T16" fmla="*/ 8 w 5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8" y="12"/>
                  </a:moveTo>
                  <a:cubicBezTo>
                    <a:pt x="5" y="13"/>
                    <a:pt x="3" y="13"/>
                    <a:pt x="0" y="14"/>
                  </a:cubicBezTo>
                  <a:cubicBezTo>
                    <a:pt x="0" y="16"/>
                    <a:pt x="1" y="18"/>
                    <a:pt x="1" y="20"/>
                  </a:cubicBezTo>
                  <a:cubicBezTo>
                    <a:pt x="5" y="19"/>
                    <a:pt x="9" y="18"/>
                    <a:pt x="13" y="17"/>
                  </a:cubicBezTo>
                  <a:cubicBezTo>
                    <a:pt x="22" y="15"/>
                    <a:pt x="31" y="12"/>
                    <a:pt x="41" y="10"/>
                  </a:cubicBezTo>
                  <a:cubicBezTo>
                    <a:pt x="45" y="8"/>
                    <a:pt x="50" y="7"/>
                    <a:pt x="55" y="6"/>
                  </a:cubicBezTo>
                  <a:cubicBezTo>
                    <a:pt x="53" y="0"/>
                    <a:pt x="53" y="0"/>
                    <a:pt x="53" y="0"/>
                  </a:cubicBezTo>
                  <a:cubicBezTo>
                    <a:pt x="51" y="0"/>
                    <a:pt x="49" y="1"/>
                    <a:pt x="47" y="1"/>
                  </a:cubicBezTo>
                  <a:cubicBezTo>
                    <a:pt x="34" y="5"/>
                    <a:pt x="21" y="9"/>
                    <a:pt x="8"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3" hidden="1"/>
            <p:cNvSpPr>
              <a:spLocks/>
            </p:cNvSpPr>
            <p:nvPr userDrawn="1"/>
          </p:nvSpPr>
          <p:spPr bwMode="auto">
            <a:xfrm>
              <a:off x="3490" y="2970"/>
              <a:ext cx="109" cy="47"/>
            </a:xfrm>
            <a:custGeom>
              <a:avLst/>
              <a:gdLst>
                <a:gd name="T0" fmla="*/ 46 w 46"/>
                <a:gd name="T1" fmla="*/ 0 h 20"/>
                <a:gd name="T2" fmla="*/ 41 w 46"/>
                <a:gd name="T3" fmla="*/ 1 h 20"/>
                <a:gd name="T4" fmla="*/ 2 w 46"/>
                <a:gd name="T5" fmla="*/ 13 h 20"/>
                <a:gd name="T6" fmla="*/ 2 w 46"/>
                <a:gd name="T7" fmla="*/ 13 h 20"/>
                <a:gd name="T8" fmla="*/ 0 w 46"/>
                <a:gd name="T9" fmla="*/ 20 h 20"/>
                <a:gd name="T10" fmla="*/ 7 w 46"/>
                <a:gd name="T11" fmla="*/ 18 h 20"/>
                <a:gd name="T12" fmla="*/ 44 w 46"/>
                <a:gd name="T13" fmla="*/ 7 h 20"/>
                <a:gd name="T14" fmla="*/ 44 w 46"/>
                <a:gd name="T15" fmla="*/ 7 h 20"/>
                <a:gd name="T16" fmla="*/ 46 w 4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46" y="0"/>
                  </a:moveTo>
                  <a:cubicBezTo>
                    <a:pt x="45" y="0"/>
                    <a:pt x="43" y="1"/>
                    <a:pt x="41" y="1"/>
                  </a:cubicBezTo>
                  <a:cubicBezTo>
                    <a:pt x="28" y="5"/>
                    <a:pt x="15" y="8"/>
                    <a:pt x="2" y="13"/>
                  </a:cubicBezTo>
                  <a:cubicBezTo>
                    <a:pt x="2" y="13"/>
                    <a:pt x="2" y="13"/>
                    <a:pt x="2" y="13"/>
                  </a:cubicBezTo>
                  <a:cubicBezTo>
                    <a:pt x="1" y="15"/>
                    <a:pt x="1" y="17"/>
                    <a:pt x="0" y="20"/>
                  </a:cubicBezTo>
                  <a:cubicBezTo>
                    <a:pt x="3" y="20"/>
                    <a:pt x="5" y="19"/>
                    <a:pt x="7" y="18"/>
                  </a:cubicBezTo>
                  <a:cubicBezTo>
                    <a:pt x="19" y="14"/>
                    <a:pt x="32" y="11"/>
                    <a:pt x="44" y="7"/>
                  </a:cubicBezTo>
                  <a:cubicBezTo>
                    <a:pt x="44" y="7"/>
                    <a:pt x="44" y="7"/>
                    <a:pt x="44" y="7"/>
                  </a:cubicBezTo>
                  <a:cubicBezTo>
                    <a:pt x="45" y="4"/>
                    <a:pt x="46" y="2"/>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4" hidden="1"/>
            <p:cNvSpPr>
              <a:spLocks/>
            </p:cNvSpPr>
            <p:nvPr userDrawn="1"/>
          </p:nvSpPr>
          <p:spPr bwMode="auto">
            <a:xfrm>
              <a:off x="3178" y="3117"/>
              <a:ext cx="130" cy="64"/>
            </a:xfrm>
            <a:custGeom>
              <a:avLst/>
              <a:gdLst>
                <a:gd name="T0" fmla="*/ 54 w 55"/>
                <a:gd name="T1" fmla="*/ 5 h 27"/>
                <a:gd name="T2" fmla="*/ 55 w 55"/>
                <a:gd name="T3" fmla="*/ 0 h 27"/>
                <a:gd name="T4" fmla="*/ 27 w 55"/>
                <a:gd name="T5" fmla="*/ 17 h 27"/>
                <a:gd name="T6" fmla="*/ 0 w 55"/>
                <a:gd name="T7" fmla="*/ 27 h 27"/>
                <a:gd name="T8" fmla="*/ 6 w 55"/>
                <a:gd name="T9" fmla="*/ 27 h 27"/>
                <a:gd name="T10" fmla="*/ 18 w 55"/>
                <a:gd name="T11" fmla="*/ 23 h 27"/>
                <a:gd name="T12" fmla="*/ 54 w 55"/>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4" y="5"/>
                  </a:moveTo>
                  <a:cubicBezTo>
                    <a:pt x="55" y="0"/>
                    <a:pt x="55" y="0"/>
                    <a:pt x="55" y="0"/>
                  </a:cubicBezTo>
                  <a:cubicBezTo>
                    <a:pt x="47" y="7"/>
                    <a:pt x="37" y="13"/>
                    <a:pt x="27" y="17"/>
                  </a:cubicBezTo>
                  <a:cubicBezTo>
                    <a:pt x="18" y="20"/>
                    <a:pt x="9" y="24"/>
                    <a:pt x="0" y="27"/>
                  </a:cubicBezTo>
                  <a:cubicBezTo>
                    <a:pt x="6" y="27"/>
                    <a:pt x="6" y="27"/>
                    <a:pt x="6" y="27"/>
                  </a:cubicBezTo>
                  <a:cubicBezTo>
                    <a:pt x="10" y="26"/>
                    <a:pt x="14" y="24"/>
                    <a:pt x="18" y="23"/>
                  </a:cubicBezTo>
                  <a:cubicBezTo>
                    <a:pt x="31" y="19"/>
                    <a:pt x="43" y="13"/>
                    <a:pt x="54"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5" hidden="1"/>
            <p:cNvSpPr>
              <a:spLocks/>
            </p:cNvSpPr>
            <p:nvPr userDrawn="1"/>
          </p:nvSpPr>
          <p:spPr bwMode="auto">
            <a:xfrm>
              <a:off x="3216" y="2817"/>
              <a:ext cx="229" cy="119"/>
            </a:xfrm>
            <a:custGeom>
              <a:avLst/>
              <a:gdLst>
                <a:gd name="T0" fmla="*/ 43 w 97"/>
                <a:gd name="T1" fmla="*/ 32 h 50"/>
                <a:gd name="T2" fmla="*/ 65 w 97"/>
                <a:gd name="T3" fmla="*/ 19 h 50"/>
                <a:gd name="T4" fmla="*/ 97 w 97"/>
                <a:gd name="T5" fmla="*/ 7 h 50"/>
                <a:gd name="T6" fmla="*/ 96 w 97"/>
                <a:gd name="T7" fmla="*/ 0 h 50"/>
                <a:gd name="T8" fmla="*/ 71 w 97"/>
                <a:gd name="T9" fmla="*/ 8 h 50"/>
                <a:gd name="T10" fmla="*/ 39 w 97"/>
                <a:gd name="T11" fmla="*/ 24 h 50"/>
                <a:gd name="T12" fmla="*/ 5 w 97"/>
                <a:gd name="T13" fmla="*/ 46 h 50"/>
                <a:gd name="T14" fmla="*/ 1 w 97"/>
                <a:gd name="T15" fmla="*/ 48 h 50"/>
                <a:gd name="T16" fmla="*/ 0 w 97"/>
                <a:gd name="T17" fmla="*/ 50 h 50"/>
                <a:gd name="T18" fmla="*/ 37 w 97"/>
                <a:gd name="T19" fmla="*/ 35 h 50"/>
                <a:gd name="T20" fmla="*/ 43 w 97"/>
                <a:gd name="T2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0">
                  <a:moveTo>
                    <a:pt x="43" y="32"/>
                  </a:moveTo>
                  <a:cubicBezTo>
                    <a:pt x="50" y="25"/>
                    <a:pt x="57" y="22"/>
                    <a:pt x="65" y="19"/>
                  </a:cubicBezTo>
                  <a:cubicBezTo>
                    <a:pt x="76" y="15"/>
                    <a:pt x="87" y="11"/>
                    <a:pt x="97" y="7"/>
                  </a:cubicBezTo>
                  <a:cubicBezTo>
                    <a:pt x="96" y="0"/>
                    <a:pt x="96" y="0"/>
                    <a:pt x="96" y="0"/>
                  </a:cubicBezTo>
                  <a:cubicBezTo>
                    <a:pt x="87" y="2"/>
                    <a:pt x="79" y="5"/>
                    <a:pt x="71" y="8"/>
                  </a:cubicBezTo>
                  <a:cubicBezTo>
                    <a:pt x="60" y="12"/>
                    <a:pt x="48" y="15"/>
                    <a:pt x="39" y="24"/>
                  </a:cubicBezTo>
                  <a:cubicBezTo>
                    <a:pt x="30" y="35"/>
                    <a:pt x="18" y="41"/>
                    <a:pt x="5" y="46"/>
                  </a:cubicBezTo>
                  <a:cubicBezTo>
                    <a:pt x="4" y="47"/>
                    <a:pt x="2" y="47"/>
                    <a:pt x="1" y="48"/>
                  </a:cubicBezTo>
                  <a:cubicBezTo>
                    <a:pt x="0" y="50"/>
                    <a:pt x="0" y="50"/>
                    <a:pt x="0" y="50"/>
                  </a:cubicBezTo>
                  <a:cubicBezTo>
                    <a:pt x="12" y="45"/>
                    <a:pt x="25" y="40"/>
                    <a:pt x="37" y="35"/>
                  </a:cubicBezTo>
                  <a:cubicBezTo>
                    <a:pt x="40" y="34"/>
                    <a:pt x="42" y="33"/>
                    <a:pt x="43" y="3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6" hidden="1"/>
            <p:cNvSpPr>
              <a:spLocks/>
            </p:cNvSpPr>
            <p:nvPr userDrawn="1"/>
          </p:nvSpPr>
          <p:spPr bwMode="auto">
            <a:xfrm>
              <a:off x="3537" y="2732"/>
              <a:ext cx="175" cy="73"/>
            </a:xfrm>
            <a:custGeom>
              <a:avLst/>
              <a:gdLst>
                <a:gd name="T0" fmla="*/ 7 w 74"/>
                <a:gd name="T1" fmla="*/ 22 h 31"/>
                <a:gd name="T2" fmla="*/ 1 w 74"/>
                <a:gd name="T3" fmla="*/ 23 h 31"/>
                <a:gd name="T4" fmla="*/ 0 w 74"/>
                <a:gd name="T5" fmla="*/ 31 h 31"/>
                <a:gd name="T6" fmla="*/ 1 w 74"/>
                <a:gd name="T7" fmla="*/ 31 h 31"/>
                <a:gd name="T8" fmla="*/ 38 w 74"/>
                <a:gd name="T9" fmla="*/ 20 h 31"/>
                <a:gd name="T10" fmla="*/ 74 w 74"/>
                <a:gd name="T11" fmla="*/ 5 h 31"/>
                <a:gd name="T12" fmla="*/ 72 w 74"/>
                <a:gd name="T13" fmla="*/ 0 h 31"/>
                <a:gd name="T14" fmla="*/ 45 w 74"/>
                <a:gd name="T15" fmla="*/ 10 h 31"/>
                <a:gd name="T16" fmla="*/ 7 w 74"/>
                <a:gd name="T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7" y="22"/>
                  </a:moveTo>
                  <a:cubicBezTo>
                    <a:pt x="5" y="22"/>
                    <a:pt x="3" y="23"/>
                    <a:pt x="1" y="23"/>
                  </a:cubicBezTo>
                  <a:cubicBezTo>
                    <a:pt x="0" y="31"/>
                    <a:pt x="0" y="31"/>
                    <a:pt x="0" y="31"/>
                  </a:cubicBezTo>
                  <a:cubicBezTo>
                    <a:pt x="0" y="31"/>
                    <a:pt x="1" y="31"/>
                    <a:pt x="1" y="31"/>
                  </a:cubicBezTo>
                  <a:cubicBezTo>
                    <a:pt x="14" y="27"/>
                    <a:pt x="26" y="24"/>
                    <a:pt x="38" y="20"/>
                  </a:cubicBezTo>
                  <a:cubicBezTo>
                    <a:pt x="50" y="15"/>
                    <a:pt x="62" y="10"/>
                    <a:pt x="74" y="5"/>
                  </a:cubicBezTo>
                  <a:cubicBezTo>
                    <a:pt x="72" y="0"/>
                    <a:pt x="72" y="0"/>
                    <a:pt x="72" y="0"/>
                  </a:cubicBezTo>
                  <a:cubicBezTo>
                    <a:pt x="63" y="3"/>
                    <a:pt x="54" y="7"/>
                    <a:pt x="45" y="10"/>
                  </a:cubicBezTo>
                  <a:cubicBezTo>
                    <a:pt x="32" y="15"/>
                    <a:pt x="19" y="18"/>
                    <a:pt x="7"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7" hidden="1"/>
            <p:cNvSpPr>
              <a:spLocks/>
            </p:cNvSpPr>
            <p:nvPr userDrawn="1"/>
          </p:nvSpPr>
          <p:spPr bwMode="auto">
            <a:xfrm>
              <a:off x="3362" y="2872"/>
              <a:ext cx="97" cy="62"/>
            </a:xfrm>
            <a:custGeom>
              <a:avLst/>
              <a:gdLst>
                <a:gd name="T0" fmla="*/ 29 w 41"/>
                <a:gd name="T1" fmla="*/ 13 h 26"/>
                <a:gd name="T2" fmla="*/ 41 w 41"/>
                <a:gd name="T3" fmla="*/ 8 h 26"/>
                <a:gd name="T4" fmla="*/ 39 w 41"/>
                <a:gd name="T5" fmla="*/ 0 h 26"/>
                <a:gd name="T6" fmla="*/ 11 w 41"/>
                <a:gd name="T7" fmla="*/ 11 h 26"/>
                <a:gd name="T8" fmla="*/ 4 w 41"/>
                <a:gd name="T9" fmla="*/ 14 h 26"/>
                <a:gd name="T10" fmla="*/ 0 w 41"/>
                <a:gd name="T11" fmla="*/ 17 h 26"/>
                <a:gd name="T12" fmla="*/ 2 w 41"/>
                <a:gd name="T13" fmla="*/ 26 h 26"/>
                <a:gd name="T14" fmla="*/ 10 w 41"/>
                <a:gd name="T15" fmla="*/ 22 h 26"/>
                <a:gd name="T16" fmla="*/ 29 w 41"/>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29" y="13"/>
                  </a:moveTo>
                  <a:cubicBezTo>
                    <a:pt x="33" y="11"/>
                    <a:pt x="37" y="10"/>
                    <a:pt x="41" y="8"/>
                  </a:cubicBezTo>
                  <a:cubicBezTo>
                    <a:pt x="39" y="0"/>
                    <a:pt x="39" y="0"/>
                    <a:pt x="39" y="0"/>
                  </a:cubicBezTo>
                  <a:cubicBezTo>
                    <a:pt x="30" y="3"/>
                    <a:pt x="21" y="7"/>
                    <a:pt x="11" y="11"/>
                  </a:cubicBezTo>
                  <a:cubicBezTo>
                    <a:pt x="9" y="12"/>
                    <a:pt x="7" y="13"/>
                    <a:pt x="4" y="14"/>
                  </a:cubicBezTo>
                  <a:cubicBezTo>
                    <a:pt x="3" y="15"/>
                    <a:pt x="1" y="16"/>
                    <a:pt x="0" y="17"/>
                  </a:cubicBezTo>
                  <a:cubicBezTo>
                    <a:pt x="0" y="20"/>
                    <a:pt x="1" y="23"/>
                    <a:pt x="2" y="26"/>
                  </a:cubicBezTo>
                  <a:cubicBezTo>
                    <a:pt x="5" y="24"/>
                    <a:pt x="8" y="23"/>
                    <a:pt x="10" y="22"/>
                  </a:cubicBezTo>
                  <a:cubicBezTo>
                    <a:pt x="17" y="19"/>
                    <a:pt x="23" y="15"/>
                    <a:pt x="29"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8" hidden="1"/>
            <p:cNvSpPr>
              <a:spLocks/>
            </p:cNvSpPr>
            <p:nvPr userDrawn="1"/>
          </p:nvSpPr>
          <p:spPr bwMode="auto">
            <a:xfrm>
              <a:off x="3199" y="2922"/>
              <a:ext cx="151" cy="83"/>
            </a:xfrm>
            <a:custGeom>
              <a:avLst/>
              <a:gdLst>
                <a:gd name="T0" fmla="*/ 62 w 64"/>
                <a:gd name="T1" fmla="*/ 9 h 35"/>
                <a:gd name="T2" fmla="*/ 64 w 64"/>
                <a:gd name="T3" fmla="*/ 0 h 35"/>
                <a:gd name="T4" fmla="*/ 12 w 64"/>
                <a:gd name="T5" fmla="*/ 27 h 35"/>
                <a:gd name="T6" fmla="*/ 1 w 64"/>
                <a:gd name="T7" fmla="*/ 31 h 35"/>
                <a:gd name="T8" fmla="*/ 0 w 64"/>
                <a:gd name="T9" fmla="*/ 35 h 35"/>
                <a:gd name="T10" fmla="*/ 31 w 64"/>
                <a:gd name="T11" fmla="*/ 22 h 35"/>
                <a:gd name="T12" fmla="*/ 62 w 64"/>
                <a:gd name="T13" fmla="*/ 9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62" y="9"/>
                  </a:moveTo>
                  <a:cubicBezTo>
                    <a:pt x="63" y="6"/>
                    <a:pt x="63" y="3"/>
                    <a:pt x="64" y="0"/>
                  </a:cubicBezTo>
                  <a:cubicBezTo>
                    <a:pt x="47" y="11"/>
                    <a:pt x="30" y="20"/>
                    <a:pt x="12" y="27"/>
                  </a:cubicBezTo>
                  <a:cubicBezTo>
                    <a:pt x="8" y="28"/>
                    <a:pt x="4" y="30"/>
                    <a:pt x="1" y="31"/>
                  </a:cubicBezTo>
                  <a:cubicBezTo>
                    <a:pt x="0" y="35"/>
                    <a:pt x="0" y="35"/>
                    <a:pt x="0" y="35"/>
                  </a:cubicBezTo>
                  <a:cubicBezTo>
                    <a:pt x="10" y="31"/>
                    <a:pt x="21" y="27"/>
                    <a:pt x="31" y="22"/>
                  </a:cubicBezTo>
                  <a:cubicBezTo>
                    <a:pt x="41" y="18"/>
                    <a:pt x="52" y="13"/>
                    <a:pt x="62"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9" hidden="1"/>
            <p:cNvSpPr>
              <a:spLocks/>
            </p:cNvSpPr>
            <p:nvPr userDrawn="1"/>
          </p:nvSpPr>
          <p:spPr bwMode="auto">
            <a:xfrm>
              <a:off x="3521" y="2784"/>
              <a:ext cx="203" cy="83"/>
            </a:xfrm>
            <a:custGeom>
              <a:avLst/>
              <a:gdLst>
                <a:gd name="T0" fmla="*/ 0 w 86"/>
                <a:gd name="T1" fmla="*/ 35 h 35"/>
                <a:gd name="T2" fmla="*/ 4 w 86"/>
                <a:gd name="T3" fmla="*/ 34 h 35"/>
                <a:gd name="T4" fmla="*/ 46 w 86"/>
                <a:gd name="T5" fmla="*/ 21 h 35"/>
                <a:gd name="T6" fmla="*/ 86 w 86"/>
                <a:gd name="T7" fmla="*/ 5 h 35"/>
                <a:gd name="T8" fmla="*/ 85 w 86"/>
                <a:gd name="T9" fmla="*/ 0 h 35"/>
                <a:gd name="T10" fmla="*/ 2 w 86"/>
                <a:gd name="T11" fmla="*/ 27 h 35"/>
                <a:gd name="T12" fmla="*/ 0 w 8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0" y="35"/>
                  </a:moveTo>
                  <a:cubicBezTo>
                    <a:pt x="1" y="35"/>
                    <a:pt x="3" y="34"/>
                    <a:pt x="4" y="34"/>
                  </a:cubicBezTo>
                  <a:cubicBezTo>
                    <a:pt x="18" y="29"/>
                    <a:pt x="32" y="26"/>
                    <a:pt x="46" y="21"/>
                  </a:cubicBezTo>
                  <a:cubicBezTo>
                    <a:pt x="59" y="16"/>
                    <a:pt x="73" y="10"/>
                    <a:pt x="86" y="5"/>
                  </a:cubicBezTo>
                  <a:cubicBezTo>
                    <a:pt x="85" y="0"/>
                    <a:pt x="85" y="0"/>
                    <a:pt x="85" y="0"/>
                  </a:cubicBezTo>
                  <a:cubicBezTo>
                    <a:pt x="58" y="10"/>
                    <a:pt x="31" y="20"/>
                    <a:pt x="2" y="27"/>
                  </a:cubicBezTo>
                  <a:lnTo>
                    <a:pt x="0"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50" hidden="1"/>
            <p:cNvSpPr>
              <a:spLocks/>
            </p:cNvSpPr>
            <p:nvPr userDrawn="1"/>
          </p:nvSpPr>
          <p:spPr bwMode="auto">
            <a:xfrm>
              <a:off x="3223" y="2789"/>
              <a:ext cx="217" cy="119"/>
            </a:xfrm>
            <a:custGeom>
              <a:avLst/>
              <a:gdLst>
                <a:gd name="T0" fmla="*/ 30 w 92"/>
                <a:gd name="T1" fmla="*/ 36 h 50"/>
                <a:gd name="T2" fmla="*/ 47 w 92"/>
                <a:gd name="T3" fmla="*/ 25 h 50"/>
                <a:gd name="T4" fmla="*/ 92 w 92"/>
                <a:gd name="T5" fmla="*/ 8 h 50"/>
                <a:gd name="T6" fmla="*/ 90 w 92"/>
                <a:gd name="T7" fmla="*/ 0 h 50"/>
                <a:gd name="T8" fmla="*/ 52 w 92"/>
                <a:gd name="T9" fmla="*/ 14 h 50"/>
                <a:gd name="T10" fmla="*/ 32 w 92"/>
                <a:gd name="T11" fmla="*/ 25 h 50"/>
                <a:gd name="T12" fmla="*/ 9 w 92"/>
                <a:gd name="T13" fmla="*/ 42 h 50"/>
                <a:gd name="T14" fmla="*/ 1 w 92"/>
                <a:gd name="T15" fmla="*/ 45 h 50"/>
                <a:gd name="T16" fmla="*/ 0 w 92"/>
                <a:gd name="T17" fmla="*/ 50 h 50"/>
                <a:gd name="T18" fmla="*/ 5 w 92"/>
                <a:gd name="T19" fmla="*/ 48 h 50"/>
                <a:gd name="T20" fmla="*/ 30 w 92"/>
                <a:gd name="T2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0">
                  <a:moveTo>
                    <a:pt x="30" y="36"/>
                  </a:moveTo>
                  <a:cubicBezTo>
                    <a:pt x="35" y="33"/>
                    <a:pt x="39" y="28"/>
                    <a:pt x="47" y="25"/>
                  </a:cubicBezTo>
                  <a:cubicBezTo>
                    <a:pt x="62" y="18"/>
                    <a:pt x="76" y="14"/>
                    <a:pt x="92" y="8"/>
                  </a:cubicBezTo>
                  <a:cubicBezTo>
                    <a:pt x="90" y="0"/>
                    <a:pt x="90" y="0"/>
                    <a:pt x="90" y="0"/>
                  </a:cubicBezTo>
                  <a:cubicBezTo>
                    <a:pt x="77" y="5"/>
                    <a:pt x="65" y="9"/>
                    <a:pt x="52" y="14"/>
                  </a:cubicBezTo>
                  <a:cubicBezTo>
                    <a:pt x="45" y="16"/>
                    <a:pt x="38" y="21"/>
                    <a:pt x="32" y="25"/>
                  </a:cubicBezTo>
                  <a:cubicBezTo>
                    <a:pt x="24" y="30"/>
                    <a:pt x="17" y="38"/>
                    <a:pt x="9" y="42"/>
                  </a:cubicBezTo>
                  <a:cubicBezTo>
                    <a:pt x="7" y="43"/>
                    <a:pt x="4" y="44"/>
                    <a:pt x="1" y="45"/>
                  </a:cubicBezTo>
                  <a:cubicBezTo>
                    <a:pt x="0" y="50"/>
                    <a:pt x="0" y="50"/>
                    <a:pt x="0" y="50"/>
                  </a:cubicBezTo>
                  <a:cubicBezTo>
                    <a:pt x="2" y="49"/>
                    <a:pt x="3" y="48"/>
                    <a:pt x="5" y="48"/>
                  </a:cubicBezTo>
                  <a:cubicBezTo>
                    <a:pt x="14" y="44"/>
                    <a:pt x="22" y="40"/>
                    <a:pt x="30"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51" hidden="1"/>
            <p:cNvSpPr>
              <a:spLocks/>
            </p:cNvSpPr>
            <p:nvPr userDrawn="1"/>
          </p:nvSpPr>
          <p:spPr bwMode="auto">
            <a:xfrm>
              <a:off x="3544" y="2729"/>
              <a:ext cx="128" cy="43"/>
            </a:xfrm>
            <a:custGeom>
              <a:avLst/>
              <a:gdLst>
                <a:gd name="T0" fmla="*/ 2 w 54"/>
                <a:gd name="T1" fmla="*/ 11 h 18"/>
                <a:gd name="T2" fmla="*/ 0 w 54"/>
                <a:gd name="T3" fmla="*/ 18 h 18"/>
                <a:gd name="T4" fmla="*/ 45 w 54"/>
                <a:gd name="T5" fmla="*/ 4 h 18"/>
                <a:gd name="T6" fmla="*/ 54 w 54"/>
                <a:gd name="T7" fmla="*/ 0 h 18"/>
                <a:gd name="T8" fmla="*/ 38 w 54"/>
                <a:gd name="T9" fmla="*/ 0 h 18"/>
                <a:gd name="T10" fmla="*/ 27 w 54"/>
                <a:gd name="T11" fmla="*/ 4 h 18"/>
                <a:gd name="T12" fmla="*/ 2 w 54"/>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2" y="11"/>
                  </a:moveTo>
                  <a:cubicBezTo>
                    <a:pt x="0" y="18"/>
                    <a:pt x="0" y="18"/>
                    <a:pt x="0" y="18"/>
                  </a:cubicBezTo>
                  <a:cubicBezTo>
                    <a:pt x="15" y="14"/>
                    <a:pt x="30" y="9"/>
                    <a:pt x="45" y="4"/>
                  </a:cubicBezTo>
                  <a:cubicBezTo>
                    <a:pt x="48" y="2"/>
                    <a:pt x="51" y="1"/>
                    <a:pt x="54" y="0"/>
                  </a:cubicBezTo>
                  <a:cubicBezTo>
                    <a:pt x="38" y="0"/>
                    <a:pt x="38" y="0"/>
                    <a:pt x="38" y="0"/>
                  </a:cubicBezTo>
                  <a:cubicBezTo>
                    <a:pt x="34" y="1"/>
                    <a:pt x="31" y="3"/>
                    <a:pt x="27" y="4"/>
                  </a:cubicBezTo>
                  <a:cubicBezTo>
                    <a:pt x="20" y="6"/>
                    <a:pt x="10" y="9"/>
                    <a:pt x="2"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2" hidden="1"/>
            <p:cNvSpPr>
              <a:spLocks/>
            </p:cNvSpPr>
            <p:nvPr userDrawn="1"/>
          </p:nvSpPr>
          <p:spPr bwMode="auto">
            <a:xfrm>
              <a:off x="3232" y="2763"/>
              <a:ext cx="201" cy="111"/>
            </a:xfrm>
            <a:custGeom>
              <a:avLst/>
              <a:gdLst>
                <a:gd name="T0" fmla="*/ 23 w 85"/>
                <a:gd name="T1" fmla="*/ 35 h 47"/>
                <a:gd name="T2" fmla="*/ 47 w 85"/>
                <a:gd name="T3" fmla="*/ 21 h 47"/>
                <a:gd name="T4" fmla="*/ 78 w 85"/>
                <a:gd name="T5" fmla="*/ 11 h 47"/>
                <a:gd name="T6" fmla="*/ 85 w 85"/>
                <a:gd name="T7" fmla="*/ 8 h 47"/>
                <a:gd name="T8" fmla="*/ 83 w 85"/>
                <a:gd name="T9" fmla="*/ 0 h 47"/>
                <a:gd name="T10" fmla="*/ 45 w 85"/>
                <a:gd name="T11" fmla="*/ 14 h 47"/>
                <a:gd name="T12" fmla="*/ 21 w 85"/>
                <a:gd name="T13" fmla="*/ 28 h 47"/>
                <a:gd name="T14" fmla="*/ 1 w 85"/>
                <a:gd name="T15" fmla="*/ 42 h 47"/>
                <a:gd name="T16" fmla="*/ 0 w 85"/>
                <a:gd name="T17" fmla="*/ 47 h 47"/>
                <a:gd name="T18" fmla="*/ 6 w 85"/>
                <a:gd name="T19" fmla="*/ 44 h 47"/>
                <a:gd name="T20" fmla="*/ 23 w 85"/>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7">
                  <a:moveTo>
                    <a:pt x="23" y="35"/>
                  </a:moveTo>
                  <a:cubicBezTo>
                    <a:pt x="31" y="31"/>
                    <a:pt x="38" y="25"/>
                    <a:pt x="47" y="21"/>
                  </a:cubicBezTo>
                  <a:cubicBezTo>
                    <a:pt x="57" y="17"/>
                    <a:pt x="68" y="15"/>
                    <a:pt x="78" y="11"/>
                  </a:cubicBezTo>
                  <a:cubicBezTo>
                    <a:pt x="80" y="10"/>
                    <a:pt x="83" y="9"/>
                    <a:pt x="85" y="8"/>
                  </a:cubicBezTo>
                  <a:cubicBezTo>
                    <a:pt x="83" y="0"/>
                    <a:pt x="83" y="0"/>
                    <a:pt x="83" y="0"/>
                  </a:cubicBezTo>
                  <a:cubicBezTo>
                    <a:pt x="70" y="5"/>
                    <a:pt x="57" y="9"/>
                    <a:pt x="45" y="14"/>
                  </a:cubicBezTo>
                  <a:cubicBezTo>
                    <a:pt x="37" y="17"/>
                    <a:pt x="29" y="23"/>
                    <a:pt x="21" y="28"/>
                  </a:cubicBezTo>
                  <a:cubicBezTo>
                    <a:pt x="14" y="32"/>
                    <a:pt x="8" y="38"/>
                    <a:pt x="1" y="42"/>
                  </a:cubicBezTo>
                  <a:cubicBezTo>
                    <a:pt x="0" y="47"/>
                    <a:pt x="0" y="47"/>
                    <a:pt x="0" y="47"/>
                  </a:cubicBezTo>
                  <a:cubicBezTo>
                    <a:pt x="2" y="46"/>
                    <a:pt x="4" y="45"/>
                    <a:pt x="6" y="44"/>
                  </a:cubicBezTo>
                  <a:cubicBezTo>
                    <a:pt x="12" y="42"/>
                    <a:pt x="17" y="38"/>
                    <a:pt x="23"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3" hidden="1"/>
            <p:cNvSpPr>
              <a:spLocks/>
            </p:cNvSpPr>
            <p:nvPr userDrawn="1"/>
          </p:nvSpPr>
          <p:spPr bwMode="auto">
            <a:xfrm>
              <a:off x="3552" y="2729"/>
              <a:ext cx="42" cy="15"/>
            </a:xfrm>
            <a:custGeom>
              <a:avLst/>
              <a:gdLst>
                <a:gd name="T0" fmla="*/ 0 w 18"/>
                <a:gd name="T1" fmla="*/ 6 h 6"/>
                <a:gd name="T2" fmla="*/ 9 w 18"/>
                <a:gd name="T3" fmla="*/ 4 h 6"/>
                <a:gd name="T4" fmla="*/ 18 w 18"/>
                <a:gd name="T5" fmla="*/ 0 h 6"/>
                <a:gd name="T6" fmla="*/ 1 w 18"/>
                <a:gd name="T7" fmla="*/ 0 h 6"/>
                <a:gd name="T8" fmla="*/ 0 w 18"/>
                <a:gd name="T9" fmla="*/ 6 h 6"/>
              </a:gdLst>
              <a:ahLst/>
              <a:cxnLst>
                <a:cxn ang="0">
                  <a:pos x="T0" y="T1"/>
                </a:cxn>
                <a:cxn ang="0">
                  <a:pos x="T2" y="T3"/>
                </a:cxn>
                <a:cxn ang="0">
                  <a:pos x="T4" y="T5"/>
                </a:cxn>
                <a:cxn ang="0">
                  <a:pos x="T6" y="T7"/>
                </a:cxn>
                <a:cxn ang="0">
                  <a:pos x="T8" y="T9"/>
                </a:cxn>
              </a:cxnLst>
              <a:rect l="0" t="0" r="r" b="b"/>
              <a:pathLst>
                <a:path w="18" h="6">
                  <a:moveTo>
                    <a:pt x="0" y="6"/>
                  </a:moveTo>
                  <a:cubicBezTo>
                    <a:pt x="3" y="5"/>
                    <a:pt x="6" y="5"/>
                    <a:pt x="9" y="4"/>
                  </a:cubicBezTo>
                  <a:cubicBezTo>
                    <a:pt x="12" y="2"/>
                    <a:pt x="15" y="1"/>
                    <a:pt x="18" y="0"/>
                  </a:cubicBezTo>
                  <a:cubicBezTo>
                    <a:pt x="1" y="0"/>
                    <a:pt x="1" y="0"/>
                    <a:pt x="1" y="0"/>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4" hidden="1"/>
            <p:cNvSpPr>
              <a:spLocks/>
            </p:cNvSpPr>
            <p:nvPr userDrawn="1"/>
          </p:nvSpPr>
          <p:spPr bwMode="auto">
            <a:xfrm>
              <a:off x="3627" y="2903"/>
              <a:ext cx="128" cy="48"/>
            </a:xfrm>
            <a:custGeom>
              <a:avLst/>
              <a:gdLst>
                <a:gd name="T0" fmla="*/ 0 w 54"/>
                <a:gd name="T1" fmla="*/ 14 h 20"/>
                <a:gd name="T2" fmla="*/ 1 w 54"/>
                <a:gd name="T3" fmla="*/ 20 h 20"/>
                <a:gd name="T4" fmla="*/ 26 w 54"/>
                <a:gd name="T5" fmla="*/ 13 h 20"/>
                <a:gd name="T6" fmla="*/ 54 w 54"/>
                <a:gd name="T7" fmla="*/ 5 h 20"/>
                <a:gd name="T8" fmla="*/ 53 w 54"/>
                <a:gd name="T9" fmla="*/ 0 h 20"/>
                <a:gd name="T10" fmla="*/ 28 w 54"/>
                <a:gd name="T11" fmla="*/ 6 h 20"/>
                <a:gd name="T12" fmla="*/ 0 w 5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0" y="14"/>
                  </a:moveTo>
                  <a:cubicBezTo>
                    <a:pt x="0" y="16"/>
                    <a:pt x="1" y="18"/>
                    <a:pt x="1" y="20"/>
                  </a:cubicBezTo>
                  <a:cubicBezTo>
                    <a:pt x="10" y="18"/>
                    <a:pt x="18" y="15"/>
                    <a:pt x="26" y="13"/>
                  </a:cubicBezTo>
                  <a:cubicBezTo>
                    <a:pt x="36" y="11"/>
                    <a:pt x="45" y="8"/>
                    <a:pt x="54" y="5"/>
                  </a:cubicBezTo>
                  <a:cubicBezTo>
                    <a:pt x="53" y="0"/>
                    <a:pt x="53" y="0"/>
                    <a:pt x="53" y="0"/>
                  </a:cubicBezTo>
                  <a:cubicBezTo>
                    <a:pt x="44" y="2"/>
                    <a:pt x="36" y="4"/>
                    <a:pt x="28" y="6"/>
                  </a:cubicBezTo>
                  <a:cubicBezTo>
                    <a:pt x="18" y="9"/>
                    <a:pt x="9" y="11"/>
                    <a:pt x="0" y="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55" hidden="1"/>
            <p:cNvSpPr>
              <a:spLocks/>
            </p:cNvSpPr>
            <p:nvPr userDrawn="1"/>
          </p:nvSpPr>
          <p:spPr bwMode="auto">
            <a:xfrm>
              <a:off x="3159" y="3079"/>
              <a:ext cx="158" cy="86"/>
            </a:xfrm>
            <a:custGeom>
              <a:avLst/>
              <a:gdLst>
                <a:gd name="T0" fmla="*/ 65 w 67"/>
                <a:gd name="T1" fmla="*/ 6 h 36"/>
                <a:gd name="T2" fmla="*/ 67 w 67"/>
                <a:gd name="T3" fmla="*/ 0 h 36"/>
                <a:gd name="T4" fmla="*/ 45 w 67"/>
                <a:gd name="T5" fmla="*/ 16 h 36"/>
                <a:gd name="T6" fmla="*/ 0 w 67"/>
                <a:gd name="T7" fmla="*/ 35 h 36"/>
                <a:gd name="T8" fmla="*/ 0 w 67"/>
                <a:gd name="T9" fmla="*/ 36 h 36"/>
                <a:gd name="T10" fmla="*/ 38 w 67"/>
                <a:gd name="T11" fmla="*/ 21 h 36"/>
                <a:gd name="T12" fmla="*/ 65 w 6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67" h="36">
                  <a:moveTo>
                    <a:pt x="65" y="6"/>
                  </a:moveTo>
                  <a:cubicBezTo>
                    <a:pt x="67" y="0"/>
                    <a:pt x="67" y="0"/>
                    <a:pt x="67" y="0"/>
                  </a:cubicBezTo>
                  <a:cubicBezTo>
                    <a:pt x="60" y="6"/>
                    <a:pt x="53" y="11"/>
                    <a:pt x="45" y="16"/>
                  </a:cubicBezTo>
                  <a:cubicBezTo>
                    <a:pt x="30" y="23"/>
                    <a:pt x="15" y="29"/>
                    <a:pt x="0" y="35"/>
                  </a:cubicBezTo>
                  <a:cubicBezTo>
                    <a:pt x="0" y="36"/>
                    <a:pt x="0" y="36"/>
                    <a:pt x="0" y="36"/>
                  </a:cubicBezTo>
                  <a:cubicBezTo>
                    <a:pt x="13" y="31"/>
                    <a:pt x="26" y="27"/>
                    <a:pt x="38" y="21"/>
                  </a:cubicBezTo>
                  <a:cubicBezTo>
                    <a:pt x="48" y="17"/>
                    <a:pt x="57" y="11"/>
                    <a:pt x="6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56" hidden="1"/>
            <p:cNvSpPr>
              <a:spLocks/>
            </p:cNvSpPr>
            <p:nvPr userDrawn="1"/>
          </p:nvSpPr>
          <p:spPr bwMode="auto">
            <a:xfrm>
              <a:off x="3495" y="2941"/>
              <a:ext cx="111" cy="50"/>
            </a:xfrm>
            <a:custGeom>
              <a:avLst/>
              <a:gdLst>
                <a:gd name="T0" fmla="*/ 3 w 47"/>
                <a:gd name="T1" fmla="*/ 13 h 21"/>
                <a:gd name="T2" fmla="*/ 1 w 47"/>
                <a:gd name="T3" fmla="*/ 14 h 21"/>
                <a:gd name="T4" fmla="*/ 0 w 47"/>
                <a:gd name="T5" fmla="*/ 21 h 21"/>
                <a:gd name="T6" fmla="*/ 38 w 47"/>
                <a:gd name="T7" fmla="*/ 9 h 21"/>
                <a:gd name="T8" fmla="*/ 45 w 47"/>
                <a:gd name="T9" fmla="*/ 7 h 21"/>
                <a:gd name="T10" fmla="*/ 47 w 47"/>
                <a:gd name="T11" fmla="*/ 0 h 21"/>
                <a:gd name="T12" fmla="*/ 41 w 47"/>
                <a:gd name="T13" fmla="*/ 2 h 21"/>
                <a:gd name="T14" fmla="*/ 3 w 47"/>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 y="13"/>
                  </a:moveTo>
                  <a:cubicBezTo>
                    <a:pt x="3" y="13"/>
                    <a:pt x="2" y="14"/>
                    <a:pt x="1" y="14"/>
                  </a:cubicBezTo>
                  <a:cubicBezTo>
                    <a:pt x="1" y="16"/>
                    <a:pt x="0" y="18"/>
                    <a:pt x="0" y="21"/>
                  </a:cubicBezTo>
                  <a:cubicBezTo>
                    <a:pt x="13" y="16"/>
                    <a:pt x="25" y="13"/>
                    <a:pt x="38" y="9"/>
                  </a:cubicBezTo>
                  <a:cubicBezTo>
                    <a:pt x="40" y="9"/>
                    <a:pt x="43" y="8"/>
                    <a:pt x="45" y="7"/>
                  </a:cubicBezTo>
                  <a:cubicBezTo>
                    <a:pt x="46" y="5"/>
                    <a:pt x="46" y="3"/>
                    <a:pt x="47" y="0"/>
                  </a:cubicBezTo>
                  <a:cubicBezTo>
                    <a:pt x="45" y="1"/>
                    <a:pt x="43" y="2"/>
                    <a:pt x="41" y="2"/>
                  </a:cubicBezTo>
                  <a:cubicBezTo>
                    <a:pt x="28" y="6"/>
                    <a:pt x="16" y="9"/>
                    <a:pt x="3"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57" hidden="1"/>
            <p:cNvSpPr>
              <a:spLocks/>
            </p:cNvSpPr>
            <p:nvPr userDrawn="1"/>
          </p:nvSpPr>
          <p:spPr bwMode="auto">
            <a:xfrm>
              <a:off x="3388" y="2979"/>
              <a:ext cx="95" cy="57"/>
            </a:xfrm>
            <a:custGeom>
              <a:avLst/>
              <a:gdLst>
                <a:gd name="T0" fmla="*/ 40 w 40"/>
                <a:gd name="T1" fmla="*/ 6 h 24"/>
                <a:gd name="T2" fmla="*/ 39 w 40"/>
                <a:gd name="T3" fmla="*/ 0 h 24"/>
                <a:gd name="T4" fmla="*/ 0 w 40"/>
                <a:gd name="T5" fmla="*/ 18 h 24"/>
                <a:gd name="T6" fmla="*/ 1 w 40"/>
                <a:gd name="T7" fmla="*/ 24 h 24"/>
                <a:gd name="T8" fmla="*/ 8 w 40"/>
                <a:gd name="T9" fmla="*/ 20 h 24"/>
                <a:gd name="T10" fmla="*/ 40 w 40"/>
                <a:gd name="T11" fmla="*/ 6 h 24"/>
              </a:gdLst>
              <a:ahLst/>
              <a:cxnLst>
                <a:cxn ang="0">
                  <a:pos x="T0" y="T1"/>
                </a:cxn>
                <a:cxn ang="0">
                  <a:pos x="T2" y="T3"/>
                </a:cxn>
                <a:cxn ang="0">
                  <a:pos x="T4" y="T5"/>
                </a:cxn>
                <a:cxn ang="0">
                  <a:pos x="T6" y="T7"/>
                </a:cxn>
                <a:cxn ang="0">
                  <a:pos x="T8" y="T9"/>
                </a:cxn>
                <a:cxn ang="0">
                  <a:pos x="T10" y="T11"/>
                </a:cxn>
              </a:cxnLst>
              <a:rect l="0" t="0" r="r" b="b"/>
              <a:pathLst>
                <a:path w="40" h="24">
                  <a:moveTo>
                    <a:pt x="40" y="6"/>
                  </a:moveTo>
                  <a:cubicBezTo>
                    <a:pt x="39" y="4"/>
                    <a:pt x="39" y="2"/>
                    <a:pt x="39" y="0"/>
                  </a:cubicBezTo>
                  <a:cubicBezTo>
                    <a:pt x="25" y="5"/>
                    <a:pt x="12" y="11"/>
                    <a:pt x="0" y="18"/>
                  </a:cubicBezTo>
                  <a:cubicBezTo>
                    <a:pt x="1" y="24"/>
                    <a:pt x="1" y="24"/>
                    <a:pt x="1" y="24"/>
                  </a:cubicBezTo>
                  <a:cubicBezTo>
                    <a:pt x="4" y="23"/>
                    <a:pt x="6" y="21"/>
                    <a:pt x="8" y="20"/>
                  </a:cubicBezTo>
                  <a:cubicBezTo>
                    <a:pt x="18" y="14"/>
                    <a:pt x="29" y="10"/>
                    <a:pt x="40"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58" hidden="1"/>
            <p:cNvSpPr>
              <a:spLocks/>
            </p:cNvSpPr>
            <p:nvPr userDrawn="1"/>
          </p:nvSpPr>
          <p:spPr bwMode="auto">
            <a:xfrm>
              <a:off x="3239" y="2741"/>
              <a:ext cx="187" cy="100"/>
            </a:xfrm>
            <a:custGeom>
              <a:avLst/>
              <a:gdLst>
                <a:gd name="T0" fmla="*/ 14 w 79"/>
                <a:gd name="T1" fmla="*/ 35 h 42"/>
                <a:gd name="T2" fmla="*/ 50 w 79"/>
                <a:gd name="T3" fmla="*/ 16 h 42"/>
                <a:gd name="T4" fmla="*/ 79 w 79"/>
                <a:gd name="T5" fmla="*/ 6 h 42"/>
                <a:gd name="T6" fmla="*/ 78 w 79"/>
                <a:gd name="T7" fmla="*/ 0 h 42"/>
                <a:gd name="T8" fmla="*/ 67 w 79"/>
                <a:gd name="T9" fmla="*/ 3 h 42"/>
                <a:gd name="T10" fmla="*/ 52 w 79"/>
                <a:gd name="T11" fmla="*/ 8 h 42"/>
                <a:gd name="T12" fmla="*/ 21 w 79"/>
                <a:gd name="T13" fmla="*/ 23 h 42"/>
                <a:gd name="T14" fmla="*/ 2 w 79"/>
                <a:gd name="T15" fmla="*/ 36 h 42"/>
                <a:gd name="T16" fmla="*/ 0 w 79"/>
                <a:gd name="T17" fmla="*/ 42 h 42"/>
                <a:gd name="T18" fmla="*/ 9 w 79"/>
                <a:gd name="T19" fmla="*/ 38 h 42"/>
                <a:gd name="T20" fmla="*/ 14 w 79"/>
                <a:gd name="T21"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2">
                  <a:moveTo>
                    <a:pt x="14" y="35"/>
                  </a:moveTo>
                  <a:cubicBezTo>
                    <a:pt x="25" y="27"/>
                    <a:pt x="37" y="20"/>
                    <a:pt x="50" y="16"/>
                  </a:cubicBezTo>
                  <a:cubicBezTo>
                    <a:pt x="60" y="13"/>
                    <a:pt x="69" y="9"/>
                    <a:pt x="79" y="6"/>
                  </a:cubicBezTo>
                  <a:cubicBezTo>
                    <a:pt x="78" y="0"/>
                    <a:pt x="78" y="0"/>
                    <a:pt x="78" y="0"/>
                  </a:cubicBezTo>
                  <a:cubicBezTo>
                    <a:pt x="74" y="1"/>
                    <a:pt x="71" y="2"/>
                    <a:pt x="67" y="3"/>
                  </a:cubicBezTo>
                  <a:cubicBezTo>
                    <a:pt x="62" y="5"/>
                    <a:pt x="57" y="6"/>
                    <a:pt x="52" y="8"/>
                  </a:cubicBezTo>
                  <a:cubicBezTo>
                    <a:pt x="42" y="13"/>
                    <a:pt x="31" y="17"/>
                    <a:pt x="21" y="23"/>
                  </a:cubicBezTo>
                  <a:cubicBezTo>
                    <a:pt x="14" y="27"/>
                    <a:pt x="8" y="31"/>
                    <a:pt x="2" y="36"/>
                  </a:cubicBezTo>
                  <a:cubicBezTo>
                    <a:pt x="0" y="42"/>
                    <a:pt x="0" y="42"/>
                    <a:pt x="0" y="42"/>
                  </a:cubicBezTo>
                  <a:cubicBezTo>
                    <a:pt x="3" y="40"/>
                    <a:pt x="6" y="39"/>
                    <a:pt x="9" y="38"/>
                  </a:cubicBezTo>
                  <a:cubicBezTo>
                    <a:pt x="11" y="37"/>
                    <a:pt x="12" y="37"/>
                    <a:pt x="1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59" hidden="1"/>
            <p:cNvSpPr>
              <a:spLocks/>
            </p:cNvSpPr>
            <p:nvPr userDrawn="1"/>
          </p:nvSpPr>
          <p:spPr bwMode="auto">
            <a:xfrm>
              <a:off x="3192" y="2955"/>
              <a:ext cx="151" cy="81"/>
            </a:xfrm>
            <a:custGeom>
              <a:avLst/>
              <a:gdLst>
                <a:gd name="T0" fmla="*/ 64 w 64"/>
                <a:gd name="T1" fmla="*/ 0 h 34"/>
                <a:gd name="T2" fmla="*/ 35 w 64"/>
                <a:gd name="T3" fmla="*/ 16 h 34"/>
                <a:gd name="T4" fmla="*/ 0 w 64"/>
                <a:gd name="T5" fmla="*/ 31 h 34"/>
                <a:gd name="T6" fmla="*/ 0 w 64"/>
                <a:gd name="T7" fmla="*/ 34 h 34"/>
                <a:gd name="T8" fmla="*/ 63 w 64"/>
                <a:gd name="T9" fmla="*/ 7 h 34"/>
                <a:gd name="T10" fmla="*/ 64 w 64"/>
                <a:gd name="T11" fmla="*/ 0 h 34"/>
              </a:gdLst>
              <a:ahLst/>
              <a:cxnLst>
                <a:cxn ang="0">
                  <a:pos x="T0" y="T1"/>
                </a:cxn>
                <a:cxn ang="0">
                  <a:pos x="T2" y="T3"/>
                </a:cxn>
                <a:cxn ang="0">
                  <a:pos x="T4" y="T5"/>
                </a:cxn>
                <a:cxn ang="0">
                  <a:pos x="T6" y="T7"/>
                </a:cxn>
                <a:cxn ang="0">
                  <a:pos x="T8" y="T9"/>
                </a:cxn>
                <a:cxn ang="0">
                  <a:pos x="T10" y="T11"/>
                </a:cxn>
              </a:cxnLst>
              <a:rect l="0" t="0" r="r" b="b"/>
              <a:pathLst>
                <a:path w="64" h="34">
                  <a:moveTo>
                    <a:pt x="64" y="0"/>
                  </a:moveTo>
                  <a:cubicBezTo>
                    <a:pt x="55" y="6"/>
                    <a:pt x="45" y="12"/>
                    <a:pt x="35" y="16"/>
                  </a:cubicBezTo>
                  <a:cubicBezTo>
                    <a:pt x="24" y="21"/>
                    <a:pt x="12" y="26"/>
                    <a:pt x="0" y="31"/>
                  </a:cubicBezTo>
                  <a:cubicBezTo>
                    <a:pt x="0" y="34"/>
                    <a:pt x="0" y="34"/>
                    <a:pt x="0" y="34"/>
                  </a:cubicBezTo>
                  <a:cubicBezTo>
                    <a:pt x="21" y="26"/>
                    <a:pt x="42" y="17"/>
                    <a:pt x="63" y="7"/>
                  </a:cubicBezTo>
                  <a:cubicBezTo>
                    <a:pt x="63" y="4"/>
                    <a:pt x="64" y="2"/>
                    <a:pt x="6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0" hidden="1"/>
            <p:cNvSpPr>
              <a:spLocks/>
            </p:cNvSpPr>
            <p:nvPr userDrawn="1"/>
          </p:nvSpPr>
          <p:spPr bwMode="auto">
            <a:xfrm>
              <a:off x="3514" y="2808"/>
              <a:ext cx="217" cy="88"/>
            </a:xfrm>
            <a:custGeom>
              <a:avLst/>
              <a:gdLst>
                <a:gd name="T0" fmla="*/ 33 w 92"/>
                <a:gd name="T1" fmla="*/ 20 h 37"/>
                <a:gd name="T2" fmla="*/ 2 w 92"/>
                <a:gd name="T3" fmla="*/ 28 h 37"/>
                <a:gd name="T4" fmla="*/ 0 w 92"/>
                <a:gd name="T5" fmla="*/ 37 h 37"/>
                <a:gd name="T6" fmla="*/ 59 w 92"/>
                <a:gd name="T7" fmla="*/ 17 h 37"/>
                <a:gd name="T8" fmla="*/ 84 w 92"/>
                <a:gd name="T9" fmla="*/ 8 h 37"/>
                <a:gd name="T10" fmla="*/ 92 w 92"/>
                <a:gd name="T11" fmla="*/ 5 h 37"/>
                <a:gd name="T12" fmla="*/ 91 w 92"/>
                <a:gd name="T13" fmla="*/ 0 h 37"/>
                <a:gd name="T14" fmla="*/ 64 w 92"/>
                <a:gd name="T15" fmla="*/ 10 h 37"/>
                <a:gd name="T16" fmla="*/ 33 w 92"/>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33" y="20"/>
                  </a:moveTo>
                  <a:cubicBezTo>
                    <a:pt x="23" y="23"/>
                    <a:pt x="13" y="25"/>
                    <a:pt x="2" y="28"/>
                  </a:cubicBezTo>
                  <a:cubicBezTo>
                    <a:pt x="0" y="37"/>
                    <a:pt x="0" y="37"/>
                    <a:pt x="0" y="37"/>
                  </a:cubicBezTo>
                  <a:cubicBezTo>
                    <a:pt x="19" y="30"/>
                    <a:pt x="39" y="24"/>
                    <a:pt x="59" y="17"/>
                  </a:cubicBezTo>
                  <a:cubicBezTo>
                    <a:pt x="67" y="14"/>
                    <a:pt x="75" y="12"/>
                    <a:pt x="84" y="8"/>
                  </a:cubicBezTo>
                  <a:cubicBezTo>
                    <a:pt x="86" y="7"/>
                    <a:pt x="89" y="6"/>
                    <a:pt x="92" y="5"/>
                  </a:cubicBezTo>
                  <a:cubicBezTo>
                    <a:pt x="91" y="0"/>
                    <a:pt x="91" y="0"/>
                    <a:pt x="91" y="0"/>
                  </a:cubicBezTo>
                  <a:cubicBezTo>
                    <a:pt x="82" y="3"/>
                    <a:pt x="73" y="6"/>
                    <a:pt x="64" y="10"/>
                  </a:cubicBezTo>
                  <a:cubicBezTo>
                    <a:pt x="54" y="13"/>
                    <a:pt x="44" y="16"/>
                    <a:pt x="33"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1" hidden="1"/>
            <p:cNvSpPr>
              <a:spLocks/>
            </p:cNvSpPr>
            <p:nvPr userDrawn="1"/>
          </p:nvSpPr>
          <p:spPr bwMode="auto">
            <a:xfrm>
              <a:off x="3367" y="2898"/>
              <a:ext cx="99" cy="57"/>
            </a:xfrm>
            <a:custGeom>
              <a:avLst/>
              <a:gdLst>
                <a:gd name="T0" fmla="*/ 40 w 42"/>
                <a:gd name="T1" fmla="*/ 0 h 24"/>
                <a:gd name="T2" fmla="*/ 0 w 42"/>
                <a:gd name="T3" fmla="*/ 18 h 24"/>
                <a:gd name="T4" fmla="*/ 2 w 42"/>
                <a:gd name="T5" fmla="*/ 24 h 24"/>
                <a:gd name="T6" fmla="*/ 42 w 42"/>
                <a:gd name="T7" fmla="*/ 7 h 24"/>
                <a:gd name="T8" fmla="*/ 40 w 42"/>
                <a:gd name="T9" fmla="*/ 0 h 24"/>
              </a:gdLst>
              <a:ahLst/>
              <a:cxnLst>
                <a:cxn ang="0">
                  <a:pos x="T0" y="T1"/>
                </a:cxn>
                <a:cxn ang="0">
                  <a:pos x="T2" y="T3"/>
                </a:cxn>
                <a:cxn ang="0">
                  <a:pos x="T4" y="T5"/>
                </a:cxn>
                <a:cxn ang="0">
                  <a:pos x="T6" y="T7"/>
                </a:cxn>
                <a:cxn ang="0">
                  <a:pos x="T8" y="T9"/>
                </a:cxn>
              </a:cxnLst>
              <a:rect l="0" t="0" r="r" b="b"/>
              <a:pathLst>
                <a:path w="42" h="24">
                  <a:moveTo>
                    <a:pt x="40" y="0"/>
                  </a:moveTo>
                  <a:cubicBezTo>
                    <a:pt x="27" y="6"/>
                    <a:pt x="14" y="12"/>
                    <a:pt x="0" y="18"/>
                  </a:cubicBezTo>
                  <a:cubicBezTo>
                    <a:pt x="1" y="20"/>
                    <a:pt x="1" y="22"/>
                    <a:pt x="2" y="24"/>
                  </a:cubicBezTo>
                  <a:cubicBezTo>
                    <a:pt x="15" y="18"/>
                    <a:pt x="28" y="12"/>
                    <a:pt x="42" y="7"/>
                  </a:cubicBezTo>
                  <a:cubicBezTo>
                    <a:pt x="41" y="5"/>
                    <a:pt x="41" y="2"/>
                    <a:pt x="4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2" hidden="1"/>
            <p:cNvSpPr>
              <a:spLocks/>
            </p:cNvSpPr>
            <p:nvPr userDrawn="1"/>
          </p:nvSpPr>
          <p:spPr bwMode="auto">
            <a:xfrm>
              <a:off x="3500" y="2917"/>
              <a:ext cx="108" cy="48"/>
            </a:xfrm>
            <a:custGeom>
              <a:avLst/>
              <a:gdLst>
                <a:gd name="T0" fmla="*/ 0 w 46"/>
                <a:gd name="T1" fmla="*/ 20 h 20"/>
                <a:gd name="T2" fmla="*/ 33 w 46"/>
                <a:gd name="T3" fmla="*/ 10 h 20"/>
                <a:gd name="T4" fmla="*/ 45 w 46"/>
                <a:gd name="T5" fmla="*/ 6 h 20"/>
                <a:gd name="T6" fmla="*/ 46 w 46"/>
                <a:gd name="T7" fmla="*/ 0 h 20"/>
                <a:gd name="T8" fmla="*/ 1 w 46"/>
                <a:gd name="T9" fmla="*/ 14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3" y="10"/>
                  </a:cubicBezTo>
                  <a:cubicBezTo>
                    <a:pt x="37" y="9"/>
                    <a:pt x="41" y="7"/>
                    <a:pt x="45" y="6"/>
                  </a:cubicBezTo>
                  <a:cubicBezTo>
                    <a:pt x="46" y="4"/>
                    <a:pt x="46" y="2"/>
                    <a:pt x="46" y="0"/>
                  </a:cubicBezTo>
                  <a:cubicBezTo>
                    <a:pt x="31" y="5"/>
                    <a:pt x="16" y="9"/>
                    <a:pt x="1" y="14"/>
                  </a:cubicBezTo>
                  <a:cubicBezTo>
                    <a:pt x="1" y="16"/>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3" hidden="1"/>
            <p:cNvSpPr>
              <a:spLocks/>
            </p:cNvSpPr>
            <p:nvPr userDrawn="1"/>
          </p:nvSpPr>
          <p:spPr bwMode="auto">
            <a:xfrm>
              <a:off x="3384" y="2960"/>
              <a:ext cx="94" cy="57"/>
            </a:xfrm>
            <a:custGeom>
              <a:avLst/>
              <a:gdLst>
                <a:gd name="T0" fmla="*/ 40 w 40"/>
                <a:gd name="T1" fmla="*/ 5 h 24"/>
                <a:gd name="T2" fmla="*/ 39 w 40"/>
                <a:gd name="T3" fmla="*/ 0 h 24"/>
                <a:gd name="T4" fmla="*/ 33 w 40"/>
                <a:gd name="T5" fmla="*/ 2 h 24"/>
                <a:gd name="T6" fmla="*/ 0 w 40"/>
                <a:gd name="T7" fmla="*/ 17 h 24"/>
                <a:gd name="T8" fmla="*/ 1 w 40"/>
                <a:gd name="T9" fmla="*/ 24 h 24"/>
                <a:gd name="T10" fmla="*/ 11 w 40"/>
                <a:gd name="T11" fmla="*/ 18 h 24"/>
                <a:gd name="T12" fmla="*/ 40 w 4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5"/>
                  </a:moveTo>
                  <a:cubicBezTo>
                    <a:pt x="40" y="3"/>
                    <a:pt x="39" y="1"/>
                    <a:pt x="39" y="0"/>
                  </a:cubicBezTo>
                  <a:cubicBezTo>
                    <a:pt x="37" y="0"/>
                    <a:pt x="35" y="1"/>
                    <a:pt x="33" y="2"/>
                  </a:cubicBezTo>
                  <a:cubicBezTo>
                    <a:pt x="21" y="6"/>
                    <a:pt x="10" y="11"/>
                    <a:pt x="0" y="17"/>
                  </a:cubicBezTo>
                  <a:cubicBezTo>
                    <a:pt x="1" y="24"/>
                    <a:pt x="1" y="24"/>
                    <a:pt x="1" y="24"/>
                  </a:cubicBezTo>
                  <a:cubicBezTo>
                    <a:pt x="4" y="22"/>
                    <a:pt x="7" y="20"/>
                    <a:pt x="11" y="18"/>
                  </a:cubicBezTo>
                  <a:cubicBezTo>
                    <a:pt x="20" y="12"/>
                    <a:pt x="30" y="8"/>
                    <a:pt x="4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64" hidden="1"/>
            <p:cNvSpPr>
              <a:spLocks/>
            </p:cNvSpPr>
            <p:nvPr userDrawn="1"/>
          </p:nvSpPr>
          <p:spPr bwMode="auto">
            <a:xfrm>
              <a:off x="3623" y="2879"/>
              <a:ext cx="125" cy="48"/>
            </a:xfrm>
            <a:custGeom>
              <a:avLst/>
              <a:gdLst>
                <a:gd name="T0" fmla="*/ 0 w 53"/>
                <a:gd name="T1" fmla="*/ 15 h 20"/>
                <a:gd name="T2" fmla="*/ 1 w 53"/>
                <a:gd name="T3" fmla="*/ 20 h 20"/>
                <a:gd name="T4" fmla="*/ 18 w 53"/>
                <a:gd name="T5" fmla="*/ 15 h 20"/>
                <a:gd name="T6" fmla="*/ 53 w 53"/>
                <a:gd name="T7" fmla="*/ 5 h 20"/>
                <a:gd name="T8" fmla="*/ 52 w 53"/>
                <a:gd name="T9" fmla="*/ 0 h 20"/>
                <a:gd name="T10" fmla="*/ 32 w 53"/>
                <a:gd name="T11" fmla="*/ 5 h 20"/>
                <a:gd name="T12" fmla="*/ 0 w 53"/>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0" y="15"/>
                  </a:moveTo>
                  <a:cubicBezTo>
                    <a:pt x="1" y="16"/>
                    <a:pt x="1" y="18"/>
                    <a:pt x="1" y="20"/>
                  </a:cubicBezTo>
                  <a:cubicBezTo>
                    <a:pt x="7" y="19"/>
                    <a:pt x="12" y="17"/>
                    <a:pt x="18" y="15"/>
                  </a:cubicBezTo>
                  <a:cubicBezTo>
                    <a:pt x="30" y="12"/>
                    <a:pt x="42" y="9"/>
                    <a:pt x="53" y="5"/>
                  </a:cubicBezTo>
                  <a:cubicBezTo>
                    <a:pt x="52" y="0"/>
                    <a:pt x="52" y="0"/>
                    <a:pt x="52" y="0"/>
                  </a:cubicBezTo>
                  <a:cubicBezTo>
                    <a:pt x="45" y="2"/>
                    <a:pt x="38" y="3"/>
                    <a:pt x="32" y="5"/>
                  </a:cubicBezTo>
                  <a:cubicBezTo>
                    <a:pt x="21" y="8"/>
                    <a:pt x="11" y="11"/>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65" hidden="1"/>
            <p:cNvSpPr>
              <a:spLocks/>
            </p:cNvSpPr>
            <p:nvPr userDrawn="1"/>
          </p:nvSpPr>
          <p:spPr bwMode="auto">
            <a:xfrm>
              <a:off x="3166" y="3046"/>
              <a:ext cx="158" cy="88"/>
            </a:xfrm>
            <a:custGeom>
              <a:avLst/>
              <a:gdLst>
                <a:gd name="T0" fmla="*/ 58 w 67"/>
                <a:gd name="T1" fmla="*/ 11 h 37"/>
                <a:gd name="T2" fmla="*/ 65 w 67"/>
                <a:gd name="T3" fmla="*/ 6 h 37"/>
                <a:gd name="T4" fmla="*/ 67 w 67"/>
                <a:gd name="T5" fmla="*/ 0 h 37"/>
                <a:gd name="T6" fmla="*/ 46 w 67"/>
                <a:gd name="T7" fmla="*/ 15 h 37"/>
                <a:gd name="T8" fmla="*/ 1 w 67"/>
                <a:gd name="T9" fmla="*/ 34 h 37"/>
                <a:gd name="T10" fmla="*/ 0 w 67"/>
                <a:gd name="T11" fmla="*/ 37 h 37"/>
                <a:gd name="T12" fmla="*/ 38 w 67"/>
                <a:gd name="T13" fmla="*/ 22 h 37"/>
                <a:gd name="T14" fmla="*/ 58 w 6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58" y="11"/>
                  </a:moveTo>
                  <a:cubicBezTo>
                    <a:pt x="60" y="9"/>
                    <a:pt x="63" y="8"/>
                    <a:pt x="65" y="6"/>
                  </a:cubicBezTo>
                  <a:cubicBezTo>
                    <a:pt x="67" y="0"/>
                    <a:pt x="67" y="0"/>
                    <a:pt x="67" y="0"/>
                  </a:cubicBezTo>
                  <a:cubicBezTo>
                    <a:pt x="60" y="6"/>
                    <a:pt x="54" y="11"/>
                    <a:pt x="46" y="15"/>
                  </a:cubicBezTo>
                  <a:cubicBezTo>
                    <a:pt x="31" y="22"/>
                    <a:pt x="16" y="28"/>
                    <a:pt x="1" y="34"/>
                  </a:cubicBezTo>
                  <a:cubicBezTo>
                    <a:pt x="0" y="37"/>
                    <a:pt x="0" y="37"/>
                    <a:pt x="0" y="37"/>
                  </a:cubicBezTo>
                  <a:cubicBezTo>
                    <a:pt x="13" y="32"/>
                    <a:pt x="25" y="27"/>
                    <a:pt x="38" y="22"/>
                  </a:cubicBezTo>
                  <a:cubicBezTo>
                    <a:pt x="45" y="19"/>
                    <a:pt x="51" y="15"/>
                    <a:pt x="58" y="1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66" hidden="1"/>
            <p:cNvSpPr>
              <a:spLocks/>
            </p:cNvSpPr>
            <p:nvPr userDrawn="1"/>
          </p:nvSpPr>
          <p:spPr bwMode="auto">
            <a:xfrm>
              <a:off x="3263" y="2729"/>
              <a:ext cx="47" cy="19"/>
            </a:xfrm>
            <a:custGeom>
              <a:avLst/>
              <a:gdLst>
                <a:gd name="T0" fmla="*/ 2 w 20"/>
                <a:gd name="T1" fmla="*/ 0 h 8"/>
                <a:gd name="T2" fmla="*/ 0 w 20"/>
                <a:gd name="T3" fmla="*/ 8 h 8"/>
                <a:gd name="T4" fmla="*/ 20 w 20"/>
                <a:gd name="T5" fmla="*/ 0 h 8"/>
                <a:gd name="T6" fmla="*/ 2 w 20"/>
                <a:gd name="T7" fmla="*/ 0 h 8"/>
              </a:gdLst>
              <a:ahLst/>
              <a:cxnLst>
                <a:cxn ang="0">
                  <a:pos x="T0" y="T1"/>
                </a:cxn>
                <a:cxn ang="0">
                  <a:pos x="T2" y="T3"/>
                </a:cxn>
                <a:cxn ang="0">
                  <a:pos x="T4" y="T5"/>
                </a:cxn>
                <a:cxn ang="0">
                  <a:pos x="T6" y="T7"/>
                </a:cxn>
              </a:cxnLst>
              <a:rect l="0" t="0" r="r" b="b"/>
              <a:pathLst>
                <a:path w="20" h="8">
                  <a:moveTo>
                    <a:pt x="2" y="0"/>
                  </a:moveTo>
                  <a:cubicBezTo>
                    <a:pt x="0" y="8"/>
                    <a:pt x="0" y="8"/>
                    <a:pt x="0" y="8"/>
                  </a:cubicBezTo>
                  <a:cubicBezTo>
                    <a:pt x="6" y="5"/>
                    <a:pt x="13" y="3"/>
                    <a:pt x="20" y="0"/>
                  </a:cubicBez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67" hidden="1"/>
            <p:cNvSpPr>
              <a:spLocks/>
            </p:cNvSpPr>
            <p:nvPr userDrawn="1"/>
          </p:nvSpPr>
          <p:spPr bwMode="auto">
            <a:xfrm>
              <a:off x="3249" y="2729"/>
              <a:ext cx="170" cy="79"/>
            </a:xfrm>
            <a:custGeom>
              <a:avLst/>
              <a:gdLst>
                <a:gd name="T0" fmla="*/ 38 w 72"/>
                <a:gd name="T1" fmla="*/ 13 h 33"/>
                <a:gd name="T2" fmla="*/ 72 w 72"/>
                <a:gd name="T3" fmla="*/ 0 h 33"/>
                <a:gd name="T4" fmla="*/ 72 w 72"/>
                <a:gd name="T5" fmla="*/ 0 h 33"/>
                <a:gd name="T6" fmla="*/ 54 w 72"/>
                <a:gd name="T7" fmla="*/ 0 h 33"/>
                <a:gd name="T8" fmla="*/ 41 w 72"/>
                <a:gd name="T9" fmla="*/ 6 h 33"/>
                <a:gd name="T10" fmla="*/ 13 w 72"/>
                <a:gd name="T11" fmla="*/ 19 h 33"/>
                <a:gd name="T12" fmla="*/ 1 w 72"/>
                <a:gd name="T13" fmla="*/ 27 h 33"/>
                <a:gd name="T14" fmla="*/ 0 w 72"/>
                <a:gd name="T15" fmla="*/ 33 h 33"/>
                <a:gd name="T16" fmla="*/ 12 w 72"/>
                <a:gd name="T17" fmla="*/ 27 h 33"/>
                <a:gd name="T18" fmla="*/ 38 w 72"/>
                <a:gd name="T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3">
                  <a:moveTo>
                    <a:pt x="38" y="13"/>
                  </a:moveTo>
                  <a:cubicBezTo>
                    <a:pt x="49" y="9"/>
                    <a:pt x="61" y="5"/>
                    <a:pt x="72" y="0"/>
                  </a:cubicBezTo>
                  <a:cubicBezTo>
                    <a:pt x="72" y="0"/>
                    <a:pt x="72" y="0"/>
                    <a:pt x="72" y="0"/>
                  </a:cubicBezTo>
                  <a:cubicBezTo>
                    <a:pt x="54" y="0"/>
                    <a:pt x="54" y="0"/>
                    <a:pt x="54" y="0"/>
                  </a:cubicBezTo>
                  <a:cubicBezTo>
                    <a:pt x="50" y="2"/>
                    <a:pt x="45" y="4"/>
                    <a:pt x="41" y="6"/>
                  </a:cubicBezTo>
                  <a:cubicBezTo>
                    <a:pt x="31" y="10"/>
                    <a:pt x="22" y="15"/>
                    <a:pt x="13" y="19"/>
                  </a:cubicBezTo>
                  <a:cubicBezTo>
                    <a:pt x="9" y="22"/>
                    <a:pt x="5" y="24"/>
                    <a:pt x="1" y="27"/>
                  </a:cubicBezTo>
                  <a:cubicBezTo>
                    <a:pt x="0" y="33"/>
                    <a:pt x="0" y="33"/>
                    <a:pt x="0" y="33"/>
                  </a:cubicBezTo>
                  <a:cubicBezTo>
                    <a:pt x="4" y="31"/>
                    <a:pt x="8" y="29"/>
                    <a:pt x="12" y="27"/>
                  </a:cubicBezTo>
                  <a:cubicBezTo>
                    <a:pt x="21" y="23"/>
                    <a:pt x="29" y="17"/>
                    <a:pt x="38" y="1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68" hidden="1"/>
            <p:cNvSpPr>
              <a:spLocks/>
            </p:cNvSpPr>
            <p:nvPr userDrawn="1"/>
          </p:nvSpPr>
          <p:spPr bwMode="auto">
            <a:xfrm>
              <a:off x="3256" y="2729"/>
              <a:ext cx="104" cy="48"/>
            </a:xfrm>
            <a:custGeom>
              <a:avLst/>
              <a:gdLst>
                <a:gd name="T0" fmla="*/ 44 w 44"/>
                <a:gd name="T1" fmla="*/ 0 h 20"/>
                <a:gd name="T2" fmla="*/ 30 w 44"/>
                <a:gd name="T3" fmla="*/ 0 h 20"/>
                <a:gd name="T4" fmla="*/ 1 w 44"/>
                <a:gd name="T5" fmla="*/ 13 h 20"/>
                <a:gd name="T6" fmla="*/ 0 w 44"/>
                <a:gd name="T7" fmla="*/ 20 h 20"/>
                <a:gd name="T8" fmla="*/ 25 w 44"/>
                <a:gd name="T9" fmla="*/ 8 h 20"/>
                <a:gd name="T10" fmla="*/ 44 w 44"/>
                <a:gd name="T11" fmla="*/ 0 h 20"/>
              </a:gdLst>
              <a:ahLst/>
              <a:cxnLst>
                <a:cxn ang="0">
                  <a:pos x="T0" y="T1"/>
                </a:cxn>
                <a:cxn ang="0">
                  <a:pos x="T2" y="T3"/>
                </a:cxn>
                <a:cxn ang="0">
                  <a:pos x="T4" y="T5"/>
                </a:cxn>
                <a:cxn ang="0">
                  <a:pos x="T6" y="T7"/>
                </a:cxn>
                <a:cxn ang="0">
                  <a:pos x="T8" y="T9"/>
                </a:cxn>
                <a:cxn ang="0">
                  <a:pos x="T10" y="T11"/>
                </a:cxn>
              </a:cxnLst>
              <a:rect l="0" t="0" r="r" b="b"/>
              <a:pathLst>
                <a:path w="44" h="20">
                  <a:moveTo>
                    <a:pt x="44" y="0"/>
                  </a:moveTo>
                  <a:cubicBezTo>
                    <a:pt x="30" y="0"/>
                    <a:pt x="30" y="0"/>
                    <a:pt x="30" y="0"/>
                  </a:cubicBezTo>
                  <a:cubicBezTo>
                    <a:pt x="20" y="4"/>
                    <a:pt x="11" y="9"/>
                    <a:pt x="1" y="13"/>
                  </a:cubicBezTo>
                  <a:cubicBezTo>
                    <a:pt x="0" y="20"/>
                    <a:pt x="0" y="20"/>
                    <a:pt x="0" y="20"/>
                  </a:cubicBezTo>
                  <a:cubicBezTo>
                    <a:pt x="8" y="16"/>
                    <a:pt x="16" y="12"/>
                    <a:pt x="25" y="8"/>
                  </a:cubicBezTo>
                  <a:cubicBezTo>
                    <a:pt x="32" y="5"/>
                    <a:pt x="38" y="3"/>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69" hidden="1"/>
            <p:cNvSpPr>
              <a:spLocks/>
            </p:cNvSpPr>
            <p:nvPr userDrawn="1"/>
          </p:nvSpPr>
          <p:spPr bwMode="auto">
            <a:xfrm>
              <a:off x="3504" y="2894"/>
              <a:ext cx="109" cy="47"/>
            </a:xfrm>
            <a:custGeom>
              <a:avLst/>
              <a:gdLst>
                <a:gd name="T0" fmla="*/ 0 w 46"/>
                <a:gd name="T1" fmla="*/ 20 h 20"/>
                <a:gd name="T2" fmla="*/ 32 w 46"/>
                <a:gd name="T3" fmla="*/ 10 h 20"/>
                <a:gd name="T4" fmla="*/ 45 w 46"/>
                <a:gd name="T5" fmla="*/ 6 h 20"/>
                <a:gd name="T6" fmla="*/ 46 w 46"/>
                <a:gd name="T7" fmla="*/ 0 h 20"/>
                <a:gd name="T8" fmla="*/ 1 w 46"/>
                <a:gd name="T9" fmla="*/ 15 h 20"/>
                <a:gd name="T10" fmla="*/ 0 w 46"/>
                <a:gd name="T11" fmla="*/ 20 h 20"/>
              </a:gdLst>
              <a:ahLst/>
              <a:cxnLst>
                <a:cxn ang="0">
                  <a:pos x="T0" y="T1"/>
                </a:cxn>
                <a:cxn ang="0">
                  <a:pos x="T2" y="T3"/>
                </a:cxn>
                <a:cxn ang="0">
                  <a:pos x="T4" y="T5"/>
                </a:cxn>
                <a:cxn ang="0">
                  <a:pos x="T6" y="T7"/>
                </a:cxn>
                <a:cxn ang="0">
                  <a:pos x="T8" y="T9"/>
                </a:cxn>
                <a:cxn ang="0">
                  <a:pos x="T10" y="T11"/>
                </a:cxn>
              </a:cxnLst>
              <a:rect l="0" t="0" r="r" b="b"/>
              <a:pathLst>
                <a:path w="46" h="20">
                  <a:moveTo>
                    <a:pt x="0" y="20"/>
                  </a:moveTo>
                  <a:cubicBezTo>
                    <a:pt x="11" y="16"/>
                    <a:pt x="22" y="13"/>
                    <a:pt x="32" y="10"/>
                  </a:cubicBezTo>
                  <a:cubicBezTo>
                    <a:pt x="37" y="8"/>
                    <a:pt x="41" y="7"/>
                    <a:pt x="45" y="6"/>
                  </a:cubicBezTo>
                  <a:cubicBezTo>
                    <a:pt x="46" y="4"/>
                    <a:pt x="46" y="2"/>
                    <a:pt x="46" y="0"/>
                  </a:cubicBezTo>
                  <a:cubicBezTo>
                    <a:pt x="31" y="4"/>
                    <a:pt x="16" y="10"/>
                    <a:pt x="1" y="15"/>
                  </a:cubicBezTo>
                  <a:cubicBezTo>
                    <a:pt x="1" y="17"/>
                    <a:pt x="0" y="18"/>
                    <a:pt x="0" y="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70" hidden="1"/>
            <p:cNvSpPr>
              <a:spLocks/>
            </p:cNvSpPr>
            <p:nvPr userDrawn="1"/>
          </p:nvSpPr>
          <p:spPr bwMode="auto">
            <a:xfrm>
              <a:off x="3620" y="2855"/>
              <a:ext cx="123" cy="50"/>
            </a:xfrm>
            <a:custGeom>
              <a:avLst/>
              <a:gdLst>
                <a:gd name="T0" fmla="*/ 0 w 52"/>
                <a:gd name="T1" fmla="*/ 15 h 21"/>
                <a:gd name="T2" fmla="*/ 1 w 52"/>
                <a:gd name="T3" fmla="*/ 21 h 21"/>
                <a:gd name="T4" fmla="*/ 38 w 52"/>
                <a:gd name="T5" fmla="*/ 10 h 21"/>
                <a:gd name="T6" fmla="*/ 52 w 52"/>
                <a:gd name="T7" fmla="*/ 5 h 21"/>
                <a:gd name="T8" fmla="*/ 51 w 52"/>
                <a:gd name="T9" fmla="*/ 0 h 21"/>
                <a:gd name="T10" fmla="*/ 10 w 52"/>
                <a:gd name="T11" fmla="*/ 12 h 21"/>
                <a:gd name="T12" fmla="*/ 0 w 5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0" y="15"/>
                  </a:moveTo>
                  <a:cubicBezTo>
                    <a:pt x="0" y="17"/>
                    <a:pt x="1" y="19"/>
                    <a:pt x="1" y="21"/>
                  </a:cubicBezTo>
                  <a:cubicBezTo>
                    <a:pt x="13" y="17"/>
                    <a:pt x="26" y="13"/>
                    <a:pt x="38" y="10"/>
                  </a:cubicBezTo>
                  <a:cubicBezTo>
                    <a:pt x="43" y="8"/>
                    <a:pt x="47" y="7"/>
                    <a:pt x="52" y="5"/>
                  </a:cubicBezTo>
                  <a:cubicBezTo>
                    <a:pt x="51" y="0"/>
                    <a:pt x="51" y="0"/>
                    <a:pt x="51" y="0"/>
                  </a:cubicBezTo>
                  <a:cubicBezTo>
                    <a:pt x="37" y="4"/>
                    <a:pt x="23" y="7"/>
                    <a:pt x="10" y="12"/>
                  </a:cubicBezTo>
                  <a:cubicBezTo>
                    <a:pt x="7" y="13"/>
                    <a:pt x="3" y="14"/>
                    <a:pt x="0" y="1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71" hidden="1"/>
            <p:cNvSpPr>
              <a:spLocks/>
            </p:cNvSpPr>
            <p:nvPr userDrawn="1"/>
          </p:nvSpPr>
          <p:spPr bwMode="auto">
            <a:xfrm>
              <a:off x="3175" y="3015"/>
              <a:ext cx="157" cy="86"/>
            </a:xfrm>
            <a:custGeom>
              <a:avLst/>
              <a:gdLst>
                <a:gd name="T0" fmla="*/ 58 w 66"/>
                <a:gd name="T1" fmla="*/ 10 h 36"/>
                <a:gd name="T2" fmla="*/ 64 w 66"/>
                <a:gd name="T3" fmla="*/ 6 h 36"/>
                <a:gd name="T4" fmla="*/ 66 w 66"/>
                <a:gd name="T5" fmla="*/ 0 h 36"/>
                <a:gd name="T6" fmla="*/ 37 w 66"/>
                <a:gd name="T7" fmla="*/ 18 h 36"/>
                <a:gd name="T8" fmla="*/ 0 w 66"/>
                <a:gd name="T9" fmla="*/ 34 h 36"/>
                <a:gd name="T10" fmla="*/ 0 w 66"/>
                <a:gd name="T11" fmla="*/ 36 h 36"/>
                <a:gd name="T12" fmla="*/ 13 w 66"/>
                <a:gd name="T13" fmla="*/ 31 h 36"/>
                <a:gd name="T14" fmla="*/ 58 w 66"/>
                <a:gd name="T15" fmla="*/ 1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58" y="10"/>
                  </a:moveTo>
                  <a:cubicBezTo>
                    <a:pt x="60" y="9"/>
                    <a:pt x="62" y="7"/>
                    <a:pt x="64" y="6"/>
                  </a:cubicBezTo>
                  <a:cubicBezTo>
                    <a:pt x="66" y="0"/>
                    <a:pt x="66" y="0"/>
                    <a:pt x="66" y="0"/>
                  </a:cubicBezTo>
                  <a:cubicBezTo>
                    <a:pt x="57" y="6"/>
                    <a:pt x="47" y="13"/>
                    <a:pt x="37" y="18"/>
                  </a:cubicBezTo>
                  <a:cubicBezTo>
                    <a:pt x="25" y="24"/>
                    <a:pt x="13" y="29"/>
                    <a:pt x="0" y="34"/>
                  </a:cubicBezTo>
                  <a:cubicBezTo>
                    <a:pt x="0" y="36"/>
                    <a:pt x="0" y="36"/>
                    <a:pt x="0" y="36"/>
                  </a:cubicBezTo>
                  <a:cubicBezTo>
                    <a:pt x="4" y="35"/>
                    <a:pt x="9" y="33"/>
                    <a:pt x="13" y="31"/>
                  </a:cubicBezTo>
                  <a:cubicBezTo>
                    <a:pt x="28" y="24"/>
                    <a:pt x="43" y="18"/>
                    <a:pt x="58" y="1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72" hidden="1"/>
            <p:cNvSpPr>
              <a:spLocks/>
            </p:cNvSpPr>
            <p:nvPr userDrawn="1"/>
          </p:nvSpPr>
          <p:spPr bwMode="auto">
            <a:xfrm>
              <a:off x="3379" y="2941"/>
              <a:ext cx="94" cy="55"/>
            </a:xfrm>
            <a:custGeom>
              <a:avLst/>
              <a:gdLst>
                <a:gd name="T0" fmla="*/ 40 w 40"/>
                <a:gd name="T1" fmla="*/ 4 h 23"/>
                <a:gd name="T2" fmla="*/ 39 w 40"/>
                <a:gd name="T3" fmla="*/ 0 h 23"/>
                <a:gd name="T4" fmla="*/ 37 w 40"/>
                <a:gd name="T5" fmla="*/ 0 h 23"/>
                <a:gd name="T6" fmla="*/ 0 w 40"/>
                <a:gd name="T7" fmla="*/ 18 h 23"/>
                <a:gd name="T8" fmla="*/ 0 w 40"/>
                <a:gd name="T9" fmla="*/ 19 h 23"/>
                <a:gd name="T10" fmla="*/ 1 w 40"/>
                <a:gd name="T11" fmla="*/ 23 h 23"/>
                <a:gd name="T12" fmla="*/ 9 w 40"/>
                <a:gd name="T13" fmla="*/ 18 h 23"/>
                <a:gd name="T14" fmla="*/ 40 w 4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3">
                  <a:moveTo>
                    <a:pt x="40" y="4"/>
                  </a:moveTo>
                  <a:cubicBezTo>
                    <a:pt x="40" y="3"/>
                    <a:pt x="40" y="1"/>
                    <a:pt x="39" y="0"/>
                  </a:cubicBezTo>
                  <a:cubicBezTo>
                    <a:pt x="38" y="0"/>
                    <a:pt x="38" y="0"/>
                    <a:pt x="37" y="0"/>
                  </a:cubicBezTo>
                  <a:cubicBezTo>
                    <a:pt x="24" y="5"/>
                    <a:pt x="11" y="11"/>
                    <a:pt x="0" y="18"/>
                  </a:cubicBezTo>
                  <a:cubicBezTo>
                    <a:pt x="0" y="18"/>
                    <a:pt x="0" y="18"/>
                    <a:pt x="0" y="19"/>
                  </a:cubicBezTo>
                  <a:cubicBezTo>
                    <a:pt x="1" y="23"/>
                    <a:pt x="1" y="23"/>
                    <a:pt x="1" y="23"/>
                  </a:cubicBezTo>
                  <a:cubicBezTo>
                    <a:pt x="4" y="21"/>
                    <a:pt x="6" y="20"/>
                    <a:pt x="9" y="18"/>
                  </a:cubicBezTo>
                  <a:cubicBezTo>
                    <a:pt x="19" y="13"/>
                    <a:pt x="30" y="8"/>
                    <a:pt x="40"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73" hidden="1"/>
            <p:cNvSpPr>
              <a:spLocks/>
            </p:cNvSpPr>
            <p:nvPr userDrawn="1"/>
          </p:nvSpPr>
          <p:spPr bwMode="auto">
            <a:xfrm>
              <a:off x="3183" y="2986"/>
              <a:ext cx="153" cy="84"/>
            </a:xfrm>
            <a:custGeom>
              <a:avLst/>
              <a:gdLst>
                <a:gd name="T0" fmla="*/ 52 w 65"/>
                <a:gd name="T1" fmla="*/ 12 h 35"/>
                <a:gd name="T2" fmla="*/ 64 w 65"/>
                <a:gd name="T3" fmla="*/ 5 h 35"/>
                <a:gd name="T4" fmla="*/ 65 w 65"/>
                <a:gd name="T5" fmla="*/ 0 h 35"/>
                <a:gd name="T6" fmla="*/ 61 w 65"/>
                <a:gd name="T7" fmla="*/ 2 h 35"/>
                <a:gd name="T8" fmla="*/ 16 w 65"/>
                <a:gd name="T9" fmla="*/ 26 h 35"/>
                <a:gd name="T10" fmla="*/ 1 w 65"/>
                <a:gd name="T11" fmla="*/ 32 h 35"/>
                <a:gd name="T12" fmla="*/ 0 w 65"/>
                <a:gd name="T13" fmla="*/ 35 h 35"/>
                <a:gd name="T14" fmla="*/ 26 w 65"/>
                <a:gd name="T15" fmla="*/ 24 h 35"/>
                <a:gd name="T16" fmla="*/ 52 w 65"/>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5">
                  <a:moveTo>
                    <a:pt x="52" y="12"/>
                  </a:moveTo>
                  <a:cubicBezTo>
                    <a:pt x="56" y="10"/>
                    <a:pt x="60" y="8"/>
                    <a:pt x="64" y="5"/>
                  </a:cubicBezTo>
                  <a:cubicBezTo>
                    <a:pt x="65" y="0"/>
                    <a:pt x="65" y="0"/>
                    <a:pt x="65" y="0"/>
                  </a:cubicBezTo>
                  <a:cubicBezTo>
                    <a:pt x="64" y="1"/>
                    <a:pt x="62" y="1"/>
                    <a:pt x="61" y="2"/>
                  </a:cubicBezTo>
                  <a:cubicBezTo>
                    <a:pt x="46" y="11"/>
                    <a:pt x="32" y="20"/>
                    <a:pt x="16" y="26"/>
                  </a:cubicBezTo>
                  <a:cubicBezTo>
                    <a:pt x="11" y="28"/>
                    <a:pt x="6" y="30"/>
                    <a:pt x="1" y="32"/>
                  </a:cubicBezTo>
                  <a:cubicBezTo>
                    <a:pt x="0" y="35"/>
                    <a:pt x="0" y="35"/>
                    <a:pt x="0" y="35"/>
                  </a:cubicBezTo>
                  <a:cubicBezTo>
                    <a:pt x="9" y="31"/>
                    <a:pt x="18" y="28"/>
                    <a:pt x="26" y="24"/>
                  </a:cubicBezTo>
                  <a:cubicBezTo>
                    <a:pt x="35" y="20"/>
                    <a:pt x="44" y="17"/>
                    <a:pt x="52"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74" hidden="1"/>
            <p:cNvSpPr>
              <a:spLocks/>
            </p:cNvSpPr>
            <p:nvPr userDrawn="1"/>
          </p:nvSpPr>
          <p:spPr bwMode="auto">
            <a:xfrm>
              <a:off x="3618" y="2832"/>
              <a:ext cx="118" cy="50"/>
            </a:xfrm>
            <a:custGeom>
              <a:avLst/>
              <a:gdLst>
                <a:gd name="T0" fmla="*/ 0 w 50"/>
                <a:gd name="T1" fmla="*/ 16 h 21"/>
                <a:gd name="T2" fmla="*/ 1 w 50"/>
                <a:gd name="T3" fmla="*/ 21 h 21"/>
                <a:gd name="T4" fmla="*/ 49 w 50"/>
                <a:gd name="T5" fmla="*/ 6 h 21"/>
                <a:gd name="T6" fmla="*/ 50 w 50"/>
                <a:gd name="T7" fmla="*/ 5 h 21"/>
                <a:gd name="T8" fmla="*/ 49 w 50"/>
                <a:gd name="T9" fmla="*/ 0 h 21"/>
                <a:gd name="T10" fmla="*/ 5 w 50"/>
                <a:gd name="T11" fmla="*/ 14 h 21"/>
                <a:gd name="T12" fmla="*/ 0 w 5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0" y="16"/>
                  </a:moveTo>
                  <a:cubicBezTo>
                    <a:pt x="0" y="18"/>
                    <a:pt x="0" y="20"/>
                    <a:pt x="1" y="21"/>
                  </a:cubicBezTo>
                  <a:cubicBezTo>
                    <a:pt x="17" y="16"/>
                    <a:pt x="33" y="11"/>
                    <a:pt x="49" y="6"/>
                  </a:cubicBezTo>
                  <a:cubicBezTo>
                    <a:pt x="49" y="6"/>
                    <a:pt x="50" y="6"/>
                    <a:pt x="50" y="5"/>
                  </a:cubicBezTo>
                  <a:cubicBezTo>
                    <a:pt x="49" y="0"/>
                    <a:pt x="49" y="0"/>
                    <a:pt x="49" y="0"/>
                  </a:cubicBezTo>
                  <a:cubicBezTo>
                    <a:pt x="34" y="5"/>
                    <a:pt x="19" y="9"/>
                    <a:pt x="5" y="14"/>
                  </a:cubicBezTo>
                  <a:cubicBezTo>
                    <a:pt x="3" y="15"/>
                    <a:pt x="2" y="15"/>
                    <a:pt x="0"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75" hidden="1"/>
            <p:cNvSpPr>
              <a:spLocks/>
            </p:cNvSpPr>
            <p:nvPr userDrawn="1"/>
          </p:nvSpPr>
          <p:spPr bwMode="auto">
            <a:xfrm>
              <a:off x="3374" y="2922"/>
              <a:ext cx="97" cy="52"/>
            </a:xfrm>
            <a:custGeom>
              <a:avLst/>
              <a:gdLst>
                <a:gd name="T0" fmla="*/ 41 w 41"/>
                <a:gd name="T1" fmla="*/ 6 h 22"/>
                <a:gd name="T2" fmla="*/ 40 w 41"/>
                <a:gd name="T3" fmla="*/ 0 h 22"/>
                <a:gd name="T4" fmla="*/ 25 w 41"/>
                <a:gd name="T5" fmla="*/ 6 h 22"/>
                <a:gd name="T6" fmla="*/ 0 w 41"/>
                <a:gd name="T7" fmla="*/ 18 h 22"/>
                <a:gd name="T8" fmla="*/ 1 w 41"/>
                <a:gd name="T9" fmla="*/ 22 h 22"/>
                <a:gd name="T10" fmla="*/ 7 w 41"/>
                <a:gd name="T11" fmla="*/ 20 h 22"/>
                <a:gd name="T12" fmla="*/ 41 w 41"/>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1" y="6"/>
                  </a:moveTo>
                  <a:cubicBezTo>
                    <a:pt x="40" y="4"/>
                    <a:pt x="40" y="2"/>
                    <a:pt x="40" y="0"/>
                  </a:cubicBezTo>
                  <a:cubicBezTo>
                    <a:pt x="35" y="2"/>
                    <a:pt x="30" y="4"/>
                    <a:pt x="25" y="6"/>
                  </a:cubicBezTo>
                  <a:cubicBezTo>
                    <a:pt x="16" y="9"/>
                    <a:pt x="8" y="14"/>
                    <a:pt x="0" y="18"/>
                  </a:cubicBezTo>
                  <a:cubicBezTo>
                    <a:pt x="0" y="19"/>
                    <a:pt x="0" y="21"/>
                    <a:pt x="1" y="22"/>
                  </a:cubicBezTo>
                  <a:cubicBezTo>
                    <a:pt x="3" y="21"/>
                    <a:pt x="5" y="21"/>
                    <a:pt x="7" y="20"/>
                  </a:cubicBezTo>
                  <a:cubicBezTo>
                    <a:pt x="18" y="15"/>
                    <a:pt x="29" y="10"/>
                    <a:pt x="41"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6" hidden="1"/>
            <p:cNvSpPr>
              <a:spLocks/>
            </p:cNvSpPr>
            <p:nvPr userDrawn="1"/>
          </p:nvSpPr>
          <p:spPr bwMode="auto">
            <a:xfrm>
              <a:off x="3509" y="2870"/>
              <a:ext cx="109" cy="52"/>
            </a:xfrm>
            <a:custGeom>
              <a:avLst/>
              <a:gdLst>
                <a:gd name="T0" fmla="*/ 0 w 46"/>
                <a:gd name="T1" fmla="*/ 22 h 22"/>
                <a:gd name="T2" fmla="*/ 26 w 46"/>
                <a:gd name="T3" fmla="*/ 12 h 22"/>
                <a:gd name="T4" fmla="*/ 45 w 46"/>
                <a:gd name="T5" fmla="*/ 6 h 22"/>
                <a:gd name="T6" fmla="*/ 46 w 46"/>
                <a:gd name="T7" fmla="*/ 0 h 22"/>
                <a:gd name="T8" fmla="*/ 1 w 46"/>
                <a:gd name="T9" fmla="*/ 16 h 22"/>
                <a:gd name="T10" fmla="*/ 1 w 46"/>
                <a:gd name="T11" fmla="*/ 16 h 22"/>
                <a:gd name="T12" fmla="*/ 0 w 4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6" h="22">
                  <a:moveTo>
                    <a:pt x="0" y="22"/>
                  </a:moveTo>
                  <a:cubicBezTo>
                    <a:pt x="8" y="19"/>
                    <a:pt x="17" y="15"/>
                    <a:pt x="26" y="12"/>
                  </a:cubicBezTo>
                  <a:cubicBezTo>
                    <a:pt x="32" y="10"/>
                    <a:pt x="38" y="8"/>
                    <a:pt x="45" y="6"/>
                  </a:cubicBezTo>
                  <a:cubicBezTo>
                    <a:pt x="45" y="4"/>
                    <a:pt x="45" y="2"/>
                    <a:pt x="46" y="0"/>
                  </a:cubicBezTo>
                  <a:cubicBezTo>
                    <a:pt x="31" y="5"/>
                    <a:pt x="16" y="10"/>
                    <a:pt x="1" y="16"/>
                  </a:cubicBezTo>
                  <a:cubicBezTo>
                    <a:pt x="1" y="16"/>
                    <a:pt x="1" y="16"/>
                    <a:pt x="1" y="16"/>
                  </a:cubicBezTo>
                  <a:cubicBezTo>
                    <a:pt x="1" y="18"/>
                    <a:pt x="0" y="20"/>
                    <a:pt x="0"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77" hidden="1"/>
            <p:cNvSpPr>
              <a:spLocks/>
            </p:cNvSpPr>
            <p:nvPr userDrawn="1"/>
          </p:nvSpPr>
          <p:spPr bwMode="auto">
            <a:xfrm>
              <a:off x="3154" y="2213"/>
              <a:ext cx="667" cy="454"/>
            </a:xfrm>
            <a:custGeom>
              <a:avLst/>
              <a:gdLst>
                <a:gd name="T0" fmla="*/ 0 w 282"/>
                <a:gd name="T1" fmla="*/ 0 h 191"/>
                <a:gd name="T2" fmla="*/ 59 w 282"/>
                <a:gd name="T3" fmla="*/ 0 h 191"/>
                <a:gd name="T4" fmla="*/ 78 w 282"/>
                <a:gd name="T5" fmla="*/ 83 h 191"/>
                <a:gd name="T6" fmla="*/ 86 w 282"/>
                <a:gd name="T7" fmla="*/ 133 h 191"/>
                <a:gd name="T8" fmla="*/ 96 w 282"/>
                <a:gd name="T9" fmla="*/ 83 h 191"/>
                <a:gd name="T10" fmla="*/ 115 w 282"/>
                <a:gd name="T11" fmla="*/ 0 h 191"/>
                <a:gd name="T12" fmla="*/ 166 w 282"/>
                <a:gd name="T13" fmla="*/ 0 h 191"/>
                <a:gd name="T14" fmla="*/ 187 w 282"/>
                <a:gd name="T15" fmla="*/ 83 h 191"/>
                <a:gd name="T16" fmla="*/ 196 w 282"/>
                <a:gd name="T17" fmla="*/ 133 h 191"/>
                <a:gd name="T18" fmla="*/ 204 w 282"/>
                <a:gd name="T19" fmla="*/ 84 h 191"/>
                <a:gd name="T20" fmla="*/ 223 w 282"/>
                <a:gd name="T21" fmla="*/ 0 h 191"/>
                <a:gd name="T22" fmla="*/ 282 w 282"/>
                <a:gd name="T23" fmla="*/ 0 h 191"/>
                <a:gd name="T24" fmla="*/ 234 w 282"/>
                <a:gd name="T25" fmla="*/ 191 h 191"/>
                <a:gd name="T26" fmla="*/ 170 w 282"/>
                <a:gd name="T27" fmla="*/ 191 h 191"/>
                <a:gd name="T28" fmla="*/ 152 w 282"/>
                <a:gd name="T29" fmla="*/ 121 h 191"/>
                <a:gd name="T30" fmla="*/ 141 w 282"/>
                <a:gd name="T31" fmla="*/ 62 h 191"/>
                <a:gd name="T32" fmla="*/ 131 w 282"/>
                <a:gd name="T33" fmla="*/ 116 h 191"/>
                <a:gd name="T34" fmla="*/ 113 w 282"/>
                <a:gd name="T35" fmla="*/ 191 h 191"/>
                <a:gd name="T36" fmla="*/ 48 w 282"/>
                <a:gd name="T37" fmla="*/ 191 h 191"/>
                <a:gd name="T38" fmla="*/ 0 w 282"/>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91">
                  <a:moveTo>
                    <a:pt x="0" y="0"/>
                  </a:moveTo>
                  <a:cubicBezTo>
                    <a:pt x="59" y="0"/>
                    <a:pt x="59" y="0"/>
                    <a:pt x="59" y="0"/>
                  </a:cubicBezTo>
                  <a:cubicBezTo>
                    <a:pt x="78" y="83"/>
                    <a:pt x="78" y="83"/>
                    <a:pt x="78" y="83"/>
                  </a:cubicBezTo>
                  <a:cubicBezTo>
                    <a:pt x="83" y="106"/>
                    <a:pt x="84" y="112"/>
                    <a:pt x="86" y="133"/>
                  </a:cubicBezTo>
                  <a:cubicBezTo>
                    <a:pt x="89" y="112"/>
                    <a:pt x="90" y="106"/>
                    <a:pt x="96" y="83"/>
                  </a:cubicBezTo>
                  <a:cubicBezTo>
                    <a:pt x="115" y="0"/>
                    <a:pt x="115" y="0"/>
                    <a:pt x="115" y="0"/>
                  </a:cubicBezTo>
                  <a:cubicBezTo>
                    <a:pt x="166" y="0"/>
                    <a:pt x="166" y="0"/>
                    <a:pt x="166" y="0"/>
                  </a:cubicBezTo>
                  <a:cubicBezTo>
                    <a:pt x="187" y="83"/>
                    <a:pt x="187" y="83"/>
                    <a:pt x="187" y="83"/>
                  </a:cubicBezTo>
                  <a:cubicBezTo>
                    <a:pt x="193" y="107"/>
                    <a:pt x="194" y="112"/>
                    <a:pt x="196" y="133"/>
                  </a:cubicBezTo>
                  <a:cubicBezTo>
                    <a:pt x="199" y="112"/>
                    <a:pt x="200" y="106"/>
                    <a:pt x="204" y="84"/>
                  </a:cubicBezTo>
                  <a:cubicBezTo>
                    <a:pt x="223" y="0"/>
                    <a:pt x="223" y="0"/>
                    <a:pt x="223" y="0"/>
                  </a:cubicBezTo>
                  <a:cubicBezTo>
                    <a:pt x="282" y="0"/>
                    <a:pt x="282" y="0"/>
                    <a:pt x="282" y="0"/>
                  </a:cubicBezTo>
                  <a:cubicBezTo>
                    <a:pt x="234" y="191"/>
                    <a:pt x="234" y="191"/>
                    <a:pt x="234" y="191"/>
                  </a:cubicBezTo>
                  <a:cubicBezTo>
                    <a:pt x="170" y="191"/>
                    <a:pt x="170" y="191"/>
                    <a:pt x="170" y="191"/>
                  </a:cubicBezTo>
                  <a:cubicBezTo>
                    <a:pt x="152" y="121"/>
                    <a:pt x="152" y="121"/>
                    <a:pt x="152" y="121"/>
                  </a:cubicBezTo>
                  <a:cubicBezTo>
                    <a:pt x="146" y="95"/>
                    <a:pt x="145" y="88"/>
                    <a:pt x="141" y="62"/>
                  </a:cubicBezTo>
                  <a:cubicBezTo>
                    <a:pt x="138" y="86"/>
                    <a:pt x="136" y="92"/>
                    <a:pt x="131" y="116"/>
                  </a:cubicBezTo>
                  <a:cubicBezTo>
                    <a:pt x="113" y="191"/>
                    <a:pt x="113" y="191"/>
                    <a:pt x="113" y="191"/>
                  </a:cubicBezTo>
                  <a:cubicBezTo>
                    <a:pt x="48" y="191"/>
                    <a:pt x="48" y="191"/>
                    <a:pt x="48" y="191"/>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78" hidden="1"/>
            <p:cNvSpPr>
              <a:spLocks/>
            </p:cNvSpPr>
            <p:nvPr userDrawn="1"/>
          </p:nvSpPr>
          <p:spPr bwMode="auto">
            <a:xfrm>
              <a:off x="3937" y="2218"/>
              <a:ext cx="227" cy="292"/>
            </a:xfrm>
            <a:custGeom>
              <a:avLst/>
              <a:gdLst>
                <a:gd name="T0" fmla="*/ 227 w 227"/>
                <a:gd name="T1" fmla="*/ 0 h 292"/>
                <a:gd name="T2" fmla="*/ 227 w 227"/>
                <a:gd name="T3" fmla="*/ 292 h 292"/>
                <a:gd name="T4" fmla="*/ 192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2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2" y="292"/>
                  </a:lnTo>
                  <a:lnTo>
                    <a:pt x="33" y="54"/>
                  </a:lnTo>
                  <a:lnTo>
                    <a:pt x="36" y="292"/>
                  </a:lnTo>
                  <a:lnTo>
                    <a:pt x="0" y="292"/>
                  </a:lnTo>
                  <a:lnTo>
                    <a:pt x="0" y="0"/>
                  </a:lnTo>
                  <a:lnTo>
                    <a:pt x="36" y="0"/>
                  </a:lnTo>
                  <a:lnTo>
                    <a:pt x="194" y="235"/>
                  </a:lnTo>
                  <a:lnTo>
                    <a:pt x="192"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79" hidden="1"/>
            <p:cNvSpPr>
              <a:spLocks noEditPoints="1"/>
            </p:cNvSpPr>
            <p:nvPr userDrawn="1"/>
          </p:nvSpPr>
          <p:spPr bwMode="auto">
            <a:xfrm>
              <a:off x="4197" y="2218"/>
              <a:ext cx="256" cy="292"/>
            </a:xfrm>
            <a:custGeom>
              <a:avLst/>
              <a:gdLst>
                <a:gd name="T0" fmla="*/ 173 w 256"/>
                <a:gd name="T1" fmla="*/ 171 h 292"/>
                <a:gd name="T2" fmla="*/ 130 w 256"/>
                <a:gd name="T3" fmla="*/ 50 h 292"/>
                <a:gd name="T4" fmla="*/ 86 w 256"/>
                <a:gd name="T5" fmla="*/ 171 h 292"/>
                <a:gd name="T6" fmla="*/ 173 w 256"/>
                <a:gd name="T7" fmla="*/ 171 h 292"/>
                <a:gd name="T8" fmla="*/ 185 w 256"/>
                <a:gd name="T9" fmla="*/ 204 h 292"/>
                <a:gd name="T10" fmla="*/ 74 w 256"/>
                <a:gd name="T11" fmla="*/ 204 h 292"/>
                <a:gd name="T12" fmla="*/ 41 w 256"/>
                <a:gd name="T13" fmla="*/ 292 h 292"/>
                <a:gd name="T14" fmla="*/ 0 w 256"/>
                <a:gd name="T15" fmla="*/ 292 h 292"/>
                <a:gd name="T16" fmla="*/ 109 w 256"/>
                <a:gd name="T17" fmla="*/ 0 h 292"/>
                <a:gd name="T18" fmla="*/ 152 w 256"/>
                <a:gd name="T19" fmla="*/ 0 h 292"/>
                <a:gd name="T20" fmla="*/ 256 w 256"/>
                <a:gd name="T21" fmla="*/ 292 h 292"/>
                <a:gd name="T22" fmla="*/ 216 w 256"/>
                <a:gd name="T23" fmla="*/ 292 h 292"/>
                <a:gd name="T24" fmla="*/ 185 w 256"/>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2">
                  <a:moveTo>
                    <a:pt x="173" y="171"/>
                  </a:moveTo>
                  <a:lnTo>
                    <a:pt x="130" y="50"/>
                  </a:lnTo>
                  <a:lnTo>
                    <a:pt x="86" y="171"/>
                  </a:lnTo>
                  <a:lnTo>
                    <a:pt x="173" y="171"/>
                  </a:lnTo>
                  <a:close/>
                  <a:moveTo>
                    <a:pt x="185" y="204"/>
                  </a:moveTo>
                  <a:lnTo>
                    <a:pt x="74" y="204"/>
                  </a:lnTo>
                  <a:lnTo>
                    <a:pt x="41" y="292"/>
                  </a:lnTo>
                  <a:lnTo>
                    <a:pt x="0" y="292"/>
                  </a:lnTo>
                  <a:lnTo>
                    <a:pt x="109" y="0"/>
                  </a:lnTo>
                  <a:lnTo>
                    <a:pt x="152" y="0"/>
                  </a:lnTo>
                  <a:lnTo>
                    <a:pt x="256"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80" hidden="1"/>
            <p:cNvSpPr>
              <a:spLocks/>
            </p:cNvSpPr>
            <p:nvPr userDrawn="1"/>
          </p:nvSpPr>
          <p:spPr bwMode="auto">
            <a:xfrm>
              <a:off x="4427" y="2218"/>
              <a:ext cx="215" cy="292"/>
            </a:xfrm>
            <a:custGeom>
              <a:avLst/>
              <a:gdLst>
                <a:gd name="T0" fmla="*/ 128 w 215"/>
                <a:gd name="T1" fmla="*/ 35 h 292"/>
                <a:gd name="T2" fmla="*/ 128 w 215"/>
                <a:gd name="T3" fmla="*/ 292 h 292"/>
                <a:gd name="T4" fmla="*/ 87 w 215"/>
                <a:gd name="T5" fmla="*/ 292 h 292"/>
                <a:gd name="T6" fmla="*/ 87 w 215"/>
                <a:gd name="T7" fmla="*/ 35 h 292"/>
                <a:gd name="T8" fmla="*/ 0 w 215"/>
                <a:gd name="T9" fmla="*/ 35 h 292"/>
                <a:gd name="T10" fmla="*/ 0 w 215"/>
                <a:gd name="T11" fmla="*/ 0 h 292"/>
                <a:gd name="T12" fmla="*/ 215 w 215"/>
                <a:gd name="T13" fmla="*/ 0 h 292"/>
                <a:gd name="T14" fmla="*/ 215 w 215"/>
                <a:gd name="T15" fmla="*/ 35 h 292"/>
                <a:gd name="T16" fmla="*/ 128 w 215"/>
                <a:gd name="T17" fmla="*/ 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92">
                  <a:moveTo>
                    <a:pt x="128" y="35"/>
                  </a:moveTo>
                  <a:lnTo>
                    <a:pt x="128" y="292"/>
                  </a:lnTo>
                  <a:lnTo>
                    <a:pt x="87" y="292"/>
                  </a:lnTo>
                  <a:lnTo>
                    <a:pt x="87" y="35"/>
                  </a:lnTo>
                  <a:lnTo>
                    <a:pt x="0" y="35"/>
                  </a:lnTo>
                  <a:lnTo>
                    <a:pt x="0" y="0"/>
                  </a:lnTo>
                  <a:lnTo>
                    <a:pt x="215" y="0"/>
                  </a:lnTo>
                  <a:lnTo>
                    <a:pt x="215" y="35"/>
                  </a:lnTo>
                  <a:lnTo>
                    <a:pt x="128"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81" hidden="1"/>
            <p:cNvSpPr>
              <a:spLocks noChangeArrowheads="1"/>
            </p:cNvSpPr>
            <p:nvPr userDrawn="1"/>
          </p:nvSpPr>
          <p:spPr bwMode="auto">
            <a:xfrm>
              <a:off x="4671" y="2218"/>
              <a:ext cx="40" cy="2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82" hidden="1"/>
            <p:cNvSpPr>
              <a:spLocks noEditPoints="1"/>
            </p:cNvSpPr>
            <p:nvPr userDrawn="1"/>
          </p:nvSpPr>
          <p:spPr bwMode="auto">
            <a:xfrm>
              <a:off x="4756" y="2211"/>
              <a:ext cx="293" cy="307"/>
            </a:xfrm>
            <a:custGeom>
              <a:avLst/>
              <a:gdLst>
                <a:gd name="T0" fmla="*/ 62 w 124"/>
                <a:gd name="T1" fmla="*/ 13 h 129"/>
                <a:gd name="T2" fmla="*/ 18 w 124"/>
                <a:gd name="T3" fmla="*/ 65 h 129"/>
                <a:gd name="T4" fmla="*/ 63 w 124"/>
                <a:gd name="T5" fmla="*/ 117 h 129"/>
                <a:gd name="T6" fmla="*/ 107 w 124"/>
                <a:gd name="T7" fmla="*/ 64 h 129"/>
                <a:gd name="T8" fmla="*/ 62 w 124"/>
                <a:gd name="T9" fmla="*/ 13 h 129"/>
                <a:gd name="T10" fmla="*/ 62 w 124"/>
                <a:gd name="T11" fmla="*/ 129 h 129"/>
                <a:gd name="T12" fmla="*/ 0 w 124"/>
                <a:gd name="T13" fmla="*/ 65 h 129"/>
                <a:gd name="T14" fmla="*/ 62 w 124"/>
                <a:gd name="T15" fmla="*/ 0 h 129"/>
                <a:gd name="T16" fmla="*/ 124 w 124"/>
                <a:gd name="T17" fmla="*/ 64 h 129"/>
                <a:gd name="T18" fmla="*/ 62 w 124"/>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9">
                  <a:moveTo>
                    <a:pt x="62" y="13"/>
                  </a:moveTo>
                  <a:cubicBezTo>
                    <a:pt x="31" y="13"/>
                    <a:pt x="18" y="37"/>
                    <a:pt x="18" y="65"/>
                  </a:cubicBezTo>
                  <a:cubicBezTo>
                    <a:pt x="18" y="91"/>
                    <a:pt x="31" y="117"/>
                    <a:pt x="63" y="117"/>
                  </a:cubicBezTo>
                  <a:cubicBezTo>
                    <a:pt x="96" y="117"/>
                    <a:pt x="107" y="89"/>
                    <a:pt x="107" y="64"/>
                  </a:cubicBezTo>
                  <a:cubicBezTo>
                    <a:pt x="106" y="34"/>
                    <a:pt x="91" y="13"/>
                    <a:pt x="62" y="13"/>
                  </a:cubicBezTo>
                  <a:moveTo>
                    <a:pt x="62" y="129"/>
                  </a:moveTo>
                  <a:cubicBezTo>
                    <a:pt x="24" y="129"/>
                    <a:pt x="0" y="103"/>
                    <a:pt x="0" y="65"/>
                  </a:cubicBezTo>
                  <a:cubicBezTo>
                    <a:pt x="0" y="19"/>
                    <a:pt x="32" y="0"/>
                    <a:pt x="62" y="0"/>
                  </a:cubicBezTo>
                  <a:cubicBezTo>
                    <a:pt x="97" y="0"/>
                    <a:pt x="124" y="23"/>
                    <a:pt x="124" y="64"/>
                  </a:cubicBezTo>
                  <a:cubicBezTo>
                    <a:pt x="124" y="100"/>
                    <a:pt x="103" y="129"/>
                    <a:pt x="62" y="1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83" hidden="1"/>
            <p:cNvSpPr>
              <a:spLocks/>
            </p:cNvSpPr>
            <p:nvPr userDrawn="1"/>
          </p:nvSpPr>
          <p:spPr bwMode="auto">
            <a:xfrm>
              <a:off x="5089" y="2218"/>
              <a:ext cx="227" cy="292"/>
            </a:xfrm>
            <a:custGeom>
              <a:avLst/>
              <a:gdLst>
                <a:gd name="T0" fmla="*/ 227 w 227"/>
                <a:gd name="T1" fmla="*/ 0 h 292"/>
                <a:gd name="T2" fmla="*/ 227 w 227"/>
                <a:gd name="T3" fmla="*/ 292 h 292"/>
                <a:gd name="T4" fmla="*/ 194 w 227"/>
                <a:gd name="T5" fmla="*/ 292 h 292"/>
                <a:gd name="T6" fmla="*/ 33 w 227"/>
                <a:gd name="T7" fmla="*/ 54 h 292"/>
                <a:gd name="T8" fmla="*/ 36 w 227"/>
                <a:gd name="T9" fmla="*/ 292 h 292"/>
                <a:gd name="T10" fmla="*/ 0 w 227"/>
                <a:gd name="T11" fmla="*/ 292 h 292"/>
                <a:gd name="T12" fmla="*/ 0 w 227"/>
                <a:gd name="T13" fmla="*/ 0 h 292"/>
                <a:gd name="T14" fmla="*/ 36 w 227"/>
                <a:gd name="T15" fmla="*/ 0 h 292"/>
                <a:gd name="T16" fmla="*/ 194 w 227"/>
                <a:gd name="T17" fmla="*/ 235 h 292"/>
                <a:gd name="T18" fmla="*/ 194 w 227"/>
                <a:gd name="T19" fmla="*/ 0 h 292"/>
                <a:gd name="T20" fmla="*/ 227 w 22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92">
                  <a:moveTo>
                    <a:pt x="227" y="0"/>
                  </a:moveTo>
                  <a:lnTo>
                    <a:pt x="227" y="292"/>
                  </a:lnTo>
                  <a:lnTo>
                    <a:pt x="194" y="292"/>
                  </a:lnTo>
                  <a:lnTo>
                    <a:pt x="33" y="54"/>
                  </a:lnTo>
                  <a:lnTo>
                    <a:pt x="36" y="292"/>
                  </a:lnTo>
                  <a:lnTo>
                    <a:pt x="0" y="292"/>
                  </a:lnTo>
                  <a:lnTo>
                    <a:pt x="0" y="0"/>
                  </a:lnTo>
                  <a:lnTo>
                    <a:pt x="36" y="0"/>
                  </a:lnTo>
                  <a:lnTo>
                    <a:pt x="194" y="235"/>
                  </a:lnTo>
                  <a:lnTo>
                    <a:pt x="194" y="0"/>
                  </a:lnTo>
                  <a:lnTo>
                    <a:pt x="2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84" hidden="1"/>
            <p:cNvSpPr>
              <a:spLocks noEditPoints="1"/>
            </p:cNvSpPr>
            <p:nvPr userDrawn="1"/>
          </p:nvSpPr>
          <p:spPr bwMode="auto">
            <a:xfrm>
              <a:off x="5349" y="2218"/>
              <a:ext cx="258" cy="292"/>
            </a:xfrm>
            <a:custGeom>
              <a:avLst/>
              <a:gdLst>
                <a:gd name="T0" fmla="*/ 173 w 258"/>
                <a:gd name="T1" fmla="*/ 171 h 292"/>
                <a:gd name="T2" fmla="*/ 131 w 258"/>
                <a:gd name="T3" fmla="*/ 50 h 292"/>
                <a:gd name="T4" fmla="*/ 86 w 258"/>
                <a:gd name="T5" fmla="*/ 171 h 292"/>
                <a:gd name="T6" fmla="*/ 173 w 258"/>
                <a:gd name="T7" fmla="*/ 171 h 292"/>
                <a:gd name="T8" fmla="*/ 185 w 258"/>
                <a:gd name="T9" fmla="*/ 204 h 292"/>
                <a:gd name="T10" fmla="*/ 74 w 258"/>
                <a:gd name="T11" fmla="*/ 204 h 292"/>
                <a:gd name="T12" fmla="*/ 41 w 258"/>
                <a:gd name="T13" fmla="*/ 292 h 292"/>
                <a:gd name="T14" fmla="*/ 0 w 258"/>
                <a:gd name="T15" fmla="*/ 292 h 292"/>
                <a:gd name="T16" fmla="*/ 112 w 258"/>
                <a:gd name="T17" fmla="*/ 0 h 292"/>
                <a:gd name="T18" fmla="*/ 152 w 258"/>
                <a:gd name="T19" fmla="*/ 0 h 292"/>
                <a:gd name="T20" fmla="*/ 258 w 258"/>
                <a:gd name="T21" fmla="*/ 292 h 292"/>
                <a:gd name="T22" fmla="*/ 216 w 258"/>
                <a:gd name="T23" fmla="*/ 292 h 292"/>
                <a:gd name="T24" fmla="*/ 185 w 258"/>
                <a:gd name="T25" fmla="*/ 20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2">
                  <a:moveTo>
                    <a:pt x="173" y="171"/>
                  </a:moveTo>
                  <a:lnTo>
                    <a:pt x="131" y="50"/>
                  </a:lnTo>
                  <a:lnTo>
                    <a:pt x="86" y="171"/>
                  </a:lnTo>
                  <a:lnTo>
                    <a:pt x="173" y="171"/>
                  </a:lnTo>
                  <a:close/>
                  <a:moveTo>
                    <a:pt x="185" y="204"/>
                  </a:moveTo>
                  <a:lnTo>
                    <a:pt x="74" y="204"/>
                  </a:lnTo>
                  <a:lnTo>
                    <a:pt x="41" y="292"/>
                  </a:lnTo>
                  <a:lnTo>
                    <a:pt x="0" y="292"/>
                  </a:lnTo>
                  <a:lnTo>
                    <a:pt x="112" y="0"/>
                  </a:lnTo>
                  <a:lnTo>
                    <a:pt x="152" y="0"/>
                  </a:lnTo>
                  <a:lnTo>
                    <a:pt x="258" y="292"/>
                  </a:lnTo>
                  <a:lnTo>
                    <a:pt x="216" y="292"/>
                  </a:lnTo>
                  <a:lnTo>
                    <a:pt x="185"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85" hidden="1"/>
            <p:cNvSpPr>
              <a:spLocks/>
            </p:cNvSpPr>
            <p:nvPr userDrawn="1"/>
          </p:nvSpPr>
          <p:spPr bwMode="auto">
            <a:xfrm>
              <a:off x="5638" y="2218"/>
              <a:ext cx="180" cy="292"/>
            </a:xfrm>
            <a:custGeom>
              <a:avLst/>
              <a:gdLst>
                <a:gd name="T0" fmla="*/ 38 w 180"/>
                <a:gd name="T1" fmla="*/ 259 h 292"/>
                <a:gd name="T2" fmla="*/ 180 w 180"/>
                <a:gd name="T3" fmla="*/ 259 h 292"/>
                <a:gd name="T4" fmla="*/ 180 w 180"/>
                <a:gd name="T5" fmla="*/ 292 h 292"/>
                <a:gd name="T6" fmla="*/ 0 w 180"/>
                <a:gd name="T7" fmla="*/ 292 h 292"/>
                <a:gd name="T8" fmla="*/ 0 w 180"/>
                <a:gd name="T9" fmla="*/ 0 h 292"/>
                <a:gd name="T10" fmla="*/ 38 w 180"/>
                <a:gd name="T11" fmla="*/ 0 h 292"/>
                <a:gd name="T12" fmla="*/ 38 w 180"/>
                <a:gd name="T13" fmla="*/ 259 h 292"/>
              </a:gdLst>
              <a:ahLst/>
              <a:cxnLst>
                <a:cxn ang="0">
                  <a:pos x="T0" y="T1"/>
                </a:cxn>
                <a:cxn ang="0">
                  <a:pos x="T2" y="T3"/>
                </a:cxn>
                <a:cxn ang="0">
                  <a:pos x="T4" y="T5"/>
                </a:cxn>
                <a:cxn ang="0">
                  <a:pos x="T6" y="T7"/>
                </a:cxn>
                <a:cxn ang="0">
                  <a:pos x="T8" y="T9"/>
                </a:cxn>
                <a:cxn ang="0">
                  <a:pos x="T10" y="T11"/>
                </a:cxn>
                <a:cxn ang="0">
                  <a:pos x="T12" y="T13"/>
                </a:cxn>
              </a:cxnLst>
              <a:rect l="0" t="0" r="r" b="b"/>
              <a:pathLst>
                <a:path w="180" h="292">
                  <a:moveTo>
                    <a:pt x="38" y="259"/>
                  </a:moveTo>
                  <a:lnTo>
                    <a:pt x="180" y="259"/>
                  </a:lnTo>
                  <a:lnTo>
                    <a:pt x="180" y="292"/>
                  </a:lnTo>
                  <a:lnTo>
                    <a:pt x="0" y="292"/>
                  </a:lnTo>
                  <a:lnTo>
                    <a:pt x="0" y="0"/>
                  </a:lnTo>
                  <a:lnTo>
                    <a:pt x="38" y="0"/>
                  </a:lnTo>
                  <a:lnTo>
                    <a:pt x="38" y="2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86" hidden="1"/>
            <p:cNvSpPr>
              <a:spLocks/>
            </p:cNvSpPr>
            <p:nvPr userDrawn="1"/>
          </p:nvSpPr>
          <p:spPr bwMode="auto">
            <a:xfrm>
              <a:off x="3911" y="2553"/>
              <a:ext cx="407" cy="293"/>
            </a:xfrm>
            <a:custGeom>
              <a:avLst/>
              <a:gdLst>
                <a:gd name="T0" fmla="*/ 367 w 407"/>
                <a:gd name="T1" fmla="*/ 0 h 293"/>
                <a:gd name="T2" fmla="*/ 407 w 407"/>
                <a:gd name="T3" fmla="*/ 0 h 293"/>
                <a:gd name="T4" fmla="*/ 317 w 407"/>
                <a:gd name="T5" fmla="*/ 293 h 293"/>
                <a:gd name="T6" fmla="*/ 279 w 407"/>
                <a:gd name="T7" fmla="*/ 293 h 293"/>
                <a:gd name="T8" fmla="*/ 204 w 407"/>
                <a:gd name="T9" fmla="*/ 50 h 293"/>
                <a:gd name="T10" fmla="*/ 130 w 407"/>
                <a:gd name="T11" fmla="*/ 293 h 293"/>
                <a:gd name="T12" fmla="*/ 90 w 407"/>
                <a:gd name="T13" fmla="*/ 293 h 293"/>
                <a:gd name="T14" fmla="*/ 0 w 407"/>
                <a:gd name="T15" fmla="*/ 0 h 293"/>
                <a:gd name="T16" fmla="*/ 43 w 407"/>
                <a:gd name="T17" fmla="*/ 0 h 293"/>
                <a:gd name="T18" fmla="*/ 111 w 407"/>
                <a:gd name="T19" fmla="*/ 243 h 293"/>
                <a:gd name="T20" fmla="*/ 185 w 407"/>
                <a:gd name="T21" fmla="*/ 0 h 293"/>
                <a:gd name="T22" fmla="*/ 223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4" y="50"/>
                  </a:lnTo>
                  <a:lnTo>
                    <a:pt x="130" y="293"/>
                  </a:lnTo>
                  <a:lnTo>
                    <a:pt x="90" y="293"/>
                  </a:lnTo>
                  <a:lnTo>
                    <a:pt x="0" y="0"/>
                  </a:lnTo>
                  <a:lnTo>
                    <a:pt x="43" y="0"/>
                  </a:lnTo>
                  <a:lnTo>
                    <a:pt x="111" y="243"/>
                  </a:lnTo>
                  <a:lnTo>
                    <a:pt x="185" y="0"/>
                  </a:lnTo>
                  <a:lnTo>
                    <a:pt x="223"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87" hidden="1"/>
            <p:cNvSpPr>
              <a:spLocks noEditPoints="1"/>
            </p:cNvSpPr>
            <p:nvPr userDrawn="1"/>
          </p:nvSpPr>
          <p:spPr bwMode="auto">
            <a:xfrm>
              <a:off x="4304" y="2553"/>
              <a:ext cx="258" cy="293"/>
            </a:xfrm>
            <a:custGeom>
              <a:avLst/>
              <a:gdLst>
                <a:gd name="T0" fmla="*/ 173 w 258"/>
                <a:gd name="T1" fmla="*/ 172 h 293"/>
                <a:gd name="T2" fmla="*/ 130 w 258"/>
                <a:gd name="T3" fmla="*/ 50 h 293"/>
                <a:gd name="T4" fmla="*/ 85 w 258"/>
                <a:gd name="T5" fmla="*/ 172 h 293"/>
                <a:gd name="T6" fmla="*/ 173 w 258"/>
                <a:gd name="T7" fmla="*/ 172 h 293"/>
                <a:gd name="T8" fmla="*/ 184 w 258"/>
                <a:gd name="T9" fmla="*/ 205 h 293"/>
                <a:gd name="T10" fmla="*/ 73 w 258"/>
                <a:gd name="T11" fmla="*/ 205 h 293"/>
                <a:gd name="T12" fmla="*/ 40 w 258"/>
                <a:gd name="T13" fmla="*/ 293 h 293"/>
                <a:gd name="T14" fmla="*/ 0 w 258"/>
                <a:gd name="T15" fmla="*/ 293 h 293"/>
                <a:gd name="T16" fmla="*/ 111 w 258"/>
                <a:gd name="T17" fmla="*/ 0 h 293"/>
                <a:gd name="T18" fmla="*/ 151 w 258"/>
                <a:gd name="T19" fmla="*/ 0 h 293"/>
                <a:gd name="T20" fmla="*/ 258 w 258"/>
                <a:gd name="T21" fmla="*/ 293 h 293"/>
                <a:gd name="T22" fmla="*/ 215 w 258"/>
                <a:gd name="T23" fmla="*/ 293 h 293"/>
                <a:gd name="T24" fmla="*/ 184 w 258"/>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3">
                  <a:moveTo>
                    <a:pt x="173" y="172"/>
                  </a:moveTo>
                  <a:lnTo>
                    <a:pt x="130" y="50"/>
                  </a:lnTo>
                  <a:lnTo>
                    <a:pt x="85" y="172"/>
                  </a:lnTo>
                  <a:lnTo>
                    <a:pt x="173" y="172"/>
                  </a:lnTo>
                  <a:close/>
                  <a:moveTo>
                    <a:pt x="184" y="205"/>
                  </a:moveTo>
                  <a:lnTo>
                    <a:pt x="73" y="205"/>
                  </a:lnTo>
                  <a:lnTo>
                    <a:pt x="40" y="293"/>
                  </a:lnTo>
                  <a:lnTo>
                    <a:pt x="0" y="293"/>
                  </a:lnTo>
                  <a:lnTo>
                    <a:pt x="111" y="0"/>
                  </a:lnTo>
                  <a:lnTo>
                    <a:pt x="151" y="0"/>
                  </a:lnTo>
                  <a:lnTo>
                    <a:pt x="258" y="293"/>
                  </a:lnTo>
                  <a:lnTo>
                    <a:pt x="215"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88" hidden="1"/>
            <p:cNvSpPr>
              <a:spLocks/>
            </p:cNvSpPr>
            <p:nvPr userDrawn="1"/>
          </p:nvSpPr>
          <p:spPr bwMode="auto">
            <a:xfrm>
              <a:off x="4533" y="2553"/>
              <a:ext cx="216" cy="293"/>
            </a:xfrm>
            <a:custGeom>
              <a:avLst/>
              <a:gdLst>
                <a:gd name="T0" fmla="*/ 128 w 216"/>
                <a:gd name="T1" fmla="*/ 36 h 293"/>
                <a:gd name="T2" fmla="*/ 128 w 216"/>
                <a:gd name="T3" fmla="*/ 293 h 293"/>
                <a:gd name="T4" fmla="*/ 88 w 216"/>
                <a:gd name="T5" fmla="*/ 293 h 293"/>
                <a:gd name="T6" fmla="*/ 88 w 216"/>
                <a:gd name="T7" fmla="*/ 36 h 293"/>
                <a:gd name="T8" fmla="*/ 0 w 216"/>
                <a:gd name="T9" fmla="*/ 36 h 293"/>
                <a:gd name="T10" fmla="*/ 0 w 216"/>
                <a:gd name="T11" fmla="*/ 0 h 293"/>
                <a:gd name="T12" fmla="*/ 216 w 216"/>
                <a:gd name="T13" fmla="*/ 0 h 293"/>
                <a:gd name="T14" fmla="*/ 216 w 216"/>
                <a:gd name="T15" fmla="*/ 36 h 293"/>
                <a:gd name="T16" fmla="*/ 128 w 216"/>
                <a:gd name="T17"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93">
                  <a:moveTo>
                    <a:pt x="128" y="36"/>
                  </a:moveTo>
                  <a:lnTo>
                    <a:pt x="128" y="293"/>
                  </a:lnTo>
                  <a:lnTo>
                    <a:pt x="88" y="293"/>
                  </a:lnTo>
                  <a:lnTo>
                    <a:pt x="88" y="36"/>
                  </a:lnTo>
                  <a:lnTo>
                    <a:pt x="0" y="36"/>
                  </a:lnTo>
                  <a:lnTo>
                    <a:pt x="0" y="0"/>
                  </a:lnTo>
                  <a:lnTo>
                    <a:pt x="216" y="0"/>
                  </a:lnTo>
                  <a:lnTo>
                    <a:pt x="216" y="36"/>
                  </a:lnTo>
                  <a:lnTo>
                    <a:pt x="128"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89" hidden="1"/>
            <p:cNvSpPr>
              <a:spLocks/>
            </p:cNvSpPr>
            <p:nvPr userDrawn="1"/>
          </p:nvSpPr>
          <p:spPr bwMode="auto">
            <a:xfrm>
              <a:off x="4782" y="2553"/>
              <a:ext cx="203" cy="293"/>
            </a:xfrm>
            <a:custGeom>
              <a:avLst/>
              <a:gdLst>
                <a:gd name="T0" fmla="*/ 35 w 203"/>
                <a:gd name="T1" fmla="*/ 160 h 293"/>
                <a:gd name="T2" fmla="*/ 35 w 203"/>
                <a:gd name="T3" fmla="*/ 260 h 293"/>
                <a:gd name="T4" fmla="*/ 203 w 203"/>
                <a:gd name="T5" fmla="*/ 260 h 293"/>
                <a:gd name="T6" fmla="*/ 203 w 203"/>
                <a:gd name="T7" fmla="*/ 293 h 293"/>
                <a:gd name="T8" fmla="*/ 0 w 203"/>
                <a:gd name="T9" fmla="*/ 293 h 293"/>
                <a:gd name="T10" fmla="*/ 0 w 203"/>
                <a:gd name="T11" fmla="*/ 0 h 293"/>
                <a:gd name="T12" fmla="*/ 198 w 203"/>
                <a:gd name="T13" fmla="*/ 0 h 293"/>
                <a:gd name="T14" fmla="*/ 198 w 203"/>
                <a:gd name="T15" fmla="*/ 36 h 293"/>
                <a:gd name="T16" fmla="*/ 35 w 203"/>
                <a:gd name="T17" fmla="*/ 36 h 293"/>
                <a:gd name="T18" fmla="*/ 35 w 203"/>
                <a:gd name="T19" fmla="*/ 126 h 293"/>
                <a:gd name="T20" fmla="*/ 177 w 203"/>
                <a:gd name="T21" fmla="*/ 126 h 293"/>
                <a:gd name="T22" fmla="*/ 177 w 203"/>
                <a:gd name="T23" fmla="*/ 160 h 293"/>
                <a:gd name="T24" fmla="*/ 35 w 203"/>
                <a:gd name="T25"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93">
                  <a:moveTo>
                    <a:pt x="35" y="160"/>
                  </a:moveTo>
                  <a:lnTo>
                    <a:pt x="35" y="260"/>
                  </a:lnTo>
                  <a:lnTo>
                    <a:pt x="203" y="260"/>
                  </a:lnTo>
                  <a:lnTo>
                    <a:pt x="203" y="293"/>
                  </a:lnTo>
                  <a:lnTo>
                    <a:pt x="0" y="293"/>
                  </a:lnTo>
                  <a:lnTo>
                    <a:pt x="0" y="0"/>
                  </a:lnTo>
                  <a:lnTo>
                    <a:pt x="198" y="0"/>
                  </a:lnTo>
                  <a:lnTo>
                    <a:pt x="198" y="36"/>
                  </a:lnTo>
                  <a:lnTo>
                    <a:pt x="35" y="36"/>
                  </a:lnTo>
                  <a:lnTo>
                    <a:pt x="35" y="126"/>
                  </a:lnTo>
                  <a:lnTo>
                    <a:pt x="177" y="126"/>
                  </a:lnTo>
                  <a:lnTo>
                    <a:pt x="177" y="160"/>
                  </a:lnTo>
                  <a:lnTo>
                    <a:pt x="35"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90" hidden="1"/>
            <p:cNvSpPr>
              <a:spLocks noEditPoints="1"/>
            </p:cNvSpPr>
            <p:nvPr userDrawn="1"/>
          </p:nvSpPr>
          <p:spPr bwMode="auto">
            <a:xfrm>
              <a:off x="5023" y="2553"/>
              <a:ext cx="237" cy="293"/>
            </a:xfrm>
            <a:custGeom>
              <a:avLst/>
              <a:gdLst>
                <a:gd name="T0" fmla="*/ 16 w 100"/>
                <a:gd name="T1" fmla="*/ 58 h 123"/>
                <a:gd name="T2" fmla="*/ 48 w 100"/>
                <a:gd name="T3" fmla="*/ 58 h 123"/>
                <a:gd name="T4" fmla="*/ 63 w 100"/>
                <a:gd name="T5" fmla="*/ 56 h 123"/>
                <a:gd name="T6" fmla="*/ 78 w 100"/>
                <a:gd name="T7" fmla="*/ 36 h 123"/>
                <a:gd name="T8" fmla="*/ 71 w 100"/>
                <a:gd name="T9" fmla="*/ 19 h 123"/>
                <a:gd name="T10" fmla="*/ 47 w 100"/>
                <a:gd name="T11" fmla="*/ 14 h 123"/>
                <a:gd name="T12" fmla="*/ 16 w 100"/>
                <a:gd name="T13" fmla="*/ 14 h 123"/>
                <a:gd name="T14" fmla="*/ 16 w 100"/>
                <a:gd name="T15" fmla="*/ 58 h 123"/>
                <a:gd name="T16" fmla="*/ 16 w 100"/>
                <a:gd name="T17" fmla="*/ 71 h 123"/>
                <a:gd name="T18" fmla="*/ 16 w 100"/>
                <a:gd name="T19" fmla="*/ 123 h 123"/>
                <a:gd name="T20" fmla="*/ 0 w 100"/>
                <a:gd name="T21" fmla="*/ 123 h 123"/>
                <a:gd name="T22" fmla="*/ 0 w 100"/>
                <a:gd name="T23" fmla="*/ 0 h 123"/>
                <a:gd name="T24" fmla="*/ 45 w 100"/>
                <a:gd name="T25" fmla="*/ 0 h 123"/>
                <a:gd name="T26" fmla="*/ 82 w 100"/>
                <a:gd name="T27" fmla="*/ 8 h 123"/>
                <a:gd name="T28" fmla="*/ 95 w 100"/>
                <a:gd name="T29" fmla="*/ 36 h 123"/>
                <a:gd name="T30" fmla="*/ 66 w 100"/>
                <a:gd name="T31" fmla="*/ 70 h 123"/>
                <a:gd name="T32" fmla="*/ 100 w 100"/>
                <a:gd name="T33" fmla="*/ 123 h 123"/>
                <a:gd name="T34" fmla="*/ 81 w 100"/>
                <a:gd name="T35" fmla="*/ 123 h 123"/>
                <a:gd name="T36" fmla="*/ 47 w 100"/>
                <a:gd name="T37" fmla="*/ 71 h 123"/>
                <a:gd name="T38" fmla="*/ 16 w 100"/>
                <a:gd name="T39"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3">
                  <a:moveTo>
                    <a:pt x="16" y="58"/>
                  </a:moveTo>
                  <a:cubicBezTo>
                    <a:pt x="48" y="58"/>
                    <a:pt x="48" y="58"/>
                    <a:pt x="48" y="58"/>
                  </a:cubicBezTo>
                  <a:cubicBezTo>
                    <a:pt x="53" y="58"/>
                    <a:pt x="58" y="58"/>
                    <a:pt x="63" y="56"/>
                  </a:cubicBezTo>
                  <a:cubicBezTo>
                    <a:pt x="74" y="54"/>
                    <a:pt x="78" y="45"/>
                    <a:pt x="78" y="36"/>
                  </a:cubicBezTo>
                  <a:cubicBezTo>
                    <a:pt x="78" y="33"/>
                    <a:pt x="78" y="25"/>
                    <a:pt x="71" y="19"/>
                  </a:cubicBezTo>
                  <a:cubicBezTo>
                    <a:pt x="65" y="14"/>
                    <a:pt x="57" y="14"/>
                    <a:pt x="47" y="14"/>
                  </a:cubicBezTo>
                  <a:cubicBezTo>
                    <a:pt x="16" y="14"/>
                    <a:pt x="16" y="14"/>
                    <a:pt x="16" y="14"/>
                  </a:cubicBezTo>
                  <a:lnTo>
                    <a:pt x="16" y="58"/>
                  </a:lnTo>
                  <a:close/>
                  <a:moveTo>
                    <a:pt x="16" y="71"/>
                  </a:moveTo>
                  <a:cubicBezTo>
                    <a:pt x="16" y="123"/>
                    <a:pt x="16" y="123"/>
                    <a:pt x="16" y="123"/>
                  </a:cubicBezTo>
                  <a:cubicBezTo>
                    <a:pt x="0" y="123"/>
                    <a:pt x="0" y="123"/>
                    <a:pt x="0" y="123"/>
                  </a:cubicBezTo>
                  <a:cubicBezTo>
                    <a:pt x="0" y="0"/>
                    <a:pt x="0" y="0"/>
                    <a:pt x="0" y="0"/>
                  </a:cubicBezTo>
                  <a:cubicBezTo>
                    <a:pt x="45" y="0"/>
                    <a:pt x="45" y="0"/>
                    <a:pt x="45" y="0"/>
                  </a:cubicBezTo>
                  <a:cubicBezTo>
                    <a:pt x="62" y="1"/>
                    <a:pt x="72" y="1"/>
                    <a:pt x="82" y="8"/>
                  </a:cubicBezTo>
                  <a:cubicBezTo>
                    <a:pt x="91" y="15"/>
                    <a:pt x="95" y="25"/>
                    <a:pt x="95" y="36"/>
                  </a:cubicBezTo>
                  <a:cubicBezTo>
                    <a:pt x="95" y="65"/>
                    <a:pt x="72" y="69"/>
                    <a:pt x="66" y="70"/>
                  </a:cubicBezTo>
                  <a:cubicBezTo>
                    <a:pt x="100" y="123"/>
                    <a:pt x="100" y="123"/>
                    <a:pt x="100" y="123"/>
                  </a:cubicBezTo>
                  <a:cubicBezTo>
                    <a:pt x="81" y="123"/>
                    <a:pt x="81" y="123"/>
                    <a:pt x="81" y="123"/>
                  </a:cubicBezTo>
                  <a:cubicBezTo>
                    <a:pt x="47" y="71"/>
                    <a:pt x="47" y="71"/>
                    <a:pt x="47" y="71"/>
                  </a:cubicBezTo>
                  <a:lnTo>
                    <a:pt x="16"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91" hidden="1"/>
            <p:cNvSpPr>
              <a:spLocks/>
            </p:cNvSpPr>
            <p:nvPr userDrawn="1"/>
          </p:nvSpPr>
          <p:spPr bwMode="auto">
            <a:xfrm>
              <a:off x="5264" y="2553"/>
              <a:ext cx="407" cy="293"/>
            </a:xfrm>
            <a:custGeom>
              <a:avLst/>
              <a:gdLst>
                <a:gd name="T0" fmla="*/ 367 w 407"/>
                <a:gd name="T1" fmla="*/ 0 h 293"/>
                <a:gd name="T2" fmla="*/ 407 w 407"/>
                <a:gd name="T3" fmla="*/ 0 h 293"/>
                <a:gd name="T4" fmla="*/ 317 w 407"/>
                <a:gd name="T5" fmla="*/ 293 h 293"/>
                <a:gd name="T6" fmla="*/ 279 w 407"/>
                <a:gd name="T7" fmla="*/ 293 h 293"/>
                <a:gd name="T8" fmla="*/ 201 w 407"/>
                <a:gd name="T9" fmla="*/ 50 h 293"/>
                <a:gd name="T10" fmla="*/ 128 w 407"/>
                <a:gd name="T11" fmla="*/ 293 h 293"/>
                <a:gd name="T12" fmla="*/ 90 w 407"/>
                <a:gd name="T13" fmla="*/ 293 h 293"/>
                <a:gd name="T14" fmla="*/ 0 w 407"/>
                <a:gd name="T15" fmla="*/ 0 h 293"/>
                <a:gd name="T16" fmla="*/ 41 w 407"/>
                <a:gd name="T17" fmla="*/ 0 h 293"/>
                <a:gd name="T18" fmla="*/ 109 w 407"/>
                <a:gd name="T19" fmla="*/ 243 h 293"/>
                <a:gd name="T20" fmla="*/ 182 w 407"/>
                <a:gd name="T21" fmla="*/ 0 h 293"/>
                <a:gd name="T22" fmla="*/ 220 w 407"/>
                <a:gd name="T23" fmla="*/ 0 h 293"/>
                <a:gd name="T24" fmla="*/ 298 w 407"/>
                <a:gd name="T25" fmla="*/ 243 h 293"/>
                <a:gd name="T26" fmla="*/ 367 w 407"/>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93">
                  <a:moveTo>
                    <a:pt x="367" y="0"/>
                  </a:moveTo>
                  <a:lnTo>
                    <a:pt x="407" y="0"/>
                  </a:lnTo>
                  <a:lnTo>
                    <a:pt x="317" y="293"/>
                  </a:lnTo>
                  <a:lnTo>
                    <a:pt x="279" y="293"/>
                  </a:lnTo>
                  <a:lnTo>
                    <a:pt x="201" y="50"/>
                  </a:lnTo>
                  <a:lnTo>
                    <a:pt x="128" y="293"/>
                  </a:lnTo>
                  <a:lnTo>
                    <a:pt x="90" y="293"/>
                  </a:lnTo>
                  <a:lnTo>
                    <a:pt x="0" y="0"/>
                  </a:lnTo>
                  <a:lnTo>
                    <a:pt x="41" y="0"/>
                  </a:lnTo>
                  <a:lnTo>
                    <a:pt x="109" y="243"/>
                  </a:lnTo>
                  <a:lnTo>
                    <a:pt x="182" y="0"/>
                  </a:lnTo>
                  <a:lnTo>
                    <a:pt x="220" y="0"/>
                  </a:lnTo>
                  <a:lnTo>
                    <a:pt x="298" y="243"/>
                  </a:lnTo>
                  <a:lnTo>
                    <a:pt x="3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92" hidden="1"/>
            <p:cNvSpPr>
              <a:spLocks noEditPoints="1"/>
            </p:cNvSpPr>
            <p:nvPr userDrawn="1"/>
          </p:nvSpPr>
          <p:spPr bwMode="auto">
            <a:xfrm>
              <a:off x="5655" y="2553"/>
              <a:ext cx="257" cy="293"/>
            </a:xfrm>
            <a:custGeom>
              <a:avLst/>
              <a:gdLst>
                <a:gd name="T0" fmla="*/ 172 w 257"/>
                <a:gd name="T1" fmla="*/ 172 h 293"/>
                <a:gd name="T2" fmla="*/ 132 w 257"/>
                <a:gd name="T3" fmla="*/ 50 h 293"/>
                <a:gd name="T4" fmla="*/ 87 w 257"/>
                <a:gd name="T5" fmla="*/ 172 h 293"/>
                <a:gd name="T6" fmla="*/ 172 w 257"/>
                <a:gd name="T7" fmla="*/ 172 h 293"/>
                <a:gd name="T8" fmla="*/ 184 w 257"/>
                <a:gd name="T9" fmla="*/ 205 h 293"/>
                <a:gd name="T10" fmla="*/ 75 w 257"/>
                <a:gd name="T11" fmla="*/ 205 h 293"/>
                <a:gd name="T12" fmla="*/ 42 w 257"/>
                <a:gd name="T13" fmla="*/ 293 h 293"/>
                <a:gd name="T14" fmla="*/ 0 w 257"/>
                <a:gd name="T15" fmla="*/ 293 h 293"/>
                <a:gd name="T16" fmla="*/ 111 w 257"/>
                <a:gd name="T17" fmla="*/ 0 h 293"/>
                <a:gd name="T18" fmla="*/ 151 w 257"/>
                <a:gd name="T19" fmla="*/ 0 h 293"/>
                <a:gd name="T20" fmla="*/ 257 w 257"/>
                <a:gd name="T21" fmla="*/ 293 h 293"/>
                <a:gd name="T22" fmla="*/ 217 w 257"/>
                <a:gd name="T23" fmla="*/ 293 h 293"/>
                <a:gd name="T24" fmla="*/ 184 w 257"/>
                <a:gd name="T25"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3">
                  <a:moveTo>
                    <a:pt x="172" y="172"/>
                  </a:moveTo>
                  <a:lnTo>
                    <a:pt x="132" y="50"/>
                  </a:lnTo>
                  <a:lnTo>
                    <a:pt x="87" y="172"/>
                  </a:lnTo>
                  <a:lnTo>
                    <a:pt x="172" y="172"/>
                  </a:lnTo>
                  <a:close/>
                  <a:moveTo>
                    <a:pt x="184" y="205"/>
                  </a:moveTo>
                  <a:lnTo>
                    <a:pt x="75" y="205"/>
                  </a:lnTo>
                  <a:lnTo>
                    <a:pt x="42" y="293"/>
                  </a:lnTo>
                  <a:lnTo>
                    <a:pt x="0" y="293"/>
                  </a:lnTo>
                  <a:lnTo>
                    <a:pt x="111" y="0"/>
                  </a:lnTo>
                  <a:lnTo>
                    <a:pt x="151" y="0"/>
                  </a:lnTo>
                  <a:lnTo>
                    <a:pt x="257" y="293"/>
                  </a:lnTo>
                  <a:lnTo>
                    <a:pt x="217" y="293"/>
                  </a:lnTo>
                  <a:lnTo>
                    <a:pt x="184"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93" hidden="1"/>
            <p:cNvSpPr>
              <a:spLocks/>
            </p:cNvSpPr>
            <p:nvPr userDrawn="1"/>
          </p:nvSpPr>
          <p:spPr bwMode="auto">
            <a:xfrm>
              <a:off x="5884" y="2553"/>
              <a:ext cx="246" cy="293"/>
            </a:xfrm>
            <a:custGeom>
              <a:avLst/>
              <a:gdLst>
                <a:gd name="T0" fmla="*/ 142 w 246"/>
                <a:gd name="T1" fmla="*/ 160 h 293"/>
                <a:gd name="T2" fmla="*/ 142 w 246"/>
                <a:gd name="T3" fmla="*/ 293 h 293"/>
                <a:gd name="T4" fmla="*/ 102 w 246"/>
                <a:gd name="T5" fmla="*/ 293 h 293"/>
                <a:gd name="T6" fmla="*/ 102 w 246"/>
                <a:gd name="T7" fmla="*/ 160 h 293"/>
                <a:gd name="T8" fmla="*/ 0 w 246"/>
                <a:gd name="T9" fmla="*/ 0 h 293"/>
                <a:gd name="T10" fmla="*/ 45 w 246"/>
                <a:gd name="T11" fmla="*/ 0 h 293"/>
                <a:gd name="T12" fmla="*/ 121 w 246"/>
                <a:gd name="T13" fmla="*/ 124 h 293"/>
                <a:gd name="T14" fmla="*/ 199 w 246"/>
                <a:gd name="T15" fmla="*/ 0 h 293"/>
                <a:gd name="T16" fmla="*/ 246 w 246"/>
                <a:gd name="T17" fmla="*/ 0 h 293"/>
                <a:gd name="T18" fmla="*/ 142 w 246"/>
                <a:gd name="T19" fmla="*/ 1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93">
                  <a:moveTo>
                    <a:pt x="142" y="160"/>
                  </a:moveTo>
                  <a:lnTo>
                    <a:pt x="142" y="293"/>
                  </a:lnTo>
                  <a:lnTo>
                    <a:pt x="102" y="293"/>
                  </a:lnTo>
                  <a:lnTo>
                    <a:pt x="102" y="160"/>
                  </a:lnTo>
                  <a:lnTo>
                    <a:pt x="0" y="0"/>
                  </a:lnTo>
                  <a:lnTo>
                    <a:pt x="45" y="0"/>
                  </a:lnTo>
                  <a:lnTo>
                    <a:pt x="121" y="124"/>
                  </a:lnTo>
                  <a:lnTo>
                    <a:pt x="199" y="0"/>
                  </a:lnTo>
                  <a:lnTo>
                    <a:pt x="246" y="0"/>
                  </a:lnTo>
                  <a:lnTo>
                    <a:pt x="142" y="1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94" hidden="1"/>
            <p:cNvSpPr>
              <a:spLocks/>
            </p:cNvSpPr>
            <p:nvPr userDrawn="1"/>
          </p:nvSpPr>
          <p:spPr bwMode="auto">
            <a:xfrm>
              <a:off x="6133" y="2546"/>
              <a:ext cx="238"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1 h 130"/>
                <a:gd name="T22" fmla="*/ 61 w 101"/>
                <a:gd name="T23" fmla="*/ 55 h 130"/>
                <a:gd name="T24" fmla="*/ 80 w 101"/>
                <a:gd name="T25" fmla="*/ 60 h 130"/>
                <a:gd name="T26" fmla="*/ 101 w 101"/>
                <a:gd name="T27" fmla="*/ 91 h 130"/>
                <a:gd name="T28" fmla="*/ 85 w 101"/>
                <a:gd name="T29" fmla="*/ 121 h 130"/>
                <a:gd name="T30" fmla="*/ 52 w 101"/>
                <a:gd name="T31" fmla="*/ 130 h 130"/>
                <a:gd name="T32" fmla="*/ 0 w 101"/>
                <a:gd name="T33" fmla="*/ 87 h 130"/>
                <a:gd name="T34" fmla="*/ 18 w 101"/>
                <a:gd name="T35" fmla="*/ 85 h 130"/>
                <a:gd name="T36" fmla="*/ 27 w 101"/>
                <a:gd name="T37" fmla="*/ 109 h 130"/>
                <a:gd name="T38" fmla="*/ 53 w 101"/>
                <a:gd name="T39" fmla="*/ 117 h 130"/>
                <a:gd name="T40" fmla="*/ 83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2"/>
                    <a:pt x="12" y="15"/>
                    <a:pt x="17" y="11"/>
                  </a:cubicBezTo>
                  <a:cubicBezTo>
                    <a:pt x="28" y="1"/>
                    <a:pt x="42" y="0"/>
                    <a:pt x="50" y="0"/>
                  </a:cubicBezTo>
                  <a:cubicBezTo>
                    <a:pt x="59" y="0"/>
                    <a:pt x="72" y="1"/>
                    <a:pt x="83" y="9"/>
                  </a:cubicBezTo>
                  <a:cubicBezTo>
                    <a:pt x="95" y="18"/>
                    <a:pt x="98" y="31"/>
                    <a:pt x="99" y="38"/>
                  </a:cubicBezTo>
                  <a:cubicBezTo>
                    <a:pt x="83" y="39"/>
                    <a:pt x="83" y="39"/>
                    <a:pt x="83" y="39"/>
                  </a:cubicBezTo>
                  <a:cubicBezTo>
                    <a:pt x="82" y="35"/>
                    <a:pt x="82" y="26"/>
                    <a:pt x="73" y="19"/>
                  </a:cubicBezTo>
                  <a:cubicBezTo>
                    <a:pt x="66" y="14"/>
                    <a:pt x="58" y="13"/>
                    <a:pt x="51" y="13"/>
                  </a:cubicBezTo>
                  <a:cubicBezTo>
                    <a:pt x="36" y="13"/>
                    <a:pt x="23" y="19"/>
                    <a:pt x="23" y="32"/>
                  </a:cubicBezTo>
                  <a:cubicBezTo>
                    <a:pt x="23" y="46"/>
                    <a:pt x="36" y="49"/>
                    <a:pt x="47" y="51"/>
                  </a:cubicBezTo>
                  <a:cubicBezTo>
                    <a:pt x="61" y="55"/>
                    <a:pt x="61" y="55"/>
                    <a:pt x="61" y="55"/>
                  </a:cubicBezTo>
                  <a:cubicBezTo>
                    <a:pt x="70" y="57"/>
                    <a:pt x="75" y="58"/>
                    <a:pt x="80" y="60"/>
                  </a:cubicBezTo>
                  <a:cubicBezTo>
                    <a:pt x="98" y="68"/>
                    <a:pt x="101" y="83"/>
                    <a:pt x="101" y="91"/>
                  </a:cubicBezTo>
                  <a:cubicBezTo>
                    <a:pt x="101" y="103"/>
                    <a:pt x="96" y="113"/>
                    <a:pt x="85" y="121"/>
                  </a:cubicBezTo>
                  <a:cubicBezTo>
                    <a:pt x="74" y="129"/>
                    <a:pt x="60" y="130"/>
                    <a:pt x="52" y="130"/>
                  </a:cubicBezTo>
                  <a:cubicBezTo>
                    <a:pt x="41" y="130"/>
                    <a:pt x="3" y="128"/>
                    <a:pt x="0" y="87"/>
                  </a:cubicBezTo>
                  <a:cubicBezTo>
                    <a:pt x="18" y="85"/>
                    <a:pt x="18" y="85"/>
                    <a:pt x="18" y="85"/>
                  </a:cubicBezTo>
                  <a:cubicBezTo>
                    <a:pt x="18" y="90"/>
                    <a:pt x="18" y="100"/>
                    <a:pt x="27" y="109"/>
                  </a:cubicBezTo>
                  <a:cubicBezTo>
                    <a:pt x="34" y="115"/>
                    <a:pt x="44" y="117"/>
                    <a:pt x="53" y="117"/>
                  </a:cubicBezTo>
                  <a:cubicBezTo>
                    <a:pt x="70" y="117"/>
                    <a:pt x="83" y="108"/>
                    <a:pt x="83" y="92"/>
                  </a:cubicBezTo>
                  <a:cubicBezTo>
                    <a:pt x="83"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95" hidden="1"/>
            <p:cNvSpPr>
              <a:spLocks/>
            </p:cNvSpPr>
            <p:nvPr userDrawn="1"/>
          </p:nvSpPr>
          <p:spPr bwMode="auto">
            <a:xfrm>
              <a:off x="3932" y="2891"/>
              <a:ext cx="280" cy="293"/>
            </a:xfrm>
            <a:custGeom>
              <a:avLst/>
              <a:gdLst>
                <a:gd name="T0" fmla="*/ 280 w 280"/>
                <a:gd name="T1" fmla="*/ 0 h 293"/>
                <a:gd name="T2" fmla="*/ 280 w 280"/>
                <a:gd name="T3" fmla="*/ 293 h 293"/>
                <a:gd name="T4" fmla="*/ 242 w 280"/>
                <a:gd name="T5" fmla="*/ 293 h 293"/>
                <a:gd name="T6" fmla="*/ 246 w 280"/>
                <a:gd name="T7" fmla="*/ 45 h 293"/>
                <a:gd name="T8" fmla="*/ 154 w 280"/>
                <a:gd name="T9" fmla="*/ 293 h 293"/>
                <a:gd name="T10" fmla="*/ 126 w 280"/>
                <a:gd name="T11" fmla="*/ 293 h 293"/>
                <a:gd name="T12" fmla="*/ 34 w 280"/>
                <a:gd name="T13" fmla="*/ 50 h 293"/>
                <a:gd name="T14" fmla="*/ 38 w 280"/>
                <a:gd name="T15" fmla="*/ 293 h 293"/>
                <a:gd name="T16" fmla="*/ 0 w 280"/>
                <a:gd name="T17" fmla="*/ 293 h 293"/>
                <a:gd name="T18" fmla="*/ 0 w 280"/>
                <a:gd name="T19" fmla="*/ 0 h 293"/>
                <a:gd name="T20" fmla="*/ 50 w 280"/>
                <a:gd name="T21" fmla="*/ 0 h 293"/>
                <a:gd name="T22" fmla="*/ 140 w 280"/>
                <a:gd name="T23" fmla="*/ 238 h 293"/>
                <a:gd name="T24" fmla="*/ 230 w 280"/>
                <a:gd name="T25" fmla="*/ 0 h 293"/>
                <a:gd name="T26" fmla="*/ 280 w 280"/>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3">
                  <a:moveTo>
                    <a:pt x="280" y="0"/>
                  </a:moveTo>
                  <a:lnTo>
                    <a:pt x="280" y="293"/>
                  </a:lnTo>
                  <a:lnTo>
                    <a:pt x="242" y="293"/>
                  </a:lnTo>
                  <a:lnTo>
                    <a:pt x="246" y="45"/>
                  </a:lnTo>
                  <a:lnTo>
                    <a:pt x="154" y="293"/>
                  </a:lnTo>
                  <a:lnTo>
                    <a:pt x="126" y="293"/>
                  </a:lnTo>
                  <a:lnTo>
                    <a:pt x="34" y="50"/>
                  </a:lnTo>
                  <a:lnTo>
                    <a:pt x="38" y="293"/>
                  </a:lnTo>
                  <a:lnTo>
                    <a:pt x="0" y="293"/>
                  </a:lnTo>
                  <a:lnTo>
                    <a:pt x="0" y="0"/>
                  </a:lnTo>
                  <a:lnTo>
                    <a:pt x="50" y="0"/>
                  </a:lnTo>
                  <a:lnTo>
                    <a:pt x="140" y="238"/>
                  </a:lnTo>
                  <a:lnTo>
                    <a:pt x="230" y="0"/>
                  </a:lnTo>
                  <a:lnTo>
                    <a:pt x="2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96" hidden="1"/>
            <p:cNvSpPr>
              <a:spLocks/>
            </p:cNvSpPr>
            <p:nvPr userDrawn="1"/>
          </p:nvSpPr>
          <p:spPr bwMode="auto">
            <a:xfrm>
              <a:off x="4268" y="2889"/>
              <a:ext cx="223" cy="300"/>
            </a:xfrm>
            <a:custGeom>
              <a:avLst/>
              <a:gdLst>
                <a:gd name="T0" fmla="*/ 94 w 94"/>
                <a:gd name="T1" fmla="*/ 0 h 126"/>
                <a:gd name="T2" fmla="*/ 94 w 94"/>
                <a:gd name="T3" fmla="*/ 79 h 126"/>
                <a:gd name="T4" fmla="*/ 92 w 94"/>
                <a:gd name="T5" fmla="*/ 95 h 126"/>
                <a:gd name="T6" fmla="*/ 46 w 94"/>
                <a:gd name="T7" fmla="*/ 126 h 126"/>
                <a:gd name="T8" fmla="*/ 9 w 94"/>
                <a:gd name="T9" fmla="*/ 110 h 126"/>
                <a:gd name="T10" fmla="*/ 1 w 94"/>
                <a:gd name="T11" fmla="*/ 77 h 126"/>
                <a:gd name="T12" fmla="*/ 1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9" y="110"/>
                  </a:cubicBezTo>
                  <a:cubicBezTo>
                    <a:pt x="0" y="100"/>
                    <a:pt x="1" y="90"/>
                    <a:pt x="1" y="77"/>
                  </a:cubicBezTo>
                  <a:cubicBezTo>
                    <a:pt x="1" y="0"/>
                    <a:pt x="1" y="0"/>
                    <a:pt x="1"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97" hidden="1"/>
            <p:cNvSpPr>
              <a:spLocks/>
            </p:cNvSpPr>
            <p:nvPr userDrawn="1"/>
          </p:nvSpPr>
          <p:spPr bwMode="auto">
            <a:xfrm>
              <a:off x="4531" y="2882"/>
              <a:ext cx="239" cy="309"/>
            </a:xfrm>
            <a:custGeom>
              <a:avLst/>
              <a:gdLst>
                <a:gd name="T0" fmla="*/ 50 w 101"/>
                <a:gd name="T1" fmla="*/ 70 h 130"/>
                <a:gd name="T2" fmla="*/ 6 w 101"/>
                <a:gd name="T3" fmla="*/ 35 h 130"/>
                <a:gd name="T4" fmla="*/ 17 w 101"/>
                <a:gd name="T5" fmla="*/ 11 h 130"/>
                <a:gd name="T6" fmla="*/ 50 w 101"/>
                <a:gd name="T7" fmla="*/ 0 h 130"/>
                <a:gd name="T8" fmla="*/ 83 w 101"/>
                <a:gd name="T9" fmla="*/ 9 h 130"/>
                <a:gd name="T10" fmla="*/ 99 w 101"/>
                <a:gd name="T11" fmla="*/ 38 h 130"/>
                <a:gd name="T12" fmla="*/ 83 w 101"/>
                <a:gd name="T13" fmla="*/ 39 h 130"/>
                <a:gd name="T14" fmla="*/ 73 w 101"/>
                <a:gd name="T15" fmla="*/ 19 h 130"/>
                <a:gd name="T16" fmla="*/ 51 w 101"/>
                <a:gd name="T17" fmla="*/ 13 h 130"/>
                <a:gd name="T18" fmla="*/ 23 w 101"/>
                <a:gd name="T19" fmla="*/ 32 h 130"/>
                <a:gd name="T20" fmla="*/ 47 w 101"/>
                <a:gd name="T21" fmla="*/ 52 h 130"/>
                <a:gd name="T22" fmla="*/ 61 w 101"/>
                <a:gd name="T23" fmla="*/ 55 h 130"/>
                <a:gd name="T24" fmla="*/ 80 w 101"/>
                <a:gd name="T25" fmla="*/ 61 h 130"/>
                <a:gd name="T26" fmla="*/ 101 w 101"/>
                <a:gd name="T27" fmla="*/ 91 h 130"/>
                <a:gd name="T28" fmla="*/ 86 w 101"/>
                <a:gd name="T29" fmla="*/ 121 h 130"/>
                <a:gd name="T30" fmla="*/ 52 w 101"/>
                <a:gd name="T31" fmla="*/ 130 h 130"/>
                <a:gd name="T32" fmla="*/ 0 w 101"/>
                <a:gd name="T33" fmla="*/ 87 h 130"/>
                <a:gd name="T34" fmla="*/ 18 w 101"/>
                <a:gd name="T35" fmla="*/ 85 h 130"/>
                <a:gd name="T36" fmla="*/ 28 w 101"/>
                <a:gd name="T37" fmla="*/ 109 h 130"/>
                <a:gd name="T38" fmla="*/ 53 w 101"/>
                <a:gd name="T39" fmla="*/ 117 h 130"/>
                <a:gd name="T40" fmla="*/ 84 w 101"/>
                <a:gd name="T41" fmla="*/ 92 h 130"/>
                <a:gd name="T42" fmla="*/ 60 w 101"/>
                <a:gd name="T43" fmla="*/ 72 h 130"/>
                <a:gd name="T44" fmla="*/ 50 w 101"/>
                <a:gd name="T45"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0">
                  <a:moveTo>
                    <a:pt x="50" y="70"/>
                  </a:moveTo>
                  <a:cubicBezTo>
                    <a:pt x="32" y="66"/>
                    <a:pt x="6" y="60"/>
                    <a:pt x="6" y="35"/>
                  </a:cubicBezTo>
                  <a:cubicBezTo>
                    <a:pt x="6" y="23"/>
                    <a:pt x="13" y="15"/>
                    <a:pt x="17" y="11"/>
                  </a:cubicBezTo>
                  <a:cubicBezTo>
                    <a:pt x="28" y="1"/>
                    <a:pt x="42" y="0"/>
                    <a:pt x="50" y="0"/>
                  </a:cubicBezTo>
                  <a:cubicBezTo>
                    <a:pt x="59" y="0"/>
                    <a:pt x="72" y="1"/>
                    <a:pt x="83" y="9"/>
                  </a:cubicBezTo>
                  <a:cubicBezTo>
                    <a:pt x="96" y="18"/>
                    <a:pt x="98" y="31"/>
                    <a:pt x="99" y="38"/>
                  </a:cubicBezTo>
                  <a:cubicBezTo>
                    <a:pt x="83" y="39"/>
                    <a:pt x="83" y="39"/>
                    <a:pt x="83" y="39"/>
                  </a:cubicBezTo>
                  <a:cubicBezTo>
                    <a:pt x="82" y="36"/>
                    <a:pt x="82" y="26"/>
                    <a:pt x="73" y="19"/>
                  </a:cubicBezTo>
                  <a:cubicBezTo>
                    <a:pt x="66" y="15"/>
                    <a:pt x="59" y="13"/>
                    <a:pt x="51" y="13"/>
                  </a:cubicBezTo>
                  <a:cubicBezTo>
                    <a:pt x="36" y="13"/>
                    <a:pt x="23" y="19"/>
                    <a:pt x="23" y="32"/>
                  </a:cubicBezTo>
                  <a:cubicBezTo>
                    <a:pt x="23" y="46"/>
                    <a:pt x="36" y="49"/>
                    <a:pt x="47" y="52"/>
                  </a:cubicBezTo>
                  <a:cubicBezTo>
                    <a:pt x="61" y="55"/>
                    <a:pt x="61" y="55"/>
                    <a:pt x="61" y="55"/>
                  </a:cubicBezTo>
                  <a:cubicBezTo>
                    <a:pt x="70" y="57"/>
                    <a:pt x="75" y="58"/>
                    <a:pt x="80" y="61"/>
                  </a:cubicBezTo>
                  <a:cubicBezTo>
                    <a:pt x="98" y="68"/>
                    <a:pt x="101" y="83"/>
                    <a:pt x="101" y="91"/>
                  </a:cubicBezTo>
                  <a:cubicBezTo>
                    <a:pt x="101" y="103"/>
                    <a:pt x="97" y="113"/>
                    <a:pt x="86" y="121"/>
                  </a:cubicBezTo>
                  <a:cubicBezTo>
                    <a:pt x="74" y="129"/>
                    <a:pt x="60" y="130"/>
                    <a:pt x="52" y="130"/>
                  </a:cubicBezTo>
                  <a:cubicBezTo>
                    <a:pt x="41" y="130"/>
                    <a:pt x="3" y="128"/>
                    <a:pt x="0" y="87"/>
                  </a:cubicBezTo>
                  <a:cubicBezTo>
                    <a:pt x="18" y="85"/>
                    <a:pt x="18" y="85"/>
                    <a:pt x="18" y="85"/>
                  </a:cubicBezTo>
                  <a:cubicBezTo>
                    <a:pt x="18" y="90"/>
                    <a:pt x="18" y="101"/>
                    <a:pt x="28" y="109"/>
                  </a:cubicBezTo>
                  <a:cubicBezTo>
                    <a:pt x="35" y="115"/>
                    <a:pt x="44" y="117"/>
                    <a:pt x="53" y="117"/>
                  </a:cubicBezTo>
                  <a:cubicBezTo>
                    <a:pt x="70" y="117"/>
                    <a:pt x="84" y="108"/>
                    <a:pt x="84" y="92"/>
                  </a:cubicBezTo>
                  <a:cubicBezTo>
                    <a:pt x="84" y="78"/>
                    <a:pt x="72" y="74"/>
                    <a:pt x="60" y="72"/>
                  </a:cubicBezTo>
                  <a:lnTo>
                    <a:pt x="50"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98" hidden="1"/>
            <p:cNvSpPr>
              <a:spLocks/>
            </p:cNvSpPr>
            <p:nvPr userDrawn="1"/>
          </p:nvSpPr>
          <p:spPr bwMode="auto">
            <a:xfrm>
              <a:off x="4820" y="2891"/>
              <a:ext cx="205" cy="293"/>
            </a:xfrm>
            <a:custGeom>
              <a:avLst/>
              <a:gdLst>
                <a:gd name="T0" fmla="*/ 37 w 205"/>
                <a:gd name="T1" fmla="*/ 157 h 293"/>
                <a:gd name="T2" fmla="*/ 37 w 205"/>
                <a:gd name="T3" fmla="*/ 257 h 293"/>
                <a:gd name="T4" fmla="*/ 205 w 205"/>
                <a:gd name="T5" fmla="*/ 257 h 293"/>
                <a:gd name="T6" fmla="*/ 205 w 205"/>
                <a:gd name="T7" fmla="*/ 293 h 293"/>
                <a:gd name="T8" fmla="*/ 0 w 205"/>
                <a:gd name="T9" fmla="*/ 293 h 293"/>
                <a:gd name="T10" fmla="*/ 0 w 205"/>
                <a:gd name="T11" fmla="*/ 0 h 293"/>
                <a:gd name="T12" fmla="*/ 201 w 205"/>
                <a:gd name="T13" fmla="*/ 0 h 293"/>
                <a:gd name="T14" fmla="*/ 201 w 205"/>
                <a:gd name="T15" fmla="*/ 33 h 293"/>
                <a:gd name="T16" fmla="*/ 37 w 205"/>
                <a:gd name="T17" fmla="*/ 33 h 293"/>
                <a:gd name="T18" fmla="*/ 37 w 205"/>
                <a:gd name="T19" fmla="*/ 124 h 293"/>
                <a:gd name="T20" fmla="*/ 179 w 205"/>
                <a:gd name="T21" fmla="*/ 124 h 293"/>
                <a:gd name="T22" fmla="*/ 179 w 205"/>
                <a:gd name="T23" fmla="*/ 157 h 293"/>
                <a:gd name="T24" fmla="*/ 37 w 205"/>
                <a:gd name="T2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93">
                  <a:moveTo>
                    <a:pt x="37" y="157"/>
                  </a:moveTo>
                  <a:lnTo>
                    <a:pt x="37" y="257"/>
                  </a:lnTo>
                  <a:lnTo>
                    <a:pt x="205" y="257"/>
                  </a:lnTo>
                  <a:lnTo>
                    <a:pt x="205" y="293"/>
                  </a:lnTo>
                  <a:lnTo>
                    <a:pt x="0" y="293"/>
                  </a:lnTo>
                  <a:lnTo>
                    <a:pt x="0" y="0"/>
                  </a:lnTo>
                  <a:lnTo>
                    <a:pt x="201" y="0"/>
                  </a:lnTo>
                  <a:lnTo>
                    <a:pt x="201" y="33"/>
                  </a:lnTo>
                  <a:lnTo>
                    <a:pt x="37" y="33"/>
                  </a:lnTo>
                  <a:lnTo>
                    <a:pt x="37" y="124"/>
                  </a:lnTo>
                  <a:lnTo>
                    <a:pt x="179" y="124"/>
                  </a:lnTo>
                  <a:lnTo>
                    <a:pt x="179" y="157"/>
                  </a:lnTo>
                  <a:lnTo>
                    <a:pt x="37"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99" hidden="1"/>
            <p:cNvSpPr>
              <a:spLocks/>
            </p:cNvSpPr>
            <p:nvPr userDrawn="1"/>
          </p:nvSpPr>
          <p:spPr bwMode="auto">
            <a:xfrm>
              <a:off x="5056" y="2889"/>
              <a:ext cx="222" cy="300"/>
            </a:xfrm>
            <a:custGeom>
              <a:avLst/>
              <a:gdLst>
                <a:gd name="T0" fmla="*/ 94 w 94"/>
                <a:gd name="T1" fmla="*/ 0 h 126"/>
                <a:gd name="T2" fmla="*/ 94 w 94"/>
                <a:gd name="T3" fmla="*/ 79 h 126"/>
                <a:gd name="T4" fmla="*/ 92 w 94"/>
                <a:gd name="T5" fmla="*/ 95 h 126"/>
                <a:gd name="T6" fmla="*/ 46 w 94"/>
                <a:gd name="T7" fmla="*/ 126 h 126"/>
                <a:gd name="T8" fmla="*/ 8 w 94"/>
                <a:gd name="T9" fmla="*/ 110 h 126"/>
                <a:gd name="T10" fmla="*/ 0 w 94"/>
                <a:gd name="T11" fmla="*/ 77 h 126"/>
                <a:gd name="T12" fmla="*/ 0 w 94"/>
                <a:gd name="T13" fmla="*/ 0 h 126"/>
                <a:gd name="T14" fmla="*/ 17 w 94"/>
                <a:gd name="T15" fmla="*/ 0 h 126"/>
                <a:gd name="T16" fmla="*/ 17 w 94"/>
                <a:gd name="T17" fmla="*/ 74 h 126"/>
                <a:gd name="T18" fmla="*/ 23 w 94"/>
                <a:gd name="T19" fmla="*/ 103 h 126"/>
                <a:gd name="T20" fmla="*/ 46 w 94"/>
                <a:gd name="T21" fmla="*/ 113 h 126"/>
                <a:gd name="T22" fmla="*/ 76 w 94"/>
                <a:gd name="T23" fmla="*/ 92 h 126"/>
                <a:gd name="T24" fmla="*/ 77 w 94"/>
                <a:gd name="T25" fmla="*/ 74 h 126"/>
                <a:gd name="T26" fmla="*/ 77 w 94"/>
                <a:gd name="T27" fmla="*/ 0 h 126"/>
                <a:gd name="T28" fmla="*/ 94 w 9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6">
                  <a:moveTo>
                    <a:pt x="94" y="0"/>
                  </a:moveTo>
                  <a:cubicBezTo>
                    <a:pt x="94" y="79"/>
                    <a:pt x="94" y="79"/>
                    <a:pt x="94" y="79"/>
                  </a:cubicBezTo>
                  <a:cubicBezTo>
                    <a:pt x="94" y="84"/>
                    <a:pt x="94" y="89"/>
                    <a:pt x="92" y="95"/>
                  </a:cubicBezTo>
                  <a:cubicBezTo>
                    <a:pt x="89" y="110"/>
                    <a:pt x="75" y="126"/>
                    <a:pt x="46" y="126"/>
                  </a:cubicBezTo>
                  <a:cubicBezTo>
                    <a:pt x="37" y="126"/>
                    <a:pt x="20" y="125"/>
                    <a:pt x="8" y="110"/>
                  </a:cubicBezTo>
                  <a:cubicBezTo>
                    <a:pt x="0" y="100"/>
                    <a:pt x="0" y="90"/>
                    <a:pt x="0" y="77"/>
                  </a:cubicBezTo>
                  <a:cubicBezTo>
                    <a:pt x="0" y="0"/>
                    <a:pt x="0" y="0"/>
                    <a:pt x="0" y="0"/>
                  </a:cubicBezTo>
                  <a:cubicBezTo>
                    <a:pt x="17" y="0"/>
                    <a:pt x="17" y="0"/>
                    <a:pt x="17" y="0"/>
                  </a:cubicBezTo>
                  <a:cubicBezTo>
                    <a:pt x="17" y="74"/>
                    <a:pt x="17" y="74"/>
                    <a:pt x="17" y="74"/>
                  </a:cubicBezTo>
                  <a:cubicBezTo>
                    <a:pt x="17" y="86"/>
                    <a:pt x="17" y="95"/>
                    <a:pt x="23" y="103"/>
                  </a:cubicBezTo>
                  <a:cubicBezTo>
                    <a:pt x="31" y="112"/>
                    <a:pt x="41" y="113"/>
                    <a:pt x="46" y="113"/>
                  </a:cubicBezTo>
                  <a:cubicBezTo>
                    <a:pt x="61" y="113"/>
                    <a:pt x="72" y="106"/>
                    <a:pt x="76" y="92"/>
                  </a:cubicBezTo>
                  <a:cubicBezTo>
                    <a:pt x="77" y="87"/>
                    <a:pt x="77" y="82"/>
                    <a:pt x="77" y="74"/>
                  </a:cubicBezTo>
                  <a:cubicBezTo>
                    <a:pt x="77" y="0"/>
                    <a:pt x="77" y="0"/>
                    <a:pt x="77" y="0"/>
                  </a:cubicBezTo>
                  <a:lnTo>
                    <a:pt x="9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00" hidden="1"/>
            <p:cNvSpPr>
              <a:spLocks/>
            </p:cNvSpPr>
            <p:nvPr userDrawn="1"/>
          </p:nvSpPr>
          <p:spPr bwMode="auto">
            <a:xfrm>
              <a:off x="5338" y="2891"/>
              <a:ext cx="279" cy="293"/>
            </a:xfrm>
            <a:custGeom>
              <a:avLst/>
              <a:gdLst>
                <a:gd name="T0" fmla="*/ 279 w 279"/>
                <a:gd name="T1" fmla="*/ 0 h 293"/>
                <a:gd name="T2" fmla="*/ 279 w 279"/>
                <a:gd name="T3" fmla="*/ 293 h 293"/>
                <a:gd name="T4" fmla="*/ 239 w 279"/>
                <a:gd name="T5" fmla="*/ 293 h 293"/>
                <a:gd name="T6" fmla="*/ 246 w 279"/>
                <a:gd name="T7" fmla="*/ 45 h 293"/>
                <a:gd name="T8" fmla="*/ 153 w 279"/>
                <a:gd name="T9" fmla="*/ 293 h 293"/>
                <a:gd name="T10" fmla="*/ 123 w 279"/>
                <a:gd name="T11" fmla="*/ 293 h 293"/>
                <a:gd name="T12" fmla="*/ 33 w 279"/>
                <a:gd name="T13" fmla="*/ 50 h 293"/>
                <a:gd name="T14" fmla="*/ 37 w 279"/>
                <a:gd name="T15" fmla="*/ 293 h 293"/>
                <a:gd name="T16" fmla="*/ 0 w 279"/>
                <a:gd name="T17" fmla="*/ 293 h 293"/>
                <a:gd name="T18" fmla="*/ 0 w 279"/>
                <a:gd name="T19" fmla="*/ 0 h 293"/>
                <a:gd name="T20" fmla="*/ 49 w 279"/>
                <a:gd name="T21" fmla="*/ 0 h 293"/>
                <a:gd name="T22" fmla="*/ 137 w 279"/>
                <a:gd name="T23" fmla="*/ 238 h 293"/>
                <a:gd name="T24" fmla="*/ 227 w 279"/>
                <a:gd name="T25" fmla="*/ 0 h 293"/>
                <a:gd name="T26" fmla="*/ 279 w 279"/>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3">
                  <a:moveTo>
                    <a:pt x="279" y="0"/>
                  </a:moveTo>
                  <a:lnTo>
                    <a:pt x="279" y="293"/>
                  </a:lnTo>
                  <a:lnTo>
                    <a:pt x="239" y="293"/>
                  </a:lnTo>
                  <a:lnTo>
                    <a:pt x="246" y="45"/>
                  </a:lnTo>
                  <a:lnTo>
                    <a:pt x="153" y="293"/>
                  </a:lnTo>
                  <a:lnTo>
                    <a:pt x="123" y="293"/>
                  </a:lnTo>
                  <a:lnTo>
                    <a:pt x="33" y="50"/>
                  </a:lnTo>
                  <a:lnTo>
                    <a:pt x="37" y="293"/>
                  </a:lnTo>
                  <a:lnTo>
                    <a:pt x="0" y="293"/>
                  </a:lnTo>
                  <a:lnTo>
                    <a:pt x="0" y="0"/>
                  </a:lnTo>
                  <a:lnTo>
                    <a:pt x="49" y="0"/>
                  </a:lnTo>
                  <a:lnTo>
                    <a:pt x="137" y="238"/>
                  </a:lnTo>
                  <a:lnTo>
                    <a:pt x="227" y="0"/>
                  </a:lnTo>
                  <a:lnTo>
                    <a:pt x="2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Rectangle 101" hidden="1"/>
            <p:cNvSpPr>
              <a:spLocks noChangeArrowheads="1"/>
            </p:cNvSpPr>
            <p:nvPr userDrawn="1"/>
          </p:nvSpPr>
          <p:spPr bwMode="auto">
            <a:xfrm>
              <a:off x="2941" y="2215"/>
              <a:ext cx="17" cy="96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6" name="shpLogoENGSTEM" hidden="1"/>
          <p:cNvGrpSpPr>
            <a:grpSpLocks noChangeAspect="1"/>
          </p:cNvGrpSpPr>
          <p:nvPr userDrawn="1"/>
        </p:nvGrpSpPr>
        <p:grpSpPr bwMode="auto">
          <a:xfrm>
            <a:off x="357182" y="6198203"/>
            <a:ext cx="1898271" cy="404606"/>
            <a:chOff x="2714" y="1779"/>
            <a:chExt cx="3880" cy="827"/>
          </a:xfrm>
          <a:solidFill>
            <a:schemeClr val="tx2"/>
          </a:solidFill>
        </p:grpSpPr>
        <p:sp>
          <p:nvSpPr>
            <p:cNvPr id="128" name="Freeform 105" hidden="1"/>
            <p:cNvSpPr>
              <a:spLocks/>
            </p:cNvSpPr>
            <p:nvPr userDrawn="1"/>
          </p:nvSpPr>
          <p:spPr bwMode="auto">
            <a:xfrm>
              <a:off x="5205" y="1779"/>
              <a:ext cx="414" cy="767"/>
            </a:xfrm>
            <a:custGeom>
              <a:avLst/>
              <a:gdLst>
                <a:gd name="T0" fmla="*/ 175 w 175"/>
                <a:gd name="T1" fmla="*/ 53 h 322"/>
                <a:gd name="T2" fmla="*/ 175 w 175"/>
                <a:gd name="T3" fmla="*/ 0 h 322"/>
                <a:gd name="T4" fmla="*/ 0 w 175"/>
                <a:gd name="T5" fmla="*/ 0 h 322"/>
                <a:gd name="T6" fmla="*/ 0 w 175"/>
                <a:gd name="T7" fmla="*/ 182 h 322"/>
                <a:gd name="T8" fmla="*/ 0 w 175"/>
                <a:gd name="T9" fmla="*/ 268 h 322"/>
                <a:gd name="T10" fmla="*/ 0 w 175"/>
                <a:gd name="T11" fmla="*/ 288 h 322"/>
                <a:gd name="T12" fmla="*/ 0 w 175"/>
                <a:gd name="T13" fmla="*/ 304 h 322"/>
                <a:gd name="T14" fmla="*/ 44 w 175"/>
                <a:gd name="T15" fmla="*/ 304 h 322"/>
                <a:gd name="T16" fmla="*/ 88 w 175"/>
                <a:gd name="T17" fmla="*/ 304 h 322"/>
                <a:gd name="T18" fmla="*/ 131 w 175"/>
                <a:gd name="T19" fmla="*/ 304 h 322"/>
                <a:gd name="T20" fmla="*/ 175 w 175"/>
                <a:gd name="T21" fmla="*/ 304 h 322"/>
                <a:gd name="T22" fmla="*/ 175 w 175"/>
                <a:gd name="T23" fmla="*/ 268 h 322"/>
                <a:gd name="T24" fmla="*/ 131 w 175"/>
                <a:gd name="T25" fmla="*/ 268 h 322"/>
                <a:gd name="T26" fmla="*/ 88 w 175"/>
                <a:gd name="T27" fmla="*/ 268 h 322"/>
                <a:gd name="T28" fmla="*/ 57 w 175"/>
                <a:gd name="T29" fmla="*/ 264 h 322"/>
                <a:gd name="T30" fmla="*/ 57 w 175"/>
                <a:gd name="T31" fmla="*/ 193 h 322"/>
                <a:gd name="T32" fmla="*/ 153 w 175"/>
                <a:gd name="T33" fmla="*/ 193 h 322"/>
                <a:gd name="T34" fmla="*/ 153 w 175"/>
                <a:gd name="T35" fmla="*/ 140 h 322"/>
                <a:gd name="T36" fmla="*/ 57 w 175"/>
                <a:gd name="T37" fmla="*/ 140 h 322"/>
                <a:gd name="T38" fmla="*/ 57 w 175"/>
                <a:gd name="T39" fmla="*/ 53 h 322"/>
                <a:gd name="T40" fmla="*/ 175 w 175"/>
                <a:gd name="T41" fmla="*/ 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322">
                  <a:moveTo>
                    <a:pt x="175" y="53"/>
                  </a:moveTo>
                  <a:cubicBezTo>
                    <a:pt x="175" y="0"/>
                    <a:pt x="175" y="0"/>
                    <a:pt x="175" y="0"/>
                  </a:cubicBezTo>
                  <a:cubicBezTo>
                    <a:pt x="0" y="0"/>
                    <a:pt x="0" y="0"/>
                    <a:pt x="0" y="0"/>
                  </a:cubicBezTo>
                  <a:cubicBezTo>
                    <a:pt x="0" y="182"/>
                    <a:pt x="0" y="182"/>
                    <a:pt x="0" y="182"/>
                  </a:cubicBezTo>
                  <a:cubicBezTo>
                    <a:pt x="0" y="268"/>
                    <a:pt x="0" y="268"/>
                    <a:pt x="0" y="268"/>
                  </a:cubicBezTo>
                  <a:cubicBezTo>
                    <a:pt x="0" y="288"/>
                    <a:pt x="0" y="288"/>
                    <a:pt x="0" y="288"/>
                  </a:cubicBezTo>
                  <a:cubicBezTo>
                    <a:pt x="0" y="304"/>
                    <a:pt x="0" y="304"/>
                    <a:pt x="0" y="304"/>
                  </a:cubicBezTo>
                  <a:cubicBezTo>
                    <a:pt x="15" y="286"/>
                    <a:pt x="29" y="322"/>
                    <a:pt x="44" y="304"/>
                  </a:cubicBezTo>
                  <a:cubicBezTo>
                    <a:pt x="58" y="286"/>
                    <a:pt x="73" y="322"/>
                    <a:pt x="88" y="304"/>
                  </a:cubicBezTo>
                  <a:cubicBezTo>
                    <a:pt x="102" y="286"/>
                    <a:pt x="117" y="322"/>
                    <a:pt x="131" y="304"/>
                  </a:cubicBezTo>
                  <a:cubicBezTo>
                    <a:pt x="146" y="286"/>
                    <a:pt x="160" y="322"/>
                    <a:pt x="175" y="304"/>
                  </a:cubicBezTo>
                  <a:cubicBezTo>
                    <a:pt x="175" y="268"/>
                    <a:pt x="175" y="268"/>
                    <a:pt x="175" y="268"/>
                  </a:cubicBezTo>
                  <a:cubicBezTo>
                    <a:pt x="160" y="286"/>
                    <a:pt x="146" y="250"/>
                    <a:pt x="131" y="268"/>
                  </a:cubicBezTo>
                  <a:cubicBezTo>
                    <a:pt x="117" y="286"/>
                    <a:pt x="102" y="250"/>
                    <a:pt x="88" y="268"/>
                  </a:cubicBezTo>
                  <a:cubicBezTo>
                    <a:pt x="77" y="280"/>
                    <a:pt x="67" y="267"/>
                    <a:pt x="57" y="264"/>
                  </a:cubicBezTo>
                  <a:cubicBezTo>
                    <a:pt x="57" y="193"/>
                    <a:pt x="57" y="193"/>
                    <a:pt x="57" y="193"/>
                  </a:cubicBezTo>
                  <a:cubicBezTo>
                    <a:pt x="153" y="193"/>
                    <a:pt x="153" y="193"/>
                    <a:pt x="153" y="193"/>
                  </a:cubicBezTo>
                  <a:cubicBezTo>
                    <a:pt x="153" y="140"/>
                    <a:pt x="153" y="140"/>
                    <a:pt x="153" y="140"/>
                  </a:cubicBezTo>
                  <a:cubicBezTo>
                    <a:pt x="57" y="140"/>
                    <a:pt x="57" y="140"/>
                    <a:pt x="57" y="140"/>
                  </a:cubicBezTo>
                  <a:cubicBezTo>
                    <a:pt x="57" y="53"/>
                    <a:pt x="57" y="53"/>
                    <a:pt x="57" y="53"/>
                  </a:cubicBezTo>
                  <a:lnTo>
                    <a:pt x="175"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06" hidden="1"/>
            <p:cNvSpPr>
              <a:spLocks/>
            </p:cNvSpPr>
            <p:nvPr userDrawn="1"/>
          </p:nvSpPr>
          <p:spPr bwMode="auto">
            <a:xfrm>
              <a:off x="5205" y="2487"/>
              <a:ext cx="414" cy="119"/>
            </a:xfrm>
            <a:custGeom>
              <a:avLst/>
              <a:gdLst>
                <a:gd name="T0" fmla="*/ 131 w 175"/>
                <a:gd name="T1" fmla="*/ 18 h 50"/>
                <a:gd name="T2" fmla="*/ 87 w 175"/>
                <a:gd name="T3" fmla="*/ 18 h 50"/>
                <a:gd name="T4" fmla="*/ 44 w 175"/>
                <a:gd name="T5" fmla="*/ 18 h 50"/>
                <a:gd name="T6" fmla="*/ 0 w 175"/>
                <a:gd name="T7" fmla="*/ 18 h 50"/>
                <a:gd name="T8" fmla="*/ 0 w 175"/>
                <a:gd name="T9" fmla="*/ 33 h 50"/>
                <a:gd name="T10" fmla="*/ 44 w 175"/>
                <a:gd name="T11" fmla="*/ 33 h 50"/>
                <a:gd name="T12" fmla="*/ 87 w 175"/>
                <a:gd name="T13" fmla="*/ 33 h 50"/>
                <a:gd name="T14" fmla="*/ 131 w 175"/>
                <a:gd name="T15" fmla="*/ 33 h 50"/>
                <a:gd name="T16" fmla="*/ 175 w 175"/>
                <a:gd name="T17" fmla="*/ 33 h 50"/>
                <a:gd name="T18" fmla="*/ 175 w 175"/>
                <a:gd name="T19" fmla="*/ 18 h 50"/>
                <a:gd name="T20" fmla="*/ 131 w 175"/>
                <a:gd name="T21"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50">
                  <a:moveTo>
                    <a:pt x="131" y="18"/>
                  </a:moveTo>
                  <a:cubicBezTo>
                    <a:pt x="117" y="36"/>
                    <a:pt x="102" y="0"/>
                    <a:pt x="87" y="18"/>
                  </a:cubicBezTo>
                  <a:cubicBezTo>
                    <a:pt x="73" y="36"/>
                    <a:pt x="58" y="0"/>
                    <a:pt x="44" y="18"/>
                  </a:cubicBezTo>
                  <a:cubicBezTo>
                    <a:pt x="29" y="36"/>
                    <a:pt x="15" y="0"/>
                    <a:pt x="0" y="18"/>
                  </a:cubicBezTo>
                  <a:cubicBezTo>
                    <a:pt x="0" y="33"/>
                    <a:pt x="0" y="33"/>
                    <a:pt x="0" y="33"/>
                  </a:cubicBezTo>
                  <a:cubicBezTo>
                    <a:pt x="15" y="15"/>
                    <a:pt x="29" y="50"/>
                    <a:pt x="44" y="33"/>
                  </a:cubicBezTo>
                  <a:cubicBezTo>
                    <a:pt x="58" y="15"/>
                    <a:pt x="73" y="50"/>
                    <a:pt x="87" y="33"/>
                  </a:cubicBezTo>
                  <a:cubicBezTo>
                    <a:pt x="102" y="15"/>
                    <a:pt x="117" y="50"/>
                    <a:pt x="131" y="33"/>
                  </a:cubicBezTo>
                  <a:cubicBezTo>
                    <a:pt x="146" y="15"/>
                    <a:pt x="160" y="50"/>
                    <a:pt x="175" y="33"/>
                  </a:cubicBezTo>
                  <a:cubicBezTo>
                    <a:pt x="175" y="18"/>
                    <a:pt x="175" y="18"/>
                    <a:pt x="175" y="18"/>
                  </a:cubicBezTo>
                  <a:cubicBezTo>
                    <a:pt x="160" y="36"/>
                    <a:pt x="146" y="0"/>
                    <a:pt x="131"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07" hidden="1"/>
            <p:cNvSpPr>
              <a:spLocks noEditPoints="1"/>
            </p:cNvSpPr>
            <p:nvPr userDrawn="1"/>
          </p:nvSpPr>
          <p:spPr bwMode="auto">
            <a:xfrm>
              <a:off x="4536" y="1779"/>
              <a:ext cx="568" cy="798"/>
            </a:xfrm>
            <a:custGeom>
              <a:avLst/>
              <a:gdLst>
                <a:gd name="T0" fmla="*/ 204 w 240"/>
                <a:gd name="T1" fmla="*/ 62 h 335"/>
                <a:gd name="T2" fmla="*/ 158 w 240"/>
                <a:gd name="T3" fmla="*/ 36 h 335"/>
                <a:gd name="T4" fmla="*/ 204 w 240"/>
                <a:gd name="T5" fmla="*/ 12 h 335"/>
                <a:gd name="T6" fmla="*/ 228 w 240"/>
                <a:gd name="T7" fmla="*/ 38 h 335"/>
                <a:gd name="T8" fmla="*/ 121 w 240"/>
                <a:gd name="T9" fmla="*/ 323 h 335"/>
                <a:gd name="T10" fmla="*/ 95 w 240"/>
                <a:gd name="T11" fmla="*/ 301 h 335"/>
                <a:gd name="T12" fmla="*/ 134 w 240"/>
                <a:gd name="T13" fmla="*/ 288 h 335"/>
                <a:gd name="T14" fmla="*/ 95 w 240"/>
                <a:gd name="T15" fmla="*/ 277 h 335"/>
                <a:gd name="T16" fmla="*/ 118 w 240"/>
                <a:gd name="T17" fmla="*/ 277 h 335"/>
                <a:gd name="T18" fmla="*/ 95 w 240"/>
                <a:gd name="T19" fmla="*/ 263 h 335"/>
                <a:gd name="T20" fmla="*/ 118 w 240"/>
                <a:gd name="T21" fmla="*/ 252 h 335"/>
                <a:gd name="T22" fmla="*/ 95 w 240"/>
                <a:gd name="T23" fmla="*/ 238 h 335"/>
                <a:gd name="T24" fmla="*/ 118 w 240"/>
                <a:gd name="T25" fmla="*/ 227 h 335"/>
                <a:gd name="T26" fmla="*/ 95 w 240"/>
                <a:gd name="T27" fmla="*/ 214 h 335"/>
                <a:gd name="T28" fmla="*/ 134 w 240"/>
                <a:gd name="T29" fmla="*/ 202 h 335"/>
                <a:gd name="T30" fmla="*/ 95 w 240"/>
                <a:gd name="T31" fmla="*/ 189 h 335"/>
                <a:gd name="T32" fmla="*/ 118 w 240"/>
                <a:gd name="T33" fmla="*/ 177 h 335"/>
                <a:gd name="T34" fmla="*/ 95 w 240"/>
                <a:gd name="T35" fmla="*/ 164 h 335"/>
                <a:gd name="T36" fmla="*/ 118 w 240"/>
                <a:gd name="T37" fmla="*/ 153 h 335"/>
                <a:gd name="T38" fmla="*/ 95 w 240"/>
                <a:gd name="T39" fmla="*/ 139 h 335"/>
                <a:gd name="T40" fmla="*/ 118 w 240"/>
                <a:gd name="T41" fmla="*/ 128 h 335"/>
                <a:gd name="T42" fmla="*/ 95 w 240"/>
                <a:gd name="T43" fmla="*/ 114 h 335"/>
                <a:gd name="T44" fmla="*/ 134 w 240"/>
                <a:gd name="T45" fmla="*/ 103 h 335"/>
                <a:gd name="T46" fmla="*/ 95 w 240"/>
                <a:gd name="T47" fmla="*/ 90 h 335"/>
                <a:gd name="T48" fmla="*/ 145 w 240"/>
                <a:gd name="T49" fmla="*/ 74 h 335"/>
                <a:gd name="T50" fmla="*/ 37 w 240"/>
                <a:gd name="T51" fmla="*/ 62 h 335"/>
                <a:gd name="T52" fmla="*/ 13 w 240"/>
                <a:gd name="T53" fmla="*/ 36 h 335"/>
                <a:gd name="T54" fmla="*/ 92 w 240"/>
                <a:gd name="T55" fmla="*/ 12 h 335"/>
                <a:gd name="T56" fmla="*/ 83 w 240"/>
                <a:gd name="T57" fmla="*/ 62 h 335"/>
                <a:gd name="T58" fmla="*/ 121 w 240"/>
                <a:gd name="T59" fmla="*/ 12 h 335"/>
                <a:gd name="T60" fmla="*/ 145 w 240"/>
                <a:gd name="T61" fmla="*/ 62 h 335"/>
                <a:gd name="T62" fmla="*/ 95 w 240"/>
                <a:gd name="T63" fmla="*/ 36 h 335"/>
                <a:gd name="T64" fmla="*/ 121 w 240"/>
                <a:gd name="T65" fmla="*/ 12 h 335"/>
                <a:gd name="T66" fmla="*/ 121 w 240"/>
                <a:gd name="T67" fmla="*/ 0 h 335"/>
                <a:gd name="T68" fmla="*/ 37 w 240"/>
                <a:gd name="T69" fmla="*/ 0 h 335"/>
                <a:gd name="T70" fmla="*/ 0 w 240"/>
                <a:gd name="T71" fmla="*/ 38 h 335"/>
                <a:gd name="T72" fmla="*/ 83 w 240"/>
                <a:gd name="T73" fmla="*/ 74 h 335"/>
                <a:gd name="T74" fmla="*/ 119 w 240"/>
                <a:gd name="T75" fmla="*/ 335 h 335"/>
                <a:gd name="T76" fmla="*/ 158 w 240"/>
                <a:gd name="T77" fmla="*/ 299 h 335"/>
                <a:gd name="T78" fmla="*/ 204 w 240"/>
                <a:gd name="T79" fmla="*/ 74 h 335"/>
                <a:gd name="T80" fmla="*/ 240 w 240"/>
                <a:gd name="T81" fmla="*/ 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335">
                  <a:moveTo>
                    <a:pt x="228" y="38"/>
                  </a:moveTo>
                  <a:cubicBezTo>
                    <a:pt x="228" y="51"/>
                    <a:pt x="217" y="62"/>
                    <a:pt x="204" y="62"/>
                  </a:cubicBezTo>
                  <a:cubicBezTo>
                    <a:pt x="158" y="62"/>
                    <a:pt x="158" y="62"/>
                    <a:pt x="158" y="62"/>
                  </a:cubicBezTo>
                  <a:cubicBezTo>
                    <a:pt x="158" y="36"/>
                    <a:pt x="158" y="36"/>
                    <a:pt x="158" y="36"/>
                  </a:cubicBezTo>
                  <a:cubicBezTo>
                    <a:pt x="158" y="27"/>
                    <a:pt x="154" y="19"/>
                    <a:pt x="148" y="12"/>
                  </a:cubicBezTo>
                  <a:cubicBezTo>
                    <a:pt x="204" y="12"/>
                    <a:pt x="204" y="12"/>
                    <a:pt x="204" y="12"/>
                  </a:cubicBezTo>
                  <a:cubicBezTo>
                    <a:pt x="217" y="12"/>
                    <a:pt x="228" y="23"/>
                    <a:pt x="228" y="36"/>
                  </a:cubicBezTo>
                  <a:lnTo>
                    <a:pt x="228" y="38"/>
                  </a:lnTo>
                  <a:close/>
                  <a:moveTo>
                    <a:pt x="145" y="299"/>
                  </a:moveTo>
                  <a:cubicBezTo>
                    <a:pt x="145" y="312"/>
                    <a:pt x="135" y="323"/>
                    <a:pt x="121" y="323"/>
                  </a:cubicBezTo>
                  <a:cubicBezTo>
                    <a:pt x="119" y="323"/>
                    <a:pt x="119" y="323"/>
                    <a:pt x="119" y="323"/>
                  </a:cubicBezTo>
                  <a:cubicBezTo>
                    <a:pt x="107" y="323"/>
                    <a:pt x="97" y="313"/>
                    <a:pt x="95" y="301"/>
                  </a:cubicBezTo>
                  <a:cubicBezTo>
                    <a:pt x="134" y="301"/>
                    <a:pt x="134" y="301"/>
                    <a:pt x="134" y="301"/>
                  </a:cubicBezTo>
                  <a:cubicBezTo>
                    <a:pt x="134" y="288"/>
                    <a:pt x="134" y="288"/>
                    <a:pt x="134" y="288"/>
                  </a:cubicBezTo>
                  <a:cubicBezTo>
                    <a:pt x="95" y="288"/>
                    <a:pt x="95" y="288"/>
                    <a:pt x="95" y="288"/>
                  </a:cubicBezTo>
                  <a:cubicBezTo>
                    <a:pt x="95" y="277"/>
                    <a:pt x="95" y="277"/>
                    <a:pt x="95" y="277"/>
                  </a:cubicBezTo>
                  <a:cubicBezTo>
                    <a:pt x="111" y="277"/>
                    <a:pt x="111" y="277"/>
                    <a:pt x="111" y="277"/>
                  </a:cubicBezTo>
                  <a:cubicBezTo>
                    <a:pt x="118" y="277"/>
                    <a:pt x="118" y="277"/>
                    <a:pt x="118" y="277"/>
                  </a:cubicBezTo>
                  <a:cubicBezTo>
                    <a:pt x="118" y="263"/>
                    <a:pt x="118" y="263"/>
                    <a:pt x="118" y="263"/>
                  </a:cubicBezTo>
                  <a:cubicBezTo>
                    <a:pt x="95" y="263"/>
                    <a:pt x="95" y="263"/>
                    <a:pt x="95" y="263"/>
                  </a:cubicBezTo>
                  <a:cubicBezTo>
                    <a:pt x="95" y="252"/>
                    <a:pt x="95" y="252"/>
                    <a:pt x="95" y="252"/>
                  </a:cubicBezTo>
                  <a:cubicBezTo>
                    <a:pt x="118" y="252"/>
                    <a:pt x="118" y="252"/>
                    <a:pt x="118" y="252"/>
                  </a:cubicBezTo>
                  <a:cubicBezTo>
                    <a:pt x="118" y="238"/>
                    <a:pt x="118" y="238"/>
                    <a:pt x="118" y="238"/>
                  </a:cubicBezTo>
                  <a:cubicBezTo>
                    <a:pt x="95" y="238"/>
                    <a:pt x="95" y="238"/>
                    <a:pt x="95" y="238"/>
                  </a:cubicBezTo>
                  <a:cubicBezTo>
                    <a:pt x="95" y="227"/>
                    <a:pt x="95" y="227"/>
                    <a:pt x="95" y="227"/>
                  </a:cubicBezTo>
                  <a:cubicBezTo>
                    <a:pt x="118" y="227"/>
                    <a:pt x="118" y="227"/>
                    <a:pt x="118" y="227"/>
                  </a:cubicBezTo>
                  <a:cubicBezTo>
                    <a:pt x="118" y="214"/>
                    <a:pt x="118" y="214"/>
                    <a:pt x="118" y="214"/>
                  </a:cubicBezTo>
                  <a:cubicBezTo>
                    <a:pt x="95" y="214"/>
                    <a:pt x="95" y="214"/>
                    <a:pt x="95" y="214"/>
                  </a:cubicBezTo>
                  <a:cubicBezTo>
                    <a:pt x="95" y="202"/>
                    <a:pt x="95" y="202"/>
                    <a:pt x="95" y="202"/>
                  </a:cubicBezTo>
                  <a:cubicBezTo>
                    <a:pt x="134" y="202"/>
                    <a:pt x="134" y="202"/>
                    <a:pt x="134" y="202"/>
                  </a:cubicBezTo>
                  <a:cubicBezTo>
                    <a:pt x="134" y="189"/>
                    <a:pt x="134" y="189"/>
                    <a:pt x="134" y="189"/>
                  </a:cubicBezTo>
                  <a:cubicBezTo>
                    <a:pt x="95" y="189"/>
                    <a:pt x="95" y="189"/>
                    <a:pt x="95" y="189"/>
                  </a:cubicBezTo>
                  <a:cubicBezTo>
                    <a:pt x="95" y="177"/>
                    <a:pt x="95" y="177"/>
                    <a:pt x="95" y="177"/>
                  </a:cubicBezTo>
                  <a:cubicBezTo>
                    <a:pt x="118" y="177"/>
                    <a:pt x="118" y="177"/>
                    <a:pt x="118" y="177"/>
                  </a:cubicBezTo>
                  <a:cubicBezTo>
                    <a:pt x="118" y="164"/>
                    <a:pt x="118" y="164"/>
                    <a:pt x="118" y="164"/>
                  </a:cubicBezTo>
                  <a:cubicBezTo>
                    <a:pt x="95" y="164"/>
                    <a:pt x="95" y="164"/>
                    <a:pt x="95" y="164"/>
                  </a:cubicBezTo>
                  <a:cubicBezTo>
                    <a:pt x="95" y="153"/>
                    <a:pt x="95" y="153"/>
                    <a:pt x="95" y="153"/>
                  </a:cubicBezTo>
                  <a:cubicBezTo>
                    <a:pt x="118" y="153"/>
                    <a:pt x="118" y="153"/>
                    <a:pt x="118" y="153"/>
                  </a:cubicBezTo>
                  <a:cubicBezTo>
                    <a:pt x="118" y="139"/>
                    <a:pt x="118" y="139"/>
                    <a:pt x="118" y="139"/>
                  </a:cubicBezTo>
                  <a:cubicBezTo>
                    <a:pt x="95" y="139"/>
                    <a:pt x="95" y="139"/>
                    <a:pt x="95" y="139"/>
                  </a:cubicBezTo>
                  <a:cubicBezTo>
                    <a:pt x="95" y="128"/>
                    <a:pt x="95" y="128"/>
                    <a:pt x="95" y="128"/>
                  </a:cubicBezTo>
                  <a:cubicBezTo>
                    <a:pt x="118" y="128"/>
                    <a:pt x="118" y="128"/>
                    <a:pt x="118" y="128"/>
                  </a:cubicBezTo>
                  <a:cubicBezTo>
                    <a:pt x="118" y="114"/>
                    <a:pt x="118" y="114"/>
                    <a:pt x="118" y="114"/>
                  </a:cubicBezTo>
                  <a:cubicBezTo>
                    <a:pt x="95" y="114"/>
                    <a:pt x="95" y="114"/>
                    <a:pt x="95" y="114"/>
                  </a:cubicBezTo>
                  <a:cubicBezTo>
                    <a:pt x="95" y="103"/>
                    <a:pt x="95" y="103"/>
                    <a:pt x="95" y="103"/>
                  </a:cubicBezTo>
                  <a:cubicBezTo>
                    <a:pt x="134" y="103"/>
                    <a:pt x="134" y="103"/>
                    <a:pt x="134" y="103"/>
                  </a:cubicBezTo>
                  <a:cubicBezTo>
                    <a:pt x="134" y="90"/>
                    <a:pt x="134" y="90"/>
                    <a:pt x="134" y="90"/>
                  </a:cubicBezTo>
                  <a:cubicBezTo>
                    <a:pt x="95" y="90"/>
                    <a:pt x="95" y="90"/>
                    <a:pt x="95" y="90"/>
                  </a:cubicBezTo>
                  <a:cubicBezTo>
                    <a:pt x="95" y="74"/>
                    <a:pt x="95" y="74"/>
                    <a:pt x="95" y="74"/>
                  </a:cubicBezTo>
                  <a:cubicBezTo>
                    <a:pt x="145" y="74"/>
                    <a:pt x="145" y="74"/>
                    <a:pt x="145" y="74"/>
                  </a:cubicBezTo>
                  <a:lnTo>
                    <a:pt x="145" y="299"/>
                  </a:lnTo>
                  <a:close/>
                  <a:moveTo>
                    <a:pt x="37" y="62"/>
                  </a:moveTo>
                  <a:cubicBezTo>
                    <a:pt x="23" y="62"/>
                    <a:pt x="13" y="51"/>
                    <a:pt x="13" y="38"/>
                  </a:cubicBezTo>
                  <a:cubicBezTo>
                    <a:pt x="13" y="36"/>
                    <a:pt x="13" y="36"/>
                    <a:pt x="13" y="36"/>
                  </a:cubicBezTo>
                  <a:cubicBezTo>
                    <a:pt x="13" y="23"/>
                    <a:pt x="23" y="12"/>
                    <a:pt x="37" y="12"/>
                  </a:cubicBezTo>
                  <a:cubicBezTo>
                    <a:pt x="92" y="12"/>
                    <a:pt x="92" y="12"/>
                    <a:pt x="92" y="12"/>
                  </a:cubicBezTo>
                  <a:cubicBezTo>
                    <a:pt x="87" y="19"/>
                    <a:pt x="83" y="27"/>
                    <a:pt x="83" y="36"/>
                  </a:cubicBezTo>
                  <a:cubicBezTo>
                    <a:pt x="83" y="62"/>
                    <a:pt x="83" y="62"/>
                    <a:pt x="83" y="62"/>
                  </a:cubicBezTo>
                  <a:lnTo>
                    <a:pt x="37" y="62"/>
                  </a:lnTo>
                  <a:close/>
                  <a:moveTo>
                    <a:pt x="121" y="12"/>
                  </a:moveTo>
                  <a:cubicBezTo>
                    <a:pt x="135" y="12"/>
                    <a:pt x="145" y="23"/>
                    <a:pt x="145" y="36"/>
                  </a:cubicBezTo>
                  <a:cubicBezTo>
                    <a:pt x="145" y="62"/>
                    <a:pt x="145" y="62"/>
                    <a:pt x="145" y="62"/>
                  </a:cubicBezTo>
                  <a:cubicBezTo>
                    <a:pt x="95" y="62"/>
                    <a:pt x="95" y="62"/>
                    <a:pt x="95" y="62"/>
                  </a:cubicBezTo>
                  <a:cubicBezTo>
                    <a:pt x="95" y="36"/>
                    <a:pt x="95" y="36"/>
                    <a:pt x="95" y="36"/>
                  </a:cubicBezTo>
                  <a:cubicBezTo>
                    <a:pt x="95" y="23"/>
                    <a:pt x="106" y="12"/>
                    <a:pt x="119" y="12"/>
                  </a:cubicBezTo>
                  <a:lnTo>
                    <a:pt x="121" y="12"/>
                  </a:lnTo>
                  <a:close/>
                  <a:moveTo>
                    <a:pt x="204" y="0"/>
                  </a:moveTo>
                  <a:cubicBezTo>
                    <a:pt x="121" y="0"/>
                    <a:pt x="121" y="0"/>
                    <a:pt x="121" y="0"/>
                  </a:cubicBezTo>
                  <a:cubicBezTo>
                    <a:pt x="119" y="0"/>
                    <a:pt x="119" y="0"/>
                    <a:pt x="119" y="0"/>
                  </a:cubicBezTo>
                  <a:cubicBezTo>
                    <a:pt x="37" y="0"/>
                    <a:pt x="37" y="0"/>
                    <a:pt x="37" y="0"/>
                  </a:cubicBezTo>
                  <a:cubicBezTo>
                    <a:pt x="17" y="0"/>
                    <a:pt x="0" y="16"/>
                    <a:pt x="0" y="36"/>
                  </a:cubicBezTo>
                  <a:cubicBezTo>
                    <a:pt x="0" y="38"/>
                    <a:pt x="0" y="38"/>
                    <a:pt x="0" y="38"/>
                  </a:cubicBezTo>
                  <a:cubicBezTo>
                    <a:pt x="0" y="58"/>
                    <a:pt x="17" y="74"/>
                    <a:pt x="37" y="74"/>
                  </a:cubicBezTo>
                  <a:cubicBezTo>
                    <a:pt x="83" y="74"/>
                    <a:pt x="83" y="74"/>
                    <a:pt x="83" y="74"/>
                  </a:cubicBezTo>
                  <a:cubicBezTo>
                    <a:pt x="83" y="299"/>
                    <a:pt x="83" y="299"/>
                    <a:pt x="83" y="299"/>
                  </a:cubicBezTo>
                  <a:cubicBezTo>
                    <a:pt x="83" y="319"/>
                    <a:pt x="99" y="335"/>
                    <a:pt x="119" y="335"/>
                  </a:cubicBezTo>
                  <a:cubicBezTo>
                    <a:pt x="121" y="335"/>
                    <a:pt x="121" y="335"/>
                    <a:pt x="121" y="335"/>
                  </a:cubicBezTo>
                  <a:cubicBezTo>
                    <a:pt x="141" y="335"/>
                    <a:pt x="158" y="319"/>
                    <a:pt x="158" y="299"/>
                  </a:cubicBezTo>
                  <a:cubicBezTo>
                    <a:pt x="158" y="74"/>
                    <a:pt x="158" y="74"/>
                    <a:pt x="158" y="74"/>
                  </a:cubicBezTo>
                  <a:cubicBezTo>
                    <a:pt x="204" y="74"/>
                    <a:pt x="204" y="74"/>
                    <a:pt x="204" y="74"/>
                  </a:cubicBezTo>
                  <a:cubicBezTo>
                    <a:pt x="224" y="74"/>
                    <a:pt x="240" y="58"/>
                    <a:pt x="240" y="38"/>
                  </a:cubicBezTo>
                  <a:cubicBezTo>
                    <a:pt x="240" y="36"/>
                    <a:pt x="240" y="36"/>
                    <a:pt x="240" y="36"/>
                  </a:cubicBezTo>
                  <a:cubicBezTo>
                    <a:pt x="240" y="16"/>
                    <a:pt x="224" y="0"/>
                    <a:pt x="20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Oval 108" hidden="1"/>
            <p:cNvSpPr>
              <a:spLocks noChangeArrowheads="1"/>
            </p:cNvSpPr>
            <p:nvPr userDrawn="1"/>
          </p:nvSpPr>
          <p:spPr bwMode="auto">
            <a:xfrm>
              <a:off x="4779" y="1826"/>
              <a:ext cx="81" cy="8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09" hidden="1"/>
            <p:cNvSpPr>
              <a:spLocks noEditPoints="1"/>
            </p:cNvSpPr>
            <p:nvPr userDrawn="1"/>
          </p:nvSpPr>
          <p:spPr bwMode="auto">
            <a:xfrm>
              <a:off x="5724" y="1779"/>
              <a:ext cx="870" cy="798"/>
            </a:xfrm>
            <a:custGeom>
              <a:avLst/>
              <a:gdLst>
                <a:gd name="T0" fmla="*/ 334 w 368"/>
                <a:gd name="T1" fmla="*/ 318 h 335"/>
                <a:gd name="T2" fmla="*/ 316 w 368"/>
                <a:gd name="T3" fmla="*/ 301 h 335"/>
                <a:gd name="T4" fmla="*/ 334 w 368"/>
                <a:gd name="T5" fmla="*/ 283 h 335"/>
                <a:gd name="T6" fmla="*/ 351 w 368"/>
                <a:gd name="T7" fmla="*/ 301 h 335"/>
                <a:gd name="T8" fmla="*/ 334 w 368"/>
                <a:gd name="T9" fmla="*/ 318 h 335"/>
                <a:gd name="T10" fmla="*/ 280 w 368"/>
                <a:gd name="T11" fmla="*/ 52 h 335"/>
                <a:gd name="T12" fmla="*/ 263 w 368"/>
                <a:gd name="T13" fmla="*/ 34 h 335"/>
                <a:gd name="T14" fmla="*/ 280 w 368"/>
                <a:gd name="T15" fmla="*/ 16 h 335"/>
                <a:gd name="T16" fmla="*/ 298 w 368"/>
                <a:gd name="T17" fmla="*/ 34 h 335"/>
                <a:gd name="T18" fmla="*/ 280 w 368"/>
                <a:gd name="T19" fmla="*/ 52 h 335"/>
                <a:gd name="T20" fmla="*/ 88 w 368"/>
                <a:gd name="T21" fmla="*/ 52 h 335"/>
                <a:gd name="T22" fmla="*/ 71 w 368"/>
                <a:gd name="T23" fmla="*/ 34 h 335"/>
                <a:gd name="T24" fmla="*/ 88 w 368"/>
                <a:gd name="T25" fmla="*/ 16 h 335"/>
                <a:gd name="T26" fmla="*/ 106 w 368"/>
                <a:gd name="T27" fmla="*/ 34 h 335"/>
                <a:gd name="T28" fmla="*/ 88 w 368"/>
                <a:gd name="T29" fmla="*/ 52 h 335"/>
                <a:gd name="T30" fmla="*/ 34 w 368"/>
                <a:gd name="T31" fmla="*/ 318 h 335"/>
                <a:gd name="T32" fmla="*/ 17 w 368"/>
                <a:gd name="T33" fmla="*/ 301 h 335"/>
                <a:gd name="T34" fmla="*/ 34 w 368"/>
                <a:gd name="T35" fmla="*/ 283 h 335"/>
                <a:gd name="T36" fmla="*/ 52 w 368"/>
                <a:gd name="T37" fmla="*/ 301 h 335"/>
                <a:gd name="T38" fmla="*/ 34 w 368"/>
                <a:gd name="T39" fmla="*/ 318 h 335"/>
                <a:gd name="T40" fmla="*/ 345 w 368"/>
                <a:gd name="T41" fmla="*/ 269 h 335"/>
                <a:gd name="T42" fmla="*/ 310 w 368"/>
                <a:gd name="T43" fmla="*/ 48 h 335"/>
                <a:gd name="T44" fmla="*/ 314 w 368"/>
                <a:gd name="T45" fmla="*/ 34 h 335"/>
                <a:gd name="T46" fmla="*/ 280 w 368"/>
                <a:gd name="T47" fmla="*/ 0 h 335"/>
                <a:gd name="T48" fmla="*/ 247 w 368"/>
                <a:gd name="T49" fmla="*/ 34 h 335"/>
                <a:gd name="T50" fmla="*/ 248 w 368"/>
                <a:gd name="T51" fmla="*/ 45 h 335"/>
                <a:gd name="T52" fmla="*/ 184 w 368"/>
                <a:gd name="T53" fmla="*/ 265 h 335"/>
                <a:gd name="T54" fmla="*/ 121 w 368"/>
                <a:gd name="T55" fmla="*/ 44 h 335"/>
                <a:gd name="T56" fmla="*/ 122 w 368"/>
                <a:gd name="T57" fmla="*/ 34 h 335"/>
                <a:gd name="T58" fmla="*/ 88 w 368"/>
                <a:gd name="T59" fmla="*/ 0 h 335"/>
                <a:gd name="T60" fmla="*/ 54 w 368"/>
                <a:gd name="T61" fmla="*/ 34 h 335"/>
                <a:gd name="T62" fmla="*/ 58 w 368"/>
                <a:gd name="T63" fmla="*/ 49 h 335"/>
                <a:gd name="T64" fmla="*/ 23 w 368"/>
                <a:gd name="T65" fmla="*/ 269 h 335"/>
                <a:gd name="T66" fmla="*/ 0 w 368"/>
                <a:gd name="T67" fmla="*/ 301 h 335"/>
                <a:gd name="T68" fmla="*/ 34 w 368"/>
                <a:gd name="T69" fmla="*/ 335 h 335"/>
                <a:gd name="T70" fmla="*/ 68 w 368"/>
                <a:gd name="T71" fmla="*/ 301 h 335"/>
                <a:gd name="T72" fmla="*/ 55 w 368"/>
                <a:gd name="T73" fmla="*/ 274 h 335"/>
                <a:gd name="T74" fmla="*/ 87 w 368"/>
                <a:gd name="T75" fmla="*/ 68 h 335"/>
                <a:gd name="T76" fmla="*/ 88 w 368"/>
                <a:gd name="T77" fmla="*/ 68 h 335"/>
                <a:gd name="T78" fmla="*/ 93 w 368"/>
                <a:gd name="T79" fmla="*/ 68 h 335"/>
                <a:gd name="T80" fmla="*/ 166 w 368"/>
                <a:gd name="T81" fmla="*/ 309 h 335"/>
                <a:gd name="T82" fmla="*/ 184 w 368"/>
                <a:gd name="T83" fmla="*/ 327 h 335"/>
                <a:gd name="T84" fmla="*/ 205 w 368"/>
                <a:gd name="T85" fmla="*/ 304 h 335"/>
                <a:gd name="T86" fmla="*/ 276 w 368"/>
                <a:gd name="T87" fmla="*/ 67 h 335"/>
                <a:gd name="T88" fmla="*/ 280 w 368"/>
                <a:gd name="T89" fmla="*/ 68 h 335"/>
                <a:gd name="T90" fmla="*/ 281 w 368"/>
                <a:gd name="T91" fmla="*/ 68 h 335"/>
                <a:gd name="T92" fmla="*/ 313 w 368"/>
                <a:gd name="T93" fmla="*/ 274 h 335"/>
                <a:gd name="T94" fmla="*/ 300 w 368"/>
                <a:gd name="T95" fmla="*/ 301 h 335"/>
                <a:gd name="T96" fmla="*/ 334 w 368"/>
                <a:gd name="T97" fmla="*/ 335 h 335"/>
                <a:gd name="T98" fmla="*/ 368 w 368"/>
                <a:gd name="T99" fmla="*/ 301 h 335"/>
                <a:gd name="T100" fmla="*/ 345 w 368"/>
                <a:gd name="T10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35">
                  <a:moveTo>
                    <a:pt x="334" y="318"/>
                  </a:moveTo>
                  <a:cubicBezTo>
                    <a:pt x="324" y="318"/>
                    <a:pt x="316" y="311"/>
                    <a:pt x="316" y="301"/>
                  </a:cubicBezTo>
                  <a:cubicBezTo>
                    <a:pt x="316" y="291"/>
                    <a:pt x="324" y="283"/>
                    <a:pt x="334" y="283"/>
                  </a:cubicBezTo>
                  <a:cubicBezTo>
                    <a:pt x="344" y="283"/>
                    <a:pt x="351" y="291"/>
                    <a:pt x="351" y="301"/>
                  </a:cubicBezTo>
                  <a:cubicBezTo>
                    <a:pt x="351" y="311"/>
                    <a:pt x="344" y="318"/>
                    <a:pt x="334" y="318"/>
                  </a:cubicBezTo>
                  <a:moveTo>
                    <a:pt x="280" y="52"/>
                  </a:moveTo>
                  <a:cubicBezTo>
                    <a:pt x="270" y="52"/>
                    <a:pt x="263" y="44"/>
                    <a:pt x="263" y="34"/>
                  </a:cubicBezTo>
                  <a:cubicBezTo>
                    <a:pt x="263" y="24"/>
                    <a:pt x="270" y="16"/>
                    <a:pt x="280" y="16"/>
                  </a:cubicBezTo>
                  <a:cubicBezTo>
                    <a:pt x="290" y="16"/>
                    <a:pt x="298" y="24"/>
                    <a:pt x="298" y="34"/>
                  </a:cubicBezTo>
                  <a:cubicBezTo>
                    <a:pt x="298" y="44"/>
                    <a:pt x="290" y="52"/>
                    <a:pt x="280" y="52"/>
                  </a:cubicBezTo>
                  <a:moveTo>
                    <a:pt x="88" y="52"/>
                  </a:moveTo>
                  <a:cubicBezTo>
                    <a:pt x="79" y="52"/>
                    <a:pt x="71" y="44"/>
                    <a:pt x="71" y="34"/>
                  </a:cubicBezTo>
                  <a:cubicBezTo>
                    <a:pt x="71" y="24"/>
                    <a:pt x="79" y="16"/>
                    <a:pt x="88" y="16"/>
                  </a:cubicBezTo>
                  <a:cubicBezTo>
                    <a:pt x="98" y="16"/>
                    <a:pt x="106" y="24"/>
                    <a:pt x="106" y="34"/>
                  </a:cubicBezTo>
                  <a:cubicBezTo>
                    <a:pt x="106" y="44"/>
                    <a:pt x="98" y="52"/>
                    <a:pt x="88" y="52"/>
                  </a:cubicBezTo>
                  <a:moveTo>
                    <a:pt x="34" y="318"/>
                  </a:moveTo>
                  <a:cubicBezTo>
                    <a:pt x="24" y="318"/>
                    <a:pt x="17" y="311"/>
                    <a:pt x="17" y="301"/>
                  </a:cubicBezTo>
                  <a:cubicBezTo>
                    <a:pt x="17" y="291"/>
                    <a:pt x="24" y="283"/>
                    <a:pt x="34" y="283"/>
                  </a:cubicBezTo>
                  <a:cubicBezTo>
                    <a:pt x="44" y="283"/>
                    <a:pt x="52" y="291"/>
                    <a:pt x="52" y="301"/>
                  </a:cubicBezTo>
                  <a:cubicBezTo>
                    <a:pt x="52" y="311"/>
                    <a:pt x="44" y="318"/>
                    <a:pt x="34" y="318"/>
                  </a:cubicBezTo>
                  <a:moveTo>
                    <a:pt x="345" y="269"/>
                  </a:moveTo>
                  <a:cubicBezTo>
                    <a:pt x="310" y="48"/>
                    <a:pt x="310" y="48"/>
                    <a:pt x="310" y="48"/>
                  </a:cubicBezTo>
                  <a:cubicBezTo>
                    <a:pt x="313" y="44"/>
                    <a:pt x="314" y="39"/>
                    <a:pt x="314" y="34"/>
                  </a:cubicBezTo>
                  <a:cubicBezTo>
                    <a:pt x="314" y="15"/>
                    <a:pt x="299" y="0"/>
                    <a:pt x="280" y="0"/>
                  </a:cubicBezTo>
                  <a:cubicBezTo>
                    <a:pt x="262" y="0"/>
                    <a:pt x="247" y="15"/>
                    <a:pt x="247" y="34"/>
                  </a:cubicBezTo>
                  <a:cubicBezTo>
                    <a:pt x="247" y="38"/>
                    <a:pt x="247" y="41"/>
                    <a:pt x="248" y="45"/>
                  </a:cubicBezTo>
                  <a:cubicBezTo>
                    <a:pt x="184" y="265"/>
                    <a:pt x="184" y="265"/>
                    <a:pt x="184" y="265"/>
                  </a:cubicBezTo>
                  <a:cubicBezTo>
                    <a:pt x="121" y="44"/>
                    <a:pt x="121" y="44"/>
                    <a:pt x="121" y="44"/>
                  </a:cubicBezTo>
                  <a:cubicBezTo>
                    <a:pt x="122" y="41"/>
                    <a:pt x="122" y="38"/>
                    <a:pt x="122" y="34"/>
                  </a:cubicBezTo>
                  <a:cubicBezTo>
                    <a:pt x="122" y="15"/>
                    <a:pt x="107" y="0"/>
                    <a:pt x="88" y="0"/>
                  </a:cubicBezTo>
                  <a:cubicBezTo>
                    <a:pt x="70" y="0"/>
                    <a:pt x="54" y="15"/>
                    <a:pt x="54" y="34"/>
                  </a:cubicBezTo>
                  <a:cubicBezTo>
                    <a:pt x="54" y="39"/>
                    <a:pt x="56" y="44"/>
                    <a:pt x="58" y="49"/>
                  </a:cubicBezTo>
                  <a:cubicBezTo>
                    <a:pt x="23" y="269"/>
                    <a:pt x="23" y="269"/>
                    <a:pt x="23" y="269"/>
                  </a:cubicBezTo>
                  <a:cubicBezTo>
                    <a:pt x="10" y="273"/>
                    <a:pt x="0" y="286"/>
                    <a:pt x="0" y="301"/>
                  </a:cubicBezTo>
                  <a:cubicBezTo>
                    <a:pt x="0" y="320"/>
                    <a:pt x="15" y="335"/>
                    <a:pt x="34" y="335"/>
                  </a:cubicBezTo>
                  <a:cubicBezTo>
                    <a:pt x="53" y="335"/>
                    <a:pt x="68" y="320"/>
                    <a:pt x="68" y="301"/>
                  </a:cubicBezTo>
                  <a:cubicBezTo>
                    <a:pt x="68" y="290"/>
                    <a:pt x="63" y="280"/>
                    <a:pt x="55" y="274"/>
                  </a:cubicBezTo>
                  <a:cubicBezTo>
                    <a:pt x="87" y="68"/>
                    <a:pt x="87" y="68"/>
                    <a:pt x="87" y="68"/>
                  </a:cubicBezTo>
                  <a:cubicBezTo>
                    <a:pt x="87" y="68"/>
                    <a:pt x="88" y="68"/>
                    <a:pt x="88" y="68"/>
                  </a:cubicBezTo>
                  <a:cubicBezTo>
                    <a:pt x="90" y="68"/>
                    <a:pt x="92" y="68"/>
                    <a:pt x="93" y="68"/>
                  </a:cubicBezTo>
                  <a:cubicBezTo>
                    <a:pt x="166" y="309"/>
                    <a:pt x="166" y="309"/>
                    <a:pt x="166" y="309"/>
                  </a:cubicBezTo>
                  <a:cubicBezTo>
                    <a:pt x="169" y="318"/>
                    <a:pt x="173" y="327"/>
                    <a:pt x="184" y="327"/>
                  </a:cubicBezTo>
                  <a:cubicBezTo>
                    <a:pt x="194" y="327"/>
                    <a:pt x="200" y="322"/>
                    <a:pt x="205" y="304"/>
                  </a:cubicBezTo>
                  <a:cubicBezTo>
                    <a:pt x="276" y="67"/>
                    <a:pt x="276" y="67"/>
                    <a:pt x="276" y="67"/>
                  </a:cubicBezTo>
                  <a:cubicBezTo>
                    <a:pt x="277" y="67"/>
                    <a:pt x="279" y="68"/>
                    <a:pt x="280" y="68"/>
                  </a:cubicBezTo>
                  <a:cubicBezTo>
                    <a:pt x="280" y="68"/>
                    <a:pt x="281" y="68"/>
                    <a:pt x="281" y="68"/>
                  </a:cubicBezTo>
                  <a:cubicBezTo>
                    <a:pt x="313" y="274"/>
                    <a:pt x="313" y="274"/>
                    <a:pt x="313" y="274"/>
                  </a:cubicBezTo>
                  <a:cubicBezTo>
                    <a:pt x="305" y="280"/>
                    <a:pt x="300" y="290"/>
                    <a:pt x="300" y="301"/>
                  </a:cubicBezTo>
                  <a:cubicBezTo>
                    <a:pt x="300" y="320"/>
                    <a:pt x="315" y="335"/>
                    <a:pt x="334" y="335"/>
                  </a:cubicBezTo>
                  <a:cubicBezTo>
                    <a:pt x="353" y="335"/>
                    <a:pt x="368" y="320"/>
                    <a:pt x="368" y="301"/>
                  </a:cubicBezTo>
                  <a:cubicBezTo>
                    <a:pt x="368" y="286"/>
                    <a:pt x="358" y="273"/>
                    <a:pt x="345" y="26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10" hidden="1"/>
            <p:cNvSpPr>
              <a:spLocks/>
            </p:cNvSpPr>
            <p:nvPr userDrawn="1"/>
          </p:nvSpPr>
          <p:spPr bwMode="auto">
            <a:xfrm>
              <a:off x="4249" y="2203"/>
              <a:ext cx="154" cy="277"/>
            </a:xfrm>
            <a:custGeom>
              <a:avLst/>
              <a:gdLst>
                <a:gd name="T0" fmla="*/ 8 w 65"/>
                <a:gd name="T1" fmla="*/ 0 h 116"/>
                <a:gd name="T2" fmla="*/ 8 w 65"/>
                <a:gd name="T3" fmla="*/ 0 h 116"/>
                <a:gd name="T4" fmla="*/ 0 w 65"/>
                <a:gd name="T5" fmla="*/ 0 h 116"/>
                <a:gd name="T6" fmla="*/ 0 w 65"/>
                <a:gd name="T7" fmla="*/ 1 h 116"/>
                <a:gd name="T8" fmla="*/ 0 w 65"/>
                <a:gd name="T9" fmla="*/ 6 h 116"/>
                <a:gd name="T10" fmla="*/ 0 w 65"/>
                <a:gd name="T11" fmla="*/ 17 h 116"/>
                <a:gd name="T12" fmla="*/ 3 w 65"/>
                <a:gd name="T13" fmla="*/ 20 h 116"/>
                <a:gd name="T14" fmla="*/ 3 w 65"/>
                <a:gd name="T15" fmla="*/ 20 h 116"/>
                <a:gd name="T16" fmla="*/ 8 w 65"/>
                <a:gd name="T17" fmla="*/ 20 h 116"/>
                <a:gd name="T18" fmla="*/ 8 w 65"/>
                <a:gd name="T19" fmla="*/ 20 h 116"/>
                <a:gd name="T20" fmla="*/ 46 w 65"/>
                <a:gd name="T21" fmla="*/ 58 h 116"/>
                <a:gd name="T22" fmla="*/ 8 w 65"/>
                <a:gd name="T23" fmla="*/ 97 h 116"/>
                <a:gd name="T24" fmla="*/ 8 w 65"/>
                <a:gd name="T25" fmla="*/ 97 h 116"/>
                <a:gd name="T26" fmla="*/ 3 w 65"/>
                <a:gd name="T27" fmla="*/ 97 h 116"/>
                <a:gd name="T28" fmla="*/ 0 w 65"/>
                <a:gd name="T29" fmla="*/ 99 h 116"/>
                <a:gd name="T30" fmla="*/ 0 w 65"/>
                <a:gd name="T31" fmla="*/ 110 h 116"/>
                <a:gd name="T32" fmla="*/ 0 w 65"/>
                <a:gd name="T33" fmla="*/ 116 h 116"/>
                <a:gd name="T34" fmla="*/ 0 w 65"/>
                <a:gd name="T35" fmla="*/ 116 h 116"/>
                <a:gd name="T36" fmla="*/ 8 w 65"/>
                <a:gd name="T37" fmla="*/ 116 h 116"/>
                <a:gd name="T38" fmla="*/ 8 w 65"/>
                <a:gd name="T39" fmla="*/ 116 h 116"/>
                <a:gd name="T40" fmla="*/ 65 w 65"/>
                <a:gd name="T41" fmla="*/ 58 h 116"/>
                <a:gd name="T42" fmla="*/ 8 w 65"/>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6">
                  <a:moveTo>
                    <a:pt x="8" y="0"/>
                  </a:moveTo>
                  <a:cubicBezTo>
                    <a:pt x="8" y="0"/>
                    <a:pt x="8" y="0"/>
                    <a:pt x="8" y="0"/>
                  </a:cubicBezTo>
                  <a:cubicBezTo>
                    <a:pt x="0" y="0"/>
                    <a:pt x="0" y="0"/>
                    <a:pt x="0" y="0"/>
                  </a:cubicBezTo>
                  <a:cubicBezTo>
                    <a:pt x="0" y="1"/>
                    <a:pt x="0" y="1"/>
                    <a:pt x="0" y="1"/>
                  </a:cubicBezTo>
                  <a:cubicBezTo>
                    <a:pt x="0" y="6"/>
                    <a:pt x="0" y="6"/>
                    <a:pt x="0" y="6"/>
                  </a:cubicBezTo>
                  <a:cubicBezTo>
                    <a:pt x="0" y="17"/>
                    <a:pt x="0" y="17"/>
                    <a:pt x="0" y="17"/>
                  </a:cubicBezTo>
                  <a:cubicBezTo>
                    <a:pt x="0" y="18"/>
                    <a:pt x="1" y="20"/>
                    <a:pt x="3" y="20"/>
                  </a:cubicBezTo>
                  <a:cubicBezTo>
                    <a:pt x="3" y="20"/>
                    <a:pt x="3" y="20"/>
                    <a:pt x="3" y="20"/>
                  </a:cubicBezTo>
                  <a:cubicBezTo>
                    <a:pt x="8" y="20"/>
                    <a:pt x="8" y="20"/>
                    <a:pt x="8" y="20"/>
                  </a:cubicBezTo>
                  <a:cubicBezTo>
                    <a:pt x="8" y="20"/>
                    <a:pt x="8" y="20"/>
                    <a:pt x="8" y="20"/>
                  </a:cubicBezTo>
                  <a:cubicBezTo>
                    <a:pt x="29" y="20"/>
                    <a:pt x="46" y="37"/>
                    <a:pt x="46" y="58"/>
                  </a:cubicBezTo>
                  <a:cubicBezTo>
                    <a:pt x="46" y="79"/>
                    <a:pt x="29" y="96"/>
                    <a:pt x="8" y="97"/>
                  </a:cubicBezTo>
                  <a:cubicBezTo>
                    <a:pt x="8" y="97"/>
                    <a:pt x="8" y="97"/>
                    <a:pt x="8" y="97"/>
                  </a:cubicBezTo>
                  <a:cubicBezTo>
                    <a:pt x="3" y="97"/>
                    <a:pt x="3" y="97"/>
                    <a:pt x="3" y="97"/>
                  </a:cubicBezTo>
                  <a:cubicBezTo>
                    <a:pt x="1" y="97"/>
                    <a:pt x="0" y="98"/>
                    <a:pt x="0" y="99"/>
                  </a:cubicBezTo>
                  <a:cubicBezTo>
                    <a:pt x="0" y="110"/>
                    <a:pt x="0" y="110"/>
                    <a:pt x="0" y="110"/>
                  </a:cubicBezTo>
                  <a:cubicBezTo>
                    <a:pt x="0" y="116"/>
                    <a:pt x="0" y="116"/>
                    <a:pt x="0" y="116"/>
                  </a:cubicBezTo>
                  <a:cubicBezTo>
                    <a:pt x="0" y="116"/>
                    <a:pt x="0" y="116"/>
                    <a:pt x="0" y="116"/>
                  </a:cubicBezTo>
                  <a:cubicBezTo>
                    <a:pt x="8" y="116"/>
                    <a:pt x="8" y="116"/>
                    <a:pt x="8" y="116"/>
                  </a:cubicBezTo>
                  <a:cubicBezTo>
                    <a:pt x="8" y="116"/>
                    <a:pt x="8" y="116"/>
                    <a:pt x="8" y="116"/>
                  </a:cubicBezTo>
                  <a:cubicBezTo>
                    <a:pt x="40" y="116"/>
                    <a:pt x="65" y="90"/>
                    <a:pt x="65" y="58"/>
                  </a:cubicBezTo>
                  <a:cubicBezTo>
                    <a:pt x="65" y="26"/>
                    <a:pt x="40"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11" hidden="1"/>
            <p:cNvSpPr>
              <a:spLocks/>
            </p:cNvSpPr>
            <p:nvPr userDrawn="1"/>
          </p:nvSpPr>
          <p:spPr bwMode="auto">
            <a:xfrm>
              <a:off x="3970" y="1779"/>
              <a:ext cx="253" cy="469"/>
            </a:xfrm>
            <a:custGeom>
              <a:avLst/>
              <a:gdLst>
                <a:gd name="T0" fmla="*/ 101 w 107"/>
                <a:gd name="T1" fmla="*/ 61 h 197"/>
                <a:gd name="T2" fmla="*/ 107 w 107"/>
                <a:gd name="T3" fmla="*/ 59 h 197"/>
                <a:gd name="T4" fmla="*/ 107 w 107"/>
                <a:gd name="T5" fmla="*/ 10 h 197"/>
                <a:gd name="T6" fmla="*/ 107 w 107"/>
                <a:gd name="T7" fmla="*/ 2 h 197"/>
                <a:gd name="T8" fmla="*/ 92 w 107"/>
                <a:gd name="T9" fmla="*/ 0 h 197"/>
                <a:gd name="T10" fmla="*/ 90 w 107"/>
                <a:gd name="T11" fmla="*/ 10 h 197"/>
                <a:gd name="T12" fmla="*/ 73 w 107"/>
                <a:gd name="T13" fmla="*/ 5 h 197"/>
                <a:gd name="T14" fmla="*/ 59 w 107"/>
                <a:gd name="T15" fmla="*/ 8 h 197"/>
                <a:gd name="T16" fmla="*/ 61 w 107"/>
                <a:gd name="T17" fmla="*/ 18 h 197"/>
                <a:gd name="T18" fmla="*/ 43 w 107"/>
                <a:gd name="T19" fmla="*/ 19 h 197"/>
                <a:gd name="T20" fmla="*/ 30 w 107"/>
                <a:gd name="T21" fmla="*/ 27 h 197"/>
                <a:gd name="T22" fmla="*/ 35 w 107"/>
                <a:gd name="T23" fmla="*/ 36 h 197"/>
                <a:gd name="T24" fmla="*/ 19 w 107"/>
                <a:gd name="T25" fmla="*/ 43 h 197"/>
                <a:gd name="T26" fmla="*/ 10 w 107"/>
                <a:gd name="T27" fmla="*/ 55 h 197"/>
                <a:gd name="T28" fmla="*/ 18 w 107"/>
                <a:gd name="T29" fmla="*/ 62 h 197"/>
                <a:gd name="T30" fmla="*/ 5 w 107"/>
                <a:gd name="T31" fmla="*/ 73 h 197"/>
                <a:gd name="T32" fmla="*/ 1 w 107"/>
                <a:gd name="T33" fmla="*/ 88 h 197"/>
                <a:gd name="T34" fmla="*/ 10 w 107"/>
                <a:gd name="T35" fmla="*/ 91 h 197"/>
                <a:gd name="T36" fmla="*/ 10 w 107"/>
                <a:gd name="T37" fmla="*/ 105 h 197"/>
                <a:gd name="T38" fmla="*/ 1 w 107"/>
                <a:gd name="T39" fmla="*/ 109 h 197"/>
                <a:gd name="T40" fmla="*/ 5 w 107"/>
                <a:gd name="T41" fmla="*/ 123 h 197"/>
                <a:gd name="T42" fmla="*/ 18 w 107"/>
                <a:gd name="T43" fmla="*/ 135 h 197"/>
                <a:gd name="T44" fmla="*/ 10 w 107"/>
                <a:gd name="T45" fmla="*/ 142 h 197"/>
                <a:gd name="T46" fmla="*/ 19 w 107"/>
                <a:gd name="T47" fmla="*/ 154 h 197"/>
                <a:gd name="T48" fmla="*/ 35 w 107"/>
                <a:gd name="T49" fmla="*/ 160 h 197"/>
                <a:gd name="T50" fmla="*/ 30 w 107"/>
                <a:gd name="T51" fmla="*/ 169 h 197"/>
                <a:gd name="T52" fmla="*/ 43 w 107"/>
                <a:gd name="T53" fmla="*/ 178 h 197"/>
                <a:gd name="T54" fmla="*/ 61 w 107"/>
                <a:gd name="T55" fmla="*/ 178 h 197"/>
                <a:gd name="T56" fmla="*/ 59 w 107"/>
                <a:gd name="T57" fmla="*/ 188 h 197"/>
                <a:gd name="T58" fmla="*/ 73 w 107"/>
                <a:gd name="T59" fmla="*/ 192 h 197"/>
                <a:gd name="T60" fmla="*/ 90 w 107"/>
                <a:gd name="T61" fmla="*/ 186 h 197"/>
                <a:gd name="T62" fmla="*/ 92 w 107"/>
                <a:gd name="T63" fmla="*/ 197 h 197"/>
                <a:gd name="T64" fmla="*/ 107 w 107"/>
                <a:gd name="T65" fmla="*/ 195 h 197"/>
                <a:gd name="T66" fmla="*/ 107 w 107"/>
                <a:gd name="T67" fmla="*/ 186 h 197"/>
                <a:gd name="T68" fmla="*/ 104 w 107"/>
                <a:gd name="T69" fmla="*/ 138 h 197"/>
                <a:gd name="T70" fmla="*/ 99 w 107"/>
                <a:gd name="T71" fmla="*/ 138 h 197"/>
                <a:gd name="T72" fmla="*/ 99 w 107"/>
                <a:gd name="T73" fmla="*/ 138 h 197"/>
                <a:gd name="T74" fmla="*/ 99 w 107"/>
                <a:gd name="T75"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97">
                  <a:moveTo>
                    <a:pt x="99" y="61"/>
                  </a:moveTo>
                  <a:cubicBezTo>
                    <a:pt x="100" y="61"/>
                    <a:pt x="100" y="61"/>
                    <a:pt x="101" y="61"/>
                  </a:cubicBezTo>
                  <a:cubicBezTo>
                    <a:pt x="104" y="61"/>
                    <a:pt x="104" y="61"/>
                    <a:pt x="104" y="61"/>
                  </a:cubicBezTo>
                  <a:cubicBezTo>
                    <a:pt x="106" y="61"/>
                    <a:pt x="107" y="60"/>
                    <a:pt x="107" y="59"/>
                  </a:cubicBezTo>
                  <a:cubicBezTo>
                    <a:pt x="107" y="59"/>
                    <a:pt x="107" y="59"/>
                    <a:pt x="107" y="59"/>
                  </a:cubicBezTo>
                  <a:cubicBezTo>
                    <a:pt x="107" y="10"/>
                    <a:pt x="107" y="10"/>
                    <a:pt x="107" y="10"/>
                  </a:cubicBezTo>
                  <a:cubicBezTo>
                    <a:pt x="107" y="10"/>
                    <a:pt x="107" y="10"/>
                    <a:pt x="107" y="10"/>
                  </a:cubicBezTo>
                  <a:cubicBezTo>
                    <a:pt x="107" y="2"/>
                    <a:pt x="107" y="2"/>
                    <a:pt x="107" y="2"/>
                  </a:cubicBezTo>
                  <a:cubicBezTo>
                    <a:pt x="107" y="1"/>
                    <a:pt x="106" y="0"/>
                    <a:pt x="105" y="0"/>
                  </a:cubicBezTo>
                  <a:cubicBezTo>
                    <a:pt x="92" y="0"/>
                    <a:pt x="92" y="0"/>
                    <a:pt x="92" y="0"/>
                  </a:cubicBezTo>
                  <a:cubicBezTo>
                    <a:pt x="91" y="0"/>
                    <a:pt x="90" y="1"/>
                    <a:pt x="90" y="2"/>
                  </a:cubicBezTo>
                  <a:cubicBezTo>
                    <a:pt x="90" y="10"/>
                    <a:pt x="90" y="10"/>
                    <a:pt x="90" y="10"/>
                  </a:cubicBezTo>
                  <a:cubicBezTo>
                    <a:pt x="85" y="11"/>
                    <a:pt x="81" y="12"/>
                    <a:pt x="76" y="13"/>
                  </a:cubicBezTo>
                  <a:cubicBezTo>
                    <a:pt x="73" y="5"/>
                    <a:pt x="73" y="5"/>
                    <a:pt x="73" y="5"/>
                  </a:cubicBezTo>
                  <a:cubicBezTo>
                    <a:pt x="73" y="4"/>
                    <a:pt x="72" y="3"/>
                    <a:pt x="71" y="4"/>
                  </a:cubicBezTo>
                  <a:cubicBezTo>
                    <a:pt x="59" y="8"/>
                    <a:pt x="59" y="8"/>
                    <a:pt x="59" y="8"/>
                  </a:cubicBezTo>
                  <a:cubicBezTo>
                    <a:pt x="58" y="9"/>
                    <a:pt x="57" y="10"/>
                    <a:pt x="58" y="11"/>
                  </a:cubicBezTo>
                  <a:cubicBezTo>
                    <a:pt x="61" y="18"/>
                    <a:pt x="61" y="18"/>
                    <a:pt x="61" y="18"/>
                  </a:cubicBezTo>
                  <a:cubicBezTo>
                    <a:pt x="56" y="20"/>
                    <a:pt x="52" y="23"/>
                    <a:pt x="48" y="26"/>
                  </a:cubicBezTo>
                  <a:cubicBezTo>
                    <a:pt x="43" y="19"/>
                    <a:pt x="43" y="19"/>
                    <a:pt x="43" y="19"/>
                  </a:cubicBezTo>
                  <a:cubicBezTo>
                    <a:pt x="42" y="18"/>
                    <a:pt x="41" y="18"/>
                    <a:pt x="40" y="19"/>
                  </a:cubicBezTo>
                  <a:cubicBezTo>
                    <a:pt x="30" y="27"/>
                    <a:pt x="30" y="27"/>
                    <a:pt x="30" y="27"/>
                  </a:cubicBezTo>
                  <a:cubicBezTo>
                    <a:pt x="30" y="28"/>
                    <a:pt x="29" y="29"/>
                    <a:pt x="30" y="30"/>
                  </a:cubicBezTo>
                  <a:cubicBezTo>
                    <a:pt x="35" y="36"/>
                    <a:pt x="35" y="36"/>
                    <a:pt x="35" y="36"/>
                  </a:cubicBezTo>
                  <a:cubicBezTo>
                    <a:pt x="32" y="40"/>
                    <a:pt x="29" y="43"/>
                    <a:pt x="26" y="47"/>
                  </a:cubicBezTo>
                  <a:cubicBezTo>
                    <a:pt x="19" y="43"/>
                    <a:pt x="19" y="43"/>
                    <a:pt x="19" y="43"/>
                  </a:cubicBezTo>
                  <a:cubicBezTo>
                    <a:pt x="18" y="42"/>
                    <a:pt x="17" y="43"/>
                    <a:pt x="17" y="44"/>
                  </a:cubicBezTo>
                  <a:cubicBezTo>
                    <a:pt x="10" y="55"/>
                    <a:pt x="10" y="55"/>
                    <a:pt x="10" y="55"/>
                  </a:cubicBezTo>
                  <a:cubicBezTo>
                    <a:pt x="10" y="56"/>
                    <a:pt x="10" y="57"/>
                    <a:pt x="11" y="57"/>
                  </a:cubicBezTo>
                  <a:cubicBezTo>
                    <a:pt x="18" y="62"/>
                    <a:pt x="18" y="62"/>
                    <a:pt x="18" y="62"/>
                  </a:cubicBezTo>
                  <a:cubicBezTo>
                    <a:pt x="16" y="66"/>
                    <a:pt x="15" y="70"/>
                    <a:pt x="13" y="75"/>
                  </a:cubicBezTo>
                  <a:cubicBezTo>
                    <a:pt x="5" y="73"/>
                    <a:pt x="5" y="73"/>
                    <a:pt x="5" y="73"/>
                  </a:cubicBezTo>
                  <a:cubicBezTo>
                    <a:pt x="4" y="73"/>
                    <a:pt x="3" y="74"/>
                    <a:pt x="3" y="75"/>
                  </a:cubicBezTo>
                  <a:cubicBezTo>
                    <a:pt x="1" y="88"/>
                    <a:pt x="1" y="88"/>
                    <a:pt x="1" y="88"/>
                  </a:cubicBezTo>
                  <a:cubicBezTo>
                    <a:pt x="0" y="89"/>
                    <a:pt x="1" y="90"/>
                    <a:pt x="2" y="90"/>
                  </a:cubicBezTo>
                  <a:cubicBezTo>
                    <a:pt x="10" y="91"/>
                    <a:pt x="10" y="91"/>
                    <a:pt x="10" y="91"/>
                  </a:cubicBezTo>
                  <a:cubicBezTo>
                    <a:pt x="10" y="94"/>
                    <a:pt x="10" y="96"/>
                    <a:pt x="10" y="98"/>
                  </a:cubicBezTo>
                  <a:cubicBezTo>
                    <a:pt x="10" y="101"/>
                    <a:pt x="10" y="103"/>
                    <a:pt x="10" y="105"/>
                  </a:cubicBezTo>
                  <a:cubicBezTo>
                    <a:pt x="2" y="107"/>
                    <a:pt x="2" y="107"/>
                    <a:pt x="2" y="107"/>
                  </a:cubicBezTo>
                  <a:cubicBezTo>
                    <a:pt x="1" y="107"/>
                    <a:pt x="0" y="108"/>
                    <a:pt x="1" y="109"/>
                  </a:cubicBezTo>
                  <a:cubicBezTo>
                    <a:pt x="3" y="122"/>
                    <a:pt x="3" y="122"/>
                    <a:pt x="3" y="122"/>
                  </a:cubicBezTo>
                  <a:cubicBezTo>
                    <a:pt x="3" y="123"/>
                    <a:pt x="4" y="123"/>
                    <a:pt x="5" y="123"/>
                  </a:cubicBezTo>
                  <a:cubicBezTo>
                    <a:pt x="13" y="122"/>
                    <a:pt x="13" y="122"/>
                    <a:pt x="13" y="122"/>
                  </a:cubicBezTo>
                  <a:cubicBezTo>
                    <a:pt x="15" y="126"/>
                    <a:pt x="16" y="131"/>
                    <a:pt x="18" y="135"/>
                  </a:cubicBezTo>
                  <a:cubicBezTo>
                    <a:pt x="11" y="139"/>
                    <a:pt x="11" y="139"/>
                    <a:pt x="11" y="139"/>
                  </a:cubicBezTo>
                  <a:cubicBezTo>
                    <a:pt x="10" y="140"/>
                    <a:pt x="10" y="141"/>
                    <a:pt x="10" y="142"/>
                  </a:cubicBezTo>
                  <a:cubicBezTo>
                    <a:pt x="17" y="153"/>
                    <a:pt x="17" y="153"/>
                    <a:pt x="17" y="153"/>
                  </a:cubicBezTo>
                  <a:cubicBezTo>
                    <a:pt x="17" y="154"/>
                    <a:pt x="18" y="154"/>
                    <a:pt x="19" y="154"/>
                  </a:cubicBezTo>
                  <a:cubicBezTo>
                    <a:pt x="26" y="150"/>
                    <a:pt x="26" y="150"/>
                    <a:pt x="26" y="150"/>
                  </a:cubicBezTo>
                  <a:cubicBezTo>
                    <a:pt x="29" y="153"/>
                    <a:pt x="32" y="157"/>
                    <a:pt x="35" y="160"/>
                  </a:cubicBezTo>
                  <a:cubicBezTo>
                    <a:pt x="30" y="167"/>
                    <a:pt x="30" y="167"/>
                    <a:pt x="30" y="167"/>
                  </a:cubicBezTo>
                  <a:cubicBezTo>
                    <a:pt x="29" y="168"/>
                    <a:pt x="30" y="169"/>
                    <a:pt x="30" y="169"/>
                  </a:cubicBezTo>
                  <a:cubicBezTo>
                    <a:pt x="40" y="178"/>
                    <a:pt x="40" y="178"/>
                    <a:pt x="40" y="178"/>
                  </a:cubicBezTo>
                  <a:cubicBezTo>
                    <a:pt x="41" y="178"/>
                    <a:pt x="42" y="178"/>
                    <a:pt x="43" y="178"/>
                  </a:cubicBezTo>
                  <a:cubicBezTo>
                    <a:pt x="48" y="171"/>
                    <a:pt x="48" y="171"/>
                    <a:pt x="48" y="171"/>
                  </a:cubicBezTo>
                  <a:cubicBezTo>
                    <a:pt x="52" y="174"/>
                    <a:pt x="56" y="176"/>
                    <a:pt x="61" y="178"/>
                  </a:cubicBezTo>
                  <a:cubicBezTo>
                    <a:pt x="58" y="186"/>
                    <a:pt x="58" y="186"/>
                    <a:pt x="58" y="186"/>
                  </a:cubicBezTo>
                  <a:cubicBezTo>
                    <a:pt x="57" y="187"/>
                    <a:pt x="58" y="188"/>
                    <a:pt x="59" y="188"/>
                  </a:cubicBezTo>
                  <a:cubicBezTo>
                    <a:pt x="71" y="193"/>
                    <a:pt x="71" y="193"/>
                    <a:pt x="71" y="193"/>
                  </a:cubicBezTo>
                  <a:cubicBezTo>
                    <a:pt x="72" y="193"/>
                    <a:pt x="73" y="193"/>
                    <a:pt x="73" y="192"/>
                  </a:cubicBezTo>
                  <a:cubicBezTo>
                    <a:pt x="76" y="184"/>
                    <a:pt x="76" y="184"/>
                    <a:pt x="76" y="184"/>
                  </a:cubicBezTo>
                  <a:cubicBezTo>
                    <a:pt x="81" y="185"/>
                    <a:pt x="85" y="186"/>
                    <a:pt x="90" y="186"/>
                  </a:cubicBezTo>
                  <a:cubicBezTo>
                    <a:pt x="90" y="195"/>
                    <a:pt x="90" y="195"/>
                    <a:pt x="90" y="195"/>
                  </a:cubicBezTo>
                  <a:cubicBezTo>
                    <a:pt x="90" y="196"/>
                    <a:pt x="91" y="197"/>
                    <a:pt x="92" y="197"/>
                  </a:cubicBezTo>
                  <a:cubicBezTo>
                    <a:pt x="105" y="197"/>
                    <a:pt x="105" y="197"/>
                    <a:pt x="105" y="197"/>
                  </a:cubicBezTo>
                  <a:cubicBezTo>
                    <a:pt x="106" y="197"/>
                    <a:pt x="107" y="196"/>
                    <a:pt x="107" y="195"/>
                  </a:cubicBezTo>
                  <a:cubicBezTo>
                    <a:pt x="107" y="186"/>
                    <a:pt x="107" y="186"/>
                    <a:pt x="107" y="186"/>
                  </a:cubicBezTo>
                  <a:cubicBezTo>
                    <a:pt x="107" y="186"/>
                    <a:pt x="107" y="186"/>
                    <a:pt x="107" y="186"/>
                  </a:cubicBezTo>
                  <a:cubicBezTo>
                    <a:pt x="107" y="141"/>
                    <a:pt x="107" y="141"/>
                    <a:pt x="107" y="141"/>
                  </a:cubicBezTo>
                  <a:cubicBezTo>
                    <a:pt x="107" y="139"/>
                    <a:pt x="106" y="138"/>
                    <a:pt x="104" y="138"/>
                  </a:cubicBezTo>
                  <a:cubicBezTo>
                    <a:pt x="104" y="138"/>
                    <a:pt x="104" y="138"/>
                    <a:pt x="104" y="138"/>
                  </a:cubicBezTo>
                  <a:cubicBezTo>
                    <a:pt x="99" y="138"/>
                    <a:pt x="99" y="138"/>
                    <a:pt x="99" y="138"/>
                  </a:cubicBezTo>
                  <a:cubicBezTo>
                    <a:pt x="99" y="138"/>
                    <a:pt x="99" y="138"/>
                    <a:pt x="99" y="138"/>
                  </a:cubicBezTo>
                  <a:cubicBezTo>
                    <a:pt x="99" y="138"/>
                    <a:pt x="99" y="138"/>
                    <a:pt x="99" y="138"/>
                  </a:cubicBezTo>
                  <a:cubicBezTo>
                    <a:pt x="78" y="138"/>
                    <a:pt x="60" y="121"/>
                    <a:pt x="60" y="100"/>
                  </a:cubicBezTo>
                  <a:cubicBezTo>
                    <a:pt x="60" y="78"/>
                    <a:pt x="78" y="61"/>
                    <a:pt x="99" y="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12" hidden="1"/>
            <p:cNvSpPr>
              <a:spLocks/>
            </p:cNvSpPr>
            <p:nvPr userDrawn="1"/>
          </p:nvSpPr>
          <p:spPr bwMode="auto">
            <a:xfrm>
              <a:off x="3977" y="2356"/>
              <a:ext cx="246" cy="221"/>
            </a:xfrm>
            <a:custGeom>
              <a:avLst/>
              <a:gdLst>
                <a:gd name="T0" fmla="*/ 104 w 104"/>
                <a:gd name="T1" fmla="*/ 36 h 93"/>
                <a:gd name="T2" fmla="*/ 101 w 104"/>
                <a:gd name="T3" fmla="*/ 33 h 93"/>
                <a:gd name="T4" fmla="*/ 101 w 104"/>
                <a:gd name="T5" fmla="*/ 33 h 93"/>
                <a:gd name="T6" fmla="*/ 89 w 104"/>
                <a:gd name="T7" fmla="*/ 33 h 93"/>
                <a:gd name="T8" fmla="*/ 58 w 104"/>
                <a:gd name="T9" fmla="*/ 3 h 93"/>
                <a:gd name="T10" fmla="*/ 55 w 104"/>
                <a:gd name="T11" fmla="*/ 0 h 93"/>
                <a:gd name="T12" fmla="*/ 2 w 104"/>
                <a:gd name="T13" fmla="*/ 0 h 93"/>
                <a:gd name="T14" fmla="*/ 1 w 104"/>
                <a:gd name="T15" fmla="*/ 1 h 93"/>
                <a:gd name="T16" fmla="*/ 0 w 104"/>
                <a:gd name="T17" fmla="*/ 3 h 93"/>
                <a:gd name="T18" fmla="*/ 0 w 104"/>
                <a:gd name="T19" fmla="*/ 3 h 93"/>
                <a:gd name="T20" fmla="*/ 89 w 104"/>
                <a:gd name="T21" fmla="*/ 93 h 93"/>
                <a:gd name="T22" fmla="*/ 101 w 104"/>
                <a:gd name="T23" fmla="*/ 93 h 93"/>
                <a:gd name="T24" fmla="*/ 104 w 104"/>
                <a:gd name="T25" fmla="*/ 90 h 93"/>
                <a:gd name="T26" fmla="*/ 104 w 104"/>
                <a:gd name="T27" fmla="*/ 36 h 93"/>
                <a:gd name="T28" fmla="*/ 104 w 104"/>
                <a:gd name="T29" fmla="*/ 35 h 93"/>
                <a:gd name="T30" fmla="*/ 104 w 104"/>
                <a:gd name="T3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104" y="36"/>
                  </a:moveTo>
                  <a:cubicBezTo>
                    <a:pt x="104" y="34"/>
                    <a:pt x="103" y="33"/>
                    <a:pt x="101" y="33"/>
                  </a:cubicBezTo>
                  <a:cubicBezTo>
                    <a:pt x="101" y="33"/>
                    <a:pt x="101" y="33"/>
                    <a:pt x="101" y="33"/>
                  </a:cubicBezTo>
                  <a:cubicBezTo>
                    <a:pt x="89" y="33"/>
                    <a:pt x="89" y="33"/>
                    <a:pt x="89" y="33"/>
                  </a:cubicBezTo>
                  <a:cubicBezTo>
                    <a:pt x="73" y="33"/>
                    <a:pt x="60" y="19"/>
                    <a:pt x="58" y="3"/>
                  </a:cubicBezTo>
                  <a:cubicBezTo>
                    <a:pt x="58" y="1"/>
                    <a:pt x="57" y="0"/>
                    <a:pt x="55" y="0"/>
                  </a:cubicBezTo>
                  <a:cubicBezTo>
                    <a:pt x="2" y="0"/>
                    <a:pt x="2" y="0"/>
                    <a:pt x="2" y="0"/>
                  </a:cubicBezTo>
                  <a:cubicBezTo>
                    <a:pt x="2" y="0"/>
                    <a:pt x="1" y="1"/>
                    <a:pt x="1" y="1"/>
                  </a:cubicBezTo>
                  <a:cubicBezTo>
                    <a:pt x="0" y="2"/>
                    <a:pt x="0" y="2"/>
                    <a:pt x="0" y="3"/>
                  </a:cubicBezTo>
                  <a:cubicBezTo>
                    <a:pt x="0" y="3"/>
                    <a:pt x="0" y="3"/>
                    <a:pt x="0" y="3"/>
                  </a:cubicBezTo>
                  <a:cubicBezTo>
                    <a:pt x="2" y="53"/>
                    <a:pt x="41" y="93"/>
                    <a:pt x="89" y="93"/>
                  </a:cubicBezTo>
                  <a:cubicBezTo>
                    <a:pt x="101" y="93"/>
                    <a:pt x="101" y="93"/>
                    <a:pt x="101" y="93"/>
                  </a:cubicBezTo>
                  <a:cubicBezTo>
                    <a:pt x="103" y="93"/>
                    <a:pt x="104" y="92"/>
                    <a:pt x="104" y="90"/>
                  </a:cubicBezTo>
                  <a:cubicBezTo>
                    <a:pt x="104" y="36"/>
                    <a:pt x="104" y="36"/>
                    <a:pt x="104" y="36"/>
                  </a:cubicBezTo>
                  <a:cubicBezTo>
                    <a:pt x="104" y="35"/>
                    <a:pt x="104" y="35"/>
                    <a:pt x="104" y="35"/>
                  </a:cubicBezTo>
                  <a:cubicBezTo>
                    <a:pt x="104" y="35"/>
                    <a:pt x="104" y="36"/>
                    <a:pt x="10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3" hidden="1"/>
            <p:cNvSpPr>
              <a:spLocks/>
            </p:cNvSpPr>
            <p:nvPr userDrawn="1"/>
          </p:nvSpPr>
          <p:spPr bwMode="auto">
            <a:xfrm>
              <a:off x="4249" y="1779"/>
              <a:ext cx="223" cy="221"/>
            </a:xfrm>
            <a:custGeom>
              <a:avLst/>
              <a:gdLst>
                <a:gd name="T0" fmla="*/ 5 w 94"/>
                <a:gd name="T1" fmla="*/ 0 h 93"/>
                <a:gd name="T2" fmla="*/ 2 w 94"/>
                <a:gd name="T3" fmla="*/ 0 h 93"/>
                <a:gd name="T4" fmla="*/ 0 w 94"/>
                <a:gd name="T5" fmla="*/ 2 h 93"/>
                <a:gd name="T6" fmla="*/ 0 w 94"/>
                <a:gd name="T7" fmla="*/ 58 h 93"/>
                <a:gd name="T8" fmla="*/ 0 w 94"/>
                <a:gd name="T9" fmla="*/ 58 h 93"/>
                <a:gd name="T10" fmla="*/ 0 w 94"/>
                <a:gd name="T11" fmla="*/ 58 h 93"/>
                <a:gd name="T12" fmla="*/ 3 w 94"/>
                <a:gd name="T13" fmla="*/ 61 h 93"/>
                <a:gd name="T14" fmla="*/ 3 w 94"/>
                <a:gd name="T15" fmla="*/ 61 h 93"/>
                <a:gd name="T16" fmla="*/ 5 w 94"/>
                <a:gd name="T17" fmla="*/ 61 h 93"/>
                <a:gd name="T18" fmla="*/ 37 w 94"/>
                <a:gd name="T19" fmla="*/ 91 h 93"/>
                <a:gd name="T20" fmla="*/ 40 w 94"/>
                <a:gd name="T21" fmla="*/ 93 h 93"/>
                <a:gd name="T22" fmla="*/ 92 w 94"/>
                <a:gd name="T23" fmla="*/ 93 h 93"/>
                <a:gd name="T24" fmla="*/ 93 w 94"/>
                <a:gd name="T25" fmla="*/ 92 h 93"/>
                <a:gd name="T26" fmla="*/ 94 w 94"/>
                <a:gd name="T27" fmla="*/ 90 h 93"/>
                <a:gd name="T28" fmla="*/ 94 w 94"/>
                <a:gd name="T29" fmla="*/ 90 h 93"/>
                <a:gd name="T30" fmla="*/ 5 w 9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5" y="0"/>
                  </a:moveTo>
                  <a:cubicBezTo>
                    <a:pt x="2" y="0"/>
                    <a:pt x="2" y="0"/>
                    <a:pt x="2" y="0"/>
                  </a:cubicBezTo>
                  <a:cubicBezTo>
                    <a:pt x="1" y="0"/>
                    <a:pt x="0" y="1"/>
                    <a:pt x="0" y="2"/>
                  </a:cubicBezTo>
                  <a:cubicBezTo>
                    <a:pt x="0" y="58"/>
                    <a:pt x="0" y="58"/>
                    <a:pt x="0" y="58"/>
                  </a:cubicBezTo>
                  <a:cubicBezTo>
                    <a:pt x="0" y="58"/>
                    <a:pt x="0" y="58"/>
                    <a:pt x="0" y="58"/>
                  </a:cubicBezTo>
                  <a:cubicBezTo>
                    <a:pt x="0" y="58"/>
                    <a:pt x="0" y="58"/>
                    <a:pt x="0" y="58"/>
                  </a:cubicBezTo>
                  <a:cubicBezTo>
                    <a:pt x="0" y="60"/>
                    <a:pt x="1" y="61"/>
                    <a:pt x="3" y="61"/>
                  </a:cubicBezTo>
                  <a:cubicBezTo>
                    <a:pt x="3" y="61"/>
                    <a:pt x="3" y="61"/>
                    <a:pt x="3" y="61"/>
                  </a:cubicBezTo>
                  <a:cubicBezTo>
                    <a:pt x="5" y="61"/>
                    <a:pt x="5" y="61"/>
                    <a:pt x="5" y="61"/>
                  </a:cubicBezTo>
                  <a:cubicBezTo>
                    <a:pt x="21" y="61"/>
                    <a:pt x="35" y="74"/>
                    <a:pt x="37" y="91"/>
                  </a:cubicBezTo>
                  <a:cubicBezTo>
                    <a:pt x="37" y="92"/>
                    <a:pt x="38" y="93"/>
                    <a:pt x="40" y="93"/>
                  </a:cubicBezTo>
                  <a:cubicBezTo>
                    <a:pt x="92" y="93"/>
                    <a:pt x="92" y="93"/>
                    <a:pt x="92" y="93"/>
                  </a:cubicBezTo>
                  <a:cubicBezTo>
                    <a:pt x="92" y="93"/>
                    <a:pt x="93" y="92"/>
                    <a:pt x="93" y="92"/>
                  </a:cubicBezTo>
                  <a:cubicBezTo>
                    <a:pt x="94" y="92"/>
                    <a:pt x="94" y="91"/>
                    <a:pt x="94" y="90"/>
                  </a:cubicBezTo>
                  <a:cubicBezTo>
                    <a:pt x="94" y="90"/>
                    <a:pt x="94" y="90"/>
                    <a:pt x="94" y="90"/>
                  </a:cubicBezTo>
                  <a:cubicBezTo>
                    <a:pt x="92" y="40"/>
                    <a:pt x="53"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14" hidden="1"/>
            <p:cNvSpPr>
              <a:spLocks/>
            </p:cNvSpPr>
            <p:nvPr userDrawn="1"/>
          </p:nvSpPr>
          <p:spPr bwMode="auto">
            <a:xfrm>
              <a:off x="4249" y="2110"/>
              <a:ext cx="249" cy="467"/>
            </a:xfrm>
            <a:custGeom>
              <a:avLst/>
              <a:gdLst>
                <a:gd name="T0" fmla="*/ 96 w 105"/>
                <a:gd name="T1" fmla="*/ 98 h 196"/>
                <a:gd name="T2" fmla="*/ 104 w 105"/>
                <a:gd name="T3" fmla="*/ 85 h 196"/>
                <a:gd name="T4" fmla="*/ 105 w 105"/>
                <a:gd name="T5" fmla="*/ 82 h 196"/>
                <a:gd name="T6" fmla="*/ 105 w 105"/>
                <a:gd name="T7" fmla="*/ 79 h 196"/>
                <a:gd name="T8" fmla="*/ 93 w 105"/>
                <a:gd name="T9" fmla="*/ 74 h 196"/>
                <a:gd name="T10" fmla="*/ 94 w 105"/>
                <a:gd name="T11" fmla="*/ 53 h 196"/>
                <a:gd name="T12" fmla="*/ 94 w 105"/>
                <a:gd name="T13" fmla="*/ 50 h 196"/>
                <a:gd name="T14" fmla="*/ 92 w 105"/>
                <a:gd name="T15" fmla="*/ 47 h 196"/>
                <a:gd name="T16" fmla="*/ 80 w 105"/>
                <a:gd name="T17" fmla="*/ 47 h 196"/>
                <a:gd name="T18" fmla="*/ 74 w 105"/>
                <a:gd name="T19" fmla="*/ 27 h 196"/>
                <a:gd name="T20" fmla="*/ 73 w 105"/>
                <a:gd name="T21" fmla="*/ 24 h 196"/>
                <a:gd name="T22" fmla="*/ 70 w 105"/>
                <a:gd name="T23" fmla="*/ 21 h 196"/>
                <a:gd name="T24" fmla="*/ 58 w 105"/>
                <a:gd name="T25" fmla="*/ 25 h 196"/>
                <a:gd name="T26" fmla="*/ 46 w 105"/>
                <a:gd name="T27" fmla="*/ 9 h 196"/>
                <a:gd name="T28" fmla="*/ 44 w 105"/>
                <a:gd name="T29" fmla="*/ 6 h 196"/>
                <a:gd name="T30" fmla="*/ 40 w 105"/>
                <a:gd name="T31" fmla="*/ 5 h 196"/>
                <a:gd name="T32" fmla="*/ 31 w 105"/>
                <a:gd name="T33" fmla="*/ 12 h 196"/>
                <a:gd name="T34" fmla="*/ 13 w 105"/>
                <a:gd name="T35" fmla="*/ 1 h 196"/>
                <a:gd name="T36" fmla="*/ 10 w 105"/>
                <a:gd name="T37" fmla="*/ 0 h 196"/>
                <a:gd name="T38" fmla="*/ 6 w 105"/>
                <a:gd name="T39" fmla="*/ 0 h 196"/>
                <a:gd name="T40" fmla="*/ 0 w 105"/>
                <a:gd name="T41" fmla="*/ 10 h 196"/>
                <a:gd name="T42" fmla="*/ 0 w 105"/>
                <a:gd name="T43" fmla="*/ 30 h 196"/>
                <a:gd name="T44" fmla="*/ 8 w 105"/>
                <a:gd name="T45" fmla="*/ 30 h 196"/>
                <a:gd name="T46" fmla="*/ 8 w 105"/>
                <a:gd name="T47" fmla="*/ 165 h 196"/>
                <a:gd name="T48" fmla="*/ 0 w 105"/>
                <a:gd name="T49" fmla="*/ 185 h 196"/>
                <a:gd name="T50" fmla="*/ 4 w 105"/>
                <a:gd name="T51" fmla="*/ 194 h 196"/>
                <a:gd name="T52" fmla="*/ 6 w 105"/>
                <a:gd name="T53" fmla="*/ 196 h 196"/>
                <a:gd name="T54" fmla="*/ 10 w 105"/>
                <a:gd name="T55" fmla="*/ 196 h 196"/>
                <a:gd name="T56" fmla="*/ 16 w 105"/>
                <a:gd name="T57" fmla="*/ 185 h 196"/>
                <a:gd name="T58" fmla="*/ 37 w 105"/>
                <a:gd name="T59" fmla="*/ 190 h 196"/>
                <a:gd name="T60" fmla="*/ 40 w 105"/>
                <a:gd name="T61" fmla="*/ 190 h 196"/>
                <a:gd name="T62" fmla="*/ 44 w 105"/>
                <a:gd name="T63" fmla="*/ 189 h 196"/>
                <a:gd name="T64" fmla="*/ 46 w 105"/>
                <a:gd name="T65" fmla="*/ 177 h 196"/>
                <a:gd name="T66" fmla="*/ 67 w 105"/>
                <a:gd name="T67" fmla="*/ 174 h 196"/>
                <a:gd name="T68" fmla="*/ 70 w 105"/>
                <a:gd name="T69" fmla="*/ 174 h 196"/>
                <a:gd name="T70" fmla="*/ 73 w 105"/>
                <a:gd name="T71" fmla="*/ 171 h 196"/>
                <a:gd name="T72" fmla="*/ 71 w 105"/>
                <a:gd name="T73" fmla="*/ 160 h 196"/>
                <a:gd name="T74" fmla="*/ 89 w 105"/>
                <a:gd name="T75" fmla="*/ 150 h 196"/>
                <a:gd name="T76" fmla="*/ 92 w 105"/>
                <a:gd name="T77" fmla="*/ 148 h 196"/>
                <a:gd name="T78" fmla="*/ 94 w 105"/>
                <a:gd name="T79" fmla="*/ 145 h 196"/>
                <a:gd name="T80" fmla="*/ 88 w 105"/>
                <a:gd name="T81" fmla="*/ 134 h 196"/>
                <a:gd name="T82" fmla="*/ 102 w 105"/>
                <a:gd name="T83" fmla="*/ 119 h 196"/>
                <a:gd name="T84" fmla="*/ 105 w 105"/>
                <a:gd name="T85" fmla="*/ 117 h 196"/>
                <a:gd name="T86" fmla="*/ 105 w 105"/>
                <a:gd name="T87" fmla="*/ 113 h 196"/>
                <a:gd name="T88" fmla="*/ 96 w 105"/>
                <a:gd name="T89" fmla="*/ 10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96">
                  <a:moveTo>
                    <a:pt x="96" y="105"/>
                  </a:moveTo>
                  <a:cubicBezTo>
                    <a:pt x="96" y="102"/>
                    <a:pt x="96" y="100"/>
                    <a:pt x="96" y="98"/>
                  </a:cubicBezTo>
                  <a:cubicBezTo>
                    <a:pt x="96" y="95"/>
                    <a:pt x="96" y="93"/>
                    <a:pt x="96" y="91"/>
                  </a:cubicBezTo>
                  <a:cubicBezTo>
                    <a:pt x="104" y="85"/>
                    <a:pt x="104" y="85"/>
                    <a:pt x="104" y="85"/>
                  </a:cubicBezTo>
                  <a:cubicBezTo>
                    <a:pt x="105" y="85"/>
                    <a:pt x="105" y="84"/>
                    <a:pt x="105" y="83"/>
                  </a:cubicBezTo>
                  <a:cubicBezTo>
                    <a:pt x="105" y="82"/>
                    <a:pt x="105" y="82"/>
                    <a:pt x="105" y="82"/>
                  </a:cubicBezTo>
                  <a:cubicBezTo>
                    <a:pt x="105" y="81"/>
                    <a:pt x="105" y="80"/>
                    <a:pt x="105" y="79"/>
                  </a:cubicBezTo>
                  <a:cubicBezTo>
                    <a:pt x="105" y="79"/>
                    <a:pt x="105" y="79"/>
                    <a:pt x="105" y="79"/>
                  </a:cubicBezTo>
                  <a:cubicBezTo>
                    <a:pt x="104" y="78"/>
                    <a:pt x="103" y="77"/>
                    <a:pt x="102" y="76"/>
                  </a:cubicBezTo>
                  <a:cubicBezTo>
                    <a:pt x="93" y="74"/>
                    <a:pt x="93" y="74"/>
                    <a:pt x="93" y="74"/>
                  </a:cubicBezTo>
                  <a:cubicBezTo>
                    <a:pt x="92" y="70"/>
                    <a:pt x="90" y="65"/>
                    <a:pt x="88" y="61"/>
                  </a:cubicBezTo>
                  <a:cubicBezTo>
                    <a:pt x="94" y="53"/>
                    <a:pt x="94" y="53"/>
                    <a:pt x="94" y="53"/>
                  </a:cubicBezTo>
                  <a:cubicBezTo>
                    <a:pt x="95" y="53"/>
                    <a:pt x="95" y="51"/>
                    <a:pt x="94" y="50"/>
                  </a:cubicBezTo>
                  <a:cubicBezTo>
                    <a:pt x="94" y="50"/>
                    <a:pt x="94" y="50"/>
                    <a:pt x="94" y="50"/>
                  </a:cubicBezTo>
                  <a:cubicBezTo>
                    <a:pt x="94" y="49"/>
                    <a:pt x="93" y="48"/>
                    <a:pt x="92" y="47"/>
                  </a:cubicBezTo>
                  <a:cubicBezTo>
                    <a:pt x="92" y="47"/>
                    <a:pt x="92" y="47"/>
                    <a:pt x="92" y="47"/>
                  </a:cubicBezTo>
                  <a:cubicBezTo>
                    <a:pt x="92" y="46"/>
                    <a:pt x="90" y="45"/>
                    <a:pt x="89" y="45"/>
                  </a:cubicBezTo>
                  <a:cubicBezTo>
                    <a:pt x="80" y="47"/>
                    <a:pt x="80" y="47"/>
                    <a:pt x="80" y="47"/>
                  </a:cubicBezTo>
                  <a:cubicBezTo>
                    <a:pt x="77" y="43"/>
                    <a:pt x="74" y="39"/>
                    <a:pt x="71" y="36"/>
                  </a:cubicBezTo>
                  <a:cubicBezTo>
                    <a:pt x="74" y="27"/>
                    <a:pt x="74" y="27"/>
                    <a:pt x="74" y="27"/>
                  </a:cubicBezTo>
                  <a:cubicBezTo>
                    <a:pt x="74" y="26"/>
                    <a:pt x="74" y="24"/>
                    <a:pt x="73" y="24"/>
                  </a:cubicBezTo>
                  <a:cubicBezTo>
                    <a:pt x="73" y="24"/>
                    <a:pt x="73" y="24"/>
                    <a:pt x="73" y="24"/>
                  </a:cubicBezTo>
                  <a:cubicBezTo>
                    <a:pt x="72" y="23"/>
                    <a:pt x="71" y="22"/>
                    <a:pt x="70" y="21"/>
                  </a:cubicBezTo>
                  <a:cubicBezTo>
                    <a:pt x="70" y="21"/>
                    <a:pt x="70" y="21"/>
                    <a:pt x="70" y="21"/>
                  </a:cubicBezTo>
                  <a:cubicBezTo>
                    <a:pt x="69" y="21"/>
                    <a:pt x="68" y="20"/>
                    <a:pt x="67" y="21"/>
                  </a:cubicBezTo>
                  <a:cubicBezTo>
                    <a:pt x="58" y="25"/>
                    <a:pt x="58" y="25"/>
                    <a:pt x="58" y="25"/>
                  </a:cubicBezTo>
                  <a:cubicBezTo>
                    <a:pt x="54" y="22"/>
                    <a:pt x="50" y="20"/>
                    <a:pt x="46" y="18"/>
                  </a:cubicBezTo>
                  <a:cubicBezTo>
                    <a:pt x="46" y="9"/>
                    <a:pt x="46" y="9"/>
                    <a:pt x="46" y="9"/>
                  </a:cubicBezTo>
                  <a:cubicBezTo>
                    <a:pt x="46" y="8"/>
                    <a:pt x="45" y="7"/>
                    <a:pt x="44" y="6"/>
                  </a:cubicBezTo>
                  <a:cubicBezTo>
                    <a:pt x="44" y="6"/>
                    <a:pt x="44" y="6"/>
                    <a:pt x="44" y="6"/>
                  </a:cubicBezTo>
                  <a:cubicBezTo>
                    <a:pt x="43" y="6"/>
                    <a:pt x="41" y="5"/>
                    <a:pt x="40" y="5"/>
                  </a:cubicBezTo>
                  <a:cubicBezTo>
                    <a:pt x="40" y="5"/>
                    <a:pt x="40" y="5"/>
                    <a:pt x="40" y="5"/>
                  </a:cubicBezTo>
                  <a:cubicBezTo>
                    <a:pt x="39" y="4"/>
                    <a:pt x="38" y="5"/>
                    <a:pt x="37" y="5"/>
                  </a:cubicBezTo>
                  <a:cubicBezTo>
                    <a:pt x="31" y="12"/>
                    <a:pt x="31" y="12"/>
                    <a:pt x="31" y="12"/>
                  </a:cubicBezTo>
                  <a:cubicBezTo>
                    <a:pt x="26" y="11"/>
                    <a:pt x="21" y="10"/>
                    <a:pt x="16" y="10"/>
                  </a:cubicBezTo>
                  <a:cubicBezTo>
                    <a:pt x="13" y="1"/>
                    <a:pt x="13" y="1"/>
                    <a:pt x="13" y="1"/>
                  </a:cubicBezTo>
                  <a:cubicBezTo>
                    <a:pt x="13" y="0"/>
                    <a:pt x="11" y="0"/>
                    <a:pt x="10" y="0"/>
                  </a:cubicBezTo>
                  <a:cubicBezTo>
                    <a:pt x="10" y="0"/>
                    <a:pt x="10" y="0"/>
                    <a:pt x="10" y="0"/>
                  </a:cubicBezTo>
                  <a:cubicBezTo>
                    <a:pt x="6" y="0"/>
                    <a:pt x="6" y="0"/>
                    <a:pt x="6" y="0"/>
                  </a:cubicBezTo>
                  <a:cubicBezTo>
                    <a:pt x="6" y="0"/>
                    <a:pt x="6" y="0"/>
                    <a:pt x="6" y="0"/>
                  </a:cubicBezTo>
                  <a:cubicBezTo>
                    <a:pt x="5" y="0"/>
                    <a:pt x="4" y="0"/>
                    <a:pt x="4" y="1"/>
                  </a:cubicBezTo>
                  <a:cubicBezTo>
                    <a:pt x="0" y="10"/>
                    <a:pt x="0" y="10"/>
                    <a:pt x="0" y="10"/>
                  </a:cubicBezTo>
                  <a:cubicBezTo>
                    <a:pt x="0" y="10"/>
                    <a:pt x="0" y="10"/>
                    <a:pt x="0" y="10"/>
                  </a:cubicBezTo>
                  <a:cubicBezTo>
                    <a:pt x="0" y="30"/>
                    <a:pt x="0" y="30"/>
                    <a:pt x="0" y="30"/>
                  </a:cubicBezTo>
                  <a:cubicBezTo>
                    <a:pt x="8" y="30"/>
                    <a:pt x="8" y="30"/>
                    <a:pt x="8" y="30"/>
                  </a:cubicBezTo>
                  <a:cubicBezTo>
                    <a:pt x="8" y="30"/>
                    <a:pt x="8" y="30"/>
                    <a:pt x="8" y="30"/>
                  </a:cubicBezTo>
                  <a:cubicBezTo>
                    <a:pt x="46" y="30"/>
                    <a:pt x="76" y="60"/>
                    <a:pt x="76" y="98"/>
                  </a:cubicBezTo>
                  <a:cubicBezTo>
                    <a:pt x="76" y="135"/>
                    <a:pt x="46" y="165"/>
                    <a:pt x="8" y="165"/>
                  </a:cubicBezTo>
                  <a:cubicBezTo>
                    <a:pt x="8" y="165"/>
                    <a:pt x="0" y="165"/>
                    <a:pt x="0" y="165"/>
                  </a:cubicBezTo>
                  <a:cubicBezTo>
                    <a:pt x="0" y="185"/>
                    <a:pt x="0" y="185"/>
                    <a:pt x="0" y="185"/>
                  </a:cubicBezTo>
                  <a:cubicBezTo>
                    <a:pt x="0" y="185"/>
                    <a:pt x="0" y="185"/>
                    <a:pt x="0" y="185"/>
                  </a:cubicBezTo>
                  <a:cubicBezTo>
                    <a:pt x="4" y="194"/>
                    <a:pt x="4" y="194"/>
                    <a:pt x="4" y="194"/>
                  </a:cubicBezTo>
                  <a:cubicBezTo>
                    <a:pt x="4" y="195"/>
                    <a:pt x="5" y="196"/>
                    <a:pt x="6" y="196"/>
                  </a:cubicBezTo>
                  <a:cubicBezTo>
                    <a:pt x="6" y="196"/>
                    <a:pt x="6" y="196"/>
                    <a:pt x="6" y="196"/>
                  </a:cubicBezTo>
                  <a:cubicBezTo>
                    <a:pt x="10" y="196"/>
                    <a:pt x="10" y="196"/>
                    <a:pt x="10" y="196"/>
                  </a:cubicBezTo>
                  <a:cubicBezTo>
                    <a:pt x="10" y="196"/>
                    <a:pt x="10" y="196"/>
                    <a:pt x="10" y="196"/>
                  </a:cubicBezTo>
                  <a:cubicBezTo>
                    <a:pt x="11" y="196"/>
                    <a:pt x="13" y="195"/>
                    <a:pt x="13" y="194"/>
                  </a:cubicBezTo>
                  <a:cubicBezTo>
                    <a:pt x="16" y="185"/>
                    <a:pt x="16" y="185"/>
                    <a:pt x="16" y="185"/>
                  </a:cubicBezTo>
                  <a:cubicBezTo>
                    <a:pt x="21" y="185"/>
                    <a:pt x="26" y="184"/>
                    <a:pt x="31" y="183"/>
                  </a:cubicBezTo>
                  <a:cubicBezTo>
                    <a:pt x="37" y="190"/>
                    <a:pt x="37" y="190"/>
                    <a:pt x="37" y="190"/>
                  </a:cubicBezTo>
                  <a:cubicBezTo>
                    <a:pt x="38" y="191"/>
                    <a:pt x="39" y="191"/>
                    <a:pt x="40" y="191"/>
                  </a:cubicBezTo>
                  <a:cubicBezTo>
                    <a:pt x="40" y="190"/>
                    <a:pt x="40" y="190"/>
                    <a:pt x="40" y="190"/>
                  </a:cubicBezTo>
                  <a:cubicBezTo>
                    <a:pt x="41" y="190"/>
                    <a:pt x="43" y="190"/>
                    <a:pt x="44" y="189"/>
                  </a:cubicBezTo>
                  <a:cubicBezTo>
                    <a:pt x="44" y="189"/>
                    <a:pt x="44" y="189"/>
                    <a:pt x="44" y="189"/>
                  </a:cubicBezTo>
                  <a:cubicBezTo>
                    <a:pt x="45" y="189"/>
                    <a:pt x="46" y="188"/>
                    <a:pt x="46" y="187"/>
                  </a:cubicBezTo>
                  <a:cubicBezTo>
                    <a:pt x="46" y="177"/>
                    <a:pt x="46" y="177"/>
                    <a:pt x="46" y="177"/>
                  </a:cubicBezTo>
                  <a:cubicBezTo>
                    <a:pt x="50" y="175"/>
                    <a:pt x="54" y="173"/>
                    <a:pt x="58" y="170"/>
                  </a:cubicBezTo>
                  <a:cubicBezTo>
                    <a:pt x="67" y="174"/>
                    <a:pt x="67" y="174"/>
                    <a:pt x="67" y="174"/>
                  </a:cubicBezTo>
                  <a:cubicBezTo>
                    <a:pt x="68" y="175"/>
                    <a:pt x="69" y="175"/>
                    <a:pt x="70" y="174"/>
                  </a:cubicBezTo>
                  <a:cubicBezTo>
                    <a:pt x="70" y="174"/>
                    <a:pt x="70" y="174"/>
                    <a:pt x="70" y="174"/>
                  </a:cubicBezTo>
                  <a:cubicBezTo>
                    <a:pt x="71" y="173"/>
                    <a:pt x="72" y="172"/>
                    <a:pt x="73" y="172"/>
                  </a:cubicBezTo>
                  <a:cubicBezTo>
                    <a:pt x="73" y="171"/>
                    <a:pt x="73" y="171"/>
                    <a:pt x="73" y="171"/>
                  </a:cubicBezTo>
                  <a:cubicBezTo>
                    <a:pt x="74" y="171"/>
                    <a:pt x="74" y="170"/>
                    <a:pt x="74" y="169"/>
                  </a:cubicBezTo>
                  <a:cubicBezTo>
                    <a:pt x="71" y="160"/>
                    <a:pt x="71" y="160"/>
                    <a:pt x="71" y="160"/>
                  </a:cubicBezTo>
                  <a:cubicBezTo>
                    <a:pt x="74" y="156"/>
                    <a:pt x="77" y="153"/>
                    <a:pt x="80" y="149"/>
                  </a:cubicBezTo>
                  <a:cubicBezTo>
                    <a:pt x="89" y="150"/>
                    <a:pt x="89" y="150"/>
                    <a:pt x="89" y="150"/>
                  </a:cubicBezTo>
                  <a:cubicBezTo>
                    <a:pt x="90" y="150"/>
                    <a:pt x="92" y="149"/>
                    <a:pt x="92" y="149"/>
                  </a:cubicBezTo>
                  <a:cubicBezTo>
                    <a:pt x="92" y="148"/>
                    <a:pt x="92" y="148"/>
                    <a:pt x="92" y="148"/>
                  </a:cubicBezTo>
                  <a:cubicBezTo>
                    <a:pt x="93" y="147"/>
                    <a:pt x="94" y="146"/>
                    <a:pt x="94" y="145"/>
                  </a:cubicBezTo>
                  <a:cubicBezTo>
                    <a:pt x="94" y="145"/>
                    <a:pt x="94" y="145"/>
                    <a:pt x="94" y="145"/>
                  </a:cubicBezTo>
                  <a:cubicBezTo>
                    <a:pt x="95" y="144"/>
                    <a:pt x="95" y="143"/>
                    <a:pt x="94" y="142"/>
                  </a:cubicBezTo>
                  <a:cubicBezTo>
                    <a:pt x="88" y="134"/>
                    <a:pt x="88" y="134"/>
                    <a:pt x="88" y="134"/>
                  </a:cubicBezTo>
                  <a:cubicBezTo>
                    <a:pt x="90" y="130"/>
                    <a:pt x="92" y="126"/>
                    <a:pt x="93" y="121"/>
                  </a:cubicBezTo>
                  <a:cubicBezTo>
                    <a:pt x="102" y="119"/>
                    <a:pt x="102" y="119"/>
                    <a:pt x="102" y="119"/>
                  </a:cubicBezTo>
                  <a:cubicBezTo>
                    <a:pt x="103" y="119"/>
                    <a:pt x="104" y="118"/>
                    <a:pt x="105" y="117"/>
                  </a:cubicBezTo>
                  <a:cubicBezTo>
                    <a:pt x="105" y="117"/>
                    <a:pt x="105" y="117"/>
                    <a:pt x="105" y="117"/>
                  </a:cubicBezTo>
                  <a:cubicBezTo>
                    <a:pt x="105" y="116"/>
                    <a:pt x="105" y="114"/>
                    <a:pt x="105" y="113"/>
                  </a:cubicBezTo>
                  <a:cubicBezTo>
                    <a:pt x="105" y="113"/>
                    <a:pt x="105" y="113"/>
                    <a:pt x="105" y="113"/>
                  </a:cubicBezTo>
                  <a:cubicBezTo>
                    <a:pt x="105" y="112"/>
                    <a:pt x="105" y="110"/>
                    <a:pt x="104" y="110"/>
                  </a:cubicBezTo>
                  <a:lnTo>
                    <a:pt x="96" y="1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Rectangle 115" hidden="1"/>
            <p:cNvSpPr>
              <a:spLocks noChangeArrowheads="1"/>
            </p:cNvSpPr>
            <p:nvPr userDrawn="1"/>
          </p:nvSpPr>
          <p:spPr bwMode="auto">
            <a:xfrm>
              <a:off x="3734" y="1779"/>
              <a:ext cx="11" cy="7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16" hidden="1"/>
            <p:cNvSpPr>
              <a:spLocks/>
            </p:cNvSpPr>
            <p:nvPr userDrawn="1"/>
          </p:nvSpPr>
          <p:spPr bwMode="auto">
            <a:xfrm>
              <a:off x="2714" y="2267"/>
              <a:ext cx="120" cy="134"/>
            </a:xfrm>
            <a:custGeom>
              <a:avLst/>
              <a:gdLst>
                <a:gd name="T0" fmla="*/ 0 w 51"/>
                <a:gd name="T1" fmla="*/ 28 h 56"/>
                <a:gd name="T2" fmla="*/ 27 w 51"/>
                <a:gd name="T3" fmla="*/ 0 h 56"/>
                <a:gd name="T4" fmla="*/ 51 w 51"/>
                <a:gd name="T5" fmla="*/ 17 h 56"/>
                <a:gd name="T6" fmla="*/ 42 w 51"/>
                <a:gd name="T7" fmla="*/ 20 h 56"/>
                <a:gd name="T8" fmla="*/ 27 w 51"/>
                <a:gd name="T9" fmla="*/ 9 h 56"/>
                <a:gd name="T10" fmla="*/ 9 w 51"/>
                <a:gd name="T11" fmla="*/ 28 h 56"/>
                <a:gd name="T12" fmla="*/ 27 w 51"/>
                <a:gd name="T13" fmla="*/ 48 h 56"/>
                <a:gd name="T14" fmla="*/ 42 w 51"/>
                <a:gd name="T15" fmla="*/ 38 h 56"/>
                <a:gd name="T16" fmla="*/ 51 w 51"/>
                <a:gd name="T17" fmla="*/ 41 h 56"/>
                <a:gd name="T18" fmla="*/ 27 w 51"/>
                <a:gd name="T19" fmla="*/ 56 h 56"/>
                <a:gd name="T20" fmla="*/ 0 w 51"/>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6">
                  <a:moveTo>
                    <a:pt x="0" y="28"/>
                  </a:moveTo>
                  <a:cubicBezTo>
                    <a:pt x="0" y="12"/>
                    <a:pt x="11" y="0"/>
                    <a:pt x="27" y="0"/>
                  </a:cubicBezTo>
                  <a:cubicBezTo>
                    <a:pt x="38" y="0"/>
                    <a:pt x="47" y="6"/>
                    <a:pt x="51" y="17"/>
                  </a:cubicBezTo>
                  <a:cubicBezTo>
                    <a:pt x="42" y="20"/>
                    <a:pt x="42" y="20"/>
                    <a:pt x="42" y="20"/>
                  </a:cubicBezTo>
                  <a:cubicBezTo>
                    <a:pt x="40" y="13"/>
                    <a:pt x="35" y="9"/>
                    <a:pt x="27" y="9"/>
                  </a:cubicBezTo>
                  <a:cubicBezTo>
                    <a:pt x="17" y="9"/>
                    <a:pt x="9" y="17"/>
                    <a:pt x="9" y="28"/>
                  </a:cubicBezTo>
                  <a:cubicBezTo>
                    <a:pt x="9" y="40"/>
                    <a:pt x="17" y="48"/>
                    <a:pt x="27" y="48"/>
                  </a:cubicBezTo>
                  <a:cubicBezTo>
                    <a:pt x="35" y="48"/>
                    <a:pt x="40" y="43"/>
                    <a:pt x="42" y="38"/>
                  </a:cubicBezTo>
                  <a:cubicBezTo>
                    <a:pt x="51" y="41"/>
                    <a:pt x="51" y="41"/>
                    <a:pt x="51" y="41"/>
                  </a:cubicBezTo>
                  <a:cubicBezTo>
                    <a:pt x="47" y="51"/>
                    <a:pt x="39" y="56"/>
                    <a:pt x="27" y="56"/>
                  </a:cubicBezTo>
                  <a:cubicBezTo>
                    <a:pt x="11" y="56"/>
                    <a:pt x="0" y="45"/>
                    <a:pt x="0"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17" hidden="1"/>
            <p:cNvSpPr>
              <a:spLocks noEditPoints="1"/>
            </p:cNvSpPr>
            <p:nvPr userDrawn="1"/>
          </p:nvSpPr>
          <p:spPr bwMode="auto">
            <a:xfrm>
              <a:off x="2846" y="2306"/>
              <a:ext cx="78" cy="97"/>
            </a:xfrm>
            <a:custGeom>
              <a:avLst/>
              <a:gdLst>
                <a:gd name="T0" fmla="*/ 23 w 33"/>
                <a:gd name="T1" fmla="*/ 26 h 41"/>
                <a:gd name="T2" fmla="*/ 23 w 33"/>
                <a:gd name="T3" fmla="*/ 21 h 41"/>
                <a:gd name="T4" fmla="*/ 16 w 33"/>
                <a:gd name="T5" fmla="*/ 23 h 41"/>
                <a:gd name="T6" fmla="*/ 9 w 33"/>
                <a:gd name="T7" fmla="*/ 28 h 41"/>
                <a:gd name="T8" fmla="*/ 15 w 33"/>
                <a:gd name="T9" fmla="*/ 33 h 41"/>
                <a:gd name="T10" fmla="*/ 23 w 33"/>
                <a:gd name="T11" fmla="*/ 26 h 41"/>
                <a:gd name="T12" fmla="*/ 0 w 33"/>
                <a:gd name="T13" fmla="*/ 29 h 41"/>
                <a:gd name="T14" fmla="*/ 15 w 33"/>
                <a:gd name="T15" fmla="*/ 16 h 41"/>
                <a:gd name="T16" fmla="*/ 23 w 33"/>
                <a:gd name="T17" fmla="*/ 15 h 41"/>
                <a:gd name="T18" fmla="*/ 23 w 33"/>
                <a:gd name="T19" fmla="*/ 14 h 41"/>
                <a:gd name="T20" fmla="*/ 16 w 33"/>
                <a:gd name="T21" fmla="*/ 7 h 41"/>
                <a:gd name="T22" fmla="*/ 9 w 33"/>
                <a:gd name="T23" fmla="*/ 13 h 41"/>
                <a:gd name="T24" fmla="*/ 0 w 33"/>
                <a:gd name="T25" fmla="*/ 11 h 41"/>
                <a:gd name="T26" fmla="*/ 16 w 33"/>
                <a:gd name="T27" fmla="*/ 0 h 41"/>
                <a:gd name="T28" fmla="*/ 33 w 33"/>
                <a:gd name="T29" fmla="*/ 14 h 41"/>
                <a:gd name="T30" fmla="*/ 33 w 33"/>
                <a:gd name="T31" fmla="*/ 39 h 41"/>
                <a:gd name="T32" fmla="*/ 25 w 33"/>
                <a:gd name="T33" fmla="*/ 39 h 41"/>
                <a:gd name="T34" fmla="*/ 24 w 33"/>
                <a:gd name="T35" fmla="*/ 36 h 41"/>
                <a:gd name="T36" fmla="*/ 13 w 33"/>
                <a:gd name="T37" fmla="*/ 41 h 41"/>
                <a:gd name="T38" fmla="*/ 0 w 33"/>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1">
                  <a:moveTo>
                    <a:pt x="23" y="26"/>
                  </a:moveTo>
                  <a:cubicBezTo>
                    <a:pt x="23" y="21"/>
                    <a:pt x="23" y="21"/>
                    <a:pt x="23" y="21"/>
                  </a:cubicBezTo>
                  <a:cubicBezTo>
                    <a:pt x="16" y="23"/>
                    <a:pt x="16" y="23"/>
                    <a:pt x="16" y="23"/>
                  </a:cubicBezTo>
                  <a:cubicBezTo>
                    <a:pt x="11" y="23"/>
                    <a:pt x="9" y="25"/>
                    <a:pt x="9" y="28"/>
                  </a:cubicBezTo>
                  <a:cubicBezTo>
                    <a:pt x="9" y="31"/>
                    <a:pt x="11" y="33"/>
                    <a:pt x="15" y="33"/>
                  </a:cubicBezTo>
                  <a:cubicBezTo>
                    <a:pt x="20"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9" y="13"/>
                  </a:cubicBezTo>
                  <a:cubicBezTo>
                    <a:pt x="0" y="11"/>
                    <a:pt x="0" y="11"/>
                    <a:pt x="0" y="11"/>
                  </a:cubicBezTo>
                  <a:cubicBezTo>
                    <a:pt x="2" y="4"/>
                    <a:pt x="7" y="0"/>
                    <a:pt x="16" y="0"/>
                  </a:cubicBezTo>
                  <a:cubicBezTo>
                    <a:pt x="25" y="0"/>
                    <a:pt x="33" y="4"/>
                    <a:pt x="33" y="14"/>
                  </a:cubicBezTo>
                  <a:cubicBezTo>
                    <a:pt x="33" y="39"/>
                    <a:pt x="33" y="39"/>
                    <a:pt x="33"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18" hidden="1"/>
            <p:cNvSpPr>
              <a:spLocks/>
            </p:cNvSpPr>
            <p:nvPr userDrawn="1"/>
          </p:nvSpPr>
          <p:spPr bwMode="auto">
            <a:xfrm>
              <a:off x="2943" y="2306"/>
              <a:ext cx="83" cy="93"/>
            </a:xfrm>
            <a:custGeom>
              <a:avLst/>
              <a:gdLst>
                <a:gd name="T0" fmla="*/ 0 w 35"/>
                <a:gd name="T1" fmla="*/ 1 h 39"/>
                <a:gd name="T2" fmla="*/ 8 w 35"/>
                <a:gd name="T3" fmla="*/ 1 h 39"/>
                <a:gd name="T4" fmla="*/ 9 w 35"/>
                <a:gd name="T5" fmla="*/ 6 h 39"/>
                <a:gd name="T6" fmla="*/ 21 w 35"/>
                <a:gd name="T7" fmla="*/ 0 h 39"/>
                <a:gd name="T8" fmla="*/ 35 w 35"/>
                <a:gd name="T9" fmla="*/ 16 h 39"/>
                <a:gd name="T10" fmla="*/ 35 w 35"/>
                <a:gd name="T11" fmla="*/ 39 h 39"/>
                <a:gd name="T12" fmla="*/ 25 w 35"/>
                <a:gd name="T13" fmla="*/ 39 h 39"/>
                <a:gd name="T14" fmla="*/ 25 w 35"/>
                <a:gd name="T15" fmla="*/ 17 h 39"/>
                <a:gd name="T16" fmla="*/ 18 w 35"/>
                <a:gd name="T17" fmla="*/ 8 h 39"/>
                <a:gd name="T18" fmla="*/ 9 w 35"/>
                <a:gd name="T19" fmla="*/ 18 h 39"/>
                <a:gd name="T20" fmla="*/ 9 w 35"/>
                <a:gd name="T21" fmla="*/ 39 h 39"/>
                <a:gd name="T22" fmla="*/ 0 w 35"/>
                <a:gd name="T23" fmla="*/ 39 h 39"/>
                <a:gd name="T24" fmla="*/ 0 w 3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0" y="1"/>
                  </a:moveTo>
                  <a:cubicBezTo>
                    <a:pt x="8" y="1"/>
                    <a:pt x="8" y="1"/>
                    <a:pt x="8" y="1"/>
                  </a:cubicBezTo>
                  <a:cubicBezTo>
                    <a:pt x="9" y="6"/>
                    <a:pt x="9" y="6"/>
                    <a:pt x="9" y="6"/>
                  </a:cubicBezTo>
                  <a:cubicBezTo>
                    <a:pt x="11" y="2"/>
                    <a:pt x="15" y="0"/>
                    <a:pt x="21" y="0"/>
                  </a:cubicBezTo>
                  <a:cubicBezTo>
                    <a:pt x="29" y="0"/>
                    <a:pt x="35" y="5"/>
                    <a:pt x="35" y="16"/>
                  </a:cubicBezTo>
                  <a:cubicBezTo>
                    <a:pt x="35" y="39"/>
                    <a:pt x="35" y="39"/>
                    <a:pt x="35" y="39"/>
                  </a:cubicBezTo>
                  <a:cubicBezTo>
                    <a:pt x="25" y="39"/>
                    <a:pt x="25" y="39"/>
                    <a:pt x="25" y="39"/>
                  </a:cubicBezTo>
                  <a:cubicBezTo>
                    <a:pt x="25" y="17"/>
                    <a:pt x="25" y="17"/>
                    <a:pt x="25" y="17"/>
                  </a:cubicBezTo>
                  <a:cubicBezTo>
                    <a:pt x="25" y="11"/>
                    <a:pt x="22" y="8"/>
                    <a:pt x="18"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19" hidden="1"/>
            <p:cNvSpPr>
              <a:spLocks noEditPoints="1"/>
            </p:cNvSpPr>
            <p:nvPr userDrawn="1"/>
          </p:nvSpPr>
          <p:spPr bwMode="auto">
            <a:xfrm>
              <a:off x="3043" y="2306"/>
              <a:ext cx="75" cy="97"/>
            </a:xfrm>
            <a:custGeom>
              <a:avLst/>
              <a:gdLst>
                <a:gd name="T0" fmla="*/ 23 w 32"/>
                <a:gd name="T1" fmla="*/ 26 h 41"/>
                <a:gd name="T2" fmla="*/ 23 w 32"/>
                <a:gd name="T3" fmla="*/ 21 h 41"/>
                <a:gd name="T4" fmla="*/ 15 w 32"/>
                <a:gd name="T5" fmla="*/ 23 h 41"/>
                <a:gd name="T6" fmla="*/ 8 w 32"/>
                <a:gd name="T7" fmla="*/ 28 h 41"/>
                <a:gd name="T8" fmla="*/ 15 w 32"/>
                <a:gd name="T9" fmla="*/ 33 h 41"/>
                <a:gd name="T10" fmla="*/ 23 w 32"/>
                <a:gd name="T11" fmla="*/ 26 h 41"/>
                <a:gd name="T12" fmla="*/ 0 w 32"/>
                <a:gd name="T13" fmla="*/ 29 h 41"/>
                <a:gd name="T14" fmla="*/ 15 w 32"/>
                <a:gd name="T15" fmla="*/ 16 h 41"/>
                <a:gd name="T16" fmla="*/ 23 w 32"/>
                <a:gd name="T17" fmla="*/ 15 h 41"/>
                <a:gd name="T18" fmla="*/ 23 w 32"/>
                <a:gd name="T19" fmla="*/ 14 h 41"/>
                <a:gd name="T20" fmla="*/ 16 w 32"/>
                <a:gd name="T21" fmla="*/ 7 h 41"/>
                <a:gd name="T22" fmla="*/ 8 w 32"/>
                <a:gd name="T23" fmla="*/ 13 h 41"/>
                <a:gd name="T24" fmla="*/ 0 w 32"/>
                <a:gd name="T25" fmla="*/ 11 h 41"/>
                <a:gd name="T26" fmla="*/ 16 w 32"/>
                <a:gd name="T27" fmla="*/ 0 h 41"/>
                <a:gd name="T28" fmla="*/ 32 w 32"/>
                <a:gd name="T29" fmla="*/ 14 h 41"/>
                <a:gd name="T30" fmla="*/ 32 w 32"/>
                <a:gd name="T31" fmla="*/ 39 h 41"/>
                <a:gd name="T32" fmla="*/ 25 w 32"/>
                <a:gd name="T33" fmla="*/ 39 h 41"/>
                <a:gd name="T34" fmla="*/ 24 w 32"/>
                <a:gd name="T35" fmla="*/ 36 h 41"/>
                <a:gd name="T36" fmla="*/ 13 w 32"/>
                <a:gd name="T37" fmla="*/ 41 h 41"/>
                <a:gd name="T38" fmla="*/ 0 w 32"/>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3" y="26"/>
                  </a:moveTo>
                  <a:cubicBezTo>
                    <a:pt x="23" y="21"/>
                    <a:pt x="23" y="21"/>
                    <a:pt x="23" y="21"/>
                  </a:cubicBezTo>
                  <a:cubicBezTo>
                    <a:pt x="15" y="23"/>
                    <a:pt x="15" y="23"/>
                    <a:pt x="15" y="23"/>
                  </a:cubicBezTo>
                  <a:cubicBezTo>
                    <a:pt x="11" y="23"/>
                    <a:pt x="8" y="25"/>
                    <a:pt x="8" y="28"/>
                  </a:cubicBezTo>
                  <a:cubicBezTo>
                    <a:pt x="8" y="31"/>
                    <a:pt x="11" y="33"/>
                    <a:pt x="15" y="33"/>
                  </a:cubicBezTo>
                  <a:cubicBezTo>
                    <a:pt x="19" y="33"/>
                    <a:pt x="23" y="31"/>
                    <a:pt x="23" y="26"/>
                  </a:cubicBezTo>
                  <a:moveTo>
                    <a:pt x="0" y="29"/>
                  </a:moveTo>
                  <a:cubicBezTo>
                    <a:pt x="0" y="23"/>
                    <a:pt x="3" y="18"/>
                    <a:pt x="15" y="16"/>
                  </a:cubicBezTo>
                  <a:cubicBezTo>
                    <a:pt x="23" y="15"/>
                    <a:pt x="23" y="15"/>
                    <a:pt x="23" y="15"/>
                  </a:cubicBezTo>
                  <a:cubicBezTo>
                    <a:pt x="23" y="14"/>
                    <a:pt x="23" y="14"/>
                    <a:pt x="23" y="14"/>
                  </a:cubicBezTo>
                  <a:cubicBezTo>
                    <a:pt x="23" y="10"/>
                    <a:pt x="21" y="7"/>
                    <a:pt x="16" y="7"/>
                  </a:cubicBezTo>
                  <a:cubicBezTo>
                    <a:pt x="11" y="7"/>
                    <a:pt x="9" y="10"/>
                    <a:pt x="8" y="13"/>
                  </a:cubicBezTo>
                  <a:cubicBezTo>
                    <a:pt x="0" y="11"/>
                    <a:pt x="0" y="11"/>
                    <a:pt x="0" y="11"/>
                  </a:cubicBezTo>
                  <a:cubicBezTo>
                    <a:pt x="2" y="4"/>
                    <a:pt x="7" y="0"/>
                    <a:pt x="16" y="0"/>
                  </a:cubicBezTo>
                  <a:cubicBezTo>
                    <a:pt x="25" y="0"/>
                    <a:pt x="32" y="4"/>
                    <a:pt x="32" y="14"/>
                  </a:cubicBezTo>
                  <a:cubicBezTo>
                    <a:pt x="32" y="39"/>
                    <a:pt x="32" y="39"/>
                    <a:pt x="32" y="39"/>
                  </a:cubicBezTo>
                  <a:cubicBezTo>
                    <a:pt x="25" y="39"/>
                    <a:pt x="25" y="39"/>
                    <a:pt x="25" y="39"/>
                  </a:cubicBezTo>
                  <a:cubicBezTo>
                    <a:pt x="24" y="36"/>
                    <a:pt x="24" y="36"/>
                    <a:pt x="24" y="36"/>
                  </a:cubicBezTo>
                  <a:cubicBezTo>
                    <a:pt x="22" y="38"/>
                    <a:pt x="19" y="41"/>
                    <a:pt x="13" y="41"/>
                  </a:cubicBezTo>
                  <a:cubicBezTo>
                    <a:pt x="6" y="41"/>
                    <a:pt x="0"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20" hidden="1"/>
            <p:cNvSpPr>
              <a:spLocks/>
            </p:cNvSpPr>
            <p:nvPr userDrawn="1"/>
          </p:nvSpPr>
          <p:spPr bwMode="auto">
            <a:xfrm>
              <a:off x="3140" y="2270"/>
              <a:ext cx="21" cy="129"/>
            </a:xfrm>
            <a:custGeom>
              <a:avLst/>
              <a:gdLst>
                <a:gd name="T0" fmla="*/ 0 w 21"/>
                <a:gd name="T1" fmla="*/ 0 h 129"/>
                <a:gd name="T2" fmla="*/ 21 w 21"/>
                <a:gd name="T3" fmla="*/ 0 h 129"/>
                <a:gd name="T4" fmla="*/ 21 w 21"/>
                <a:gd name="T5" fmla="*/ 64 h 129"/>
                <a:gd name="T6" fmla="*/ 21 w 21"/>
                <a:gd name="T7" fmla="*/ 129 h 129"/>
                <a:gd name="T8" fmla="*/ 0 w 21"/>
                <a:gd name="T9" fmla="*/ 129 h 129"/>
                <a:gd name="T10" fmla="*/ 0 w 21"/>
                <a:gd name="T11" fmla="*/ 0 h 129"/>
              </a:gdLst>
              <a:ahLst/>
              <a:cxnLst>
                <a:cxn ang="0">
                  <a:pos x="T0" y="T1"/>
                </a:cxn>
                <a:cxn ang="0">
                  <a:pos x="T2" y="T3"/>
                </a:cxn>
                <a:cxn ang="0">
                  <a:pos x="T4" y="T5"/>
                </a:cxn>
                <a:cxn ang="0">
                  <a:pos x="T6" y="T7"/>
                </a:cxn>
                <a:cxn ang="0">
                  <a:pos x="T8" y="T9"/>
                </a:cxn>
                <a:cxn ang="0">
                  <a:pos x="T10" y="T11"/>
                </a:cxn>
              </a:cxnLst>
              <a:rect l="0" t="0" r="r" b="b"/>
              <a:pathLst>
                <a:path w="21" h="129">
                  <a:moveTo>
                    <a:pt x="0" y="0"/>
                  </a:moveTo>
                  <a:lnTo>
                    <a:pt x="21" y="0"/>
                  </a:lnTo>
                  <a:lnTo>
                    <a:pt x="21" y="64"/>
                  </a:lnTo>
                  <a:lnTo>
                    <a:pt x="21" y="129"/>
                  </a:lnTo>
                  <a:lnTo>
                    <a:pt x="0" y="12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21" hidden="1"/>
            <p:cNvSpPr>
              <a:spLocks noEditPoints="1"/>
            </p:cNvSpPr>
            <p:nvPr userDrawn="1"/>
          </p:nvSpPr>
          <p:spPr bwMode="auto">
            <a:xfrm>
              <a:off x="3215" y="2267"/>
              <a:ext cx="97" cy="136"/>
            </a:xfrm>
            <a:custGeom>
              <a:avLst/>
              <a:gdLst>
                <a:gd name="T0" fmla="*/ 27 w 41"/>
                <a:gd name="T1" fmla="*/ 30 h 57"/>
                <a:gd name="T2" fmla="*/ 19 w 41"/>
                <a:gd name="T3" fmla="*/ 30 h 57"/>
                <a:gd name="T4" fmla="*/ 10 w 41"/>
                <a:gd name="T5" fmla="*/ 39 h 57"/>
                <a:gd name="T6" fmla="*/ 19 w 41"/>
                <a:gd name="T7" fmla="*/ 48 h 57"/>
                <a:gd name="T8" fmla="*/ 27 w 41"/>
                <a:gd name="T9" fmla="*/ 39 h 57"/>
                <a:gd name="T10" fmla="*/ 27 w 41"/>
                <a:gd name="T11" fmla="*/ 30 h 57"/>
                <a:gd name="T12" fmla="*/ 41 w 41"/>
                <a:gd name="T13" fmla="*/ 30 h 57"/>
                <a:gd name="T14" fmla="*/ 36 w 41"/>
                <a:gd name="T15" fmla="*/ 30 h 57"/>
                <a:gd name="T16" fmla="*/ 36 w 41"/>
                <a:gd name="T17" fmla="*/ 39 h 57"/>
                <a:gd name="T18" fmla="*/ 19 w 41"/>
                <a:gd name="T19" fmla="*/ 57 h 57"/>
                <a:gd name="T20" fmla="*/ 0 w 41"/>
                <a:gd name="T21" fmla="*/ 39 h 57"/>
                <a:gd name="T22" fmla="*/ 8 w 41"/>
                <a:gd name="T23" fmla="*/ 26 h 57"/>
                <a:gd name="T24" fmla="*/ 3 w 41"/>
                <a:gd name="T25" fmla="*/ 16 h 57"/>
                <a:gd name="T26" fmla="*/ 20 w 41"/>
                <a:gd name="T27" fmla="*/ 0 h 57"/>
                <a:gd name="T28" fmla="*/ 35 w 41"/>
                <a:gd name="T29" fmla="*/ 12 h 57"/>
                <a:gd name="T30" fmla="*/ 27 w 41"/>
                <a:gd name="T31" fmla="*/ 14 h 57"/>
                <a:gd name="T32" fmla="*/ 20 w 41"/>
                <a:gd name="T33" fmla="*/ 8 h 57"/>
                <a:gd name="T34" fmla="*/ 12 w 41"/>
                <a:gd name="T35" fmla="*/ 16 h 57"/>
                <a:gd name="T36" fmla="*/ 20 w 41"/>
                <a:gd name="T37" fmla="*/ 23 h 57"/>
                <a:gd name="T38" fmla="*/ 27 w 41"/>
                <a:gd name="T39" fmla="*/ 23 h 57"/>
                <a:gd name="T40" fmla="*/ 27 w 41"/>
                <a:gd name="T41" fmla="*/ 18 h 57"/>
                <a:gd name="T42" fmla="*/ 36 w 41"/>
                <a:gd name="T43" fmla="*/ 18 h 57"/>
                <a:gd name="T44" fmla="*/ 36 w 41"/>
                <a:gd name="T45" fmla="*/ 23 h 57"/>
                <a:gd name="T46" fmla="*/ 41 w 41"/>
                <a:gd name="T47" fmla="*/ 23 h 57"/>
                <a:gd name="T48" fmla="*/ 41 w 41"/>
                <a:gd name="T49"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7">
                  <a:moveTo>
                    <a:pt x="27" y="30"/>
                  </a:moveTo>
                  <a:cubicBezTo>
                    <a:pt x="19" y="30"/>
                    <a:pt x="19" y="30"/>
                    <a:pt x="19" y="30"/>
                  </a:cubicBezTo>
                  <a:cubicBezTo>
                    <a:pt x="14" y="30"/>
                    <a:pt x="10" y="34"/>
                    <a:pt x="10" y="39"/>
                  </a:cubicBezTo>
                  <a:cubicBezTo>
                    <a:pt x="10" y="45"/>
                    <a:pt x="14" y="48"/>
                    <a:pt x="19" y="48"/>
                  </a:cubicBezTo>
                  <a:cubicBezTo>
                    <a:pt x="23" y="48"/>
                    <a:pt x="27" y="45"/>
                    <a:pt x="27" y="39"/>
                  </a:cubicBezTo>
                  <a:lnTo>
                    <a:pt x="27" y="30"/>
                  </a:lnTo>
                  <a:close/>
                  <a:moveTo>
                    <a:pt x="41" y="30"/>
                  </a:moveTo>
                  <a:cubicBezTo>
                    <a:pt x="36" y="30"/>
                    <a:pt x="36" y="30"/>
                    <a:pt x="36" y="30"/>
                  </a:cubicBezTo>
                  <a:cubicBezTo>
                    <a:pt x="36" y="39"/>
                    <a:pt x="36" y="39"/>
                    <a:pt x="36" y="39"/>
                  </a:cubicBezTo>
                  <a:cubicBezTo>
                    <a:pt x="36" y="50"/>
                    <a:pt x="28" y="57"/>
                    <a:pt x="19" y="57"/>
                  </a:cubicBezTo>
                  <a:cubicBezTo>
                    <a:pt x="8" y="57"/>
                    <a:pt x="0" y="50"/>
                    <a:pt x="0" y="39"/>
                  </a:cubicBezTo>
                  <a:cubicBezTo>
                    <a:pt x="0" y="34"/>
                    <a:pt x="3" y="29"/>
                    <a:pt x="8" y="26"/>
                  </a:cubicBezTo>
                  <a:cubicBezTo>
                    <a:pt x="5" y="24"/>
                    <a:pt x="3" y="20"/>
                    <a:pt x="3" y="16"/>
                  </a:cubicBezTo>
                  <a:cubicBezTo>
                    <a:pt x="3" y="7"/>
                    <a:pt x="11" y="0"/>
                    <a:pt x="20" y="0"/>
                  </a:cubicBezTo>
                  <a:cubicBezTo>
                    <a:pt x="29" y="0"/>
                    <a:pt x="34" y="5"/>
                    <a:pt x="35" y="12"/>
                  </a:cubicBezTo>
                  <a:cubicBezTo>
                    <a:pt x="27" y="14"/>
                    <a:pt x="27" y="14"/>
                    <a:pt x="27" y="14"/>
                  </a:cubicBezTo>
                  <a:cubicBezTo>
                    <a:pt x="26" y="10"/>
                    <a:pt x="23" y="8"/>
                    <a:pt x="20" y="8"/>
                  </a:cubicBezTo>
                  <a:cubicBezTo>
                    <a:pt x="15" y="8"/>
                    <a:pt x="12" y="11"/>
                    <a:pt x="12" y="16"/>
                  </a:cubicBezTo>
                  <a:cubicBezTo>
                    <a:pt x="12" y="20"/>
                    <a:pt x="15" y="23"/>
                    <a:pt x="20" y="23"/>
                  </a:cubicBezTo>
                  <a:cubicBezTo>
                    <a:pt x="27" y="23"/>
                    <a:pt x="27" y="23"/>
                    <a:pt x="27" y="23"/>
                  </a:cubicBezTo>
                  <a:cubicBezTo>
                    <a:pt x="27" y="18"/>
                    <a:pt x="27" y="18"/>
                    <a:pt x="27" y="18"/>
                  </a:cubicBezTo>
                  <a:cubicBezTo>
                    <a:pt x="36" y="18"/>
                    <a:pt x="36" y="18"/>
                    <a:pt x="36" y="18"/>
                  </a:cubicBezTo>
                  <a:cubicBezTo>
                    <a:pt x="36" y="23"/>
                    <a:pt x="36" y="23"/>
                    <a:pt x="36" y="23"/>
                  </a:cubicBezTo>
                  <a:cubicBezTo>
                    <a:pt x="41" y="23"/>
                    <a:pt x="41" y="23"/>
                    <a:pt x="41" y="23"/>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22" hidden="1"/>
            <p:cNvSpPr>
              <a:spLocks noEditPoints="1"/>
            </p:cNvSpPr>
            <p:nvPr userDrawn="1"/>
          </p:nvSpPr>
          <p:spPr bwMode="auto">
            <a:xfrm>
              <a:off x="2723" y="2444"/>
              <a:ext cx="95" cy="129"/>
            </a:xfrm>
            <a:custGeom>
              <a:avLst/>
              <a:gdLst>
                <a:gd name="T0" fmla="*/ 19 w 40"/>
                <a:gd name="T1" fmla="*/ 25 h 54"/>
                <a:gd name="T2" fmla="*/ 28 w 40"/>
                <a:gd name="T3" fmla="*/ 17 h 54"/>
                <a:gd name="T4" fmla="*/ 19 w 40"/>
                <a:gd name="T5" fmla="*/ 9 h 54"/>
                <a:gd name="T6" fmla="*/ 10 w 40"/>
                <a:gd name="T7" fmla="*/ 9 h 54"/>
                <a:gd name="T8" fmla="*/ 10 w 40"/>
                <a:gd name="T9" fmla="*/ 25 h 54"/>
                <a:gd name="T10" fmla="*/ 19 w 40"/>
                <a:gd name="T11" fmla="*/ 25 h 54"/>
                <a:gd name="T12" fmla="*/ 0 w 40"/>
                <a:gd name="T13" fmla="*/ 0 h 54"/>
                <a:gd name="T14" fmla="*/ 20 w 40"/>
                <a:gd name="T15" fmla="*/ 0 h 54"/>
                <a:gd name="T16" fmla="*/ 38 w 40"/>
                <a:gd name="T17" fmla="*/ 16 h 54"/>
                <a:gd name="T18" fmla="*/ 27 w 40"/>
                <a:gd name="T19" fmla="*/ 32 h 54"/>
                <a:gd name="T20" fmla="*/ 40 w 40"/>
                <a:gd name="T21" fmla="*/ 54 h 54"/>
                <a:gd name="T22" fmla="*/ 29 w 40"/>
                <a:gd name="T23" fmla="*/ 54 h 54"/>
                <a:gd name="T24" fmla="*/ 18 w 40"/>
                <a:gd name="T25" fmla="*/ 33 h 54"/>
                <a:gd name="T26" fmla="*/ 10 w 40"/>
                <a:gd name="T27" fmla="*/ 33 h 54"/>
                <a:gd name="T28" fmla="*/ 10 w 40"/>
                <a:gd name="T29" fmla="*/ 54 h 54"/>
                <a:gd name="T30" fmla="*/ 0 w 40"/>
                <a:gd name="T31" fmla="*/ 54 h 54"/>
                <a:gd name="T32" fmla="*/ 0 w 4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4">
                  <a:moveTo>
                    <a:pt x="19" y="25"/>
                  </a:moveTo>
                  <a:cubicBezTo>
                    <a:pt x="25" y="25"/>
                    <a:pt x="28" y="22"/>
                    <a:pt x="28" y="17"/>
                  </a:cubicBezTo>
                  <a:cubicBezTo>
                    <a:pt x="28" y="12"/>
                    <a:pt x="25" y="9"/>
                    <a:pt x="19" y="9"/>
                  </a:cubicBezTo>
                  <a:cubicBezTo>
                    <a:pt x="10" y="9"/>
                    <a:pt x="10" y="9"/>
                    <a:pt x="10" y="9"/>
                  </a:cubicBezTo>
                  <a:cubicBezTo>
                    <a:pt x="10" y="25"/>
                    <a:pt x="10" y="25"/>
                    <a:pt x="10" y="25"/>
                  </a:cubicBezTo>
                  <a:lnTo>
                    <a:pt x="19" y="25"/>
                  </a:lnTo>
                  <a:close/>
                  <a:moveTo>
                    <a:pt x="0" y="0"/>
                  </a:moveTo>
                  <a:cubicBezTo>
                    <a:pt x="20" y="0"/>
                    <a:pt x="20" y="0"/>
                    <a:pt x="20" y="0"/>
                  </a:cubicBezTo>
                  <a:cubicBezTo>
                    <a:pt x="31" y="0"/>
                    <a:pt x="38" y="7"/>
                    <a:pt x="38" y="16"/>
                  </a:cubicBezTo>
                  <a:cubicBezTo>
                    <a:pt x="38" y="25"/>
                    <a:pt x="33" y="30"/>
                    <a:pt x="27" y="32"/>
                  </a:cubicBezTo>
                  <a:cubicBezTo>
                    <a:pt x="40" y="54"/>
                    <a:pt x="40" y="54"/>
                    <a:pt x="40" y="54"/>
                  </a:cubicBezTo>
                  <a:cubicBezTo>
                    <a:pt x="29" y="54"/>
                    <a:pt x="29" y="54"/>
                    <a:pt x="29" y="54"/>
                  </a:cubicBezTo>
                  <a:cubicBezTo>
                    <a:pt x="18" y="33"/>
                    <a:pt x="18" y="33"/>
                    <a:pt x="18" y="33"/>
                  </a:cubicBezTo>
                  <a:cubicBezTo>
                    <a:pt x="10" y="33"/>
                    <a:pt x="10" y="33"/>
                    <a:pt x="10" y="33"/>
                  </a:cubicBezTo>
                  <a:cubicBezTo>
                    <a:pt x="10" y="54"/>
                    <a:pt x="10" y="54"/>
                    <a:pt x="10" y="54"/>
                  </a:cubicBezTo>
                  <a:cubicBezTo>
                    <a:pt x="0" y="54"/>
                    <a:pt x="0" y="54"/>
                    <a:pt x="0" y="5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3" hidden="1"/>
            <p:cNvSpPr>
              <a:spLocks noEditPoints="1"/>
            </p:cNvSpPr>
            <p:nvPr userDrawn="1"/>
          </p:nvSpPr>
          <p:spPr bwMode="auto">
            <a:xfrm>
              <a:off x="2832" y="2444"/>
              <a:ext cx="26" cy="129"/>
            </a:xfrm>
            <a:custGeom>
              <a:avLst/>
              <a:gdLst>
                <a:gd name="T0" fmla="*/ 1 w 11"/>
                <a:gd name="T1" fmla="*/ 16 h 54"/>
                <a:gd name="T2" fmla="*/ 10 w 11"/>
                <a:gd name="T3" fmla="*/ 16 h 54"/>
                <a:gd name="T4" fmla="*/ 10 w 11"/>
                <a:gd name="T5" fmla="*/ 36 h 54"/>
                <a:gd name="T6" fmla="*/ 10 w 11"/>
                <a:gd name="T7" fmla="*/ 54 h 54"/>
                <a:gd name="T8" fmla="*/ 1 w 11"/>
                <a:gd name="T9" fmla="*/ 54 h 54"/>
                <a:gd name="T10" fmla="*/ 1 w 11"/>
                <a:gd name="T11" fmla="*/ 16 h 54"/>
                <a:gd name="T12" fmla="*/ 0 w 11"/>
                <a:gd name="T13" fmla="*/ 5 h 54"/>
                <a:gd name="T14" fmla="*/ 6 w 11"/>
                <a:gd name="T15" fmla="*/ 0 h 54"/>
                <a:gd name="T16" fmla="*/ 11 w 11"/>
                <a:gd name="T17" fmla="*/ 5 h 54"/>
                <a:gd name="T18" fmla="*/ 6 w 11"/>
                <a:gd name="T19" fmla="*/ 11 h 54"/>
                <a:gd name="T20" fmla="*/ 0 w 11"/>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4">
                  <a:moveTo>
                    <a:pt x="1" y="16"/>
                  </a:moveTo>
                  <a:cubicBezTo>
                    <a:pt x="10" y="16"/>
                    <a:pt x="10" y="16"/>
                    <a:pt x="10" y="16"/>
                  </a:cubicBezTo>
                  <a:cubicBezTo>
                    <a:pt x="10" y="36"/>
                    <a:pt x="10" y="36"/>
                    <a:pt x="10" y="36"/>
                  </a:cubicBezTo>
                  <a:cubicBezTo>
                    <a:pt x="10" y="54"/>
                    <a:pt x="10" y="54"/>
                    <a:pt x="10" y="54"/>
                  </a:cubicBezTo>
                  <a:cubicBezTo>
                    <a:pt x="1" y="54"/>
                    <a:pt x="1" y="54"/>
                    <a:pt x="1" y="54"/>
                  </a:cubicBezTo>
                  <a:lnTo>
                    <a:pt x="1" y="16"/>
                  </a:lnTo>
                  <a:close/>
                  <a:moveTo>
                    <a:pt x="0" y="5"/>
                  </a:moveTo>
                  <a:cubicBezTo>
                    <a:pt x="0" y="2"/>
                    <a:pt x="3" y="0"/>
                    <a:pt x="6" y="0"/>
                  </a:cubicBezTo>
                  <a:cubicBezTo>
                    <a:pt x="9" y="0"/>
                    <a:pt x="11" y="2"/>
                    <a:pt x="11" y="5"/>
                  </a:cubicBezTo>
                  <a:cubicBezTo>
                    <a:pt x="11" y="8"/>
                    <a:pt x="9" y="11"/>
                    <a:pt x="6" y="11"/>
                  </a:cubicBezTo>
                  <a:cubicBezTo>
                    <a:pt x="3" y="11"/>
                    <a:pt x="0" y="8"/>
                    <a:pt x="0" y="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24" hidden="1"/>
            <p:cNvSpPr>
              <a:spLocks/>
            </p:cNvSpPr>
            <p:nvPr userDrawn="1"/>
          </p:nvSpPr>
          <p:spPr bwMode="auto">
            <a:xfrm>
              <a:off x="2870" y="2482"/>
              <a:ext cx="92" cy="91"/>
            </a:xfrm>
            <a:custGeom>
              <a:avLst/>
              <a:gdLst>
                <a:gd name="T0" fmla="*/ 71 w 92"/>
                <a:gd name="T1" fmla="*/ 0 h 91"/>
                <a:gd name="T2" fmla="*/ 47 w 92"/>
                <a:gd name="T3" fmla="*/ 67 h 91"/>
                <a:gd name="T4" fmla="*/ 24 w 92"/>
                <a:gd name="T5" fmla="*/ 0 h 91"/>
                <a:gd name="T6" fmla="*/ 0 w 92"/>
                <a:gd name="T7" fmla="*/ 0 h 91"/>
                <a:gd name="T8" fmla="*/ 35 w 92"/>
                <a:gd name="T9" fmla="*/ 91 h 91"/>
                <a:gd name="T10" fmla="*/ 59 w 92"/>
                <a:gd name="T11" fmla="*/ 91 h 91"/>
                <a:gd name="T12" fmla="*/ 92 w 92"/>
                <a:gd name="T13" fmla="*/ 0 h 91"/>
                <a:gd name="T14" fmla="*/ 71 w 9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71" y="0"/>
                  </a:moveTo>
                  <a:lnTo>
                    <a:pt x="47" y="67"/>
                  </a:lnTo>
                  <a:lnTo>
                    <a:pt x="24" y="0"/>
                  </a:lnTo>
                  <a:lnTo>
                    <a:pt x="0" y="0"/>
                  </a:lnTo>
                  <a:lnTo>
                    <a:pt x="35" y="91"/>
                  </a:lnTo>
                  <a:lnTo>
                    <a:pt x="59" y="91"/>
                  </a:lnTo>
                  <a:lnTo>
                    <a:pt x="92" y="0"/>
                  </a:lnTo>
                  <a:lnTo>
                    <a:pt x="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25" hidden="1"/>
            <p:cNvSpPr>
              <a:spLocks noEditPoints="1"/>
            </p:cNvSpPr>
            <p:nvPr userDrawn="1"/>
          </p:nvSpPr>
          <p:spPr bwMode="auto">
            <a:xfrm>
              <a:off x="2965" y="2480"/>
              <a:ext cx="89" cy="95"/>
            </a:xfrm>
            <a:custGeom>
              <a:avLst/>
              <a:gdLst>
                <a:gd name="T0" fmla="*/ 19 w 38"/>
                <a:gd name="T1" fmla="*/ 7 h 40"/>
                <a:gd name="T2" fmla="*/ 9 w 38"/>
                <a:gd name="T3" fmla="*/ 16 h 40"/>
                <a:gd name="T4" fmla="*/ 29 w 38"/>
                <a:gd name="T5" fmla="*/ 16 h 40"/>
                <a:gd name="T6" fmla="*/ 19 w 38"/>
                <a:gd name="T7" fmla="*/ 7 h 40"/>
                <a:gd name="T8" fmla="*/ 9 w 38"/>
                <a:gd name="T9" fmla="*/ 23 h 40"/>
                <a:gd name="T10" fmla="*/ 19 w 38"/>
                <a:gd name="T11" fmla="*/ 33 h 40"/>
                <a:gd name="T12" fmla="*/ 29 w 38"/>
                <a:gd name="T13" fmla="*/ 27 h 40"/>
                <a:gd name="T14" fmla="*/ 37 w 38"/>
                <a:gd name="T15" fmla="*/ 29 h 40"/>
                <a:gd name="T16" fmla="*/ 19 w 38"/>
                <a:gd name="T17" fmla="*/ 40 h 40"/>
                <a:gd name="T18" fmla="*/ 0 w 38"/>
                <a:gd name="T19" fmla="*/ 20 h 40"/>
                <a:gd name="T20" fmla="*/ 19 w 38"/>
                <a:gd name="T21" fmla="*/ 0 h 40"/>
                <a:gd name="T22" fmla="*/ 38 w 38"/>
                <a:gd name="T23" fmla="*/ 20 h 40"/>
                <a:gd name="T24" fmla="*/ 38 w 38"/>
                <a:gd name="T25" fmla="*/ 23 h 40"/>
                <a:gd name="T26" fmla="*/ 9 w 38"/>
                <a:gd name="T2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19" y="7"/>
                  </a:moveTo>
                  <a:cubicBezTo>
                    <a:pt x="13" y="7"/>
                    <a:pt x="10" y="12"/>
                    <a:pt x="9" y="16"/>
                  </a:cubicBezTo>
                  <a:cubicBezTo>
                    <a:pt x="29" y="16"/>
                    <a:pt x="29" y="16"/>
                    <a:pt x="29" y="16"/>
                  </a:cubicBezTo>
                  <a:cubicBezTo>
                    <a:pt x="29" y="13"/>
                    <a:pt x="26" y="7"/>
                    <a:pt x="19" y="7"/>
                  </a:cubicBezTo>
                  <a:moveTo>
                    <a:pt x="9" y="23"/>
                  </a:moveTo>
                  <a:cubicBezTo>
                    <a:pt x="9" y="28"/>
                    <a:pt x="13" y="33"/>
                    <a:pt x="19" y="33"/>
                  </a:cubicBezTo>
                  <a:cubicBezTo>
                    <a:pt x="25" y="33"/>
                    <a:pt x="28" y="30"/>
                    <a:pt x="29" y="27"/>
                  </a:cubicBezTo>
                  <a:cubicBezTo>
                    <a:pt x="37" y="29"/>
                    <a:pt x="37" y="29"/>
                    <a:pt x="37" y="29"/>
                  </a:cubicBezTo>
                  <a:cubicBezTo>
                    <a:pt x="34" y="36"/>
                    <a:pt x="29" y="40"/>
                    <a:pt x="19" y="40"/>
                  </a:cubicBezTo>
                  <a:cubicBezTo>
                    <a:pt x="8" y="40"/>
                    <a:pt x="0" y="32"/>
                    <a:pt x="0" y="20"/>
                  </a:cubicBezTo>
                  <a:cubicBezTo>
                    <a:pt x="0" y="8"/>
                    <a:pt x="8" y="0"/>
                    <a:pt x="19" y="0"/>
                  </a:cubicBezTo>
                  <a:cubicBezTo>
                    <a:pt x="31" y="0"/>
                    <a:pt x="38" y="8"/>
                    <a:pt x="38" y="20"/>
                  </a:cubicBezTo>
                  <a:cubicBezTo>
                    <a:pt x="38" y="23"/>
                    <a:pt x="38" y="23"/>
                    <a:pt x="38" y="23"/>
                  </a:cubicBezTo>
                  <a:lnTo>
                    <a:pt x="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26" hidden="1"/>
            <p:cNvSpPr>
              <a:spLocks/>
            </p:cNvSpPr>
            <p:nvPr userDrawn="1"/>
          </p:nvSpPr>
          <p:spPr bwMode="auto">
            <a:xfrm>
              <a:off x="3071" y="2480"/>
              <a:ext cx="59" cy="93"/>
            </a:xfrm>
            <a:custGeom>
              <a:avLst/>
              <a:gdLst>
                <a:gd name="T0" fmla="*/ 0 w 25"/>
                <a:gd name="T1" fmla="*/ 1 h 39"/>
                <a:gd name="T2" fmla="*/ 7 w 25"/>
                <a:gd name="T3" fmla="*/ 1 h 39"/>
                <a:gd name="T4" fmla="*/ 9 w 25"/>
                <a:gd name="T5" fmla="*/ 5 h 39"/>
                <a:gd name="T6" fmla="*/ 18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8"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27" hidden="1"/>
            <p:cNvSpPr>
              <a:spLocks/>
            </p:cNvSpPr>
            <p:nvPr userDrawn="1"/>
          </p:nvSpPr>
          <p:spPr bwMode="auto">
            <a:xfrm>
              <a:off x="3156" y="2444"/>
              <a:ext cx="95" cy="129"/>
            </a:xfrm>
            <a:custGeom>
              <a:avLst/>
              <a:gdLst>
                <a:gd name="T0" fmla="*/ 0 w 95"/>
                <a:gd name="T1" fmla="*/ 0 h 129"/>
                <a:gd name="T2" fmla="*/ 0 w 95"/>
                <a:gd name="T3" fmla="*/ 21 h 129"/>
                <a:gd name="T4" fmla="*/ 36 w 95"/>
                <a:gd name="T5" fmla="*/ 21 h 129"/>
                <a:gd name="T6" fmla="*/ 36 w 95"/>
                <a:gd name="T7" fmla="*/ 129 h 129"/>
                <a:gd name="T8" fmla="*/ 59 w 95"/>
                <a:gd name="T9" fmla="*/ 129 h 129"/>
                <a:gd name="T10" fmla="*/ 59 w 95"/>
                <a:gd name="T11" fmla="*/ 21 h 129"/>
                <a:gd name="T12" fmla="*/ 95 w 95"/>
                <a:gd name="T13" fmla="*/ 21 h 129"/>
                <a:gd name="T14" fmla="*/ 95 w 95"/>
                <a:gd name="T15" fmla="*/ 0 h 129"/>
                <a:gd name="T16" fmla="*/ 0 w 9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9">
                  <a:moveTo>
                    <a:pt x="0" y="0"/>
                  </a:moveTo>
                  <a:lnTo>
                    <a:pt x="0" y="21"/>
                  </a:lnTo>
                  <a:lnTo>
                    <a:pt x="36" y="21"/>
                  </a:lnTo>
                  <a:lnTo>
                    <a:pt x="36" y="129"/>
                  </a:lnTo>
                  <a:lnTo>
                    <a:pt x="59" y="129"/>
                  </a:lnTo>
                  <a:lnTo>
                    <a:pt x="59" y="21"/>
                  </a:lnTo>
                  <a:lnTo>
                    <a:pt x="95" y="21"/>
                  </a:lnTo>
                  <a:lnTo>
                    <a:pt x="9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28" hidden="1"/>
            <p:cNvSpPr>
              <a:spLocks/>
            </p:cNvSpPr>
            <p:nvPr userDrawn="1"/>
          </p:nvSpPr>
          <p:spPr bwMode="auto">
            <a:xfrm>
              <a:off x="3256" y="2480"/>
              <a:ext cx="59" cy="93"/>
            </a:xfrm>
            <a:custGeom>
              <a:avLst/>
              <a:gdLst>
                <a:gd name="T0" fmla="*/ 0 w 25"/>
                <a:gd name="T1" fmla="*/ 1 h 39"/>
                <a:gd name="T2" fmla="*/ 7 w 25"/>
                <a:gd name="T3" fmla="*/ 1 h 39"/>
                <a:gd name="T4" fmla="*/ 9 w 25"/>
                <a:gd name="T5" fmla="*/ 5 h 39"/>
                <a:gd name="T6" fmla="*/ 19 w 25"/>
                <a:gd name="T7" fmla="*/ 0 h 39"/>
                <a:gd name="T8" fmla="*/ 25 w 25"/>
                <a:gd name="T9" fmla="*/ 2 h 39"/>
                <a:gd name="T10" fmla="*/ 22 w 25"/>
                <a:gd name="T11" fmla="*/ 10 h 39"/>
                <a:gd name="T12" fmla="*/ 17 w 25"/>
                <a:gd name="T13" fmla="*/ 8 h 39"/>
                <a:gd name="T14" fmla="*/ 9 w 25"/>
                <a:gd name="T15" fmla="*/ 18 h 39"/>
                <a:gd name="T16" fmla="*/ 9 w 25"/>
                <a:gd name="T17" fmla="*/ 39 h 39"/>
                <a:gd name="T18" fmla="*/ 0 w 25"/>
                <a:gd name="T19" fmla="*/ 39 h 39"/>
                <a:gd name="T20" fmla="*/ 0 w 2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9">
                  <a:moveTo>
                    <a:pt x="0" y="1"/>
                  </a:moveTo>
                  <a:cubicBezTo>
                    <a:pt x="7" y="1"/>
                    <a:pt x="7" y="1"/>
                    <a:pt x="7" y="1"/>
                  </a:cubicBezTo>
                  <a:cubicBezTo>
                    <a:pt x="9" y="5"/>
                    <a:pt x="9" y="5"/>
                    <a:pt x="9" y="5"/>
                  </a:cubicBezTo>
                  <a:cubicBezTo>
                    <a:pt x="10" y="3"/>
                    <a:pt x="14" y="0"/>
                    <a:pt x="19" y="0"/>
                  </a:cubicBezTo>
                  <a:cubicBezTo>
                    <a:pt x="22" y="0"/>
                    <a:pt x="24" y="1"/>
                    <a:pt x="25" y="2"/>
                  </a:cubicBezTo>
                  <a:cubicBezTo>
                    <a:pt x="22" y="10"/>
                    <a:pt x="22" y="10"/>
                    <a:pt x="22" y="10"/>
                  </a:cubicBezTo>
                  <a:cubicBezTo>
                    <a:pt x="21" y="9"/>
                    <a:pt x="19" y="8"/>
                    <a:pt x="17" y="8"/>
                  </a:cubicBezTo>
                  <a:cubicBezTo>
                    <a:pt x="13" y="8"/>
                    <a:pt x="9" y="12"/>
                    <a:pt x="9" y="18"/>
                  </a:cubicBezTo>
                  <a:cubicBezTo>
                    <a:pt x="9" y="39"/>
                    <a:pt x="9" y="39"/>
                    <a:pt x="9" y="39"/>
                  </a:cubicBezTo>
                  <a:cubicBezTo>
                    <a:pt x="0" y="39"/>
                    <a:pt x="0" y="39"/>
                    <a:pt x="0" y="39"/>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29" hidden="1"/>
            <p:cNvSpPr>
              <a:spLocks/>
            </p:cNvSpPr>
            <p:nvPr userDrawn="1"/>
          </p:nvSpPr>
          <p:spPr bwMode="auto">
            <a:xfrm>
              <a:off x="3324" y="2482"/>
              <a:ext cx="81" cy="93"/>
            </a:xfrm>
            <a:custGeom>
              <a:avLst/>
              <a:gdLst>
                <a:gd name="T0" fmla="*/ 34 w 34"/>
                <a:gd name="T1" fmla="*/ 38 h 39"/>
                <a:gd name="T2" fmla="*/ 27 w 34"/>
                <a:gd name="T3" fmla="*/ 38 h 39"/>
                <a:gd name="T4" fmla="*/ 25 w 34"/>
                <a:gd name="T5" fmla="*/ 34 h 39"/>
                <a:gd name="T6" fmla="*/ 13 w 34"/>
                <a:gd name="T7" fmla="*/ 39 h 39"/>
                <a:gd name="T8" fmla="*/ 0 w 34"/>
                <a:gd name="T9" fmla="*/ 23 h 39"/>
                <a:gd name="T10" fmla="*/ 0 w 34"/>
                <a:gd name="T11" fmla="*/ 0 h 39"/>
                <a:gd name="T12" fmla="*/ 9 w 34"/>
                <a:gd name="T13" fmla="*/ 0 h 39"/>
                <a:gd name="T14" fmla="*/ 9 w 34"/>
                <a:gd name="T15" fmla="*/ 22 h 39"/>
                <a:gd name="T16" fmla="*/ 16 w 34"/>
                <a:gd name="T17" fmla="*/ 31 h 39"/>
                <a:gd name="T18" fmla="*/ 25 w 34"/>
                <a:gd name="T19" fmla="*/ 21 h 39"/>
                <a:gd name="T20" fmla="*/ 25 w 34"/>
                <a:gd name="T21" fmla="*/ 0 h 39"/>
                <a:gd name="T22" fmla="*/ 34 w 34"/>
                <a:gd name="T23" fmla="*/ 0 h 39"/>
                <a:gd name="T24" fmla="*/ 34 w 34"/>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34" y="38"/>
                  </a:moveTo>
                  <a:cubicBezTo>
                    <a:pt x="27" y="38"/>
                    <a:pt x="27" y="38"/>
                    <a:pt x="27" y="38"/>
                  </a:cubicBezTo>
                  <a:cubicBezTo>
                    <a:pt x="25" y="34"/>
                    <a:pt x="25" y="34"/>
                    <a:pt x="25" y="34"/>
                  </a:cubicBezTo>
                  <a:cubicBezTo>
                    <a:pt x="23" y="37"/>
                    <a:pt x="19" y="39"/>
                    <a:pt x="13" y="39"/>
                  </a:cubicBezTo>
                  <a:cubicBezTo>
                    <a:pt x="5" y="39"/>
                    <a:pt x="0" y="34"/>
                    <a:pt x="0" y="23"/>
                  </a:cubicBezTo>
                  <a:cubicBezTo>
                    <a:pt x="0" y="0"/>
                    <a:pt x="0" y="0"/>
                    <a:pt x="0" y="0"/>
                  </a:cubicBezTo>
                  <a:cubicBezTo>
                    <a:pt x="9" y="0"/>
                    <a:pt x="9" y="0"/>
                    <a:pt x="9" y="0"/>
                  </a:cubicBezTo>
                  <a:cubicBezTo>
                    <a:pt x="9" y="22"/>
                    <a:pt x="9" y="22"/>
                    <a:pt x="9" y="22"/>
                  </a:cubicBezTo>
                  <a:cubicBezTo>
                    <a:pt x="9" y="29"/>
                    <a:pt x="12" y="31"/>
                    <a:pt x="16" y="31"/>
                  </a:cubicBezTo>
                  <a:cubicBezTo>
                    <a:pt x="21" y="31"/>
                    <a:pt x="25" y="28"/>
                    <a:pt x="25" y="21"/>
                  </a:cubicBezTo>
                  <a:cubicBezTo>
                    <a:pt x="25" y="0"/>
                    <a:pt x="25" y="0"/>
                    <a:pt x="25" y="0"/>
                  </a:cubicBezTo>
                  <a:cubicBezTo>
                    <a:pt x="34" y="0"/>
                    <a:pt x="34" y="0"/>
                    <a:pt x="34" y="0"/>
                  </a:cubicBez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30" hidden="1"/>
            <p:cNvSpPr>
              <a:spLocks/>
            </p:cNvSpPr>
            <p:nvPr userDrawn="1"/>
          </p:nvSpPr>
          <p:spPr bwMode="auto">
            <a:xfrm>
              <a:off x="3421" y="2480"/>
              <a:ext cx="76" cy="95"/>
            </a:xfrm>
            <a:custGeom>
              <a:avLst/>
              <a:gdLst>
                <a:gd name="T0" fmla="*/ 0 w 32"/>
                <a:gd name="T1" fmla="*/ 29 h 40"/>
                <a:gd name="T2" fmla="*/ 9 w 32"/>
                <a:gd name="T3" fmla="*/ 26 h 40"/>
                <a:gd name="T4" fmla="*/ 16 w 32"/>
                <a:gd name="T5" fmla="*/ 33 h 40"/>
                <a:gd name="T6" fmla="*/ 23 w 32"/>
                <a:gd name="T7" fmla="*/ 28 h 40"/>
                <a:gd name="T8" fmla="*/ 16 w 32"/>
                <a:gd name="T9" fmla="*/ 24 h 40"/>
                <a:gd name="T10" fmla="*/ 1 w 32"/>
                <a:gd name="T11" fmla="*/ 12 h 40"/>
                <a:gd name="T12" fmla="*/ 16 w 32"/>
                <a:gd name="T13" fmla="*/ 0 h 40"/>
                <a:gd name="T14" fmla="*/ 31 w 32"/>
                <a:gd name="T15" fmla="*/ 11 h 40"/>
                <a:gd name="T16" fmla="*/ 23 w 32"/>
                <a:gd name="T17" fmla="*/ 13 h 40"/>
                <a:gd name="T18" fmla="*/ 16 w 32"/>
                <a:gd name="T19" fmla="*/ 8 h 40"/>
                <a:gd name="T20" fmla="*/ 10 w 32"/>
                <a:gd name="T21" fmla="*/ 11 h 40"/>
                <a:gd name="T22" fmla="*/ 18 w 32"/>
                <a:gd name="T23" fmla="*/ 16 h 40"/>
                <a:gd name="T24" fmla="*/ 32 w 32"/>
                <a:gd name="T25" fmla="*/ 28 h 40"/>
                <a:gd name="T26" fmla="*/ 16 w 32"/>
                <a:gd name="T27" fmla="*/ 40 h 40"/>
                <a:gd name="T28" fmla="*/ 0 w 32"/>
                <a:gd name="T2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0" y="29"/>
                  </a:moveTo>
                  <a:cubicBezTo>
                    <a:pt x="9" y="26"/>
                    <a:pt x="9" y="26"/>
                    <a:pt x="9" y="26"/>
                  </a:cubicBezTo>
                  <a:cubicBezTo>
                    <a:pt x="9" y="30"/>
                    <a:pt x="11" y="33"/>
                    <a:pt x="16" y="33"/>
                  </a:cubicBezTo>
                  <a:cubicBezTo>
                    <a:pt x="21" y="33"/>
                    <a:pt x="23" y="31"/>
                    <a:pt x="23" y="28"/>
                  </a:cubicBezTo>
                  <a:cubicBezTo>
                    <a:pt x="23" y="26"/>
                    <a:pt x="22" y="25"/>
                    <a:pt x="16" y="24"/>
                  </a:cubicBezTo>
                  <a:cubicBezTo>
                    <a:pt x="8" y="22"/>
                    <a:pt x="1" y="20"/>
                    <a:pt x="1" y="12"/>
                  </a:cubicBezTo>
                  <a:cubicBezTo>
                    <a:pt x="1" y="5"/>
                    <a:pt x="7" y="0"/>
                    <a:pt x="16" y="0"/>
                  </a:cubicBezTo>
                  <a:cubicBezTo>
                    <a:pt x="24" y="0"/>
                    <a:pt x="29" y="4"/>
                    <a:pt x="31" y="11"/>
                  </a:cubicBezTo>
                  <a:cubicBezTo>
                    <a:pt x="23" y="13"/>
                    <a:pt x="23" y="13"/>
                    <a:pt x="23" y="13"/>
                  </a:cubicBezTo>
                  <a:cubicBezTo>
                    <a:pt x="22" y="10"/>
                    <a:pt x="21" y="8"/>
                    <a:pt x="16" y="8"/>
                  </a:cubicBezTo>
                  <a:cubicBezTo>
                    <a:pt x="12" y="8"/>
                    <a:pt x="10" y="9"/>
                    <a:pt x="10" y="11"/>
                  </a:cubicBezTo>
                  <a:cubicBezTo>
                    <a:pt x="10" y="14"/>
                    <a:pt x="13" y="15"/>
                    <a:pt x="18" y="16"/>
                  </a:cubicBezTo>
                  <a:cubicBezTo>
                    <a:pt x="26" y="17"/>
                    <a:pt x="32" y="20"/>
                    <a:pt x="32" y="28"/>
                  </a:cubicBezTo>
                  <a:cubicBezTo>
                    <a:pt x="32" y="35"/>
                    <a:pt x="26" y="40"/>
                    <a:pt x="16" y="40"/>
                  </a:cubicBezTo>
                  <a:cubicBezTo>
                    <a:pt x="8" y="40"/>
                    <a:pt x="2" y="36"/>
                    <a:pt x="0" y="2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31" hidden="1"/>
            <p:cNvSpPr>
              <a:spLocks/>
            </p:cNvSpPr>
            <p:nvPr userDrawn="1"/>
          </p:nvSpPr>
          <p:spPr bwMode="auto">
            <a:xfrm>
              <a:off x="3504" y="2458"/>
              <a:ext cx="64" cy="117"/>
            </a:xfrm>
            <a:custGeom>
              <a:avLst/>
              <a:gdLst>
                <a:gd name="T0" fmla="*/ 7 w 27"/>
                <a:gd name="T1" fmla="*/ 38 h 49"/>
                <a:gd name="T2" fmla="*/ 7 w 27"/>
                <a:gd name="T3" fmla="*/ 18 h 49"/>
                <a:gd name="T4" fmla="*/ 0 w 27"/>
                <a:gd name="T5" fmla="*/ 18 h 49"/>
                <a:gd name="T6" fmla="*/ 0 w 27"/>
                <a:gd name="T7" fmla="*/ 10 h 49"/>
                <a:gd name="T8" fmla="*/ 7 w 27"/>
                <a:gd name="T9" fmla="*/ 10 h 49"/>
                <a:gd name="T10" fmla="*/ 7 w 27"/>
                <a:gd name="T11" fmla="*/ 0 h 49"/>
                <a:gd name="T12" fmla="*/ 16 w 27"/>
                <a:gd name="T13" fmla="*/ 0 h 49"/>
                <a:gd name="T14" fmla="*/ 16 w 27"/>
                <a:gd name="T15" fmla="*/ 10 h 49"/>
                <a:gd name="T16" fmla="*/ 26 w 27"/>
                <a:gd name="T17" fmla="*/ 10 h 49"/>
                <a:gd name="T18" fmla="*/ 26 w 27"/>
                <a:gd name="T19" fmla="*/ 18 h 49"/>
                <a:gd name="T20" fmla="*/ 16 w 27"/>
                <a:gd name="T21" fmla="*/ 18 h 49"/>
                <a:gd name="T22" fmla="*/ 16 w 27"/>
                <a:gd name="T23" fmla="*/ 37 h 49"/>
                <a:gd name="T24" fmla="*/ 20 w 27"/>
                <a:gd name="T25" fmla="*/ 41 h 49"/>
                <a:gd name="T26" fmla="*/ 23 w 27"/>
                <a:gd name="T27" fmla="*/ 40 h 49"/>
                <a:gd name="T28" fmla="*/ 27 w 27"/>
                <a:gd name="T29" fmla="*/ 46 h 49"/>
                <a:gd name="T30" fmla="*/ 18 w 27"/>
                <a:gd name="T31" fmla="*/ 49 h 49"/>
                <a:gd name="T32" fmla="*/ 7 w 27"/>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9">
                  <a:moveTo>
                    <a:pt x="7" y="38"/>
                  </a:moveTo>
                  <a:cubicBezTo>
                    <a:pt x="7" y="18"/>
                    <a:pt x="7" y="18"/>
                    <a:pt x="7" y="18"/>
                  </a:cubicBezTo>
                  <a:cubicBezTo>
                    <a:pt x="0" y="18"/>
                    <a:pt x="0" y="18"/>
                    <a:pt x="0" y="18"/>
                  </a:cubicBezTo>
                  <a:cubicBezTo>
                    <a:pt x="0" y="10"/>
                    <a:pt x="0" y="10"/>
                    <a:pt x="0" y="10"/>
                  </a:cubicBezTo>
                  <a:cubicBezTo>
                    <a:pt x="7" y="10"/>
                    <a:pt x="7" y="10"/>
                    <a:pt x="7" y="10"/>
                  </a:cubicBezTo>
                  <a:cubicBezTo>
                    <a:pt x="7" y="0"/>
                    <a:pt x="7" y="0"/>
                    <a:pt x="7" y="0"/>
                  </a:cubicBezTo>
                  <a:cubicBezTo>
                    <a:pt x="16" y="0"/>
                    <a:pt x="16" y="0"/>
                    <a:pt x="16" y="0"/>
                  </a:cubicBezTo>
                  <a:cubicBezTo>
                    <a:pt x="16" y="10"/>
                    <a:pt x="16" y="10"/>
                    <a:pt x="16" y="10"/>
                  </a:cubicBezTo>
                  <a:cubicBezTo>
                    <a:pt x="26" y="10"/>
                    <a:pt x="26" y="10"/>
                    <a:pt x="26" y="10"/>
                  </a:cubicBezTo>
                  <a:cubicBezTo>
                    <a:pt x="26" y="18"/>
                    <a:pt x="26" y="18"/>
                    <a:pt x="26" y="18"/>
                  </a:cubicBezTo>
                  <a:cubicBezTo>
                    <a:pt x="16" y="18"/>
                    <a:pt x="16" y="18"/>
                    <a:pt x="16" y="18"/>
                  </a:cubicBezTo>
                  <a:cubicBezTo>
                    <a:pt x="16" y="37"/>
                    <a:pt x="16" y="37"/>
                    <a:pt x="16" y="37"/>
                  </a:cubicBezTo>
                  <a:cubicBezTo>
                    <a:pt x="16" y="40"/>
                    <a:pt x="18" y="41"/>
                    <a:pt x="20" y="41"/>
                  </a:cubicBezTo>
                  <a:cubicBezTo>
                    <a:pt x="22" y="41"/>
                    <a:pt x="23" y="40"/>
                    <a:pt x="23" y="40"/>
                  </a:cubicBezTo>
                  <a:cubicBezTo>
                    <a:pt x="27" y="46"/>
                    <a:pt x="27" y="46"/>
                    <a:pt x="27" y="46"/>
                  </a:cubicBezTo>
                  <a:cubicBezTo>
                    <a:pt x="26" y="47"/>
                    <a:pt x="23" y="49"/>
                    <a:pt x="18" y="49"/>
                  </a:cubicBezTo>
                  <a:cubicBezTo>
                    <a:pt x="12" y="49"/>
                    <a:pt x="7" y="46"/>
                    <a:pt x="7" y="3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32" hidden="1"/>
            <p:cNvSpPr>
              <a:spLocks noEditPoints="1"/>
            </p:cNvSpPr>
            <p:nvPr userDrawn="1"/>
          </p:nvSpPr>
          <p:spPr bwMode="auto">
            <a:xfrm>
              <a:off x="2719" y="1779"/>
              <a:ext cx="425" cy="429"/>
            </a:xfrm>
            <a:custGeom>
              <a:avLst/>
              <a:gdLst>
                <a:gd name="T0" fmla="*/ 180 w 180"/>
                <a:gd name="T1" fmla="*/ 90 h 180"/>
                <a:gd name="T2" fmla="*/ 90 w 180"/>
                <a:gd name="T3" fmla="*/ 50 h 180"/>
                <a:gd name="T4" fmla="*/ 0 w 180"/>
                <a:gd name="T5" fmla="*/ 90 h 180"/>
                <a:gd name="T6" fmla="*/ 129 w 180"/>
                <a:gd name="T7" fmla="*/ 109 h 180"/>
                <a:gd name="T8" fmla="*/ 63 w 180"/>
                <a:gd name="T9" fmla="*/ 110 h 180"/>
                <a:gd name="T10" fmla="*/ 2 w 180"/>
                <a:gd name="T11" fmla="*/ 109 h 180"/>
                <a:gd name="T12" fmla="*/ 51 w 180"/>
                <a:gd name="T13" fmla="*/ 113 h 180"/>
                <a:gd name="T14" fmla="*/ 116 w 180"/>
                <a:gd name="T15" fmla="*/ 111 h 180"/>
                <a:gd name="T16" fmla="*/ 177 w 180"/>
                <a:gd name="T17" fmla="*/ 113 h 180"/>
                <a:gd name="T18" fmla="*/ 129 w 180"/>
                <a:gd name="T19" fmla="*/ 109 h 180"/>
                <a:gd name="T20" fmla="*/ 111 w 180"/>
                <a:gd name="T21" fmla="*/ 121 h 180"/>
                <a:gd name="T22" fmla="*/ 57 w 180"/>
                <a:gd name="T23" fmla="*/ 119 h 180"/>
                <a:gd name="T24" fmla="*/ 6 w 180"/>
                <a:gd name="T25" fmla="*/ 124 h 180"/>
                <a:gd name="T26" fmla="*/ 69 w 180"/>
                <a:gd name="T27" fmla="*/ 122 h 180"/>
                <a:gd name="T28" fmla="*/ 123 w 180"/>
                <a:gd name="T29" fmla="*/ 124 h 180"/>
                <a:gd name="T30" fmla="*/ 175 w 180"/>
                <a:gd name="T31" fmla="*/ 119 h 180"/>
                <a:gd name="T32" fmla="*/ 160 w 180"/>
                <a:gd name="T33" fmla="*/ 146 h 180"/>
                <a:gd name="T34" fmla="*/ 15 w 180"/>
                <a:gd name="T35" fmla="*/ 140 h 180"/>
                <a:gd name="T36" fmla="*/ 160 w 180"/>
                <a:gd name="T37" fmla="*/ 146 h 180"/>
                <a:gd name="T38" fmla="*/ 149 w 180"/>
                <a:gd name="T39" fmla="*/ 158 h 180"/>
                <a:gd name="T40" fmla="*/ 23 w 180"/>
                <a:gd name="T41" fmla="*/ 150 h 180"/>
                <a:gd name="T42" fmla="*/ 51 w 180"/>
                <a:gd name="T43" fmla="*/ 171 h 180"/>
                <a:gd name="T44" fmla="*/ 129 w 180"/>
                <a:gd name="T45" fmla="*/ 171 h 180"/>
                <a:gd name="T46" fmla="*/ 115 w 180"/>
                <a:gd name="T47" fmla="*/ 129 h 180"/>
                <a:gd name="T48" fmla="*/ 82 w 180"/>
                <a:gd name="T49" fmla="*/ 132 h 180"/>
                <a:gd name="T50" fmla="*/ 9 w 180"/>
                <a:gd name="T51" fmla="*/ 129 h 180"/>
                <a:gd name="T52" fmla="*/ 68 w 180"/>
                <a:gd name="T53" fmla="*/ 135 h 180"/>
                <a:gd name="T54" fmla="*/ 98 w 180"/>
                <a:gd name="T55" fmla="*/ 133 h 180"/>
                <a:gd name="T56" fmla="*/ 168 w 180"/>
                <a:gd name="T57" fmla="*/ 135 h 180"/>
                <a:gd name="T58" fmla="*/ 115 w 180"/>
                <a:gd name="T59" fmla="*/ 129 h 180"/>
                <a:gd name="T60" fmla="*/ 58 w 180"/>
                <a:gd name="T61" fmla="*/ 99 h 180"/>
                <a:gd name="T62" fmla="*/ 0 w 180"/>
                <a:gd name="T63" fmla="*/ 98 h 180"/>
                <a:gd name="T64" fmla="*/ 49 w 180"/>
                <a:gd name="T65" fmla="*/ 101 h 180"/>
                <a:gd name="T66" fmla="*/ 121 w 180"/>
                <a:gd name="T67" fmla="*/ 100 h 180"/>
                <a:gd name="T68" fmla="*/ 179 w 180"/>
                <a:gd name="T69" fmla="*/ 101 h 180"/>
                <a:gd name="T70" fmla="*/ 130 w 180"/>
                <a:gd name="T71" fmla="*/ 98 h 180"/>
                <a:gd name="T72" fmla="*/ 134 w 180"/>
                <a:gd name="T73" fmla="*/ 168 h 180"/>
                <a:gd name="T74" fmla="*/ 34 w 180"/>
                <a:gd name="T75" fmla="*/ 161 h 180"/>
                <a:gd name="T76" fmla="*/ 134 w 180"/>
                <a:gd name="T7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90" y="0"/>
                  </a:moveTo>
                  <a:cubicBezTo>
                    <a:pt x="140" y="0"/>
                    <a:pt x="180" y="40"/>
                    <a:pt x="180" y="90"/>
                  </a:cubicBezTo>
                  <a:cubicBezTo>
                    <a:pt x="129" y="90"/>
                    <a:pt x="129" y="90"/>
                    <a:pt x="129" y="90"/>
                  </a:cubicBezTo>
                  <a:cubicBezTo>
                    <a:pt x="129" y="68"/>
                    <a:pt x="112" y="50"/>
                    <a:pt x="90" y="50"/>
                  </a:cubicBezTo>
                  <a:cubicBezTo>
                    <a:pt x="68" y="50"/>
                    <a:pt x="50" y="68"/>
                    <a:pt x="50" y="90"/>
                  </a:cubicBezTo>
                  <a:cubicBezTo>
                    <a:pt x="0" y="90"/>
                    <a:pt x="0" y="90"/>
                    <a:pt x="0" y="90"/>
                  </a:cubicBezTo>
                  <a:cubicBezTo>
                    <a:pt x="0" y="40"/>
                    <a:pt x="40" y="0"/>
                    <a:pt x="90" y="0"/>
                  </a:cubicBezTo>
                  <a:moveTo>
                    <a:pt x="129" y="109"/>
                  </a:moveTo>
                  <a:cubicBezTo>
                    <a:pt x="125" y="109"/>
                    <a:pt x="120" y="110"/>
                    <a:pt x="116" y="110"/>
                  </a:cubicBezTo>
                  <a:cubicBezTo>
                    <a:pt x="63" y="110"/>
                    <a:pt x="63" y="110"/>
                    <a:pt x="63" y="110"/>
                  </a:cubicBezTo>
                  <a:cubicBezTo>
                    <a:pt x="60" y="110"/>
                    <a:pt x="54" y="109"/>
                    <a:pt x="51" y="109"/>
                  </a:cubicBezTo>
                  <a:cubicBezTo>
                    <a:pt x="2" y="109"/>
                    <a:pt x="2" y="109"/>
                    <a:pt x="2" y="109"/>
                  </a:cubicBezTo>
                  <a:cubicBezTo>
                    <a:pt x="2" y="110"/>
                    <a:pt x="2" y="111"/>
                    <a:pt x="3" y="113"/>
                  </a:cubicBezTo>
                  <a:cubicBezTo>
                    <a:pt x="51" y="113"/>
                    <a:pt x="51" y="113"/>
                    <a:pt x="51" y="113"/>
                  </a:cubicBezTo>
                  <a:cubicBezTo>
                    <a:pt x="54" y="113"/>
                    <a:pt x="59" y="111"/>
                    <a:pt x="63" y="111"/>
                  </a:cubicBezTo>
                  <a:cubicBezTo>
                    <a:pt x="116" y="111"/>
                    <a:pt x="116" y="111"/>
                    <a:pt x="116" y="111"/>
                  </a:cubicBezTo>
                  <a:cubicBezTo>
                    <a:pt x="120" y="111"/>
                    <a:pt x="125" y="113"/>
                    <a:pt x="129" y="113"/>
                  </a:cubicBezTo>
                  <a:cubicBezTo>
                    <a:pt x="177" y="113"/>
                    <a:pt x="177" y="113"/>
                    <a:pt x="177" y="113"/>
                  </a:cubicBezTo>
                  <a:cubicBezTo>
                    <a:pt x="177" y="111"/>
                    <a:pt x="178" y="110"/>
                    <a:pt x="178" y="109"/>
                  </a:cubicBezTo>
                  <a:lnTo>
                    <a:pt x="129" y="109"/>
                  </a:lnTo>
                  <a:close/>
                  <a:moveTo>
                    <a:pt x="123" y="119"/>
                  </a:moveTo>
                  <a:cubicBezTo>
                    <a:pt x="120" y="119"/>
                    <a:pt x="114" y="121"/>
                    <a:pt x="111" y="121"/>
                  </a:cubicBezTo>
                  <a:cubicBezTo>
                    <a:pt x="69" y="121"/>
                    <a:pt x="69" y="121"/>
                    <a:pt x="69" y="121"/>
                  </a:cubicBezTo>
                  <a:cubicBezTo>
                    <a:pt x="65" y="121"/>
                    <a:pt x="60" y="119"/>
                    <a:pt x="57" y="119"/>
                  </a:cubicBezTo>
                  <a:cubicBezTo>
                    <a:pt x="5" y="119"/>
                    <a:pt x="5" y="119"/>
                    <a:pt x="5" y="119"/>
                  </a:cubicBezTo>
                  <a:cubicBezTo>
                    <a:pt x="5" y="121"/>
                    <a:pt x="6" y="122"/>
                    <a:pt x="6" y="124"/>
                  </a:cubicBezTo>
                  <a:cubicBezTo>
                    <a:pt x="57" y="124"/>
                    <a:pt x="57" y="124"/>
                    <a:pt x="57" y="124"/>
                  </a:cubicBezTo>
                  <a:cubicBezTo>
                    <a:pt x="60" y="124"/>
                    <a:pt x="64" y="122"/>
                    <a:pt x="69" y="122"/>
                  </a:cubicBezTo>
                  <a:cubicBezTo>
                    <a:pt x="111" y="122"/>
                    <a:pt x="111" y="122"/>
                    <a:pt x="111" y="122"/>
                  </a:cubicBezTo>
                  <a:cubicBezTo>
                    <a:pt x="115" y="122"/>
                    <a:pt x="120" y="124"/>
                    <a:pt x="123" y="124"/>
                  </a:cubicBezTo>
                  <a:cubicBezTo>
                    <a:pt x="173" y="124"/>
                    <a:pt x="173" y="124"/>
                    <a:pt x="173" y="124"/>
                  </a:cubicBezTo>
                  <a:cubicBezTo>
                    <a:pt x="174" y="122"/>
                    <a:pt x="175" y="121"/>
                    <a:pt x="175" y="119"/>
                  </a:cubicBezTo>
                  <a:lnTo>
                    <a:pt x="123" y="119"/>
                  </a:lnTo>
                  <a:close/>
                  <a:moveTo>
                    <a:pt x="160" y="146"/>
                  </a:moveTo>
                  <a:cubicBezTo>
                    <a:pt x="162" y="144"/>
                    <a:pt x="163" y="142"/>
                    <a:pt x="165" y="140"/>
                  </a:cubicBezTo>
                  <a:cubicBezTo>
                    <a:pt x="15" y="140"/>
                    <a:pt x="15" y="140"/>
                    <a:pt x="15" y="140"/>
                  </a:cubicBezTo>
                  <a:cubicBezTo>
                    <a:pt x="16" y="142"/>
                    <a:pt x="18" y="144"/>
                    <a:pt x="19" y="146"/>
                  </a:cubicBezTo>
                  <a:lnTo>
                    <a:pt x="160" y="146"/>
                  </a:lnTo>
                  <a:close/>
                  <a:moveTo>
                    <a:pt x="30" y="158"/>
                  </a:moveTo>
                  <a:cubicBezTo>
                    <a:pt x="149" y="158"/>
                    <a:pt x="149" y="158"/>
                    <a:pt x="149" y="158"/>
                  </a:cubicBezTo>
                  <a:cubicBezTo>
                    <a:pt x="152" y="155"/>
                    <a:pt x="155" y="153"/>
                    <a:pt x="157" y="150"/>
                  </a:cubicBezTo>
                  <a:cubicBezTo>
                    <a:pt x="23" y="150"/>
                    <a:pt x="23" y="150"/>
                    <a:pt x="23" y="150"/>
                  </a:cubicBezTo>
                  <a:cubicBezTo>
                    <a:pt x="25" y="153"/>
                    <a:pt x="28" y="155"/>
                    <a:pt x="30" y="158"/>
                  </a:cubicBezTo>
                  <a:moveTo>
                    <a:pt x="51" y="171"/>
                  </a:moveTo>
                  <a:cubicBezTo>
                    <a:pt x="63" y="177"/>
                    <a:pt x="76" y="180"/>
                    <a:pt x="90" y="180"/>
                  </a:cubicBezTo>
                  <a:cubicBezTo>
                    <a:pt x="104" y="180"/>
                    <a:pt x="117" y="177"/>
                    <a:pt x="129" y="171"/>
                  </a:cubicBezTo>
                  <a:lnTo>
                    <a:pt x="51" y="171"/>
                  </a:lnTo>
                  <a:close/>
                  <a:moveTo>
                    <a:pt x="115" y="129"/>
                  </a:moveTo>
                  <a:cubicBezTo>
                    <a:pt x="111" y="129"/>
                    <a:pt x="104" y="132"/>
                    <a:pt x="98" y="132"/>
                  </a:cubicBezTo>
                  <a:cubicBezTo>
                    <a:pt x="82" y="132"/>
                    <a:pt x="82" y="132"/>
                    <a:pt x="82" y="132"/>
                  </a:cubicBezTo>
                  <a:cubicBezTo>
                    <a:pt x="75" y="132"/>
                    <a:pt x="69" y="129"/>
                    <a:pt x="65" y="129"/>
                  </a:cubicBezTo>
                  <a:cubicBezTo>
                    <a:pt x="9" y="129"/>
                    <a:pt x="9" y="129"/>
                    <a:pt x="9" y="129"/>
                  </a:cubicBezTo>
                  <a:cubicBezTo>
                    <a:pt x="10" y="131"/>
                    <a:pt x="11" y="133"/>
                    <a:pt x="12" y="135"/>
                  </a:cubicBezTo>
                  <a:cubicBezTo>
                    <a:pt x="68" y="135"/>
                    <a:pt x="68" y="135"/>
                    <a:pt x="68" y="135"/>
                  </a:cubicBezTo>
                  <a:cubicBezTo>
                    <a:pt x="72" y="135"/>
                    <a:pt x="75" y="133"/>
                    <a:pt x="82" y="133"/>
                  </a:cubicBezTo>
                  <a:cubicBezTo>
                    <a:pt x="98" y="133"/>
                    <a:pt x="98" y="133"/>
                    <a:pt x="98" y="133"/>
                  </a:cubicBezTo>
                  <a:cubicBezTo>
                    <a:pt x="104" y="133"/>
                    <a:pt x="108" y="135"/>
                    <a:pt x="112" y="135"/>
                  </a:cubicBezTo>
                  <a:cubicBezTo>
                    <a:pt x="168" y="135"/>
                    <a:pt x="168" y="135"/>
                    <a:pt x="168" y="135"/>
                  </a:cubicBezTo>
                  <a:cubicBezTo>
                    <a:pt x="169" y="133"/>
                    <a:pt x="170" y="131"/>
                    <a:pt x="171" y="129"/>
                  </a:cubicBezTo>
                  <a:lnTo>
                    <a:pt x="115" y="129"/>
                  </a:lnTo>
                  <a:close/>
                  <a:moveTo>
                    <a:pt x="121" y="99"/>
                  </a:moveTo>
                  <a:cubicBezTo>
                    <a:pt x="58" y="99"/>
                    <a:pt x="58" y="99"/>
                    <a:pt x="58" y="99"/>
                  </a:cubicBezTo>
                  <a:cubicBezTo>
                    <a:pt x="55" y="99"/>
                    <a:pt x="52" y="98"/>
                    <a:pt x="49" y="98"/>
                  </a:cubicBezTo>
                  <a:cubicBezTo>
                    <a:pt x="0" y="98"/>
                    <a:pt x="0" y="98"/>
                    <a:pt x="0" y="98"/>
                  </a:cubicBezTo>
                  <a:cubicBezTo>
                    <a:pt x="0" y="99"/>
                    <a:pt x="0" y="100"/>
                    <a:pt x="1" y="101"/>
                  </a:cubicBezTo>
                  <a:cubicBezTo>
                    <a:pt x="49" y="101"/>
                    <a:pt x="49" y="101"/>
                    <a:pt x="49" y="101"/>
                  </a:cubicBezTo>
                  <a:cubicBezTo>
                    <a:pt x="52" y="101"/>
                    <a:pt x="55" y="100"/>
                    <a:pt x="58" y="100"/>
                  </a:cubicBezTo>
                  <a:cubicBezTo>
                    <a:pt x="121" y="100"/>
                    <a:pt x="121" y="100"/>
                    <a:pt x="121" y="100"/>
                  </a:cubicBezTo>
                  <a:cubicBezTo>
                    <a:pt x="125" y="100"/>
                    <a:pt x="128" y="101"/>
                    <a:pt x="130" y="101"/>
                  </a:cubicBezTo>
                  <a:cubicBezTo>
                    <a:pt x="179" y="101"/>
                    <a:pt x="179" y="101"/>
                    <a:pt x="179" y="101"/>
                  </a:cubicBezTo>
                  <a:cubicBezTo>
                    <a:pt x="179" y="100"/>
                    <a:pt x="179" y="99"/>
                    <a:pt x="179" y="98"/>
                  </a:cubicBezTo>
                  <a:cubicBezTo>
                    <a:pt x="130" y="98"/>
                    <a:pt x="130" y="98"/>
                    <a:pt x="130" y="98"/>
                  </a:cubicBezTo>
                  <a:cubicBezTo>
                    <a:pt x="128" y="98"/>
                    <a:pt x="125" y="99"/>
                    <a:pt x="121" y="99"/>
                  </a:cubicBezTo>
                  <a:moveTo>
                    <a:pt x="134" y="168"/>
                  </a:moveTo>
                  <a:cubicBezTo>
                    <a:pt x="138" y="166"/>
                    <a:pt x="142" y="164"/>
                    <a:pt x="146" y="161"/>
                  </a:cubicBezTo>
                  <a:cubicBezTo>
                    <a:pt x="34" y="161"/>
                    <a:pt x="34" y="161"/>
                    <a:pt x="34" y="161"/>
                  </a:cubicBezTo>
                  <a:cubicBezTo>
                    <a:pt x="38" y="164"/>
                    <a:pt x="41" y="166"/>
                    <a:pt x="45" y="168"/>
                  </a:cubicBezTo>
                  <a:lnTo>
                    <a:pt x="134"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4" name="shpLogoWALNone" hidden="1"/>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8670" y="6198828"/>
            <a:ext cx="1337733" cy="388800"/>
          </a:xfrm>
          <a:prstGeom prst="rect">
            <a:avLst/>
          </a:prstGeom>
        </p:spPr>
      </p:pic>
      <p:cxnSp>
        <p:nvCxnSpPr>
          <p:cNvPr id="178" name="Straight Connector 177"/>
          <p:cNvCxnSpPr/>
          <p:nvPr userDrawn="1"/>
        </p:nvCxnSpPr>
        <p:spPr>
          <a:xfrm>
            <a:off x="363838" y="1515059"/>
            <a:ext cx="11456687" cy="0"/>
          </a:xfrm>
          <a:prstGeom prst="line">
            <a:avLst/>
          </a:prstGeom>
          <a:ln w="19050">
            <a:solidFill>
              <a:srgbClr val="165BAA"/>
            </a:solidFill>
          </a:ln>
        </p:spPr>
        <p:style>
          <a:lnRef idx="1">
            <a:schemeClr val="accent1"/>
          </a:lnRef>
          <a:fillRef idx="0">
            <a:schemeClr val="accent1"/>
          </a:fillRef>
          <a:effectRef idx="0">
            <a:schemeClr val="accent1"/>
          </a:effectRef>
          <a:fontRef idx="minor">
            <a:schemeClr val="tx1"/>
          </a:fontRef>
        </p:style>
      </p:cxnSp>
      <p:pic>
        <p:nvPicPr>
          <p:cNvPr id="179" name="shpLogoENGExplorers" hidden="1"/>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61072" y="6200994"/>
            <a:ext cx="2065930" cy="385543"/>
          </a:xfrm>
          <a:prstGeom prst="rect">
            <a:avLst/>
          </a:prstGeom>
        </p:spPr>
      </p:pic>
    </p:spTree>
    <p:extLst>
      <p:ext uri="{BB962C8B-B14F-4D97-AF65-F5344CB8AC3E}">
        <p14:creationId xmlns:p14="http://schemas.microsoft.com/office/powerpoint/2010/main" val="762919521"/>
      </p:ext>
    </p:extLst>
  </p:cSld>
  <p:clrMap bg1="lt1" tx1="dk1" bg2="lt2" tx2="dk2" accent1="accent1" accent2="accent2" accent3="accent3" accent4="accent4" accent5="accent5" accent6="accent6" hlink="hlink" folHlink="folHlink"/>
  <p:sldLayoutIdLst>
    <p:sldLayoutId id="2147483649" r:id="rId1"/>
    <p:sldLayoutId id="2147483800" r:id="rId2"/>
    <p:sldLayoutId id="2147483662" r:id="rId3"/>
    <p:sldLayoutId id="2147483805" r:id="rId4"/>
    <p:sldLayoutId id="2147483834" r:id="rId5"/>
    <p:sldLayoutId id="2147483652" r:id="rId6"/>
    <p:sldLayoutId id="2147483806" r:id="rId7"/>
    <p:sldLayoutId id="2147483804" r:id="rId8"/>
    <p:sldLayoutId id="2147483773" r:id="rId9"/>
    <p:sldLayoutId id="2147483677" r:id="rId10"/>
    <p:sldLayoutId id="2147483838" r:id="rId11"/>
    <p:sldLayoutId id="2147483839" r:id="rId12"/>
    <p:sldLayoutId id="2147483774" r:id="rId13"/>
    <p:sldLayoutId id="2147483655" r:id="rId14"/>
    <p:sldLayoutId id="2147483654" r:id="rId15"/>
    <p:sldLayoutId id="2147483704" r:id="rId16"/>
    <p:sldLayoutId id="2147483798" r:id="rId17"/>
    <p:sldLayoutId id="2147483807" r:id="rId18"/>
    <p:sldLayoutId id="2147483739" r:id="rId19"/>
    <p:sldLayoutId id="2147483837" r:id="rId20"/>
  </p:sldLayoutIdLst>
  <p:txStyles>
    <p:titleStyle>
      <a:lvl1pPr algn="l" defTabSz="914400" rtl="0" eaLnBrk="1" latinLnBrk="0" hangingPunct="1">
        <a:lnSpc>
          <a:spcPct val="90000"/>
        </a:lnSpc>
        <a:spcBef>
          <a:spcPct val="0"/>
        </a:spcBef>
        <a:buNone/>
        <a:tabLst>
          <a:tab pos="1706563" algn="l"/>
        </a:tabLst>
        <a:defRPr sz="4000" kern="1200">
          <a:solidFill>
            <a:schemeClr val="tx2"/>
          </a:solidFill>
          <a:latin typeface="+mj-lt"/>
          <a:ea typeface="+mj-ea"/>
          <a:cs typeface="+mj-cs"/>
        </a:defRPr>
      </a:lvl1pPr>
    </p:titleStyle>
    <p:bodyStyle>
      <a:lvl1pPr marL="268288" indent="-268288"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1pPr>
      <a:lvl2pPr marL="720725" indent="-454025"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2pPr>
      <a:lvl3pPr marL="893763" indent="-360363"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3pPr>
      <a:lvl4pPr marL="1168400" indent="-355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4pPr>
      <a:lvl5pPr marL="1431925" indent="-352425"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4" pos="7446" userDrawn="1">
          <p15:clr>
            <a:srgbClr val="F26B43"/>
          </p15:clr>
        </p15:guide>
        <p15:guide id="5" orient="horz" pos="1094" userDrawn="1">
          <p15:clr>
            <a:srgbClr val="F26B43"/>
          </p15:clr>
        </p15:guide>
        <p15:guide id="6" orient="horz" pos="3725" userDrawn="1">
          <p15:clr>
            <a:srgbClr val="F26B43"/>
          </p15:clr>
        </p15:guide>
        <p15:guide id="7" pos="3749" userDrawn="1">
          <p15:clr>
            <a:srgbClr val="F26B43"/>
          </p15:clr>
        </p15:guide>
        <p15:guide id="8"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fk6Q9SKQDg" TargetMode="External"/><Relationship Id="rId2" Type="http://schemas.openxmlformats.org/officeDocument/2006/relationships/hyperlink" Target="https://www.youtube.com/watch?v=AzI_gVn4T3k" TargetMode="External"/><Relationship Id="rId1" Type="http://schemas.openxmlformats.org/officeDocument/2006/relationships/slideLayout" Target="../slideLayouts/slideLayout3.xml"/><Relationship Id="rId4" Type="http://schemas.openxmlformats.org/officeDocument/2006/relationships/hyperlink" Target="https://www.youtube.com/watch?v=xKRCHfJXsis&amp;feature=em-comment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video" Target="https://www.youtube.com/embed/NsvhwVU9yK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hairstylespress.blogspot.com/2011/07/tree-clip-art-images.html"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yxGKsyVGJU" TargetMode="External"/><Relationship Id="rId2" Type="http://schemas.openxmlformats.org/officeDocument/2006/relationships/hyperlink" Target="https://www.youtube.com/watch?v=CqOFqCNAukA" TargetMode="External"/><Relationship Id="rId1" Type="http://schemas.openxmlformats.org/officeDocument/2006/relationships/slideLayout" Target="../slideLayouts/slideLayout3.xml"/><Relationship Id="rId5" Type="http://schemas.openxmlformats.org/officeDocument/2006/relationships/hyperlink" Target="https://www.leeds.gov.uk/parking-roads-and-travel/flood-alleviation-scheme" TargetMode="External"/><Relationship Id="rId4" Type="http://schemas.openxmlformats.org/officeDocument/2006/relationships/hyperlink" Target="https://www.youtube.com/watch?v=7y0HbSbdv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Title slide 1#Title slides#English">
    <p:spTree>
      <p:nvGrpSpPr>
        <p:cNvPr id="1" name=""/>
        <p:cNvGrpSpPr/>
        <p:nvPr/>
      </p:nvGrpSpPr>
      <p:grpSpPr>
        <a:xfrm>
          <a:off x="0" y="0"/>
          <a:ext cx="0" cy="0"/>
          <a:chOff x="0" y="0"/>
          <a:chExt cx="0" cy="0"/>
        </a:xfrm>
      </p:grpSpPr>
      <p:sp>
        <p:nvSpPr>
          <p:cNvPr id="2" name="Title 1" descr="[TITLE]"/>
          <p:cNvSpPr>
            <a:spLocks noGrp="1"/>
          </p:cNvSpPr>
          <p:nvPr>
            <p:ph type="ctrTitle"/>
          </p:nvPr>
        </p:nvSpPr>
        <p:spPr/>
        <p:txBody>
          <a:bodyPr/>
          <a:lstStyle/>
          <a:p>
            <a:r>
              <a:rPr lang="en-GB" dirty="0"/>
              <a:t>Leeds Boxing Day Floods 2015</a:t>
            </a:r>
            <a:br>
              <a:rPr lang="en-GB" dirty="0"/>
            </a:br>
            <a:r>
              <a:rPr lang="en-GB" sz="4000" dirty="0"/>
              <a:t>A Christmas to remember!</a:t>
            </a:r>
          </a:p>
        </p:txBody>
      </p:sp>
      <p:sp>
        <p:nvSpPr>
          <p:cNvPr id="7" name="Text Placeholder 6" descr="[NAME_JOB_DATE]"/>
          <p:cNvSpPr>
            <a:spLocks noGrp="1"/>
          </p:cNvSpPr>
          <p:nvPr>
            <p:ph type="body" sz="quarter" idx="10"/>
          </p:nvPr>
        </p:nvSpPr>
        <p:spPr/>
        <p:txBody>
          <a:bodyPr/>
          <a:lstStyle/>
          <a:p>
            <a:endParaRPr lang="en-GB" dirty="0"/>
          </a:p>
          <a:p>
            <a:endParaRPr lang="en-GB" dirty="0"/>
          </a:p>
          <a:p>
            <a:endParaRPr lang="en-GB" dirty="0"/>
          </a:p>
          <a:p>
            <a:endParaRPr lang="en-GB" dirty="0"/>
          </a:p>
        </p:txBody>
      </p:sp>
      <p:sp>
        <p:nvSpPr>
          <p:cNvPr id="5" name="AutoShape 5"/>
          <p:cNvSpPr>
            <a:spLocks noChangeAspect="1" noChangeArrowheads="1" noTextEdit="1"/>
          </p:cNvSpPr>
          <p:nvPr/>
        </p:nvSpPr>
        <p:spPr bwMode="auto">
          <a:xfrm>
            <a:off x="7162801" y="438150"/>
            <a:ext cx="3089275"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9240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10833" y="6498110"/>
            <a:ext cx="3674076" cy="276999"/>
          </a:xfrm>
          <a:prstGeom prst="rect">
            <a:avLst/>
          </a:prstGeom>
          <a:solidFill>
            <a:schemeClr val="bg1"/>
          </a:solidFill>
        </p:spPr>
        <p:txBody>
          <a:bodyPr wrap="square" rtlCol="0">
            <a:spAutoFit/>
          </a:bodyPr>
          <a:lstStyle/>
          <a:p>
            <a:r>
              <a:rPr lang="en-GB" sz="1200" dirty="0" smtClean="0"/>
              <a:t>Image: Stephen Craven | </a:t>
            </a:r>
            <a:r>
              <a:rPr lang="en-GB" sz="1200" dirty="0" err="1" smtClean="0"/>
              <a:t>Geograph</a:t>
            </a:r>
            <a:r>
              <a:rPr lang="en-GB" sz="1200" dirty="0" smtClean="0"/>
              <a:t> | CC By-SA 2.0</a:t>
            </a:r>
            <a:endParaRPr lang="en-GB" sz="1200" dirty="0"/>
          </a:p>
        </p:txBody>
      </p:sp>
      <p:pic>
        <p:nvPicPr>
          <p:cNvPr id="3" name="Picture Placeholder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p:cNvSpPr txBox="1"/>
          <p:nvPr/>
        </p:nvSpPr>
        <p:spPr>
          <a:xfrm>
            <a:off x="8563233" y="6650510"/>
            <a:ext cx="3674076" cy="276999"/>
          </a:xfrm>
          <a:prstGeom prst="rect">
            <a:avLst/>
          </a:prstGeom>
          <a:solidFill>
            <a:schemeClr val="bg1"/>
          </a:solidFill>
        </p:spPr>
        <p:txBody>
          <a:bodyPr wrap="square" rtlCol="0">
            <a:spAutoFit/>
          </a:bodyPr>
          <a:lstStyle/>
          <a:p>
            <a:r>
              <a:rPr lang="en-GB" sz="1200" dirty="0" smtClean="0"/>
              <a:t>Image: Rich Tea | </a:t>
            </a:r>
            <a:r>
              <a:rPr lang="en-GB" sz="1200" dirty="0" err="1" smtClean="0"/>
              <a:t>Geograph</a:t>
            </a:r>
            <a:r>
              <a:rPr lang="en-GB" sz="1200" dirty="0" smtClean="0"/>
              <a:t> | CC BY-SA 2.0</a:t>
            </a:r>
            <a:endParaRPr lang="en-GB" sz="1200" dirty="0"/>
          </a:p>
        </p:txBody>
      </p:sp>
    </p:spTree>
    <p:extLst>
      <p:ext uri="{BB962C8B-B14F-4D97-AF65-F5344CB8AC3E}">
        <p14:creationId xmlns:p14="http://schemas.microsoft.com/office/powerpoint/2010/main" val="16857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DB163-8673-4655-AED8-94C16215C462}"/>
              </a:ext>
            </a:extLst>
          </p:cNvPr>
          <p:cNvSpPr>
            <a:spLocks noGrp="1"/>
          </p:cNvSpPr>
          <p:nvPr>
            <p:ph type="title"/>
          </p:nvPr>
        </p:nvSpPr>
        <p:spPr/>
        <p:txBody>
          <a:bodyPr/>
          <a:lstStyle/>
          <a:p>
            <a:r>
              <a:rPr lang="en-GB" dirty="0" smtClean="0"/>
              <a:t>Films </a:t>
            </a:r>
            <a:r>
              <a:rPr lang="en-GB" dirty="0"/>
              <a:t>of the floods</a:t>
            </a:r>
          </a:p>
        </p:txBody>
      </p:sp>
      <p:sp>
        <p:nvSpPr>
          <p:cNvPr id="3" name="Content Placeholder 2">
            <a:extLst>
              <a:ext uri="{FF2B5EF4-FFF2-40B4-BE49-F238E27FC236}">
                <a16:creationId xmlns:a16="http://schemas.microsoft.com/office/drawing/2014/main" xmlns="" id="{85D5A258-C4AB-4EEE-8EE1-E729DA8ACF10}"/>
              </a:ext>
            </a:extLst>
          </p:cNvPr>
          <p:cNvSpPr>
            <a:spLocks noGrp="1"/>
          </p:cNvSpPr>
          <p:nvPr>
            <p:ph idx="1"/>
          </p:nvPr>
        </p:nvSpPr>
        <p:spPr>
          <a:xfrm>
            <a:off x="355599" y="1736725"/>
            <a:ext cx="11757843" cy="4673502"/>
          </a:xfrm>
        </p:spPr>
        <p:txBody>
          <a:bodyPr/>
          <a:lstStyle/>
          <a:p>
            <a:r>
              <a:rPr lang="en-GB" dirty="0"/>
              <a:t>Lots of people posted photos &amp; videos of the floods online.          </a:t>
            </a:r>
            <a:endParaRPr lang="en-GB" dirty="0" smtClean="0"/>
          </a:p>
          <a:p>
            <a:r>
              <a:rPr lang="en-GB" dirty="0" smtClean="0"/>
              <a:t>Three </a:t>
            </a:r>
            <a:r>
              <a:rPr lang="en-GB" dirty="0"/>
              <a:t>people have kindly let us use their footage to give you a better idea of what it was like.</a:t>
            </a:r>
          </a:p>
          <a:p>
            <a:r>
              <a:rPr lang="en-GB" dirty="0" err="1"/>
              <a:t>Omed</a:t>
            </a:r>
            <a:r>
              <a:rPr lang="en-GB" dirty="0"/>
              <a:t> </a:t>
            </a:r>
            <a:r>
              <a:rPr lang="en-GB" dirty="0" err="1"/>
              <a:t>Alikhanizaadeh</a:t>
            </a:r>
            <a:r>
              <a:rPr lang="en-GB" dirty="0"/>
              <a:t> filmed between 12-3am on Boxing Day</a:t>
            </a:r>
          </a:p>
          <a:p>
            <a:pPr marL="0" indent="0">
              <a:buNone/>
            </a:pPr>
            <a:r>
              <a:rPr lang="en-GB" dirty="0">
                <a:hlinkClick r:id="rId2"/>
              </a:rPr>
              <a:t>https://www.youtube.com/watch?v=AzI_gVn4T3k</a:t>
            </a:r>
            <a:endParaRPr lang="en-GB" dirty="0"/>
          </a:p>
          <a:p>
            <a:r>
              <a:rPr lang="en-GB" dirty="0"/>
              <a:t>Laurie Cooper-Murray filmed around Clarence Dock &amp; Royal Armouries</a:t>
            </a:r>
          </a:p>
          <a:p>
            <a:pPr marL="0" indent="0">
              <a:buNone/>
            </a:pPr>
            <a:r>
              <a:rPr lang="en-GB" dirty="0">
                <a:hlinkClick r:id="rId3"/>
              </a:rPr>
              <a:t>https://www.youtube.com/watch?v=6fk6Q9SKQDg</a:t>
            </a:r>
            <a:endParaRPr lang="en-GB" dirty="0"/>
          </a:p>
          <a:p>
            <a:r>
              <a:rPr lang="en-GB" dirty="0"/>
              <a:t>George Brooks filmed driving down Kirkstall Road</a:t>
            </a:r>
          </a:p>
          <a:p>
            <a:pPr marL="0" indent="0">
              <a:buNone/>
            </a:pPr>
            <a:r>
              <a:rPr lang="en-GB" dirty="0">
                <a:hlinkClick r:id="rId4"/>
              </a:rPr>
              <a:t>https://www.youtube.com/watch?v=xKRCHfJXsis&amp;feature=em-comments</a:t>
            </a:r>
            <a:endParaRPr lang="en-GB" dirty="0"/>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51810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677FC-C151-4281-B9D9-A872D5DFBCCC}"/>
              </a:ext>
            </a:extLst>
          </p:cNvPr>
          <p:cNvSpPr>
            <a:spLocks noGrp="1"/>
          </p:cNvSpPr>
          <p:nvPr>
            <p:ph type="title"/>
          </p:nvPr>
        </p:nvSpPr>
        <p:spPr/>
        <p:txBody>
          <a:bodyPr/>
          <a:lstStyle/>
          <a:p>
            <a:r>
              <a:rPr lang="en-GB" dirty="0"/>
              <a:t>Monday</a:t>
            </a:r>
          </a:p>
        </p:txBody>
      </p:sp>
      <p:sp>
        <p:nvSpPr>
          <p:cNvPr id="3" name="Content Placeholder 2">
            <a:extLst>
              <a:ext uri="{FF2B5EF4-FFF2-40B4-BE49-F238E27FC236}">
                <a16:creationId xmlns:a16="http://schemas.microsoft.com/office/drawing/2014/main" xmlns="" id="{5734F653-8E97-4B6E-B087-C3015FC25D9E}"/>
              </a:ext>
            </a:extLst>
          </p:cNvPr>
          <p:cNvSpPr>
            <a:spLocks noGrp="1"/>
          </p:cNvSpPr>
          <p:nvPr>
            <p:ph idx="1"/>
          </p:nvPr>
        </p:nvSpPr>
        <p:spPr>
          <a:xfrm>
            <a:off x="355601" y="1736725"/>
            <a:ext cx="7574896" cy="4176713"/>
          </a:xfrm>
        </p:spPr>
        <p:txBody>
          <a:bodyPr/>
          <a:lstStyle/>
          <a:p>
            <a:r>
              <a:rPr lang="en-GB" dirty="0"/>
              <a:t>Monday – the rain has stopped and the </a:t>
            </a:r>
            <a:r>
              <a:rPr lang="en-GB" dirty="0" smtClean="0"/>
              <a:t>water </a:t>
            </a:r>
            <a:r>
              <a:rPr lang="en-GB" dirty="0"/>
              <a:t>starts to subside (go back to </a:t>
            </a:r>
            <a:r>
              <a:rPr lang="en-GB" dirty="0" smtClean="0"/>
              <a:t>normal levels)</a:t>
            </a:r>
          </a:p>
          <a:p>
            <a:endParaRPr lang="en-GB" dirty="0"/>
          </a:p>
          <a:p>
            <a:r>
              <a:rPr lang="en-GB" dirty="0"/>
              <a:t>The floods battered 3,355 properties in Leeds, 672 of which were </a:t>
            </a:r>
            <a:r>
              <a:rPr lang="en-GB" dirty="0" smtClean="0"/>
              <a:t>businesses</a:t>
            </a:r>
          </a:p>
          <a:p>
            <a:endParaRPr lang="en-GB" dirty="0"/>
          </a:p>
          <a:p>
            <a:r>
              <a:rPr lang="en-GB" dirty="0"/>
              <a:t>People start calling for better flood defences for Leeds so that this never happens again </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3834" y="253986"/>
            <a:ext cx="3386689" cy="6007693"/>
          </a:xfrm>
          <a:prstGeom prst="rect">
            <a:avLst/>
          </a:prstGeom>
        </p:spPr>
      </p:pic>
      <p:sp>
        <p:nvSpPr>
          <p:cNvPr id="5" name="TextBox 4"/>
          <p:cNvSpPr txBox="1"/>
          <p:nvPr/>
        </p:nvSpPr>
        <p:spPr>
          <a:xfrm>
            <a:off x="8192550" y="6378083"/>
            <a:ext cx="3869259" cy="307777"/>
          </a:xfrm>
          <a:prstGeom prst="rect">
            <a:avLst/>
          </a:prstGeom>
          <a:noFill/>
        </p:spPr>
        <p:txBody>
          <a:bodyPr wrap="square" rtlCol="0">
            <a:spAutoFit/>
          </a:bodyPr>
          <a:lstStyle/>
          <a:p>
            <a:r>
              <a:rPr lang="en-GB" sz="1400" dirty="0" smtClean="0"/>
              <a:t>Flood damage in a warehouse in Leeds, 2015</a:t>
            </a:r>
            <a:endParaRPr lang="en-GB" sz="1400" dirty="0"/>
          </a:p>
        </p:txBody>
      </p:sp>
    </p:spTree>
    <p:extLst>
      <p:ext uri="{BB962C8B-B14F-4D97-AF65-F5344CB8AC3E}">
        <p14:creationId xmlns:p14="http://schemas.microsoft.com/office/powerpoint/2010/main" val="195755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B4E21-058E-4F55-9CE7-67B137B68DC8}"/>
              </a:ext>
            </a:extLst>
          </p:cNvPr>
          <p:cNvSpPr>
            <a:spLocks noGrp="1"/>
          </p:cNvSpPr>
          <p:nvPr>
            <p:ph type="title"/>
          </p:nvPr>
        </p:nvSpPr>
        <p:spPr/>
        <p:txBody>
          <a:bodyPr/>
          <a:lstStyle/>
          <a:p>
            <a:r>
              <a:rPr lang="en-GB" dirty="0"/>
              <a:t>The aftermath</a:t>
            </a:r>
          </a:p>
        </p:txBody>
      </p:sp>
      <p:sp>
        <p:nvSpPr>
          <p:cNvPr id="3" name="Content Placeholder 2">
            <a:extLst>
              <a:ext uri="{FF2B5EF4-FFF2-40B4-BE49-F238E27FC236}">
                <a16:creationId xmlns:a16="http://schemas.microsoft.com/office/drawing/2014/main" xmlns="" id="{2AF62C53-5AD6-465A-BCBC-8151388BC6EE}"/>
              </a:ext>
            </a:extLst>
          </p:cNvPr>
          <p:cNvSpPr>
            <a:spLocks noGrp="1"/>
          </p:cNvSpPr>
          <p:nvPr>
            <p:ph idx="1"/>
          </p:nvPr>
        </p:nvSpPr>
        <p:spPr/>
        <p:txBody>
          <a:bodyPr/>
          <a:lstStyle/>
          <a:p>
            <a:r>
              <a:rPr lang="en-GB" dirty="0"/>
              <a:t>Leeds City council said the direct cost to the city was an estimated £36.8m &amp; the cost to the wider city region was more than £500m</a:t>
            </a:r>
          </a:p>
          <a:p>
            <a:r>
              <a:rPr lang="en-GB" dirty="0"/>
              <a:t>Judith Blake (Leader of Leeds City Council) said: </a:t>
            </a:r>
          </a:p>
          <a:p>
            <a:pPr marL="0" indent="0">
              <a:buNone/>
            </a:pPr>
            <a:r>
              <a:rPr lang="en-GB" dirty="0"/>
              <a:t>   “The Christmas floods of 2015 caused devastation to communities and businesses in Leeds and across the region, but the response both immediately and in terms of the recovery which followed showed off the very best of our community spirit and a real teamwork approach by all agencies to help people get back on their feet.”</a:t>
            </a:r>
          </a:p>
        </p:txBody>
      </p:sp>
    </p:spTree>
    <p:extLst>
      <p:ext uri="{BB962C8B-B14F-4D97-AF65-F5344CB8AC3E}">
        <p14:creationId xmlns:p14="http://schemas.microsoft.com/office/powerpoint/2010/main" val="23992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50F1421-8BB4-44E9-A6E9-2D893C40E2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0320" y="148281"/>
            <a:ext cx="4634949" cy="6558890"/>
          </a:xfrm>
          <a:prstGeom prst="rect">
            <a:avLst/>
          </a:prstGeom>
        </p:spPr>
      </p:pic>
      <p:sp>
        <p:nvSpPr>
          <p:cNvPr id="2" name="TextBox 1"/>
          <p:cNvSpPr txBox="1"/>
          <p:nvPr/>
        </p:nvSpPr>
        <p:spPr>
          <a:xfrm>
            <a:off x="8509687" y="6438410"/>
            <a:ext cx="2751438" cy="276999"/>
          </a:xfrm>
          <a:prstGeom prst="rect">
            <a:avLst/>
          </a:prstGeom>
          <a:noFill/>
        </p:spPr>
        <p:txBody>
          <a:bodyPr wrap="square" rtlCol="0">
            <a:spAutoFit/>
          </a:bodyPr>
          <a:lstStyle/>
          <a:p>
            <a:r>
              <a:rPr lang="en-GB" sz="1200" dirty="0" smtClean="0"/>
              <a:t>Image: </a:t>
            </a:r>
            <a:r>
              <a:rPr lang="en-GB" sz="1200" dirty="0" smtClean="0">
                <a:sym typeface="Symbol" panose="05050102010706020507" pitchFamily="18" charset="2"/>
              </a:rPr>
              <a:t> Leeds City Council</a:t>
            </a:r>
            <a:endParaRPr lang="en-GB" sz="1200" dirty="0"/>
          </a:p>
        </p:txBody>
      </p:sp>
    </p:spTree>
    <p:extLst>
      <p:ext uri="{BB962C8B-B14F-4D97-AF65-F5344CB8AC3E}">
        <p14:creationId xmlns:p14="http://schemas.microsoft.com/office/powerpoint/2010/main" val="267216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77F48-2C37-4FEE-AA51-8AA40BB53118}"/>
              </a:ext>
            </a:extLst>
          </p:cNvPr>
          <p:cNvSpPr>
            <a:spLocks noGrp="1"/>
          </p:cNvSpPr>
          <p:nvPr>
            <p:ph type="title"/>
          </p:nvPr>
        </p:nvSpPr>
        <p:spPr/>
        <p:txBody>
          <a:bodyPr/>
          <a:lstStyle/>
          <a:p>
            <a:r>
              <a:rPr lang="en-GB" dirty="0"/>
              <a:t>What is being done to protect Leeds?</a:t>
            </a:r>
          </a:p>
        </p:txBody>
      </p:sp>
      <p:sp>
        <p:nvSpPr>
          <p:cNvPr id="3" name="Content Placeholder 2">
            <a:extLst>
              <a:ext uri="{FF2B5EF4-FFF2-40B4-BE49-F238E27FC236}">
                <a16:creationId xmlns:a16="http://schemas.microsoft.com/office/drawing/2014/main" xmlns="" id="{0C7E38C9-886D-48A8-B913-6DF2E13A56C5}"/>
              </a:ext>
            </a:extLst>
          </p:cNvPr>
          <p:cNvSpPr>
            <a:spLocks noGrp="1"/>
          </p:cNvSpPr>
          <p:nvPr>
            <p:ph idx="1"/>
          </p:nvPr>
        </p:nvSpPr>
        <p:spPr>
          <a:xfrm>
            <a:off x="355599" y="1585896"/>
            <a:ext cx="11464925" cy="4176713"/>
          </a:xfrm>
        </p:spPr>
        <p:txBody>
          <a:bodyPr/>
          <a:lstStyle/>
          <a:p>
            <a:r>
              <a:rPr lang="en-GB" dirty="0"/>
              <a:t>The Leeds Flood Alleviation Scheme (FAS) is led by Leeds City Council with the Environment Agency </a:t>
            </a:r>
          </a:p>
          <a:p>
            <a:r>
              <a:rPr lang="en-GB" dirty="0"/>
              <a:t>Phase One is to increase the protection against flooding from the River Aire and </a:t>
            </a:r>
            <a:r>
              <a:rPr lang="en-GB" dirty="0" err="1"/>
              <a:t>Hol</a:t>
            </a:r>
            <a:r>
              <a:rPr lang="en-GB" dirty="0"/>
              <a:t> Beck for residents and businesses in the city centre, </a:t>
            </a:r>
            <a:r>
              <a:rPr lang="en-GB" dirty="0" err="1"/>
              <a:t>Woodlesford</a:t>
            </a:r>
            <a:r>
              <a:rPr lang="en-GB" dirty="0"/>
              <a:t> and Holbeck</a:t>
            </a:r>
          </a:p>
          <a:p>
            <a:pPr lvl="1"/>
            <a:r>
              <a:rPr lang="en-GB" dirty="0"/>
              <a:t>Part of the scheme includes building moveable weirs at Crown Point and </a:t>
            </a:r>
            <a:r>
              <a:rPr lang="en-GB" dirty="0" err="1"/>
              <a:t>Knostrop</a:t>
            </a:r>
            <a:r>
              <a:rPr lang="en-GB" dirty="0"/>
              <a:t>, a UK-first! </a:t>
            </a:r>
          </a:p>
          <a:p>
            <a:pPr lvl="1"/>
            <a:r>
              <a:rPr lang="en-GB" dirty="0"/>
              <a:t>The Government has promised £35million to help protection in Leeds</a:t>
            </a:r>
          </a:p>
          <a:p>
            <a:pPr lvl="1"/>
            <a:r>
              <a:rPr lang="en-GB" dirty="0"/>
              <a:t>The Environment Agency has done a study on different options to reduce flood risk to the city centre and Kirkstall Road as part of phase two </a:t>
            </a:r>
          </a:p>
          <a:p>
            <a:pPr lvl="1"/>
            <a:endParaRPr lang="en-GB" dirty="0"/>
          </a:p>
        </p:txBody>
      </p:sp>
    </p:spTree>
    <p:extLst>
      <p:ext uri="{BB962C8B-B14F-4D97-AF65-F5344CB8AC3E}">
        <p14:creationId xmlns:p14="http://schemas.microsoft.com/office/powerpoint/2010/main" val="1033018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1D4C9-E285-4B7D-840F-1183C94C12F0}"/>
              </a:ext>
            </a:extLst>
          </p:cNvPr>
          <p:cNvSpPr>
            <a:spLocks noGrp="1"/>
          </p:cNvSpPr>
          <p:nvPr>
            <p:ph type="title"/>
          </p:nvPr>
        </p:nvSpPr>
        <p:spPr>
          <a:xfrm>
            <a:off x="355600" y="370390"/>
            <a:ext cx="11464925" cy="1109160"/>
          </a:xfrm>
        </p:spPr>
        <p:txBody>
          <a:bodyPr/>
          <a:lstStyle/>
          <a:p>
            <a:pPr algn="ctr"/>
            <a:r>
              <a:rPr lang="en-GB" sz="3200" dirty="0" smtClean="0"/>
              <a:t>Leeds </a:t>
            </a:r>
            <a:r>
              <a:rPr lang="en-GB" sz="3200" dirty="0"/>
              <a:t>City Council </a:t>
            </a:r>
            <a:r>
              <a:rPr lang="en-GB" sz="3200" dirty="0" smtClean="0"/>
              <a:t>video explaining the impact of the floods and the </a:t>
            </a:r>
            <a:r>
              <a:rPr lang="en-GB" sz="3200" dirty="0"/>
              <a:t>new flood alleviation scheme</a:t>
            </a:r>
          </a:p>
        </p:txBody>
      </p:sp>
      <p:pic>
        <p:nvPicPr>
          <p:cNvPr id="4" name="NsvhwVU9yK0"/>
          <p:cNvPicPr>
            <a:picLocks noRot="1" noChangeAspect="1"/>
          </p:cNvPicPr>
          <p:nvPr>
            <a:videoFile r:link="rId1"/>
          </p:nvPr>
        </p:nvPicPr>
        <p:blipFill>
          <a:blip r:embed="rId3"/>
          <a:stretch>
            <a:fillRect/>
          </a:stretch>
        </p:blipFill>
        <p:spPr>
          <a:xfrm>
            <a:off x="2456180" y="1942379"/>
            <a:ext cx="7320235" cy="4117632"/>
          </a:xfrm>
          <a:prstGeom prst="rect">
            <a:avLst/>
          </a:prstGeom>
        </p:spPr>
      </p:pic>
    </p:spTree>
    <p:extLst>
      <p:ext uri="{BB962C8B-B14F-4D97-AF65-F5344CB8AC3E}">
        <p14:creationId xmlns:p14="http://schemas.microsoft.com/office/powerpoint/2010/main" val="231413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F2073F-BD2C-4E82-8939-A8B4ACF26855}"/>
              </a:ext>
            </a:extLst>
          </p:cNvPr>
          <p:cNvSpPr>
            <a:spLocks noGrp="1"/>
          </p:cNvSpPr>
          <p:nvPr>
            <p:ph idx="1"/>
          </p:nvPr>
        </p:nvSpPr>
        <p:spPr>
          <a:xfrm>
            <a:off x="355600" y="1074657"/>
            <a:ext cx="11464925" cy="4838782"/>
          </a:xfrm>
        </p:spPr>
        <p:txBody>
          <a:bodyPr/>
          <a:lstStyle/>
          <a:p>
            <a:r>
              <a:rPr lang="en-GB" dirty="0"/>
              <a:t>Phase two</a:t>
            </a:r>
          </a:p>
          <a:p>
            <a:pPr lvl="1"/>
            <a:r>
              <a:rPr lang="en-GB" dirty="0"/>
              <a:t>Look at Kirkstall and areas beyond the city boundary to help stop the river overflowing in Leeds</a:t>
            </a:r>
          </a:p>
          <a:p>
            <a:pPr lvl="1"/>
            <a:r>
              <a:rPr lang="en-GB" dirty="0"/>
              <a:t>Extra measures to protect the South Bank area of the city centre.            </a:t>
            </a:r>
            <a:endParaRPr lang="en-GB" dirty="0" smtClean="0"/>
          </a:p>
          <a:p>
            <a:pPr marL="266700" lvl="1" indent="0">
              <a:buNone/>
            </a:pPr>
            <a:r>
              <a:rPr lang="en-GB" dirty="0"/>
              <a:t>	</a:t>
            </a:r>
            <a:r>
              <a:rPr lang="en-GB" dirty="0" smtClean="0"/>
              <a:t>These </a:t>
            </a:r>
            <a:r>
              <a:rPr lang="en-GB" dirty="0"/>
              <a:t>are going to be a mix of ideas for “Natural Flood Management”         </a:t>
            </a:r>
            <a:r>
              <a:rPr lang="en-GB" dirty="0" smtClean="0"/>
              <a:t>	e.g</a:t>
            </a:r>
            <a:r>
              <a:rPr lang="en-GB" dirty="0"/>
              <a:t>. planting trees and building a new 700m flood defence at </a:t>
            </a:r>
            <a:r>
              <a:rPr lang="en-GB" dirty="0" err="1" smtClean="0"/>
              <a:t>Stourton</a:t>
            </a:r>
            <a:r>
              <a:rPr lang="en-GB" dirty="0" smtClean="0"/>
              <a:t>. </a:t>
            </a:r>
            <a:endParaRPr lang="en-GB" dirty="0"/>
          </a:p>
          <a:p>
            <a:pPr marL="266700" lvl="1" indent="0">
              <a:buNone/>
            </a:pPr>
            <a:endParaRPr lang="en-GB" dirty="0"/>
          </a:p>
          <a:p>
            <a:pPr marL="266700" lvl="1" indent="0">
              <a:buNone/>
            </a:pPr>
            <a:r>
              <a:rPr lang="en-GB" dirty="0"/>
              <a:t>The leader of the council said:</a:t>
            </a:r>
          </a:p>
          <a:p>
            <a:pPr marL="266700" lvl="1" indent="0">
              <a:buNone/>
            </a:pPr>
            <a:r>
              <a:rPr lang="en-GB" dirty="0"/>
              <a:t>“We are delighted to open phase one of the Leeds Flood Alleviation Scheme . . . which puts Leeds at the forefront of flood prevention measures using state-of-the-art technology</a:t>
            </a:r>
            <a:r>
              <a:rPr lang="en-GB" dirty="0" smtClean="0"/>
              <a:t>”.</a:t>
            </a:r>
            <a:endParaRPr lang="en-GB" dirty="0"/>
          </a:p>
          <a:p>
            <a:endParaRPr lang="en-GB" dirty="0"/>
          </a:p>
        </p:txBody>
      </p:sp>
      <p:pic>
        <p:nvPicPr>
          <p:cNvPr id="16" name="Picture 15">
            <a:extLst>
              <a:ext uri="{FF2B5EF4-FFF2-40B4-BE49-F238E27FC236}">
                <a16:creationId xmlns:a16="http://schemas.microsoft.com/office/drawing/2014/main" xmlns="" id="{5682303C-2259-4224-A64D-7364253B271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10682657" y="147415"/>
            <a:ext cx="1287821" cy="1074043"/>
          </a:xfrm>
          <a:prstGeom prst="rect">
            <a:avLst/>
          </a:prstGeom>
        </p:spPr>
      </p:pic>
    </p:spTree>
    <p:extLst>
      <p:ext uri="{BB962C8B-B14F-4D97-AF65-F5344CB8AC3E}">
        <p14:creationId xmlns:p14="http://schemas.microsoft.com/office/powerpoint/2010/main" val="8308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53E05-C7E1-43E4-9568-E81EA0502323}"/>
              </a:ext>
            </a:extLst>
          </p:cNvPr>
          <p:cNvSpPr>
            <a:spLocks noGrp="1"/>
          </p:cNvSpPr>
          <p:nvPr>
            <p:ph type="title"/>
          </p:nvPr>
        </p:nvSpPr>
        <p:spPr/>
        <p:txBody>
          <a:bodyPr/>
          <a:lstStyle/>
          <a:p>
            <a:r>
              <a:rPr lang="en-GB" dirty="0"/>
              <a:t>Extra useful videos from Leeds City Council about the Flood Alleviation Scheme (FAS)</a:t>
            </a:r>
          </a:p>
        </p:txBody>
      </p:sp>
      <p:sp>
        <p:nvSpPr>
          <p:cNvPr id="3" name="Content Placeholder 2">
            <a:extLst>
              <a:ext uri="{FF2B5EF4-FFF2-40B4-BE49-F238E27FC236}">
                <a16:creationId xmlns:a16="http://schemas.microsoft.com/office/drawing/2014/main" xmlns="" id="{CF992942-9A26-4712-A9BB-B95C936FC00D}"/>
              </a:ext>
            </a:extLst>
          </p:cNvPr>
          <p:cNvSpPr>
            <a:spLocks noGrp="1"/>
          </p:cNvSpPr>
          <p:nvPr>
            <p:ph idx="1"/>
          </p:nvPr>
        </p:nvSpPr>
        <p:spPr>
          <a:xfrm>
            <a:off x="363537" y="1736725"/>
            <a:ext cx="11464925" cy="4176713"/>
          </a:xfrm>
        </p:spPr>
        <p:txBody>
          <a:bodyPr/>
          <a:lstStyle/>
          <a:p>
            <a:r>
              <a:rPr lang="en-GB" sz="2400" dirty="0"/>
              <a:t>Flythrough of Leeds FAS </a:t>
            </a:r>
          </a:p>
          <a:p>
            <a:pPr marL="0" indent="0">
              <a:buNone/>
            </a:pPr>
            <a:r>
              <a:rPr lang="en-GB" sz="2400" dirty="0">
                <a:hlinkClick r:id="rId2"/>
              </a:rPr>
              <a:t>https://www.youtube.com/watch?v=CqOFqCNAukA</a:t>
            </a:r>
            <a:endParaRPr lang="en-GB" sz="2400" dirty="0"/>
          </a:p>
          <a:p>
            <a:pPr marL="0" indent="0">
              <a:buNone/>
            </a:pPr>
            <a:endParaRPr lang="en-GB" sz="2400" dirty="0"/>
          </a:p>
          <a:p>
            <a:r>
              <a:rPr lang="en-GB" sz="2400" dirty="0"/>
              <a:t>Leeds FAS phase one in numbers</a:t>
            </a:r>
          </a:p>
          <a:p>
            <a:pPr marL="0" indent="0">
              <a:buNone/>
            </a:pPr>
            <a:r>
              <a:rPr lang="en-GB" sz="2400" dirty="0">
                <a:hlinkClick r:id="rId3"/>
              </a:rPr>
              <a:t>https://www.youtube.com/watch?v=TyxGKsyVGJU</a:t>
            </a:r>
            <a:endParaRPr lang="en-GB" sz="2400" dirty="0"/>
          </a:p>
          <a:p>
            <a:pPr marL="0" indent="0">
              <a:buNone/>
            </a:pPr>
            <a:endParaRPr lang="en-GB" sz="1000" dirty="0"/>
          </a:p>
          <a:p>
            <a:pPr marL="0" indent="0">
              <a:buNone/>
            </a:pPr>
            <a:endParaRPr lang="en-GB" sz="1000" dirty="0"/>
          </a:p>
          <a:p>
            <a:r>
              <a:rPr lang="en-GB" sz="2400" dirty="0"/>
              <a:t>Chair of Environment Agency at the opening of phase one of FAS</a:t>
            </a:r>
          </a:p>
          <a:p>
            <a:pPr marL="0" indent="0">
              <a:buNone/>
            </a:pPr>
            <a:r>
              <a:rPr lang="en-GB" sz="2400" dirty="0">
                <a:hlinkClick r:id="rId4"/>
              </a:rPr>
              <a:t>https://www.youtube.com/watch?v=7y0HbSbdvPg</a:t>
            </a:r>
            <a:endParaRPr lang="en-GB" sz="2400" dirty="0"/>
          </a:p>
          <a:p>
            <a:pPr marL="0" indent="0">
              <a:buNone/>
            </a:pPr>
            <a:endParaRPr lang="en-GB" sz="1000" dirty="0"/>
          </a:p>
          <a:p>
            <a:r>
              <a:rPr lang="en-GB" sz="2400" dirty="0"/>
              <a:t>Extra info on Leeds FAS</a:t>
            </a:r>
          </a:p>
          <a:p>
            <a:pPr marL="0" indent="0">
              <a:buNone/>
            </a:pPr>
            <a:r>
              <a:rPr lang="en-GB" sz="2400" dirty="0">
                <a:solidFill>
                  <a:srgbClr val="0070C0"/>
                </a:solidFill>
                <a:hlinkClick r:id="rId5"/>
              </a:rPr>
              <a:t>https://www.leeds.gov.uk/parking-roads-and-travel/flood-alleviation-scheme</a:t>
            </a:r>
            <a:endParaRPr lang="en-GB" sz="2400" dirty="0">
              <a:solidFill>
                <a:srgbClr val="0070C0"/>
              </a:solidFill>
            </a:endParaRPr>
          </a:p>
          <a:p>
            <a:endParaRPr lang="en-GB" dirty="0"/>
          </a:p>
          <a:p>
            <a:endParaRPr lang="en-GB" dirty="0">
              <a:hlinkClick r:id="rId5"/>
            </a:endParaRPr>
          </a:p>
          <a:p>
            <a:endParaRPr lang="en-GB" dirty="0">
              <a:hlinkClick r:id="rId5"/>
            </a:endParaRPr>
          </a:p>
          <a:p>
            <a:endParaRPr lang="en-GB" dirty="0">
              <a:hlinkClick r:id="rId5"/>
            </a:endParaRPr>
          </a:p>
          <a:p>
            <a:endParaRPr lang="en-GB" dirty="0">
              <a:hlinkClick r:id="rId5"/>
            </a:endParaRP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0532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B0E7C-CECC-4DE7-8A7C-C9A4FF8D00D6}"/>
              </a:ext>
            </a:extLst>
          </p:cNvPr>
          <p:cNvSpPr>
            <a:spLocks noGrp="1"/>
          </p:cNvSpPr>
          <p:nvPr>
            <p:ph type="title"/>
          </p:nvPr>
        </p:nvSpPr>
        <p:spPr/>
        <p:txBody>
          <a:bodyPr/>
          <a:lstStyle/>
          <a:p>
            <a:r>
              <a:rPr lang="en-GB" dirty="0"/>
              <a:t>What happened?</a:t>
            </a:r>
          </a:p>
        </p:txBody>
      </p:sp>
      <p:sp>
        <p:nvSpPr>
          <p:cNvPr id="3" name="Content Placeholder 2">
            <a:extLst>
              <a:ext uri="{FF2B5EF4-FFF2-40B4-BE49-F238E27FC236}">
                <a16:creationId xmlns:a16="http://schemas.microsoft.com/office/drawing/2014/main" xmlns="" id="{3A1870CA-D41A-44CE-9092-A41807A4920E}"/>
              </a:ext>
            </a:extLst>
          </p:cNvPr>
          <p:cNvSpPr>
            <a:spLocks noGrp="1"/>
          </p:cNvSpPr>
          <p:nvPr>
            <p:ph idx="1"/>
          </p:nvPr>
        </p:nvSpPr>
        <p:spPr/>
        <p:txBody>
          <a:bodyPr/>
          <a:lstStyle/>
          <a:p>
            <a:pPr marL="0" indent="0">
              <a:buNone/>
            </a:pPr>
            <a:r>
              <a:rPr lang="en-GB" dirty="0"/>
              <a:t>Floods happen for lots of </a:t>
            </a:r>
            <a:endParaRPr lang="en-GB" dirty="0" smtClean="0"/>
          </a:p>
          <a:p>
            <a:pPr marL="0" indent="0">
              <a:buNone/>
            </a:pPr>
            <a:r>
              <a:rPr lang="en-GB" dirty="0" smtClean="0"/>
              <a:t>different </a:t>
            </a:r>
            <a:r>
              <a:rPr lang="en-GB" dirty="0"/>
              <a:t>reasons. </a:t>
            </a:r>
          </a:p>
          <a:p>
            <a:pPr marL="0" indent="0">
              <a:buNone/>
            </a:pPr>
            <a:endParaRPr lang="en-GB" dirty="0" smtClean="0"/>
          </a:p>
          <a:p>
            <a:pPr marL="0" indent="0">
              <a:buNone/>
            </a:pPr>
            <a:endParaRPr lang="en-GB" dirty="0" smtClean="0"/>
          </a:p>
          <a:p>
            <a:pPr marL="0" indent="0">
              <a:buNone/>
            </a:pPr>
            <a:r>
              <a:rPr lang="en-GB" dirty="0" smtClean="0"/>
              <a:t>How many reasons can you list?</a:t>
            </a:r>
            <a:endParaRPr lang="en-GB" dirty="0"/>
          </a:p>
          <a:p>
            <a:pPr marL="0" indent="0">
              <a:buNone/>
            </a:pPr>
            <a:r>
              <a:rPr lang="en-GB" dirty="0"/>
              <a:t> </a:t>
            </a:r>
          </a:p>
        </p:txBody>
      </p:sp>
      <p:pic>
        <p:nvPicPr>
          <p:cNvPr id="4" name="Picture 3">
            <a:extLst>
              <a:ext uri="{FF2B5EF4-FFF2-40B4-BE49-F238E27FC236}">
                <a16:creationId xmlns:a16="http://schemas.microsoft.com/office/drawing/2014/main" xmlns="" id="{2FFC4DB3-C2A0-49CE-BCBB-228537AF5FF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150443" y="370390"/>
            <a:ext cx="4670082" cy="6005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86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489FF-3FB4-4C35-9C3C-49E31BDC551A}"/>
              </a:ext>
            </a:extLst>
          </p:cNvPr>
          <p:cNvSpPr>
            <a:spLocks noGrp="1"/>
          </p:cNvSpPr>
          <p:nvPr>
            <p:ph type="title"/>
          </p:nvPr>
        </p:nvSpPr>
        <p:spPr/>
        <p:txBody>
          <a:bodyPr/>
          <a:lstStyle/>
          <a:p>
            <a:r>
              <a:rPr lang="en-GB" dirty="0"/>
              <a:t>Some of the reasons places </a:t>
            </a:r>
            <a:r>
              <a:rPr lang="en-GB" dirty="0" smtClean="0"/>
              <a:t>flood:</a:t>
            </a:r>
            <a:endParaRPr lang="en-GB" dirty="0"/>
          </a:p>
        </p:txBody>
      </p:sp>
      <p:sp>
        <p:nvSpPr>
          <p:cNvPr id="3" name="Content Placeholder 2">
            <a:extLst>
              <a:ext uri="{FF2B5EF4-FFF2-40B4-BE49-F238E27FC236}">
                <a16:creationId xmlns:a16="http://schemas.microsoft.com/office/drawing/2014/main" xmlns="" id="{DF82E2DF-6094-4649-BE02-60BF2A0744AD}"/>
              </a:ext>
            </a:extLst>
          </p:cNvPr>
          <p:cNvSpPr>
            <a:spLocks noGrp="1"/>
          </p:cNvSpPr>
          <p:nvPr>
            <p:ph idx="1"/>
          </p:nvPr>
        </p:nvSpPr>
        <p:spPr>
          <a:xfrm>
            <a:off x="363537" y="1736725"/>
            <a:ext cx="11464925" cy="4176713"/>
          </a:xfrm>
        </p:spPr>
        <p:txBody>
          <a:bodyPr/>
          <a:lstStyle/>
          <a:p>
            <a:r>
              <a:rPr lang="en-GB" dirty="0"/>
              <a:t>Heavy rainfall</a:t>
            </a:r>
          </a:p>
          <a:p>
            <a:r>
              <a:rPr lang="en-GB" dirty="0"/>
              <a:t>Heavy snowfall </a:t>
            </a:r>
            <a:r>
              <a:rPr lang="en-GB" dirty="0" smtClean="0"/>
              <a:t>then melts </a:t>
            </a:r>
            <a:r>
              <a:rPr lang="en-GB" dirty="0"/>
              <a:t>quickly</a:t>
            </a:r>
          </a:p>
          <a:p>
            <a:pPr lvl="0"/>
            <a:r>
              <a:rPr lang="en-GB" dirty="0" smtClean="0"/>
              <a:t>Rivers burst their banks</a:t>
            </a:r>
            <a:endParaRPr lang="en-GB" dirty="0"/>
          </a:p>
          <a:p>
            <a:r>
              <a:rPr lang="en-GB" dirty="0" smtClean="0"/>
              <a:t>Storms at </a:t>
            </a:r>
            <a:r>
              <a:rPr lang="en-GB" dirty="0"/>
              <a:t>sea</a:t>
            </a:r>
          </a:p>
          <a:p>
            <a:pPr lvl="0"/>
            <a:r>
              <a:rPr lang="en-GB" dirty="0"/>
              <a:t>Blocked drains</a:t>
            </a:r>
          </a:p>
          <a:p>
            <a:pPr lvl="0"/>
            <a:r>
              <a:rPr lang="en-GB" dirty="0"/>
              <a:t>Burst pipes</a:t>
            </a:r>
          </a:p>
          <a:p>
            <a:pPr lvl="0"/>
            <a:r>
              <a:rPr lang="en-GB" dirty="0"/>
              <a:t>Blocked ditches </a:t>
            </a:r>
          </a:p>
          <a:p>
            <a:endParaRPr lang="en-GB" dirty="0"/>
          </a:p>
        </p:txBody>
      </p:sp>
      <p:grpSp>
        <p:nvGrpSpPr>
          <p:cNvPr id="8" name="Group 7"/>
          <p:cNvGrpSpPr/>
          <p:nvPr/>
        </p:nvGrpSpPr>
        <p:grpSpPr>
          <a:xfrm>
            <a:off x="8423940" y="727040"/>
            <a:ext cx="3396585" cy="4648828"/>
            <a:chOff x="8616777" y="727041"/>
            <a:chExt cx="3083218" cy="421993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2108" y="727041"/>
              <a:ext cx="2967887" cy="3957183"/>
            </a:xfrm>
            <a:prstGeom prst="rect">
              <a:avLst/>
            </a:prstGeom>
          </p:spPr>
        </p:pic>
        <p:sp>
          <p:nvSpPr>
            <p:cNvPr id="6" name="TextBox 5"/>
            <p:cNvSpPr txBox="1"/>
            <p:nvPr/>
          </p:nvSpPr>
          <p:spPr>
            <a:xfrm>
              <a:off x="8616777" y="4695528"/>
              <a:ext cx="3025552" cy="251443"/>
            </a:xfrm>
            <a:prstGeom prst="rect">
              <a:avLst/>
            </a:prstGeom>
            <a:noFill/>
          </p:spPr>
          <p:txBody>
            <a:bodyPr wrap="square" rtlCol="0">
              <a:spAutoFit/>
            </a:bodyPr>
            <a:lstStyle/>
            <a:p>
              <a:r>
                <a:rPr lang="en-GB" sz="1200" dirty="0" smtClean="0"/>
                <a:t> Image: </a:t>
              </a:r>
              <a:r>
                <a:rPr lang="en-GB" sz="1200" dirty="0" smtClean="0">
                  <a:sym typeface="Symbol" panose="05050102010706020507" pitchFamily="18" charset="2"/>
                </a:rPr>
                <a:t> Starr 61 | </a:t>
              </a:r>
              <a:r>
                <a:rPr lang="en-GB" sz="1200" dirty="0" err="1" smtClean="0">
                  <a:sym typeface="Symbol" panose="05050102010706020507" pitchFamily="18" charset="2"/>
                </a:rPr>
                <a:t>Flikr</a:t>
              </a:r>
              <a:r>
                <a:rPr lang="en-GB" sz="1200" dirty="0" smtClean="0">
                  <a:sym typeface="Symbol" panose="05050102010706020507" pitchFamily="18" charset="2"/>
                </a:rPr>
                <a:t> | CC BY-SA 2.0</a:t>
              </a:r>
              <a:endParaRPr lang="en-GB" sz="1200" dirty="0"/>
            </a:p>
          </p:txBody>
        </p:sp>
      </p:grpSp>
      <p:grpSp>
        <p:nvGrpSpPr>
          <p:cNvPr id="13" name="Group 12"/>
          <p:cNvGrpSpPr/>
          <p:nvPr/>
        </p:nvGrpSpPr>
        <p:grpSpPr>
          <a:xfrm>
            <a:off x="3340443" y="3353890"/>
            <a:ext cx="4929349" cy="3504110"/>
            <a:chOff x="3439297" y="3087151"/>
            <a:chExt cx="4929349" cy="350411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4430" y="3087151"/>
              <a:ext cx="4834216" cy="3216753"/>
            </a:xfrm>
            <a:prstGeom prst="rect">
              <a:avLst/>
            </a:prstGeom>
          </p:spPr>
        </p:pic>
        <p:sp>
          <p:nvSpPr>
            <p:cNvPr id="12" name="TextBox 11"/>
            <p:cNvSpPr txBox="1"/>
            <p:nvPr/>
          </p:nvSpPr>
          <p:spPr>
            <a:xfrm>
              <a:off x="3439297" y="6314262"/>
              <a:ext cx="4040659" cy="276999"/>
            </a:xfrm>
            <a:prstGeom prst="rect">
              <a:avLst/>
            </a:prstGeom>
            <a:noFill/>
          </p:spPr>
          <p:txBody>
            <a:bodyPr wrap="square" rtlCol="0">
              <a:spAutoFit/>
            </a:bodyPr>
            <a:lstStyle/>
            <a:p>
              <a:r>
                <a:rPr lang="en-GB" sz="1200" dirty="0" smtClean="0"/>
                <a:t>Image: </a:t>
              </a:r>
              <a:r>
                <a:rPr lang="en-GB" sz="1200" dirty="0" smtClean="0">
                  <a:sym typeface="Symbol" panose="05050102010706020507" pitchFamily="18" charset="2"/>
                </a:rPr>
                <a:t> Public Domain| Wikimedia Commons</a:t>
              </a:r>
              <a:endParaRPr lang="en-GB" sz="1200" dirty="0"/>
            </a:p>
          </p:txBody>
        </p:sp>
      </p:grpSp>
    </p:spTree>
    <p:extLst>
      <p:ext uri="{BB962C8B-B14F-4D97-AF65-F5344CB8AC3E}">
        <p14:creationId xmlns:p14="http://schemas.microsoft.com/office/powerpoint/2010/main" val="281565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3C3DB-389C-4D91-AAAF-98CE2882AA6E}"/>
              </a:ext>
            </a:extLst>
          </p:cNvPr>
          <p:cNvSpPr>
            <a:spLocks noGrp="1"/>
          </p:cNvSpPr>
          <p:nvPr>
            <p:ph type="title"/>
          </p:nvPr>
        </p:nvSpPr>
        <p:spPr/>
        <p:txBody>
          <a:bodyPr/>
          <a:lstStyle/>
          <a:p>
            <a:r>
              <a:rPr lang="en-GB" dirty="0"/>
              <a:t>Leeds boxing Day floods 2015 </a:t>
            </a:r>
            <a:br>
              <a:rPr lang="en-GB" dirty="0"/>
            </a:br>
            <a:r>
              <a:rPr lang="en-GB" dirty="0"/>
              <a:t>Timeline of events </a:t>
            </a:r>
          </a:p>
        </p:txBody>
      </p:sp>
      <p:sp>
        <p:nvSpPr>
          <p:cNvPr id="3" name="Content Placeholder 2">
            <a:extLst>
              <a:ext uri="{FF2B5EF4-FFF2-40B4-BE49-F238E27FC236}">
                <a16:creationId xmlns:a16="http://schemas.microsoft.com/office/drawing/2014/main" xmlns="" id="{F65A2633-7F57-4548-9D04-DDC3681CCDF9}"/>
              </a:ext>
            </a:extLst>
          </p:cNvPr>
          <p:cNvSpPr>
            <a:spLocks noGrp="1"/>
          </p:cNvSpPr>
          <p:nvPr>
            <p:ph idx="1"/>
          </p:nvPr>
        </p:nvSpPr>
        <p:spPr>
          <a:xfrm>
            <a:off x="352981" y="1642457"/>
            <a:ext cx="11464925" cy="4176713"/>
          </a:xfrm>
        </p:spPr>
        <p:txBody>
          <a:bodyPr/>
          <a:lstStyle/>
          <a:p>
            <a:pPr marL="0" indent="0">
              <a:buNone/>
            </a:pPr>
            <a:r>
              <a:rPr lang="en-GB" dirty="0"/>
              <a:t>In the days just before Christmas . . .  </a:t>
            </a:r>
          </a:p>
          <a:p>
            <a:r>
              <a:rPr lang="en-GB" dirty="0"/>
              <a:t>Storm Eva is battering Cumbria </a:t>
            </a:r>
            <a:endParaRPr lang="en-GB" dirty="0" smtClean="0"/>
          </a:p>
          <a:p>
            <a:pPr marL="0" indent="0">
              <a:buNone/>
            </a:pPr>
            <a:r>
              <a:rPr lang="en-GB" dirty="0" smtClean="0"/>
              <a:t>(</a:t>
            </a:r>
            <a:r>
              <a:rPr lang="en-GB" dirty="0"/>
              <a:t>west coast of England) with winds </a:t>
            </a:r>
            <a:endParaRPr lang="en-GB" dirty="0" smtClean="0"/>
          </a:p>
          <a:p>
            <a:pPr marL="0" indent="0">
              <a:buNone/>
            </a:pPr>
            <a:r>
              <a:rPr lang="en-GB" dirty="0" smtClean="0"/>
              <a:t>of </a:t>
            </a:r>
            <a:r>
              <a:rPr lang="en-GB" dirty="0"/>
              <a:t>80 miles an hour and very heavy </a:t>
            </a:r>
            <a:endParaRPr lang="en-GB" dirty="0" smtClean="0"/>
          </a:p>
          <a:p>
            <a:pPr marL="0" indent="0">
              <a:buNone/>
            </a:pPr>
            <a:r>
              <a:rPr lang="en-GB" dirty="0" smtClean="0"/>
              <a:t>Rain</a:t>
            </a:r>
          </a:p>
          <a:p>
            <a:pPr marL="0" indent="0">
              <a:buNone/>
            </a:pPr>
            <a:endParaRPr lang="en-GB" sz="1200" dirty="0"/>
          </a:p>
          <a:p>
            <a:r>
              <a:rPr lang="en-GB" dirty="0"/>
              <a:t>Cumbria has lots of flooding </a:t>
            </a:r>
            <a:endParaRPr lang="en-GB" dirty="0" smtClean="0"/>
          </a:p>
          <a:p>
            <a:pPr marL="0" indent="0">
              <a:buNone/>
            </a:pPr>
            <a:r>
              <a:rPr lang="en-GB" dirty="0" smtClean="0"/>
              <a:t>and </a:t>
            </a:r>
            <a:r>
              <a:rPr lang="en-GB" dirty="0"/>
              <a:t>this starts to affect other </a:t>
            </a:r>
            <a:endParaRPr lang="en-GB" dirty="0" smtClean="0"/>
          </a:p>
          <a:p>
            <a:pPr marL="0" indent="0">
              <a:buNone/>
            </a:pPr>
            <a:r>
              <a:rPr lang="en-GB" dirty="0" smtClean="0"/>
              <a:t>places </a:t>
            </a:r>
            <a:r>
              <a:rPr lang="en-GB" dirty="0"/>
              <a:t>around it</a:t>
            </a:r>
          </a:p>
          <a:p>
            <a:pPr marL="0" indent="0">
              <a:buNone/>
            </a:pPr>
            <a:endParaRPr lang="en-GB" dirty="0"/>
          </a:p>
          <a:p>
            <a:pPr marL="0" indent="0">
              <a:buNone/>
            </a:pPr>
            <a:r>
              <a:rPr lang="en-GB" dirty="0"/>
              <a:t> </a:t>
            </a:r>
          </a:p>
          <a:p>
            <a:endParaRPr lang="en-GB" dirty="0"/>
          </a:p>
        </p:txBody>
      </p:sp>
      <p:sp>
        <p:nvSpPr>
          <p:cNvPr id="6" name="AutoShape 2" descr="Image result for storm eva 2015">
            <a:extLst>
              <a:ext uri="{FF2B5EF4-FFF2-40B4-BE49-F238E27FC236}">
                <a16:creationId xmlns:a16="http://schemas.microsoft.com/office/drawing/2014/main" xmlns="" id="{088F2FB2-CB8A-4460-92BF-734EA337BEE2}"/>
              </a:ext>
            </a:extLst>
          </p:cNvPr>
          <p:cNvSpPr>
            <a:spLocks noChangeAspect="1" noChangeArrowheads="1"/>
          </p:cNvSpPr>
          <p:nvPr/>
        </p:nvSpPr>
        <p:spPr bwMode="auto">
          <a:xfrm>
            <a:off x="4667250" y="2657475"/>
            <a:ext cx="2857500" cy="15430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130" y="2123131"/>
            <a:ext cx="5861889" cy="3976125"/>
          </a:xfrm>
          <a:prstGeom prst="rect">
            <a:avLst/>
          </a:prstGeom>
        </p:spPr>
      </p:pic>
      <p:sp>
        <p:nvSpPr>
          <p:cNvPr id="9" name="TextBox 8"/>
          <p:cNvSpPr txBox="1"/>
          <p:nvPr/>
        </p:nvSpPr>
        <p:spPr>
          <a:xfrm>
            <a:off x="5852984" y="6161344"/>
            <a:ext cx="4040659" cy="276999"/>
          </a:xfrm>
          <a:prstGeom prst="rect">
            <a:avLst/>
          </a:prstGeom>
          <a:noFill/>
        </p:spPr>
        <p:txBody>
          <a:bodyPr wrap="square" rtlCol="0">
            <a:spAutoFit/>
          </a:bodyPr>
          <a:lstStyle/>
          <a:p>
            <a:r>
              <a:rPr lang="en-GB" sz="1200" dirty="0" smtClean="0"/>
              <a:t>Image: </a:t>
            </a:r>
            <a:r>
              <a:rPr lang="en-GB" sz="1200" dirty="0" smtClean="0">
                <a:sym typeface="Symbol" panose="05050102010706020507" pitchFamily="18" charset="2"/>
              </a:rPr>
              <a:t> Public Domain| Wikimedia Commons</a:t>
            </a:r>
            <a:endParaRPr lang="en-GB" sz="1200" dirty="0"/>
          </a:p>
        </p:txBody>
      </p:sp>
    </p:spTree>
    <p:extLst>
      <p:ext uri="{BB962C8B-B14F-4D97-AF65-F5344CB8AC3E}">
        <p14:creationId xmlns:p14="http://schemas.microsoft.com/office/powerpoint/2010/main" val="313867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267C3-63BC-4836-9A57-456D6DC94787}"/>
              </a:ext>
            </a:extLst>
          </p:cNvPr>
          <p:cNvSpPr>
            <a:spLocks noGrp="1"/>
          </p:cNvSpPr>
          <p:nvPr>
            <p:ph type="title"/>
          </p:nvPr>
        </p:nvSpPr>
        <p:spPr>
          <a:xfrm>
            <a:off x="355600" y="370390"/>
            <a:ext cx="11464925" cy="799383"/>
          </a:xfrm>
        </p:spPr>
        <p:txBody>
          <a:bodyPr/>
          <a:lstStyle/>
          <a:p>
            <a:r>
              <a:rPr lang="en-GB" dirty="0"/>
              <a:t>Christmas Day </a:t>
            </a:r>
            <a:r>
              <a:rPr lang="en-GB" dirty="0" smtClean="0"/>
              <a:t>2015</a:t>
            </a:r>
            <a:endParaRPr lang="en-GB" dirty="0"/>
          </a:p>
        </p:txBody>
      </p:sp>
      <p:sp>
        <p:nvSpPr>
          <p:cNvPr id="3" name="Content Placeholder 2">
            <a:extLst>
              <a:ext uri="{FF2B5EF4-FFF2-40B4-BE49-F238E27FC236}">
                <a16:creationId xmlns:a16="http://schemas.microsoft.com/office/drawing/2014/main" xmlns="" id="{0B3BF3E7-69FF-427E-B65D-18E2A2040DA5}"/>
              </a:ext>
            </a:extLst>
          </p:cNvPr>
          <p:cNvSpPr>
            <a:spLocks noGrp="1"/>
          </p:cNvSpPr>
          <p:nvPr>
            <p:ph idx="1"/>
          </p:nvPr>
        </p:nvSpPr>
        <p:spPr>
          <a:xfrm>
            <a:off x="355600" y="1574277"/>
            <a:ext cx="11464925" cy="1854724"/>
          </a:xfrm>
        </p:spPr>
        <p:txBody>
          <a:bodyPr/>
          <a:lstStyle/>
          <a:p>
            <a:r>
              <a:rPr lang="en-GB" sz="2400" dirty="0"/>
              <a:t>River Aire (normally has a height of 0.9m) </a:t>
            </a:r>
            <a:endParaRPr lang="en-GB" sz="2400" dirty="0" smtClean="0"/>
          </a:p>
          <a:p>
            <a:pPr marL="0" indent="0">
              <a:buNone/>
            </a:pPr>
            <a:r>
              <a:rPr lang="en-GB" sz="2400" dirty="0" smtClean="0"/>
              <a:t>Is at a record </a:t>
            </a:r>
            <a:r>
              <a:rPr lang="en-GB" sz="2400" dirty="0"/>
              <a:t>high of 2.95m at Crown </a:t>
            </a:r>
            <a:r>
              <a:rPr lang="en-GB" sz="2400" dirty="0" smtClean="0"/>
              <a:t>Point</a:t>
            </a:r>
          </a:p>
          <a:p>
            <a:pPr marL="0" indent="0">
              <a:buNone/>
            </a:pPr>
            <a:endParaRPr lang="en-GB" sz="1200" dirty="0"/>
          </a:p>
          <a:p>
            <a:r>
              <a:rPr lang="en-GB" sz="2400" dirty="0"/>
              <a:t>In Armley the river rises </a:t>
            </a:r>
            <a:r>
              <a:rPr lang="en-GB" sz="2400" dirty="0" smtClean="0"/>
              <a:t>to </a:t>
            </a:r>
            <a:r>
              <a:rPr lang="en-GB" sz="2400" dirty="0"/>
              <a:t>4.61m during </a:t>
            </a:r>
            <a:endParaRPr lang="en-GB" sz="2400" dirty="0" smtClean="0"/>
          </a:p>
          <a:p>
            <a:pPr marL="0" indent="0">
              <a:buNone/>
            </a:pPr>
            <a:r>
              <a:rPr lang="en-GB" sz="2400" dirty="0" smtClean="0"/>
              <a:t>the night</a:t>
            </a:r>
          </a:p>
          <a:p>
            <a:pPr marL="0" indent="0">
              <a:buNone/>
            </a:pPr>
            <a:endParaRPr lang="en-GB" sz="1200" dirty="0"/>
          </a:p>
          <a:p>
            <a:r>
              <a:rPr lang="en-GB" sz="2400" dirty="0"/>
              <a:t>The Environment Agency </a:t>
            </a:r>
            <a:r>
              <a:rPr lang="en-GB" sz="2400" dirty="0" smtClean="0"/>
              <a:t>issues a </a:t>
            </a:r>
            <a:r>
              <a:rPr lang="en-GB" sz="2400" dirty="0"/>
              <a:t>red </a:t>
            </a:r>
            <a:endParaRPr lang="en-GB" sz="2400" dirty="0" smtClean="0"/>
          </a:p>
          <a:p>
            <a:pPr marL="0" indent="0">
              <a:buNone/>
            </a:pPr>
            <a:r>
              <a:rPr lang="en-GB" sz="2400" dirty="0" smtClean="0"/>
              <a:t>warning </a:t>
            </a:r>
            <a:r>
              <a:rPr lang="en-GB" sz="2400" dirty="0"/>
              <a:t>– its highest alert </a:t>
            </a:r>
            <a:r>
              <a:rPr lang="en-GB" sz="2400" dirty="0" smtClean="0"/>
              <a:t>which </a:t>
            </a:r>
            <a:r>
              <a:rPr lang="en-GB" sz="2400" dirty="0"/>
              <a:t>means </a:t>
            </a:r>
            <a:endParaRPr lang="en-GB" sz="2400" dirty="0" smtClean="0"/>
          </a:p>
          <a:p>
            <a:pPr marL="0" indent="0">
              <a:buNone/>
            </a:pPr>
            <a:r>
              <a:rPr lang="en-GB" sz="2400" dirty="0" smtClean="0"/>
              <a:t>“</a:t>
            </a:r>
            <a:r>
              <a:rPr lang="en-GB" sz="2400" dirty="0"/>
              <a:t>significant impacts </a:t>
            </a:r>
            <a:r>
              <a:rPr lang="en-GB" sz="2400" dirty="0" smtClean="0"/>
              <a:t>to </a:t>
            </a:r>
            <a:r>
              <a:rPr lang="en-GB" sz="2400" dirty="0"/>
              <a:t>infrastructure and </a:t>
            </a:r>
            <a:endParaRPr lang="en-GB" sz="2400" dirty="0" smtClean="0"/>
          </a:p>
          <a:p>
            <a:pPr marL="0" indent="0">
              <a:buNone/>
            </a:pPr>
            <a:r>
              <a:rPr lang="en-GB" sz="2400" dirty="0" smtClean="0"/>
              <a:t>risk </a:t>
            </a:r>
            <a:r>
              <a:rPr lang="en-GB" sz="2400" dirty="0"/>
              <a:t>to life in </a:t>
            </a:r>
            <a:r>
              <a:rPr lang="en-GB" sz="2400" dirty="0" smtClean="0"/>
              <a:t>the </a:t>
            </a:r>
            <a:r>
              <a:rPr lang="en-GB" sz="2400" dirty="0"/>
              <a:t>area</a:t>
            </a:r>
            <a:r>
              <a:rPr lang="en-GB" sz="2400" dirty="0" smtClean="0"/>
              <a:t>”</a:t>
            </a:r>
          </a:p>
          <a:p>
            <a:pPr marL="0" indent="0">
              <a:buNone/>
            </a:pPr>
            <a:endParaRPr lang="en-GB" sz="1200" dirty="0"/>
          </a:p>
          <a:p>
            <a:r>
              <a:rPr lang="en-GB" sz="2400" dirty="0"/>
              <a:t>Kirkstall Road shops under water </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2562" y="2303930"/>
            <a:ext cx="5684134" cy="4263101"/>
          </a:xfrm>
          <a:prstGeom prst="rect">
            <a:avLst/>
          </a:prstGeom>
        </p:spPr>
      </p:pic>
    </p:spTree>
    <p:extLst>
      <p:ext uri="{BB962C8B-B14F-4D97-AF65-F5344CB8AC3E}">
        <p14:creationId xmlns:p14="http://schemas.microsoft.com/office/powerpoint/2010/main" val="254310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i.dailymail.co.uk/i/pix/2015/12/26/09/2F9CE6E400000578-3374506-image-a-31_1451123567866.jpg">
            <a:extLst>
              <a:ext uri="{FF2B5EF4-FFF2-40B4-BE49-F238E27FC236}">
                <a16:creationId xmlns:a16="http://schemas.microsoft.com/office/drawing/2014/main" xmlns="" id="{38AFB361-373E-49C5-B585-62D49FC8BEA0}"/>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024472" y="204497"/>
            <a:ext cx="6143056" cy="6653503"/>
          </a:xfrm>
          <a:prstGeom prst="rect">
            <a:avLst/>
          </a:prstGeom>
          <a:noFill/>
          <a:ln>
            <a:noFill/>
          </a:ln>
        </p:spPr>
      </p:pic>
    </p:spTree>
    <p:extLst>
      <p:ext uri="{BB962C8B-B14F-4D97-AF65-F5344CB8AC3E}">
        <p14:creationId xmlns:p14="http://schemas.microsoft.com/office/powerpoint/2010/main" val="110541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0FD6D-37C8-4EDF-A939-42C117F9EE12}"/>
              </a:ext>
            </a:extLst>
          </p:cNvPr>
          <p:cNvSpPr>
            <a:spLocks noGrp="1"/>
          </p:cNvSpPr>
          <p:nvPr>
            <p:ph type="title"/>
          </p:nvPr>
        </p:nvSpPr>
        <p:spPr/>
        <p:txBody>
          <a:bodyPr/>
          <a:lstStyle/>
          <a:p>
            <a:r>
              <a:rPr lang="en-GB" dirty="0"/>
              <a:t>Boxing Day 2015</a:t>
            </a:r>
          </a:p>
        </p:txBody>
      </p:sp>
      <p:sp>
        <p:nvSpPr>
          <p:cNvPr id="3" name="Content Placeholder 2">
            <a:extLst>
              <a:ext uri="{FF2B5EF4-FFF2-40B4-BE49-F238E27FC236}">
                <a16:creationId xmlns:a16="http://schemas.microsoft.com/office/drawing/2014/main" xmlns="" id="{A8BFAEEC-06A6-4CCA-BBDE-F6EF05A85F2C}"/>
              </a:ext>
            </a:extLst>
          </p:cNvPr>
          <p:cNvSpPr>
            <a:spLocks noGrp="1"/>
          </p:cNvSpPr>
          <p:nvPr>
            <p:ph idx="1"/>
          </p:nvPr>
        </p:nvSpPr>
        <p:spPr>
          <a:xfrm>
            <a:off x="355600" y="1545996"/>
            <a:ext cx="11464925" cy="4367443"/>
          </a:xfrm>
        </p:spPr>
        <p:txBody>
          <a:bodyPr/>
          <a:lstStyle/>
          <a:p>
            <a:r>
              <a:rPr lang="en-GB" dirty="0"/>
              <a:t>River Aire bursts its banks, 1000 homes are flooded and 400 businesses are underwater in the city centre, Kirkstall and Otley</a:t>
            </a:r>
          </a:p>
          <a:p>
            <a:r>
              <a:rPr lang="en-GB" dirty="0"/>
              <a:t>By 10.30pm 15000 people have no power &amp; the trainline in Kirkstall is under 1.2m of water</a:t>
            </a:r>
          </a:p>
          <a:p>
            <a:r>
              <a:rPr lang="en-GB" dirty="0"/>
              <a:t>The fire brigade carry out 40 rescues and answer 700 </a:t>
            </a:r>
            <a:r>
              <a:rPr lang="en-GB" dirty="0" smtClean="0"/>
              <a:t>emergency </a:t>
            </a:r>
            <a:r>
              <a:rPr lang="en-GB" dirty="0"/>
              <a:t>calls</a:t>
            </a:r>
          </a:p>
          <a:p>
            <a:r>
              <a:rPr lang="en-GB" dirty="0"/>
              <a:t>100 soldiers are sent to help the fire brigade</a:t>
            </a:r>
          </a:p>
          <a:p>
            <a:r>
              <a:rPr lang="en-GB" dirty="0"/>
              <a:t>Worst hit areas are Kirkstall, </a:t>
            </a:r>
            <a:r>
              <a:rPr lang="en-GB" dirty="0" err="1"/>
              <a:t>Stourton</a:t>
            </a:r>
            <a:r>
              <a:rPr lang="en-GB" dirty="0"/>
              <a:t> &amp; city centre along River Aire</a:t>
            </a:r>
          </a:p>
          <a:p>
            <a:r>
              <a:rPr lang="en-GB" dirty="0"/>
              <a:t>Emergency Response chiefs say it’s the worst case of flooding for at least 70 years</a:t>
            </a:r>
          </a:p>
          <a:p>
            <a:endParaRPr lang="en-GB" dirty="0"/>
          </a:p>
        </p:txBody>
      </p:sp>
    </p:spTree>
    <p:extLst>
      <p:ext uri="{BB962C8B-B14F-4D97-AF65-F5344CB8AC3E}">
        <p14:creationId xmlns:p14="http://schemas.microsoft.com/office/powerpoint/2010/main" val="263823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8410833" y="6498110"/>
            <a:ext cx="3674076" cy="276999"/>
          </a:xfrm>
          <a:prstGeom prst="rect">
            <a:avLst/>
          </a:prstGeom>
          <a:solidFill>
            <a:schemeClr val="bg1"/>
          </a:solidFill>
        </p:spPr>
        <p:txBody>
          <a:bodyPr wrap="square" rtlCol="0">
            <a:spAutoFit/>
          </a:bodyPr>
          <a:lstStyle/>
          <a:p>
            <a:r>
              <a:rPr lang="en-GB" sz="1200" dirty="0" smtClean="0"/>
              <a:t>Image: Stephen Craven | </a:t>
            </a:r>
            <a:r>
              <a:rPr lang="en-GB" sz="1200" dirty="0" err="1" smtClean="0"/>
              <a:t>Geograph</a:t>
            </a:r>
            <a:r>
              <a:rPr lang="en-GB" sz="1200" dirty="0" smtClean="0"/>
              <a:t> | CC BY-SA 2.0</a:t>
            </a:r>
            <a:endParaRPr lang="en-GB" sz="1200" dirty="0"/>
          </a:p>
        </p:txBody>
      </p:sp>
    </p:spTree>
    <p:extLst>
      <p:ext uri="{BB962C8B-B14F-4D97-AF65-F5344CB8AC3E}">
        <p14:creationId xmlns:p14="http://schemas.microsoft.com/office/powerpoint/2010/main" val="34969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6" name="TextBox 5"/>
          <p:cNvSpPr txBox="1"/>
          <p:nvPr/>
        </p:nvSpPr>
        <p:spPr>
          <a:xfrm>
            <a:off x="8410833" y="6498110"/>
            <a:ext cx="3674076" cy="276999"/>
          </a:xfrm>
          <a:prstGeom prst="rect">
            <a:avLst/>
          </a:prstGeom>
          <a:solidFill>
            <a:schemeClr val="bg1"/>
          </a:solidFill>
        </p:spPr>
        <p:txBody>
          <a:bodyPr wrap="square" rtlCol="0">
            <a:spAutoFit/>
          </a:bodyPr>
          <a:lstStyle/>
          <a:p>
            <a:r>
              <a:rPr lang="en-GB" sz="1200" dirty="0" smtClean="0"/>
              <a:t>Image: Stephen Craven | </a:t>
            </a:r>
            <a:r>
              <a:rPr lang="en-GB" sz="1200" dirty="0" err="1" smtClean="0"/>
              <a:t>Geograph</a:t>
            </a:r>
            <a:r>
              <a:rPr lang="en-GB" sz="1200" dirty="0" smtClean="0"/>
              <a:t> | CC BY-SA 2.0</a:t>
            </a:r>
            <a:endParaRPr lang="en-GB" sz="1200" dirty="0"/>
          </a:p>
        </p:txBody>
      </p:sp>
    </p:spTree>
    <p:extLst>
      <p:ext uri="{BB962C8B-B14F-4D97-AF65-F5344CB8AC3E}">
        <p14:creationId xmlns:p14="http://schemas.microsoft.com/office/powerpoint/2010/main" val="1403374214"/>
      </p:ext>
    </p:extLst>
  </p:cSld>
  <p:clrMapOvr>
    <a:masterClrMapping/>
  </p:clrMapOvr>
</p:sld>
</file>

<file path=ppt/theme/theme1.xml><?xml version="1.0" encoding="utf-8"?>
<a:theme xmlns:a="http://schemas.openxmlformats.org/drawingml/2006/main" name="CRT_Theme">
  <a:themeElements>
    <a:clrScheme name="CRT_Colours">
      <a:dk1>
        <a:srgbClr val="000000"/>
      </a:dk1>
      <a:lt1>
        <a:sysClr val="window" lastClr="FFFFFF"/>
      </a:lt1>
      <a:dk2>
        <a:srgbClr val="165BAA"/>
      </a:dk2>
      <a:lt2>
        <a:srgbClr val="F2F2F2"/>
      </a:lt2>
      <a:accent1>
        <a:srgbClr val="165BAA"/>
      </a:accent1>
      <a:accent2>
        <a:srgbClr val="00B9E8"/>
      </a:accent2>
      <a:accent3>
        <a:srgbClr val="00ABC4"/>
      </a:accent3>
      <a:accent4>
        <a:srgbClr val="6FC055"/>
      </a:accent4>
      <a:accent5>
        <a:srgbClr val="7A59A5"/>
      </a:accent5>
      <a:accent6>
        <a:srgbClr val="EF3E57"/>
      </a:accent6>
      <a:hlink>
        <a:srgbClr val="0000FF"/>
      </a:hlink>
      <a:folHlink>
        <a:srgbClr val="800080"/>
      </a:folHlink>
    </a:clrScheme>
    <a:fontScheme name="Custom 3">
      <a:majorFont>
        <a:latin typeface="Modern Era Bold"/>
        <a:ea typeface=""/>
        <a:cs typeface=""/>
      </a:majorFont>
      <a:minorFont>
        <a:latin typeface="Modern E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T_5.potx" id="{0BA54FE3-AA56-4807-9F85-068B30B2FC68}" vid="{88368AB9-5105-4C67-A92C-2662796A8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CRT_5</Template>
  <TotalTime>592</TotalTime>
  <Words>768</Words>
  <Application>Microsoft Office PowerPoint</Application>
  <PresentationFormat>Widescreen</PresentationFormat>
  <Paragraphs>117</Paragraphs>
  <Slides>18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Modern Era</vt:lpstr>
      <vt:lpstr>Calibri</vt:lpstr>
      <vt:lpstr>Symbol</vt:lpstr>
      <vt:lpstr>Modern Era Bold</vt:lpstr>
      <vt:lpstr>Arial</vt:lpstr>
      <vt:lpstr>CRT_Theme</vt:lpstr>
      <vt:lpstr>Leeds Boxing Day Floods 2015 A Christmas to remember!</vt:lpstr>
      <vt:lpstr>What happened?</vt:lpstr>
      <vt:lpstr>Some of the reasons places flood:</vt:lpstr>
      <vt:lpstr>Leeds boxing Day floods 2015  Timeline of events </vt:lpstr>
      <vt:lpstr>Christmas Day 2015</vt:lpstr>
      <vt:lpstr>PowerPoint Presentation</vt:lpstr>
      <vt:lpstr>Boxing Day 2015</vt:lpstr>
      <vt:lpstr>PowerPoint Presentation</vt:lpstr>
      <vt:lpstr>PowerPoint Presentation</vt:lpstr>
      <vt:lpstr>PowerPoint Presentation</vt:lpstr>
      <vt:lpstr>Films of the floods</vt:lpstr>
      <vt:lpstr>Monday</vt:lpstr>
      <vt:lpstr>The aftermath</vt:lpstr>
      <vt:lpstr>PowerPoint Presentation</vt:lpstr>
      <vt:lpstr>What is being done to protect Leeds?</vt:lpstr>
      <vt:lpstr>Leeds City Council video explaining the impact of the floods and the new flood alleviation scheme</vt:lpstr>
      <vt:lpstr>PowerPoint Presentation</vt:lpstr>
      <vt:lpstr>Extra useful videos from Leeds City Council about the Flood Alleviation Scheme (FAS)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Leeds Boxing Day Floods 2015 A Christmas to remember!</dc:title>
  <dc:creator>Claire Cavendish</dc:creator>
  <cp:lastModifiedBy>Bartley, Izzy</cp:lastModifiedBy>
  <cp:revision>34</cp:revision>
  <dcterms:created xsi:type="dcterms:W3CDTF">2018-06-12T07:20:54Z</dcterms:created>
  <dcterms:modified xsi:type="dcterms:W3CDTF">2019-04-18T08:55:26Z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oneP_PresType">
    <vt:lpwstr>CRT_5</vt:lpwstr>
  </property>
  <property fmtid="{D5CDD505-2E9C-101B-9397-08002B2CF9AE}" pid="3" name="moneP_DocVer">
    <vt:lpwstr>2.0.2</vt:lpwstr>
  </property>
  <property fmtid="{D5CDD505-2E9C-101B-9397-08002B2CF9AE}" pid="4" name="moneP_Cancelled">
    <vt:lpwstr>False</vt:lpwstr>
  </property>
  <property fmtid="{D5CDD505-2E9C-101B-9397-08002B2CF9AE}" pid="5" name="moneP_Title">
    <vt:lpwstr/>
  </property>
  <property fmtid="{D5CDD505-2E9C-101B-9397-08002B2CF9AE}" pid="6" name="moneP_Name">
    <vt:lpwstr/>
  </property>
  <property fmtid="{D5CDD505-2E9C-101B-9397-08002B2CF9AE}" pid="7" name="moneP_JobTitle">
    <vt:lpwstr/>
  </property>
  <property fmtid="{D5CDD505-2E9C-101B-9397-08002B2CF9AE}" pid="8" name="moneP_Email">
    <vt:lpwstr/>
  </property>
  <property fmtid="{D5CDD505-2E9C-101B-9397-08002B2CF9AE}" pid="9" name="moneP_Web">
    <vt:lpwstr/>
  </property>
  <property fmtid="{D5CDD505-2E9C-101B-9397-08002B2CF9AE}" pid="10" name="moneP_Date">
    <vt:lpwstr/>
  </property>
  <property fmtid="{D5CDD505-2E9C-101B-9397-08002B2CF9AE}" pid="11" name="moneP_Language">
    <vt:lpwstr>English</vt:lpwstr>
  </property>
  <property fmtid="{D5CDD505-2E9C-101B-9397-08002B2CF9AE}" pid="12" name="moneP_SubBrand">
    <vt:lpwstr>None</vt:lpwstr>
  </property>
</Properties>
</file>