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906000" cy="6858000" type="A4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7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0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7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2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0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6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2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1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4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07DB-BCDA-43FC-AA13-4FB4F885030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BAF8A-CD28-41DE-BF95-F7A77CC2A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9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34306"/>
            <a:ext cx="85439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Note: This </a:t>
            </a:r>
            <a:r>
              <a:rPr lang="en-GB" dirty="0" err="1" smtClean="0"/>
              <a:t>Powerpoint</a:t>
            </a:r>
            <a:r>
              <a:rPr lang="en-GB" dirty="0" smtClean="0"/>
              <a:t> is set so it can be printed on A4 paper, and used with a projector.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activity can be done individually, or in small groups</a:t>
            </a:r>
          </a:p>
          <a:p>
            <a:r>
              <a:rPr lang="en-GB" dirty="0" smtClean="0"/>
              <a:t>Print out enough copies of slides 2 - 9</a:t>
            </a:r>
          </a:p>
          <a:p>
            <a:r>
              <a:rPr lang="en-GB" dirty="0" smtClean="0"/>
              <a:t>Cut each sheet in half along the dotted lines and then mix them up</a:t>
            </a:r>
          </a:p>
          <a:p>
            <a:r>
              <a:rPr lang="en-GB" dirty="0"/>
              <a:t>Provide each </a:t>
            </a:r>
            <a:r>
              <a:rPr lang="en-GB" dirty="0" smtClean="0"/>
              <a:t>pupil / group </a:t>
            </a:r>
            <a:r>
              <a:rPr lang="en-GB" dirty="0"/>
              <a:t>with a set of mixed </a:t>
            </a:r>
            <a:r>
              <a:rPr lang="en-GB" dirty="0" smtClean="0"/>
              <a:t>up cards</a:t>
            </a:r>
          </a:p>
          <a:p>
            <a:r>
              <a:rPr lang="en-GB" dirty="0" smtClean="0"/>
              <a:t>Pupils read the description and match it to the correct object.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1038" y="365127"/>
            <a:ext cx="8644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What am I? Activity</a:t>
            </a:r>
            <a:endParaRPr lang="en-GB" b="1" dirty="0">
              <a:solidFill>
                <a:srgbClr val="00B2A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99" y="1847164"/>
            <a:ext cx="4210050" cy="4351338"/>
          </a:xfrm>
        </p:spPr>
        <p:txBody>
          <a:bodyPr/>
          <a:lstStyle/>
          <a:p>
            <a:r>
              <a:rPr lang="en-GB" dirty="0"/>
              <a:t>Water is put inside </a:t>
            </a:r>
            <a:r>
              <a:rPr lang="en-GB" dirty="0" smtClean="0"/>
              <a:t>me</a:t>
            </a:r>
          </a:p>
          <a:p>
            <a:r>
              <a:rPr lang="en-GB" dirty="0" smtClean="0"/>
              <a:t>I am made of </a:t>
            </a:r>
            <a:r>
              <a:rPr lang="en-GB" dirty="0" smtClean="0"/>
              <a:t>ceramic (fired clay)</a:t>
            </a:r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/>
              <a:t>am very </a:t>
            </a:r>
            <a:r>
              <a:rPr lang="en-GB" dirty="0" smtClean="0"/>
              <a:t>heavy</a:t>
            </a:r>
            <a:endParaRPr lang="en-GB" dirty="0"/>
          </a:p>
          <a:p>
            <a:r>
              <a:rPr lang="en-GB" dirty="0" smtClean="0"/>
              <a:t>I help keep the family healthy</a:t>
            </a:r>
          </a:p>
          <a:p>
            <a:r>
              <a:rPr lang="en-GB" dirty="0" smtClean="0"/>
              <a:t>You will find me in the kitchen</a:t>
            </a:r>
          </a:p>
          <a:p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42" y="1825625"/>
            <a:ext cx="2382792" cy="435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858011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Water Filter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8542" y="6311899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Colne Valley Museum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665" y="1805606"/>
            <a:ext cx="4210050" cy="4351338"/>
          </a:xfrm>
        </p:spPr>
        <p:txBody>
          <a:bodyPr/>
          <a:lstStyle/>
          <a:p>
            <a:r>
              <a:rPr lang="en-GB" dirty="0"/>
              <a:t>Water is put inside </a:t>
            </a:r>
            <a:r>
              <a:rPr lang="en-GB" dirty="0" smtClean="0"/>
              <a:t>me</a:t>
            </a:r>
          </a:p>
          <a:p>
            <a:r>
              <a:rPr lang="en-GB" dirty="0" smtClean="0"/>
              <a:t>I am made of ceramic </a:t>
            </a:r>
            <a:r>
              <a:rPr lang="en-GB" dirty="0" smtClean="0"/>
              <a:t>(fired clay)</a:t>
            </a:r>
            <a:endParaRPr lang="en-GB" dirty="0" smtClean="0"/>
          </a:p>
          <a:p>
            <a:r>
              <a:rPr lang="en-GB" dirty="0" smtClean="0"/>
              <a:t>I help keep the family clean</a:t>
            </a:r>
          </a:p>
          <a:p>
            <a:r>
              <a:rPr lang="en-GB" dirty="0" smtClean="0"/>
              <a:t>You will find me in the bedroom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10458" r="28534" b="34949"/>
          <a:stretch/>
        </p:blipFill>
        <p:spPr>
          <a:xfrm>
            <a:off x="5397156" y="2130163"/>
            <a:ext cx="3722130" cy="3702225"/>
          </a:xfrm>
        </p:spPr>
      </p:pic>
      <p:cxnSp>
        <p:nvCxnSpPr>
          <p:cNvPr id="6" name="Straight Connector 5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858011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Jug and Basin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0476" y="5994863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Colne Valley Museum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858011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99" y="1825624"/>
            <a:ext cx="4210050" cy="4351338"/>
          </a:xfrm>
        </p:spPr>
        <p:txBody>
          <a:bodyPr/>
          <a:lstStyle/>
          <a:p>
            <a:r>
              <a:rPr lang="en-GB" dirty="0" smtClean="0"/>
              <a:t>Liquid </a:t>
            </a:r>
            <a:r>
              <a:rPr lang="en-GB" dirty="0"/>
              <a:t>is put inside </a:t>
            </a:r>
            <a:r>
              <a:rPr lang="en-GB" dirty="0" smtClean="0"/>
              <a:t>me</a:t>
            </a:r>
          </a:p>
          <a:p>
            <a:r>
              <a:rPr lang="en-GB" dirty="0" smtClean="0"/>
              <a:t>I am made of ceramic </a:t>
            </a:r>
            <a:r>
              <a:rPr lang="en-GB" dirty="0" smtClean="0"/>
              <a:t>(fired clay)</a:t>
            </a:r>
            <a:endParaRPr lang="en-GB" dirty="0" smtClean="0"/>
          </a:p>
          <a:p>
            <a:r>
              <a:rPr lang="en-GB" dirty="0" smtClean="0"/>
              <a:t>If the family uses me, they don’t need to go outside in the night.</a:t>
            </a:r>
          </a:p>
          <a:p>
            <a:r>
              <a:rPr lang="en-GB" dirty="0" smtClean="0"/>
              <a:t>Some unlucky person has to empty me in the morning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5" y="2562629"/>
            <a:ext cx="4210050" cy="2877329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Chamber Pot</a:t>
            </a:r>
            <a:endParaRPr lang="en-GB" b="1" dirty="0">
              <a:solidFill>
                <a:srgbClr val="00B2A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6952" y="5759964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Leeds Museums and Galleries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99" y="1825625"/>
            <a:ext cx="4210050" cy="4351338"/>
          </a:xfrm>
        </p:spPr>
        <p:txBody>
          <a:bodyPr/>
          <a:lstStyle/>
          <a:p>
            <a:r>
              <a:rPr lang="en-GB" dirty="0"/>
              <a:t>Liquid is put inside </a:t>
            </a:r>
            <a:r>
              <a:rPr lang="en-GB" dirty="0" smtClean="0"/>
              <a:t>me</a:t>
            </a:r>
          </a:p>
          <a:p>
            <a:r>
              <a:rPr lang="en-GB" dirty="0" smtClean="0"/>
              <a:t>I am made of metal</a:t>
            </a:r>
          </a:p>
          <a:p>
            <a:r>
              <a:rPr lang="en-GB" dirty="0" smtClean="0"/>
              <a:t>I get a lot of use one day of every week</a:t>
            </a:r>
          </a:p>
          <a:p>
            <a:r>
              <a:rPr lang="en-GB" dirty="0" smtClean="0"/>
              <a:t>I am used by the women of the house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04" y="1825625"/>
            <a:ext cx="3396668" cy="4351338"/>
          </a:xfrm>
        </p:spPr>
      </p:pic>
      <p:cxnSp>
        <p:nvCxnSpPr>
          <p:cNvPr id="8" name="Straight Connector 7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Wash Tub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858011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1050" y="6311899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Leeds Museums and Galleries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665" y="1825625"/>
            <a:ext cx="4210050" cy="4351338"/>
          </a:xfrm>
        </p:spPr>
        <p:txBody>
          <a:bodyPr/>
          <a:lstStyle/>
          <a:p>
            <a:r>
              <a:rPr lang="en-GB" dirty="0"/>
              <a:t>I get a lot of use one day of every week</a:t>
            </a:r>
          </a:p>
          <a:p>
            <a:r>
              <a:rPr lang="en-GB" dirty="0"/>
              <a:t>I am used by the women of the </a:t>
            </a:r>
            <a:r>
              <a:rPr lang="en-GB" dirty="0" smtClean="0"/>
              <a:t>house</a:t>
            </a:r>
          </a:p>
          <a:p>
            <a:r>
              <a:rPr lang="en-GB" dirty="0" smtClean="0"/>
              <a:t>I am made of two different materials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64" y="2088464"/>
            <a:ext cx="4210050" cy="3825660"/>
          </a:xfrm>
        </p:spPr>
      </p:pic>
      <p:cxnSp>
        <p:nvCxnSpPr>
          <p:cNvPr id="9" name="Straight Connector 8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81038" y="365127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Washboard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0286" y="6038463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Leeds Museums and Galleries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811" y="1825625"/>
            <a:ext cx="4210050" cy="4351338"/>
          </a:xfrm>
        </p:spPr>
        <p:txBody>
          <a:bodyPr/>
          <a:lstStyle/>
          <a:p>
            <a:r>
              <a:rPr lang="en-GB" dirty="0"/>
              <a:t>I am made of metal</a:t>
            </a:r>
          </a:p>
          <a:p>
            <a:r>
              <a:rPr lang="en-GB" dirty="0"/>
              <a:t>I get a lot of use one day of every week</a:t>
            </a:r>
          </a:p>
          <a:p>
            <a:r>
              <a:rPr lang="en-GB" dirty="0"/>
              <a:t>I am used by the women of the house</a:t>
            </a:r>
          </a:p>
          <a:p>
            <a:r>
              <a:rPr lang="en-GB" dirty="0" smtClean="0"/>
              <a:t>I am put in the fire to heat up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40" y="2512479"/>
            <a:ext cx="4210050" cy="2977630"/>
          </a:xfrm>
        </p:spPr>
      </p:pic>
      <p:cxnSp>
        <p:nvCxnSpPr>
          <p:cNvPr id="7" name="Straight Connector 6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858011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Flat Iron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952" y="5759964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Leeds Museums and Galleries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665" y="1825625"/>
            <a:ext cx="4210050" cy="4351338"/>
          </a:xfrm>
        </p:spPr>
        <p:txBody>
          <a:bodyPr/>
          <a:lstStyle/>
          <a:p>
            <a:r>
              <a:rPr lang="en-GB" dirty="0"/>
              <a:t>I get a lot of use one day of every week</a:t>
            </a:r>
          </a:p>
          <a:p>
            <a:r>
              <a:rPr lang="en-GB" dirty="0"/>
              <a:t>I am used by the women of the </a:t>
            </a:r>
            <a:r>
              <a:rPr lang="en-GB" dirty="0" smtClean="0"/>
              <a:t>house</a:t>
            </a:r>
          </a:p>
          <a:p>
            <a:r>
              <a:rPr lang="en-GB" dirty="0" smtClean="0"/>
              <a:t>I am put into liquid</a:t>
            </a:r>
          </a:p>
          <a:p>
            <a:r>
              <a:rPr lang="en-GB" dirty="0" smtClean="0"/>
              <a:t>I help the family keep clean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29" y="2365147"/>
            <a:ext cx="4210050" cy="3272294"/>
          </a:xfrm>
        </p:spPr>
      </p:pic>
      <p:cxnSp>
        <p:nvCxnSpPr>
          <p:cNvPr id="7" name="Straight Connector 6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Carbolic Soap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1038" y="365127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952" y="5759964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Leeds Museums and Galleries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7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408" y="1825625"/>
            <a:ext cx="4210050" cy="4351338"/>
          </a:xfrm>
        </p:spPr>
        <p:txBody>
          <a:bodyPr/>
          <a:lstStyle/>
          <a:p>
            <a:r>
              <a:rPr lang="en-GB" dirty="0" smtClean="0"/>
              <a:t>I help keep the family warm</a:t>
            </a:r>
          </a:p>
          <a:p>
            <a:r>
              <a:rPr lang="en-GB" dirty="0" smtClean="0"/>
              <a:t>Every member of the family helped to make me </a:t>
            </a:r>
          </a:p>
          <a:p>
            <a:r>
              <a:rPr lang="en-GB" dirty="0" smtClean="0"/>
              <a:t>I am made of fabric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230659"/>
            <a:ext cx="0" cy="6400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5426805" y="365126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Rag Rug</a:t>
            </a:r>
            <a:endParaRPr lang="en-GB" b="1" dirty="0">
              <a:solidFill>
                <a:srgbClr val="00B2A9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1038" y="365127"/>
            <a:ext cx="3858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2A9"/>
                </a:solidFill>
              </a:rPr>
              <a:t>What am I?</a:t>
            </a:r>
            <a:endParaRPr lang="en-GB" b="1" dirty="0">
              <a:solidFill>
                <a:srgbClr val="00B2A9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1918"/>
            <a:ext cx="5002552" cy="3756271"/>
          </a:xfrm>
        </p:spPr>
      </p:pic>
      <p:sp>
        <p:nvSpPr>
          <p:cNvPr id="13" name="TextBox 12"/>
          <p:cNvSpPr txBox="1"/>
          <p:nvPr/>
        </p:nvSpPr>
        <p:spPr>
          <a:xfrm>
            <a:off x="5426805" y="5899964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</a:t>
            </a:r>
            <a:r>
              <a:rPr lang="en-GB" sz="1200" dirty="0" smtClean="0">
                <a:sym typeface="Symbol" panose="05050102010706020507" pitchFamily="18" charset="2"/>
              </a:rPr>
              <a:t> Colne Valley Museum</a:t>
            </a:r>
            <a:endParaRPr lang="en-GB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644"/>
            <a:ext cx="960351" cy="9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7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425</Words>
  <Application>Microsoft Office PowerPoint</Application>
  <PresentationFormat>A4 Paper (210x297 mm)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PowerPoint Presentation</vt:lpstr>
      <vt:lpstr>What am I?</vt:lpstr>
      <vt:lpstr>What am I?</vt:lpstr>
      <vt:lpstr>What am I?</vt:lpstr>
      <vt:lpstr>What am I?</vt:lpstr>
      <vt:lpstr>PowerPoint Presentation</vt:lpstr>
      <vt:lpstr>What am I?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Bartley, Izzy</dc:creator>
  <cp:lastModifiedBy>Bartley, Izzy</cp:lastModifiedBy>
  <cp:revision>14</cp:revision>
  <cp:lastPrinted>2018-12-17T09:55:25Z</cp:lastPrinted>
  <dcterms:created xsi:type="dcterms:W3CDTF">2018-12-14T14:24:30Z</dcterms:created>
  <dcterms:modified xsi:type="dcterms:W3CDTF">2019-02-11T14:49:24Z</dcterms:modified>
</cp:coreProperties>
</file>