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002B"/>
    <a:srgbClr val="00B2A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35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51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85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80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35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8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7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62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28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28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3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CB1EB-8A09-4A4D-9ABE-A5CEB19B12D0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FB571-2C99-40B9-B323-03AA6659C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47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200028"/>
            <a:ext cx="8543925" cy="517188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Emotion </a:t>
            </a:r>
            <a:r>
              <a:rPr lang="en-GB" sz="3200" b="1">
                <a:latin typeface="Arial" panose="020B0604020202020204" pitchFamily="34" charset="0"/>
                <a:cs typeface="Arial" panose="020B0604020202020204" pitchFamily="34" charset="0"/>
              </a:rPr>
              <a:t>Timeline Activity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831516"/>
            <a:ext cx="9104646" cy="573438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activity helps pupils to: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Identify key plot points in a story or poem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Identify the different emotions that a character experiences in the story or poem.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Compare the perceptions of other readers of the same story.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Compare how different characters experience the same events in a story.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Instructions: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Choose a poem or short story and read it a couple of times to familiarise the class with it.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Pick a character and identify the key points of the story  (if done as a class activity, pupils can compare their graphs at the end and discuss any differences and similarities).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Pupils can either draw their own graph or print out the template on slide 4 onto A4 paper. Each key point of the story identified is placed along the horizontal axis.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Emoticons are placed on the vertical axis (positive, neutral and negative).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For each key point of the story, pupils decide how the character they have chosen is feeling and plot it on the graph.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Connecting the dots helps to visualise the different emotions that the character experiences at different points of the poem /short story.  See slide 2.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Extensions: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Emotions can be further identified with labels (see slide 3)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Different characters can be plotted on the same graph to show how the same key point in the story can affect characters’ emotions in different ways.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4703" y="260066"/>
            <a:ext cx="612220" cy="120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2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123950" y="515327"/>
            <a:ext cx="8235940" cy="5803259"/>
            <a:chOff x="615950" y="515327"/>
            <a:chExt cx="8235940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615950" y="515327"/>
              <a:ext cx="8235940" cy="5803259"/>
              <a:chOff x="615950" y="515327"/>
              <a:chExt cx="8235940" cy="5803259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15950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64710" y="515327"/>
                <a:ext cx="8187180" cy="5803259"/>
                <a:chOff x="664710" y="642327"/>
                <a:chExt cx="8187180" cy="5803259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64710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65580" y="642327"/>
                  <a:ext cx="8186310" cy="5803259"/>
                  <a:chOff x="665580" y="642327"/>
                  <a:chExt cx="8186310" cy="5803259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838200" y="642327"/>
                    <a:ext cx="8013690" cy="5803259"/>
                    <a:chOff x="838200" y="642327"/>
                    <a:chExt cx="8013690" cy="5803259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866942" y="642327"/>
                      <a:ext cx="0" cy="5803259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/>
                    <p:nvPr/>
                  </p:nvCxnSpPr>
                  <p:spPr>
                    <a:xfrm flipH="1">
                      <a:off x="838200" y="4940302"/>
                      <a:ext cx="8013690" cy="254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65580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650999" y="4838702"/>
              <a:ext cx="1600198" cy="1479884"/>
              <a:chOff x="1650999" y="4838702"/>
              <a:chExt cx="160019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451098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251197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/>
            <p:cNvCxnSpPr/>
            <p:nvPr/>
          </p:nvCxnSpPr>
          <p:spPr>
            <a:xfrm flipV="1">
              <a:off x="8851890" y="4813302"/>
              <a:ext cx="0" cy="14832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4051296" y="4813302"/>
              <a:ext cx="1600198" cy="1505284"/>
              <a:chOff x="1650999" y="4813302"/>
              <a:chExt cx="1600198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451098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251197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451593" y="4813302"/>
              <a:ext cx="1600198" cy="1492584"/>
              <a:chOff x="1650999" y="4826002"/>
              <a:chExt cx="1600198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650999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451098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51197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620" y="2282962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272492"/>
            <a:ext cx="641084" cy="6487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2" y="4498329"/>
            <a:ext cx="672830" cy="68074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 rot="16200000">
            <a:off x="1208388" y="5260179"/>
            <a:ext cx="158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finds a fossil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1916891" y="5367341"/>
            <a:ext cx="1605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 crawls towards Kofi</a:t>
            </a:r>
          </a:p>
        </p:txBody>
      </p:sp>
      <p:sp>
        <p:nvSpPr>
          <p:cNvPr id="47" name="Oval 46"/>
          <p:cNvSpPr/>
          <p:nvPr/>
        </p:nvSpPr>
        <p:spPr>
          <a:xfrm>
            <a:off x="2055395" y="428419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835606" y="2546645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 rot="16200000">
            <a:off x="2705368" y="5260979"/>
            <a:ext cx="16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offers Kofi a wish</a:t>
            </a:r>
          </a:p>
        </p:txBody>
      </p:sp>
      <p:sp>
        <p:nvSpPr>
          <p:cNvPr id="50" name="TextBox 49"/>
          <p:cNvSpPr txBox="1"/>
          <p:nvPr/>
        </p:nvSpPr>
        <p:spPr>
          <a:xfrm rot="16200000">
            <a:off x="3484760" y="5281449"/>
            <a:ext cx="16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slides closer to Kofi</a:t>
            </a:r>
          </a:p>
        </p:txBody>
      </p:sp>
      <p:sp>
        <p:nvSpPr>
          <p:cNvPr id="51" name="TextBox 50"/>
          <p:cNvSpPr txBox="1"/>
          <p:nvPr/>
        </p:nvSpPr>
        <p:spPr>
          <a:xfrm rot="16200000">
            <a:off x="4029286" y="5296097"/>
            <a:ext cx="216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thinks about all the things he could wish for</a:t>
            </a:r>
          </a:p>
        </p:txBody>
      </p:sp>
      <p:sp>
        <p:nvSpPr>
          <p:cNvPr id="52" name="Oval 51"/>
          <p:cNvSpPr/>
          <p:nvPr/>
        </p:nvSpPr>
        <p:spPr>
          <a:xfrm>
            <a:off x="3651248" y="1334168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4448000" y="3321050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5251446" y="816957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4940087" y="5339212"/>
            <a:ext cx="19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is up to his calves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 freezing water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5782439" y="5415459"/>
            <a:ext cx="204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thinks about home</a:t>
            </a:r>
          </a:p>
        </p:txBody>
      </p:sp>
      <p:sp>
        <p:nvSpPr>
          <p:cNvPr id="57" name="Oval 56"/>
          <p:cNvSpPr/>
          <p:nvPr/>
        </p:nvSpPr>
        <p:spPr>
          <a:xfrm>
            <a:off x="6039095" y="3201922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854012" y="420465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 rot="16200000">
            <a:off x="7453047" y="5277476"/>
            <a:ext cx="1705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sees more creatures in the sea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8287222" y="5324244"/>
            <a:ext cx="159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goes home and counts his treasures</a:t>
            </a:r>
          </a:p>
        </p:txBody>
      </p:sp>
      <p:sp>
        <p:nvSpPr>
          <p:cNvPr id="61" name="TextBox 60"/>
          <p:cNvSpPr txBox="1"/>
          <p:nvPr/>
        </p:nvSpPr>
        <p:spPr>
          <a:xfrm rot="16200000">
            <a:off x="6662162" y="5417707"/>
            <a:ext cx="170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kicks the creature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away from him</a:t>
            </a:r>
          </a:p>
        </p:txBody>
      </p:sp>
      <p:sp>
        <p:nvSpPr>
          <p:cNvPr id="76" name="Oval 75"/>
          <p:cNvSpPr/>
          <p:nvPr/>
        </p:nvSpPr>
        <p:spPr>
          <a:xfrm>
            <a:off x="8451842" y="4267772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9251431" y="422771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7647993" y="3710407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3" name="Straight Connector 82"/>
          <p:cNvCxnSpPr>
            <a:stCxn id="47" idx="5"/>
            <a:endCxn id="48" idx="4"/>
          </p:cNvCxnSpPr>
          <p:nvPr/>
        </p:nvCxnSpPr>
        <p:spPr>
          <a:xfrm>
            <a:off x="2239675" y="606426"/>
            <a:ext cx="703880" cy="2148767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52" idx="3"/>
            <a:endCxn id="48" idx="7"/>
          </p:cNvCxnSpPr>
          <p:nvPr/>
        </p:nvCxnSpPr>
        <p:spPr>
          <a:xfrm flipH="1">
            <a:off x="3019886" y="1512175"/>
            <a:ext cx="662980" cy="106501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endCxn id="53" idx="4"/>
          </p:cNvCxnSpPr>
          <p:nvPr/>
        </p:nvCxnSpPr>
        <p:spPr>
          <a:xfrm>
            <a:off x="3770968" y="1412705"/>
            <a:ext cx="784981" cy="2116893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4" idx="5"/>
            <a:endCxn id="57" idx="1"/>
          </p:cNvCxnSpPr>
          <p:nvPr/>
        </p:nvCxnSpPr>
        <p:spPr>
          <a:xfrm>
            <a:off x="5435726" y="994964"/>
            <a:ext cx="634987" cy="2237499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endCxn id="78" idx="4"/>
          </p:cNvCxnSpPr>
          <p:nvPr/>
        </p:nvCxnSpPr>
        <p:spPr>
          <a:xfrm>
            <a:off x="6985168" y="422580"/>
            <a:ext cx="770774" cy="3496375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54" idx="3"/>
          </p:cNvCxnSpPr>
          <p:nvPr/>
        </p:nvCxnSpPr>
        <p:spPr>
          <a:xfrm flipH="1">
            <a:off x="4582211" y="994964"/>
            <a:ext cx="700853" cy="2422432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58" idx="3"/>
            <a:endCxn id="57" idx="7"/>
          </p:cNvCxnSpPr>
          <p:nvPr/>
        </p:nvCxnSpPr>
        <p:spPr>
          <a:xfrm flipH="1">
            <a:off x="6223375" y="598472"/>
            <a:ext cx="662255" cy="263399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8" idx="5"/>
            <a:endCxn id="76" idx="1"/>
          </p:cNvCxnSpPr>
          <p:nvPr/>
        </p:nvCxnSpPr>
        <p:spPr>
          <a:xfrm>
            <a:off x="7832273" y="3888414"/>
            <a:ext cx="651187" cy="409899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7" idx="4"/>
            <a:endCxn id="76" idx="4"/>
          </p:cNvCxnSpPr>
          <p:nvPr/>
        </p:nvCxnSpPr>
        <p:spPr>
          <a:xfrm flipH="1">
            <a:off x="8559791" y="631319"/>
            <a:ext cx="799589" cy="384500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3008" y="5388290"/>
            <a:ext cx="1320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DC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 timeline for ‘Fossils’ by Joseph Coelho</a:t>
            </a:r>
          </a:p>
        </p:txBody>
      </p:sp>
    </p:spTree>
    <p:extLst>
      <p:ext uri="{BB962C8B-B14F-4D97-AF65-F5344CB8AC3E}">
        <p14:creationId xmlns:p14="http://schemas.microsoft.com/office/powerpoint/2010/main" val="175752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123950" y="515327"/>
            <a:ext cx="8235940" cy="5803259"/>
            <a:chOff x="615950" y="515327"/>
            <a:chExt cx="8235940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615950" y="515327"/>
              <a:ext cx="8235940" cy="5781201"/>
              <a:chOff x="615950" y="515327"/>
              <a:chExt cx="8235940" cy="5781201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15950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64710" y="515327"/>
                <a:ext cx="8187180" cy="5781201"/>
                <a:chOff x="664710" y="642327"/>
                <a:chExt cx="8187180" cy="5781201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64710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65580" y="642327"/>
                  <a:ext cx="8186310" cy="5781201"/>
                  <a:chOff x="665580" y="642327"/>
                  <a:chExt cx="8186310" cy="5781201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838200" y="642327"/>
                    <a:ext cx="8013690" cy="5781201"/>
                    <a:chOff x="838200" y="642327"/>
                    <a:chExt cx="8013690" cy="5781201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866942" y="642327"/>
                      <a:ext cx="0" cy="5781201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/>
                    <p:nvPr/>
                  </p:nvCxnSpPr>
                  <p:spPr>
                    <a:xfrm flipH="1">
                      <a:off x="838200" y="4940302"/>
                      <a:ext cx="8013690" cy="254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65580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650999" y="4838702"/>
              <a:ext cx="1600198" cy="1479884"/>
              <a:chOff x="1650999" y="4838702"/>
              <a:chExt cx="160019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451098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251197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/>
            <p:cNvCxnSpPr/>
            <p:nvPr/>
          </p:nvCxnSpPr>
          <p:spPr>
            <a:xfrm flipV="1">
              <a:off x="8851890" y="4813302"/>
              <a:ext cx="0" cy="14832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4051296" y="4813302"/>
              <a:ext cx="1600198" cy="1505284"/>
              <a:chOff x="1650999" y="4813302"/>
              <a:chExt cx="1600198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451098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251197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451593" y="4813302"/>
              <a:ext cx="1600198" cy="1492584"/>
              <a:chOff x="1650999" y="4826002"/>
              <a:chExt cx="1600198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650999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451098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51197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620" y="2282962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272492"/>
            <a:ext cx="641084" cy="648739"/>
          </a:xfrm>
          <a:prstGeom prst="rect">
            <a:avLst/>
          </a:prstGeom>
        </p:spPr>
      </p:pic>
      <p:sp>
        <p:nvSpPr>
          <p:cNvPr id="47" name="Oval 46"/>
          <p:cNvSpPr/>
          <p:nvPr/>
        </p:nvSpPr>
        <p:spPr>
          <a:xfrm>
            <a:off x="2055395" y="428419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2835606" y="2546645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3651248" y="1334168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4448000" y="3321050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5251446" y="816957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6039095" y="3201922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854012" y="420465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9251431" y="422771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7647993" y="3710407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3" name="Straight Connector 82"/>
          <p:cNvCxnSpPr>
            <a:stCxn id="47" idx="5"/>
            <a:endCxn id="48" idx="4"/>
          </p:cNvCxnSpPr>
          <p:nvPr/>
        </p:nvCxnSpPr>
        <p:spPr>
          <a:xfrm>
            <a:off x="2239675" y="606426"/>
            <a:ext cx="703880" cy="2148767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52" idx="3"/>
            <a:endCxn id="48" idx="7"/>
          </p:cNvCxnSpPr>
          <p:nvPr/>
        </p:nvCxnSpPr>
        <p:spPr>
          <a:xfrm flipH="1">
            <a:off x="3019886" y="1512175"/>
            <a:ext cx="662980" cy="106501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endCxn id="53" idx="4"/>
          </p:cNvCxnSpPr>
          <p:nvPr/>
        </p:nvCxnSpPr>
        <p:spPr>
          <a:xfrm>
            <a:off x="3770968" y="1412705"/>
            <a:ext cx="784981" cy="2116893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4" idx="5"/>
            <a:endCxn id="57" idx="1"/>
          </p:cNvCxnSpPr>
          <p:nvPr/>
        </p:nvCxnSpPr>
        <p:spPr>
          <a:xfrm>
            <a:off x="5435726" y="994964"/>
            <a:ext cx="634987" cy="2237499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endCxn id="78" idx="4"/>
          </p:cNvCxnSpPr>
          <p:nvPr/>
        </p:nvCxnSpPr>
        <p:spPr>
          <a:xfrm>
            <a:off x="6985168" y="422580"/>
            <a:ext cx="770774" cy="3496375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54" idx="3"/>
          </p:cNvCxnSpPr>
          <p:nvPr/>
        </p:nvCxnSpPr>
        <p:spPr>
          <a:xfrm flipH="1">
            <a:off x="4582211" y="994964"/>
            <a:ext cx="700853" cy="2422432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58" idx="3"/>
            <a:endCxn id="57" idx="7"/>
          </p:cNvCxnSpPr>
          <p:nvPr/>
        </p:nvCxnSpPr>
        <p:spPr>
          <a:xfrm flipH="1">
            <a:off x="6223375" y="598472"/>
            <a:ext cx="662255" cy="263399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78" idx="5"/>
          </p:cNvCxnSpPr>
          <p:nvPr/>
        </p:nvCxnSpPr>
        <p:spPr>
          <a:xfrm>
            <a:off x="7832273" y="3888414"/>
            <a:ext cx="651187" cy="409899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77" idx="4"/>
          </p:cNvCxnSpPr>
          <p:nvPr/>
        </p:nvCxnSpPr>
        <p:spPr>
          <a:xfrm flipH="1">
            <a:off x="8559791" y="631319"/>
            <a:ext cx="799589" cy="384500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731200" y="1314509"/>
            <a:ext cx="1138839" cy="5232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Scared and relieved</a:t>
            </a:r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8300620" y="1837729"/>
            <a:ext cx="259171" cy="2430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526942" y="3341881"/>
            <a:ext cx="80729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Unsure</a:t>
            </a:r>
          </a:p>
        </p:txBody>
      </p:sp>
      <p:cxnSp>
        <p:nvCxnSpPr>
          <p:cNvPr id="66" name="Straight Connector 65"/>
          <p:cNvCxnSpPr>
            <a:stCxn id="48" idx="4"/>
            <a:endCxn id="65" idx="0"/>
          </p:cNvCxnSpPr>
          <p:nvPr/>
        </p:nvCxnSpPr>
        <p:spPr>
          <a:xfrm flipH="1">
            <a:off x="2930591" y="2755193"/>
            <a:ext cx="12964" cy="586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935994" y="172321"/>
            <a:ext cx="853691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Excited</a:t>
            </a:r>
          </a:p>
        </p:txBody>
      </p:sp>
      <p:cxnSp>
        <p:nvCxnSpPr>
          <p:cNvPr id="70" name="Straight Connector 69"/>
          <p:cNvCxnSpPr>
            <a:stCxn id="69" idx="2"/>
            <a:endCxn id="54" idx="0"/>
          </p:cNvCxnSpPr>
          <p:nvPr/>
        </p:nvCxnSpPr>
        <p:spPr>
          <a:xfrm flipH="1">
            <a:off x="5359395" y="480098"/>
            <a:ext cx="3445" cy="3368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467344" y="3909840"/>
            <a:ext cx="1381060" cy="5232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Uncomfortable and nervous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6147044" y="3426512"/>
            <a:ext cx="1036" cy="467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 rot="16200000">
            <a:off x="1208388" y="5260179"/>
            <a:ext cx="158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finds a fossil</a:t>
            </a:r>
          </a:p>
        </p:txBody>
      </p:sp>
      <p:sp>
        <p:nvSpPr>
          <p:cNvPr id="68" name="TextBox 67"/>
          <p:cNvSpPr txBox="1"/>
          <p:nvPr/>
        </p:nvSpPr>
        <p:spPr>
          <a:xfrm rot="16200000">
            <a:off x="1916891" y="5367341"/>
            <a:ext cx="1605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 crawls towards Kofi</a:t>
            </a:r>
          </a:p>
        </p:txBody>
      </p:sp>
      <p:sp>
        <p:nvSpPr>
          <p:cNvPr id="71" name="TextBox 70"/>
          <p:cNvSpPr txBox="1"/>
          <p:nvPr/>
        </p:nvSpPr>
        <p:spPr>
          <a:xfrm rot="16200000">
            <a:off x="2705368" y="5260979"/>
            <a:ext cx="16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offers Kofi a wish</a:t>
            </a:r>
          </a:p>
        </p:txBody>
      </p:sp>
      <p:sp>
        <p:nvSpPr>
          <p:cNvPr id="72" name="TextBox 71"/>
          <p:cNvSpPr txBox="1"/>
          <p:nvPr/>
        </p:nvSpPr>
        <p:spPr>
          <a:xfrm rot="16200000">
            <a:off x="3484760" y="5281449"/>
            <a:ext cx="1649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creature slides closer to Kofi</a:t>
            </a:r>
          </a:p>
        </p:txBody>
      </p:sp>
      <p:sp>
        <p:nvSpPr>
          <p:cNvPr id="73" name="TextBox 72"/>
          <p:cNvSpPr txBox="1"/>
          <p:nvPr/>
        </p:nvSpPr>
        <p:spPr>
          <a:xfrm rot="16200000">
            <a:off x="4029286" y="5296097"/>
            <a:ext cx="2165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thinks about all the things he could wish for</a:t>
            </a:r>
          </a:p>
        </p:txBody>
      </p:sp>
      <p:sp>
        <p:nvSpPr>
          <p:cNvPr id="74" name="TextBox 73"/>
          <p:cNvSpPr txBox="1"/>
          <p:nvPr/>
        </p:nvSpPr>
        <p:spPr>
          <a:xfrm rot="16200000">
            <a:off x="4940087" y="5339212"/>
            <a:ext cx="19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is up to his calves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 freezing water</a:t>
            </a:r>
          </a:p>
        </p:txBody>
      </p:sp>
      <p:sp>
        <p:nvSpPr>
          <p:cNvPr id="81" name="TextBox 80"/>
          <p:cNvSpPr txBox="1"/>
          <p:nvPr/>
        </p:nvSpPr>
        <p:spPr>
          <a:xfrm rot="16200000">
            <a:off x="5782439" y="5415459"/>
            <a:ext cx="204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thinks about home</a:t>
            </a:r>
          </a:p>
        </p:txBody>
      </p:sp>
      <p:sp>
        <p:nvSpPr>
          <p:cNvPr id="82" name="TextBox 81"/>
          <p:cNvSpPr txBox="1"/>
          <p:nvPr/>
        </p:nvSpPr>
        <p:spPr>
          <a:xfrm rot="16200000">
            <a:off x="7453047" y="5277476"/>
            <a:ext cx="1705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sees more creatures in the sea</a:t>
            </a:r>
          </a:p>
        </p:txBody>
      </p:sp>
      <p:sp>
        <p:nvSpPr>
          <p:cNvPr id="84" name="TextBox 83"/>
          <p:cNvSpPr txBox="1"/>
          <p:nvPr/>
        </p:nvSpPr>
        <p:spPr>
          <a:xfrm rot="16200000">
            <a:off x="8287222" y="5324244"/>
            <a:ext cx="1595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goes home and counts his treasures</a:t>
            </a:r>
          </a:p>
        </p:txBody>
      </p:sp>
      <p:sp>
        <p:nvSpPr>
          <p:cNvPr id="85" name="TextBox 84"/>
          <p:cNvSpPr txBox="1"/>
          <p:nvPr/>
        </p:nvSpPr>
        <p:spPr>
          <a:xfrm rot="16200000">
            <a:off x="6662162" y="5417707"/>
            <a:ext cx="170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Kofi kicks the creature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away from him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>
            <a:off x="8559791" y="631319"/>
            <a:ext cx="799589" cy="3845001"/>
          </a:xfrm>
          <a:prstGeom prst="line">
            <a:avLst/>
          </a:prstGeom>
          <a:ln>
            <a:solidFill>
              <a:srgbClr val="DC00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3008" y="5388290"/>
            <a:ext cx="1320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DC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Emotion timeline for ‘Fossils’ by Joseph Coelho</a:t>
            </a:r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2" y="4498329"/>
            <a:ext cx="672830" cy="680746"/>
          </a:xfrm>
          <a:prstGeom prst="rect">
            <a:avLst/>
          </a:prstGeom>
        </p:spPr>
      </p:pic>
      <p:sp>
        <p:nvSpPr>
          <p:cNvPr id="76" name="Oval 75">
            <a:extLst>
              <a:ext uri="{FF2B5EF4-FFF2-40B4-BE49-F238E27FC236}">
                <a16:creationId xmlns:a16="http://schemas.microsoft.com/office/drawing/2014/main" id="{A965028F-3087-401A-9409-1287B3F26634}"/>
              </a:ext>
            </a:extLst>
          </p:cNvPr>
          <p:cNvSpPr/>
          <p:nvPr/>
        </p:nvSpPr>
        <p:spPr>
          <a:xfrm>
            <a:off x="8451842" y="4267772"/>
            <a:ext cx="215898" cy="208548"/>
          </a:xfrm>
          <a:prstGeom prst="ellipse">
            <a:avLst/>
          </a:prstGeom>
          <a:solidFill>
            <a:srgbClr val="DC002B"/>
          </a:solidFill>
          <a:ln>
            <a:solidFill>
              <a:srgbClr val="DC00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19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123950" y="515327"/>
            <a:ext cx="8235940" cy="5803259"/>
            <a:chOff x="615950" y="515327"/>
            <a:chExt cx="8235940" cy="5803259"/>
          </a:xfrm>
        </p:grpSpPr>
        <p:grpSp>
          <p:nvGrpSpPr>
            <p:cNvPr id="21" name="Group 20"/>
            <p:cNvGrpSpPr/>
            <p:nvPr/>
          </p:nvGrpSpPr>
          <p:grpSpPr>
            <a:xfrm>
              <a:off x="615950" y="515327"/>
              <a:ext cx="8235940" cy="5781201"/>
              <a:chOff x="615950" y="515327"/>
              <a:chExt cx="8235940" cy="5781201"/>
            </a:xfrm>
          </p:grpSpPr>
          <p:cxnSp>
            <p:nvCxnSpPr>
              <p:cNvPr id="13" name="Straight Connector 12"/>
              <p:cNvCxnSpPr/>
              <p:nvPr/>
            </p:nvCxnSpPr>
            <p:spPr>
              <a:xfrm flipH="1">
                <a:off x="615950" y="4838706"/>
                <a:ext cx="215900" cy="69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664710" y="515327"/>
                <a:ext cx="8187180" cy="5781201"/>
                <a:chOff x="664710" y="642327"/>
                <a:chExt cx="8187180" cy="5781201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 flipH="1">
                  <a:off x="664710" y="642328"/>
                  <a:ext cx="215900" cy="6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665580" y="642327"/>
                  <a:ext cx="8186310" cy="5781201"/>
                  <a:chOff x="665580" y="642327"/>
                  <a:chExt cx="8186310" cy="5781201"/>
                </a:xfrm>
              </p:grpSpPr>
              <p:grpSp>
                <p:nvGrpSpPr>
                  <p:cNvPr id="10" name="Group 9"/>
                  <p:cNvGrpSpPr/>
                  <p:nvPr/>
                </p:nvGrpSpPr>
                <p:grpSpPr>
                  <a:xfrm>
                    <a:off x="838200" y="642327"/>
                    <a:ext cx="8013690" cy="5781201"/>
                    <a:chOff x="838200" y="642327"/>
                    <a:chExt cx="8013690" cy="5781201"/>
                  </a:xfrm>
                </p:grpSpPr>
                <p:cxnSp>
                  <p:nvCxnSpPr>
                    <p:cNvPr id="5" name="Straight Connector 4"/>
                    <p:cNvCxnSpPr/>
                    <p:nvPr/>
                  </p:nvCxnSpPr>
                  <p:spPr>
                    <a:xfrm>
                      <a:off x="866942" y="642327"/>
                      <a:ext cx="0" cy="5781201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" name="Straight Connector 5"/>
                    <p:cNvCxnSpPr/>
                    <p:nvPr/>
                  </p:nvCxnSpPr>
                  <p:spPr>
                    <a:xfrm flipH="1">
                      <a:off x="838200" y="4940302"/>
                      <a:ext cx="8013690" cy="254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8" name="Straight Connector 17"/>
                  <p:cNvCxnSpPr/>
                  <p:nvPr/>
                </p:nvCxnSpPr>
                <p:spPr>
                  <a:xfrm flipH="1">
                    <a:off x="665580" y="2777919"/>
                    <a:ext cx="215900" cy="69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1" name="Group 30"/>
            <p:cNvGrpSpPr/>
            <p:nvPr/>
          </p:nvGrpSpPr>
          <p:grpSpPr>
            <a:xfrm>
              <a:off x="1650999" y="4838702"/>
              <a:ext cx="1600198" cy="1479884"/>
              <a:chOff x="1650999" y="4838702"/>
              <a:chExt cx="1600198" cy="1479884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V="1">
                <a:off x="2451098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V="1">
                <a:off x="3251197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/>
            <p:cNvCxnSpPr/>
            <p:nvPr/>
          </p:nvCxnSpPr>
          <p:spPr>
            <a:xfrm flipV="1">
              <a:off x="8851890" y="4813302"/>
              <a:ext cx="0" cy="14832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/>
            <p:cNvGrpSpPr/>
            <p:nvPr/>
          </p:nvGrpSpPr>
          <p:grpSpPr>
            <a:xfrm>
              <a:off x="4051296" y="4813302"/>
              <a:ext cx="1600198" cy="1505284"/>
              <a:chOff x="1650999" y="4813302"/>
              <a:chExt cx="1600198" cy="1505284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1650999" y="4838702"/>
                <a:ext cx="0" cy="14798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V="1">
                <a:off x="2451098" y="4826001"/>
                <a:ext cx="0" cy="14925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3251197" y="4813302"/>
                <a:ext cx="0" cy="15052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6451593" y="4813302"/>
              <a:ext cx="1600198" cy="1492584"/>
              <a:chOff x="1650999" y="4826002"/>
              <a:chExt cx="1600198" cy="149258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V="1">
                <a:off x="1650999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2451098" y="4838701"/>
                <a:ext cx="0" cy="147988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51197" y="4826002"/>
                <a:ext cx="0" cy="149258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1620" y="2282962"/>
            <a:ext cx="730491" cy="64108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7" y="272492"/>
            <a:ext cx="641084" cy="64873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02" y="4498329"/>
            <a:ext cx="672830" cy="68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46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408</Words>
  <Application>Microsoft Office PowerPoint</Application>
  <PresentationFormat>A4 Paper (210x297 mm)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Emotion Timeline Activity</vt:lpstr>
      <vt:lpstr>PowerPoint Presentation</vt:lpstr>
      <vt:lpstr>PowerPoint Presentation</vt:lpstr>
      <vt:lpstr>PowerPoint Presentation</vt:lpstr>
    </vt:vector>
  </TitlesOfParts>
  <Company>Leeds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Bartley, Izzy</dc:creator>
  <cp:lastModifiedBy>Bartley, Izzy</cp:lastModifiedBy>
  <cp:revision>29</cp:revision>
  <dcterms:created xsi:type="dcterms:W3CDTF">2021-01-29T00:49:24Z</dcterms:created>
  <dcterms:modified xsi:type="dcterms:W3CDTF">2022-03-24T15:08:43Z</dcterms:modified>
</cp:coreProperties>
</file>