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7" r:id="rId10"/>
    <p:sldId id="268" r:id="rId11"/>
    <p:sldId id="269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294" autoAdjust="0"/>
    <p:restoredTop sz="94660"/>
  </p:normalViewPr>
  <p:slideViewPr>
    <p:cSldViewPr>
      <p:cViewPr varScale="1">
        <p:scale>
          <a:sx n="72" d="100"/>
          <a:sy n="72" d="100"/>
        </p:scale>
        <p:origin x="1338" y="5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97FBA9-45DF-440C-880B-FEE86AB69FAB}" type="datetimeFigureOut">
              <a:rPr lang="en-GB" smtClean="0"/>
              <a:t>19/05/2020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799362-0F63-4585-8476-BA575855B6C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583878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97FBA9-45DF-440C-880B-FEE86AB69FAB}" type="datetimeFigureOut">
              <a:rPr lang="en-GB" smtClean="0"/>
              <a:t>19/05/2020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799362-0F63-4585-8476-BA575855B6C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457027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97FBA9-45DF-440C-880B-FEE86AB69FAB}" type="datetimeFigureOut">
              <a:rPr lang="en-GB" smtClean="0"/>
              <a:t>19/05/2020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799362-0F63-4585-8476-BA575855B6C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425074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97FBA9-45DF-440C-880B-FEE86AB69FAB}" type="datetimeFigureOut">
              <a:rPr lang="en-GB" smtClean="0"/>
              <a:t>19/05/2020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799362-0F63-4585-8476-BA575855B6C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637256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97FBA9-45DF-440C-880B-FEE86AB69FAB}" type="datetimeFigureOut">
              <a:rPr lang="en-GB" smtClean="0"/>
              <a:t>19/05/2020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799362-0F63-4585-8476-BA575855B6C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427585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97FBA9-45DF-440C-880B-FEE86AB69FAB}" type="datetimeFigureOut">
              <a:rPr lang="en-GB" smtClean="0"/>
              <a:t>19/05/2020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799362-0F63-4585-8476-BA575855B6C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003609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97FBA9-45DF-440C-880B-FEE86AB69FAB}" type="datetimeFigureOut">
              <a:rPr lang="en-GB" smtClean="0"/>
              <a:t>19/05/2020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799362-0F63-4585-8476-BA575855B6C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327656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97FBA9-45DF-440C-880B-FEE86AB69FAB}" type="datetimeFigureOut">
              <a:rPr lang="en-GB" smtClean="0"/>
              <a:t>19/05/2020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799362-0F63-4585-8476-BA575855B6C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654427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97FBA9-45DF-440C-880B-FEE86AB69FAB}" type="datetimeFigureOut">
              <a:rPr lang="en-GB" smtClean="0"/>
              <a:t>19/05/2020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799362-0F63-4585-8476-BA575855B6C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001923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97FBA9-45DF-440C-880B-FEE86AB69FAB}" type="datetimeFigureOut">
              <a:rPr lang="en-GB" smtClean="0"/>
              <a:t>19/05/2020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799362-0F63-4585-8476-BA575855B6C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326371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97FBA9-45DF-440C-880B-FEE86AB69FAB}" type="datetimeFigureOut">
              <a:rPr lang="en-GB" smtClean="0"/>
              <a:t>19/05/2020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799362-0F63-4585-8476-BA575855B6C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936185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97FBA9-45DF-440C-880B-FEE86AB69FAB}" type="datetimeFigureOut">
              <a:rPr lang="en-GB" smtClean="0"/>
              <a:t>19/05/2020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799362-0F63-4585-8476-BA575855B6C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110649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23528" y="260648"/>
            <a:ext cx="8424936" cy="42165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800" b="1" u="sng" dirty="0" smtClean="0"/>
              <a:t>Thwaite Through Time: Additional </a:t>
            </a:r>
            <a:r>
              <a:rPr lang="en-GB" sz="4800" b="1" u="sng" dirty="0" smtClean="0"/>
              <a:t>Images</a:t>
            </a:r>
          </a:p>
          <a:p>
            <a:pPr algn="ctr"/>
            <a:endParaRPr lang="en-GB" sz="4800" b="1" u="sng" dirty="0"/>
          </a:p>
          <a:p>
            <a:pPr algn="ctr"/>
            <a:r>
              <a:rPr lang="en-GB" sz="3600" dirty="0" smtClean="0"/>
              <a:t>All images ©Leeds Museums and Galleries</a:t>
            </a:r>
          </a:p>
          <a:p>
            <a:pPr algn="ctr"/>
            <a:endParaRPr lang="en-GB" sz="4400" dirty="0"/>
          </a:p>
          <a:p>
            <a:pPr algn="ctr"/>
            <a:r>
              <a:rPr lang="en-GB" sz="4400" dirty="0" smtClean="0"/>
              <a:t>CC BY-SA 2.0</a:t>
            </a:r>
            <a:endParaRPr lang="en-GB" sz="4400" dirty="0"/>
          </a:p>
        </p:txBody>
      </p:sp>
    </p:spTree>
    <p:extLst>
      <p:ext uri="{BB962C8B-B14F-4D97-AF65-F5344CB8AC3E}">
        <p14:creationId xmlns:p14="http://schemas.microsoft.com/office/powerpoint/2010/main" val="15677890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79512" y="5674022"/>
            <a:ext cx="412846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i="1" dirty="0"/>
              <a:t>An invoice from the Horns for a list of different types and amounts of putty, dated 1967</a:t>
            </a:r>
          </a:p>
        </p:txBody>
      </p:sp>
      <p:pic>
        <p:nvPicPr>
          <p:cNvPr id="12291" name="Picture 3" descr="C:\Users\chloe\Pictures\Thwaite Mills\Thwaite Archive and My Learning\March 2020 (10)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71868" y="332656"/>
            <a:ext cx="4839602" cy="6192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3078438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C:\Users\chloe\Documents\Thwaite Mills\My Learning\FINAL ITEMS\Images to go in Story\Taken by Me\Petter Engine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76886" y="370756"/>
            <a:ext cx="4812011" cy="6132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273646" y="5674022"/>
            <a:ext cx="352839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i="1" dirty="0"/>
              <a:t>The </a:t>
            </a:r>
            <a:r>
              <a:rPr lang="en-GB" i="1" dirty="0" err="1"/>
              <a:t>Petter</a:t>
            </a:r>
            <a:r>
              <a:rPr lang="en-GB" i="1" dirty="0"/>
              <a:t> </a:t>
            </a:r>
            <a:r>
              <a:rPr lang="en-GB" i="1" dirty="0" smtClean="0"/>
              <a:t>Engine which enabled the Horns to complete remaining putty orders after the flood of 1975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619948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chloe\Documents\Thwaite Mills\My Learning\FINAL ITEMS\Images to go in Story\Taken by Me\Large Wheel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5400000">
            <a:off x="3350865" y="1073740"/>
            <a:ext cx="6312703" cy="4734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79512" y="6328494"/>
            <a:ext cx="38164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i="1" dirty="0" smtClean="0"/>
              <a:t>The large water wheel inside the mill</a:t>
            </a:r>
            <a:endParaRPr lang="en-GB" i="1" dirty="0"/>
          </a:p>
        </p:txBody>
      </p:sp>
    </p:spTree>
    <p:extLst>
      <p:ext uri="{BB962C8B-B14F-4D97-AF65-F5344CB8AC3E}">
        <p14:creationId xmlns:p14="http://schemas.microsoft.com/office/powerpoint/2010/main" val="30116694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31640" y="692696"/>
            <a:ext cx="6480720" cy="5197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179512" y="6074133"/>
            <a:ext cx="878497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i="1" dirty="0" smtClean="0"/>
              <a:t>William </a:t>
            </a:r>
            <a:r>
              <a:rPr lang="en-GB" i="1" dirty="0"/>
              <a:t>Horn (mill owner at the time) on a barge in the mill pond, c. 1900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752432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chloe\Documents\Thwaite Mills\My Learning\FINAL ITEMS\Images to go in Story\Taken by Me\Wash Tub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5576" y="290144"/>
            <a:ext cx="7717293" cy="57879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755576" y="6065532"/>
            <a:ext cx="771729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i="1" dirty="0" smtClean="0"/>
              <a:t>The Wash Tub in the mill, where ground flint or china stone was stirred with water to remove impurities.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907053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chloe\Documents\Thwaite Mills\My Learning\FINAL ITEMS\Images to go in Story\Taken by Me\Putty Packing Room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3568" y="404664"/>
            <a:ext cx="7776864" cy="5832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712596" y="6300028"/>
            <a:ext cx="771729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i="1" dirty="0" smtClean="0"/>
              <a:t>The Putty Packing Room in the mill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424555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Thwaite Hous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43608" y="787489"/>
            <a:ext cx="6984776" cy="49312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3378435" y="5867980"/>
            <a:ext cx="231512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i="1" dirty="0"/>
              <a:t>Thwaite House in 1999</a:t>
            </a:r>
          </a:p>
        </p:txBody>
      </p:sp>
    </p:spTree>
    <p:extLst>
      <p:ext uri="{BB962C8B-B14F-4D97-AF65-F5344CB8AC3E}">
        <p14:creationId xmlns:p14="http://schemas.microsoft.com/office/powerpoint/2010/main" val="27924609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chloe\Documents\Thwaite Mills\My Learning\FINAL ITEMS\Images to go in Story\Taken by Me\Victorian Scullery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92088" y="450050"/>
            <a:ext cx="7524328" cy="56432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783359" y="6137540"/>
            <a:ext cx="752432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i="1" dirty="0"/>
              <a:t>The Victorian Scullery in Thwaite House </a:t>
            </a:r>
            <a:r>
              <a:rPr lang="en-GB" i="1" dirty="0" smtClean="0"/>
              <a:t>– part </a:t>
            </a:r>
            <a:r>
              <a:rPr lang="en-GB" i="1" dirty="0"/>
              <a:t>of the current museum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994891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41508" y="6284788"/>
            <a:ext cx="361041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i="1" dirty="0"/>
              <a:t>Old barge wood in the calcining kilns</a:t>
            </a:r>
            <a:endParaRPr lang="en-GB" dirty="0"/>
          </a:p>
        </p:txBody>
      </p:sp>
      <p:pic>
        <p:nvPicPr>
          <p:cNvPr id="7170" name="Picture 2" descr="C:\Users\chloe\Documents\Thwaite Mills\My Learning\FINAL ITEMS\Images to go in Story\Taken by Me\Calcining Kilns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5400000">
            <a:off x="3359082" y="1109885"/>
            <a:ext cx="6217831" cy="46633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0098965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619672" y="5949280"/>
            <a:ext cx="590465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i="1" dirty="0"/>
              <a:t>Visitors today can imagine the experience of an air raid by stepping inside a replica Anderson Shelter in the garden</a:t>
            </a:r>
            <a:endParaRPr lang="en-GB" dirty="0"/>
          </a:p>
        </p:txBody>
      </p:sp>
      <p:pic>
        <p:nvPicPr>
          <p:cNvPr id="11266" name="Picture 2" descr="C:\Users\chloe\Documents\Thwaite Mills\My Learning\FINAL ITEMS\Images to go in Story\From G Drive\Anderson Shelter.jpg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763688" y="550309"/>
            <a:ext cx="5616624" cy="5352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2980933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245</TotalTime>
  <Words>149</Words>
  <Application>Microsoft Office PowerPoint</Application>
  <PresentationFormat>On-screen Show (4:3)</PresentationFormat>
  <Paragraphs>15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4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Hewlett-Packard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Chloe Fowler</dc:creator>
  <cp:lastModifiedBy>Bartley, Izzy</cp:lastModifiedBy>
  <cp:revision>13</cp:revision>
  <dcterms:created xsi:type="dcterms:W3CDTF">2020-04-07T15:52:59Z</dcterms:created>
  <dcterms:modified xsi:type="dcterms:W3CDTF">2020-05-19T15:45:11Z</dcterms:modified>
</cp:coreProperties>
</file>