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72" d="100"/>
          <a:sy n="72" d="100"/>
        </p:scale>
        <p:origin x="133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387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0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50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72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758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36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765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442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192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37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1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7FBA9-45DF-440C-880B-FEE86AB69FAB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99362-0F63-4585-8476-BA575855B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4249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u="sng" dirty="0" smtClean="0"/>
              <a:t>Thwaite Through Time: Additional </a:t>
            </a:r>
            <a:r>
              <a:rPr lang="en-GB" sz="4800" b="1" u="sng" dirty="0" smtClean="0"/>
              <a:t>Images</a:t>
            </a:r>
          </a:p>
          <a:p>
            <a:pPr algn="ctr"/>
            <a:endParaRPr lang="en-GB" sz="4800" b="1" u="sng" dirty="0"/>
          </a:p>
          <a:p>
            <a:pPr algn="ctr"/>
            <a:r>
              <a:rPr lang="en-GB" sz="3600" dirty="0" smtClean="0"/>
              <a:t>All images ©Leeds Museums and Galleries</a:t>
            </a:r>
          </a:p>
          <a:p>
            <a:pPr algn="ctr"/>
            <a:endParaRPr lang="en-GB" sz="4400" dirty="0"/>
          </a:p>
          <a:p>
            <a:pPr algn="ctr"/>
            <a:r>
              <a:rPr lang="en-GB" sz="4400" dirty="0" smtClean="0"/>
              <a:t>CC BY-SA 2.0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56778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674022"/>
            <a:ext cx="41284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/>
              <a:t>An invoice from the Horns for a list of different types and amounts of putty, dated 1967</a:t>
            </a:r>
          </a:p>
        </p:txBody>
      </p:sp>
      <p:pic>
        <p:nvPicPr>
          <p:cNvPr id="12291" name="Picture 3" descr="C:\Users\chloe\Pictures\Thwaite Mills\Thwaite Archive and My Learning\March 2020 (10)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1868" y="332656"/>
            <a:ext cx="483960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784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chloe\Documents\Thwaite Mills\My Learning\FINAL ITEMS\Images to go in Story\Taken by Me\Petter Engine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6886" y="370756"/>
            <a:ext cx="4812011" cy="6132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3646" y="5674022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/>
              <a:t>The </a:t>
            </a:r>
            <a:r>
              <a:rPr lang="en-GB" i="1" dirty="0" err="1"/>
              <a:t>Petter</a:t>
            </a:r>
            <a:r>
              <a:rPr lang="en-GB" i="1" dirty="0"/>
              <a:t> </a:t>
            </a:r>
            <a:r>
              <a:rPr lang="en-GB" i="1" dirty="0" smtClean="0"/>
              <a:t>Engine which enabled the Horns to complete remaining putty orders after the flood of 1975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994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loe\Documents\Thwaite Mills\My Learning\FINAL ITEMS\Images to go in Story\Taken by Me\Large Whee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350865" y="1073740"/>
            <a:ext cx="6312703" cy="47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632849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The large water wheel inside the mill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011669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480720" cy="519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512" y="6074133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 smtClean="0"/>
              <a:t>William </a:t>
            </a:r>
            <a:r>
              <a:rPr lang="en-GB" i="1" dirty="0"/>
              <a:t>Horn (mill owner at the time) on a barge in the mill pond, c. 1900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5243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hloe\Documents\Thwaite Mills\My Learning\FINAL ITEMS\Images to go in Story\Taken by Me\Wash Tub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290144"/>
            <a:ext cx="7717293" cy="578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5576" y="6065532"/>
            <a:ext cx="7717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 smtClean="0"/>
              <a:t>The Wash Tub in the mill, where ground flint or china stone was stirred with water to remove impurities.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705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hloe\Documents\Thwaite Mills\My Learning\FINAL ITEMS\Images to go in Story\Taken by Me\Putty Packing Room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77768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2596" y="6300028"/>
            <a:ext cx="7717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 smtClean="0"/>
              <a:t>The Putty Packing Room in the mill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2455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waite Hou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787489"/>
            <a:ext cx="6984776" cy="493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378435" y="5867980"/>
            <a:ext cx="2315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i="1" dirty="0"/>
              <a:t>Thwaite House in 1999</a:t>
            </a:r>
          </a:p>
        </p:txBody>
      </p:sp>
    </p:spTree>
    <p:extLst>
      <p:ext uri="{BB962C8B-B14F-4D97-AF65-F5344CB8AC3E}">
        <p14:creationId xmlns:p14="http://schemas.microsoft.com/office/powerpoint/2010/main" val="279246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hloe\Documents\Thwaite Mills\My Learning\FINAL ITEMS\Images to go in Story\Taken by Me\Victorian Scullery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088" y="450050"/>
            <a:ext cx="7524328" cy="5643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83359" y="6137540"/>
            <a:ext cx="752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/>
              <a:t>The Victorian Scullery in Thwaite House </a:t>
            </a:r>
            <a:r>
              <a:rPr lang="en-GB" i="1" dirty="0" smtClean="0"/>
              <a:t>– part </a:t>
            </a:r>
            <a:r>
              <a:rPr lang="en-GB" i="1" dirty="0"/>
              <a:t>of the current museum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489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1508" y="6284788"/>
            <a:ext cx="3610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i="1" dirty="0"/>
              <a:t>Old barge wood in the calcining kilns</a:t>
            </a:r>
            <a:endParaRPr lang="en-GB" dirty="0"/>
          </a:p>
        </p:txBody>
      </p:sp>
      <p:pic>
        <p:nvPicPr>
          <p:cNvPr id="7170" name="Picture 2" descr="C:\Users\chloe\Documents\Thwaite Mills\My Learning\FINAL ITEMS\Images to go in Story\Taken by Me\Calcining Kilns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359082" y="1109885"/>
            <a:ext cx="6217831" cy="466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989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5949280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/>
              <a:t>Visitors today can imagine the experience of an air raid by stepping inside a replica Anderson Shelter in the garden</a:t>
            </a:r>
            <a:endParaRPr lang="en-GB" dirty="0"/>
          </a:p>
        </p:txBody>
      </p:sp>
      <p:pic>
        <p:nvPicPr>
          <p:cNvPr id="11266" name="Picture 2" descr="C:\Users\chloe\Documents\Thwaite Mills\My Learning\FINAL ITEMS\Images to go in Story\From G Drive\Anderson Shelter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3688" y="550309"/>
            <a:ext cx="5616624" cy="535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809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149</Words>
  <Application>Microsoft Office PowerPoint</Application>
  <PresentationFormat>On-screen Show (4:3)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Fowler</dc:creator>
  <cp:lastModifiedBy>Bartley, Izzy</cp:lastModifiedBy>
  <cp:revision>13</cp:revision>
  <dcterms:created xsi:type="dcterms:W3CDTF">2020-04-07T15:52:59Z</dcterms:created>
  <dcterms:modified xsi:type="dcterms:W3CDTF">2020-05-19T15:45:11Z</dcterms:modified>
</cp:coreProperties>
</file>