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2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46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6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4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2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7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06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2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4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5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32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328A-7517-4AFE-90BB-EA885302C58C}" type="datetimeFigureOut">
              <a:rPr lang="en-GB" smtClean="0"/>
              <a:t>25/08/2020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408E1-F362-4566-9DC3-3644A9B06F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664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957" y="149290"/>
            <a:ext cx="5274085" cy="70912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Skills Colour Key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4695" y="1201517"/>
            <a:ext cx="4680629" cy="8461625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/>
              <a:t>Customer service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Friendly and approachable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 smtClean="0"/>
              <a:t>Communication</a:t>
            </a:r>
            <a:endParaRPr lang="en-GB" dirty="0"/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Knowledgeable 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Computer </a:t>
            </a:r>
            <a:r>
              <a:rPr lang="en-GB" dirty="0" smtClean="0"/>
              <a:t>Skills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Practical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Patient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Good with children and young people 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Good team worker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Good at working alone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Creative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Time Management</a:t>
            </a:r>
          </a:p>
          <a:p>
            <a:pPr algn="l"/>
            <a:r>
              <a:rPr lang="en-GB" dirty="0"/>
              <a:t> </a:t>
            </a:r>
          </a:p>
          <a:p>
            <a:pPr algn="l"/>
            <a:r>
              <a:rPr lang="en-GB" dirty="0"/>
              <a:t>Flexible</a:t>
            </a:r>
          </a:p>
          <a:p>
            <a:pPr algn="l"/>
            <a:endParaRPr lang="en-GB" dirty="0"/>
          </a:p>
        </p:txBody>
      </p:sp>
      <p:grpSp>
        <p:nvGrpSpPr>
          <p:cNvPr id="25" name="Group 24"/>
          <p:cNvGrpSpPr/>
          <p:nvPr/>
        </p:nvGrpSpPr>
        <p:grpSpPr>
          <a:xfrm>
            <a:off x="1085676" y="1217083"/>
            <a:ext cx="339019" cy="8042996"/>
            <a:chOff x="1085676" y="1217083"/>
            <a:chExt cx="339019" cy="8042996"/>
          </a:xfrm>
        </p:grpSpPr>
        <p:grpSp>
          <p:nvGrpSpPr>
            <p:cNvPr id="23" name="Group 22"/>
            <p:cNvGrpSpPr/>
            <p:nvPr/>
          </p:nvGrpSpPr>
          <p:grpSpPr>
            <a:xfrm>
              <a:off x="1085676" y="1800267"/>
              <a:ext cx="339019" cy="7459812"/>
              <a:chOff x="1166545" y="1158563"/>
              <a:chExt cx="339019" cy="7459812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175657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166548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82099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182100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182101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188321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188321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188322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188323" y="8301134"/>
                <a:ext cx="317241" cy="317241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" name="Oval 23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" name="Picture 2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07" y="120966"/>
            <a:ext cx="125730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4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39" y="354563"/>
            <a:ext cx="5985296" cy="9367935"/>
          </a:xfrm>
        </p:spPr>
        <p:txBody>
          <a:bodyPr>
            <a:normAutofit fontScale="47500" lnSpcReduction="20000"/>
          </a:bodyPr>
          <a:lstStyle/>
          <a:p>
            <a:r>
              <a:rPr lang="en-GB" sz="2500" dirty="0"/>
              <a:t>Customer service</a:t>
            </a:r>
          </a:p>
          <a:p>
            <a:pPr marL="0" indent="0">
              <a:buNone/>
            </a:pPr>
            <a:r>
              <a:rPr lang="en-GB" sz="2500" dirty="0"/>
              <a:t>Good at talking to people from the public and willing to help.</a:t>
            </a:r>
          </a:p>
          <a:p>
            <a:pPr marL="0" indent="0">
              <a:buNone/>
            </a:pPr>
            <a:endParaRPr lang="en-GB" sz="2500" dirty="0"/>
          </a:p>
          <a:p>
            <a:r>
              <a:rPr lang="en-GB" sz="2500" dirty="0"/>
              <a:t>Friendly and approachable</a:t>
            </a:r>
          </a:p>
          <a:p>
            <a:pPr marL="0" indent="0">
              <a:buNone/>
            </a:pPr>
            <a:r>
              <a:rPr lang="en-GB" sz="2500" dirty="0"/>
              <a:t>Easy to talk to, kind and considerate. 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Communication Skills</a:t>
            </a:r>
          </a:p>
          <a:p>
            <a:pPr marL="0" indent="0">
              <a:buNone/>
            </a:pPr>
            <a:r>
              <a:rPr lang="en-GB" sz="2500" dirty="0"/>
              <a:t>Good at telling people about things either face to face or using a computer.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Knowledgeable </a:t>
            </a:r>
          </a:p>
          <a:p>
            <a:pPr marL="0" indent="0">
              <a:buNone/>
            </a:pPr>
            <a:r>
              <a:rPr lang="en-GB" sz="2500" dirty="0"/>
              <a:t>Know a lot about either a specific topic or a range of topics and is willing to learn more.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Computer Skills</a:t>
            </a:r>
          </a:p>
          <a:p>
            <a:pPr marL="0" indent="0">
              <a:buNone/>
            </a:pPr>
            <a:r>
              <a:rPr lang="en-GB" sz="2500" dirty="0"/>
              <a:t>Can use computers including; emails, PowerPoints, Social media, photo editing and more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Practical</a:t>
            </a:r>
          </a:p>
          <a:p>
            <a:pPr marL="0" indent="0">
              <a:buNone/>
            </a:pPr>
            <a:r>
              <a:rPr lang="en-GB" sz="2500" dirty="0"/>
              <a:t>Good at doing manual jobs (using your hands to make and fix things)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Patient</a:t>
            </a:r>
          </a:p>
          <a:p>
            <a:pPr marL="0" indent="0">
              <a:buNone/>
            </a:pPr>
            <a:r>
              <a:rPr lang="en-GB" sz="2500" dirty="0"/>
              <a:t>Will stay calm even when stressed.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Good with children and young people </a:t>
            </a:r>
          </a:p>
          <a:p>
            <a:pPr marL="0" indent="0">
              <a:buNone/>
            </a:pPr>
            <a:r>
              <a:rPr lang="en-GB" sz="2500" dirty="0"/>
              <a:t>Are happy engaging and exciting young people.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Good team worker</a:t>
            </a:r>
          </a:p>
          <a:p>
            <a:pPr marL="0" indent="0">
              <a:buNone/>
            </a:pPr>
            <a:r>
              <a:rPr lang="en-GB" sz="2500" dirty="0"/>
              <a:t>Works well with other people.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Independent worker</a:t>
            </a:r>
          </a:p>
          <a:p>
            <a:pPr marL="0" indent="0">
              <a:buNone/>
            </a:pPr>
            <a:r>
              <a:rPr lang="en-GB" sz="2500" dirty="0"/>
              <a:t>Works well without other people helping.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Creative</a:t>
            </a:r>
          </a:p>
          <a:p>
            <a:pPr marL="0" indent="0">
              <a:buNone/>
            </a:pPr>
            <a:r>
              <a:rPr lang="en-GB" sz="2500" dirty="0"/>
              <a:t>Can think of new ideas and different ways of doing work.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Time Management</a:t>
            </a:r>
          </a:p>
          <a:p>
            <a:pPr marL="0" indent="0">
              <a:buNone/>
            </a:pPr>
            <a:r>
              <a:rPr lang="en-GB" sz="2500" dirty="0"/>
              <a:t>Good at following deadlines.</a:t>
            </a:r>
          </a:p>
          <a:p>
            <a:pPr marL="0" indent="0">
              <a:buNone/>
            </a:pPr>
            <a:r>
              <a:rPr lang="en-GB" sz="2500" dirty="0"/>
              <a:t> </a:t>
            </a:r>
          </a:p>
          <a:p>
            <a:r>
              <a:rPr lang="en-GB" sz="2500" dirty="0"/>
              <a:t>Flexible</a:t>
            </a:r>
          </a:p>
          <a:p>
            <a:pPr marL="0" indent="0">
              <a:buNone/>
            </a:pPr>
            <a:r>
              <a:rPr lang="en-GB" sz="2500" dirty="0"/>
              <a:t>Is able to change the way they work quickly and with little stress. Is happy to do a job which is unpredictable. </a:t>
            </a:r>
          </a:p>
        </p:txBody>
      </p:sp>
      <p:sp>
        <p:nvSpPr>
          <p:cNvPr id="5" name="Oval 4"/>
          <p:cNvSpPr/>
          <p:nvPr/>
        </p:nvSpPr>
        <p:spPr>
          <a:xfrm>
            <a:off x="311307" y="1020293"/>
            <a:ext cx="317241" cy="31724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00416" y="1786735"/>
            <a:ext cx="317241" cy="31724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00417" y="2430172"/>
            <a:ext cx="317241" cy="317241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15974" y="3082565"/>
            <a:ext cx="317241" cy="317241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00417" y="3862031"/>
            <a:ext cx="317241" cy="3172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82129" y="4541552"/>
            <a:ext cx="317241" cy="31724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79398" y="5211856"/>
            <a:ext cx="317241" cy="317241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63842" y="5875884"/>
            <a:ext cx="317241" cy="31724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82131" y="6545377"/>
            <a:ext cx="317241" cy="317241"/>
          </a:xfrm>
          <a:prstGeom prst="ellipse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65839" y="7229634"/>
            <a:ext cx="317241" cy="317241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82131" y="7896782"/>
            <a:ext cx="317241" cy="317241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79398" y="8581039"/>
            <a:ext cx="317241" cy="317241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00415" y="436096"/>
            <a:ext cx="317241" cy="317241"/>
          </a:xfrm>
          <a:prstGeom prst="ellipse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20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488" y="495300"/>
            <a:ext cx="5915025" cy="914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/>
              <a:t>Curator: decides what objects to collect, what items go on display and what information goes into an </a:t>
            </a:r>
            <a:r>
              <a:rPr lang="en-GB" sz="2000" dirty="0" smtClean="0"/>
              <a:t>exhibition.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Learning Officer: Writes and delivers workshops for schools and families.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Café </a:t>
            </a:r>
            <a:r>
              <a:rPr lang="en-GB" sz="2000" dirty="0"/>
              <a:t>worker: Makes and sells hot and cold drinks and sometimes food.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Front </a:t>
            </a:r>
            <a:r>
              <a:rPr lang="en-GB" sz="2000" dirty="0"/>
              <a:t>desk: Welcomes visitors, sells tickets for museum entry.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Conservator</a:t>
            </a:r>
            <a:r>
              <a:rPr lang="en-GB" sz="2000" dirty="0"/>
              <a:t>: maintains, cleans and repairs museum objects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Cleaner</a:t>
            </a:r>
            <a:r>
              <a:rPr lang="en-GB" sz="2000" dirty="0"/>
              <a:t>: Keeps the site clean and safe. 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7424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628650"/>
            <a:ext cx="5915025" cy="8629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/>
              <a:t>Shop assistant: sells souvenirs from museum shop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Marketing: Advertises and promotes the museum to the public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Community </a:t>
            </a:r>
            <a:r>
              <a:rPr lang="en-GB" sz="2000" dirty="0"/>
              <a:t>Officer: Engages a wide variety of local people in the museum through organised activities.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Guide</a:t>
            </a:r>
            <a:r>
              <a:rPr lang="en-GB" sz="2000" dirty="0"/>
              <a:t>: shows people around the museum and its collection.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Display </a:t>
            </a:r>
            <a:r>
              <a:rPr lang="en-GB" sz="2000" dirty="0"/>
              <a:t>technician: designs and builds cases and displays for museum objects.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Archivist</a:t>
            </a:r>
            <a:r>
              <a:rPr lang="en-GB" sz="2000" dirty="0"/>
              <a:t>: collects, organises and preserves paper based materials. Provides access to records. 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Fundraising</a:t>
            </a:r>
            <a:r>
              <a:rPr lang="en-GB" sz="2000" dirty="0"/>
              <a:t>: Finds ways to generate money for the site either from individual people or large companies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5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1066069" y="484452"/>
            <a:ext cx="382716" cy="8775627"/>
            <a:chOff x="1067706" y="1217083"/>
            <a:chExt cx="350765" cy="8042996"/>
          </a:xfrm>
        </p:grpSpPr>
        <p:grpSp>
          <p:nvGrpSpPr>
            <p:cNvPr id="56" name="Group 55"/>
            <p:cNvGrpSpPr/>
            <p:nvPr/>
          </p:nvGrpSpPr>
          <p:grpSpPr>
            <a:xfrm>
              <a:off x="1067706" y="1800267"/>
              <a:ext cx="340228" cy="7459812"/>
              <a:chOff x="1148575" y="1158563"/>
              <a:chExt cx="340228" cy="7459812"/>
            </a:xfrm>
          </p:grpSpPr>
          <p:sp>
            <p:nvSpPr>
              <p:cNvPr id="58" name="Oval 57"/>
              <p:cNvSpPr/>
              <p:nvPr/>
            </p:nvSpPr>
            <p:spPr>
              <a:xfrm>
                <a:off x="1158896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1149787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1148575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1148578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1148579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1171559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1171559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1171561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1171562" y="8301134"/>
                <a:ext cx="317241" cy="31724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7" name="Oval 56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2133814" y="484452"/>
            <a:ext cx="369900" cy="8775627"/>
            <a:chOff x="1085676" y="1217083"/>
            <a:chExt cx="339019" cy="8042996"/>
          </a:xfrm>
        </p:grpSpPr>
        <p:grpSp>
          <p:nvGrpSpPr>
            <p:cNvPr id="72" name="Group 71"/>
            <p:cNvGrpSpPr/>
            <p:nvPr/>
          </p:nvGrpSpPr>
          <p:grpSpPr>
            <a:xfrm>
              <a:off x="1085676" y="1800267"/>
              <a:ext cx="339019" cy="7459812"/>
              <a:chOff x="1166545" y="1158563"/>
              <a:chExt cx="339019" cy="7459812"/>
            </a:xfrm>
          </p:grpSpPr>
          <p:sp>
            <p:nvSpPr>
              <p:cNvPr id="74" name="Oval 73"/>
              <p:cNvSpPr/>
              <p:nvPr/>
            </p:nvSpPr>
            <p:spPr>
              <a:xfrm>
                <a:off x="1175657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Oval 76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Oval 77"/>
              <p:cNvSpPr/>
              <p:nvPr/>
            </p:nvSpPr>
            <p:spPr>
              <a:xfrm>
                <a:off x="1166548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Oval 78"/>
              <p:cNvSpPr/>
              <p:nvPr/>
            </p:nvSpPr>
            <p:spPr>
              <a:xfrm>
                <a:off x="1182099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1182100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1182101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1188321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1188321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1188322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1188323" y="8301134"/>
                <a:ext cx="317241" cy="31724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3" name="Oval 72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3181952" y="484452"/>
            <a:ext cx="369900" cy="8775627"/>
            <a:chOff x="1085676" y="1217083"/>
            <a:chExt cx="339019" cy="8042996"/>
          </a:xfrm>
        </p:grpSpPr>
        <p:grpSp>
          <p:nvGrpSpPr>
            <p:cNvPr id="87" name="Group 86"/>
            <p:cNvGrpSpPr/>
            <p:nvPr/>
          </p:nvGrpSpPr>
          <p:grpSpPr>
            <a:xfrm>
              <a:off x="1085676" y="1800267"/>
              <a:ext cx="339019" cy="7459812"/>
              <a:chOff x="1166545" y="1158563"/>
              <a:chExt cx="339019" cy="7459812"/>
            </a:xfrm>
          </p:grpSpPr>
          <p:sp>
            <p:nvSpPr>
              <p:cNvPr id="89" name="Oval 88"/>
              <p:cNvSpPr/>
              <p:nvPr/>
            </p:nvSpPr>
            <p:spPr>
              <a:xfrm>
                <a:off x="1175657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1166548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1182099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1182100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1182101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1188321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1188321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1188322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1188323" y="8301134"/>
                <a:ext cx="317241" cy="31724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8" name="Oval 87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4230090" y="474280"/>
            <a:ext cx="369900" cy="8775627"/>
            <a:chOff x="1085676" y="1217083"/>
            <a:chExt cx="339019" cy="8042996"/>
          </a:xfrm>
        </p:grpSpPr>
        <p:grpSp>
          <p:nvGrpSpPr>
            <p:cNvPr id="102" name="Group 101"/>
            <p:cNvGrpSpPr/>
            <p:nvPr/>
          </p:nvGrpSpPr>
          <p:grpSpPr>
            <a:xfrm>
              <a:off x="1085676" y="1800267"/>
              <a:ext cx="339019" cy="7459812"/>
              <a:chOff x="1166545" y="1158563"/>
              <a:chExt cx="339019" cy="7459812"/>
            </a:xfrm>
          </p:grpSpPr>
          <p:sp>
            <p:nvSpPr>
              <p:cNvPr id="104" name="Oval 103"/>
              <p:cNvSpPr/>
              <p:nvPr/>
            </p:nvSpPr>
            <p:spPr>
              <a:xfrm>
                <a:off x="1175657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Oval 104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Oval 105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Oval 106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1166548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Oval 108"/>
              <p:cNvSpPr/>
              <p:nvPr/>
            </p:nvSpPr>
            <p:spPr>
              <a:xfrm>
                <a:off x="1182099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1182100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1182101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1188321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1188321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1188322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1188323" y="8301134"/>
                <a:ext cx="317241" cy="31724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3" name="Oval 102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5278228" y="464108"/>
            <a:ext cx="369900" cy="8775627"/>
            <a:chOff x="1085676" y="1217083"/>
            <a:chExt cx="339019" cy="8042996"/>
          </a:xfrm>
        </p:grpSpPr>
        <p:grpSp>
          <p:nvGrpSpPr>
            <p:cNvPr id="117" name="Group 116"/>
            <p:cNvGrpSpPr/>
            <p:nvPr/>
          </p:nvGrpSpPr>
          <p:grpSpPr>
            <a:xfrm>
              <a:off x="1085676" y="1800267"/>
              <a:ext cx="339019" cy="7459812"/>
              <a:chOff x="1166545" y="1158563"/>
              <a:chExt cx="339019" cy="7459812"/>
            </a:xfrm>
          </p:grpSpPr>
          <p:sp>
            <p:nvSpPr>
              <p:cNvPr id="119" name="Oval 118"/>
              <p:cNvSpPr/>
              <p:nvPr/>
            </p:nvSpPr>
            <p:spPr>
              <a:xfrm>
                <a:off x="1175657" y="1158563"/>
                <a:ext cx="317241" cy="317241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1166545" y="1757273"/>
                <a:ext cx="317241" cy="317241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1166546" y="2450845"/>
                <a:ext cx="317241" cy="317241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Oval 121"/>
              <p:cNvSpPr/>
              <p:nvPr/>
            </p:nvSpPr>
            <p:spPr>
              <a:xfrm>
                <a:off x="1166547" y="3107098"/>
                <a:ext cx="317241" cy="317241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1166548" y="3771126"/>
                <a:ext cx="317241" cy="31724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1182099" y="4428934"/>
                <a:ext cx="317241" cy="31724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Oval 124"/>
              <p:cNvSpPr/>
              <p:nvPr/>
            </p:nvSpPr>
            <p:spPr>
              <a:xfrm>
                <a:off x="1182100" y="5026091"/>
                <a:ext cx="317241" cy="31724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1182101" y="5671458"/>
                <a:ext cx="317241" cy="31724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1188321" y="6316825"/>
                <a:ext cx="317241" cy="317241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1188321" y="6962192"/>
                <a:ext cx="317241" cy="317241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1188322" y="7607559"/>
                <a:ext cx="317241" cy="317241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1188323" y="8301134"/>
                <a:ext cx="317241" cy="31724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18" name="Oval 117"/>
            <p:cNvSpPr/>
            <p:nvPr/>
          </p:nvSpPr>
          <p:spPr>
            <a:xfrm>
              <a:off x="1101230" y="1217083"/>
              <a:ext cx="317241" cy="317241"/>
            </a:xfrm>
            <a:prstGeom prst="ellipse">
              <a:avLst/>
            </a:prstGeom>
            <a:solidFill>
              <a:srgbClr val="FF9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56312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202</Words>
  <Application>Microsoft Office PowerPoint</Application>
  <PresentationFormat>A4 Paper (210x297 mm)</PresentationFormat>
  <Paragraphs>99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Skills Colour Key</vt:lpstr>
      <vt:lpstr>PowerPoint Presentation</vt:lpstr>
      <vt:lpstr>PowerPoint Presentation</vt:lpstr>
      <vt:lpstr>PowerPoint Presentation</vt:lpstr>
      <vt:lpstr>PowerPoint Presentation</vt:lpstr>
    </vt:vector>
  </TitlesOfParts>
  <Company>Leeds City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Skills Colour Key</dc:title>
  <dc:creator>Newbould, Carl</dc:creator>
  <cp:lastModifiedBy>Bartley, Izzy</cp:lastModifiedBy>
  <cp:revision>8</cp:revision>
  <dcterms:created xsi:type="dcterms:W3CDTF">2020-07-31T09:22:57Z</dcterms:created>
  <dcterms:modified xsi:type="dcterms:W3CDTF">2020-08-25T10:28:54Z</dcterms:modified>
</cp:coreProperties>
</file>