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3" r:id="rId4"/>
    <p:sldId id="264" r:id="rId5"/>
    <p:sldId id="265" r:id="rId6"/>
    <p:sldId id="259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DEDED"/>
    <a:srgbClr val="996633"/>
    <a:srgbClr val="FFCC00"/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9184" autoAdjust="0"/>
    <p:restoredTop sz="94660"/>
  </p:normalViewPr>
  <p:slideViewPr>
    <p:cSldViewPr snapToGrid="0">
      <p:cViewPr varScale="1">
        <p:scale>
          <a:sx n="87" d="100"/>
          <a:sy n="87" d="100"/>
        </p:scale>
        <p:origin x="102" y="57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3153C0-D9E1-475C-84F2-78BC5EAF5A8B}" type="datetimeFigureOut">
              <a:rPr lang="en-GB" smtClean="0"/>
              <a:t>27/02/2020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027C3C-E3DE-4341-A2DD-4666E1898D6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395859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3153C0-D9E1-475C-84F2-78BC5EAF5A8B}" type="datetimeFigureOut">
              <a:rPr lang="en-GB" smtClean="0"/>
              <a:t>27/02/2020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027C3C-E3DE-4341-A2DD-4666E1898D6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811857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3153C0-D9E1-475C-84F2-78BC5EAF5A8B}" type="datetimeFigureOut">
              <a:rPr lang="en-GB" smtClean="0"/>
              <a:t>27/02/2020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027C3C-E3DE-4341-A2DD-4666E1898D6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24955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3153C0-D9E1-475C-84F2-78BC5EAF5A8B}" type="datetimeFigureOut">
              <a:rPr lang="en-GB" smtClean="0"/>
              <a:t>27/02/2020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027C3C-E3DE-4341-A2DD-4666E1898D6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081285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3153C0-D9E1-475C-84F2-78BC5EAF5A8B}" type="datetimeFigureOut">
              <a:rPr lang="en-GB" smtClean="0"/>
              <a:t>27/02/2020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027C3C-E3DE-4341-A2DD-4666E1898D6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526649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3153C0-D9E1-475C-84F2-78BC5EAF5A8B}" type="datetimeFigureOut">
              <a:rPr lang="en-GB" smtClean="0"/>
              <a:t>27/02/2020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027C3C-E3DE-4341-A2DD-4666E1898D6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967570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3153C0-D9E1-475C-84F2-78BC5EAF5A8B}" type="datetimeFigureOut">
              <a:rPr lang="en-GB" smtClean="0"/>
              <a:t>27/02/2020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027C3C-E3DE-4341-A2DD-4666E1898D6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577972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3153C0-D9E1-475C-84F2-78BC5EAF5A8B}" type="datetimeFigureOut">
              <a:rPr lang="en-GB" smtClean="0"/>
              <a:t>27/02/2020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027C3C-E3DE-4341-A2DD-4666E1898D6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51373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3153C0-D9E1-475C-84F2-78BC5EAF5A8B}" type="datetimeFigureOut">
              <a:rPr lang="en-GB" smtClean="0"/>
              <a:t>27/02/2020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027C3C-E3DE-4341-A2DD-4666E1898D6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67873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3153C0-D9E1-475C-84F2-78BC5EAF5A8B}" type="datetimeFigureOut">
              <a:rPr lang="en-GB" smtClean="0"/>
              <a:t>27/02/2020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027C3C-E3DE-4341-A2DD-4666E1898D6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094626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3153C0-D9E1-475C-84F2-78BC5EAF5A8B}" type="datetimeFigureOut">
              <a:rPr lang="en-GB" smtClean="0"/>
              <a:t>27/02/2020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027C3C-E3DE-4341-A2DD-4666E1898D6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188839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3153C0-D9E1-475C-84F2-78BC5EAF5A8B}" type="datetimeFigureOut">
              <a:rPr lang="en-GB" smtClean="0"/>
              <a:t>27/02/2020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027C3C-E3DE-4341-A2DD-4666E1898D6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99983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0" y="-469899"/>
            <a:ext cx="12192000" cy="7797799"/>
            <a:chOff x="0" y="-469899"/>
            <a:chExt cx="12192000" cy="7797799"/>
          </a:xfrm>
        </p:grpSpPr>
        <p:grpSp>
          <p:nvGrpSpPr>
            <p:cNvPr id="5" name="Group 4"/>
            <p:cNvGrpSpPr/>
            <p:nvPr/>
          </p:nvGrpSpPr>
          <p:grpSpPr>
            <a:xfrm>
              <a:off x="893657" y="0"/>
              <a:ext cx="10404685" cy="6938151"/>
              <a:chOff x="816760" y="0"/>
              <a:chExt cx="10404685" cy="6938151"/>
            </a:xfrm>
          </p:grpSpPr>
          <p:grpSp>
            <p:nvGrpSpPr>
              <p:cNvPr id="7" name="Group 6"/>
              <p:cNvGrpSpPr/>
              <p:nvPr/>
            </p:nvGrpSpPr>
            <p:grpSpPr>
              <a:xfrm>
                <a:off x="1232293" y="0"/>
                <a:ext cx="9573581" cy="6934312"/>
                <a:chOff x="1310307" y="-34853"/>
                <a:chExt cx="9573581" cy="6934312"/>
              </a:xfrm>
            </p:grpSpPr>
            <p:grpSp>
              <p:nvGrpSpPr>
                <p:cNvPr id="80" name="Group 79"/>
                <p:cNvGrpSpPr/>
                <p:nvPr/>
              </p:nvGrpSpPr>
              <p:grpSpPr>
                <a:xfrm>
                  <a:off x="4198762" y="1589219"/>
                  <a:ext cx="3796813" cy="3682849"/>
                  <a:chOff x="4198762" y="1589219"/>
                  <a:chExt cx="3796813" cy="3682849"/>
                </a:xfrm>
              </p:grpSpPr>
              <p:grpSp>
                <p:nvGrpSpPr>
                  <p:cNvPr id="373" name="Group 372"/>
                  <p:cNvGrpSpPr/>
                  <p:nvPr/>
                </p:nvGrpSpPr>
                <p:grpSpPr>
                  <a:xfrm>
                    <a:off x="5433175" y="2745700"/>
                    <a:ext cx="1325650" cy="1366600"/>
                    <a:chOff x="5227395" y="2860531"/>
                    <a:chExt cx="1325650" cy="1366600"/>
                  </a:xfrm>
                </p:grpSpPr>
                <p:sp>
                  <p:nvSpPr>
                    <p:cNvPr id="422" name="Hexagon 421"/>
                    <p:cNvSpPr/>
                    <p:nvPr/>
                  </p:nvSpPr>
                  <p:spPr>
                    <a:xfrm>
                      <a:off x="6050514" y="3093718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423" name="Hexagon 422"/>
                    <p:cNvSpPr/>
                    <p:nvPr/>
                  </p:nvSpPr>
                  <p:spPr>
                    <a:xfrm>
                      <a:off x="5641335" y="378663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424" name="Hexagon 423"/>
                    <p:cNvSpPr/>
                    <p:nvPr/>
                  </p:nvSpPr>
                  <p:spPr>
                    <a:xfrm>
                      <a:off x="5638954" y="332337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425" name="Hexagon 424"/>
                    <p:cNvSpPr/>
                    <p:nvPr/>
                  </p:nvSpPr>
                  <p:spPr>
                    <a:xfrm>
                      <a:off x="6051704" y="3555421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426" name="Hexagon 425"/>
                    <p:cNvSpPr/>
                    <p:nvPr/>
                  </p:nvSpPr>
                  <p:spPr>
                    <a:xfrm>
                      <a:off x="5227395" y="309174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427" name="Hexagon 426"/>
                    <p:cNvSpPr/>
                    <p:nvPr/>
                  </p:nvSpPr>
                  <p:spPr>
                    <a:xfrm>
                      <a:off x="5640145" y="2860531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428" name="Hexagon 427"/>
                    <p:cNvSpPr/>
                    <p:nvPr/>
                  </p:nvSpPr>
                  <p:spPr>
                    <a:xfrm>
                      <a:off x="5229776" y="3557802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</p:grpSp>
              <p:grpSp>
                <p:nvGrpSpPr>
                  <p:cNvPr id="374" name="Group 373"/>
                  <p:cNvGrpSpPr/>
                  <p:nvPr/>
                </p:nvGrpSpPr>
                <p:grpSpPr>
                  <a:xfrm>
                    <a:off x="6255286" y="1820437"/>
                    <a:ext cx="1325650" cy="1366600"/>
                    <a:chOff x="5227395" y="2860531"/>
                    <a:chExt cx="1325650" cy="1366600"/>
                  </a:xfrm>
                </p:grpSpPr>
                <p:sp>
                  <p:nvSpPr>
                    <p:cNvPr id="415" name="Hexagon 414"/>
                    <p:cNvSpPr/>
                    <p:nvPr/>
                  </p:nvSpPr>
                  <p:spPr>
                    <a:xfrm>
                      <a:off x="6050514" y="3093718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416" name="Hexagon 415"/>
                    <p:cNvSpPr/>
                    <p:nvPr/>
                  </p:nvSpPr>
                  <p:spPr>
                    <a:xfrm>
                      <a:off x="5641335" y="378663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417" name="Hexagon 416"/>
                    <p:cNvSpPr/>
                    <p:nvPr/>
                  </p:nvSpPr>
                  <p:spPr>
                    <a:xfrm>
                      <a:off x="5638954" y="332337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418" name="Hexagon 417"/>
                    <p:cNvSpPr/>
                    <p:nvPr/>
                  </p:nvSpPr>
                  <p:spPr>
                    <a:xfrm>
                      <a:off x="6051704" y="3555421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419" name="Hexagon 418"/>
                    <p:cNvSpPr/>
                    <p:nvPr/>
                  </p:nvSpPr>
                  <p:spPr>
                    <a:xfrm>
                      <a:off x="5227395" y="309174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420" name="Hexagon 419"/>
                    <p:cNvSpPr/>
                    <p:nvPr/>
                  </p:nvSpPr>
                  <p:spPr>
                    <a:xfrm>
                      <a:off x="5640145" y="2860531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421" name="Hexagon 420"/>
                    <p:cNvSpPr/>
                    <p:nvPr/>
                  </p:nvSpPr>
                  <p:spPr>
                    <a:xfrm>
                      <a:off x="5229776" y="3557802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</p:grpSp>
              <p:grpSp>
                <p:nvGrpSpPr>
                  <p:cNvPr id="375" name="Group 374"/>
                  <p:cNvGrpSpPr/>
                  <p:nvPr/>
                </p:nvGrpSpPr>
                <p:grpSpPr>
                  <a:xfrm>
                    <a:off x="5019632" y="1589219"/>
                    <a:ext cx="1325650" cy="1366600"/>
                    <a:chOff x="5227395" y="2860531"/>
                    <a:chExt cx="1325650" cy="1366600"/>
                  </a:xfrm>
                </p:grpSpPr>
                <p:sp>
                  <p:nvSpPr>
                    <p:cNvPr id="408" name="Hexagon 407"/>
                    <p:cNvSpPr/>
                    <p:nvPr/>
                  </p:nvSpPr>
                  <p:spPr>
                    <a:xfrm>
                      <a:off x="6050514" y="3093718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409" name="Hexagon 408"/>
                    <p:cNvSpPr/>
                    <p:nvPr/>
                  </p:nvSpPr>
                  <p:spPr>
                    <a:xfrm>
                      <a:off x="5641335" y="378663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410" name="Hexagon 409"/>
                    <p:cNvSpPr/>
                    <p:nvPr/>
                  </p:nvSpPr>
                  <p:spPr>
                    <a:xfrm>
                      <a:off x="5638954" y="332337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411" name="Hexagon 410"/>
                    <p:cNvSpPr/>
                    <p:nvPr/>
                  </p:nvSpPr>
                  <p:spPr>
                    <a:xfrm>
                      <a:off x="6051704" y="3555421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412" name="Hexagon 411"/>
                    <p:cNvSpPr/>
                    <p:nvPr/>
                  </p:nvSpPr>
                  <p:spPr>
                    <a:xfrm>
                      <a:off x="5227395" y="309174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413" name="Hexagon 412"/>
                    <p:cNvSpPr/>
                    <p:nvPr/>
                  </p:nvSpPr>
                  <p:spPr>
                    <a:xfrm>
                      <a:off x="5640145" y="2860531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414" name="Hexagon 413"/>
                    <p:cNvSpPr/>
                    <p:nvPr/>
                  </p:nvSpPr>
                  <p:spPr>
                    <a:xfrm>
                      <a:off x="5229776" y="3557802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</p:grpSp>
              <p:grpSp>
                <p:nvGrpSpPr>
                  <p:cNvPr id="376" name="Group 375"/>
                  <p:cNvGrpSpPr/>
                  <p:nvPr/>
                </p:nvGrpSpPr>
                <p:grpSpPr>
                  <a:xfrm>
                    <a:off x="4611787" y="3673755"/>
                    <a:ext cx="1325650" cy="1366600"/>
                    <a:chOff x="5227395" y="2860531"/>
                    <a:chExt cx="1325650" cy="1366600"/>
                  </a:xfrm>
                </p:grpSpPr>
                <p:sp>
                  <p:nvSpPr>
                    <p:cNvPr id="401" name="Hexagon 400"/>
                    <p:cNvSpPr/>
                    <p:nvPr/>
                  </p:nvSpPr>
                  <p:spPr>
                    <a:xfrm>
                      <a:off x="6050514" y="3093718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402" name="Hexagon 401"/>
                    <p:cNvSpPr/>
                    <p:nvPr/>
                  </p:nvSpPr>
                  <p:spPr>
                    <a:xfrm>
                      <a:off x="5641335" y="378663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403" name="Hexagon 402"/>
                    <p:cNvSpPr/>
                    <p:nvPr/>
                  </p:nvSpPr>
                  <p:spPr>
                    <a:xfrm>
                      <a:off x="5638954" y="332337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404" name="Hexagon 403"/>
                    <p:cNvSpPr/>
                    <p:nvPr/>
                  </p:nvSpPr>
                  <p:spPr>
                    <a:xfrm>
                      <a:off x="6051704" y="3555421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405" name="Hexagon 404"/>
                    <p:cNvSpPr/>
                    <p:nvPr/>
                  </p:nvSpPr>
                  <p:spPr>
                    <a:xfrm>
                      <a:off x="5227395" y="309174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406" name="Hexagon 405"/>
                    <p:cNvSpPr/>
                    <p:nvPr/>
                  </p:nvSpPr>
                  <p:spPr>
                    <a:xfrm>
                      <a:off x="5640145" y="2860531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407" name="Hexagon 406"/>
                    <p:cNvSpPr/>
                    <p:nvPr/>
                  </p:nvSpPr>
                  <p:spPr>
                    <a:xfrm>
                      <a:off x="5229776" y="3557802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</p:grpSp>
              <p:grpSp>
                <p:nvGrpSpPr>
                  <p:cNvPr id="377" name="Group 376"/>
                  <p:cNvGrpSpPr/>
                  <p:nvPr/>
                </p:nvGrpSpPr>
                <p:grpSpPr>
                  <a:xfrm>
                    <a:off x="5849481" y="3905468"/>
                    <a:ext cx="1325650" cy="1366600"/>
                    <a:chOff x="5227395" y="2860531"/>
                    <a:chExt cx="1325650" cy="1366600"/>
                  </a:xfrm>
                </p:grpSpPr>
                <p:sp>
                  <p:nvSpPr>
                    <p:cNvPr id="394" name="Hexagon 393"/>
                    <p:cNvSpPr/>
                    <p:nvPr/>
                  </p:nvSpPr>
                  <p:spPr>
                    <a:xfrm>
                      <a:off x="6050514" y="3093718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95" name="Hexagon 394"/>
                    <p:cNvSpPr/>
                    <p:nvPr/>
                  </p:nvSpPr>
                  <p:spPr>
                    <a:xfrm>
                      <a:off x="5641335" y="378663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96" name="Hexagon 395"/>
                    <p:cNvSpPr/>
                    <p:nvPr/>
                  </p:nvSpPr>
                  <p:spPr>
                    <a:xfrm>
                      <a:off x="5638954" y="332337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97" name="Hexagon 396"/>
                    <p:cNvSpPr/>
                    <p:nvPr/>
                  </p:nvSpPr>
                  <p:spPr>
                    <a:xfrm>
                      <a:off x="6051704" y="3555421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98" name="Hexagon 397"/>
                    <p:cNvSpPr/>
                    <p:nvPr/>
                  </p:nvSpPr>
                  <p:spPr>
                    <a:xfrm>
                      <a:off x="5227395" y="309174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99" name="Hexagon 398"/>
                    <p:cNvSpPr/>
                    <p:nvPr/>
                  </p:nvSpPr>
                  <p:spPr>
                    <a:xfrm>
                      <a:off x="5640145" y="2860531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400" name="Hexagon 399"/>
                    <p:cNvSpPr/>
                    <p:nvPr/>
                  </p:nvSpPr>
                  <p:spPr>
                    <a:xfrm>
                      <a:off x="5229776" y="3557802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</p:grpSp>
              <p:grpSp>
                <p:nvGrpSpPr>
                  <p:cNvPr id="378" name="Group 377"/>
                  <p:cNvGrpSpPr/>
                  <p:nvPr/>
                </p:nvGrpSpPr>
                <p:grpSpPr>
                  <a:xfrm>
                    <a:off x="4198762" y="2514747"/>
                    <a:ext cx="1325650" cy="1366600"/>
                    <a:chOff x="5227395" y="2860531"/>
                    <a:chExt cx="1325650" cy="1366600"/>
                  </a:xfrm>
                </p:grpSpPr>
                <p:sp>
                  <p:nvSpPr>
                    <p:cNvPr id="387" name="Hexagon 386"/>
                    <p:cNvSpPr/>
                    <p:nvPr/>
                  </p:nvSpPr>
                  <p:spPr>
                    <a:xfrm>
                      <a:off x="6050514" y="3093718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88" name="Hexagon 387"/>
                    <p:cNvSpPr/>
                    <p:nvPr/>
                  </p:nvSpPr>
                  <p:spPr>
                    <a:xfrm>
                      <a:off x="5641335" y="378663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89" name="Hexagon 388"/>
                    <p:cNvSpPr/>
                    <p:nvPr/>
                  </p:nvSpPr>
                  <p:spPr>
                    <a:xfrm>
                      <a:off x="5638954" y="332337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90" name="Hexagon 389"/>
                    <p:cNvSpPr/>
                    <p:nvPr/>
                  </p:nvSpPr>
                  <p:spPr>
                    <a:xfrm>
                      <a:off x="6051704" y="3555421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91" name="Hexagon 390"/>
                    <p:cNvSpPr/>
                    <p:nvPr/>
                  </p:nvSpPr>
                  <p:spPr>
                    <a:xfrm>
                      <a:off x="5227395" y="309174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92" name="Hexagon 391"/>
                    <p:cNvSpPr/>
                    <p:nvPr/>
                  </p:nvSpPr>
                  <p:spPr>
                    <a:xfrm>
                      <a:off x="5640145" y="2860531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93" name="Hexagon 392"/>
                    <p:cNvSpPr/>
                    <p:nvPr/>
                  </p:nvSpPr>
                  <p:spPr>
                    <a:xfrm>
                      <a:off x="5229776" y="3557802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</p:grpSp>
              <p:grpSp>
                <p:nvGrpSpPr>
                  <p:cNvPr id="379" name="Group 378"/>
                  <p:cNvGrpSpPr/>
                  <p:nvPr/>
                </p:nvGrpSpPr>
                <p:grpSpPr>
                  <a:xfrm>
                    <a:off x="6669925" y="2978273"/>
                    <a:ext cx="1325650" cy="1366600"/>
                    <a:chOff x="5227395" y="2860531"/>
                    <a:chExt cx="1325650" cy="1366600"/>
                  </a:xfrm>
                </p:grpSpPr>
                <p:sp>
                  <p:nvSpPr>
                    <p:cNvPr id="380" name="Hexagon 379"/>
                    <p:cNvSpPr/>
                    <p:nvPr/>
                  </p:nvSpPr>
                  <p:spPr>
                    <a:xfrm>
                      <a:off x="6050514" y="3093718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81" name="Hexagon 380"/>
                    <p:cNvSpPr/>
                    <p:nvPr/>
                  </p:nvSpPr>
                  <p:spPr>
                    <a:xfrm>
                      <a:off x="5641335" y="378663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82" name="Hexagon 381"/>
                    <p:cNvSpPr/>
                    <p:nvPr/>
                  </p:nvSpPr>
                  <p:spPr>
                    <a:xfrm>
                      <a:off x="5638954" y="332337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83" name="Hexagon 382"/>
                    <p:cNvSpPr/>
                    <p:nvPr/>
                  </p:nvSpPr>
                  <p:spPr>
                    <a:xfrm>
                      <a:off x="6051704" y="3555421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84" name="Hexagon 383"/>
                    <p:cNvSpPr/>
                    <p:nvPr/>
                  </p:nvSpPr>
                  <p:spPr>
                    <a:xfrm>
                      <a:off x="5227395" y="309174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85" name="Hexagon 384"/>
                    <p:cNvSpPr/>
                    <p:nvPr/>
                  </p:nvSpPr>
                  <p:spPr>
                    <a:xfrm>
                      <a:off x="5640145" y="2860531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86" name="Hexagon 385"/>
                    <p:cNvSpPr/>
                    <p:nvPr/>
                  </p:nvSpPr>
                  <p:spPr>
                    <a:xfrm>
                      <a:off x="5229776" y="3557802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</p:grpSp>
            </p:grpSp>
            <p:grpSp>
              <p:nvGrpSpPr>
                <p:cNvPr id="81" name="Group 80"/>
                <p:cNvGrpSpPr/>
                <p:nvPr/>
              </p:nvGrpSpPr>
              <p:grpSpPr>
                <a:xfrm>
                  <a:off x="1310307" y="-31269"/>
                  <a:ext cx="3796813" cy="3682849"/>
                  <a:chOff x="4198762" y="1589219"/>
                  <a:chExt cx="3796813" cy="3682849"/>
                </a:xfrm>
              </p:grpSpPr>
              <p:grpSp>
                <p:nvGrpSpPr>
                  <p:cNvPr id="317" name="Group 316"/>
                  <p:cNvGrpSpPr/>
                  <p:nvPr/>
                </p:nvGrpSpPr>
                <p:grpSpPr>
                  <a:xfrm>
                    <a:off x="5433175" y="2745700"/>
                    <a:ext cx="1325650" cy="1366600"/>
                    <a:chOff x="5227395" y="2860531"/>
                    <a:chExt cx="1325650" cy="1366600"/>
                  </a:xfrm>
                </p:grpSpPr>
                <p:sp>
                  <p:nvSpPr>
                    <p:cNvPr id="366" name="Hexagon 365"/>
                    <p:cNvSpPr/>
                    <p:nvPr/>
                  </p:nvSpPr>
                  <p:spPr>
                    <a:xfrm>
                      <a:off x="6050514" y="3093718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67" name="Hexagon 366"/>
                    <p:cNvSpPr/>
                    <p:nvPr/>
                  </p:nvSpPr>
                  <p:spPr>
                    <a:xfrm>
                      <a:off x="5641335" y="378663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68" name="Hexagon 367"/>
                    <p:cNvSpPr/>
                    <p:nvPr/>
                  </p:nvSpPr>
                  <p:spPr>
                    <a:xfrm>
                      <a:off x="5638954" y="332337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69" name="Hexagon 368"/>
                    <p:cNvSpPr/>
                    <p:nvPr/>
                  </p:nvSpPr>
                  <p:spPr>
                    <a:xfrm>
                      <a:off x="6051704" y="3555421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70" name="Hexagon 369"/>
                    <p:cNvSpPr/>
                    <p:nvPr/>
                  </p:nvSpPr>
                  <p:spPr>
                    <a:xfrm>
                      <a:off x="5227395" y="309174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71" name="Hexagon 370"/>
                    <p:cNvSpPr/>
                    <p:nvPr/>
                  </p:nvSpPr>
                  <p:spPr>
                    <a:xfrm>
                      <a:off x="5640145" y="2860531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72" name="Hexagon 371"/>
                    <p:cNvSpPr/>
                    <p:nvPr/>
                  </p:nvSpPr>
                  <p:spPr>
                    <a:xfrm>
                      <a:off x="5229776" y="3557802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</p:grpSp>
              <p:grpSp>
                <p:nvGrpSpPr>
                  <p:cNvPr id="318" name="Group 317"/>
                  <p:cNvGrpSpPr/>
                  <p:nvPr/>
                </p:nvGrpSpPr>
                <p:grpSpPr>
                  <a:xfrm>
                    <a:off x="6255286" y="1820437"/>
                    <a:ext cx="1325650" cy="1366600"/>
                    <a:chOff x="5227395" y="2860531"/>
                    <a:chExt cx="1325650" cy="1366600"/>
                  </a:xfrm>
                </p:grpSpPr>
                <p:sp>
                  <p:nvSpPr>
                    <p:cNvPr id="359" name="Hexagon 358"/>
                    <p:cNvSpPr/>
                    <p:nvPr/>
                  </p:nvSpPr>
                  <p:spPr>
                    <a:xfrm>
                      <a:off x="6050514" y="3093718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60" name="Hexagon 359"/>
                    <p:cNvSpPr/>
                    <p:nvPr/>
                  </p:nvSpPr>
                  <p:spPr>
                    <a:xfrm>
                      <a:off x="5641335" y="378663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61" name="Hexagon 360"/>
                    <p:cNvSpPr/>
                    <p:nvPr/>
                  </p:nvSpPr>
                  <p:spPr>
                    <a:xfrm>
                      <a:off x="5638954" y="332337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62" name="Hexagon 361"/>
                    <p:cNvSpPr/>
                    <p:nvPr/>
                  </p:nvSpPr>
                  <p:spPr>
                    <a:xfrm>
                      <a:off x="6051704" y="3555421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63" name="Hexagon 362"/>
                    <p:cNvSpPr/>
                    <p:nvPr/>
                  </p:nvSpPr>
                  <p:spPr>
                    <a:xfrm>
                      <a:off x="5227395" y="309174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64" name="Hexagon 363"/>
                    <p:cNvSpPr/>
                    <p:nvPr/>
                  </p:nvSpPr>
                  <p:spPr>
                    <a:xfrm>
                      <a:off x="5640145" y="2860531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65" name="Hexagon 364"/>
                    <p:cNvSpPr/>
                    <p:nvPr/>
                  </p:nvSpPr>
                  <p:spPr>
                    <a:xfrm>
                      <a:off x="5229776" y="3557802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</p:grpSp>
              <p:grpSp>
                <p:nvGrpSpPr>
                  <p:cNvPr id="319" name="Group 318"/>
                  <p:cNvGrpSpPr/>
                  <p:nvPr/>
                </p:nvGrpSpPr>
                <p:grpSpPr>
                  <a:xfrm>
                    <a:off x="5019632" y="1589219"/>
                    <a:ext cx="1325650" cy="1366600"/>
                    <a:chOff x="5227395" y="2860531"/>
                    <a:chExt cx="1325650" cy="1366600"/>
                  </a:xfrm>
                </p:grpSpPr>
                <p:sp>
                  <p:nvSpPr>
                    <p:cNvPr id="352" name="Hexagon 351"/>
                    <p:cNvSpPr/>
                    <p:nvPr/>
                  </p:nvSpPr>
                  <p:spPr>
                    <a:xfrm>
                      <a:off x="6050514" y="3093718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53" name="Hexagon 352"/>
                    <p:cNvSpPr/>
                    <p:nvPr/>
                  </p:nvSpPr>
                  <p:spPr>
                    <a:xfrm>
                      <a:off x="5641335" y="378663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54" name="Hexagon 353"/>
                    <p:cNvSpPr/>
                    <p:nvPr/>
                  </p:nvSpPr>
                  <p:spPr>
                    <a:xfrm>
                      <a:off x="5638954" y="332337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55" name="Hexagon 354"/>
                    <p:cNvSpPr/>
                    <p:nvPr/>
                  </p:nvSpPr>
                  <p:spPr>
                    <a:xfrm>
                      <a:off x="6051704" y="3555421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56" name="Hexagon 355"/>
                    <p:cNvSpPr/>
                    <p:nvPr/>
                  </p:nvSpPr>
                  <p:spPr>
                    <a:xfrm>
                      <a:off x="5227395" y="309174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57" name="Hexagon 356"/>
                    <p:cNvSpPr/>
                    <p:nvPr/>
                  </p:nvSpPr>
                  <p:spPr>
                    <a:xfrm>
                      <a:off x="5640145" y="2860531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58" name="Hexagon 357"/>
                    <p:cNvSpPr/>
                    <p:nvPr/>
                  </p:nvSpPr>
                  <p:spPr>
                    <a:xfrm>
                      <a:off x="5229776" y="3557802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</p:grpSp>
              <p:grpSp>
                <p:nvGrpSpPr>
                  <p:cNvPr id="320" name="Group 319"/>
                  <p:cNvGrpSpPr/>
                  <p:nvPr/>
                </p:nvGrpSpPr>
                <p:grpSpPr>
                  <a:xfrm>
                    <a:off x="4611787" y="3673755"/>
                    <a:ext cx="1325650" cy="1366600"/>
                    <a:chOff x="5227395" y="2860531"/>
                    <a:chExt cx="1325650" cy="1366600"/>
                  </a:xfrm>
                </p:grpSpPr>
                <p:sp>
                  <p:nvSpPr>
                    <p:cNvPr id="345" name="Hexagon 344"/>
                    <p:cNvSpPr/>
                    <p:nvPr/>
                  </p:nvSpPr>
                  <p:spPr>
                    <a:xfrm>
                      <a:off x="6050514" y="3093718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46" name="Hexagon 345"/>
                    <p:cNvSpPr/>
                    <p:nvPr/>
                  </p:nvSpPr>
                  <p:spPr>
                    <a:xfrm>
                      <a:off x="5641335" y="378663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47" name="Hexagon 346"/>
                    <p:cNvSpPr/>
                    <p:nvPr/>
                  </p:nvSpPr>
                  <p:spPr>
                    <a:xfrm>
                      <a:off x="5638954" y="332337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48" name="Hexagon 347"/>
                    <p:cNvSpPr/>
                    <p:nvPr/>
                  </p:nvSpPr>
                  <p:spPr>
                    <a:xfrm>
                      <a:off x="6051704" y="3555421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49" name="Hexagon 348"/>
                    <p:cNvSpPr/>
                    <p:nvPr/>
                  </p:nvSpPr>
                  <p:spPr>
                    <a:xfrm>
                      <a:off x="5227395" y="309174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50" name="Hexagon 349"/>
                    <p:cNvSpPr/>
                    <p:nvPr/>
                  </p:nvSpPr>
                  <p:spPr>
                    <a:xfrm>
                      <a:off x="5640145" y="2860531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51" name="Hexagon 350"/>
                    <p:cNvSpPr/>
                    <p:nvPr/>
                  </p:nvSpPr>
                  <p:spPr>
                    <a:xfrm>
                      <a:off x="5229776" y="3557802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</p:grpSp>
              <p:grpSp>
                <p:nvGrpSpPr>
                  <p:cNvPr id="321" name="Group 320"/>
                  <p:cNvGrpSpPr/>
                  <p:nvPr/>
                </p:nvGrpSpPr>
                <p:grpSpPr>
                  <a:xfrm>
                    <a:off x="5849481" y="3905468"/>
                    <a:ext cx="1325650" cy="1366600"/>
                    <a:chOff x="5227395" y="2860531"/>
                    <a:chExt cx="1325650" cy="1366600"/>
                  </a:xfrm>
                </p:grpSpPr>
                <p:sp>
                  <p:nvSpPr>
                    <p:cNvPr id="338" name="Hexagon 337"/>
                    <p:cNvSpPr/>
                    <p:nvPr/>
                  </p:nvSpPr>
                  <p:spPr>
                    <a:xfrm>
                      <a:off x="6050514" y="3093718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39" name="Hexagon 338"/>
                    <p:cNvSpPr/>
                    <p:nvPr/>
                  </p:nvSpPr>
                  <p:spPr>
                    <a:xfrm>
                      <a:off x="5641335" y="378663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40" name="Hexagon 339"/>
                    <p:cNvSpPr/>
                    <p:nvPr/>
                  </p:nvSpPr>
                  <p:spPr>
                    <a:xfrm>
                      <a:off x="5638954" y="332337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41" name="Hexagon 340"/>
                    <p:cNvSpPr/>
                    <p:nvPr/>
                  </p:nvSpPr>
                  <p:spPr>
                    <a:xfrm>
                      <a:off x="6051704" y="3555421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42" name="Hexagon 341"/>
                    <p:cNvSpPr/>
                    <p:nvPr/>
                  </p:nvSpPr>
                  <p:spPr>
                    <a:xfrm>
                      <a:off x="5227395" y="309174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43" name="Hexagon 342"/>
                    <p:cNvSpPr/>
                    <p:nvPr/>
                  </p:nvSpPr>
                  <p:spPr>
                    <a:xfrm>
                      <a:off x="5640145" y="2860531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44" name="Hexagon 343"/>
                    <p:cNvSpPr/>
                    <p:nvPr/>
                  </p:nvSpPr>
                  <p:spPr>
                    <a:xfrm>
                      <a:off x="5229776" y="3557802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</p:grpSp>
              <p:grpSp>
                <p:nvGrpSpPr>
                  <p:cNvPr id="322" name="Group 321"/>
                  <p:cNvGrpSpPr/>
                  <p:nvPr/>
                </p:nvGrpSpPr>
                <p:grpSpPr>
                  <a:xfrm>
                    <a:off x="4198762" y="2514747"/>
                    <a:ext cx="1325650" cy="1366600"/>
                    <a:chOff x="5227395" y="2860531"/>
                    <a:chExt cx="1325650" cy="1366600"/>
                  </a:xfrm>
                </p:grpSpPr>
                <p:sp>
                  <p:nvSpPr>
                    <p:cNvPr id="331" name="Hexagon 330"/>
                    <p:cNvSpPr/>
                    <p:nvPr/>
                  </p:nvSpPr>
                  <p:spPr>
                    <a:xfrm>
                      <a:off x="6050514" y="3093718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32" name="Hexagon 331"/>
                    <p:cNvSpPr/>
                    <p:nvPr/>
                  </p:nvSpPr>
                  <p:spPr>
                    <a:xfrm>
                      <a:off x="5641335" y="378663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33" name="Hexagon 332"/>
                    <p:cNvSpPr/>
                    <p:nvPr/>
                  </p:nvSpPr>
                  <p:spPr>
                    <a:xfrm>
                      <a:off x="5638954" y="332337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34" name="Hexagon 333"/>
                    <p:cNvSpPr/>
                    <p:nvPr/>
                  </p:nvSpPr>
                  <p:spPr>
                    <a:xfrm>
                      <a:off x="6051704" y="3555421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35" name="Hexagon 334"/>
                    <p:cNvSpPr/>
                    <p:nvPr/>
                  </p:nvSpPr>
                  <p:spPr>
                    <a:xfrm>
                      <a:off x="5227395" y="309174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36" name="Hexagon 335"/>
                    <p:cNvSpPr/>
                    <p:nvPr/>
                  </p:nvSpPr>
                  <p:spPr>
                    <a:xfrm>
                      <a:off x="5640145" y="2860531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37" name="Hexagon 336"/>
                    <p:cNvSpPr/>
                    <p:nvPr/>
                  </p:nvSpPr>
                  <p:spPr>
                    <a:xfrm>
                      <a:off x="5229776" y="3557802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</p:grpSp>
              <p:grpSp>
                <p:nvGrpSpPr>
                  <p:cNvPr id="323" name="Group 322"/>
                  <p:cNvGrpSpPr/>
                  <p:nvPr/>
                </p:nvGrpSpPr>
                <p:grpSpPr>
                  <a:xfrm>
                    <a:off x="6669925" y="2978273"/>
                    <a:ext cx="1325650" cy="1366600"/>
                    <a:chOff x="5227395" y="2860531"/>
                    <a:chExt cx="1325650" cy="1366600"/>
                  </a:xfrm>
                </p:grpSpPr>
                <p:sp>
                  <p:nvSpPr>
                    <p:cNvPr id="324" name="Hexagon 323"/>
                    <p:cNvSpPr/>
                    <p:nvPr/>
                  </p:nvSpPr>
                  <p:spPr>
                    <a:xfrm>
                      <a:off x="6050514" y="3093718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25" name="Hexagon 324"/>
                    <p:cNvSpPr/>
                    <p:nvPr/>
                  </p:nvSpPr>
                  <p:spPr>
                    <a:xfrm>
                      <a:off x="5641335" y="378663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26" name="Hexagon 325"/>
                    <p:cNvSpPr/>
                    <p:nvPr/>
                  </p:nvSpPr>
                  <p:spPr>
                    <a:xfrm>
                      <a:off x="5638954" y="332337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27" name="Hexagon 326"/>
                    <p:cNvSpPr/>
                    <p:nvPr/>
                  </p:nvSpPr>
                  <p:spPr>
                    <a:xfrm>
                      <a:off x="6051704" y="3555421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28" name="Hexagon 327"/>
                    <p:cNvSpPr/>
                    <p:nvPr/>
                  </p:nvSpPr>
                  <p:spPr>
                    <a:xfrm>
                      <a:off x="5227395" y="309174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29" name="Hexagon 328"/>
                    <p:cNvSpPr/>
                    <p:nvPr/>
                  </p:nvSpPr>
                  <p:spPr>
                    <a:xfrm>
                      <a:off x="5640145" y="2860531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30" name="Hexagon 329"/>
                    <p:cNvSpPr/>
                    <p:nvPr/>
                  </p:nvSpPr>
                  <p:spPr>
                    <a:xfrm>
                      <a:off x="5229776" y="3557802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</p:grpSp>
            </p:grpSp>
            <p:grpSp>
              <p:nvGrpSpPr>
                <p:cNvPr id="82" name="Group 81"/>
                <p:cNvGrpSpPr/>
                <p:nvPr/>
              </p:nvGrpSpPr>
              <p:grpSpPr>
                <a:xfrm>
                  <a:off x="1319986" y="3210623"/>
                  <a:ext cx="3796813" cy="3682849"/>
                  <a:chOff x="4198762" y="1589219"/>
                  <a:chExt cx="3796813" cy="3682849"/>
                </a:xfrm>
              </p:grpSpPr>
              <p:grpSp>
                <p:nvGrpSpPr>
                  <p:cNvPr id="261" name="Group 260"/>
                  <p:cNvGrpSpPr/>
                  <p:nvPr/>
                </p:nvGrpSpPr>
                <p:grpSpPr>
                  <a:xfrm>
                    <a:off x="5433175" y="2745700"/>
                    <a:ext cx="1325650" cy="1366600"/>
                    <a:chOff x="5227395" y="2860531"/>
                    <a:chExt cx="1325650" cy="1366600"/>
                  </a:xfrm>
                </p:grpSpPr>
                <p:sp>
                  <p:nvSpPr>
                    <p:cNvPr id="310" name="Hexagon 309"/>
                    <p:cNvSpPr/>
                    <p:nvPr/>
                  </p:nvSpPr>
                  <p:spPr>
                    <a:xfrm>
                      <a:off x="6050514" y="3093718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11" name="Hexagon 310"/>
                    <p:cNvSpPr/>
                    <p:nvPr/>
                  </p:nvSpPr>
                  <p:spPr>
                    <a:xfrm>
                      <a:off x="5641335" y="378663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12" name="Hexagon 311"/>
                    <p:cNvSpPr/>
                    <p:nvPr/>
                  </p:nvSpPr>
                  <p:spPr>
                    <a:xfrm>
                      <a:off x="5638954" y="332337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13" name="Hexagon 312"/>
                    <p:cNvSpPr/>
                    <p:nvPr/>
                  </p:nvSpPr>
                  <p:spPr>
                    <a:xfrm>
                      <a:off x="6051704" y="3555421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14" name="Hexagon 313"/>
                    <p:cNvSpPr/>
                    <p:nvPr/>
                  </p:nvSpPr>
                  <p:spPr>
                    <a:xfrm>
                      <a:off x="5227395" y="309174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15" name="Hexagon 314"/>
                    <p:cNvSpPr/>
                    <p:nvPr/>
                  </p:nvSpPr>
                  <p:spPr>
                    <a:xfrm>
                      <a:off x="5640145" y="2860531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16" name="Hexagon 315"/>
                    <p:cNvSpPr/>
                    <p:nvPr/>
                  </p:nvSpPr>
                  <p:spPr>
                    <a:xfrm>
                      <a:off x="5229776" y="3557802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</p:grpSp>
              <p:grpSp>
                <p:nvGrpSpPr>
                  <p:cNvPr id="262" name="Group 261"/>
                  <p:cNvGrpSpPr/>
                  <p:nvPr/>
                </p:nvGrpSpPr>
                <p:grpSpPr>
                  <a:xfrm>
                    <a:off x="6255286" y="1820437"/>
                    <a:ext cx="1325650" cy="1366600"/>
                    <a:chOff x="5227395" y="2860531"/>
                    <a:chExt cx="1325650" cy="1366600"/>
                  </a:xfrm>
                </p:grpSpPr>
                <p:sp>
                  <p:nvSpPr>
                    <p:cNvPr id="303" name="Hexagon 302"/>
                    <p:cNvSpPr/>
                    <p:nvPr/>
                  </p:nvSpPr>
                  <p:spPr>
                    <a:xfrm>
                      <a:off x="6050514" y="3093718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04" name="Hexagon 303"/>
                    <p:cNvSpPr/>
                    <p:nvPr/>
                  </p:nvSpPr>
                  <p:spPr>
                    <a:xfrm>
                      <a:off x="5641335" y="378663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05" name="Hexagon 304"/>
                    <p:cNvSpPr/>
                    <p:nvPr/>
                  </p:nvSpPr>
                  <p:spPr>
                    <a:xfrm>
                      <a:off x="5638954" y="332337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06" name="Hexagon 305"/>
                    <p:cNvSpPr/>
                    <p:nvPr/>
                  </p:nvSpPr>
                  <p:spPr>
                    <a:xfrm>
                      <a:off x="6051704" y="3555421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07" name="Hexagon 306"/>
                    <p:cNvSpPr/>
                    <p:nvPr/>
                  </p:nvSpPr>
                  <p:spPr>
                    <a:xfrm>
                      <a:off x="5227395" y="309174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08" name="Hexagon 307"/>
                    <p:cNvSpPr/>
                    <p:nvPr/>
                  </p:nvSpPr>
                  <p:spPr>
                    <a:xfrm>
                      <a:off x="5640145" y="2860531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09" name="Hexagon 308"/>
                    <p:cNvSpPr/>
                    <p:nvPr/>
                  </p:nvSpPr>
                  <p:spPr>
                    <a:xfrm>
                      <a:off x="5229776" y="3557802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</p:grpSp>
              <p:grpSp>
                <p:nvGrpSpPr>
                  <p:cNvPr id="263" name="Group 262"/>
                  <p:cNvGrpSpPr/>
                  <p:nvPr/>
                </p:nvGrpSpPr>
                <p:grpSpPr>
                  <a:xfrm>
                    <a:off x="5019632" y="1589219"/>
                    <a:ext cx="1325650" cy="1366600"/>
                    <a:chOff x="5227395" y="2860531"/>
                    <a:chExt cx="1325650" cy="1366600"/>
                  </a:xfrm>
                </p:grpSpPr>
                <p:sp>
                  <p:nvSpPr>
                    <p:cNvPr id="296" name="Hexagon 295"/>
                    <p:cNvSpPr/>
                    <p:nvPr/>
                  </p:nvSpPr>
                  <p:spPr>
                    <a:xfrm>
                      <a:off x="6050514" y="3093718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297" name="Hexagon 296"/>
                    <p:cNvSpPr/>
                    <p:nvPr/>
                  </p:nvSpPr>
                  <p:spPr>
                    <a:xfrm>
                      <a:off x="5641335" y="378663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298" name="Hexagon 297"/>
                    <p:cNvSpPr/>
                    <p:nvPr/>
                  </p:nvSpPr>
                  <p:spPr>
                    <a:xfrm>
                      <a:off x="5638954" y="332337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299" name="Hexagon 298"/>
                    <p:cNvSpPr/>
                    <p:nvPr/>
                  </p:nvSpPr>
                  <p:spPr>
                    <a:xfrm>
                      <a:off x="6051704" y="3555421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00" name="Hexagon 299"/>
                    <p:cNvSpPr/>
                    <p:nvPr/>
                  </p:nvSpPr>
                  <p:spPr>
                    <a:xfrm>
                      <a:off x="5227395" y="309174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01" name="Hexagon 300"/>
                    <p:cNvSpPr/>
                    <p:nvPr/>
                  </p:nvSpPr>
                  <p:spPr>
                    <a:xfrm>
                      <a:off x="5640145" y="2860531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02" name="Hexagon 301"/>
                    <p:cNvSpPr/>
                    <p:nvPr/>
                  </p:nvSpPr>
                  <p:spPr>
                    <a:xfrm>
                      <a:off x="5229776" y="3557802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</p:grpSp>
              <p:grpSp>
                <p:nvGrpSpPr>
                  <p:cNvPr id="264" name="Group 263"/>
                  <p:cNvGrpSpPr/>
                  <p:nvPr/>
                </p:nvGrpSpPr>
                <p:grpSpPr>
                  <a:xfrm>
                    <a:off x="4611787" y="3673755"/>
                    <a:ext cx="1325650" cy="1366600"/>
                    <a:chOff x="5227395" y="2860531"/>
                    <a:chExt cx="1325650" cy="1366600"/>
                  </a:xfrm>
                </p:grpSpPr>
                <p:sp>
                  <p:nvSpPr>
                    <p:cNvPr id="289" name="Hexagon 288"/>
                    <p:cNvSpPr/>
                    <p:nvPr/>
                  </p:nvSpPr>
                  <p:spPr>
                    <a:xfrm>
                      <a:off x="6050514" y="3093718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290" name="Hexagon 289"/>
                    <p:cNvSpPr/>
                    <p:nvPr/>
                  </p:nvSpPr>
                  <p:spPr>
                    <a:xfrm>
                      <a:off x="5641335" y="378663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291" name="Hexagon 290"/>
                    <p:cNvSpPr/>
                    <p:nvPr/>
                  </p:nvSpPr>
                  <p:spPr>
                    <a:xfrm>
                      <a:off x="5638954" y="332337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292" name="Hexagon 291"/>
                    <p:cNvSpPr/>
                    <p:nvPr/>
                  </p:nvSpPr>
                  <p:spPr>
                    <a:xfrm>
                      <a:off x="6051704" y="3555421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293" name="Hexagon 292"/>
                    <p:cNvSpPr/>
                    <p:nvPr/>
                  </p:nvSpPr>
                  <p:spPr>
                    <a:xfrm>
                      <a:off x="5227395" y="309174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294" name="Hexagon 293"/>
                    <p:cNvSpPr/>
                    <p:nvPr/>
                  </p:nvSpPr>
                  <p:spPr>
                    <a:xfrm>
                      <a:off x="5640145" y="2860531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295" name="Hexagon 294"/>
                    <p:cNvSpPr/>
                    <p:nvPr/>
                  </p:nvSpPr>
                  <p:spPr>
                    <a:xfrm>
                      <a:off x="5229776" y="3557802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</p:grpSp>
              <p:grpSp>
                <p:nvGrpSpPr>
                  <p:cNvPr id="265" name="Group 264"/>
                  <p:cNvGrpSpPr/>
                  <p:nvPr/>
                </p:nvGrpSpPr>
                <p:grpSpPr>
                  <a:xfrm>
                    <a:off x="5849481" y="3905468"/>
                    <a:ext cx="1325650" cy="1366600"/>
                    <a:chOff x="5227395" y="2860531"/>
                    <a:chExt cx="1325650" cy="1366600"/>
                  </a:xfrm>
                </p:grpSpPr>
                <p:sp>
                  <p:nvSpPr>
                    <p:cNvPr id="282" name="Hexagon 281"/>
                    <p:cNvSpPr/>
                    <p:nvPr/>
                  </p:nvSpPr>
                  <p:spPr>
                    <a:xfrm>
                      <a:off x="6050514" y="3093718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283" name="Hexagon 282"/>
                    <p:cNvSpPr/>
                    <p:nvPr/>
                  </p:nvSpPr>
                  <p:spPr>
                    <a:xfrm>
                      <a:off x="5641335" y="378663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284" name="Hexagon 283"/>
                    <p:cNvSpPr/>
                    <p:nvPr/>
                  </p:nvSpPr>
                  <p:spPr>
                    <a:xfrm>
                      <a:off x="5638954" y="332337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285" name="Hexagon 284"/>
                    <p:cNvSpPr/>
                    <p:nvPr/>
                  </p:nvSpPr>
                  <p:spPr>
                    <a:xfrm>
                      <a:off x="6051704" y="3555421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286" name="Hexagon 285"/>
                    <p:cNvSpPr/>
                    <p:nvPr/>
                  </p:nvSpPr>
                  <p:spPr>
                    <a:xfrm>
                      <a:off x="5227395" y="309174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287" name="Hexagon 286"/>
                    <p:cNvSpPr/>
                    <p:nvPr/>
                  </p:nvSpPr>
                  <p:spPr>
                    <a:xfrm>
                      <a:off x="5640145" y="2860531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288" name="Hexagon 287"/>
                    <p:cNvSpPr/>
                    <p:nvPr/>
                  </p:nvSpPr>
                  <p:spPr>
                    <a:xfrm>
                      <a:off x="5229776" y="3557802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</p:grpSp>
              <p:grpSp>
                <p:nvGrpSpPr>
                  <p:cNvPr id="266" name="Group 265"/>
                  <p:cNvGrpSpPr/>
                  <p:nvPr/>
                </p:nvGrpSpPr>
                <p:grpSpPr>
                  <a:xfrm>
                    <a:off x="4198762" y="2514747"/>
                    <a:ext cx="1325650" cy="1366600"/>
                    <a:chOff x="5227395" y="2860531"/>
                    <a:chExt cx="1325650" cy="1366600"/>
                  </a:xfrm>
                </p:grpSpPr>
                <p:sp>
                  <p:nvSpPr>
                    <p:cNvPr id="275" name="Hexagon 274"/>
                    <p:cNvSpPr/>
                    <p:nvPr/>
                  </p:nvSpPr>
                  <p:spPr>
                    <a:xfrm>
                      <a:off x="6050514" y="3093718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276" name="Hexagon 275"/>
                    <p:cNvSpPr/>
                    <p:nvPr/>
                  </p:nvSpPr>
                  <p:spPr>
                    <a:xfrm>
                      <a:off x="5641335" y="378663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277" name="Hexagon 276"/>
                    <p:cNvSpPr/>
                    <p:nvPr/>
                  </p:nvSpPr>
                  <p:spPr>
                    <a:xfrm>
                      <a:off x="5638954" y="332337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278" name="Hexagon 277"/>
                    <p:cNvSpPr/>
                    <p:nvPr/>
                  </p:nvSpPr>
                  <p:spPr>
                    <a:xfrm>
                      <a:off x="6051704" y="3555421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279" name="Hexagon 278"/>
                    <p:cNvSpPr/>
                    <p:nvPr/>
                  </p:nvSpPr>
                  <p:spPr>
                    <a:xfrm>
                      <a:off x="5227395" y="309174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280" name="Hexagon 279"/>
                    <p:cNvSpPr/>
                    <p:nvPr/>
                  </p:nvSpPr>
                  <p:spPr>
                    <a:xfrm>
                      <a:off x="5640145" y="2860531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281" name="Hexagon 280"/>
                    <p:cNvSpPr/>
                    <p:nvPr/>
                  </p:nvSpPr>
                  <p:spPr>
                    <a:xfrm>
                      <a:off x="5229776" y="3557802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</p:grpSp>
              <p:grpSp>
                <p:nvGrpSpPr>
                  <p:cNvPr id="267" name="Group 266"/>
                  <p:cNvGrpSpPr/>
                  <p:nvPr/>
                </p:nvGrpSpPr>
                <p:grpSpPr>
                  <a:xfrm>
                    <a:off x="6669925" y="2978273"/>
                    <a:ext cx="1325650" cy="1366600"/>
                    <a:chOff x="5227395" y="2860531"/>
                    <a:chExt cx="1325650" cy="1366600"/>
                  </a:xfrm>
                </p:grpSpPr>
                <p:sp>
                  <p:nvSpPr>
                    <p:cNvPr id="268" name="Hexagon 267"/>
                    <p:cNvSpPr/>
                    <p:nvPr/>
                  </p:nvSpPr>
                  <p:spPr>
                    <a:xfrm>
                      <a:off x="6050514" y="3093718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269" name="Hexagon 268"/>
                    <p:cNvSpPr/>
                    <p:nvPr/>
                  </p:nvSpPr>
                  <p:spPr>
                    <a:xfrm>
                      <a:off x="5641335" y="378663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270" name="Hexagon 269"/>
                    <p:cNvSpPr/>
                    <p:nvPr/>
                  </p:nvSpPr>
                  <p:spPr>
                    <a:xfrm>
                      <a:off x="5638954" y="332337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271" name="Hexagon 270"/>
                    <p:cNvSpPr/>
                    <p:nvPr/>
                  </p:nvSpPr>
                  <p:spPr>
                    <a:xfrm>
                      <a:off x="6051704" y="3555421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272" name="Hexagon 271"/>
                    <p:cNvSpPr/>
                    <p:nvPr/>
                  </p:nvSpPr>
                  <p:spPr>
                    <a:xfrm>
                      <a:off x="5227395" y="309174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273" name="Hexagon 272"/>
                    <p:cNvSpPr/>
                    <p:nvPr/>
                  </p:nvSpPr>
                  <p:spPr>
                    <a:xfrm>
                      <a:off x="5640145" y="2860531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274" name="Hexagon 273"/>
                    <p:cNvSpPr/>
                    <p:nvPr/>
                  </p:nvSpPr>
                  <p:spPr>
                    <a:xfrm>
                      <a:off x="5229776" y="3557802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</p:grpSp>
            </p:grpSp>
            <p:grpSp>
              <p:nvGrpSpPr>
                <p:cNvPr id="83" name="Group 82"/>
                <p:cNvGrpSpPr/>
                <p:nvPr/>
              </p:nvGrpSpPr>
              <p:grpSpPr>
                <a:xfrm>
                  <a:off x="5430425" y="-34853"/>
                  <a:ext cx="1323269" cy="903752"/>
                  <a:chOff x="5229776" y="3323379"/>
                  <a:chExt cx="1323269" cy="903752"/>
                </a:xfrm>
              </p:grpSpPr>
              <p:sp>
                <p:nvSpPr>
                  <p:cNvPr id="257" name="Hexagon 256"/>
                  <p:cNvSpPr/>
                  <p:nvPr/>
                </p:nvSpPr>
                <p:spPr>
                  <a:xfrm>
                    <a:off x="5641335" y="3786639"/>
                    <a:ext cx="501341" cy="440492"/>
                  </a:xfrm>
                  <a:prstGeom prst="hexagon">
                    <a:avLst/>
                  </a:prstGeom>
                  <a:solidFill>
                    <a:schemeClr val="accent4">
                      <a:lumMod val="40000"/>
                      <a:lumOff val="60000"/>
                    </a:schemeClr>
                  </a:solidFill>
                  <a:ln w="12700">
                    <a:solidFill>
                      <a:schemeClr val="accent2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258" name="Hexagon 257"/>
                  <p:cNvSpPr/>
                  <p:nvPr/>
                </p:nvSpPr>
                <p:spPr>
                  <a:xfrm>
                    <a:off x="5638954" y="3323379"/>
                    <a:ext cx="501341" cy="440492"/>
                  </a:xfrm>
                  <a:prstGeom prst="hexagon">
                    <a:avLst/>
                  </a:prstGeom>
                  <a:solidFill>
                    <a:schemeClr val="accent4">
                      <a:lumMod val="40000"/>
                      <a:lumOff val="60000"/>
                    </a:schemeClr>
                  </a:solidFill>
                  <a:ln w="12700">
                    <a:solidFill>
                      <a:schemeClr val="accent2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259" name="Hexagon 258"/>
                  <p:cNvSpPr/>
                  <p:nvPr/>
                </p:nvSpPr>
                <p:spPr>
                  <a:xfrm>
                    <a:off x="6051704" y="3555421"/>
                    <a:ext cx="501341" cy="440492"/>
                  </a:xfrm>
                  <a:prstGeom prst="hexagon">
                    <a:avLst/>
                  </a:prstGeom>
                  <a:solidFill>
                    <a:schemeClr val="accent4">
                      <a:lumMod val="40000"/>
                      <a:lumOff val="60000"/>
                    </a:schemeClr>
                  </a:solidFill>
                  <a:ln w="12700">
                    <a:solidFill>
                      <a:schemeClr val="accent2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260" name="Hexagon 259"/>
                  <p:cNvSpPr/>
                  <p:nvPr/>
                </p:nvSpPr>
                <p:spPr>
                  <a:xfrm>
                    <a:off x="5229776" y="3557802"/>
                    <a:ext cx="501341" cy="440492"/>
                  </a:xfrm>
                  <a:prstGeom prst="hexagon">
                    <a:avLst/>
                  </a:prstGeom>
                  <a:solidFill>
                    <a:schemeClr val="accent4">
                      <a:lumMod val="40000"/>
                      <a:lumOff val="60000"/>
                    </a:schemeClr>
                  </a:solidFill>
                  <a:ln w="12700">
                    <a:solidFill>
                      <a:schemeClr val="accent2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</p:grpSp>
            <p:grpSp>
              <p:nvGrpSpPr>
                <p:cNvPr id="84" name="Group 83"/>
                <p:cNvGrpSpPr/>
                <p:nvPr/>
              </p:nvGrpSpPr>
              <p:grpSpPr>
                <a:xfrm>
                  <a:off x="4606656" y="430354"/>
                  <a:ext cx="1325650" cy="1366600"/>
                  <a:chOff x="5227395" y="2860531"/>
                  <a:chExt cx="1325650" cy="1366600"/>
                </a:xfrm>
              </p:grpSpPr>
              <p:sp>
                <p:nvSpPr>
                  <p:cNvPr id="250" name="Hexagon 249"/>
                  <p:cNvSpPr/>
                  <p:nvPr/>
                </p:nvSpPr>
                <p:spPr>
                  <a:xfrm>
                    <a:off x="6050514" y="3093718"/>
                    <a:ext cx="501341" cy="440492"/>
                  </a:xfrm>
                  <a:prstGeom prst="hexagon">
                    <a:avLst/>
                  </a:prstGeom>
                  <a:solidFill>
                    <a:schemeClr val="accent4">
                      <a:lumMod val="40000"/>
                      <a:lumOff val="60000"/>
                    </a:schemeClr>
                  </a:solidFill>
                  <a:ln w="12700">
                    <a:solidFill>
                      <a:schemeClr val="accent2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251" name="Hexagon 250"/>
                  <p:cNvSpPr/>
                  <p:nvPr/>
                </p:nvSpPr>
                <p:spPr>
                  <a:xfrm>
                    <a:off x="5641335" y="3786639"/>
                    <a:ext cx="501341" cy="440492"/>
                  </a:xfrm>
                  <a:prstGeom prst="hexagon">
                    <a:avLst/>
                  </a:prstGeom>
                  <a:solidFill>
                    <a:schemeClr val="accent4">
                      <a:lumMod val="40000"/>
                      <a:lumOff val="60000"/>
                    </a:schemeClr>
                  </a:solidFill>
                  <a:ln w="12700">
                    <a:solidFill>
                      <a:schemeClr val="accent2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252" name="Hexagon 251"/>
                  <p:cNvSpPr/>
                  <p:nvPr/>
                </p:nvSpPr>
                <p:spPr>
                  <a:xfrm>
                    <a:off x="5638954" y="3323379"/>
                    <a:ext cx="501341" cy="440492"/>
                  </a:xfrm>
                  <a:prstGeom prst="hexagon">
                    <a:avLst/>
                  </a:prstGeom>
                  <a:solidFill>
                    <a:schemeClr val="accent4">
                      <a:lumMod val="40000"/>
                      <a:lumOff val="60000"/>
                    </a:schemeClr>
                  </a:solidFill>
                  <a:ln w="12700">
                    <a:solidFill>
                      <a:schemeClr val="accent2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253" name="Hexagon 252"/>
                  <p:cNvSpPr/>
                  <p:nvPr/>
                </p:nvSpPr>
                <p:spPr>
                  <a:xfrm>
                    <a:off x="6051704" y="3555421"/>
                    <a:ext cx="501341" cy="440492"/>
                  </a:xfrm>
                  <a:prstGeom prst="hexagon">
                    <a:avLst/>
                  </a:prstGeom>
                  <a:solidFill>
                    <a:schemeClr val="accent4">
                      <a:lumMod val="40000"/>
                      <a:lumOff val="60000"/>
                    </a:schemeClr>
                  </a:solidFill>
                  <a:ln w="12700">
                    <a:solidFill>
                      <a:schemeClr val="accent2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254" name="Hexagon 253"/>
                  <p:cNvSpPr/>
                  <p:nvPr/>
                </p:nvSpPr>
                <p:spPr>
                  <a:xfrm>
                    <a:off x="5227395" y="3091749"/>
                    <a:ext cx="501341" cy="440492"/>
                  </a:xfrm>
                  <a:prstGeom prst="hexagon">
                    <a:avLst/>
                  </a:prstGeom>
                  <a:solidFill>
                    <a:schemeClr val="accent4">
                      <a:lumMod val="40000"/>
                      <a:lumOff val="60000"/>
                    </a:schemeClr>
                  </a:solidFill>
                  <a:ln w="12700">
                    <a:solidFill>
                      <a:schemeClr val="accent2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255" name="Hexagon 254"/>
                  <p:cNvSpPr/>
                  <p:nvPr/>
                </p:nvSpPr>
                <p:spPr>
                  <a:xfrm>
                    <a:off x="5640145" y="2860531"/>
                    <a:ext cx="501341" cy="440492"/>
                  </a:xfrm>
                  <a:prstGeom prst="hexagon">
                    <a:avLst/>
                  </a:prstGeom>
                  <a:solidFill>
                    <a:schemeClr val="accent4">
                      <a:lumMod val="40000"/>
                      <a:lumOff val="60000"/>
                    </a:schemeClr>
                  </a:solidFill>
                  <a:ln w="12700">
                    <a:solidFill>
                      <a:schemeClr val="accent2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256" name="Hexagon 255"/>
                  <p:cNvSpPr/>
                  <p:nvPr/>
                </p:nvSpPr>
                <p:spPr>
                  <a:xfrm>
                    <a:off x="5229776" y="3557802"/>
                    <a:ext cx="501341" cy="440492"/>
                  </a:xfrm>
                  <a:prstGeom prst="hexagon">
                    <a:avLst/>
                  </a:prstGeom>
                  <a:solidFill>
                    <a:schemeClr val="accent4">
                      <a:lumMod val="40000"/>
                      <a:lumOff val="60000"/>
                    </a:schemeClr>
                  </a:solidFill>
                  <a:ln w="12700">
                    <a:solidFill>
                      <a:schemeClr val="accent2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</p:grpSp>
            <p:grpSp>
              <p:nvGrpSpPr>
                <p:cNvPr id="85" name="Group 84"/>
                <p:cNvGrpSpPr/>
                <p:nvPr/>
              </p:nvGrpSpPr>
              <p:grpSpPr>
                <a:xfrm>
                  <a:off x="5844350" y="662067"/>
                  <a:ext cx="1325650" cy="1366600"/>
                  <a:chOff x="5227395" y="2860531"/>
                  <a:chExt cx="1325650" cy="1366600"/>
                </a:xfrm>
              </p:grpSpPr>
              <p:sp>
                <p:nvSpPr>
                  <p:cNvPr id="243" name="Hexagon 242"/>
                  <p:cNvSpPr/>
                  <p:nvPr/>
                </p:nvSpPr>
                <p:spPr>
                  <a:xfrm>
                    <a:off x="6050514" y="3093718"/>
                    <a:ext cx="501341" cy="440492"/>
                  </a:xfrm>
                  <a:prstGeom prst="hexagon">
                    <a:avLst/>
                  </a:prstGeom>
                  <a:solidFill>
                    <a:schemeClr val="accent4">
                      <a:lumMod val="40000"/>
                      <a:lumOff val="60000"/>
                    </a:schemeClr>
                  </a:solidFill>
                  <a:ln w="12700">
                    <a:solidFill>
                      <a:schemeClr val="accent2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244" name="Hexagon 243"/>
                  <p:cNvSpPr/>
                  <p:nvPr/>
                </p:nvSpPr>
                <p:spPr>
                  <a:xfrm>
                    <a:off x="5641335" y="3786639"/>
                    <a:ext cx="501341" cy="440492"/>
                  </a:xfrm>
                  <a:prstGeom prst="hexagon">
                    <a:avLst/>
                  </a:prstGeom>
                  <a:solidFill>
                    <a:schemeClr val="accent4">
                      <a:lumMod val="40000"/>
                      <a:lumOff val="60000"/>
                    </a:schemeClr>
                  </a:solidFill>
                  <a:ln w="12700">
                    <a:solidFill>
                      <a:schemeClr val="accent2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245" name="Hexagon 244"/>
                  <p:cNvSpPr/>
                  <p:nvPr/>
                </p:nvSpPr>
                <p:spPr>
                  <a:xfrm>
                    <a:off x="5638954" y="3323379"/>
                    <a:ext cx="501341" cy="440492"/>
                  </a:xfrm>
                  <a:prstGeom prst="hexagon">
                    <a:avLst/>
                  </a:prstGeom>
                  <a:solidFill>
                    <a:schemeClr val="accent4">
                      <a:lumMod val="40000"/>
                      <a:lumOff val="60000"/>
                    </a:schemeClr>
                  </a:solidFill>
                  <a:ln w="12700">
                    <a:solidFill>
                      <a:schemeClr val="accent2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246" name="Hexagon 245"/>
                  <p:cNvSpPr/>
                  <p:nvPr/>
                </p:nvSpPr>
                <p:spPr>
                  <a:xfrm>
                    <a:off x="6051704" y="3555421"/>
                    <a:ext cx="501341" cy="440492"/>
                  </a:xfrm>
                  <a:prstGeom prst="hexagon">
                    <a:avLst/>
                  </a:prstGeom>
                  <a:solidFill>
                    <a:schemeClr val="accent4">
                      <a:lumMod val="40000"/>
                      <a:lumOff val="60000"/>
                    </a:schemeClr>
                  </a:solidFill>
                  <a:ln w="12700">
                    <a:solidFill>
                      <a:schemeClr val="accent2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247" name="Hexagon 246"/>
                  <p:cNvSpPr/>
                  <p:nvPr/>
                </p:nvSpPr>
                <p:spPr>
                  <a:xfrm>
                    <a:off x="5227395" y="3091749"/>
                    <a:ext cx="501341" cy="440492"/>
                  </a:xfrm>
                  <a:prstGeom prst="hexagon">
                    <a:avLst/>
                  </a:prstGeom>
                  <a:solidFill>
                    <a:schemeClr val="accent4">
                      <a:lumMod val="40000"/>
                      <a:lumOff val="60000"/>
                    </a:schemeClr>
                  </a:solidFill>
                  <a:ln w="12700">
                    <a:solidFill>
                      <a:schemeClr val="accent2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248" name="Hexagon 247"/>
                  <p:cNvSpPr/>
                  <p:nvPr/>
                </p:nvSpPr>
                <p:spPr>
                  <a:xfrm>
                    <a:off x="5640145" y="2860531"/>
                    <a:ext cx="501341" cy="440492"/>
                  </a:xfrm>
                  <a:prstGeom prst="hexagon">
                    <a:avLst/>
                  </a:prstGeom>
                  <a:solidFill>
                    <a:schemeClr val="accent4">
                      <a:lumMod val="40000"/>
                      <a:lumOff val="60000"/>
                    </a:schemeClr>
                  </a:solidFill>
                  <a:ln w="12700">
                    <a:solidFill>
                      <a:schemeClr val="accent2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249" name="Hexagon 248"/>
                  <p:cNvSpPr/>
                  <p:nvPr/>
                </p:nvSpPr>
                <p:spPr>
                  <a:xfrm>
                    <a:off x="5229776" y="3557802"/>
                    <a:ext cx="501341" cy="440492"/>
                  </a:xfrm>
                  <a:prstGeom prst="hexagon">
                    <a:avLst/>
                  </a:prstGeom>
                  <a:solidFill>
                    <a:schemeClr val="accent4">
                      <a:lumMod val="40000"/>
                      <a:lumOff val="60000"/>
                    </a:schemeClr>
                  </a:solidFill>
                  <a:ln w="12700">
                    <a:solidFill>
                      <a:schemeClr val="accent2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</p:grpSp>
            <p:grpSp>
              <p:nvGrpSpPr>
                <p:cNvPr id="86" name="Group 85"/>
                <p:cNvGrpSpPr/>
                <p:nvPr/>
              </p:nvGrpSpPr>
              <p:grpSpPr>
                <a:xfrm>
                  <a:off x="4196012" y="-33764"/>
                  <a:ext cx="1323269" cy="671710"/>
                  <a:chOff x="5229776" y="3555421"/>
                  <a:chExt cx="1323269" cy="671710"/>
                </a:xfrm>
              </p:grpSpPr>
              <p:sp>
                <p:nvSpPr>
                  <p:cNvPr id="240" name="Hexagon 239"/>
                  <p:cNvSpPr/>
                  <p:nvPr/>
                </p:nvSpPr>
                <p:spPr>
                  <a:xfrm>
                    <a:off x="5641335" y="3786639"/>
                    <a:ext cx="501341" cy="440492"/>
                  </a:xfrm>
                  <a:prstGeom prst="hexagon">
                    <a:avLst/>
                  </a:prstGeom>
                  <a:solidFill>
                    <a:schemeClr val="accent4">
                      <a:lumMod val="40000"/>
                      <a:lumOff val="60000"/>
                    </a:schemeClr>
                  </a:solidFill>
                  <a:ln w="12700">
                    <a:solidFill>
                      <a:schemeClr val="accent2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241" name="Hexagon 240"/>
                  <p:cNvSpPr/>
                  <p:nvPr/>
                </p:nvSpPr>
                <p:spPr>
                  <a:xfrm>
                    <a:off x="6051704" y="3555421"/>
                    <a:ext cx="501341" cy="440492"/>
                  </a:xfrm>
                  <a:prstGeom prst="hexagon">
                    <a:avLst/>
                  </a:prstGeom>
                  <a:solidFill>
                    <a:schemeClr val="accent4">
                      <a:lumMod val="40000"/>
                      <a:lumOff val="60000"/>
                    </a:schemeClr>
                  </a:solidFill>
                  <a:ln w="12700">
                    <a:solidFill>
                      <a:schemeClr val="accent2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242" name="Hexagon 241"/>
                  <p:cNvSpPr/>
                  <p:nvPr/>
                </p:nvSpPr>
                <p:spPr>
                  <a:xfrm>
                    <a:off x="5229776" y="3557802"/>
                    <a:ext cx="501341" cy="440492"/>
                  </a:xfrm>
                  <a:prstGeom prst="hexagon">
                    <a:avLst/>
                  </a:prstGeom>
                  <a:solidFill>
                    <a:schemeClr val="accent4">
                      <a:lumMod val="40000"/>
                      <a:lumOff val="60000"/>
                    </a:schemeClr>
                  </a:solidFill>
                  <a:ln w="12700">
                    <a:solidFill>
                      <a:schemeClr val="accent2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</p:grpSp>
            <p:grpSp>
              <p:nvGrpSpPr>
                <p:cNvPr id="87" name="Group 86"/>
                <p:cNvGrpSpPr/>
                <p:nvPr/>
              </p:nvGrpSpPr>
              <p:grpSpPr>
                <a:xfrm>
                  <a:off x="6664794" y="-33910"/>
                  <a:ext cx="1325650" cy="1135382"/>
                  <a:chOff x="5227395" y="3091749"/>
                  <a:chExt cx="1325650" cy="1135382"/>
                </a:xfrm>
              </p:grpSpPr>
              <p:sp>
                <p:nvSpPr>
                  <p:cNvPr id="234" name="Hexagon 233"/>
                  <p:cNvSpPr/>
                  <p:nvPr/>
                </p:nvSpPr>
                <p:spPr>
                  <a:xfrm>
                    <a:off x="6050514" y="3093718"/>
                    <a:ext cx="501341" cy="440492"/>
                  </a:xfrm>
                  <a:prstGeom prst="hexagon">
                    <a:avLst/>
                  </a:prstGeom>
                  <a:solidFill>
                    <a:schemeClr val="accent4">
                      <a:lumMod val="40000"/>
                      <a:lumOff val="60000"/>
                    </a:schemeClr>
                  </a:solidFill>
                  <a:ln w="12700">
                    <a:solidFill>
                      <a:schemeClr val="accent2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235" name="Hexagon 234"/>
                  <p:cNvSpPr/>
                  <p:nvPr/>
                </p:nvSpPr>
                <p:spPr>
                  <a:xfrm>
                    <a:off x="5641335" y="3786639"/>
                    <a:ext cx="501341" cy="440492"/>
                  </a:xfrm>
                  <a:prstGeom prst="hexagon">
                    <a:avLst/>
                  </a:prstGeom>
                  <a:solidFill>
                    <a:schemeClr val="accent4">
                      <a:lumMod val="40000"/>
                      <a:lumOff val="60000"/>
                    </a:schemeClr>
                  </a:solidFill>
                  <a:ln w="12700">
                    <a:solidFill>
                      <a:schemeClr val="accent2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236" name="Hexagon 235"/>
                  <p:cNvSpPr/>
                  <p:nvPr/>
                </p:nvSpPr>
                <p:spPr>
                  <a:xfrm>
                    <a:off x="5638954" y="3323379"/>
                    <a:ext cx="501341" cy="440492"/>
                  </a:xfrm>
                  <a:prstGeom prst="hexagon">
                    <a:avLst/>
                  </a:prstGeom>
                  <a:solidFill>
                    <a:schemeClr val="accent4">
                      <a:lumMod val="40000"/>
                      <a:lumOff val="60000"/>
                    </a:schemeClr>
                  </a:solidFill>
                  <a:ln w="12700">
                    <a:solidFill>
                      <a:schemeClr val="accent2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237" name="Hexagon 236"/>
                  <p:cNvSpPr/>
                  <p:nvPr/>
                </p:nvSpPr>
                <p:spPr>
                  <a:xfrm>
                    <a:off x="6051704" y="3555421"/>
                    <a:ext cx="501341" cy="440492"/>
                  </a:xfrm>
                  <a:prstGeom prst="hexagon">
                    <a:avLst/>
                  </a:prstGeom>
                  <a:solidFill>
                    <a:schemeClr val="accent4">
                      <a:lumMod val="40000"/>
                      <a:lumOff val="60000"/>
                    </a:schemeClr>
                  </a:solidFill>
                  <a:ln w="12700">
                    <a:solidFill>
                      <a:schemeClr val="accent2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238" name="Hexagon 237"/>
                  <p:cNvSpPr/>
                  <p:nvPr/>
                </p:nvSpPr>
                <p:spPr>
                  <a:xfrm>
                    <a:off x="5227395" y="3091749"/>
                    <a:ext cx="501341" cy="440492"/>
                  </a:xfrm>
                  <a:prstGeom prst="hexagon">
                    <a:avLst/>
                  </a:prstGeom>
                  <a:solidFill>
                    <a:schemeClr val="accent4">
                      <a:lumMod val="40000"/>
                      <a:lumOff val="60000"/>
                    </a:schemeClr>
                  </a:solidFill>
                  <a:ln w="12700">
                    <a:solidFill>
                      <a:schemeClr val="accent2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239" name="Hexagon 238"/>
                  <p:cNvSpPr/>
                  <p:nvPr/>
                </p:nvSpPr>
                <p:spPr>
                  <a:xfrm>
                    <a:off x="5229776" y="3557802"/>
                    <a:ext cx="501341" cy="440492"/>
                  </a:xfrm>
                  <a:prstGeom prst="hexagon">
                    <a:avLst/>
                  </a:prstGeom>
                  <a:solidFill>
                    <a:schemeClr val="accent4">
                      <a:lumMod val="40000"/>
                      <a:lumOff val="60000"/>
                    </a:schemeClr>
                  </a:solidFill>
                  <a:ln w="12700">
                    <a:solidFill>
                      <a:schemeClr val="accent2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</p:grpSp>
            <p:grpSp>
              <p:nvGrpSpPr>
                <p:cNvPr id="88" name="Group 87"/>
                <p:cNvGrpSpPr/>
                <p:nvPr/>
              </p:nvGrpSpPr>
              <p:grpSpPr>
                <a:xfrm>
                  <a:off x="7079595" y="-31996"/>
                  <a:ext cx="3796813" cy="3682849"/>
                  <a:chOff x="4198762" y="1589219"/>
                  <a:chExt cx="3796813" cy="3682849"/>
                </a:xfrm>
              </p:grpSpPr>
              <p:grpSp>
                <p:nvGrpSpPr>
                  <p:cNvPr id="178" name="Group 177"/>
                  <p:cNvGrpSpPr/>
                  <p:nvPr/>
                </p:nvGrpSpPr>
                <p:grpSpPr>
                  <a:xfrm>
                    <a:off x="5433175" y="2745700"/>
                    <a:ext cx="1325650" cy="1366600"/>
                    <a:chOff x="5227395" y="2860531"/>
                    <a:chExt cx="1325650" cy="1366600"/>
                  </a:xfrm>
                </p:grpSpPr>
                <p:sp>
                  <p:nvSpPr>
                    <p:cNvPr id="227" name="Hexagon 226"/>
                    <p:cNvSpPr/>
                    <p:nvPr/>
                  </p:nvSpPr>
                  <p:spPr>
                    <a:xfrm>
                      <a:off x="6050514" y="3093718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228" name="Hexagon 227"/>
                    <p:cNvSpPr/>
                    <p:nvPr/>
                  </p:nvSpPr>
                  <p:spPr>
                    <a:xfrm>
                      <a:off x="5641335" y="378663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229" name="Hexagon 228"/>
                    <p:cNvSpPr/>
                    <p:nvPr/>
                  </p:nvSpPr>
                  <p:spPr>
                    <a:xfrm>
                      <a:off x="5638954" y="332337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230" name="Hexagon 229"/>
                    <p:cNvSpPr/>
                    <p:nvPr/>
                  </p:nvSpPr>
                  <p:spPr>
                    <a:xfrm>
                      <a:off x="6051704" y="3555421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231" name="Hexagon 230"/>
                    <p:cNvSpPr/>
                    <p:nvPr/>
                  </p:nvSpPr>
                  <p:spPr>
                    <a:xfrm>
                      <a:off x="5227395" y="309174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232" name="Hexagon 231"/>
                    <p:cNvSpPr/>
                    <p:nvPr/>
                  </p:nvSpPr>
                  <p:spPr>
                    <a:xfrm>
                      <a:off x="5640145" y="2860531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233" name="Hexagon 232"/>
                    <p:cNvSpPr/>
                    <p:nvPr/>
                  </p:nvSpPr>
                  <p:spPr>
                    <a:xfrm>
                      <a:off x="5229776" y="3557802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</p:grpSp>
              <p:grpSp>
                <p:nvGrpSpPr>
                  <p:cNvPr id="179" name="Group 178"/>
                  <p:cNvGrpSpPr/>
                  <p:nvPr/>
                </p:nvGrpSpPr>
                <p:grpSpPr>
                  <a:xfrm>
                    <a:off x="6255286" y="1820437"/>
                    <a:ext cx="1325650" cy="1366600"/>
                    <a:chOff x="5227395" y="2860531"/>
                    <a:chExt cx="1325650" cy="1366600"/>
                  </a:xfrm>
                </p:grpSpPr>
                <p:sp>
                  <p:nvSpPr>
                    <p:cNvPr id="220" name="Hexagon 219"/>
                    <p:cNvSpPr/>
                    <p:nvPr/>
                  </p:nvSpPr>
                  <p:spPr>
                    <a:xfrm>
                      <a:off x="6050514" y="3093718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221" name="Hexagon 220"/>
                    <p:cNvSpPr/>
                    <p:nvPr/>
                  </p:nvSpPr>
                  <p:spPr>
                    <a:xfrm>
                      <a:off x="5641335" y="378663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222" name="Hexagon 221"/>
                    <p:cNvSpPr/>
                    <p:nvPr/>
                  </p:nvSpPr>
                  <p:spPr>
                    <a:xfrm>
                      <a:off x="5638954" y="332337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223" name="Hexagon 222"/>
                    <p:cNvSpPr/>
                    <p:nvPr/>
                  </p:nvSpPr>
                  <p:spPr>
                    <a:xfrm>
                      <a:off x="6051704" y="3555421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224" name="Hexagon 223"/>
                    <p:cNvSpPr/>
                    <p:nvPr/>
                  </p:nvSpPr>
                  <p:spPr>
                    <a:xfrm>
                      <a:off x="5227395" y="309174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225" name="Hexagon 224"/>
                    <p:cNvSpPr/>
                    <p:nvPr/>
                  </p:nvSpPr>
                  <p:spPr>
                    <a:xfrm>
                      <a:off x="5640145" y="2860531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226" name="Hexagon 225"/>
                    <p:cNvSpPr/>
                    <p:nvPr/>
                  </p:nvSpPr>
                  <p:spPr>
                    <a:xfrm>
                      <a:off x="5229776" y="3557802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</p:grpSp>
              <p:grpSp>
                <p:nvGrpSpPr>
                  <p:cNvPr id="180" name="Group 179"/>
                  <p:cNvGrpSpPr/>
                  <p:nvPr/>
                </p:nvGrpSpPr>
                <p:grpSpPr>
                  <a:xfrm>
                    <a:off x="5019632" y="1589219"/>
                    <a:ext cx="1325650" cy="1366600"/>
                    <a:chOff x="5227395" y="2860531"/>
                    <a:chExt cx="1325650" cy="1366600"/>
                  </a:xfrm>
                </p:grpSpPr>
                <p:sp>
                  <p:nvSpPr>
                    <p:cNvPr id="213" name="Hexagon 212"/>
                    <p:cNvSpPr/>
                    <p:nvPr/>
                  </p:nvSpPr>
                  <p:spPr>
                    <a:xfrm>
                      <a:off x="6050514" y="3093718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214" name="Hexagon 213"/>
                    <p:cNvSpPr/>
                    <p:nvPr/>
                  </p:nvSpPr>
                  <p:spPr>
                    <a:xfrm>
                      <a:off x="5641335" y="378663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215" name="Hexagon 214"/>
                    <p:cNvSpPr/>
                    <p:nvPr/>
                  </p:nvSpPr>
                  <p:spPr>
                    <a:xfrm>
                      <a:off x="5638954" y="332337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216" name="Hexagon 215"/>
                    <p:cNvSpPr/>
                    <p:nvPr/>
                  </p:nvSpPr>
                  <p:spPr>
                    <a:xfrm>
                      <a:off x="6051704" y="3555421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217" name="Hexagon 216"/>
                    <p:cNvSpPr/>
                    <p:nvPr/>
                  </p:nvSpPr>
                  <p:spPr>
                    <a:xfrm>
                      <a:off x="5227395" y="309174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218" name="Hexagon 217"/>
                    <p:cNvSpPr/>
                    <p:nvPr/>
                  </p:nvSpPr>
                  <p:spPr>
                    <a:xfrm>
                      <a:off x="5640145" y="2860531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219" name="Hexagon 218"/>
                    <p:cNvSpPr/>
                    <p:nvPr/>
                  </p:nvSpPr>
                  <p:spPr>
                    <a:xfrm>
                      <a:off x="5229776" y="3557802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</p:grpSp>
              <p:grpSp>
                <p:nvGrpSpPr>
                  <p:cNvPr id="181" name="Group 180"/>
                  <p:cNvGrpSpPr/>
                  <p:nvPr/>
                </p:nvGrpSpPr>
                <p:grpSpPr>
                  <a:xfrm>
                    <a:off x="4611787" y="3673755"/>
                    <a:ext cx="1325650" cy="1366600"/>
                    <a:chOff x="5227395" y="2860531"/>
                    <a:chExt cx="1325650" cy="1366600"/>
                  </a:xfrm>
                </p:grpSpPr>
                <p:sp>
                  <p:nvSpPr>
                    <p:cNvPr id="206" name="Hexagon 205"/>
                    <p:cNvSpPr/>
                    <p:nvPr/>
                  </p:nvSpPr>
                  <p:spPr>
                    <a:xfrm>
                      <a:off x="6050514" y="3093718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207" name="Hexagon 206"/>
                    <p:cNvSpPr/>
                    <p:nvPr/>
                  </p:nvSpPr>
                  <p:spPr>
                    <a:xfrm>
                      <a:off x="5641335" y="378663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208" name="Hexagon 207"/>
                    <p:cNvSpPr/>
                    <p:nvPr/>
                  </p:nvSpPr>
                  <p:spPr>
                    <a:xfrm>
                      <a:off x="5638954" y="332337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209" name="Hexagon 208"/>
                    <p:cNvSpPr/>
                    <p:nvPr/>
                  </p:nvSpPr>
                  <p:spPr>
                    <a:xfrm>
                      <a:off x="6051704" y="3555421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210" name="Hexagon 209"/>
                    <p:cNvSpPr/>
                    <p:nvPr/>
                  </p:nvSpPr>
                  <p:spPr>
                    <a:xfrm>
                      <a:off x="5227395" y="309174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211" name="Hexagon 210"/>
                    <p:cNvSpPr/>
                    <p:nvPr/>
                  </p:nvSpPr>
                  <p:spPr>
                    <a:xfrm>
                      <a:off x="5640145" y="2860531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212" name="Hexagon 211"/>
                    <p:cNvSpPr/>
                    <p:nvPr/>
                  </p:nvSpPr>
                  <p:spPr>
                    <a:xfrm>
                      <a:off x="5229776" y="3557802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</p:grpSp>
              <p:grpSp>
                <p:nvGrpSpPr>
                  <p:cNvPr id="182" name="Group 181"/>
                  <p:cNvGrpSpPr/>
                  <p:nvPr/>
                </p:nvGrpSpPr>
                <p:grpSpPr>
                  <a:xfrm>
                    <a:off x="5849481" y="3905468"/>
                    <a:ext cx="1325650" cy="1366600"/>
                    <a:chOff x="5227395" y="2860531"/>
                    <a:chExt cx="1325650" cy="1366600"/>
                  </a:xfrm>
                </p:grpSpPr>
                <p:sp>
                  <p:nvSpPr>
                    <p:cNvPr id="199" name="Hexagon 198"/>
                    <p:cNvSpPr/>
                    <p:nvPr/>
                  </p:nvSpPr>
                  <p:spPr>
                    <a:xfrm>
                      <a:off x="6050514" y="3093718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200" name="Hexagon 199"/>
                    <p:cNvSpPr/>
                    <p:nvPr/>
                  </p:nvSpPr>
                  <p:spPr>
                    <a:xfrm>
                      <a:off x="5641335" y="378663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201" name="Hexagon 200"/>
                    <p:cNvSpPr/>
                    <p:nvPr/>
                  </p:nvSpPr>
                  <p:spPr>
                    <a:xfrm>
                      <a:off x="5638954" y="332337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202" name="Hexagon 201"/>
                    <p:cNvSpPr/>
                    <p:nvPr/>
                  </p:nvSpPr>
                  <p:spPr>
                    <a:xfrm>
                      <a:off x="6051704" y="3555421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203" name="Hexagon 202"/>
                    <p:cNvSpPr/>
                    <p:nvPr/>
                  </p:nvSpPr>
                  <p:spPr>
                    <a:xfrm>
                      <a:off x="5227395" y="309174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204" name="Hexagon 203"/>
                    <p:cNvSpPr/>
                    <p:nvPr/>
                  </p:nvSpPr>
                  <p:spPr>
                    <a:xfrm>
                      <a:off x="5640145" y="2860531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205" name="Hexagon 204"/>
                    <p:cNvSpPr/>
                    <p:nvPr/>
                  </p:nvSpPr>
                  <p:spPr>
                    <a:xfrm>
                      <a:off x="5229776" y="3557802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</p:grpSp>
              <p:grpSp>
                <p:nvGrpSpPr>
                  <p:cNvPr id="183" name="Group 182"/>
                  <p:cNvGrpSpPr/>
                  <p:nvPr/>
                </p:nvGrpSpPr>
                <p:grpSpPr>
                  <a:xfrm>
                    <a:off x="4198762" y="2514747"/>
                    <a:ext cx="1325650" cy="1366600"/>
                    <a:chOff x="5227395" y="2860531"/>
                    <a:chExt cx="1325650" cy="1366600"/>
                  </a:xfrm>
                </p:grpSpPr>
                <p:sp>
                  <p:nvSpPr>
                    <p:cNvPr id="192" name="Hexagon 191"/>
                    <p:cNvSpPr/>
                    <p:nvPr/>
                  </p:nvSpPr>
                  <p:spPr>
                    <a:xfrm>
                      <a:off x="6050514" y="3093718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193" name="Hexagon 192"/>
                    <p:cNvSpPr/>
                    <p:nvPr/>
                  </p:nvSpPr>
                  <p:spPr>
                    <a:xfrm>
                      <a:off x="5641335" y="378663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194" name="Hexagon 193"/>
                    <p:cNvSpPr/>
                    <p:nvPr/>
                  </p:nvSpPr>
                  <p:spPr>
                    <a:xfrm>
                      <a:off x="5638954" y="332337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195" name="Hexagon 194"/>
                    <p:cNvSpPr/>
                    <p:nvPr/>
                  </p:nvSpPr>
                  <p:spPr>
                    <a:xfrm>
                      <a:off x="6051704" y="3555421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196" name="Hexagon 195"/>
                    <p:cNvSpPr/>
                    <p:nvPr/>
                  </p:nvSpPr>
                  <p:spPr>
                    <a:xfrm>
                      <a:off x="5227395" y="309174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197" name="Hexagon 196"/>
                    <p:cNvSpPr/>
                    <p:nvPr/>
                  </p:nvSpPr>
                  <p:spPr>
                    <a:xfrm>
                      <a:off x="5640145" y="2860531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198" name="Hexagon 197"/>
                    <p:cNvSpPr/>
                    <p:nvPr/>
                  </p:nvSpPr>
                  <p:spPr>
                    <a:xfrm>
                      <a:off x="5229776" y="3557802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</p:grpSp>
              <p:grpSp>
                <p:nvGrpSpPr>
                  <p:cNvPr id="184" name="Group 183"/>
                  <p:cNvGrpSpPr/>
                  <p:nvPr/>
                </p:nvGrpSpPr>
                <p:grpSpPr>
                  <a:xfrm>
                    <a:off x="6669925" y="2978273"/>
                    <a:ext cx="1325650" cy="1366600"/>
                    <a:chOff x="5227395" y="2860531"/>
                    <a:chExt cx="1325650" cy="1366600"/>
                  </a:xfrm>
                </p:grpSpPr>
                <p:sp>
                  <p:nvSpPr>
                    <p:cNvPr id="185" name="Hexagon 184"/>
                    <p:cNvSpPr/>
                    <p:nvPr/>
                  </p:nvSpPr>
                  <p:spPr>
                    <a:xfrm>
                      <a:off x="6050514" y="3093718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186" name="Hexagon 185"/>
                    <p:cNvSpPr/>
                    <p:nvPr/>
                  </p:nvSpPr>
                  <p:spPr>
                    <a:xfrm>
                      <a:off x="5641335" y="378663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187" name="Hexagon 186"/>
                    <p:cNvSpPr/>
                    <p:nvPr/>
                  </p:nvSpPr>
                  <p:spPr>
                    <a:xfrm>
                      <a:off x="5638954" y="332337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188" name="Hexagon 187"/>
                    <p:cNvSpPr/>
                    <p:nvPr/>
                  </p:nvSpPr>
                  <p:spPr>
                    <a:xfrm>
                      <a:off x="6051704" y="3555421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189" name="Hexagon 188"/>
                    <p:cNvSpPr/>
                    <p:nvPr/>
                  </p:nvSpPr>
                  <p:spPr>
                    <a:xfrm>
                      <a:off x="5227395" y="309174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190" name="Hexagon 189"/>
                    <p:cNvSpPr/>
                    <p:nvPr/>
                  </p:nvSpPr>
                  <p:spPr>
                    <a:xfrm>
                      <a:off x="5640145" y="2860531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191" name="Hexagon 190"/>
                    <p:cNvSpPr/>
                    <p:nvPr/>
                  </p:nvSpPr>
                  <p:spPr>
                    <a:xfrm>
                      <a:off x="5229776" y="3557802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</p:grpSp>
            </p:grpSp>
            <p:grpSp>
              <p:nvGrpSpPr>
                <p:cNvPr id="89" name="Group 88"/>
                <p:cNvGrpSpPr/>
                <p:nvPr/>
              </p:nvGrpSpPr>
              <p:grpSpPr>
                <a:xfrm>
                  <a:off x="7087075" y="3214990"/>
                  <a:ext cx="3796813" cy="3682849"/>
                  <a:chOff x="4198762" y="1589219"/>
                  <a:chExt cx="3796813" cy="3682849"/>
                </a:xfrm>
              </p:grpSpPr>
              <p:grpSp>
                <p:nvGrpSpPr>
                  <p:cNvPr id="122" name="Group 121"/>
                  <p:cNvGrpSpPr/>
                  <p:nvPr/>
                </p:nvGrpSpPr>
                <p:grpSpPr>
                  <a:xfrm>
                    <a:off x="5433175" y="2745700"/>
                    <a:ext cx="1325650" cy="1366600"/>
                    <a:chOff x="5227395" y="2860531"/>
                    <a:chExt cx="1325650" cy="1366600"/>
                  </a:xfrm>
                </p:grpSpPr>
                <p:sp>
                  <p:nvSpPr>
                    <p:cNvPr id="171" name="Hexagon 170"/>
                    <p:cNvSpPr/>
                    <p:nvPr/>
                  </p:nvSpPr>
                  <p:spPr>
                    <a:xfrm>
                      <a:off x="6050514" y="3093718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172" name="Hexagon 171"/>
                    <p:cNvSpPr/>
                    <p:nvPr/>
                  </p:nvSpPr>
                  <p:spPr>
                    <a:xfrm>
                      <a:off x="5641335" y="378663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173" name="Hexagon 172"/>
                    <p:cNvSpPr/>
                    <p:nvPr/>
                  </p:nvSpPr>
                  <p:spPr>
                    <a:xfrm>
                      <a:off x="5638954" y="332337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174" name="Hexagon 173"/>
                    <p:cNvSpPr/>
                    <p:nvPr/>
                  </p:nvSpPr>
                  <p:spPr>
                    <a:xfrm>
                      <a:off x="6051704" y="3555421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175" name="Hexagon 174"/>
                    <p:cNvSpPr/>
                    <p:nvPr/>
                  </p:nvSpPr>
                  <p:spPr>
                    <a:xfrm>
                      <a:off x="5227395" y="309174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176" name="Hexagon 175"/>
                    <p:cNvSpPr/>
                    <p:nvPr/>
                  </p:nvSpPr>
                  <p:spPr>
                    <a:xfrm>
                      <a:off x="5640145" y="2860531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177" name="Hexagon 176"/>
                    <p:cNvSpPr/>
                    <p:nvPr/>
                  </p:nvSpPr>
                  <p:spPr>
                    <a:xfrm>
                      <a:off x="5229776" y="3557802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</p:grpSp>
              <p:grpSp>
                <p:nvGrpSpPr>
                  <p:cNvPr id="123" name="Group 122"/>
                  <p:cNvGrpSpPr/>
                  <p:nvPr/>
                </p:nvGrpSpPr>
                <p:grpSpPr>
                  <a:xfrm>
                    <a:off x="6255286" y="1820437"/>
                    <a:ext cx="1325650" cy="1366600"/>
                    <a:chOff x="5227395" y="2860531"/>
                    <a:chExt cx="1325650" cy="1366600"/>
                  </a:xfrm>
                </p:grpSpPr>
                <p:sp>
                  <p:nvSpPr>
                    <p:cNvPr id="164" name="Hexagon 163"/>
                    <p:cNvSpPr/>
                    <p:nvPr/>
                  </p:nvSpPr>
                  <p:spPr>
                    <a:xfrm>
                      <a:off x="6050514" y="3093718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165" name="Hexagon 164"/>
                    <p:cNvSpPr/>
                    <p:nvPr/>
                  </p:nvSpPr>
                  <p:spPr>
                    <a:xfrm>
                      <a:off x="5641335" y="378663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166" name="Hexagon 165"/>
                    <p:cNvSpPr/>
                    <p:nvPr/>
                  </p:nvSpPr>
                  <p:spPr>
                    <a:xfrm>
                      <a:off x="5638954" y="332337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167" name="Hexagon 166"/>
                    <p:cNvSpPr/>
                    <p:nvPr/>
                  </p:nvSpPr>
                  <p:spPr>
                    <a:xfrm>
                      <a:off x="6051704" y="3555421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168" name="Hexagon 167"/>
                    <p:cNvSpPr/>
                    <p:nvPr/>
                  </p:nvSpPr>
                  <p:spPr>
                    <a:xfrm>
                      <a:off x="5227395" y="309174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169" name="Hexagon 168"/>
                    <p:cNvSpPr/>
                    <p:nvPr/>
                  </p:nvSpPr>
                  <p:spPr>
                    <a:xfrm>
                      <a:off x="5640145" y="2860531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170" name="Hexagon 169"/>
                    <p:cNvSpPr/>
                    <p:nvPr/>
                  </p:nvSpPr>
                  <p:spPr>
                    <a:xfrm>
                      <a:off x="5229776" y="3557802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</p:grpSp>
              <p:grpSp>
                <p:nvGrpSpPr>
                  <p:cNvPr id="124" name="Group 123"/>
                  <p:cNvGrpSpPr/>
                  <p:nvPr/>
                </p:nvGrpSpPr>
                <p:grpSpPr>
                  <a:xfrm>
                    <a:off x="5019632" y="1589219"/>
                    <a:ext cx="1325650" cy="1366600"/>
                    <a:chOff x="5227395" y="2860531"/>
                    <a:chExt cx="1325650" cy="1366600"/>
                  </a:xfrm>
                </p:grpSpPr>
                <p:sp>
                  <p:nvSpPr>
                    <p:cNvPr id="157" name="Hexagon 156"/>
                    <p:cNvSpPr/>
                    <p:nvPr/>
                  </p:nvSpPr>
                  <p:spPr>
                    <a:xfrm>
                      <a:off x="6050514" y="3093718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158" name="Hexagon 157"/>
                    <p:cNvSpPr/>
                    <p:nvPr/>
                  </p:nvSpPr>
                  <p:spPr>
                    <a:xfrm>
                      <a:off x="5641335" y="378663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159" name="Hexagon 158"/>
                    <p:cNvSpPr/>
                    <p:nvPr/>
                  </p:nvSpPr>
                  <p:spPr>
                    <a:xfrm>
                      <a:off x="5638954" y="332337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160" name="Hexagon 159"/>
                    <p:cNvSpPr/>
                    <p:nvPr/>
                  </p:nvSpPr>
                  <p:spPr>
                    <a:xfrm>
                      <a:off x="6051704" y="3555421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161" name="Hexagon 160"/>
                    <p:cNvSpPr/>
                    <p:nvPr/>
                  </p:nvSpPr>
                  <p:spPr>
                    <a:xfrm>
                      <a:off x="5227395" y="309174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162" name="Hexagon 161"/>
                    <p:cNvSpPr/>
                    <p:nvPr/>
                  </p:nvSpPr>
                  <p:spPr>
                    <a:xfrm>
                      <a:off x="5640145" y="2860531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163" name="Hexagon 162"/>
                    <p:cNvSpPr/>
                    <p:nvPr/>
                  </p:nvSpPr>
                  <p:spPr>
                    <a:xfrm>
                      <a:off x="5229776" y="3557802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</p:grpSp>
              <p:grpSp>
                <p:nvGrpSpPr>
                  <p:cNvPr id="125" name="Group 124"/>
                  <p:cNvGrpSpPr/>
                  <p:nvPr/>
                </p:nvGrpSpPr>
                <p:grpSpPr>
                  <a:xfrm>
                    <a:off x="4611787" y="3673755"/>
                    <a:ext cx="1325650" cy="1366600"/>
                    <a:chOff x="5227395" y="2860531"/>
                    <a:chExt cx="1325650" cy="1366600"/>
                  </a:xfrm>
                </p:grpSpPr>
                <p:sp>
                  <p:nvSpPr>
                    <p:cNvPr id="150" name="Hexagon 149"/>
                    <p:cNvSpPr/>
                    <p:nvPr/>
                  </p:nvSpPr>
                  <p:spPr>
                    <a:xfrm>
                      <a:off x="6050514" y="3093718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151" name="Hexagon 150"/>
                    <p:cNvSpPr/>
                    <p:nvPr/>
                  </p:nvSpPr>
                  <p:spPr>
                    <a:xfrm>
                      <a:off x="5641335" y="378663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152" name="Hexagon 151"/>
                    <p:cNvSpPr/>
                    <p:nvPr/>
                  </p:nvSpPr>
                  <p:spPr>
                    <a:xfrm>
                      <a:off x="5638954" y="332337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153" name="Hexagon 152"/>
                    <p:cNvSpPr/>
                    <p:nvPr/>
                  </p:nvSpPr>
                  <p:spPr>
                    <a:xfrm>
                      <a:off x="6051704" y="3555421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154" name="Hexagon 153"/>
                    <p:cNvSpPr/>
                    <p:nvPr/>
                  </p:nvSpPr>
                  <p:spPr>
                    <a:xfrm>
                      <a:off x="5227395" y="309174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155" name="Hexagon 154"/>
                    <p:cNvSpPr/>
                    <p:nvPr/>
                  </p:nvSpPr>
                  <p:spPr>
                    <a:xfrm>
                      <a:off x="5640145" y="2860531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156" name="Hexagon 155"/>
                    <p:cNvSpPr/>
                    <p:nvPr/>
                  </p:nvSpPr>
                  <p:spPr>
                    <a:xfrm>
                      <a:off x="5229776" y="3557802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</p:grpSp>
              <p:grpSp>
                <p:nvGrpSpPr>
                  <p:cNvPr id="126" name="Group 125"/>
                  <p:cNvGrpSpPr/>
                  <p:nvPr/>
                </p:nvGrpSpPr>
                <p:grpSpPr>
                  <a:xfrm>
                    <a:off x="5849481" y="3905468"/>
                    <a:ext cx="1325650" cy="1366600"/>
                    <a:chOff x="5227395" y="2860531"/>
                    <a:chExt cx="1325650" cy="1366600"/>
                  </a:xfrm>
                </p:grpSpPr>
                <p:sp>
                  <p:nvSpPr>
                    <p:cNvPr id="143" name="Hexagon 142"/>
                    <p:cNvSpPr/>
                    <p:nvPr/>
                  </p:nvSpPr>
                  <p:spPr>
                    <a:xfrm>
                      <a:off x="6050514" y="3093718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144" name="Hexagon 143"/>
                    <p:cNvSpPr/>
                    <p:nvPr/>
                  </p:nvSpPr>
                  <p:spPr>
                    <a:xfrm>
                      <a:off x="5641335" y="378663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145" name="Hexagon 144"/>
                    <p:cNvSpPr/>
                    <p:nvPr/>
                  </p:nvSpPr>
                  <p:spPr>
                    <a:xfrm>
                      <a:off x="5638954" y="332337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146" name="Hexagon 145"/>
                    <p:cNvSpPr/>
                    <p:nvPr/>
                  </p:nvSpPr>
                  <p:spPr>
                    <a:xfrm>
                      <a:off x="6051704" y="3555421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147" name="Hexagon 146"/>
                    <p:cNvSpPr/>
                    <p:nvPr/>
                  </p:nvSpPr>
                  <p:spPr>
                    <a:xfrm>
                      <a:off x="5227395" y="309174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148" name="Hexagon 147"/>
                    <p:cNvSpPr/>
                    <p:nvPr/>
                  </p:nvSpPr>
                  <p:spPr>
                    <a:xfrm>
                      <a:off x="5640145" y="2860531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149" name="Hexagon 148"/>
                    <p:cNvSpPr/>
                    <p:nvPr/>
                  </p:nvSpPr>
                  <p:spPr>
                    <a:xfrm>
                      <a:off x="5229776" y="3557802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</p:grpSp>
              <p:grpSp>
                <p:nvGrpSpPr>
                  <p:cNvPr id="127" name="Group 126"/>
                  <p:cNvGrpSpPr/>
                  <p:nvPr/>
                </p:nvGrpSpPr>
                <p:grpSpPr>
                  <a:xfrm>
                    <a:off x="4198762" y="2514747"/>
                    <a:ext cx="1325650" cy="1366600"/>
                    <a:chOff x="5227395" y="2860531"/>
                    <a:chExt cx="1325650" cy="1366600"/>
                  </a:xfrm>
                </p:grpSpPr>
                <p:sp>
                  <p:nvSpPr>
                    <p:cNvPr id="136" name="Hexagon 135"/>
                    <p:cNvSpPr/>
                    <p:nvPr/>
                  </p:nvSpPr>
                  <p:spPr>
                    <a:xfrm>
                      <a:off x="6050514" y="3093718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137" name="Hexagon 136"/>
                    <p:cNvSpPr/>
                    <p:nvPr/>
                  </p:nvSpPr>
                  <p:spPr>
                    <a:xfrm>
                      <a:off x="5641335" y="378663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138" name="Hexagon 137"/>
                    <p:cNvSpPr/>
                    <p:nvPr/>
                  </p:nvSpPr>
                  <p:spPr>
                    <a:xfrm>
                      <a:off x="5638954" y="332337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139" name="Hexagon 138"/>
                    <p:cNvSpPr/>
                    <p:nvPr/>
                  </p:nvSpPr>
                  <p:spPr>
                    <a:xfrm>
                      <a:off x="6051704" y="3555421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140" name="Hexagon 139"/>
                    <p:cNvSpPr/>
                    <p:nvPr/>
                  </p:nvSpPr>
                  <p:spPr>
                    <a:xfrm>
                      <a:off x="5227395" y="309174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141" name="Hexagon 140"/>
                    <p:cNvSpPr/>
                    <p:nvPr/>
                  </p:nvSpPr>
                  <p:spPr>
                    <a:xfrm>
                      <a:off x="5640145" y="2860531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142" name="Hexagon 141"/>
                    <p:cNvSpPr/>
                    <p:nvPr/>
                  </p:nvSpPr>
                  <p:spPr>
                    <a:xfrm>
                      <a:off x="5229776" y="3557802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</p:grpSp>
              <p:grpSp>
                <p:nvGrpSpPr>
                  <p:cNvPr id="128" name="Group 127"/>
                  <p:cNvGrpSpPr/>
                  <p:nvPr/>
                </p:nvGrpSpPr>
                <p:grpSpPr>
                  <a:xfrm>
                    <a:off x="6669925" y="2978273"/>
                    <a:ext cx="1325650" cy="1366600"/>
                    <a:chOff x="5227395" y="2860531"/>
                    <a:chExt cx="1325650" cy="1366600"/>
                  </a:xfrm>
                </p:grpSpPr>
                <p:sp>
                  <p:nvSpPr>
                    <p:cNvPr id="129" name="Hexagon 128"/>
                    <p:cNvSpPr/>
                    <p:nvPr/>
                  </p:nvSpPr>
                  <p:spPr>
                    <a:xfrm>
                      <a:off x="6050514" y="3093718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130" name="Hexagon 129"/>
                    <p:cNvSpPr/>
                    <p:nvPr/>
                  </p:nvSpPr>
                  <p:spPr>
                    <a:xfrm>
                      <a:off x="5641335" y="378663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131" name="Hexagon 130"/>
                    <p:cNvSpPr/>
                    <p:nvPr/>
                  </p:nvSpPr>
                  <p:spPr>
                    <a:xfrm>
                      <a:off x="5638954" y="332337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132" name="Hexagon 131"/>
                    <p:cNvSpPr/>
                    <p:nvPr/>
                  </p:nvSpPr>
                  <p:spPr>
                    <a:xfrm>
                      <a:off x="6051704" y="3555421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133" name="Hexagon 132"/>
                    <p:cNvSpPr/>
                    <p:nvPr/>
                  </p:nvSpPr>
                  <p:spPr>
                    <a:xfrm>
                      <a:off x="5227395" y="309174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134" name="Hexagon 133"/>
                    <p:cNvSpPr/>
                    <p:nvPr/>
                  </p:nvSpPr>
                  <p:spPr>
                    <a:xfrm>
                      <a:off x="5640145" y="2860531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135" name="Hexagon 134"/>
                    <p:cNvSpPr/>
                    <p:nvPr/>
                  </p:nvSpPr>
                  <p:spPr>
                    <a:xfrm>
                      <a:off x="5229776" y="3557802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</p:grpSp>
            </p:grpSp>
            <p:grpSp>
              <p:nvGrpSpPr>
                <p:cNvPr id="90" name="Group 89"/>
                <p:cNvGrpSpPr/>
                <p:nvPr/>
              </p:nvGrpSpPr>
              <p:grpSpPr>
                <a:xfrm>
                  <a:off x="5437938" y="5992649"/>
                  <a:ext cx="1324460" cy="903340"/>
                  <a:chOff x="5227395" y="2860531"/>
                  <a:chExt cx="1324460" cy="903340"/>
                </a:xfrm>
              </p:grpSpPr>
              <p:sp>
                <p:nvSpPr>
                  <p:cNvPr id="118" name="Hexagon 117"/>
                  <p:cNvSpPr/>
                  <p:nvPr/>
                </p:nvSpPr>
                <p:spPr>
                  <a:xfrm>
                    <a:off x="6050514" y="3093718"/>
                    <a:ext cx="501341" cy="440492"/>
                  </a:xfrm>
                  <a:prstGeom prst="hexagon">
                    <a:avLst/>
                  </a:prstGeom>
                  <a:solidFill>
                    <a:schemeClr val="accent4">
                      <a:lumMod val="40000"/>
                      <a:lumOff val="60000"/>
                    </a:schemeClr>
                  </a:solidFill>
                  <a:ln w="12700">
                    <a:solidFill>
                      <a:schemeClr val="accent2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119" name="Hexagon 118"/>
                  <p:cNvSpPr/>
                  <p:nvPr/>
                </p:nvSpPr>
                <p:spPr>
                  <a:xfrm>
                    <a:off x="5638954" y="3323379"/>
                    <a:ext cx="501341" cy="440492"/>
                  </a:xfrm>
                  <a:prstGeom prst="hexagon">
                    <a:avLst/>
                  </a:prstGeom>
                  <a:solidFill>
                    <a:schemeClr val="accent4">
                      <a:lumMod val="40000"/>
                      <a:lumOff val="60000"/>
                    </a:schemeClr>
                  </a:solidFill>
                  <a:ln w="12700">
                    <a:solidFill>
                      <a:schemeClr val="accent2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120" name="Hexagon 119"/>
                  <p:cNvSpPr/>
                  <p:nvPr/>
                </p:nvSpPr>
                <p:spPr>
                  <a:xfrm>
                    <a:off x="5227395" y="3091749"/>
                    <a:ext cx="501341" cy="440492"/>
                  </a:xfrm>
                  <a:prstGeom prst="hexagon">
                    <a:avLst/>
                  </a:prstGeom>
                  <a:solidFill>
                    <a:schemeClr val="accent4">
                      <a:lumMod val="40000"/>
                      <a:lumOff val="60000"/>
                    </a:schemeClr>
                  </a:solidFill>
                  <a:ln w="12700">
                    <a:solidFill>
                      <a:schemeClr val="accent2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121" name="Hexagon 120"/>
                  <p:cNvSpPr/>
                  <p:nvPr/>
                </p:nvSpPr>
                <p:spPr>
                  <a:xfrm>
                    <a:off x="5640145" y="2860531"/>
                    <a:ext cx="501341" cy="440492"/>
                  </a:xfrm>
                  <a:prstGeom prst="hexagon">
                    <a:avLst/>
                  </a:prstGeom>
                  <a:solidFill>
                    <a:schemeClr val="accent4">
                      <a:lumMod val="40000"/>
                      <a:lumOff val="60000"/>
                    </a:schemeClr>
                  </a:solidFill>
                  <a:ln w="12700">
                    <a:solidFill>
                      <a:schemeClr val="accent2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</p:grpSp>
            <p:grpSp>
              <p:nvGrpSpPr>
                <p:cNvPr id="91" name="Group 90"/>
                <p:cNvGrpSpPr/>
                <p:nvPr/>
              </p:nvGrpSpPr>
              <p:grpSpPr>
                <a:xfrm>
                  <a:off x="6260049" y="5067386"/>
                  <a:ext cx="1325650" cy="1366600"/>
                  <a:chOff x="5227395" y="2860531"/>
                  <a:chExt cx="1325650" cy="1366600"/>
                </a:xfrm>
              </p:grpSpPr>
              <p:sp>
                <p:nvSpPr>
                  <p:cNvPr id="111" name="Hexagon 110"/>
                  <p:cNvSpPr/>
                  <p:nvPr/>
                </p:nvSpPr>
                <p:spPr>
                  <a:xfrm>
                    <a:off x="6050514" y="3093718"/>
                    <a:ext cx="501341" cy="440492"/>
                  </a:xfrm>
                  <a:prstGeom prst="hexagon">
                    <a:avLst/>
                  </a:prstGeom>
                  <a:solidFill>
                    <a:schemeClr val="accent4">
                      <a:lumMod val="40000"/>
                      <a:lumOff val="60000"/>
                    </a:schemeClr>
                  </a:solidFill>
                  <a:ln w="12700">
                    <a:solidFill>
                      <a:schemeClr val="accent2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112" name="Hexagon 111"/>
                  <p:cNvSpPr/>
                  <p:nvPr/>
                </p:nvSpPr>
                <p:spPr>
                  <a:xfrm>
                    <a:off x="5641335" y="3786639"/>
                    <a:ext cx="501341" cy="440492"/>
                  </a:xfrm>
                  <a:prstGeom prst="hexagon">
                    <a:avLst/>
                  </a:prstGeom>
                  <a:solidFill>
                    <a:schemeClr val="accent4">
                      <a:lumMod val="40000"/>
                      <a:lumOff val="60000"/>
                    </a:schemeClr>
                  </a:solidFill>
                  <a:ln w="12700">
                    <a:solidFill>
                      <a:schemeClr val="accent2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113" name="Hexagon 112"/>
                  <p:cNvSpPr/>
                  <p:nvPr/>
                </p:nvSpPr>
                <p:spPr>
                  <a:xfrm>
                    <a:off x="5638954" y="3323379"/>
                    <a:ext cx="501341" cy="440492"/>
                  </a:xfrm>
                  <a:prstGeom prst="hexagon">
                    <a:avLst/>
                  </a:prstGeom>
                  <a:solidFill>
                    <a:schemeClr val="accent4">
                      <a:lumMod val="40000"/>
                      <a:lumOff val="60000"/>
                    </a:schemeClr>
                  </a:solidFill>
                  <a:ln w="12700">
                    <a:solidFill>
                      <a:schemeClr val="accent2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114" name="Hexagon 113"/>
                  <p:cNvSpPr/>
                  <p:nvPr/>
                </p:nvSpPr>
                <p:spPr>
                  <a:xfrm>
                    <a:off x="6051704" y="3555421"/>
                    <a:ext cx="501341" cy="440492"/>
                  </a:xfrm>
                  <a:prstGeom prst="hexagon">
                    <a:avLst/>
                  </a:prstGeom>
                  <a:solidFill>
                    <a:schemeClr val="accent4">
                      <a:lumMod val="40000"/>
                      <a:lumOff val="60000"/>
                    </a:schemeClr>
                  </a:solidFill>
                  <a:ln w="12700">
                    <a:solidFill>
                      <a:schemeClr val="accent2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115" name="Hexagon 114"/>
                  <p:cNvSpPr/>
                  <p:nvPr/>
                </p:nvSpPr>
                <p:spPr>
                  <a:xfrm>
                    <a:off x="5227395" y="3091749"/>
                    <a:ext cx="501341" cy="440492"/>
                  </a:xfrm>
                  <a:prstGeom prst="hexagon">
                    <a:avLst/>
                  </a:prstGeom>
                  <a:solidFill>
                    <a:schemeClr val="accent4">
                      <a:lumMod val="40000"/>
                      <a:lumOff val="60000"/>
                    </a:schemeClr>
                  </a:solidFill>
                  <a:ln w="12700">
                    <a:solidFill>
                      <a:schemeClr val="accent2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116" name="Hexagon 115"/>
                  <p:cNvSpPr/>
                  <p:nvPr/>
                </p:nvSpPr>
                <p:spPr>
                  <a:xfrm>
                    <a:off x="5640145" y="2860531"/>
                    <a:ext cx="501341" cy="440492"/>
                  </a:xfrm>
                  <a:prstGeom prst="hexagon">
                    <a:avLst/>
                  </a:prstGeom>
                  <a:solidFill>
                    <a:schemeClr val="accent4">
                      <a:lumMod val="40000"/>
                      <a:lumOff val="60000"/>
                    </a:schemeClr>
                  </a:solidFill>
                  <a:ln w="12700">
                    <a:solidFill>
                      <a:schemeClr val="accent2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117" name="Hexagon 116"/>
                  <p:cNvSpPr/>
                  <p:nvPr/>
                </p:nvSpPr>
                <p:spPr>
                  <a:xfrm>
                    <a:off x="5229776" y="3557802"/>
                    <a:ext cx="501341" cy="440492"/>
                  </a:xfrm>
                  <a:prstGeom prst="hexagon">
                    <a:avLst/>
                  </a:prstGeom>
                  <a:solidFill>
                    <a:schemeClr val="accent4">
                      <a:lumMod val="40000"/>
                      <a:lumOff val="60000"/>
                    </a:schemeClr>
                  </a:solidFill>
                  <a:ln w="12700">
                    <a:solidFill>
                      <a:schemeClr val="accent2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</p:grpSp>
            <p:grpSp>
              <p:nvGrpSpPr>
                <p:cNvPr id="92" name="Group 91"/>
                <p:cNvGrpSpPr/>
                <p:nvPr/>
              </p:nvGrpSpPr>
              <p:grpSpPr>
                <a:xfrm>
                  <a:off x="5024395" y="4836168"/>
                  <a:ext cx="1325650" cy="1366600"/>
                  <a:chOff x="5227395" y="2860531"/>
                  <a:chExt cx="1325650" cy="1366600"/>
                </a:xfrm>
              </p:grpSpPr>
              <p:sp>
                <p:nvSpPr>
                  <p:cNvPr id="104" name="Hexagon 103"/>
                  <p:cNvSpPr/>
                  <p:nvPr/>
                </p:nvSpPr>
                <p:spPr>
                  <a:xfrm>
                    <a:off x="6050514" y="3093718"/>
                    <a:ext cx="501341" cy="440492"/>
                  </a:xfrm>
                  <a:prstGeom prst="hexagon">
                    <a:avLst/>
                  </a:prstGeom>
                  <a:solidFill>
                    <a:schemeClr val="accent4">
                      <a:lumMod val="40000"/>
                      <a:lumOff val="60000"/>
                    </a:schemeClr>
                  </a:solidFill>
                  <a:ln w="12700">
                    <a:solidFill>
                      <a:schemeClr val="accent2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105" name="Hexagon 104"/>
                  <p:cNvSpPr/>
                  <p:nvPr/>
                </p:nvSpPr>
                <p:spPr>
                  <a:xfrm>
                    <a:off x="5641335" y="3786639"/>
                    <a:ext cx="501341" cy="440492"/>
                  </a:xfrm>
                  <a:prstGeom prst="hexagon">
                    <a:avLst/>
                  </a:prstGeom>
                  <a:solidFill>
                    <a:schemeClr val="accent4">
                      <a:lumMod val="40000"/>
                      <a:lumOff val="60000"/>
                    </a:schemeClr>
                  </a:solidFill>
                  <a:ln w="12700">
                    <a:solidFill>
                      <a:schemeClr val="accent2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106" name="Hexagon 105"/>
                  <p:cNvSpPr/>
                  <p:nvPr/>
                </p:nvSpPr>
                <p:spPr>
                  <a:xfrm>
                    <a:off x="5638954" y="3323379"/>
                    <a:ext cx="501341" cy="440492"/>
                  </a:xfrm>
                  <a:prstGeom prst="hexagon">
                    <a:avLst/>
                  </a:prstGeom>
                  <a:solidFill>
                    <a:schemeClr val="accent4">
                      <a:lumMod val="40000"/>
                      <a:lumOff val="60000"/>
                    </a:schemeClr>
                  </a:solidFill>
                  <a:ln w="12700">
                    <a:solidFill>
                      <a:schemeClr val="accent2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107" name="Hexagon 106"/>
                  <p:cNvSpPr/>
                  <p:nvPr/>
                </p:nvSpPr>
                <p:spPr>
                  <a:xfrm>
                    <a:off x="6051704" y="3555421"/>
                    <a:ext cx="501341" cy="440492"/>
                  </a:xfrm>
                  <a:prstGeom prst="hexagon">
                    <a:avLst/>
                  </a:prstGeom>
                  <a:solidFill>
                    <a:schemeClr val="accent4">
                      <a:lumMod val="40000"/>
                      <a:lumOff val="60000"/>
                    </a:schemeClr>
                  </a:solidFill>
                  <a:ln w="12700">
                    <a:solidFill>
                      <a:schemeClr val="accent2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108" name="Hexagon 107"/>
                  <p:cNvSpPr/>
                  <p:nvPr/>
                </p:nvSpPr>
                <p:spPr>
                  <a:xfrm>
                    <a:off x="5227395" y="3091749"/>
                    <a:ext cx="501341" cy="440492"/>
                  </a:xfrm>
                  <a:prstGeom prst="hexagon">
                    <a:avLst/>
                  </a:prstGeom>
                  <a:solidFill>
                    <a:schemeClr val="accent4">
                      <a:lumMod val="40000"/>
                      <a:lumOff val="60000"/>
                    </a:schemeClr>
                  </a:solidFill>
                  <a:ln w="12700">
                    <a:solidFill>
                      <a:schemeClr val="accent2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109" name="Hexagon 108"/>
                  <p:cNvSpPr/>
                  <p:nvPr/>
                </p:nvSpPr>
                <p:spPr>
                  <a:xfrm>
                    <a:off x="5640145" y="2860531"/>
                    <a:ext cx="501341" cy="440492"/>
                  </a:xfrm>
                  <a:prstGeom prst="hexagon">
                    <a:avLst/>
                  </a:prstGeom>
                  <a:solidFill>
                    <a:schemeClr val="accent4">
                      <a:lumMod val="40000"/>
                      <a:lumOff val="60000"/>
                    </a:schemeClr>
                  </a:solidFill>
                  <a:ln w="12700">
                    <a:solidFill>
                      <a:schemeClr val="accent2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110" name="Hexagon 109"/>
                  <p:cNvSpPr/>
                  <p:nvPr/>
                </p:nvSpPr>
                <p:spPr>
                  <a:xfrm>
                    <a:off x="5229776" y="3557802"/>
                    <a:ext cx="501341" cy="440492"/>
                  </a:xfrm>
                  <a:prstGeom prst="hexagon">
                    <a:avLst/>
                  </a:prstGeom>
                  <a:solidFill>
                    <a:schemeClr val="accent4">
                      <a:lumMod val="40000"/>
                      <a:lumOff val="60000"/>
                    </a:schemeClr>
                  </a:solidFill>
                  <a:ln w="12700">
                    <a:solidFill>
                      <a:schemeClr val="accent2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</p:grpSp>
            <p:grpSp>
              <p:nvGrpSpPr>
                <p:cNvPr id="93" name="Group 92"/>
                <p:cNvGrpSpPr/>
                <p:nvPr/>
              </p:nvGrpSpPr>
              <p:grpSpPr>
                <a:xfrm>
                  <a:off x="4203525" y="5761696"/>
                  <a:ext cx="1325650" cy="1137763"/>
                  <a:chOff x="5227395" y="2860531"/>
                  <a:chExt cx="1325650" cy="1137763"/>
                </a:xfrm>
              </p:grpSpPr>
              <p:sp>
                <p:nvSpPr>
                  <p:cNvPr id="98" name="Hexagon 97"/>
                  <p:cNvSpPr/>
                  <p:nvPr/>
                </p:nvSpPr>
                <p:spPr>
                  <a:xfrm>
                    <a:off x="6050514" y="3093718"/>
                    <a:ext cx="501341" cy="440492"/>
                  </a:xfrm>
                  <a:prstGeom prst="hexagon">
                    <a:avLst/>
                  </a:prstGeom>
                  <a:solidFill>
                    <a:schemeClr val="accent4">
                      <a:lumMod val="40000"/>
                      <a:lumOff val="60000"/>
                    </a:schemeClr>
                  </a:solidFill>
                  <a:ln w="12700">
                    <a:solidFill>
                      <a:schemeClr val="accent2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99" name="Hexagon 98"/>
                  <p:cNvSpPr/>
                  <p:nvPr/>
                </p:nvSpPr>
                <p:spPr>
                  <a:xfrm>
                    <a:off x="5638954" y="3323379"/>
                    <a:ext cx="501341" cy="440492"/>
                  </a:xfrm>
                  <a:prstGeom prst="hexagon">
                    <a:avLst/>
                  </a:prstGeom>
                  <a:solidFill>
                    <a:schemeClr val="accent4">
                      <a:lumMod val="40000"/>
                      <a:lumOff val="60000"/>
                    </a:schemeClr>
                  </a:solidFill>
                  <a:ln w="12700">
                    <a:solidFill>
                      <a:schemeClr val="accent2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100" name="Hexagon 99"/>
                  <p:cNvSpPr/>
                  <p:nvPr/>
                </p:nvSpPr>
                <p:spPr>
                  <a:xfrm>
                    <a:off x="6051704" y="3555421"/>
                    <a:ext cx="501341" cy="440492"/>
                  </a:xfrm>
                  <a:prstGeom prst="hexagon">
                    <a:avLst/>
                  </a:prstGeom>
                  <a:solidFill>
                    <a:schemeClr val="accent4">
                      <a:lumMod val="40000"/>
                      <a:lumOff val="60000"/>
                    </a:schemeClr>
                  </a:solidFill>
                  <a:ln w="12700">
                    <a:solidFill>
                      <a:schemeClr val="accent2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101" name="Hexagon 100"/>
                  <p:cNvSpPr/>
                  <p:nvPr/>
                </p:nvSpPr>
                <p:spPr>
                  <a:xfrm>
                    <a:off x="5227395" y="3091749"/>
                    <a:ext cx="501341" cy="440492"/>
                  </a:xfrm>
                  <a:prstGeom prst="hexagon">
                    <a:avLst/>
                  </a:prstGeom>
                  <a:solidFill>
                    <a:schemeClr val="accent4">
                      <a:lumMod val="40000"/>
                      <a:lumOff val="60000"/>
                    </a:schemeClr>
                  </a:solidFill>
                  <a:ln w="12700">
                    <a:solidFill>
                      <a:schemeClr val="accent2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102" name="Hexagon 101"/>
                  <p:cNvSpPr/>
                  <p:nvPr/>
                </p:nvSpPr>
                <p:spPr>
                  <a:xfrm>
                    <a:off x="5640145" y="2860531"/>
                    <a:ext cx="501341" cy="440492"/>
                  </a:xfrm>
                  <a:prstGeom prst="hexagon">
                    <a:avLst/>
                  </a:prstGeom>
                  <a:solidFill>
                    <a:schemeClr val="accent4">
                      <a:lumMod val="40000"/>
                      <a:lumOff val="60000"/>
                    </a:schemeClr>
                  </a:solidFill>
                  <a:ln w="12700">
                    <a:solidFill>
                      <a:schemeClr val="accent2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103" name="Hexagon 102"/>
                  <p:cNvSpPr/>
                  <p:nvPr/>
                </p:nvSpPr>
                <p:spPr>
                  <a:xfrm>
                    <a:off x="5229776" y="3557802"/>
                    <a:ext cx="501341" cy="440492"/>
                  </a:xfrm>
                  <a:prstGeom prst="hexagon">
                    <a:avLst/>
                  </a:prstGeom>
                  <a:solidFill>
                    <a:schemeClr val="accent4">
                      <a:lumMod val="40000"/>
                      <a:lumOff val="60000"/>
                    </a:schemeClr>
                  </a:solidFill>
                  <a:ln w="12700">
                    <a:solidFill>
                      <a:schemeClr val="accent2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</p:grpSp>
            <p:grpSp>
              <p:nvGrpSpPr>
                <p:cNvPr id="94" name="Group 93"/>
                <p:cNvGrpSpPr/>
                <p:nvPr/>
              </p:nvGrpSpPr>
              <p:grpSpPr>
                <a:xfrm>
                  <a:off x="6674688" y="6225222"/>
                  <a:ext cx="1324460" cy="673679"/>
                  <a:chOff x="5227395" y="2860531"/>
                  <a:chExt cx="1324460" cy="673679"/>
                </a:xfrm>
              </p:grpSpPr>
              <p:sp>
                <p:nvSpPr>
                  <p:cNvPr id="95" name="Hexagon 94"/>
                  <p:cNvSpPr/>
                  <p:nvPr/>
                </p:nvSpPr>
                <p:spPr>
                  <a:xfrm>
                    <a:off x="6050514" y="3093718"/>
                    <a:ext cx="501341" cy="440492"/>
                  </a:xfrm>
                  <a:prstGeom prst="hexagon">
                    <a:avLst/>
                  </a:prstGeom>
                  <a:solidFill>
                    <a:schemeClr val="accent4">
                      <a:lumMod val="40000"/>
                      <a:lumOff val="60000"/>
                    </a:schemeClr>
                  </a:solidFill>
                  <a:ln w="12700">
                    <a:solidFill>
                      <a:schemeClr val="accent2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96" name="Hexagon 95"/>
                  <p:cNvSpPr/>
                  <p:nvPr/>
                </p:nvSpPr>
                <p:spPr>
                  <a:xfrm>
                    <a:off x="5227395" y="3091749"/>
                    <a:ext cx="501341" cy="440492"/>
                  </a:xfrm>
                  <a:prstGeom prst="hexagon">
                    <a:avLst/>
                  </a:prstGeom>
                  <a:solidFill>
                    <a:schemeClr val="accent4">
                      <a:lumMod val="40000"/>
                      <a:lumOff val="60000"/>
                    </a:schemeClr>
                  </a:solidFill>
                  <a:ln w="12700">
                    <a:solidFill>
                      <a:schemeClr val="accent2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97" name="Hexagon 96"/>
                  <p:cNvSpPr/>
                  <p:nvPr/>
                </p:nvSpPr>
                <p:spPr>
                  <a:xfrm>
                    <a:off x="5640145" y="2860531"/>
                    <a:ext cx="501341" cy="440492"/>
                  </a:xfrm>
                  <a:prstGeom prst="hexagon">
                    <a:avLst/>
                  </a:prstGeom>
                  <a:solidFill>
                    <a:schemeClr val="accent4">
                      <a:lumMod val="40000"/>
                      <a:lumOff val="60000"/>
                    </a:schemeClr>
                  </a:solidFill>
                  <a:ln w="12700">
                    <a:solidFill>
                      <a:schemeClr val="accent2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</p:grpSp>
          </p:grpSp>
          <p:grpSp>
            <p:nvGrpSpPr>
              <p:cNvPr id="8" name="Group 7"/>
              <p:cNvGrpSpPr/>
              <p:nvPr/>
            </p:nvGrpSpPr>
            <p:grpSpPr>
              <a:xfrm>
                <a:off x="821410" y="3016639"/>
                <a:ext cx="1325650" cy="1366600"/>
                <a:chOff x="5227395" y="2860531"/>
                <a:chExt cx="1325650" cy="1366600"/>
              </a:xfrm>
            </p:grpSpPr>
            <p:sp>
              <p:nvSpPr>
                <p:cNvPr id="73" name="Hexagon 72"/>
                <p:cNvSpPr/>
                <p:nvPr/>
              </p:nvSpPr>
              <p:spPr>
                <a:xfrm>
                  <a:off x="6050514" y="3093718"/>
                  <a:ext cx="501341" cy="440492"/>
                </a:xfrm>
                <a:prstGeom prst="hexagon">
                  <a:avLst/>
                </a:prstGeom>
                <a:solidFill>
                  <a:schemeClr val="accent4">
                    <a:lumMod val="40000"/>
                    <a:lumOff val="60000"/>
                  </a:schemeClr>
                </a:solidFill>
                <a:ln w="12700"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74" name="Hexagon 73"/>
                <p:cNvSpPr/>
                <p:nvPr/>
              </p:nvSpPr>
              <p:spPr>
                <a:xfrm>
                  <a:off x="5641335" y="3786639"/>
                  <a:ext cx="501341" cy="440492"/>
                </a:xfrm>
                <a:prstGeom prst="hexagon">
                  <a:avLst/>
                </a:prstGeom>
                <a:solidFill>
                  <a:schemeClr val="accent4">
                    <a:lumMod val="40000"/>
                    <a:lumOff val="60000"/>
                  </a:schemeClr>
                </a:solidFill>
                <a:ln w="12700"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75" name="Hexagon 74"/>
                <p:cNvSpPr/>
                <p:nvPr/>
              </p:nvSpPr>
              <p:spPr>
                <a:xfrm>
                  <a:off x="5638954" y="3323379"/>
                  <a:ext cx="501341" cy="440492"/>
                </a:xfrm>
                <a:prstGeom prst="hexagon">
                  <a:avLst/>
                </a:prstGeom>
                <a:solidFill>
                  <a:schemeClr val="accent4">
                    <a:lumMod val="40000"/>
                    <a:lumOff val="60000"/>
                  </a:schemeClr>
                </a:solidFill>
                <a:ln w="12700"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76" name="Hexagon 75"/>
                <p:cNvSpPr/>
                <p:nvPr/>
              </p:nvSpPr>
              <p:spPr>
                <a:xfrm>
                  <a:off x="6051704" y="3555421"/>
                  <a:ext cx="501341" cy="440492"/>
                </a:xfrm>
                <a:prstGeom prst="hexagon">
                  <a:avLst/>
                </a:prstGeom>
                <a:solidFill>
                  <a:schemeClr val="accent4">
                    <a:lumMod val="40000"/>
                    <a:lumOff val="60000"/>
                  </a:schemeClr>
                </a:solidFill>
                <a:ln w="12700"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77" name="Hexagon 76"/>
                <p:cNvSpPr/>
                <p:nvPr/>
              </p:nvSpPr>
              <p:spPr>
                <a:xfrm>
                  <a:off x="5227395" y="3091749"/>
                  <a:ext cx="501341" cy="440492"/>
                </a:xfrm>
                <a:prstGeom prst="hexagon">
                  <a:avLst/>
                </a:prstGeom>
                <a:solidFill>
                  <a:schemeClr val="accent4">
                    <a:lumMod val="40000"/>
                    <a:lumOff val="60000"/>
                  </a:schemeClr>
                </a:solidFill>
                <a:ln w="12700"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78" name="Hexagon 77"/>
                <p:cNvSpPr/>
                <p:nvPr/>
              </p:nvSpPr>
              <p:spPr>
                <a:xfrm>
                  <a:off x="5640145" y="2860531"/>
                  <a:ext cx="501341" cy="440492"/>
                </a:xfrm>
                <a:prstGeom prst="hexagon">
                  <a:avLst/>
                </a:prstGeom>
                <a:solidFill>
                  <a:schemeClr val="accent4">
                    <a:lumMod val="40000"/>
                    <a:lumOff val="60000"/>
                  </a:schemeClr>
                </a:solidFill>
                <a:ln w="12700"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79" name="Hexagon 78"/>
                <p:cNvSpPr/>
                <p:nvPr/>
              </p:nvSpPr>
              <p:spPr>
                <a:xfrm>
                  <a:off x="5229776" y="3557802"/>
                  <a:ext cx="501341" cy="440492"/>
                </a:xfrm>
                <a:prstGeom prst="hexagon">
                  <a:avLst/>
                </a:prstGeom>
                <a:solidFill>
                  <a:schemeClr val="accent4">
                    <a:lumMod val="40000"/>
                    <a:lumOff val="60000"/>
                  </a:schemeClr>
                </a:solidFill>
                <a:ln w="12700"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  <p:grpSp>
            <p:nvGrpSpPr>
              <p:cNvPr id="9" name="Group 8"/>
              <p:cNvGrpSpPr/>
              <p:nvPr/>
            </p:nvGrpSpPr>
            <p:grpSpPr>
              <a:xfrm>
                <a:off x="10298426" y="465001"/>
                <a:ext cx="915281" cy="1366600"/>
                <a:chOff x="5227395" y="2860531"/>
                <a:chExt cx="915281" cy="1366600"/>
              </a:xfrm>
            </p:grpSpPr>
            <p:sp>
              <p:nvSpPr>
                <p:cNvPr id="68" name="Hexagon 67"/>
                <p:cNvSpPr/>
                <p:nvPr/>
              </p:nvSpPr>
              <p:spPr>
                <a:xfrm>
                  <a:off x="5641335" y="3786639"/>
                  <a:ext cx="501341" cy="440492"/>
                </a:xfrm>
                <a:prstGeom prst="hexagon">
                  <a:avLst/>
                </a:prstGeom>
                <a:solidFill>
                  <a:schemeClr val="accent4">
                    <a:lumMod val="40000"/>
                    <a:lumOff val="60000"/>
                  </a:schemeClr>
                </a:solidFill>
                <a:ln w="12700"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69" name="Hexagon 68"/>
                <p:cNvSpPr/>
                <p:nvPr/>
              </p:nvSpPr>
              <p:spPr>
                <a:xfrm>
                  <a:off x="5638954" y="3323379"/>
                  <a:ext cx="501341" cy="440492"/>
                </a:xfrm>
                <a:prstGeom prst="hexagon">
                  <a:avLst/>
                </a:prstGeom>
                <a:solidFill>
                  <a:schemeClr val="accent4">
                    <a:lumMod val="40000"/>
                    <a:lumOff val="60000"/>
                  </a:schemeClr>
                </a:solidFill>
                <a:ln w="12700"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70" name="Hexagon 69"/>
                <p:cNvSpPr/>
                <p:nvPr/>
              </p:nvSpPr>
              <p:spPr>
                <a:xfrm>
                  <a:off x="5227395" y="3091749"/>
                  <a:ext cx="501341" cy="440492"/>
                </a:xfrm>
                <a:prstGeom prst="hexagon">
                  <a:avLst/>
                </a:prstGeom>
                <a:solidFill>
                  <a:schemeClr val="accent4">
                    <a:lumMod val="40000"/>
                    <a:lumOff val="60000"/>
                  </a:schemeClr>
                </a:solidFill>
                <a:ln w="12700"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71" name="Hexagon 70"/>
                <p:cNvSpPr/>
                <p:nvPr/>
              </p:nvSpPr>
              <p:spPr>
                <a:xfrm>
                  <a:off x="5640145" y="2860531"/>
                  <a:ext cx="501341" cy="440492"/>
                </a:xfrm>
                <a:prstGeom prst="hexagon">
                  <a:avLst/>
                </a:prstGeom>
                <a:solidFill>
                  <a:schemeClr val="accent4">
                    <a:lumMod val="40000"/>
                    <a:lumOff val="60000"/>
                  </a:schemeClr>
                </a:solidFill>
                <a:ln w="12700"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72" name="Hexagon 71"/>
                <p:cNvSpPr/>
                <p:nvPr/>
              </p:nvSpPr>
              <p:spPr>
                <a:xfrm>
                  <a:off x="5229776" y="3557802"/>
                  <a:ext cx="501341" cy="440492"/>
                </a:xfrm>
                <a:prstGeom prst="hexagon">
                  <a:avLst/>
                </a:prstGeom>
                <a:solidFill>
                  <a:schemeClr val="accent4">
                    <a:lumMod val="40000"/>
                    <a:lumOff val="60000"/>
                  </a:schemeClr>
                </a:solidFill>
                <a:ln w="12700"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  <p:grpSp>
            <p:nvGrpSpPr>
              <p:cNvPr id="10" name="Group 9"/>
              <p:cNvGrpSpPr/>
              <p:nvPr/>
            </p:nvGrpSpPr>
            <p:grpSpPr>
              <a:xfrm>
                <a:off x="9887113" y="2547607"/>
                <a:ext cx="1325650" cy="1366600"/>
                <a:chOff x="5227395" y="2860531"/>
                <a:chExt cx="1325650" cy="1366600"/>
              </a:xfrm>
            </p:grpSpPr>
            <p:sp>
              <p:nvSpPr>
                <p:cNvPr id="61" name="Hexagon 60"/>
                <p:cNvSpPr/>
                <p:nvPr/>
              </p:nvSpPr>
              <p:spPr>
                <a:xfrm>
                  <a:off x="6050514" y="3093718"/>
                  <a:ext cx="501341" cy="440492"/>
                </a:xfrm>
                <a:prstGeom prst="hexagon">
                  <a:avLst/>
                </a:prstGeom>
                <a:solidFill>
                  <a:schemeClr val="accent4">
                    <a:lumMod val="40000"/>
                    <a:lumOff val="60000"/>
                  </a:schemeClr>
                </a:solidFill>
                <a:ln w="12700"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62" name="Hexagon 61"/>
                <p:cNvSpPr/>
                <p:nvPr/>
              </p:nvSpPr>
              <p:spPr>
                <a:xfrm>
                  <a:off x="5641335" y="3786639"/>
                  <a:ext cx="501341" cy="440492"/>
                </a:xfrm>
                <a:prstGeom prst="hexagon">
                  <a:avLst/>
                </a:prstGeom>
                <a:solidFill>
                  <a:schemeClr val="accent4">
                    <a:lumMod val="40000"/>
                    <a:lumOff val="60000"/>
                  </a:schemeClr>
                </a:solidFill>
                <a:ln w="12700"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63" name="Hexagon 62"/>
                <p:cNvSpPr/>
                <p:nvPr/>
              </p:nvSpPr>
              <p:spPr>
                <a:xfrm>
                  <a:off x="5638954" y="3323379"/>
                  <a:ext cx="501341" cy="440492"/>
                </a:xfrm>
                <a:prstGeom prst="hexagon">
                  <a:avLst/>
                </a:prstGeom>
                <a:solidFill>
                  <a:schemeClr val="accent4">
                    <a:lumMod val="40000"/>
                    <a:lumOff val="60000"/>
                  </a:schemeClr>
                </a:solidFill>
                <a:ln w="12700"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64" name="Hexagon 63"/>
                <p:cNvSpPr/>
                <p:nvPr/>
              </p:nvSpPr>
              <p:spPr>
                <a:xfrm>
                  <a:off x="6051704" y="3555421"/>
                  <a:ext cx="501341" cy="440492"/>
                </a:xfrm>
                <a:prstGeom prst="hexagon">
                  <a:avLst/>
                </a:prstGeom>
                <a:solidFill>
                  <a:schemeClr val="accent4">
                    <a:lumMod val="40000"/>
                    <a:lumOff val="60000"/>
                  </a:schemeClr>
                </a:solidFill>
                <a:ln w="12700"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65" name="Hexagon 64"/>
                <p:cNvSpPr/>
                <p:nvPr/>
              </p:nvSpPr>
              <p:spPr>
                <a:xfrm>
                  <a:off x="5227395" y="3091749"/>
                  <a:ext cx="501341" cy="440492"/>
                </a:xfrm>
                <a:prstGeom prst="hexagon">
                  <a:avLst/>
                </a:prstGeom>
                <a:solidFill>
                  <a:schemeClr val="accent4">
                    <a:lumMod val="40000"/>
                    <a:lumOff val="60000"/>
                  </a:schemeClr>
                </a:solidFill>
                <a:ln w="12700"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66" name="Hexagon 65"/>
                <p:cNvSpPr/>
                <p:nvPr/>
              </p:nvSpPr>
              <p:spPr>
                <a:xfrm>
                  <a:off x="5640145" y="2860531"/>
                  <a:ext cx="501341" cy="440492"/>
                </a:xfrm>
                <a:prstGeom prst="hexagon">
                  <a:avLst/>
                </a:prstGeom>
                <a:solidFill>
                  <a:schemeClr val="accent4">
                    <a:lumMod val="40000"/>
                    <a:lumOff val="60000"/>
                  </a:schemeClr>
                </a:solidFill>
                <a:ln w="12700"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67" name="Hexagon 66"/>
                <p:cNvSpPr/>
                <p:nvPr/>
              </p:nvSpPr>
              <p:spPr>
                <a:xfrm>
                  <a:off x="5229776" y="3557802"/>
                  <a:ext cx="501341" cy="440492"/>
                </a:xfrm>
                <a:prstGeom prst="hexagon">
                  <a:avLst/>
                </a:prstGeom>
                <a:solidFill>
                  <a:schemeClr val="accent4">
                    <a:lumMod val="40000"/>
                    <a:lumOff val="60000"/>
                  </a:schemeClr>
                </a:solidFill>
                <a:ln w="12700"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  <p:grpSp>
            <p:nvGrpSpPr>
              <p:cNvPr id="11" name="Group 10"/>
              <p:cNvGrpSpPr/>
              <p:nvPr/>
            </p:nvGrpSpPr>
            <p:grpSpPr>
              <a:xfrm>
                <a:off x="10302243" y="3712828"/>
                <a:ext cx="915281" cy="1366600"/>
                <a:chOff x="5227395" y="2860531"/>
                <a:chExt cx="915281" cy="1366600"/>
              </a:xfrm>
            </p:grpSpPr>
            <p:sp>
              <p:nvSpPr>
                <p:cNvPr id="56" name="Hexagon 55"/>
                <p:cNvSpPr/>
                <p:nvPr/>
              </p:nvSpPr>
              <p:spPr>
                <a:xfrm>
                  <a:off x="5641335" y="3786639"/>
                  <a:ext cx="501341" cy="440492"/>
                </a:xfrm>
                <a:prstGeom prst="hexagon">
                  <a:avLst/>
                </a:prstGeom>
                <a:solidFill>
                  <a:schemeClr val="accent4">
                    <a:lumMod val="40000"/>
                    <a:lumOff val="60000"/>
                  </a:schemeClr>
                </a:solidFill>
                <a:ln w="12700"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57" name="Hexagon 56"/>
                <p:cNvSpPr/>
                <p:nvPr/>
              </p:nvSpPr>
              <p:spPr>
                <a:xfrm>
                  <a:off x="5638954" y="3323379"/>
                  <a:ext cx="501341" cy="440492"/>
                </a:xfrm>
                <a:prstGeom prst="hexagon">
                  <a:avLst/>
                </a:prstGeom>
                <a:solidFill>
                  <a:schemeClr val="accent4">
                    <a:lumMod val="40000"/>
                    <a:lumOff val="60000"/>
                  </a:schemeClr>
                </a:solidFill>
                <a:ln w="12700"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58" name="Hexagon 57"/>
                <p:cNvSpPr/>
                <p:nvPr/>
              </p:nvSpPr>
              <p:spPr>
                <a:xfrm>
                  <a:off x="5227395" y="3091749"/>
                  <a:ext cx="501341" cy="440492"/>
                </a:xfrm>
                <a:prstGeom prst="hexagon">
                  <a:avLst/>
                </a:prstGeom>
                <a:solidFill>
                  <a:schemeClr val="accent4">
                    <a:lumMod val="40000"/>
                    <a:lumOff val="60000"/>
                  </a:schemeClr>
                </a:solidFill>
                <a:ln w="12700"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59" name="Hexagon 58"/>
                <p:cNvSpPr/>
                <p:nvPr/>
              </p:nvSpPr>
              <p:spPr>
                <a:xfrm>
                  <a:off x="5640145" y="2860531"/>
                  <a:ext cx="501341" cy="440492"/>
                </a:xfrm>
                <a:prstGeom prst="hexagon">
                  <a:avLst/>
                </a:prstGeom>
                <a:solidFill>
                  <a:schemeClr val="accent4">
                    <a:lumMod val="40000"/>
                    <a:lumOff val="60000"/>
                  </a:schemeClr>
                </a:solidFill>
                <a:ln w="12700"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60" name="Hexagon 59"/>
                <p:cNvSpPr/>
                <p:nvPr/>
              </p:nvSpPr>
              <p:spPr>
                <a:xfrm>
                  <a:off x="5229776" y="3557802"/>
                  <a:ext cx="501341" cy="440492"/>
                </a:xfrm>
                <a:prstGeom prst="hexagon">
                  <a:avLst/>
                </a:prstGeom>
                <a:solidFill>
                  <a:schemeClr val="accent4">
                    <a:lumMod val="40000"/>
                    <a:lumOff val="60000"/>
                  </a:schemeClr>
                </a:solidFill>
                <a:ln w="12700"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  <p:grpSp>
            <p:nvGrpSpPr>
              <p:cNvPr id="12" name="Group 11"/>
              <p:cNvGrpSpPr/>
              <p:nvPr/>
            </p:nvGrpSpPr>
            <p:grpSpPr>
              <a:xfrm>
                <a:off x="9896985" y="5800388"/>
                <a:ext cx="1324460" cy="1137763"/>
                <a:chOff x="5227395" y="2860531"/>
                <a:chExt cx="1324460" cy="1137763"/>
              </a:xfrm>
            </p:grpSpPr>
            <p:sp>
              <p:nvSpPr>
                <p:cNvPr id="51" name="Hexagon 50"/>
                <p:cNvSpPr/>
                <p:nvPr/>
              </p:nvSpPr>
              <p:spPr>
                <a:xfrm>
                  <a:off x="6050514" y="3093718"/>
                  <a:ext cx="501341" cy="440492"/>
                </a:xfrm>
                <a:prstGeom prst="hexagon">
                  <a:avLst/>
                </a:prstGeom>
                <a:solidFill>
                  <a:schemeClr val="accent4">
                    <a:lumMod val="40000"/>
                    <a:lumOff val="60000"/>
                  </a:schemeClr>
                </a:solidFill>
                <a:ln w="12700"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52" name="Hexagon 51"/>
                <p:cNvSpPr/>
                <p:nvPr/>
              </p:nvSpPr>
              <p:spPr>
                <a:xfrm>
                  <a:off x="5638954" y="3323379"/>
                  <a:ext cx="501341" cy="440492"/>
                </a:xfrm>
                <a:prstGeom prst="hexagon">
                  <a:avLst/>
                </a:prstGeom>
                <a:solidFill>
                  <a:schemeClr val="accent4">
                    <a:lumMod val="40000"/>
                    <a:lumOff val="60000"/>
                  </a:schemeClr>
                </a:solidFill>
                <a:ln w="12700"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53" name="Hexagon 52"/>
                <p:cNvSpPr/>
                <p:nvPr/>
              </p:nvSpPr>
              <p:spPr>
                <a:xfrm>
                  <a:off x="5227395" y="3091749"/>
                  <a:ext cx="501341" cy="440492"/>
                </a:xfrm>
                <a:prstGeom prst="hexagon">
                  <a:avLst/>
                </a:prstGeom>
                <a:solidFill>
                  <a:schemeClr val="accent4">
                    <a:lumMod val="40000"/>
                    <a:lumOff val="60000"/>
                  </a:schemeClr>
                </a:solidFill>
                <a:ln w="12700"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54" name="Hexagon 53"/>
                <p:cNvSpPr/>
                <p:nvPr/>
              </p:nvSpPr>
              <p:spPr>
                <a:xfrm>
                  <a:off x="5640145" y="2860531"/>
                  <a:ext cx="501341" cy="440492"/>
                </a:xfrm>
                <a:prstGeom prst="hexagon">
                  <a:avLst/>
                </a:prstGeom>
                <a:solidFill>
                  <a:schemeClr val="accent4">
                    <a:lumMod val="40000"/>
                    <a:lumOff val="60000"/>
                  </a:schemeClr>
                </a:solidFill>
                <a:ln w="12700"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55" name="Hexagon 54"/>
                <p:cNvSpPr/>
                <p:nvPr/>
              </p:nvSpPr>
              <p:spPr>
                <a:xfrm>
                  <a:off x="5229776" y="3557802"/>
                  <a:ext cx="501341" cy="440492"/>
                </a:xfrm>
                <a:prstGeom prst="hexagon">
                  <a:avLst/>
                </a:prstGeom>
                <a:solidFill>
                  <a:schemeClr val="accent4">
                    <a:lumMod val="40000"/>
                    <a:lumOff val="60000"/>
                  </a:schemeClr>
                </a:solidFill>
                <a:ln w="12700"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  <p:grpSp>
            <p:nvGrpSpPr>
              <p:cNvPr id="13" name="Group 12"/>
              <p:cNvGrpSpPr/>
              <p:nvPr/>
            </p:nvGrpSpPr>
            <p:grpSpPr>
              <a:xfrm>
                <a:off x="816760" y="1857386"/>
                <a:ext cx="914091" cy="1366600"/>
                <a:chOff x="5638954" y="2860531"/>
                <a:chExt cx="914091" cy="1366600"/>
              </a:xfrm>
            </p:grpSpPr>
            <p:sp>
              <p:nvSpPr>
                <p:cNvPr id="46" name="Hexagon 45"/>
                <p:cNvSpPr/>
                <p:nvPr/>
              </p:nvSpPr>
              <p:spPr>
                <a:xfrm>
                  <a:off x="6050514" y="3093718"/>
                  <a:ext cx="501341" cy="440492"/>
                </a:xfrm>
                <a:prstGeom prst="hexagon">
                  <a:avLst/>
                </a:prstGeom>
                <a:solidFill>
                  <a:schemeClr val="accent4">
                    <a:lumMod val="40000"/>
                    <a:lumOff val="60000"/>
                  </a:schemeClr>
                </a:solidFill>
                <a:ln w="12700"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47" name="Hexagon 46"/>
                <p:cNvSpPr/>
                <p:nvPr/>
              </p:nvSpPr>
              <p:spPr>
                <a:xfrm>
                  <a:off x="5641335" y="3786639"/>
                  <a:ext cx="501341" cy="440492"/>
                </a:xfrm>
                <a:prstGeom prst="hexagon">
                  <a:avLst/>
                </a:prstGeom>
                <a:solidFill>
                  <a:schemeClr val="accent4">
                    <a:lumMod val="40000"/>
                    <a:lumOff val="60000"/>
                  </a:schemeClr>
                </a:solidFill>
                <a:ln w="12700"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48" name="Hexagon 47"/>
                <p:cNvSpPr/>
                <p:nvPr/>
              </p:nvSpPr>
              <p:spPr>
                <a:xfrm>
                  <a:off x="5638954" y="3323379"/>
                  <a:ext cx="501341" cy="440492"/>
                </a:xfrm>
                <a:prstGeom prst="hexagon">
                  <a:avLst/>
                </a:prstGeom>
                <a:solidFill>
                  <a:schemeClr val="accent4">
                    <a:lumMod val="40000"/>
                    <a:lumOff val="60000"/>
                  </a:schemeClr>
                </a:solidFill>
                <a:ln w="12700"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49" name="Hexagon 48"/>
                <p:cNvSpPr/>
                <p:nvPr/>
              </p:nvSpPr>
              <p:spPr>
                <a:xfrm>
                  <a:off x="6051704" y="3555421"/>
                  <a:ext cx="501341" cy="440492"/>
                </a:xfrm>
                <a:prstGeom prst="hexagon">
                  <a:avLst/>
                </a:prstGeom>
                <a:solidFill>
                  <a:schemeClr val="accent4">
                    <a:lumMod val="40000"/>
                    <a:lumOff val="60000"/>
                  </a:schemeClr>
                </a:solidFill>
                <a:ln w="12700"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50" name="Hexagon 49"/>
                <p:cNvSpPr/>
                <p:nvPr/>
              </p:nvSpPr>
              <p:spPr>
                <a:xfrm>
                  <a:off x="5640145" y="2860531"/>
                  <a:ext cx="501341" cy="440492"/>
                </a:xfrm>
                <a:prstGeom prst="hexagon">
                  <a:avLst/>
                </a:prstGeom>
                <a:solidFill>
                  <a:schemeClr val="accent4">
                    <a:lumMod val="40000"/>
                    <a:lumOff val="60000"/>
                  </a:schemeClr>
                </a:solidFill>
                <a:ln w="12700"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  <p:grpSp>
            <p:nvGrpSpPr>
              <p:cNvPr id="14" name="Group 13"/>
              <p:cNvGrpSpPr/>
              <p:nvPr/>
            </p:nvGrpSpPr>
            <p:grpSpPr>
              <a:xfrm>
                <a:off x="820521" y="3621"/>
                <a:ext cx="1323269" cy="1133413"/>
                <a:chOff x="5229776" y="3093718"/>
                <a:chExt cx="1323269" cy="1133413"/>
              </a:xfrm>
            </p:grpSpPr>
            <p:sp>
              <p:nvSpPr>
                <p:cNvPr id="41" name="Hexagon 40"/>
                <p:cNvSpPr/>
                <p:nvPr/>
              </p:nvSpPr>
              <p:spPr>
                <a:xfrm>
                  <a:off x="6050514" y="3093718"/>
                  <a:ext cx="501341" cy="440492"/>
                </a:xfrm>
                <a:prstGeom prst="hexagon">
                  <a:avLst/>
                </a:prstGeom>
                <a:solidFill>
                  <a:schemeClr val="accent4">
                    <a:lumMod val="40000"/>
                    <a:lumOff val="60000"/>
                  </a:schemeClr>
                </a:solidFill>
                <a:ln w="12700"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42" name="Hexagon 41"/>
                <p:cNvSpPr/>
                <p:nvPr/>
              </p:nvSpPr>
              <p:spPr>
                <a:xfrm>
                  <a:off x="5641335" y="3786639"/>
                  <a:ext cx="501341" cy="440492"/>
                </a:xfrm>
                <a:prstGeom prst="hexagon">
                  <a:avLst/>
                </a:prstGeom>
                <a:solidFill>
                  <a:schemeClr val="accent4">
                    <a:lumMod val="40000"/>
                    <a:lumOff val="60000"/>
                  </a:schemeClr>
                </a:solidFill>
                <a:ln w="12700"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43" name="Hexagon 42"/>
                <p:cNvSpPr/>
                <p:nvPr/>
              </p:nvSpPr>
              <p:spPr>
                <a:xfrm>
                  <a:off x="5638954" y="3323379"/>
                  <a:ext cx="501341" cy="440492"/>
                </a:xfrm>
                <a:prstGeom prst="hexagon">
                  <a:avLst/>
                </a:prstGeom>
                <a:solidFill>
                  <a:schemeClr val="accent4">
                    <a:lumMod val="40000"/>
                    <a:lumOff val="60000"/>
                  </a:schemeClr>
                </a:solidFill>
                <a:ln w="12700"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44" name="Hexagon 43"/>
                <p:cNvSpPr/>
                <p:nvPr/>
              </p:nvSpPr>
              <p:spPr>
                <a:xfrm>
                  <a:off x="6051704" y="3555421"/>
                  <a:ext cx="501341" cy="440492"/>
                </a:xfrm>
                <a:prstGeom prst="hexagon">
                  <a:avLst/>
                </a:prstGeom>
                <a:solidFill>
                  <a:schemeClr val="accent4">
                    <a:lumMod val="40000"/>
                    <a:lumOff val="60000"/>
                  </a:schemeClr>
                </a:solidFill>
                <a:ln w="12700"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45" name="Hexagon 44"/>
                <p:cNvSpPr/>
                <p:nvPr/>
              </p:nvSpPr>
              <p:spPr>
                <a:xfrm>
                  <a:off x="5229776" y="3557802"/>
                  <a:ext cx="501341" cy="440492"/>
                </a:xfrm>
                <a:prstGeom prst="hexagon">
                  <a:avLst/>
                </a:prstGeom>
                <a:solidFill>
                  <a:schemeClr val="accent4">
                    <a:lumMod val="40000"/>
                    <a:lumOff val="60000"/>
                  </a:schemeClr>
                </a:solidFill>
                <a:ln w="12700"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  <p:grpSp>
            <p:nvGrpSpPr>
              <p:cNvPr id="15" name="Group 14"/>
              <p:cNvGrpSpPr/>
              <p:nvPr/>
            </p:nvGrpSpPr>
            <p:grpSpPr>
              <a:xfrm>
                <a:off x="820927" y="930414"/>
                <a:ext cx="502531" cy="902195"/>
                <a:chOff x="6050514" y="3093718"/>
                <a:chExt cx="502531" cy="902195"/>
              </a:xfrm>
            </p:grpSpPr>
            <p:sp>
              <p:nvSpPr>
                <p:cNvPr id="39" name="Hexagon 38"/>
                <p:cNvSpPr/>
                <p:nvPr/>
              </p:nvSpPr>
              <p:spPr>
                <a:xfrm>
                  <a:off x="6050514" y="3093718"/>
                  <a:ext cx="501341" cy="440492"/>
                </a:xfrm>
                <a:prstGeom prst="hexagon">
                  <a:avLst/>
                </a:prstGeom>
                <a:solidFill>
                  <a:schemeClr val="accent4">
                    <a:lumMod val="40000"/>
                    <a:lumOff val="60000"/>
                  </a:schemeClr>
                </a:solidFill>
                <a:ln w="12700"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40" name="Hexagon 39"/>
                <p:cNvSpPr/>
                <p:nvPr/>
              </p:nvSpPr>
              <p:spPr>
                <a:xfrm>
                  <a:off x="6051704" y="3555421"/>
                  <a:ext cx="501341" cy="440492"/>
                </a:xfrm>
                <a:prstGeom prst="hexagon">
                  <a:avLst/>
                </a:prstGeom>
                <a:solidFill>
                  <a:schemeClr val="accent4">
                    <a:lumMod val="40000"/>
                    <a:lumOff val="60000"/>
                  </a:schemeClr>
                </a:solidFill>
                <a:ln w="12700"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  <p:grpSp>
            <p:nvGrpSpPr>
              <p:cNvPr id="16" name="Group 15"/>
              <p:cNvGrpSpPr/>
              <p:nvPr/>
            </p:nvGrpSpPr>
            <p:grpSpPr>
              <a:xfrm>
                <a:off x="833102" y="5096496"/>
                <a:ext cx="914091" cy="1366600"/>
                <a:chOff x="5638954" y="2860531"/>
                <a:chExt cx="914091" cy="1366600"/>
              </a:xfrm>
            </p:grpSpPr>
            <p:sp>
              <p:nvSpPr>
                <p:cNvPr id="34" name="Hexagon 33"/>
                <p:cNvSpPr/>
                <p:nvPr/>
              </p:nvSpPr>
              <p:spPr>
                <a:xfrm>
                  <a:off x="6050514" y="3093718"/>
                  <a:ext cx="501341" cy="440492"/>
                </a:xfrm>
                <a:prstGeom prst="hexagon">
                  <a:avLst/>
                </a:prstGeom>
                <a:solidFill>
                  <a:schemeClr val="accent4">
                    <a:lumMod val="40000"/>
                    <a:lumOff val="60000"/>
                  </a:schemeClr>
                </a:solidFill>
                <a:ln w="12700"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35" name="Hexagon 34"/>
                <p:cNvSpPr/>
                <p:nvPr/>
              </p:nvSpPr>
              <p:spPr>
                <a:xfrm>
                  <a:off x="5641335" y="3786639"/>
                  <a:ext cx="501341" cy="440492"/>
                </a:xfrm>
                <a:prstGeom prst="hexagon">
                  <a:avLst/>
                </a:prstGeom>
                <a:solidFill>
                  <a:schemeClr val="accent4">
                    <a:lumMod val="40000"/>
                    <a:lumOff val="60000"/>
                  </a:schemeClr>
                </a:solidFill>
                <a:ln w="12700"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36" name="Hexagon 35"/>
                <p:cNvSpPr/>
                <p:nvPr/>
              </p:nvSpPr>
              <p:spPr>
                <a:xfrm>
                  <a:off x="5638954" y="3323379"/>
                  <a:ext cx="501341" cy="440492"/>
                </a:xfrm>
                <a:prstGeom prst="hexagon">
                  <a:avLst/>
                </a:prstGeom>
                <a:solidFill>
                  <a:schemeClr val="accent4">
                    <a:lumMod val="40000"/>
                    <a:lumOff val="60000"/>
                  </a:schemeClr>
                </a:solidFill>
                <a:ln w="12700"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37" name="Hexagon 36"/>
                <p:cNvSpPr/>
                <p:nvPr/>
              </p:nvSpPr>
              <p:spPr>
                <a:xfrm>
                  <a:off x="6051704" y="3555421"/>
                  <a:ext cx="501341" cy="440492"/>
                </a:xfrm>
                <a:prstGeom prst="hexagon">
                  <a:avLst/>
                </a:prstGeom>
                <a:solidFill>
                  <a:schemeClr val="accent4">
                    <a:lumMod val="40000"/>
                    <a:lumOff val="60000"/>
                  </a:schemeClr>
                </a:solidFill>
                <a:ln w="12700"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38" name="Hexagon 37"/>
                <p:cNvSpPr/>
                <p:nvPr/>
              </p:nvSpPr>
              <p:spPr>
                <a:xfrm>
                  <a:off x="5640145" y="2860531"/>
                  <a:ext cx="501341" cy="440492"/>
                </a:xfrm>
                <a:prstGeom prst="hexagon">
                  <a:avLst/>
                </a:prstGeom>
                <a:solidFill>
                  <a:schemeClr val="accent4">
                    <a:lumMod val="40000"/>
                    <a:lumOff val="60000"/>
                  </a:schemeClr>
                </a:solidFill>
                <a:ln w="12700"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  <p:grpSp>
            <p:nvGrpSpPr>
              <p:cNvPr id="17" name="Group 16"/>
              <p:cNvGrpSpPr/>
              <p:nvPr/>
            </p:nvGrpSpPr>
            <p:grpSpPr>
              <a:xfrm>
                <a:off x="826169" y="4175516"/>
                <a:ext cx="502531" cy="902195"/>
                <a:chOff x="6050514" y="3093718"/>
                <a:chExt cx="502531" cy="902195"/>
              </a:xfrm>
            </p:grpSpPr>
            <p:sp>
              <p:nvSpPr>
                <p:cNvPr id="32" name="Hexagon 31"/>
                <p:cNvSpPr/>
                <p:nvPr/>
              </p:nvSpPr>
              <p:spPr>
                <a:xfrm>
                  <a:off x="6050514" y="3093718"/>
                  <a:ext cx="501341" cy="440492"/>
                </a:xfrm>
                <a:prstGeom prst="hexagon">
                  <a:avLst/>
                </a:prstGeom>
                <a:solidFill>
                  <a:schemeClr val="accent4">
                    <a:lumMod val="40000"/>
                    <a:lumOff val="60000"/>
                  </a:schemeClr>
                </a:solidFill>
                <a:ln w="12700"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33" name="Hexagon 32"/>
                <p:cNvSpPr/>
                <p:nvPr/>
              </p:nvSpPr>
              <p:spPr>
                <a:xfrm>
                  <a:off x="6051704" y="3555421"/>
                  <a:ext cx="501341" cy="440492"/>
                </a:xfrm>
                <a:prstGeom prst="hexagon">
                  <a:avLst/>
                </a:prstGeom>
                <a:solidFill>
                  <a:schemeClr val="accent4">
                    <a:lumMod val="40000"/>
                    <a:lumOff val="60000"/>
                  </a:schemeClr>
                </a:solidFill>
                <a:ln w="12700"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  <p:grpSp>
            <p:nvGrpSpPr>
              <p:cNvPr id="18" name="Group 17"/>
              <p:cNvGrpSpPr/>
              <p:nvPr/>
            </p:nvGrpSpPr>
            <p:grpSpPr>
              <a:xfrm>
                <a:off x="10712366" y="1854800"/>
                <a:ext cx="503722" cy="906545"/>
                <a:chOff x="5227395" y="3091749"/>
                <a:chExt cx="503722" cy="906545"/>
              </a:xfrm>
            </p:grpSpPr>
            <p:sp>
              <p:nvSpPr>
                <p:cNvPr id="30" name="Hexagon 29"/>
                <p:cNvSpPr/>
                <p:nvPr/>
              </p:nvSpPr>
              <p:spPr>
                <a:xfrm>
                  <a:off x="5227395" y="3091749"/>
                  <a:ext cx="501341" cy="440492"/>
                </a:xfrm>
                <a:prstGeom prst="hexagon">
                  <a:avLst/>
                </a:prstGeom>
                <a:solidFill>
                  <a:schemeClr val="accent4">
                    <a:lumMod val="40000"/>
                    <a:lumOff val="60000"/>
                  </a:schemeClr>
                </a:solidFill>
                <a:ln w="12700"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31" name="Hexagon 30"/>
                <p:cNvSpPr/>
                <p:nvPr/>
              </p:nvSpPr>
              <p:spPr>
                <a:xfrm>
                  <a:off x="5229776" y="3557802"/>
                  <a:ext cx="501341" cy="440492"/>
                </a:xfrm>
                <a:prstGeom prst="hexagon">
                  <a:avLst/>
                </a:prstGeom>
                <a:solidFill>
                  <a:schemeClr val="accent4">
                    <a:lumMod val="40000"/>
                    <a:lumOff val="60000"/>
                  </a:schemeClr>
                </a:solidFill>
                <a:ln w="12700"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  <p:grpSp>
            <p:nvGrpSpPr>
              <p:cNvPr id="19" name="Group 18"/>
              <p:cNvGrpSpPr/>
              <p:nvPr/>
            </p:nvGrpSpPr>
            <p:grpSpPr>
              <a:xfrm>
                <a:off x="10716640" y="5101924"/>
                <a:ext cx="503722" cy="906545"/>
                <a:chOff x="5227395" y="3091749"/>
                <a:chExt cx="503722" cy="906545"/>
              </a:xfrm>
            </p:grpSpPr>
            <p:sp>
              <p:nvSpPr>
                <p:cNvPr id="28" name="Hexagon 27"/>
                <p:cNvSpPr/>
                <p:nvPr/>
              </p:nvSpPr>
              <p:spPr>
                <a:xfrm>
                  <a:off x="5227395" y="3091749"/>
                  <a:ext cx="501341" cy="440492"/>
                </a:xfrm>
                <a:prstGeom prst="hexagon">
                  <a:avLst/>
                </a:prstGeom>
                <a:solidFill>
                  <a:schemeClr val="accent4">
                    <a:lumMod val="40000"/>
                    <a:lumOff val="60000"/>
                  </a:schemeClr>
                </a:solidFill>
                <a:ln w="12700"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29" name="Hexagon 28"/>
                <p:cNvSpPr/>
                <p:nvPr/>
              </p:nvSpPr>
              <p:spPr>
                <a:xfrm>
                  <a:off x="5229776" y="3557802"/>
                  <a:ext cx="501341" cy="440492"/>
                </a:xfrm>
                <a:prstGeom prst="hexagon">
                  <a:avLst/>
                </a:prstGeom>
                <a:solidFill>
                  <a:schemeClr val="accent4">
                    <a:lumMod val="40000"/>
                    <a:lumOff val="60000"/>
                  </a:schemeClr>
                </a:solidFill>
                <a:ln w="12700"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  <p:sp>
            <p:nvSpPr>
              <p:cNvPr id="20" name="Hexagon 19"/>
              <p:cNvSpPr/>
              <p:nvPr/>
            </p:nvSpPr>
            <p:spPr>
              <a:xfrm>
                <a:off x="1246610" y="6255886"/>
                <a:ext cx="501341" cy="440492"/>
              </a:xfrm>
              <a:prstGeom prst="hexagon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 w="12700"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1" name="Hexagon 20"/>
              <p:cNvSpPr/>
              <p:nvPr/>
            </p:nvSpPr>
            <p:spPr>
              <a:xfrm>
                <a:off x="9058639" y="4112"/>
                <a:ext cx="501341" cy="440492"/>
              </a:xfrm>
              <a:prstGeom prst="hexagon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 w="12700"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2" name="Hexagon 21"/>
              <p:cNvSpPr/>
              <p:nvPr/>
            </p:nvSpPr>
            <p:spPr>
              <a:xfrm>
                <a:off x="1659847" y="6486806"/>
                <a:ext cx="501341" cy="440492"/>
              </a:xfrm>
              <a:prstGeom prst="hexagon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 w="12700"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3" name="Hexagon 22"/>
              <p:cNvSpPr/>
              <p:nvPr/>
            </p:nvSpPr>
            <p:spPr>
              <a:xfrm>
                <a:off x="3287841" y="4033"/>
                <a:ext cx="501341" cy="440492"/>
              </a:xfrm>
              <a:prstGeom prst="hexagon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 w="12700"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4" name="Hexagon 23"/>
              <p:cNvSpPr/>
              <p:nvPr/>
            </p:nvSpPr>
            <p:spPr>
              <a:xfrm>
                <a:off x="9881116" y="8795"/>
                <a:ext cx="501341" cy="440492"/>
              </a:xfrm>
              <a:prstGeom prst="hexagon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 w="12700"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5" name="Hexagon 24"/>
              <p:cNvSpPr/>
              <p:nvPr/>
            </p:nvSpPr>
            <p:spPr>
              <a:xfrm>
                <a:off x="8248019" y="6490350"/>
                <a:ext cx="501341" cy="440492"/>
              </a:xfrm>
              <a:prstGeom prst="hexagon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 w="12700"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6" name="Hexagon 25"/>
              <p:cNvSpPr/>
              <p:nvPr/>
            </p:nvSpPr>
            <p:spPr>
              <a:xfrm>
                <a:off x="2480930" y="6484581"/>
                <a:ext cx="501341" cy="440492"/>
              </a:xfrm>
              <a:prstGeom prst="hexagon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 w="12700"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7" name="Hexagon 26"/>
              <p:cNvSpPr/>
              <p:nvPr/>
            </p:nvSpPr>
            <p:spPr>
              <a:xfrm>
                <a:off x="10295740" y="235620"/>
                <a:ext cx="501341" cy="440492"/>
              </a:xfrm>
              <a:prstGeom prst="hexagon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 w="12700"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sp>
          <p:nvSpPr>
            <p:cNvPr id="6" name="Frame 5"/>
            <p:cNvSpPr/>
            <p:nvPr/>
          </p:nvSpPr>
          <p:spPr>
            <a:xfrm>
              <a:off x="0" y="-469899"/>
              <a:ext cx="12192000" cy="7797799"/>
            </a:xfrm>
            <a:prstGeom prst="frame">
              <a:avLst/>
            </a:prstGeom>
            <a:solidFill>
              <a:schemeClr val="accent2">
                <a:lumMod val="50000"/>
              </a:schemeClr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2931319"/>
            <a:ext cx="9144000" cy="995363"/>
          </a:xfrm>
          <a:solidFill>
            <a:srgbClr val="EDEDED">
              <a:alpha val="69804"/>
            </a:srgbClr>
          </a:solidFill>
          <a:ln>
            <a:noFill/>
          </a:ln>
        </p:spPr>
        <p:txBody>
          <a:bodyPr/>
          <a:lstStyle/>
          <a:p>
            <a:r>
              <a:rPr lang="en-GB" b="1" dirty="0" smtClean="0"/>
              <a:t>Inside the hive</a:t>
            </a:r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29020300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29" name="Group 728"/>
          <p:cNvGrpSpPr/>
          <p:nvPr/>
        </p:nvGrpSpPr>
        <p:grpSpPr>
          <a:xfrm>
            <a:off x="0" y="-469899"/>
            <a:ext cx="12192000" cy="7797799"/>
            <a:chOff x="0" y="-469899"/>
            <a:chExt cx="12192000" cy="7797799"/>
          </a:xfrm>
        </p:grpSpPr>
        <p:grpSp>
          <p:nvGrpSpPr>
            <p:cNvPr id="726" name="Group 725"/>
            <p:cNvGrpSpPr/>
            <p:nvPr/>
          </p:nvGrpSpPr>
          <p:grpSpPr>
            <a:xfrm>
              <a:off x="893657" y="0"/>
              <a:ext cx="10404685" cy="6938151"/>
              <a:chOff x="816760" y="0"/>
              <a:chExt cx="10404685" cy="6938151"/>
            </a:xfrm>
          </p:grpSpPr>
          <p:grpSp>
            <p:nvGrpSpPr>
              <p:cNvPr id="634" name="Group 633"/>
              <p:cNvGrpSpPr/>
              <p:nvPr/>
            </p:nvGrpSpPr>
            <p:grpSpPr>
              <a:xfrm>
                <a:off x="1232293" y="0"/>
                <a:ext cx="9573581" cy="6934312"/>
                <a:chOff x="1310307" y="-34853"/>
                <a:chExt cx="9573581" cy="6934312"/>
              </a:xfrm>
            </p:grpSpPr>
            <p:grpSp>
              <p:nvGrpSpPr>
                <p:cNvPr id="274" name="Group 273"/>
                <p:cNvGrpSpPr/>
                <p:nvPr/>
              </p:nvGrpSpPr>
              <p:grpSpPr>
                <a:xfrm>
                  <a:off x="4198762" y="1589219"/>
                  <a:ext cx="3796813" cy="3682849"/>
                  <a:chOff x="4198762" y="1589219"/>
                  <a:chExt cx="3796813" cy="3682849"/>
                </a:xfrm>
              </p:grpSpPr>
              <p:grpSp>
                <p:nvGrpSpPr>
                  <p:cNvPr id="185" name="Group 184"/>
                  <p:cNvGrpSpPr/>
                  <p:nvPr/>
                </p:nvGrpSpPr>
                <p:grpSpPr>
                  <a:xfrm>
                    <a:off x="5433175" y="2745700"/>
                    <a:ext cx="1325650" cy="1366600"/>
                    <a:chOff x="5227395" y="2860531"/>
                    <a:chExt cx="1325650" cy="1366600"/>
                  </a:xfrm>
                </p:grpSpPr>
                <p:sp>
                  <p:nvSpPr>
                    <p:cNvPr id="87" name="Hexagon 86"/>
                    <p:cNvSpPr/>
                    <p:nvPr/>
                  </p:nvSpPr>
                  <p:spPr>
                    <a:xfrm>
                      <a:off x="6050514" y="3093718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162" name="Hexagon 161"/>
                    <p:cNvSpPr/>
                    <p:nvPr/>
                  </p:nvSpPr>
                  <p:spPr>
                    <a:xfrm>
                      <a:off x="5641335" y="378663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163" name="Hexagon 162"/>
                    <p:cNvSpPr/>
                    <p:nvPr/>
                  </p:nvSpPr>
                  <p:spPr>
                    <a:xfrm>
                      <a:off x="5638954" y="332337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164" name="Hexagon 163"/>
                    <p:cNvSpPr/>
                    <p:nvPr/>
                  </p:nvSpPr>
                  <p:spPr>
                    <a:xfrm>
                      <a:off x="6051704" y="3555421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166" name="Hexagon 165"/>
                    <p:cNvSpPr/>
                    <p:nvPr/>
                  </p:nvSpPr>
                  <p:spPr>
                    <a:xfrm>
                      <a:off x="5227395" y="309174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168" name="Hexagon 167"/>
                    <p:cNvSpPr/>
                    <p:nvPr/>
                  </p:nvSpPr>
                  <p:spPr>
                    <a:xfrm>
                      <a:off x="5640145" y="2860531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176" name="Hexagon 175"/>
                    <p:cNvSpPr/>
                    <p:nvPr/>
                  </p:nvSpPr>
                  <p:spPr>
                    <a:xfrm>
                      <a:off x="5229776" y="3557802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</p:grpSp>
              <p:grpSp>
                <p:nvGrpSpPr>
                  <p:cNvPr id="186" name="Group 185"/>
                  <p:cNvGrpSpPr/>
                  <p:nvPr/>
                </p:nvGrpSpPr>
                <p:grpSpPr>
                  <a:xfrm>
                    <a:off x="6255286" y="1820437"/>
                    <a:ext cx="1325650" cy="1366600"/>
                    <a:chOff x="5227395" y="2860531"/>
                    <a:chExt cx="1325650" cy="1366600"/>
                  </a:xfrm>
                </p:grpSpPr>
                <p:sp>
                  <p:nvSpPr>
                    <p:cNvPr id="187" name="Hexagon 186"/>
                    <p:cNvSpPr/>
                    <p:nvPr/>
                  </p:nvSpPr>
                  <p:spPr>
                    <a:xfrm>
                      <a:off x="6050514" y="3093718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188" name="Hexagon 187"/>
                    <p:cNvSpPr/>
                    <p:nvPr/>
                  </p:nvSpPr>
                  <p:spPr>
                    <a:xfrm>
                      <a:off x="5641335" y="378663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189" name="Hexagon 188"/>
                    <p:cNvSpPr/>
                    <p:nvPr/>
                  </p:nvSpPr>
                  <p:spPr>
                    <a:xfrm>
                      <a:off x="5638954" y="332337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190" name="Hexagon 189"/>
                    <p:cNvSpPr/>
                    <p:nvPr/>
                  </p:nvSpPr>
                  <p:spPr>
                    <a:xfrm>
                      <a:off x="6051704" y="3555421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191" name="Hexagon 190"/>
                    <p:cNvSpPr/>
                    <p:nvPr/>
                  </p:nvSpPr>
                  <p:spPr>
                    <a:xfrm>
                      <a:off x="5227395" y="309174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192" name="Hexagon 191"/>
                    <p:cNvSpPr/>
                    <p:nvPr/>
                  </p:nvSpPr>
                  <p:spPr>
                    <a:xfrm>
                      <a:off x="5640145" y="2860531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193" name="Hexagon 192"/>
                    <p:cNvSpPr/>
                    <p:nvPr/>
                  </p:nvSpPr>
                  <p:spPr>
                    <a:xfrm>
                      <a:off x="5229776" y="3557802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</p:grpSp>
              <p:grpSp>
                <p:nvGrpSpPr>
                  <p:cNvPr id="194" name="Group 193"/>
                  <p:cNvGrpSpPr/>
                  <p:nvPr/>
                </p:nvGrpSpPr>
                <p:grpSpPr>
                  <a:xfrm>
                    <a:off x="5019632" y="1589219"/>
                    <a:ext cx="1325650" cy="1366600"/>
                    <a:chOff x="5227395" y="2860531"/>
                    <a:chExt cx="1325650" cy="1366600"/>
                  </a:xfrm>
                </p:grpSpPr>
                <p:sp>
                  <p:nvSpPr>
                    <p:cNvPr id="195" name="Hexagon 194"/>
                    <p:cNvSpPr/>
                    <p:nvPr/>
                  </p:nvSpPr>
                  <p:spPr>
                    <a:xfrm>
                      <a:off x="6050514" y="3093718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196" name="Hexagon 195"/>
                    <p:cNvSpPr/>
                    <p:nvPr/>
                  </p:nvSpPr>
                  <p:spPr>
                    <a:xfrm>
                      <a:off x="5641335" y="378663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197" name="Hexagon 196"/>
                    <p:cNvSpPr/>
                    <p:nvPr/>
                  </p:nvSpPr>
                  <p:spPr>
                    <a:xfrm>
                      <a:off x="5638954" y="332337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198" name="Hexagon 197"/>
                    <p:cNvSpPr/>
                    <p:nvPr/>
                  </p:nvSpPr>
                  <p:spPr>
                    <a:xfrm>
                      <a:off x="6051704" y="3555421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199" name="Hexagon 198"/>
                    <p:cNvSpPr/>
                    <p:nvPr/>
                  </p:nvSpPr>
                  <p:spPr>
                    <a:xfrm>
                      <a:off x="5227395" y="309174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200" name="Hexagon 199"/>
                    <p:cNvSpPr/>
                    <p:nvPr/>
                  </p:nvSpPr>
                  <p:spPr>
                    <a:xfrm>
                      <a:off x="5640145" y="2860531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201" name="Hexagon 200"/>
                    <p:cNvSpPr/>
                    <p:nvPr/>
                  </p:nvSpPr>
                  <p:spPr>
                    <a:xfrm>
                      <a:off x="5229776" y="3557802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</p:grpSp>
              <p:grpSp>
                <p:nvGrpSpPr>
                  <p:cNvPr id="202" name="Group 201"/>
                  <p:cNvGrpSpPr/>
                  <p:nvPr/>
                </p:nvGrpSpPr>
                <p:grpSpPr>
                  <a:xfrm>
                    <a:off x="4611787" y="3673755"/>
                    <a:ext cx="1325650" cy="1366600"/>
                    <a:chOff x="5227395" y="2860531"/>
                    <a:chExt cx="1325650" cy="1366600"/>
                  </a:xfrm>
                </p:grpSpPr>
                <p:sp>
                  <p:nvSpPr>
                    <p:cNvPr id="203" name="Hexagon 202"/>
                    <p:cNvSpPr/>
                    <p:nvPr/>
                  </p:nvSpPr>
                  <p:spPr>
                    <a:xfrm>
                      <a:off x="6050514" y="3093718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204" name="Hexagon 203"/>
                    <p:cNvSpPr/>
                    <p:nvPr/>
                  </p:nvSpPr>
                  <p:spPr>
                    <a:xfrm>
                      <a:off x="5641335" y="378663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205" name="Hexagon 204"/>
                    <p:cNvSpPr/>
                    <p:nvPr/>
                  </p:nvSpPr>
                  <p:spPr>
                    <a:xfrm>
                      <a:off x="5638954" y="332337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206" name="Hexagon 205"/>
                    <p:cNvSpPr/>
                    <p:nvPr/>
                  </p:nvSpPr>
                  <p:spPr>
                    <a:xfrm>
                      <a:off x="6051704" y="3555421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207" name="Hexagon 206"/>
                    <p:cNvSpPr/>
                    <p:nvPr/>
                  </p:nvSpPr>
                  <p:spPr>
                    <a:xfrm>
                      <a:off x="5227395" y="309174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208" name="Hexagon 207"/>
                    <p:cNvSpPr/>
                    <p:nvPr/>
                  </p:nvSpPr>
                  <p:spPr>
                    <a:xfrm>
                      <a:off x="5640145" y="2860531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209" name="Hexagon 208"/>
                    <p:cNvSpPr/>
                    <p:nvPr/>
                  </p:nvSpPr>
                  <p:spPr>
                    <a:xfrm>
                      <a:off x="5229776" y="3557802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</p:grpSp>
              <p:grpSp>
                <p:nvGrpSpPr>
                  <p:cNvPr id="210" name="Group 209"/>
                  <p:cNvGrpSpPr/>
                  <p:nvPr/>
                </p:nvGrpSpPr>
                <p:grpSpPr>
                  <a:xfrm>
                    <a:off x="5849481" y="3905468"/>
                    <a:ext cx="1325650" cy="1366600"/>
                    <a:chOff x="5227395" y="2860531"/>
                    <a:chExt cx="1325650" cy="1366600"/>
                  </a:xfrm>
                </p:grpSpPr>
                <p:sp>
                  <p:nvSpPr>
                    <p:cNvPr id="211" name="Hexagon 210"/>
                    <p:cNvSpPr/>
                    <p:nvPr/>
                  </p:nvSpPr>
                  <p:spPr>
                    <a:xfrm>
                      <a:off x="6050514" y="3093718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212" name="Hexagon 211"/>
                    <p:cNvSpPr/>
                    <p:nvPr/>
                  </p:nvSpPr>
                  <p:spPr>
                    <a:xfrm>
                      <a:off x="5641335" y="378663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213" name="Hexagon 212"/>
                    <p:cNvSpPr/>
                    <p:nvPr/>
                  </p:nvSpPr>
                  <p:spPr>
                    <a:xfrm>
                      <a:off x="5638954" y="332337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214" name="Hexagon 213"/>
                    <p:cNvSpPr/>
                    <p:nvPr/>
                  </p:nvSpPr>
                  <p:spPr>
                    <a:xfrm>
                      <a:off x="6051704" y="3555421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215" name="Hexagon 214"/>
                    <p:cNvSpPr/>
                    <p:nvPr/>
                  </p:nvSpPr>
                  <p:spPr>
                    <a:xfrm>
                      <a:off x="5227395" y="309174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216" name="Hexagon 215"/>
                    <p:cNvSpPr/>
                    <p:nvPr/>
                  </p:nvSpPr>
                  <p:spPr>
                    <a:xfrm>
                      <a:off x="5640145" y="2860531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217" name="Hexagon 216"/>
                    <p:cNvSpPr/>
                    <p:nvPr/>
                  </p:nvSpPr>
                  <p:spPr>
                    <a:xfrm>
                      <a:off x="5229776" y="3557802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</p:grpSp>
              <p:grpSp>
                <p:nvGrpSpPr>
                  <p:cNvPr id="226" name="Group 225"/>
                  <p:cNvGrpSpPr/>
                  <p:nvPr/>
                </p:nvGrpSpPr>
                <p:grpSpPr>
                  <a:xfrm>
                    <a:off x="4198762" y="2514747"/>
                    <a:ext cx="1325650" cy="1366600"/>
                    <a:chOff x="5227395" y="2860531"/>
                    <a:chExt cx="1325650" cy="1366600"/>
                  </a:xfrm>
                </p:grpSpPr>
                <p:sp>
                  <p:nvSpPr>
                    <p:cNvPr id="227" name="Hexagon 226"/>
                    <p:cNvSpPr/>
                    <p:nvPr/>
                  </p:nvSpPr>
                  <p:spPr>
                    <a:xfrm>
                      <a:off x="6050514" y="3093718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228" name="Hexagon 227"/>
                    <p:cNvSpPr/>
                    <p:nvPr/>
                  </p:nvSpPr>
                  <p:spPr>
                    <a:xfrm>
                      <a:off x="5641335" y="378663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229" name="Hexagon 228"/>
                    <p:cNvSpPr/>
                    <p:nvPr/>
                  </p:nvSpPr>
                  <p:spPr>
                    <a:xfrm>
                      <a:off x="5638954" y="332337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230" name="Hexagon 229"/>
                    <p:cNvSpPr/>
                    <p:nvPr/>
                  </p:nvSpPr>
                  <p:spPr>
                    <a:xfrm>
                      <a:off x="6051704" y="3555421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231" name="Hexagon 230"/>
                    <p:cNvSpPr/>
                    <p:nvPr/>
                  </p:nvSpPr>
                  <p:spPr>
                    <a:xfrm>
                      <a:off x="5227395" y="309174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232" name="Hexagon 231"/>
                    <p:cNvSpPr/>
                    <p:nvPr/>
                  </p:nvSpPr>
                  <p:spPr>
                    <a:xfrm>
                      <a:off x="5640145" y="2860531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233" name="Hexagon 232"/>
                    <p:cNvSpPr/>
                    <p:nvPr/>
                  </p:nvSpPr>
                  <p:spPr>
                    <a:xfrm>
                      <a:off x="5229776" y="3557802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</p:grpSp>
              <p:grpSp>
                <p:nvGrpSpPr>
                  <p:cNvPr id="258" name="Group 257"/>
                  <p:cNvGrpSpPr/>
                  <p:nvPr/>
                </p:nvGrpSpPr>
                <p:grpSpPr>
                  <a:xfrm>
                    <a:off x="6669925" y="2978273"/>
                    <a:ext cx="1325650" cy="1366600"/>
                    <a:chOff x="5227395" y="2860531"/>
                    <a:chExt cx="1325650" cy="1366600"/>
                  </a:xfrm>
                </p:grpSpPr>
                <p:sp>
                  <p:nvSpPr>
                    <p:cNvPr id="259" name="Hexagon 258"/>
                    <p:cNvSpPr/>
                    <p:nvPr/>
                  </p:nvSpPr>
                  <p:spPr>
                    <a:xfrm>
                      <a:off x="6050514" y="3093718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260" name="Hexagon 259"/>
                    <p:cNvSpPr/>
                    <p:nvPr/>
                  </p:nvSpPr>
                  <p:spPr>
                    <a:xfrm>
                      <a:off x="5641335" y="378663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261" name="Hexagon 260"/>
                    <p:cNvSpPr/>
                    <p:nvPr/>
                  </p:nvSpPr>
                  <p:spPr>
                    <a:xfrm>
                      <a:off x="5638954" y="332337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262" name="Hexagon 261"/>
                    <p:cNvSpPr/>
                    <p:nvPr/>
                  </p:nvSpPr>
                  <p:spPr>
                    <a:xfrm>
                      <a:off x="6051704" y="3555421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263" name="Hexagon 262"/>
                    <p:cNvSpPr/>
                    <p:nvPr/>
                  </p:nvSpPr>
                  <p:spPr>
                    <a:xfrm>
                      <a:off x="5227395" y="309174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264" name="Hexagon 263"/>
                    <p:cNvSpPr/>
                    <p:nvPr/>
                  </p:nvSpPr>
                  <p:spPr>
                    <a:xfrm>
                      <a:off x="5640145" y="2860531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265" name="Hexagon 264"/>
                    <p:cNvSpPr/>
                    <p:nvPr/>
                  </p:nvSpPr>
                  <p:spPr>
                    <a:xfrm>
                      <a:off x="5229776" y="3557802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</p:grpSp>
            </p:grpSp>
            <p:grpSp>
              <p:nvGrpSpPr>
                <p:cNvPr id="275" name="Group 274"/>
                <p:cNvGrpSpPr/>
                <p:nvPr/>
              </p:nvGrpSpPr>
              <p:grpSpPr>
                <a:xfrm>
                  <a:off x="1310307" y="-31269"/>
                  <a:ext cx="3796813" cy="3682849"/>
                  <a:chOff x="4198762" y="1589219"/>
                  <a:chExt cx="3796813" cy="3682849"/>
                </a:xfrm>
              </p:grpSpPr>
              <p:grpSp>
                <p:nvGrpSpPr>
                  <p:cNvPr id="276" name="Group 275"/>
                  <p:cNvGrpSpPr/>
                  <p:nvPr/>
                </p:nvGrpSpPr>
                <p:grpSpPr>
                  <a:xfrm>
                    <a:off x="5433175" y="2745700"/>
                    <a:ext cx="1325650" cy="1366600"/>
                    <a:chOff x="5227395" y="2860531"/>
                    <a:chExt cx="1325650" cy="1366600"/>
                  </a:xfrm>
                </p:grpSpPr>
                <p:sp>
                  <p:nvSpPr>
                    <p:cNvPr id="325" name="Hexagon 324"/>
                    <p:cNvSpPr/>
                    <p:nvPr/>
                  </p:nvSpPr>
                  <p:spPr>
                    <a:xfrm>
                      <a:off x="6050514" y="3093718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26" name="Hexagon 325"/>
                    <p:cNvSpPr/>
                    <p:nvPr/>
                  </p:nvSpPr>
                  <p:spPr>
                    <a:xfrm>
                      <a:off x="5641335" y="378663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27" name="Hexagon 326"/>
                    <p:cNvSpPr/>
                    <p:nvPr/>
                  </p:nvSpPr>
                  <p:spPr>
                    <a:xfrm>
                      <a:off x="5638954" y="332337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28" name="Hexagon 327"/>
                    <p:cNvSpPr/>
                    <p:nvPr/>
                  </p:nvSpPr>
                  <p:spPr>
                    <a:xfrm>
                      <a:off x="6051704" y="3555421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29" name="Hexagon 328"/>
                    <p:cNvSpPr/>
                    <p:nvPr/>
                  </p:nvSpPr>
                  <p:spPr>
                    <a:xfrm>
                      <a:off x="5227395" y="309174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30" name="Hexagon 329"/>
                    <p:cNvSpPr/>
                    <p:nvPr/>
                  </p:nvSpPr>
                  <p:spPr>
                    <a:xfrm>
                      <a:off x="5640145" y="2860531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31" name="Hexagon 330"/>
                    <p:cNvSpPr/>
                    <p:nvPr/>
                  </p:nvSpPr>
                  <p:spPr>
                    <a:xfrm>
                      <a:off x="5229776" y="3557802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</p:grpSp>
              <p:grpSp>
                <p:nvGrpSpPr>
                  <p:cNvPr id="277" name="Group 276"/>
                  <p:cNvGrpSpPr/>
                  <p:nvPr/>
                </p:nvGrpSpPr>
                <p:grpSpPr>
                  <a:xfrm>
                    <a:off x="6255286" y="1820437"/>
                    <a:ext cx="1325650" cy="1366600"/>
                    <a:chOff x="5227395" y="2860531"/>
                    <a:chExt cx="1325650" cy="1366600"/>
                  </a:xfrm>
                </p:grpSpPr>
                <p:sp>
                  <p:nvSpPr>
                    <p:cNvPr id="318" name="Hexagon 317"/>
                    <p:cNvSpPr/>
                    <p:nvPr/>
                  </p:nvSpPr>
                  <p:spPr>
                    <a:xfrm>
                      <a:off x="6050514" y="3093718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19" name="Hexagon 318"/>
                    <p:cNvSpPr/>
                    <p:nvPr/>
                  </p:nvSpPr>
                  <p:spPr>
                    <a:xfrm>
                      <a:off x="5641335" y="378663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20" name="Hexagon 319"/>
                    <p:cNvSpPr/>
                    <p:nvPr/>
                  </p:nvSpPr>
                  <p:spPr>
                    <a:xfrm>
                      <a:off x="5638954" y="332337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21" name="Hexagon 320"/>
                    <p:cNvSpPr/>
                    <p:nvPr/>
                  </p:nvSpPr>
                  <p:spPr>
                    <a:xfrm>
                      <a:off x="6051704" y="3555421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22" name="Hexagon 321"/>
                    <p:cNvSpPr/>
                    <p:nvPr/>
                  </p:nvSpPr>
                  <p:spPr>
                    <a:xfrm>
                      <a:off x="5227395" y="309174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23" name="Hexagon 322"/>
                    <p:cNvSpPr/>
                    <p:nvPr/>
                  </p:nvSpPr>
                  <p:spPr>
                    <a:xfrm>
                      <a:off x="5640145" y="2860531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24" name="Hexagon 323"/>
                    <p:cNvSpPr/>
                    <p:nvPr/>
                  </p:nvSpPr>
                  <p:spPr>
                    <a:xfrm>
                      <a:off x="5229776" y="3557802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</p:grpSp>
              <p:grpSp>
                <p:nvGrpSpPr>
                  <p:cNvPr id="278" name="Group 277"/>
                  <p:cNvGrpSpPr/>
                  <p:nvPr/>
                </p:nvGrpSpPr>
                <p:grpSpPr>
                  <a:xfrm>
                    <a:off x="5019632" y="1589219"/>
                    <a:ext cx="1325650" cy="1366600"/>
                    <a:chOff x="5227395" y="2860531"/>
                    <a:chExt cx="1325650" cy="1366600"/>
                  </a:xfrm>
                </p:grpSpPr>
                <p:sp>
                  <p:nvSpPr>
                    <p:cNvPr id="311" name="Hexagon 310"/>
                    <p:cNvSpPr/>
                    <p:nvPr/>
                  </p:nvSpPr>
                  <p:spPr>
                    <a:xfrm>
                      <a:off x="6050514" y="3093718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12" name="Hexagon 311"/>
                    <p:cNvSpPr/>
                    <p:nvPr/>
                  </p:nvSpPr>
                  <p:spPr>
                    <a:xfrm>
                      <a:off x="5641335" y="378663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13" name="Hexagon 312"/>
                    <p:cNvSpPr/>
                    <p:nvPr/>
                  </p:nvSpPr>
                  <p:spPr>
                    <a:xfrm>
                      <a:off x="5638954" y="332337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14" name="Hexagon 313"/>
                    <p:cNvSpPr/>
                    <p:nvPr/>
                  </p:nvSpPr>
                  <p:spPr>
                    <a:xfrm>
                      <a:off x="6051704" y="3555421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15" name="Hexagon 314"/>
                    <p:cNvSpPr/>
                    <p:nvPr/>
                  </p:nvSpPr>
                  <p:spPr>
                    <a:xfrm>
                      <a:off x="5227395" y="309174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16" name="Hexagon 315"/>
                    <p:cNvSpPr/>
                    <p:nvPr/>
                  </p:nvSpPr>
                  <p:spPr>
                    <a:xfrm>
                      <a:off x="5640145" y="2860531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17" name="Hexagon 316"/>
                    <p:cNvSpPr/>
                    <p:nvPr/>
                  </p:nvSpPr>
                  <p:spPr>
                    <a:xfrm>
                      <a:off x="5229776" y="3557802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</p:grpSp>
              <p:grpSp>
                <p:nvGrpSpPr>
                  <p:cNvPr id="279" name="Group 278"/>
                  <p:cNvGrpSpPr/>
                  <p:nvPr/>
                </p:nvGrpSpPr>
                <p:grpSpPr>
                  <a:xfrm>
                    <a:off x="4611787" y="3673755"/>
                    <a:ext cx="1325650" cy="1366600"/>
                    <a:chOff x="5227395" y="2860531"/>
                    <a:chExt cx="1325650" cy="1366600"/>
                  </a:xfrm>
                </p:grpSpPr>
                <p:sp>
                  <p:nvSpPr>
                    <p:cNvPr id="304" name="Hexagon 303"/>
                    <p:cNvSpPr/>
                    <p:nvPr/>
                  </p:nvSpPr>
                  <p:spPr>
                    <a:xfrm>
                      <a:off x="6050514" y="3093718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05" name="Hexagon 304"/>
                    <p:cNvSpPr/>
                    <p:nvPr/>
                  </p:nvSpPr>
                  <p:spPr>
                    <a:xfrm>
                      <a:off x="5641335" y="378663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06" name="Hexagon 305"/>
                    <p:cNvSpPr/>
                    <p:nvPr/>
                  </p:nvSpPr>
                  <p:spPr>
                    <a:xfrm>
                      <a:off x="5638954" y="332337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07" name="Hexagon 306"/>
                    <p:cNvSpPr/>
                    <p:nvPr/>
                  </p:nvSpPr>
                  <p:spPr>
                    <a:xfrm>
                      <a:off x="6051704" y="3555421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08" name="Hexagon 307"/>
                    <p:cNvSpPr/>
                    <p:nvPr/>
                  </p:nvSpPr>
                  <p:spPr>
                    <a:xfrm>
                      <a:off x="5227395" y="309174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09" name="Hexagon 308"/>
                    <p:cNvSpPr/>
                    <p:nvPr/>
                  </p:nvSpPr>
                  <p:spPr>
                    <a:xfrm>
                      <a:off x="5640145" y="2860531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10" name="Hexagon 309"/>
                    <p:cNvSpPr/>
                    <p:nvPr/>
                  </p:nvSpPr>
                  <p:spPr>
                    <a:xfrm>
                      <a:off x="5229776" y="3557802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</p:grpSp>
              <p:grpSp>
                <p:nvGrpSpPr>
                  <p:cNvPr id="280" name="Group 279"/>
                  <p:cNvGrpSpPr/>
                  <p:nvPr/>
                </p:nvGrpSpPr>
                <p:grpSpPr>
                  <a:xfrm>
                    <a:off x="5849481" y="3905468"/>
                    <a:ext cx="1325650" cy="1366600"/>
                    <a:chOff x="5227395" y="2860531"/>
                    <a:chExt cx="1325650" cy="1366600"/>
                  </a:xfrm>
                </p:grpSpPr>
                <p:sp>
                  <p:nvSpPr>
                    <p:cNvPr id="297" name="Hexagon 296"/>
                    <p:cNvSpPr/>
                    <p:nvPr/>
                  </p:nvSpPr>
                  <p:spPr>
                    <a:xfrm>
                      <a:off x="6050514" y="3093718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298" name="Hexagon 297"/>
                    <p:cNvSpPr/>
                    <p:nvPr/>
                  </p:nvSpPr>
                  <p:spPr>
                    <a:xfrm>
                      <a:off x="5641335" y="378663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299" name="Hexagon 298"/>
                    <p:cNvSpPr/>
                    <p:nvPr/>
                  </p:nvSpPr>
                  <p:spPr>
                    <a:xfrm>
                      <a:off x="5638954" y="332337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00" name="Hexagon 299"/>
                    <p:cNvSpPr/>
                    <p:nvPr/>
                  </p:nvSpPr>
                  <p:spPr>
                    <a:xfrm>
                      <a:off x="6051704" y="3555421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01" name="Hexagon 300"/>
                    <p:cNvSpPr/>
                    <p:nvPr/>
                  </p:nvSpPr>
                  <p:spPr>
                    <a:xfrm>
                      <a:off x="5227395" y="309174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02" name="Hexagon 301"/>
                    <p:cNvSpPr/>
                    <p:nvPr/>
                  </p:nvSpPr>
                  <p:spPr>
                    <a:xfrm>
                      <a:off x="5640145" y="2860531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03" name="Hexagon 302"/>
                    <p:cNvSpPr/>
                    <p:nvPr/>
                  </p:nvSpPr>
                  <p:spPr>
                    <a:xfrm>
                      <a:off x="5229776" y="3557802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</p:grpSp>
              <p:grpSp>
                <p:nvGrpSpPr>
                  <p:cNvPr id="281" name="Group 280"/>
                  <p:cNvGrpSpPr/>
                  <p:nvPr/>
                </p:nvGrpSpPr>
                <p:grpSpPr>
                  <a:xfrm>
                    <a:off x="4198762" y="2514747"/>
                    <a:ext cx="1325650" cy="1366600"/>
                    <a:chOff x="5227395" y="2860531"/>
                    <a:chExt cx="1325650" cy="1366600"/>
                  </a:xfrm>
                </p:grpSpPr>
                <p:sp>
                  <p:nvSpPr>
                    <p:cNvPr id="290" name="Hexagon 289"/>
                    <p:cNvSpPr/>
                    <p:nvPr/>
                  </p:nvSpPr>
                  <p:spPr>
                    <a:xfrm>
                      <a:off x="6050514" y="3093718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291" name="Hexagon 290"/>
                    <p:cNvSpPr/>
                    <p:nvPr/>
                  </p:nvSpPr>
                  <p:spPr>
                    <a:xfrm>
                      <a:off x="5641335" y="378663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292" name="Hexagon 291"/>
                    <p:cNvSpPr/>
                    <p:nvPr/>
                  </p:nvSpPr>
                  <p:spPr>
                    <a:xfrm>
                      <a:off x="5638954" y="332337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293" name="Hexagon 292"/>
                    <p:cNvSpPr/>
                    <p:nvPr/>
                  </p:nvSpPr>
                  <p:spPr>
                    <a:xfrm>
                      <a:off x="6051704" y="3555421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294" name="Hexagon 293"/>
                    <p:cNvSpPr/>
                    <p:nvPr/>
                  </p:nvSpPr>
                  <p:spPr>
                    <a:xfrm>
                      <a:off x="5227395" y="309174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295" name="Hexagon 294"/>
                    <p:cNvSpPr/>
                    <p:nvPr/>
                  </p:nvSpPr>
                  <p:spPr>
                    <a:xfrm>
                      <a:off x="5640145" y="2860531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296" name="Hexagon 295"/>
                    <p:cNvSpPr/>
                    <p:nvPr/>
                  </p:nvSpPr>
                  <p:spPr>
                    <a:xfrm>
                      <a:off x="5229776" y="3557802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</p:grpSp>
              <p:grpSp>
                <p:nvGrpSpPr>
                  <p:cNvPr id="282" name="Group 281"/>
                  <p:cNvGrpSpPr/>
                  <p:nvPr/>
                </p:nvGrpSpPr>
                <p:grpSpPr>
                  <a:xfrm>
                    <a:off x="6669925" y="2978273"/>
                    <a:ext cx="1325650" cy="1366600"/>
                    <a:chOff x="5227395" y="2860531"/>
                    <a:chExt cx="1325650" cy="1366600"/>
                  </a:xfrm>
                </p:grpSpPr>
                <p:sp>
                  <p:nvSpPr>
                    <p:cNvPr id="283" name="Hexagon 282"/>
                    <p:cNvSpPr/>
                    <p:nvPr/>
                  </p:nvSpPr>
                  <p:spPr>
                    <a:xfrm>
                      <a:off x="6050514" y="3093718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284" name="Hexagon 283"/>
                    <p:cNvSpPr/>
                    <p:nvPr/>
                  </p:nvSpPr>
                  <p:spPr>
                    <a:xfrm>
                      <a:off x="5641335" y="378663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285" name="Hexagon 284"/>
                    <p:cNvSpPr/>
                    <p:nvPr/>
                  </p:nvSpPr>
                  <p:spPr>
                    <a:xfrm>
                      <a:off x="5638954" y="332337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286" name="Hexagon 285"/>
                    <p:cNvSpPr/>
                    <p:nvPr/>
                  </p:nvSpPr>
                  <p:spPr>
                    <a:xfrm>
                      <a:off x="6051704" y="3555421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287" name="Hexagon 286"/>
                    <p:cNvSpPr/>
                    <p:nvPr/>
                  </p:nvSpPr>
                  <p:spPr>
                    <a:xfrm>
                      <a:off x="5227395" y="309174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288" name="Hexagon 287"/>
                    <p:cNvSpPr/>
                    <p:nvPr/>
                  </p:nvSpPr>
                  <p:spPr>
                    <a:xfrm>
                      <a:off x="5640145" y="2860531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289" name="Hexagon 288"/>
                    <p:cNvSpPr/>
                    <p:nvPr/>
                  </p:nvSpPr>
                  <p:spPr>
                    <a:xfrm>
                      <a:off x="5229776" y="3557802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</p:grpSp>
            </p:grpSp>
            <p:grpSp>
              <p:nvGrpSpPr>
                <p:cNvPr id="332" name="Group 331"/>
                <p:cNvGrpSpPr/>
                <p:nvPr/>
              </p:nvGrpSpPr>
              <p:grpSpPr>
                <a:xfrm>
                  <a:off x="1319986" y="3210623"/>
                  <a:ext cx="3796813" cy="3682849"/>
                  <a:chOff x="4198762" y="1589219"/>
                  <a:chExt cx="3796813" cy="3682849"/>
                </a:xfrm>
              </p:grpSpPr>
              <p:grpSp>
                <p:nvGrpSpPr>
                  <p:cNvPr id="333" name="Group 332"/>
                  <p:cNvGrpSpPr/>
                  <p:nvPr/>
                </p:nvGrpSpPr>
                <p:grpSpPr>
                  <a:xfrm>
                    <a:off x="5433175" y="2745700"/>
                    <a:ext cx="1325650" cy="1366600"/>
                    <a:chOff x="5227395" y="2860531"/>
                    <a:chExt cx="1325650" cy="1366600"/>
                  </a:xfrm>
                </p:grpSpPr>
                <p:sp>
                  <p:nvSpPr>
                    <p:cNvPr id="382" name="Hexagon 381"/>
                    <p:cNvSpPr/>
                    <p:nvPr/>
                  </p:nvSpPr>
                  <p:spPr>
                    <a:xfrm>
                      <a:off x="6050514" y="3093718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83" name="Hexagon 382"/>
                    <p:cNvSpPr/>
                    <p:nvPr/>
                  </p:nvSpPr>
                  <p:spPr>
                    <a:xfrm>
                      <a:off x="5641335" y="378663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84" name="Hexagon 383"/>
                    <p:cNvSpPr/>
                    <p:nvPr/>
                  </p:nvSpPr>
                  <p:spPr>
                    <a:xfrm>
                      <a:off x="5638954" y="332337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85" name="Hexagon 384"/>
                    <p:cNvSpPr/>
                    <p:nvPr/>
                  </p:nvSpPr>
                  <p:spPr>
                    <a:xfrm>
                      <a:off x="6051704" y="3555421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86" name="Hexagon 385"/>
                    <p:cNvSpPr/>
                    <p:nvPr/>
                  </p:nvSpPr>
                  <p:spPr>
                    <a:xfrm>
                      <a:off x="5227395" y="309174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87" name="Hexagon 386"/>
                    <p:cNvSpPr/>
                    <p:nvPr/>
                  </p:nvSpPr>
                  <p:spPr>
                    <a:xfrm>
                      <a:off x="5640145" y="2860531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88" name="Hexagon 387"/>
                    <p:cNvSpPr/>
                    <p:nvPr/>
                  </p:nvSpPr>
                  <p:spPr>
                    <a:xfrm>
                      <a:off x="5229776" y="3557802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</p:grpSp>
              <p:grpSp>
                <p:nvGrpSpPr>
                  <p:cNvPr id="334" name="Group 333"/>
                  <p:cNvGrpSpPr/>
                  <p:nvPr/>
                </p:nvGrpSpPr>
                <p:grpSpPr>
                  <a:xfrm>
                    <a:off x="6255286" y="1820437"/>
                    <a:ext cx="1325650" cy="1366600"/>
                    <a:chOff x="5227395" y="2860531"/>
                    <a:chExt cx="1325650" cy="1366600"/>
                  </a:xfrm>
                </p:grpSpPr>
                <p:sp>
                  <p:nvSpPr>
                    <p:cNvPr id="375" name="Hexagon 374"/>
                    <p:cNvSpPr/>
                    <p:nvPr/>
                  </p:nvSpPr>
                  <p:spPr>
                    <a:xfrm>
                      <a:off x="6050514" y="3093718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76" name="Hexagon 375"/>
                    <p:cNvSpPr/>
                    <p:nvPr/>
                  </p:nvSpPr>
                  <p:spPr>
                    <a:xfrm>
                      <a:off x="5641335" y="378663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77" name="Hexagon 376"/>
                    <p:cNvSpPr/>
                    <p:nvPr/>
                  </p:nvSpPr>
                  <p:spPr>
                    <a:xfrm>
                      <a:off x="5638954" y="332337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78" name="Hexagon 377"/>
                    <p:cNvSpPr/>
                    <p:nvPr/>
                  </p:nvSpPr>
                  <p:spPr>
                    <a:xfrm>
                      <a:off x="6051704" y="3555421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79" name="Hexagon 378"/>
                    <p:cNvSpPr/>
                    <p:nvPr/>
                  </p:nvSpPr>
                  <p:spPr>
                    <a:xfrm>
                      <a:off x="5227395" y="309174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80" name="Hexagon 379"/>
                    <p:cNvSpPr/>
                    <p:nvPr/>
                  </p:nvSpPr>
                  <p:spPr>
                    <a:xfrm>
                      <a:off x="5640145" y="2860531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81" name="Hexagon 380"/>
                    <p:cNvSpPr/>
                    <p:nvPr/>
                  </p:nvSpPr>
                  <p:spPr>
                    <a:xfrm>
                      <a:off x="5229776" y="3557802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</p:grpSp>
              <p:grpSp>
                <p:nvGrpSpPr>
                  <p:cNvPr id="335" name="Group 334"/>
                  <p:cNvGrpSpPr/>
                  <p:nvPr/>
                </p:nvGrpSpPr>
                <p:grpSpPr>
                  <a:xfrm>
                    <a:off x="5019632" y="1589219"/>
                    <a:ext cx="1325650" cy="1366600"/>
                    <a:chOff x="5227395" y="2860531"/>
                    <a:chExt cx="1325650" cy="1366600"/>
                  </a:xfrm>
                </p:grpSpPr>
                <p:sp>
                  <p:nvSpPr>
                    <p:cNvPr id="368" name="Hexagon 367"/>
                    <p:cNvSpPr/>
                    <p:nvPr/>
                  </p:nvSpPr>
                  <p:spPr>
                    <a:xfrm>
                      <a:off x="6050514" y="3093718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69" name="Hexagon 368"/>
                    <p:cNvSpPr/>
                    <p:nvPr/>
                  </p:nvSpPr>
                  <p:spPr>
                    <a:xfrm>
                      <a:off x="5641335" y="378663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70" name="Hexagon 369"/>
                    <p:cNvSpPr/>
                    <p:nvPr/>
                  </p:nvSpPr>
                  <p:spPr>
                    <a:xfrm>
                      <a:off x="5638954" y="332337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71" name="Hexagon 370"/>
                    <p:cNvSpPr/>
                    <p:nvPr/>
                  </p:nvSpPr>
                  <p:spPr>
                    <a:xfrm>
                      <a:off x="6051704" y="3555421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72" name="Hexagon 371"/>
                    <p:cNvSpPr/>
                    <p:nvPr/>
                  </p:nvSpPr>
                  <p:spPr>
                    <a:xfrm>
                      <a:off x="5227395" y="309174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73" name="Hexagon 372"/>
                    <p:cNvSpPr/>
                    <p:nvPr/>
                  </p:nvSpPr>
                  <p:spPr>
                    <a:xfrm>
                      <a:off x="5640145" y="2860531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74" name="Hexagon 373"/>
                    <p:cNvSpPr/>
                    <p:nvPr/>
                  </p:nvSpPr>
                  <p:spPr>
                    <a:xfrm>
                      <a:off x="5229776" y="3557802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</p:grpSp>
              <p:grpSp>
                <p:nvGrpSpPr>
                  <p:cNvPr id="336" name="Group 335"/>
                  <p:cNvGrpSpPr/>
                  <p:nvPr/>
                </p:nvGrpSpPr>
                <p:grpSpPr>
                  <a:xfrm>
                    <a:off x="4611787" y="3673755"/>
                    <a:ext cx="1325650" cy="1366600"/>
                    <a:chOff x="5227395" y="2860531"/>
                    <a:chExt cx="1325650" cy="1366600"/>
                  </a:xfrm>
                </p:grpSpPr>
                <p:sp>
                  <p:nvSpPr>
                    <p:cNvPr id="361" name="Hexagon 360"/>
                    <p:cNvSpPr/>
                    <p:nvPr/>
                  </p:nvSpPr>
                  <p:spPr>
                    <a:xfrm>
                      <a:off x="6050514" y="3093718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62" name="Hexagon 361"/>
                    <p:cNvSpPr/>
                    <p:nvPr/>
                  </p:nvSpPr>
                  <p:spPr>
                    <a:xfrm>
                      <a:off x="5641335" y="378663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63" name="Hexagon 362"/>
                    <p:cNvSpPr/>
                    <p:nvPr/>
                  </p:nvSpPr>
                  <p:spPr>
                    <a:xfrm>
                      <a:off x="5638954" y="332337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64" name="Hexagon 363"/>
                    <p:cNvSpPr/>
                    <p:nvPr/>
                  </p:nvSpPr>
                  <p:spPr>
                    <a:xfrm>
                      <a:off x="6051704" y="3555421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65" name="Hexagon 364"/>
                    <p:cNvSpPr/>
                    <p:nvPr/>
                  </p:nvSpPr>
                  <p:spPr>
                    <a:xfrm>
                      <a:off x="5227395" y="309174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66" name="Hexagon 365"/>
                    <p:cNvSpPr/>
                    <p:nvPr/>
                  </p:nvSpPr>
                  <p:spPr>
                    <a:xfrm>
                      <a:off x="5640145" y="2860531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67" name="Hexagon 366"/>
                    <p:cNvSpPr/>
                    <p:nvPr/>
                  </p:nvSpPr>
                  <p:spPr>
                    <a:xfrm>
                      <a:off x="5229776" y="3557802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</p:grpSp>
              <p:grpSp>
                <p:nvGrpSpPr>
                  <p:cNvPr id="337" name="Group 336"/>
                  <p:cNvGrpSpPr/>
                  <p:nvPr/>
                </p:nvGrpSpPr>
                <p:grpSpPr>
                  <a:xfrm>
                    <a:off x="5849481" y="3905468"/>
                    <a:ext cx="1325650" cy="1366600"/>
                    <a:chOff x="5227395" y="2860531"/>
                    <a:chExt cx="1325650" cy="1366600"/>
                  </a:xfrm>
                </p:grpSpPr>
                <p:sp>
                  <p:nvSpPr>
                    <p:cNvPr id="354" name="Hexagon 353"/>
                    <p:cNvSpPr/>
                    <p:nvPr/>
                  </p:nvSpPr>
                  <p:spPr>
                    <a:xfrm>
                      <a:off x="6050514" y="3093718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55" name="Hexagon 354"/>
                    <p:cNvSpPr/>
                    <p:nvPr/>
                  </p:nvSpPr>
                  <p:spPr>
                    <a:xfrm>
                      <a:off x="5641335" y="378663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56" name="Hexagon 355"/>
                    <p:cNvSpPr/>
                    <p:nvPr/>
                  </p:nvSpPr>
                  <p:spPr>
                    <a:xfrm>
                      <a:off x="5638954" y="332337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57" name="Hexagon 356"/>
                    <p:cNvSpPr/>
                    <p:nvPr/>
                  </p:nvSpPr>
                  <p:spPr>
                    <a:xfrm>
                      <a:off x="6051704" y="3555421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58" name="Hexagon 357"/>
                    <p:cNvSpPr/>
                    <p:nvPr/>
                  </p:nvSpPr>
                  <p:spPr>
                    <a:xfrm>
                      <a:off x="5227395" y="309174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59" name="Hexagon 358"/>
                    <p:cNvSpPr/>
                    <p:nvPr/>
                  </p:nvSpPr>
                  <p:spPr>
                    <a:xfrm>
                      <a:off x="5640145" y="2860531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60" name="Hexagon 359"/>
                    <p:cNvSpPr/>
                    <p:nvPr/>
                  </p:nvSpPr>
                  <p:spPr>
                    <a:xfrm>
                      <a:off x="5229776" y="3557802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</p:grpSp>
              <p:grpSp>
                <p:nvGrpSpPr>
                  <p:cNvPr id="338" name="Group 337"/>
                  <p:cNvGrpSpPr/>
                  <p:nvPr/>
                </p:nvGrpSpPr>
                <p:grpSpPr>
                  <a:xfrm>
                    <a:off x="4198762" y="2514747"/>
                    <a:ext cx="1325650" cy="1366600"/>
                    <a:chOff x="5227395" y="2860531"/>
                    <a:chExt cx="1325650" cy="1366600"/>
                  </a:xfrm>
                </p:grpSpPr>
                <p:sp>
                  <p:nvSpPr>
                    <p:cNvPr id="347" name="Hexagon 346"/>
                    <p:cNvSpPr/>
                    <p:nvPr/>
                  </p:nvSpPr>
                  <p:spPr>
                    <a:xfrm>
                      <a:off x="6050514" y="3093718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48" name="Hexagon 347"/>
                    <p:cNvSpPr/>
                    <p:nvPr/>
                  </p:nvSpPr>
                  <p:spPr>
                    <a:xfrm>
                      <a:off x="5641335" y="378663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49" name="Hexagon 348"/>
                    <p:cNvSpPr/>
                    <p:nvPr/>
                  </p:nvSpPr>
                  <p:spPr>
                    <a:xfrm>
                      <a:off x="5638954" y="332337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50" name="Hexagon 349"/>
                    <p:cNvSpPr/>
                    <p:nvPr/>
                  </p:nvSpPr>
                  <p:spPr>
                    <a:xfrm>
                      <a:off x="6051704" y="3555421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51" name="Hexagon 350"/>
                    <p:cNvSpPr/>
                    <p:nvPr/>
                  </p:nvSpPr>
                  <p:spPr>
                    <a:xfrm>
                      <a:off x="5227395" y="309174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52" name="Hexagon 351"/>
                    <p:cNvSpPr/>
                    <p:nvPr/>
                  </p:nvSpPr>
                  <p:spPr>
                    <a:xfrm>
                      <a:off x="5640145" y="2860531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53" name="Hexagon 352"/>
                    <p:cNvSpPr/>
                    <p:nvPr/>
                  </p:nvSpPr>
                  <p:spPr>
                    <a:xfrm>
                      <a:off x="5229776" y="3557802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</p:grpSp>
              <p:grpSp>
                <p:nvGrpSpPr>
                  <p:cNvPr id="339" name="Group 338"/>
                  <p:cNvGrpSpPr/>
                  <p:nvPr/>
                </p:nvGrpSpPr>
                <p:grpSpPr>
                  <a:xfrm>
                    <a:off x="6669925" y="2978273"/>
                    <a:ext cx="1325650" cy="1366600"/>
                    <a:chOff x="5227395" y="2860531"/>
                    <a:chExt cx="1325650" cy="1366600"/>
                  </a:xfrm>
                </p:grpSpPr>
                <p:sp>
                  <p:nvSpPr>
                    <p:cNvPr id="340" name="Hexagon 339"/>
                    <p:cNvSpPr/>
                    <p:nvPr/>
                  </p:nvSpPr>
                  <p:spPr>
                    <a:xfrm>
                      <a:off x="6050514" y="3093718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41" name="Hexagon 340"/>
                    <p:cNvSpPr/>
                    <p:nvPr/>
                  </p:nvSpPr>
                  <p:spPr>
                    <a:xfrm>
                      <a:off x="5641335" y="378663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42" name="Hexagon 341"/>
                    <p:cNvSpPr/>
                    <p:nvPr/>
                  </p:nvSpPr>
                  <p:spPr>
                    <a:xfrm>
                      <a:off x="5638954" y="332337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43" name="Hexagon 342"/>
                    <p:cNvSpPr/>
                    <p:nvPr/>
                  </p:nvSpPr>
                  <p:spPr>
                    <a:xfrm>
                      <a:off x="6051704" y="3555421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44" name="Hexagon 343"/>
                    <p:cNvSpPr/>
                    <p:nvPr/>
                  </p:nvSpPr>
                  <p:spPr>
                    <a:xfrm>
                      <a:off x="5227395" y="309174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45" name="Hexagon 344"/>
                    <p:cNvSpPr/>
                    <p:nvPr/>
                  </p:nvSpPr>
                  <p:spPr>
                    <a:xfrm>
                      <a:off x="5640145" y="2860531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46" name="Hexagon 345"/>
                    <p:cNvSpPr/>
                    <p:nvPr/>
                  </p:nvSpPr>
                  <p:spPr>
                    <a:xfrm>
                      <a:off x="5229776" y="3557802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</p:grpSp>
            </p:grpSp>
            <p:grpSp>
              <p:nvGrpSpPr>
                <p:cNvPr id="390" name="Group 389"/>
                <p:cNvGrpSpPr/>
                <p:nvPr/>
              </p:nvGrpSpPr>
              <p:grpSpPr>
                <a:xfrm>
                  <a:off x="5430425" y="-34853"/>
                  <a:ext cx="1323269" cy="903752"/>
                  <a:chOff x="5229776" y="3323379"/>
                  <a:chExt cx="1323269" cy="903752"/>
                </a:xfrm>
              </p:grpSpPr>
              <p:sp>
                <p:nvSpPr>
                  <p:cNvPr id="440" name="Hexagon 439"/>
                  <p:cNvSpPr/>
                  <p:nvPr/>
                </p:nvSpPr>
                <p:spPr>
                  <a:xfrm>
                    <a:off x="5641335" y="3786639"/>
                    <a:ext cx="501341" cy="440492"/>
                  </a:xfrm>
                  <a:prstGeom prst="hexagon">
                    <a:avLst/>
                  </a:prstGeom>
                  <a:solidFill>
                    <a:schemeClr val="accent4">
                      <a:lumMod val="40000"/>
                      <a:lumOff val="60000"/>
                    </a:schemeClr>
                  </a:solidFill>
                  <a:ln w="12700">
                    <a:solidFill>
                      <a:schemeClr val="accent2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441" name="Hexagon 440"/>
                  <p:cNvSpPr/>
                  <p:nvPr/>
                </p:nvSpPr>
                <p:spPr>
                  <a:xfrm>
                    <a:off x="5638954" y="3323379"/>
                    <a:ext cx="501341" cy="440492"/>
                  </a:xfrm>
                  <a:prstGeom prst="hexagon">
                    <a:avLst/>
                  </a:prstGeom>
                  <a:solidFill>
                    <a:schemeClr val="accent4">
                      <a:lumMod val="40000"/>
                      <a:lumOff val="60000"/>
                    </a:schemeClr>
                  </a:solidFill>
                  <a:ln w="12700">
                    <a:solidFill>
                      <a:schemeClr val="accent2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442" name="Hexagon 441"/>
                  <p:cNvSpPr/>
                  <p:nvPr/>
                </p:nvSpPr>
                <p:spPr>
                  <a:xfrm>
                    <a:off x="6051704" y="3555421"/>
                    <a:ext cx="501341" cy="440492"/>
                  </a:xfrm>
                  <a:prstGeom prst="hexagon">
                    <a:avLst/>
                  </a:prstGeom>
                  <a:solidFill>
                    <a:schemeClr val="accent4">
                      <a:lumMod val="40000"/>
                      <a:lumOff val="60000"/>
                    </a:schemeClr>
                  </a:solidFill>
                  <a:ln w="12700">
                    <a:solidFill>
                      <a:schemeClr val="accent2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445" name="Hexagon 444"/>
                  <p:cNvSpPr/>
                  <p:nvPr/>
                </p:nvSpPr>
                <p:spPr>
                  <a:xfrm>
                    <a:off x="5229776" y="3557802"/>
                    <a:ext cx="501341" cy="440492"/>
                  </a:xfrm>
                  <a:prstGeom prst="hexagon">
                    <a:avLst/>
                  </a:prstGeom>
                  <a:solidFill>
                    <a:schemeClr val="accent4">
                      <a:lumMod val="40000"/>
                      <a:lumOff val="60000"/>
                    </a:schemeClr>
                  </a:solidFill>
                  <a:ln w="12700">
                    <a:solidFill>
                      <a:schemeClr val="accent2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</p:grpSp>
            <p:grpSp>
              <p:nvGrpSpPr>
                <p:cNvPr id="393" name="Group 392"/>
                <p:cNvGrpSpPr/>
                <p:nvPr/>
              </p:nvGrpSpPr>
              <p:grpSpPr>
                <a:xfrm>
                  <a:off x="4606656" y="430354"/>
                  <a:ext cx="1325650" cy="1366600"/>
                  <a:chOff x="5227395" y="2860531"/>
                  <a:chExt cx="1325650" cy="1366600"/>
                </a:xfrm>
              </p:grpSpPr>
              <p:sp>
                <p:nvSpPr>
                  <p:cNvPr id="418" name="Hexagon 417"/>
                  <p:cNvSpPr/>
                  <p:nvPr/>
                </p:nvSpPr>
                <p:spPr>
                  <a:xfrm>
                    <a:off x="6050514" y="3093718"/>
                    <a:ext cx="501341" cy="440492"/>
                  </a:xfrm>
                  <a:prstGeom prst="hexagon">
                    <a:avLst/>
                  </a:prstGeom>
                  <a:solidFill>
                    <a:schemeClr val="accent4">
                      <a:lumMod val="40000"/>
                      <a:lumOff val="60000"/>
                    </a:schemeClr>
                  </a:solidFill>
                  <a:ln w="12700">
                    <a:solidFill>
                      <a:schemeClr val="accent2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419" name="Hexagon 418"/>
                  <p:cNvSpPr/>
                  <p:nvPr/>
                </p:nvSpPr>
                <p:spPr>
                  <a:xfrm>
                    <a:off x="5641335" y="3786639"/>
                    <a:ext cx="501341" cy="440492"/>
                  </a:xfrm>
                  <a:prstGeom prst="hexagon">
                    <a:avLst/>
                  </a:prstGeom>
                  <a:solidFill>
                    <a:schemeClr val="accent4">
                      <a:lumMod val="40000"/>
                      <a:lumOff val="60000"/>
                    </a:schemeClr>
                  </a:solidFill>
                  <a:ln w="12700">
                    <a:solidFill>
                      <a:schemeClr val="accent2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420" name="Hexagon 419"/>
                  <p:cNvSpPr/>
                  <p:nvPr/>
                </p:nvSpPr>
                <p:spPr>
                  <a:xfrm>
                    <a:off x="5638954" y="3323379"/>
                    <a:ext cx="501341" cy="440492"/>
                  </a:xfrm>
                  <a:prstGeom prst="hexagon">
                    <a:avLst/>
                  </a:prstGeom>
                  <a:solidFill>
                    <a:schemeClr val="accent4">
                      <a:lumMod val="40000"/>
                      <a:lumOff val="60000"/>
                    </a:schemeClr>
                  </a:solidFill>
                  <a:ln w="12700">
                    <a:solidFill>
                      <a:schemeClr val="accent2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421" name="Hexagon 420"/>
                  <p:cNvSpPr/>
                  <p:nvPr/>
                </p:nvSpPr>
                <p:spPr>
                  <a:xfrm>
                    <a:off x="6051704" y="3555421"/>
                    <a:ext cx="501341" cy="440492"/>
                  </a:xfrm>
                  <a:prstGeom prst="hexagon">
                    <a:avLst/>
                  </a:prstGeom>
                  <a:solidFill>
                    <a:schemeClr val="accent4">
                      <a:lumMod val="40000"/>
                      <a:lumOff val="60000"/>
                    </a:schemeClr>
                  </a:solidFill>
                  <a:ln w="12700">
                    <a:solidFill>
                      <a:schemeClr val="accent2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422" name="Hexagon 421"/>
                  <p:cNvSpPr/>
                  <p:nvPr/>
                </p:nvSpPr>
                <p:spPr>
                  <a:xfrm>
                    <a:off x="5227395" y="3091749"/>
                    <a:ext cx="501341" cy="440492"/>
                  </a:xfrm>
                  <a:prstGeom prst="hexagon">
                    <a:avLst/>
                  </a:prstGeom>
                  <a:solidFill>
                    <a:schemeClr val="accent4">
                      <a:lumMod val="40000"/>
                      <a:lumOff val="60000"/>
                    </a:schemeClr>
                  </a:solidFill>
                  <a:ln w="12700">
                    <a:solidFill>
                      <a:schemeClr val="accent2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423" name="Hexagon 422"/>
                  <p:cNvSpPr/>
                  <p:nvPr/>
                </p:nvSpPr>
                <p:spPr>
                  <a:xfrm>
                    <a:off x="5640145" y="2860531"/>
                    <a:ext cx="501341" cy="440492"/>
                  </a:xfrm>
                  <a:prstGeom prst="hexagon">
                    <a:avLst/>
                  </a:prstGeom>
                  <a:solidFill>
                    <a:schemeClr val="accent4">
                      <a:lumMod val="40000"/>
                      <a:lumOff val="60000"/>
                    </a:schemeClr>
                  </a:solidFill>
                  <a:ln w="12700">
                    <a:solidFill>
                      <a:schemeClr val="accent2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424" name="Hexagon 423"/>
                  <p:cNvSpPr/>
                  <p:nvPr/>
                </p:nvSpPr>
                <p:spPr>
                  <a:xfrm>
                    <a:off x="5229776" y="3557802"/>
                    <a:ext cx="501341" cy="440492"/>
                  </a:xfrm>
                  <a:prstGeom prst="hexagon">
                    <a:avLst/>
                  </a:prstGeom>
                  <a:solidFill>
                    <a:schemeClr val="accent4">
                      <a:lumMod val="40000"/>
                      <a:lumOff val="60000"/>
                    </a:schemeClr>
                  </a:solidFill>
                  <a:ln w="12700">
                    <a:solidFill>
                      <a:schemeClr val="accent2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</p:grpSp>
            <p:grpSp>
              <p:nvGrpSpPr>
                <p:cNvPr id="394" name="Group 393"/>
                <p:cNvGrpSpPr/>
                <p:nvPr/>
              </p:nvGrpSpPr>
              <p:grpSpPr>
                <a:xfrm>
                  <a:off x="5844350" y="662067"/>
                  <a:ext cx="1325650" cy="1366600"/>
                  <a:chOff x="5227395" y="2860531"/>
                  <a:chExt cx="1325650" cy="1366600"/>
                </a:xfrm>
              </p:grpSpPr>
              <p:sp>
                <p:nvSpPr>
                  <p:cNvPr id="411" name="Hexagon 410"/>
                  <p:cNvSpPr/>
                  <p:nvPr/>
                </p:nvSpPr>
                <p:spPr>
                  <a:xfrm>
                    <a:off x="6050514" y="3093718"/>
                    <a:ext cx="501341" cy="440492"/>
                  </a:xfrm>
                  <a:prstGeom prst="hexagon">
                    <a:avLst/>
                  </a:prstGeom>
                  <a:solidFill>
                    <a:schemeClr val="accent4">
                      <a:lumMod val="40000"/>
                      <a:lumOff val="60000"/>
                    </a:schemeClr>
                  </a:solidFill>
                  <a:ln w="12700">
                    <a:solidFill>
                      <a:schemeClr val="accent2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412" name="Hexagon 411"/>
                  <p:cNvSpPr/>
                  <p:nvPr/>
                </p:nvSpPr>
                <p:spPr>
                  <a:xfrm>
                    <a:off x="5641335" y="3786639"/>
                    <a:ext cx="501341" cy="440492"/>
                  </a:xfrm>
                  <a:prstGeom prst="hexagon">
                    <a:avLst/>
                  </a:prstGeom>
                  <a:solidFill>
                    <a:schemeClr val="accent4">
                      <a:lumMod val="40000"/>
                      <a:lumOff val="60000"/>
                    </a:schemeClr>
                  </a:solidFill>
                  <a:ln w="12700">
                    <a:solidFill>
                      <a:schemeClr val="accent2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413" name="Hexagon 412"/>
                  <p:cNvSpPr/>
                  <p:nvPr/>
                </p:nvSpPr>
                <p:spPr>
                  <a:xfrm>
                    <a:off x="5638954" y="3323379"/>
                    <a:ext cx="501341" cy="440492"/>
                  </a:xfrm>
                  <a:prstGeom prst="hexagon">
                    <a:avLst/>
                  </a:prstGeom>
                  <a:solidFill>
                    <a:schemeClr val="accent4">
                      <a:lumMod val="40000"/>
                      <a:lumOff val="60000"/>
                    </a:schemeClr>
                  </a:solidFill>
                  <a:ln w="12700">
                    <a:solidFill>
                      <a:schemeClr val="accent2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414" name="Hexagon 413"/>
                  <p:cNvSpPr/>
                  <p:nvPr/>
                </p:nvSpPr>
                <p:spPr>
                  <a:xfrm>
                    <a:off x="6051704" y="3555421"/>
                    <a:ext cx="501341" cy="440492"/>
                  </a:xfrm>
                  <a:prstGeom prst="hexagon">
                    <a:avLst/>
                  </a:prstGeom>
                  <a:solidFill>
                    <a:schemeClr val="accent4">
                      <a:lumMod val="40000"/>
                      <a:lumOff val="60000"/>
                    </a:schemeClr>
                  </a:solidFill>
                  <a:ln w="12700">
                    <a:solidFill>
                      <a:schemeClr val="accent2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415" name="Hexagon 414"/>
                  <p:cNvSpPr/>
                  <p:nvPr/>
                </p:nvSpPr>
                <p:spPr>
                  <a:xfrm>
                    <a:off x="5227395" y="3091749"/>
                    <a:ext cx="501341" cy="440492"/>
                  </a:xfrm>
                  <a:prstGeom prst="hexagon">
                    <a:avLst/>
                  </a:prstGeom>
                  <a:solidFill>
                    <a:schemeClr val="accent4">
                      <a:lumMod val="40000"/>
                      <a:lumOff val="60000"/>
                    </a:schemeClr>
                  </a:solidFill>
                  <a:ln w="12700">
                    <a:solidFill>
                      <a:schemeClr val="accent2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416" name="Hexagon 415"/>
                  <p:cNvSpPr/>
                  <p:nvPr/>
                </p:nvSpPr>
                <p:spPr>
                  <a:xfrm>
                    <a:off x="5640145" y="2860531"/>
                    <a:ext cx="501341" cy="440492"/>
                  </a:xfrm>
                  <a:prstGeom prst="hexagon">
                    <a:avLst/>
                  </a:prstGeom>
                  <a:solidFill>
                    <a:schemeClr val="accent4">
                      <a:lumMod val="40000"/>
                      <a:lumOff val="60000"/>
                    </a:schemeClr>
                  </a:solidFill>
                  <a:ln w="12700">
                    <a:solidFill>
                      <a:schemeClr val="accent2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417" name="Hexagon 416"/>
                  <p:cNvSpPr/>
                  <p:nvPr/>
                </p:nvSpPr>
                <p:spPr>
                  <a:xfrm>
                    <a:off x="5229776" y="3557802"/>
                    <a:ext cx="501341" cy="440492"/>
                  </a:xfrm>
                  <a:prstGeom prst="hexagon">
                    <a:avLst/>
                  </a:prstGeom>
                  <a:solidFill>
                    <a:schemeClr val="accent4">
                      <a:lumMod val="40000"/>
                      <a:lumOff val="60000"/>
                    </a:schemeClr>
                  </a:solidFill>
                  <a:ln w="12700">
                    <a:solidFill>
                      <a:schemeClr val="accent2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</p:grpSp>
            <p:grpSp>
              <p:nvGrpSpPr>
                <p:cNvPr id="395" name="Group 394"/>
                <p:cNvGrpSpPr/>
                <p:nvPr/>
              </p:nvGrpSpPr>
              <p:grpSpPr>
                <a:xfrm>
                  <a:off x="4196012" y="-33764"/>
                  <a:ext cx="1323269" cy="671710"/>
                  <a:chOff x="5229776" y="3555421"/>
                  <a:chExt cx="1323269" cy="671710"/>
                </a:xfrm>
              </p:grpSpPr>
              <p:sp>
                <p:nvSpPr>
                  <p:cNvPr id="405" name="Hexagon 404"/>
                  <p:cNvSpPr/>
                  <p:nvPr/>
                </p:nvSpPr>
                <p:spPr>
                  <a:xfrm>
                    <a:off x="5641335" y="3786639"/>
                    <a:ext cx="501341" cy="440492"/>
                  </a:xfrm>
                  <a:prstGeom prst="hexagon">
                    <a:avLst/>
                  </a:prstGeom>
                  <a:solidFill>
                    <a:schemeClr val="accent4">
                      <a:lumMod val="40000"/>
                      <a:lumOff val="60000"/>
                    </a:schemeClr>
                  </a:solidFill>
                  <a:ln w="12700">
                    <a:solidFill>
                      <a:schemeClr val="accent2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407" name="Hexagon 406"/>
                  <p:cNvSpPr/>
                  <p:nvPr/>
                </p:nvSpPr>
                <p:spPr>
                  <a:xfrm>
                    <a:off x="6051704" y="3555421"/>
                    <a:ext cx="501341" cy="440492"/>
                  </a:xfrm>
                  <a:prstGeom prst="hexagon">
                    <a:avLst/>
                  </a:prstGeom>
                  <a:solidFill>
                    <a:schemeClr val="accent4">
                      <a:lumMod val="40000"/>
                      <a:lumOff val="60000"/>
                    </a:schemeClr>
                  </a:solidFill>
                  <a:ln w="12700">
                    <a:solidFill>
                      <a:schemeClr val="accent2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410" name="Hexagon 409"/>
                  <p:cNvSpPr/>
                  <p:nvPr/>
                </p:nvSpPr>
                <p:spPr>
                  <a:xfrm>
                    <a:off x="5229776" y="3557802"/>
                    <a:ext cx="501341" cy="440492"/>
                  </a:xfrm>
                  <a:prstGeom prst="hexagon">
                    <a:avLst/>
                  </a:prstGeom>
                  <a:solidFill>
                    <a:schemeClr val="accent4">
                      <a:lumMod val="40000"/>
                      <a:lumOff val="60000"/>
                    </a:schemeClr>
                  </a:solidFill>
                  <a:ln w="12700">
                    <a:solidFill>
                      <a:schemeClr val="accent2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</p:grpSp>
            <p:grpSp>
              <p:nvGrpSpPr>
                <p:cNvPr id="396" name="Group 395"/>
                <p:cNvGrpSpPr/>
                <p:nvPr/>
              </p:nvGrpSpPr>
              <p:grpSpPr>
                <a:xfrm>
                  <a:off x="6664794" y="-33910"/>
                  <a:ext cx="1325650" cy="1135382"/>
                  <a:chOff x="5227395" y="3091749"/>
                  <a:chExt cx="1325650" cy="1135382"/>
                </a:xfrm>
              </p:grpSpPr>
              <p:sp>
                <p:nvSpPr>
                  <p:cNvPr id="397" name="Hexagon 396"/>
                  <p:cNvSpPr/>
                  <p:nvPr/>
                </p:nvSpPr>
                <p:spPr>
                  <a:xfrm>
                    <a:off x="6050514" y="3093718"/>
                    <a:ext cx="501341" cy="440492"/>
                  </a:xfrm>
                  <a:prstGeom prst="hexagon">
                    <a:avLst/>
                  </a:prstGeom>
                  <a:solidFill>
                    <a:schemeClr val="accent4">
                      <a:lumMod val="40000"/>
                      <a:lumOff val="60000"/>
                    </a:schemeClr>
                  </a:solidFill>
                  <a:ln w="12700">
                    <a:solidFill>
                      <a:schemeClr val="accent2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398" name="Hexagon 397"/>
                  <p:cNvSpPr/>
                  <p:nvPr/>
                </p:nvSpPr>
                <p:spPr>
                  <a:xfrm>
                    <a:off x="5641335" y="3786639"/>
                    <a:ext cx="501341" cy="440492"/>
                  </a:xfrm>
                  <a:prstGeom prst="hexagon">
                    <a:avLst/>
                  </a:prstGeom>
                  <a:solidFill>
                    <a:schemeClr val="accent4">
                      <a:lumMod val="40000"/>
                      <a:lumOff val="60000"/>
                    </a:schemeClr>
                  </a:solidFill>
                  <a:ln w="12700">
                    <a:solidFill>
                      <a:schemeClr val="accent2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399" name="Hexagon 398"/>
                  <p:cNvSpPr/>
                  <p:nvPr/>
                </p:nvSpPr>
                <p:spPr>
                  <a:xfrm>
                    <a:off x="5638954" y="3323379"/>
                    <a:ext cx="501341" cy="440492"/>
                  </a:xfrm>
                  <a:prstGeom prst="hexagon">
                    <a:avLst/>
                  </a:prstGeom>
                  <a:solidFill>
                    <a:schemeClr val="accent4">
                      <a:lumMod val="40000"/>
                      <a:lumOff val="60000"/>
                    </a:schemeClr>
                  </a:solidFill>
                  <a:ln w="12700">
                    <a:solidFill>
                      <a:schemeClr val="accent2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400" name="Hexagon 399"/>
                  <p:cNvSpPr/>
                  <p:nvPr/>
                </p:nvSpPr>
                <p:spPr>
                  <a:xfrm>
                    <a:off x="6051704" y="3555421"/>
                    <a:ext cx="501341" cy="440492"/>
                  </a:xfrm>
                  <a:prstGeom prst="hexagon">
                    <a:avLst/>
                  </a:prstGeom>
                  <a:solidFill>
                    <a:schemeClr val="accent4">
                      <a:lumMod val="40000"/>
                      <a:lumOff val="60000"/>
                    </a:schemeClr>
                  </a:solidFill>
                  <a:ln w="12700">
                    <a:solidFill>
                      <a:schemeClr val="accent2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401" name="Hexagon 400"/>
                  <p:cNvSpPr/>
                  <p:nvPr/>
                </p:nvSpPr>
                <p:spPr>
                  <a:xfrm>
                    <a:off x="5227395" y="3091749"/>
                    <a:ext cx="501341" cy="440492"/>
                  </a:xfrm>
                  <a:prstGeom prst="hexagon">
                    <a:avLst/>
                  </a:prstGeom>
                  <a:solidFill>
                    <a:schemeClr val="accent4">
                      <a:lumMod val="40000"/>
                      <a:lumOff val="60000"/>
                    </a:schemeClr>
                  </a:solidFill>
                  <a:ln w="12700">
                    <a:solidFill>
                      <a:schemeClr val="accent2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403" name="Hexagon 402"/>
                  <p:cNvSpPr/>
                  <p:nvPr/>
                </p:nvSpPr>
                <p:spPr>
                  <a:xfrm>
                    <a:off x="5229776" y="3557802"/>
                    <a:ext cx="501341" cy="440492"/>
                  </a:xfrm>
                  <a:prstGeom prst="hexagon">
                    <a:avLst/>
                  </a:prstGeom>
                  <a:solidFill>
                    <a:schemeClr val="accent4">
                      <a:lumMod val="40000"/>
                      <a:lumOff val="60000"/>
                    </a:schemeClr>
                  </a:solidFill>
                  <a:ln w="12700">
                    <a:solidFill>
                      <a:schemeClr val="accent2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</p:grpSp>
            <p:grpSp>
              <p:nvGrpSpPr>
                <p:cNvPr id="446" name="Group 445"/>
                <p:cNvGrpSpPr/>
                <p:nvPr/>
              </p:nvGrpSpPr>
              <p:grpSpPr>
                <a:xfrm>
                  <a:off x="7079595" y="-31996"/>
                  <a:ext cx="3796813" cy="3682849"/>
                  <a:chOff x="4198762" y="1589219"/>
                  <a:chExt cx="3796813" cy="3682849"/>
                </a:xfrm>
              </p:grpSpPr>
              <p:grpSp>
                <p:nvGrpSpPr>
                  <p:cNvPr id="447" name="Group 446"/>
                  <p:cNvGrpSpPr/>
                  <p:nvPr/>
                </p:nvGrpSpPr>
                <p:grpSpPr>
                  <a:xfrm>
                    <a:off x="5433175" y="2745700"/>
                    <a:ext cx="1325650" cy="1366600"/>
                    <a:chOff x="5227395" y="2860531"/>
                    <a:chExt cx="1325650" cy="1366600"/>
                  </a:xfrm>
                </p:grpSpPr>
                <p:sp>
                  <p:nvSpPr>
                    <p:cNvPr id="496" name="Hexagon 495"/>
                    <p:cNvSpPr/>
                    <p:nvPr/>
                  </p:nvSpPr>
                  <p:spPr>
                    <a:xfrm>
                      <a:off x="6050514" y="3093718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497" name="Hexagon 496"/>
                    <p:cNvSpPr/>
                    <p:nvPr/>
                  </p:nvSpPr>
                  <p:spPr>
                    <a:xfrm>
                      <a:off x="5641335" y="378663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498" name="Hexagon 497"/>
                    <p:cNvSpPr/>
                    <p:nvPr/>
                  </p:nvSpPr>
                  <p:spPr>
                    <a:xfrm>
                      <a:off x="5638954" y="332337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499" name="Hexagon 498"/>
                    <p:cNvSpPr/>
                    <p:nvPr/>
                  </p:nvSpPr>
                  <p:spPr>
                    <a:xfrm>
                      <a:off x="6051704" y="3555421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500" name="Hexagon 499"/>
                    <p:cNvSpPr/>
                    <p:nvPr/>
                  </p:nvSpPr>
                  <p:spPr>
                    <a:xfrm>
                      <a:off x="5227395" y="309174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501" name="Hexagon 500"/>
                    <p:cNvSpPr/>
                    <p:nvPr/>
                  </p:nvSpPr>
                  <p:spPr>
                    <a:xfrm>
                      <a:off x="5640145" y="2860531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502" name="Hexagon 501"/>
                    <p:cNvSpPr/>
                    <p:nvPr/>
                  </p:nvSpPr>
                  <p:spPr>
                    <a:xfrm>
                      <a:off x="5229776" y="3557802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</p:grpSp>
              <p:grpSp>
                <p:nvGrpSpPr>
                  <p:cNvPr id="448" name="Group 447"/>
                  <p:cNvGrpSpPr/>
                  <p:nvPr/>
                </p:nvGrpSpPr>
                <p:grpSpPr>
                  <a:xfrm>
                    <a:off x="6255286" y="1820437"/>
                    <a:ext cx="1325650" cy="1366600"/>
                    <a:chOff x="5227395" y="2860531"/>
                    <a:chExt cx="1325650" cy="1366600"/>
                  </a:xfrm>
                </p:grpSpPr>
                <p:sp>
                  <p:nvSpPr>
                    <p:cNvPr id="489" name="Hexagon 488"/>
                    <p:cNvSpPr/>
                    <p:nvPr/>
                  </p:nvSpPr>
                  <p:spPr>
                    <a:xfrm>
                      <a:off x="6050514" y="3093718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490" name="Hexagon 489"/>
                    <p:cNvSpPr/>
                    <p:nvPr/>
                  </p:nvSpPr>
                  <p:spPr>
                    <a:xfrm>
                      <a:off x="5641335" y="378663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491" name="Hexagon 490"/>
                    <p:cNvSpPr/>
                    <p:nvPr/>
                  </p:nvSpPr>
                  <p:spPr>
                    <a:xfrm>
                      <a:off x="5638954" y="332337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492" name="Hexagon 491"/>
                    <p:cNvSpPr/>
                    <p:nvPr/>
                  </p:nvSpPr>
                  <p:spPr>
                    <a:xfrm>
                      <a:off x="6051704" y="3555421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493" name="Hexagon 492"/>
                    <p:cNvSpPr/>
                    <p:nvPr/>
                  </p:nvSpPr>
                  <p:spPr>
                    <a:xfrm>
                      <a:off x="5227395" y="309174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494" name="Hexagon 493"/>
                    <p:cNvSpPr/>
                    <p:nvPr/>
                  </p:nvSpPr>
                  <p:spPr>
                    <a:xfrm>
                      <a:off x="5640145" y="2860531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495" name="Hexagon 494"/>
                    <p:cNvSpPr/>
                    <p:nvPr/>
                  </p:nvSpPr>
                  <p:spPr>
                    <a:xfrm>
                      <a:off x="5229776" y="3557802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</p:grpSp>
              <p:grpSp>
                <p:nvGrpSpPr>
                  <p:cNvPr id="449" name="Group 448"/>
                  <p:cNvGrpSpPr/>
                  <p:nvPr/>
                </p:nvGrpSpPr>
                <p:grpSpPr>
                  <a:xfrm>
                    <a:off x="5019632" y="1589219"/>
                    <a:ext cx="1325650" cy="1366600"/>
                    <a:chOff x="5227395" y="2860531"/>
                    <a:chExt cx="1325650" cy="1366600"/>
                  </a:xfrm>
                </p:grpSpPr>
                <p:sp>
                  <p:nvSpPr>
                    <p:cNvPr id="482" name="Hexagon 481"/>
                    <p:cNvSpPr/>
                    <p:nvPr/>
                  </p:nvSpPr>
                  <p:spPr>
                    <a:xfrm>
                      <a:off x="6050514" y="3093718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483" name="Hexagon 482"/>
                    <p:cNvSpPr/>
                    <p:nvPr/>
                  </p:nvSpPr>
                  <p:spPr>
                    <a:xfrm>
                      <a:off x="5641335" y="378663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484" name="Hexagon 483"/>
                    <p:cNvSpPr/>
                    <p:nvPr/>
                  </p:nvSpPr>
                  <p:spPr>
                    <a:xfrm>
                      <a:off x="5638954" y="332337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485" name="Hexagon 484"/>
                    <p:cNvSpPr/>
                    <p:nvPr/>
                  </p:nvSpPr>
                  <p:spPr>
                    <a:xfrm>
                      <a:off x="6051704" y="3555421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486" name="Hexagon 485"/>
                    <p:cNvSpPr/>
                    <p:nvPr/>
                  </p:nvSpPr>
                  <p:spPr>
                    <a:xfrm>
                      <a:off x="5227395" y="309174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487" name="Hexagon 486"/>
                    <p:cNvSpPr/>
                    <p:nvPr/>
                  </p:nvSpPr>
                  <p:spPr>
                    <a:xfrm>
                      <a:off x="5640145" y="2860531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488" name="Hexagon 487"/>
                    <p:cNvSpPr/>
                    <p:nvPr/>
                  </p:nvSpPr>
                  <p:spPr>
                    <a:xfrm>
                      <a:off x="5229776" y="3557802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</p:grpSp>
              <p:grpSp>
                <p:nvGrpSpPr>
                  <p:cNvPr id="450" name="Group 449"/>
                  <p:cNvGrpSpPr/>
                  <p:nvPr/>
                </p:nvGrpSpPr>
                <p:grpSpPr>
                  <a:xfrm>
                    <a:off x="4611787" y="3673755"/>
                    <a:ext cx="1325650" cy="1366600"/>
                    <a:chOff x="5227395" y="2860531"/>
                    <a:chExt cx="1325650" cy="1366600"/>
                  </a:xfrm>
                </p:grpSpPr>
                <p:sp>
                  <p:nvSpPr>
                    <p:cNvPr id="475" name="Hexagon 474"/>
                    <p:cNvSpPr/>
                    <p:nvPr/>
                  </p:nvSpPr>
                  <p:spPr>
                    <a:xfrm>
                      <a:off x="6050514" y="3093718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476" name="Hexagon 475"/>
                    <p:cNvSpPr/>
                    <p:nvPr/>
                  </p:nvSpPr>
                  <p:spPr>
                    <a:xfrm>
                      <a:off x="5641335" y="378663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477" name="Hexagon 476"/>
                    <p:cNvSpPr/>
                    <p:nvPr/>
                  </p:nvSpPr>
                  <p:spPr>
                    <a:xfrm>
                      <a:off x="5638954" y="332337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478" name="Hexagon 477"/>
                    <p:cNvSpPr/>
                    <p:nvPr/>
                  </p:nvSpPr>
                  <p:spPr>
                    <a:xfrm>
                      <a:off x="6051704" y="3555421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479" name="Hexagon 478"/>
                    <p:cNvSpPr/>
                    <p:nvPr/>
                  </p:nvSpPr>
                  <p:spPr>
                    <a:xfrm>
                      <a:off x="5227395" y="309174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480" name="Hexagon 479"/>
                    <p:cNvSpPr/>
                    <p:nvPr/>
                  </p:nvSpPr>
                  <p:spPr>
                    <a:xfrm>
                      <a:off x="5640145" y="2860531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481" name="Hexagon 480"/>
                    <p:cNvSpPr/>
                    <p:nvPr/>
                  </p:nvSpPr>
                  <p:spPr>
                    <a:xfrm>
                      <a:off x="5229776" y="3557802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</p:grpSp>
              <p:grpSp>
                <p:nvGrpSpPr>
                  <p:cNvPr id="451" name="Group 450"/>
                  <p:cNvGrpSpPr/>
                  <p:nvPr/>
                </p:nvGrpSpPr>
                <p:grpSpPr>
                  <a:xfrm>
                    <a:off x="5849481" y="3905468"/>
                    <a:ext cx="1325650" cy="1366600"/>
                    <a:chOff x="5227395" y="2860531"/>
                    <a:chExt cx="1325650" cy="1366600"/>
                  </a:xfrm>
                </p:grpSpPr>
                <p:sp>
                  <p:nvSpPr>
                    <p:cNvPr id="468" name="Hexagon 467"/>
                    <p:cNvSpPr/>
                    <p:nvPr/>
                  </p:nvSpPr>
                  <p:spPr>
                    <a:xfrm>
                      <a:off x="6050514" y="3093718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469" name="Hexagon 468"/>
                    <p:cNvSpPr/>
                    <p:nvPr/>
                  </p:nvSpPr>
                  <p:spPr>
                    <a:xfrm>
                      <a:off x="5641335" y="378663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470" name="Hexagon 469"/>
                    <p:cNvSpPr/>
                    <p:nvPr/>
                  </p:nvSpPr>
                  <p:spPr>
                    <a:xfrm>
                      <a:off x="5638954" y="332337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471" name="Hexagon 470"/>
                    <p:cNvSpPr/>
                    <p:nvPr/>
                  </p:nvSpPr>
                  <p:spPr>
                    <a:xfrm>
                      <a:off x="6051704" y="3555421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472" name="Hexagon 471"/>
                    <p:cNvSpPr/>
                    <p:nvPr/>
                  </p:nvSpPr>
                  <p:spPr>
                    <a:xfrm>
                      <a:off x="5227395" y="309174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473" name="Hexagon 472"/>
                    <p:cNvSpPr/>
                    <p:nvPr/>
                  </p:nvSpPr>
                  <p:spPr>
                    <a:xfrm>
                      <a:off x="5640145" y="2860531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474" name="Hexagon 473"/>
                    <p:cNvSpPr/>
                    <p:nvPr/>
                  </p:nvSpPr>
                  <p:spPr>
                    <a:xfrm>
                      <a:off x="5229776" y="3557802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</p:grpSp>
              <p:grpSp>
                <p:nvGrpSpPr>
                  <p:cNvPr id="452" name="Group 451"/>
                  <p:cNvGrpSpPr/>
                  <p:nvPr/>
                </p:nvGrpSpPr>
                <p:grpSpPr>
                  <a:xfrm>
                    <a:off x="4198762" y="2514747"/>
                    <a:ext cx="1325650" cy="1366600"/>
                    <a:chOff x="5227395" y="2860531"/>
                    <a:chExt cx="1325650" cy="1366600"/>
                  </a:xfrm>
                </p:grpSpPr>
                <p:sp>
                  <p:nvSpPr>
                    <p:cNvPr id="461" name="Hexagon 460"/>
                    <p:cNvSpPr/>
                    <p:nvPr/>
                  </p:nvSpPr>
                  <p:spPr>
                    <a:xfrm>
                      <a:off x="6050514" y="3093718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462" name="Hexagon 461"/>
                    <p:cNvSpPr/>
                    <p:nvPr/>
                  </p:nvSpPr>
                  <p:spPr>
                    <a:xfrm>
                      <a:off x="5641335" y="378663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463" name="Hexagon 462"/>
                    <p:cNvSpPr/>
                    <p:nvPr/>
                  </p:nvSpPr>
                  <p:spPr>
                    <a:xfrm>
                      <a:off x="5638954" y="332337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464" name="Hexagon 463"/>
                    <p:cNvSpPr/>
                    <p:nvPr/>
                  </p:nvSpPr>
                  <p:spPr>
                    <a:xfrm>
                      <a:off x="6051704" y="3555421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465" name="Hexagon 464"/>
                    <p:cNvSpPr/>
                    <p:nvPr/>
                  </p:nvSpPr>
                  <p:spPr>
                    <a:xfrm>
                      <a:off x="5227395" y="309174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466" name="Hexagon 465"/>
                    <p:cNvSpPr/>
                    <p:nvPr/>
                  </p:nvSpPr>
                  <p:spPr>
                    <a:xfrm>
                      <a:off x="5640145" y="2860531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467" name="Hexagon 466"/>
                    <p:cNvSpPr/>
                    <p:nvPr/>
                  </p:nvSpPr>
                  <p:spPr>
                    <a:xfrm>
                      <a:off x="5229776" y="3557802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</p:grpSp>
              <p:grpSp>
                <p:nvGrpSpPr>
                  <p:cNvPr id="453" name="Group 452"/>
                  <p:cNvGrpSpPr/>
                  <p:nvPr/>
                </p:nvGrpSpPr>
                <p:grpSpPr>
                  <a:xfrm>
                    <a:off x="6669925" y="2978273"/>
                    <a:ext cx="1325650" cy="1366600"/>
                    <a:chOff x="5227395" y="2860531"/>
                    <a:chExt cx="1325650" cy="1366600"/>
                  </a:xfrm>
                </p:grpSpPr>
                <p:sp>
                  <p:nvSpPr>
                    <p:cNvPr id="454" name="Hexagon 453"/>
                    <p:cNvSpPr/>
                    <p:nvPr/>
                  </p:nvSpPr>
                  <p:spPr>
                    <a:xfrm>
                      <a:off x="6050514" y="3093718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455" name="Hexagon 454"/>
                    <p:cNvSpPr/>
                    <p:nvPr/>
                  </p:nvSpPr>
                  <p:spPr>
                    <a:xfrm>
                      <a:off x="5641335" y="378663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456" name="Hexagon 455"/>
                    <p:cNvSpPr/>
                    <p:nvPr/>
                  </p:nvSpPr>
                  <p:spPr>
                    <a:xfrm>
                      <a:off x="5638954" y="332337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457" name="Hexagon 456"/>
                    <p:cNvSpPr/>
                    <p:nvPr/>
                  </p:nvSpPr>
                  <p:spPr>
                    <a:xfrm>
                      <a:off x="6051704" y="3555421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458" name="Hexagon 457"/>
                    <p:cNvSpPr/>
                    <p:nvPr/>
                  </p:nvSpPr>
                  <p:spPr>
                    <a:xfrm>
                      <a:off x="5227395" y="309174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459" name="Hexagon 458"/>
                    <p:cNvSpPr/>
                    <p:nvPr/>
                  </p:nvSpPr>
                  <p:spPr>
                    <a:xfrm>
                      <a:off x="5640145" y="2860531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460" name="Hexagon 459"/>
                    <p:cNvSpPr/>
                    <p:nvPr/>
                  </p:nvSpPr>
                  <p:spPr>
                    <a:xfrm>
                      <a:off x="5229776" y="3557802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</p:grpSp>
            </p:grpSp>
            <p:grpSp>
              <p:nvGrpSpPr>
                <p:cNvPr id="503" name="Group 502"/>
                <p:cNvGrpSpPr/>
                <p:nvPr/>
              </p:nvGrpSpPr>
              <p:grpSpPr>
                <a:xfrm>
                  <a:off x="7087075" y="3214990"/>
                  <a:ext cx="3796813" cy="3682849"/>
                  <a:chOff x="4198762" y="1589219"/>
                  <a:chExt cx="3796813" cy="3682849"/>
                </a:xfrm>
              </p:grpSpPr>
              <p:grpSp>
                <p:nvGrpSpPr>
                  <p:cNvPr id="504" name="Group 503"/>
                  <p:cNvGrpSpPr/>
                  <p:nvPr/>
                </p:nvGrpSpPr>
                <p:grpSpPr>
                  <a:xfrm>
                    <a:off x="5433175" y="2745700"/>
                    <a:ext cx="1325650" cy="1366600"/>
                    <a:chOff x="5227395" y="2860531"/>
                    <a:chExt cx="1325650" cy="1366600"/>
                  </a:xfrm>
                </p:grpSpPr>
                <p:sp>
                  <p:nvSpPr>
                    <p:cNvPr id="553" name="Hexagon 552"/>
                    <p:cNvSpPr/>
                    <p:nvPr/>
                  </p:nvSpPr>
                  <p:spPr>
                    <a:xfrm>
                      <a:off x="6050514" y="3093718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554" name="Hexagon 553"/>
                    <p:cNvSpPr/>
                    <p:nvPr/>
                  </p:nvSpPr>
                  <p:spPr>
                    <a:xfrm>
                      <a:off x="5641335" y="378663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555" name="Hexagon 554"/>
                    <p:cNvSpPr/>
                    <p:nvPr/>
                  </p:nvSpPr>
                  <p:spPr>
                    <a:xfrm>
                      <a:off x="5638954" y="332337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556" name="Hexagon 555"/>
                    <p:cNvSpPr/>
                    <p:nvPr/>
                  </p:nvSpPr>
                  <p:spPr>
                    <a:xfrm>
                      <a:off x="6051704" y="3555421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557" name="Hexagon 556"/>
                    <p:cNvSpPr/>
                    <p:nvPr/>
                  </p:nvSpPr>
                  <p:spPr>
                    <a:xfrm>
                      <a:off x="5227395" y="309174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558" name="Hexagon 557"/>
                    <p:cNvSpPr/>
                    <p:nvPr/>
                  </p:nvSpPr>
                  <p:spPr>
                    <a:xfrm>
                      <a:off x="5640145" y="2860531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559" name="Hexagon 558"/>
                    <p:cNvSpPr/>
                    <p:nvPr/>
                  </p:nvSpPr>
                  <p:spPr>
                    <a:xfrm>
                      <a:off x="5229776" y="3557802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</p:grpSp>
              <p:grpSp>
                <p:nvGrpSpPr>
                  <p:cNvPr id="505" name="Group 504"/>
                  <p:cNvGrpSpPr/>
                  <p:nvPr/>
                </p:nvGrpSpPr>
                <p:grpSpPr>
                  <a:xfrm>
                    <a:off x="6255286" y="1820437"/>
                    <a:ext cx="1325650" cy="1366600"/>
                    <a:chOff x="5227395" y="2860531"/>
                    <a:chExt cx="1325650" cy="1366600"/>
                  </a:xfrm>
                </p:grpSpPr>
                <p:sp>
                  <p:nvSpPr>
                    <p:cNvPr id="546" name="Hexagon 545"/>
                    <p:cNvSpPr/>
                    <p:nvPr/>
                  </p:nvSpPr>
                  <p:spPr>
                    <a:xfrm>
                      <a:off x="6050514" y="3093718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547" name="Hexagon 546"/>
                    <p:cNvSpPr/>
                    <p:nvPr/>
                  </p:nvSpPr>
                  <p:spPr>
                    <a:xfrm>
                      <a:off x="5641335" y="378663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548" name="Hexagon 547"/>
                    <p:cNvSpPr/>
                    <p:nvPr/>
                  </p:nvSpPr>
                  <p:spPr>
                    <a:xfrm>
                      <a:off x="5638954" y="332337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549" name="Hexagon 548"/>
                    <p:cNvSpPr/>
                    <p:nvPr/>
                  </p:nvSpPr>
                  <p:spPr>
                    <a:xfrm>
                      <a:off x="6051704" y="3555421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550" name="Hexagon 549"/>
                    <p:cNvSpPr/>
                    <p:nvPr/>
                  </p:nvSpPr>
                  <p:spPr>
                    <a:xfrm>
                      <a:off x="5227395" y="309174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551" name="Hexagon 550"/>
                    <p:cNvSpPr/>
                    <p:nvPr/>
                  </p:nvSpPr>
                  <p:spPr>
                    <a:xfrm>
                      <a:off x="5640145" y="2860531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552" name="Hexagon 551"/>
                    <p:cNvSpPr/>
                    <p:nvPr/>
                  </p:nvSpPr>
                  <p:spPr>
                    <a:xfrm>
                      <a:off x="5229776" y="3557802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</p:grpSp>
              <p:grpSp>
                <p:nvGrpSpPr>
                  <p:cNvPr id="506" name="Group 505"/>
                  <p:cNvGrpSpPr/>
                  <p:nvPr/>
                </p:nvGrpSpPr>
                <p:grpSpPr>
                  <a:xfrm>
                    <a:off x="5019632" y="1589219"/>
                    <a:ext cx="1325650" cy="1366600"/>
                    <a:chOff x="5227395" y="2860531"/>
                    <a:chExt cx="1325650" cy="1366600"/>
                  </a:xfrm>
                </p:grpSpPr>
                <p:sp>
                  <p:nvSpPr>
                    <p:cNvPr id="539" name="Hexagon 538"/>
                    <p:cNvSpPr/>
                    <p:nvPr/>
                  </p:nvSpPr>
                  <p:spPr>
                    <a:xfrm>
                      <a:off x="6050514" y="3093718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540" name="Hexagon 539"/>
                    <p:cNvSpPr/>
                    <p:nvPr/>
                  </p:nvSpPr>
                  <p:spPr>
                    <a:xfrm>
                      <a:off x="5641335" y="378663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541" name="Hexagon 540"/>
                    <p:cNvSpPr/>
                    <p:nvPr/>
                  </p:nvSpPr>
                  <p:spPr>
                    <a:xfrm>
                      <a:off x="5638954" y="332337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542" name="Hexagon 541"/>
                    <p:cNvSpPr/>
                    <p:nvPr/>
                  </p:nvSpPr>
                  <p:spPr>
                    <a:xfrm>
                      <a:off x="6051704" y="3555421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543" name="Hexagon 542"/>
                    <p:cNvSpPr/>
                    <p:nvPr/>
                  </p:nvSpPr>
                  <p:spPr>
                    <a:xfrm>
                      <a:off x="5227395" y="309174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544" name="Hexagon 543"/>
                    <p:cNvSpPr/>
                    <p:nvPr/>
                  </p:nvSpPr>
                  <p:spPr>
                    <a:xfrm>
                      <a:off x="5640145" y="2860531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545" name="Hexagon 544"/>
                    <p:cNvSpPr/>
                    <p:nvPr/>
                  </p:nvSpPr>
                  <p:spPr>
                    <a:xfrm>
                      <a:off x="5229776" y="3557802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</p:grpSp>
              <p:grpSp>
                <p:nvGrpSpPr>
                  <p:cNvPr id="507" name="Group 506"/>
                  <p:cNvGrpSpPr/>
                  <p:nvPr/>
                </p:nvGrpSpPr>
                <p:grpSpPr>
                  <a:xfrm>
                    <a:off x="4611787" y="3673755"/>
                    <a:ext cx="1325650" cy="1366600"/>
                    <a:chOff x="5227395" y="2860531"/>
                    <a:chExt cx="1325650" cy="1366600"/>
                  </a:xfrm>
                </p:grpSpPr>
                <p:sp>
                  <p:nvSpPr>
                    <p:cNvPr id="532" name="Hexagon 531"/>
                    <p:cNvSpPr/>
                    <p:nvPr/>
                  </p:nvSpPr>
                  <p:spPr>
                    <a:xfrm>
                      <a:off x="6050514" y="3093718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533" name="Hexagon 532"/>
                    <p:cNvSpPr/>
                    <p:nvPr/>
                  </p:nvSpPr>
                  <p:spPr>
                    <a:xfrm>
                      <a:off x="5641335" y="378663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534" name="Hexagon 533"/>
                    <p:cNvSpPr/>
                    <p:nvPr/>
                  </p:nvSpPr>
                  <p:spPr>
                    <a:xfrm>
                      <a:off x="5638954" y="332337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535" name="Hexagon 534"/>
                    <p:cNvSpPr/>
                    <p:nvPr/>
                  </p:nvSpPr>
                  <p:spPr>
                    <a:xfrm>
                      <a:off x="6051704" y="3555421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536" name="Hexagon 535"/>
                    <p:cNvSpPr/>
                    <p:nvPr/>
                  </p:nvSpPr>
                  <p:spPr>
                    <a:xfrm>
                      <a:off x="5227395" y="309174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537" name="Hexagon 536"/>
                    <p:cNvSpPr/>
                    <p:nvPr/>
                  </p:nvSpPr>
                  <p:spPr>
                    <a:xfrm>
                      <a:off x="5640145" y="2860531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538" name="Hexagon 537"/>
                    <p:cNvSpPr/>
                    <p:nvPr/>
                  </p:nvSpPr>
                  <p:spPr>
                    <a:xfrm>
                      <a:off x="5229776" y="3557802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</p:grpSp>
              <p:grpSp>
                <p:nvGrpSpPr>
                  <p:cNvPr id="508" name="Group 507"/>
                  <p:cNvGrpSpPr/>
                  <p:nvPr/>
                </p:nvGrpSpPr>
                <p:grpSpPr>
                  <a:xfrm>
                    <a:off x="5849481" y="3905468"/>
                    <a:ext cx="1325650" cy="1366600"/>
                    <a:chOff x="5227395" y="2860531"/>
                    <a:chExt cx="1325650" cy="1366600"/>
                  </a:xfrm>
                </p:grpSpPr>
                <p:sp>
                  <p:nvSpPr>
                    <p:cNvPr id="525" name="Hexagon 524"/>
                    <p:cNvSpPr/>
                    <p:nvPr/>
                  </p:nvSpPr>
                  <p:spPr>
                    <a:xfrm>
                      <a:off x="6050514" y="3093718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526" name="Hexagon 525"/>
                    <p:cNvSpPr/>
                    <p:nvPr/>
                  </p:nvSpPr>
                  <p:spPr>
                    <a:xfrm>
                      <a:off x="5641335" y="378663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527" name="Hexagon 526"/>
                    <p:cNvSpPr/>
                    <p:nvPr/>
                  </p:nvSpPr>
                  <p:spPr>
                    <a:xfrm>
                      <a:off x="5638954" y="332337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528" name="Hexagon 527"/>
                    <p:cNvSpPr/>
                    <p:nvPr/>
                  </p:nvSpPr>
                  <p:spPr>
                    <a:xfrm>
                      <a:off x="6051704" y="3555421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529" name="Hexagon 528"/>
                    <p:cNvSpPr/>
                    <p:nvPr/>
                  </p:nvSpPr>
                  <p:spPr>
                    <a:xfrm>
                      <a:off x="5227395" y="309174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530" name="Hexagon 529"/>
                    <p:cNvSpPr/>
                    <p:nvPr/>
                  </p:nvSpPr>
                  <p:spPr>
                    <a:xfrm>
                      <a:off x="5640145" y="2860531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531" name="Hexagon 530"/>
                    <p:cNvSpPr/>
                    <p:nvPr/>
                  </p:nvSpPr>
                  <p:spPr>
                    <a:xfrm>
                      <a:off x="5229776" y="3557802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</p:grpSp>
              <p:grpSp>
                <p:nvGrpSpPr>
                  <p:cNvPr id="509" name="Group 508"/>
                  <p:cNvGrpSpPr/>
                  <p:nvPr/>
                </p:nvGrpSpPr>
                <p:grpSpPr>
                  <a:xfrm>
                    <a:off x="4198762" y="2514747"/>
                    <a:ext cx="1325650" cy="1366600"/>
                    <a:chOff x="5227395" y="2860531"/>
                    <a:chExt cx="1325650" cy="1366600"/>
                  </a:xfrm>
                </p:grpSpPr>
                <p:sp>
                  <p:nvSpPr>
                    <p:cNvPr id="518" name="Hexagon 517"/>
                    <p:cNvSpPr/>
                    <p:nvPr/>
                  </p:nvSpPr>
                  <p:spPr>
                    <a:xfrm>
                      <a:off x="6050514" y="3093718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519" name="Hexagon 518"/>
                    <p:cNvSpPr/>
                    <p:nvPr/>
                  </p:nvSpPr>
                  <p:spPr>
                    <a:xfrm>
                      <a:off x="5641335" y="378663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520" name="Hexagon 519"/>
                    <p:cNvSpPr/>
                    <p:nvPr/>
                  </p:nvSpPr>
                  <p:spPr>
                    <a:xfrm>
                      <a:off x="5638954" y="332337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521" name="Hexagon 520"/>
                    <p:cNvSpPr/>
                    <p:nvPr/>
                  </p:nvSpPr>
                  <p:spPr>
                    <a:xfrm>
                      <a:off x="6051704" y="3555421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522" name="Hexagon 521"/>
                    <p:cNvSpPr/>
                    <p:nvPr/>
                  </p:nvSpPr>
                  <p:spPr>
                    <a:xfrm>
                      <a:off x="5227395" y="309174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523" name="Hexagon 522"/>
                    <p:cNvSpPr/>
                    <p:nvPr/>
                  </p:nvSpPr>
                  <p:spPr>
                    <a:xfrm>
                      <a:off x="5640145" y="2860531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524" name="Hexagon 523"/>
                    <p:cNvSpPr/>
                    <p:nvPr/>
                  </p:nvSpPr>
                  <p:spPr>
                    <a:xfrm>
                      <a:off x="5229776" y="3557802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</p:grpSp>
              <p:grpSp>
                <p:nvGrpSpPr>
                  <p:cNvPr id="510" name="Group 509"/>
                  <p:cNvGrpSpPr/>
                  <p:nvPr/>
                </p:nvGrpSpPr>
                <p:grpSpPr>
                  <a:xfrm>
                    <a:off x="6669925" y="2978273"/>
                    <a:ext cx="1325650" cy="1366600"/>
                    <a:chOff x="5227395" y="2860531"/>
                    <a:chExt cx="1325650" cy="1366600"/>
                  </a:xfrm>
                </p:grpSpPr>
                <p:sp>
                  <p:nvSpPr>
                    <p:cNvPr id="511" name="Hexagon 510"/>
                    <p:cNvSpPr/>
                    <p:nvPr/>
                  </p:nvSpPr>
                  <p:spPr>
                    <a:xfrm>
                      <a:off x="6050514" y="3093718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512" name="Hexagon 511"/>
                    <p:cNvSpPr/>
                    <p:nvPr/>
                  </p:nvSpPr>
                  <p:spPr>
                    <a:xfrm>
                      <a:off x="5641335" y="378663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513" name="Hexagon 512"/>
                    <p:cNvSpPr/>
                    <p:nvPr/>
                  </p:nvSpPr>
                  <p:spPr>
                    <a:xfrm>
                      <a:off x="5638954" y="332337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514" name="Hexagon 513"/>
                    <p:cNvSpPr/>
                    <p:nvPr/>
                  </p:nvSpPr>
                  <p:spPr>
                    <a:xfrm>
                      <a:off x="6051704" y="3555421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515" name="Hexagon 514"/>
                    <p:cNvSpPr/>
                    <p:nvPr/>
                  </p:nvSpPr>
                  <p:spPr>
                    <a:xfrm>
                      <a:off x="5227395" y="309174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516" name="Hexagon 515"/>
                    <p:cNvSpPr/>
                    <p:nvPr/>
                  </p:nvSpPr>
                  <p:spPr>
                    <a:xfrm>
                      <a:off x="5640145" y="2860531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517" name="Hexagon 516"/>
                    <p:cNvSpPr/>
                    <p:nvPr/>
                  </p:nvSpPr>
                  <p:spPr>
                    <a:xfrm>
                      <a:off x="5229776" y="3557802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</p:grpSp>
            </p:grpSp>
            <p:grpSp>
              <p:nvGrpSpPr>
                <p:cNvPr id="561" name="Group 560"/>
                <p:cNvGrpSpPr/>
                <p:nvPr/>
              </p:nvGrpSpPr>
              <p:grpSpPr>
                <a:xfrm>
                  <a:off x="5437938" y="5992649"/>
                  <a:ext cx="1324460" cy="903340"/>
                  <a:chOff x="5227395" y="2860531"/>
                  <a:chExt cx="1324460" cy="903340"/>
                </a:xfrm>
              </p:grpSpPr>
              <p:sp>
                <p:nvSpPr>
                  <p:cNvPr id="610" name="Hexagon 609"/>
                  <p:cNvSpPr/>
                  <p:nvPr/>
                </p:nvSpPr>
                <p:spPr>
                  <a:xfrm>
                    <a:off x="6050514" y="3093718"/>
                    <a:ext cx="501341" cy="440492"/>
                  </a:xfrm>
                  <a:prstGeom prst="hexagon">
                    <a:avLst/>
                  </a:prstGeom>
                  <a:solidFill>
                    <a:schemeClr val="accent4">
                      <a:lumMod val="40000"/>
                      <a:lumOff val="60000"/>
                    </a:schemeClr>
                  </a:solidFill>
                  <a:ln w="12700">
                    <a:solidFill>
                      <a:schemeClr val="accent2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612" name="Hexagon 611"/>
                  <p:cNvSpPr/>
                  <p:nvPr/>
                </p:nvSpPr>
                <p:spPr>
                  <a:xfrm>
                    <a:off x="5638954" y="3323379"/>
                    <a:ext cx="501341" cy="440492"/>
                  </a:xfrm>
                  <a:prstGeom prst="hexagon">
                    <a:avLst/>
                  </a:prstGeom>
                  <a:solidFill>
                    <a:schemeClr val="accent4">
                      <a:lumMod val="40000"/>
                      <a:lumOff val="60000"/>
                    </a:schemeClr>
                  </a:solidFill>
                  <a:ln w="12700">
                    <a:solidFill>
                      <a:schemeClr val="accent2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614" name="Hexagon 613"/>
                  <p:cNvSpPr/>
                  <p:nvPr/>
                </p:nvSpPr>
                <p:spPr>
                  <a:xfrm>
                    <a:off x="5227395" y="3091749"/>
                    <a:ext cx="501341" cy="440492"/>
                  </a:xfrm>
                  <a:prstGeom prst="hexagon">
                    <a:avLst/>
                  </a:prstGeom>
                  <a:solidFill>
                    <a:schemeClr val="accent4">
                      <a:lumMod val="40000"/>
                      <a:lumOff val="60000"/>
                    </a:schemeClr>
                  </a:solidFill>
                  <a:ln w="12700">
                    <a:solidFill>
                      <a:schemeClr val="accent2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615" name="Hexagon 614"/>
                  <p:cNvSpPr/>
                  <p:nvPr/>
                </p:nvSpPr>
                <p:spPr>
                  <a:xfrm>
                    <a:off x="5640145" y="2860531"/>
                    <a:ext cx="501341" cy="440492"/>
                  </a:xfrm>
                  <a:prstGeom prst="hexagon">
                    <a:avLst/>
                  </a:prstGeom>
                  <a:solidFill>
                    <a:schemeClr val="accent4">
                      <a:lumMod val="40000"/>
                      <a:lumOff val="60000"/>
                    </a:schemeClr>
                  </a:solidFill>
                  <a:ln w="12700">
                    <a:solidFill>
                      <a:schemeClr val="accent2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</p:grpSp>
            <p:grpSp>
              <p:nvGrpSpPr>
                <p:cNvPr id="562" name="Group 561"/>
                <p:cNvGrpSpPr/>
                <p:nvPr/>
              </p:nvGrpSpPr>
              <p:grpSpPr>
                <a:xfrm>
                  <a:off x="6260049" y="5067386"/>
                  <a:ext cx="1325650" cy="1366600"/>
                  <a:chOff x="5227395" y="2860531"/>
                  <a:chExt cx="1325650" cy="1366600"/>
                </a:xfrm>
              </p:grpSpPr>
              <p:sp>
                <p:nvSpPr>
                  <p:cNvPr id="603" name="Hexagon 602"/>
                  <p:cNvSpPr/>
                  <p:nvPr/>
                </p:nvSpPr>
                <p:spPr>
                  <a:xfrm>
                    <a:off x="6050514" y="3093718"/>
                    <a:ext cx="501341" cy="440492"/>
                  </a:xfrm>
                  <a:prstGeom prst="hexagon">
                    <a:avLst/>
                  </a:prstGeom>
                  <a:solidFill>
                    <a:schemeClr val="accent4">
                      <a:lumMod val="40000"/>
                      <a:lumOff val="60000"/>
                    </a:schemeClr>
                  </a:solidFill>
                  <a:ln w="12700">
                    <a:solidFill>
                      <a:schemeClr val="accent2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604" name="Hexagon 603"/>
                  <p:cNvSpPr/>
                  <p:nvPr/>
                </p:nvSpPr>
                <p:spPr>
                  <a:xfrm>
                    <a:off x="5641335" y="3786639"/>
                    <a:ext cx="501341" cy="440492"/>
                  </a:xfrm>
                  <a:prstGeom prst="hexagon">
                    <a:avLst/>
                  </a:prstGeom>
                  <a:solidFill>
                    <a:schemeClr val="accent4">
                      <a:lumMod val="40000"/>
                      <a:lumOff val="60000"/>
                    </a:schemeClr>
                  </a:solidFill>
                  <a:ln w="12700">
                    <a:solidFill>
                      <a:schemeClr val="accent2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605" name="Hexagon 604"/>
                  <p:cNvSpPr/>
                  <p:nvPr/>
                </p:nvSpPr>
                <p:spPr>
                  <a:xfrm>
                    <a:off x="5638954" y="3323379"/>
                    <a:ext cx="501341" cy="440492"/>
                  </a:xfrm>
                  <a:prstGeom prst="hexagon">
                    <a:avLst/>
                  </a:prstGeom>
                  <a:solidFill>
                    <a:schemeClr val="accent4">
                      <a:lumMod val="40000"/>
                      <a:lumOff val="60000"/>
                    </a:schemeClr>
                  </a:solidFill>
                  <a:ln w="12700">
                    <a:solidFill>
                      <a:schemeClr val="accent2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606" name="Hexagon 605"/>
                  <p:cNvSpPr/>
                  <p:nvPr/>
                </p:nvSpPr>
                <p:spPr>
                  <a:xfrm>
                    <a:off x="6051704" y="3555421"/>
                    <a:ext cx="501341" cy="440492"/>
                  </a:xfrm>
                  <a:prstGeom prst="hexagon">
                    <a:avLst/>
                  </a:prstGeom>
                  <a:solidFill>
                    <a:schemeClr val="accent4">
                      <a:lumMod val="40000"/>
                      <a:lumOff val="60000"/>
                    </a:schemeClr>
                  </a:solidFill>
                  <a:ln w="12700">
                    <a:solidFill>
                      <a:schemeClr val="accent2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607" name="Hexagon 606"/>
                  <p:cNvSpPr/>
                  <p:nvPr/>
                </p:nvSpPr>
                <p:spPr>
                  <a:xfrm>
                    <a:off x="5227395" y="3091749"/>
                    <a:ext cx="501341" cy="440492"/>
                  </a:xfrm>
                  <a:prstGeom prst="hexagon">
                    <a:avLst/>
                  </a:prstGeom>
                  <a:solidFill>
                    <a:schemeClr val="accent4">
                      <a:lumMod val="40000"/>
                      <a:lumOff val="60000"/>
                    </a:schemeClr>
                  </a:solidFill>
                  <a:ln w="12700">
                    <a:solidFill>
                      <a:schemeClr val="accent2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608" name="Hexagon 607"/>
                  <p:cNvSpPr/>
                  <p:nvPr/>
                </p:nvSpPr>
                <p:spPr>
                  <a:xfrm>
                    <a:off x="5640145" y="2860531"/>
                    <a:ext cx="501341" cy="440492"/>
                  </a:xfrm>
                  <a:prstGeom prst="hexagon">
                    <a:avLst/>
                  </a:prstGeom>
                  <a:solidFill>
                    <a:schemeClr val="accent4">
                      <a:lumMod val="40000"/>
                      <a:lumOff val="60000"/>
                    </a:schemeClr>
                  </a:solidFill>
                  <a:ln w="12700">
                    <a:solidFill>
                      <a:schemeClr val="accent2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609" name="Hexagon 608"/>
                  <p:cNvSpPr/>
                  <p:nvPr/>
                </p:nvSpPr>
                <p:spPr>
                  <a:xfrm>
                    <a:off x="5229776" y="3557802"/>
                    <a:ext cx="501341" cy="440492"/>
                  </a:xfrm>
                  <a:prstGeom prst="hexagon">
                    <a:avLst/>
                  </a:prstGeom>
                  <a:solidFill>
                    <a:schemeClr val="accent4">
                      <a:lumMod val="40000"/>
                      <a:lumOff val="60000"/>
                    </a:schemeClr>
                  </a:solidFill>
                  <a:ln w="12700">
                    <a:solidFill>
                      <a:schemeClr val="accent2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</p:grpSp>
            <p:grpSp>
              <p:nvGrpSpPr>
                <p:cNvPr id="563" name="Group 562"/>
                <p:cNvGrpSpPr/>
                <p:nvPr/>
              </p:nvGrpSpPr>
              <p:grpSpPr>
                <a:xfrm>
                  <a:off x="5024395" y="4836168"/>
                  <a:ext cx="1325650" cy="1366600"/>
                  <a:chOff x="5227395" y="2860531"/>
                  <a:chExt cx="1325650" cy="1366600"/>
                </a:xfrm>
              </p:grpSpPr>
              <p:sp>
                <p:nvSpPr>
                  <p:cNvPr id="596" name="Hexagon 595"/>
                  <p:cNvSpPr/>
                  <p:nvPr/>
                </p:nvSpPr>
                <p:spPr>
                  <a:xfrm>
                    <a:off x="6050514" y="3093718"/>
                    <a:ext cx="501341" cy="440492"/>
                  </a:xfrm>
                  <a:prstGeom prst="hexagon">
                    <a:avLst/>
                  </a:prstGeom>
                  <a:solidFill>
                    <a:schemeClr val="accent4">
                      <a:lumMod val="40000"/>
                      <a:lumOff val="60000"/>
                    </a:schemeClr>
                  </a:solidFill>
                  <a:ln w="12700">
                    <a:solidFill>
                      <a:schemeClr val="accent2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597" name="Hexagon 596"/>
                  <p:cNvSpPr/>
                  <p:nvPr/>
                </p:nvSpPr>
                <p:spPr>
                  <a:xfrm>
                    <a:off x="5641335" y="3786639"/>
                    <a:ext cx="501341" cy="440492"/>
                  </a:xfrm>
                  <a:prstGeom prst="hexagon">
                    <a:avLst/>
                  </a:prstGeom>
                  <a:solidFill>
                    <a:schemeClr val="accent4">
                      <a:lumMod val="40000"/>
                      <a:lumOff val="60000"/>
                    </a:schemeClr>
                  </a:solidFill>
                  <a:ln w="12700">
                    <a:solidFill>
                      <a:schemeClr val="accent2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598" name="Hexagon 597"/>
                  <p:cNvSpPr/>
                  <p:nvPr/>
                </p:nvSpPr>
                <p:spPr>
                  <a:xfrm>
                    <a:off x="5638954" y="3323379"/>
                    <a:ext cx="501341" cy="440492"/>
                  </a:xfrm>
                  <a:prstGeom prst="hexagon">
                    <a:avLst/>
                  </a:prstGeom>
                  <a:solidFill>
                    <a:schemeClr val="accent4">
                      <a:lumMod val="40000"/>
                      <a:lumOff val="60000"/>
                    </a:schemeClr>
                  </a:solidFill>
                  <a:ln w="12700">
                    <a:solidFill>
                      <a:schemeClr val="accent2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599" name="Hexagon 598"/>
                  <p:cNvSpPr/>
                  <p:nvPr/>
                </p:nvSpPr>
                <p:spPr>
                  <a:xfrm>
                    <a:off x="6051704" y="3555421"/>
                    <a:ext cx="501341" cy="440492"/>
                  </a:xfrm>
                  <a:prstGeom prst="hexagon">
                    <a:avLst/>
                  </a:prstGeom>
                  <a:solidFill>
                    <a:schemeClr val="accent4">
                      <a:lumMod val="40000"/>
                      <a:lumOff val="60000"/>
                    </a:schemeClr>
                  </a:solidFill>
                  <a:ln w="12700">
                    <a:solidFill>
                      <a:schemeClr val="accent2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600" name="Hexagon 599"/>
                  <p:cNvSpPr/>
                  <p:nvPr/>
                </p:nvSpPr>
                <p:spPr>
                  <a:xfrm>
                    <a:off x="5227395" y="3091749"/>
                    <a:ext cx="501341" cy="440492"/>
                  </a:xfrm>
                  <a:prstGeom prst="hexagon">
                    <a:avLst/>
                  </a:prstGeom>
                  <a:solidFill>
                    <a:schemeClr val="accent4">
                      <a:lumMod val="40000"/>
                      <a:lumOff val="60000"/>
                    </a:schemeClr>
                  </a:solidFill>
                  <a:ln w="12700">
                    <a:solidFill>
                      <a:schemeClr val="accent2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601" name="Hexagon 600"/>
                  <p:cNvSpPr/>
                  <p:nvPr/>
                </p:nvSpPr>
                <p:spPr>
                  <a:xfrm>
                    <a:off x="5640145" y="2860531"/>
                    <a:ext cx="501341" cy="440492"/>
                  </a:xfrm>
                  <a:prstGeom prst="hexagon">
                    <a:avLst/>
                  </a:prstGeom>
                  <a:solidFill>
                    <a:schemeClr val="accent4">
                      <a:lumMod val="40000"/>
                      <a:lumOff val="60000"/>
                    </a:schemeClr>
                  </a:solidFill>
                  <a:ln w="12700">
                    <a:solidFill>
                      <a:schemeClr val="accent2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602" name="Hexagon 601"/>
                  <p:cNvSpPr/>
                  <p:nvPr/>
                </p:nvSpPr>
                <p:spPr>
                  <a:xfrm>
                    <a:off x="5229776" y="3557802"/>
                    <a:ext cx="501341" cy="440492"/>
                  </a:xfrm>
                  <a:prstGeom prst="hexagon">
                    <a:avLst/>
                  </a:prstGeom>
                  <a:solidFill>
                    <a:schemeClr val="accent4">
                      <a:lumMod val="40000"/>
                      <a:lumOff val="60000"/>
                    </a:schemeClr>
                  </a:solidFill>
                  <a:ln w="12700">
                    <a:solidFill>
                      <a:schemeClr val="accent2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</p:grpSp>
            <p:grpSp>
              <p:nvGrpSpPr>
                <p:cNvPr id="566" name="Group 565"/>
                <p:cNvGrpSpPr/>
                <p:nvPr/>
              </p:nvGrpSpPr>
              <p:grpSpPr>
                <a:xfrm>
                  <a:off x="4203525" y="5761696"/>
                  <a:ext cx="1325650" cy="1137763"/>
                  <a:chOff x="5227395" y="2860531"/>
                  <a:chExt cx="1325650" cy="1137763"/>
                </a:xfrm>
              </p:grpSpPr>
              <p:sp>
                <p:nvSpPr>
                  <p:cNvPr id="575" name="Hexagon 574"/>
                  <p:cNvSpPr/>
                  <p:nvPr/>
                </p:nvSpPr>
                <p:spPr>
                  <a:xfrm>
                    <a:off x="6050514" y="3093718"/>
                    <a:ext cx="501341" cy="440492"/>
                  </a:xfrm>
                  <a:prstGeom prst="hexagon">
                    <a:avLst/>
                  </a:prstGeom>
                  <a:solidFill>
                    <a:schemeClr val="accent4">
                      <a:lumMod val="40000"/>
                      <a:lumOff val="60000"/>
                    </a:schemeClr>
                  </a:solidFill>
                  <a:ln w="12700">
                    <a:solidFill>
                      <a:schemeClr val="accent2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577" name="Hexagon 576"/>
                  <p:cNvSpPr/>
                  <p:nvPr/>
                </p:nvSpPr>
                <p:spPr>
                  <a:xfrm>
                    <a:off x="5638954" y="3323379"/>
                    <a:ext cx="501341" cy="440492"/>
                  </a:xfrm>
                  <a:prstGeom prst="hexagon">
                    <a:avLst/>
                  </a:prstGeom>
                  <a:solidFill>
                    <a:schemeClr val="accent4">
                      <a:lumMod val="40000"/>
                      <a:lumOff val="60000"/>
                    </a:schemeClr>
                  </a:solidFill>
                  <a:ln w="12700">
                    <a:solidFill>
                      <a:schemeClr val="accent2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578" name="Hexagon 577"/>
                  <p:cNvSpPr/>
                  <p:nvPr/>
                </p:nvSpPr>
                <p:spPr>
                  <a:xfrm>
                    <a:off x="6051704" y="3555421"/>
                    <a:ext cx="501341" cy="440492"/>
                  </a:xfrm>
                  <a:prstGeom prst="hexagon">
                    <a:avLst/>
                  </a:prstGeom>
                  <a:solidFill>
                    <a:schemeClr val="accent4">
                      <a:lumMod val="40000"/>
                      <a:lumOff val="60000"/>
                    </a:schemeClr>
                  </a:solidFill>
                  <a:ln w="12700">
                    <a:solidFill>
                      <a:schemeClr val="accent2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579" name="Hexagon 578"/>
                  <p:cNvSpPr/>
                  <p:nvPr/>
                </p:nvSpPr>
                <p:spPr>
                  <a:xfrm>
                    <a:off x="5227395" y="3091749"/>
                    <a:ext cx="501341" cy="440492"/>
                  </a:xfrm>
                  <a:prstGeom prst="hexagon">
                    <a:avLst/>
                  </a:prstGeom>
                  <a:solidFill>
                    <a:schemeClr val="accent4">
                      <a:lumMod val="40000"/>
                      <a:lumOff val="60000"/>
                    </a:schemeClr>
                  </a:solidFill>
                  <a:ln w="12700">
                    <a:solidFill>
                      <a:schemeClr val="accent2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580" name="Hexagon 579"/>
                  <p:cNvSpPr/>
                  <p:nvPr/>
                </p:nvSpPr>
                <p:spPr>
                  <a:xfrm>
                    <a:off x="5640145" y="2860531"/>
                    <a:ext cx="501341" cy="440492"/>
                  </a:xfrm>
                  <a:prstGeom prst="hexagon">
                    <a:avLst/>
                  </a:prstGeom>
                  <a:solidFill>
                    <a:schemeClr val="accent4">
                      <a:lumMod val="40000"/>
                      <a:lumOff val="60000"/>
                    </a:schemeClr>
                  </a:solidFill>
                  <a:ln w="12700">
                    <a:solidFill>
                      <a:schemeClr val="accent2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581" name="Hexagon 580"/>
                  <p:cNvSpPr/>
                  <p:nvPr/>
                </p:nvSpPr>
                <p:spPr>
                  <a:xfrm>
                    <a:off x="5229776" y="3557802"/>
                    <a:ext cx="501341" cy="440492"/>
                  </a:xfrm>
                  <a:prstGeom prst="hexagon">
                    <a:avLst/>
                  </a:prstGeom>
                  <a:solidFill>
                    <a:schemeClr val="accent4">
                      <a:lumMod val="40000"/>
                      <a:lumOff val="60000"/>
                    </a:schemeClr>
                  </a:solidFill>
                  <a:ln w="12700">
                    <a:solidFill>
                      <a:schemeClr val="accent2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</p:grpSp>
            <p:grpSp>
              <p:nvGrpSpPr>
                <p:cNvPr id="567" name="Group 566"/>
                <p:cNvGrpSpPr/>
                <p:nvPr/>
              </p:nvGrpSpPr>
              <p:grpSpPr>
                <a:xfrm>
                  <a:off x="6674688" y="6225222"/>
                  <a:ext cx="1324460" cy="673679"/>
                  <a:chOff x="5227395" y="2860531"/>
                  <a:chExt cx="1324460" cy="673679"/>
                </a:xfrm>
              </p:grpSpPr>
              <p:sp>
                <p:nvSpPr>
                  <p:cNvPr id="568" name="Hexagon 567"/>
                  <p:cNvSpPr/>
                  <p:nvPr/>
                </p:nvSpPr>
                <p:spPr>
                  <a:xfrm>
                    <a:off x="6050514" y="3093718"/>
                    <a:ext cx="501341" cy="440492"/>
                  </a:xfrm>
                  <a:prstGeom prst="hexagon">
                    <a:avLst/>
                  </a:prstGeom>
                  <a:solidFill>
                    <a:schemeClr val="accent4">
                      <a:lumMod val="40000"/>
                      <a:lumOff val="60000"/>
                    </a:schemeClr>
                  </a:solidFill>
                  <a:ln w="12700">
                    <a:solidFill>
                      <a:schemeClr val="accent2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572" name="Hexagon 571"/>
                  <p:cNvSpPr/>
                  <p:nvPr/>
                </p:nvSpPr>
                <p:spPr>
                  <a:xfrm>
                    <a:off x="5227395" y="3091749"/>
                    <a:ext cx="501341" cy="440492"/>
                  </a:xfrm>
                  <a:prstGeom prst="hexagon">
                    <a:avLst/>
                  </a:prstGeom>
                  <a:solidFill>
                    <a:schemeClr val="accent4">
                      <a:lumMod val="40000"/>
                      <a:lumOff val="60000"/>
                    </a:schemeClr>
                  </a:solidFill>
                  <a:ln w="12700">
                    <a:solidFill>
                      <a:schemeClr val="accent2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573" name="Hexagon 572"/>
                  <p:cNvSpPr/>
                  <p:nvPr/>
                </p:nvSpPr>
                <p:spPr>
                  <a:xfrm>
                    <a:off x="5640145" y="2860531"/>
                    <a:ext cx="501341" cy="440492"/>
                  </a:xfrm>
                  <a:prstGeom prst="hexagon">
                    <a:avLst/>
                  </a:prstGeom>
                  <a:solidFill>
                    <a:schemeClr val="accent4">
                      <a:lumMod val="40000"/>
                      <a:lumOff val="60000"/>
                    </a:schemeClr>
                  </a:solidFill>
                  <a:ln w="12700">
                    <a:solidFill>
                      <a:schemeClr val="accent2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</p:grpSp>
          </p:grpSp>
          <p:grpSp>
            <p:nvGrpSpPr>
              <p:cNvPr id="618" name="Group 617"/>
              <p:cNvGrpSpPr/>
              <p:nvPr/>
            </p:nvGrpSpPr>
            <p:grpSpPr>
              <a:xfrm>
                <a:off x="821410" y="3016639"/>
                <a:ext cx="1325650" cy="1366600"/>
                <a:chOff x="5227395" y="2860531"/>
                <a:chExt cx="1325650" cy="1366600"/>
              </a:xfrm>
            </p:grpSpPr>
            <p:sp>
              <p:nvSpPr>
                <p:cNvPr id="619" name="Hexagon 618"/>
                <p:cNvSpPr/>
                <p:nvPr/>
              </p:nvSpPr>
              <p:spPr>
                <a:xfrm>
                  <a:off x="6050514" y="3093718"/>
                  <a:ext cx="501341" cy="440492"/>
                </a:xfrm>
                <a:prstGeom prst="hexagon">
                  <a:avLst/>
                </a:prstGeom>
                <a:solidFill>
                  <a:schemeClr val="accent4">
                    <a:lumMod val="40000"/>
                    <a:lumOff val="60000"/>
                  </a:schemeClr>
                </a:solidFill>
                <a:ln w="12700"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620" name="Hexagon 619"/>
                <p:cNvSpPr/>
                <p:nvPr/>
              </p:nvSpPr>
              <p:spPr>
                <a:xfrm>
                  <a:off x="5641335" y="3786639"/>
                  <a:ext cx="501341" cy="440492"/>
                </a:xfrm>
                <a:prstGeom prst="hexagon">
                  <a:avLst/>
                </a:prstGeom>
                <a:solidFill>
                  <a:schemeClr val="accent4">
                    <a:lumMod val="40000"/>
                    <a:lumOff val="60000"/>
                  </a:schemeClr>
                </a:solidFill>
                <a:ln w="12700"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621" name="Hexagon 620"/>
                <p:cNvSpPr/>
                <p:nvPr/>
              </p:nvSpPr>
              <p:spPr>
                <a:xfrm>
                  <a:off x="5638954" y="3323379"/>
                  <a:ext cx="501341" cy="440492"/>
                </a:xfrm>
                <a:prstGeom prst="hexagon">
                  <a:avLst/>
                </a:prstGeom>
                <a:solidFill>
                  <a:schemeClr val="accent4">
                    <a:lumMod val="40000"/>
                    <a:lumOff val="60000"/>
                  </a:schemeClr>
                </a:solidFill>
                <a:ln w="12700"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622" name="Hexagon 621"/>
                <p:cNvSpPr/>
                <p:nvPr/>
              </p:nvSpPr>
              <p:spPr>
                <a:xfrm>
                  <a:off x="6051704" y="3555421"/>
                  <a:ext cx="501341" cy="440492"/>
                </a:xfrm>
                <a:prstGeom prst="hexagon">
                  <a:avLst/>
                </a:prstGeom>
                <a:solidFill>
                  <a:schemeClr val="accent4">
                    <a:lumMod val="40000"/>
                    <a:lumOff val="60000"/>
                  </a:schemeClr>
                </a:solidFill>
                <a:ln w="12700"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623" name="Hexagon 622"/>
                <p:cNvSpPr/>
                <p:nvPr/>
              </p:nvSpPr>
              <p:spPr>
                <a:xfrm>
                  <a:off x="5227395" y="3091749"/>
                  <a:ext cx="501341" cy="440492"/>
                </a:xfrm>
                <a:prstGeom prst="hexagon">
                  <a:avLst/>
                </a:prstGeom>
                <a:solidFill>
                  <a:schemeClr val="accent4">
                    <a:lumMod val="40000"/>
                    <a:lumOff val="60000"/>
                  </a:schemeClr>
                </a:solidFill>
                <a:ln w="12700"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624" name="Hexagon 623"/>
                <p:cNvSpPr/>
                <p:nvPr/>
              </p:nvSpPr>
              <p:spPr>
                <a:xfrm>
                  <a:off x="5640145" y="2860531"/>
                  <a:ext cx="501341" cy="440492"/>
                </a:xfrm>
                <a:prstGeom prst="hexagon">
                  <a:avLst/>
                </a:prstGeom>
                <a:solidFill>
                  <a:schemeClr val="accent4">
                    <a:lumMod val="40000"/>
                    <a:lumOff val="60000"/>
                  </a:schemeClr>
                </a:solidFill>
                <a:ln w="12700"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625" name="Hexagon 624"/>
                <p:cNvSpPr/>
                <p:nvPr/>
              </p:nvSpPr>
              <p:spPr>
                <a:xfrm>
                  <a:off x="5229776" y="3557802"/>
                  <a:ext cx="501341" cy="440492"/>
                </a:xfrm>
                <a:prstGeom prst="hexagon">
                  <a:avLst/>
                </a:prstGeom>
                <a:solidFill>
                  <a:schemeClr val="accent4">
                    <a:lumMod val="40000"/>
                    <a:lumOff val="60000"/>
                  </a:schemeClr>
                </a:solidFill>
                <a:ln w="12700"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  <p:grpSp>
            <p:nvGrpSpPr>
              <p:cNvPr id="626" name="Group 625"/>
              <p:cNvGrpSpPr/>
              <p:nvPr/>
            </p:nvGrpSpPr>
            <p:grpSpPr>
              <a:xfrm>
                <a:off x="10298426" y="465001"/>
                <a:ext cx="915281" cy="1366600"/>
                <a:chOff x="5227395" y="2860531"/>
                <a:chExt cx="915281" cy="1366600"/>
              </a:xfrm>
            </p:grpSpPr>
            <p:sp>
              <p:nvSpPr>
                <p:cNvPr id="628" name="Hexagon 627"/>
                <p:cNvSpPr/>
                <p:nvPr/>
              </p:nvSpPr>
              <p:spPr>
                <a:xfrm>
                  <a:off x="5641335" y="3786639"/>
                  <a:ext cx="501341" cy="440492"/>
                </a:xfrm>
                <a:prstGeom prst="hexagon">
                  <a:avLst/>
                </a:prstGeom>
                <a:solidFill>
                  <a:schemeClr val="accent4">
                    <a:lumMod val="40000"/>
                    <a:lumOff val="60000"/>
                  </a:schemeClr>
                </a:solidFill>
                <a:ln w="12700"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629" name="Hexagon 628"/>
                <p:cNvSpPr/>
                <p:nvPr/>
              </p:nvSpPr>
              <p:spPr>
                <a:xfrm>
                  <a:off x="5638954" y="3323379"/>
                  <a:ext cx="501341" cy="440492"/>
                </a:xfrm>
                <a:prstGeom prst="hexagon">
                  <a:avLst/>
                </a:prstGeom>
                <a:solidFill>
                  <a:schemeClr val="accent4">
                    <a:lumMod val="40000"/>
                    <a:lumOff val="60000"/>
                  </a:schemeClr>
                </a:solidFill>
                <a:ln w="12700"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631" name="Hexagon 630"/>
                <p:cNvSpPr/>
                <p:nvPr/>
              </p:nvSpPr>
              <p:spPr>
                <a:xfrm>
                  <a:off x="5227395" y="3091749"/>
                  <a:ext cx="501341" cy="440492"/>
                </a:xfrm>
                <a:prstGeom prst="hexagon">
                  <a:avLst/>
                </a:prstGeom>
                <a:solidFill>
                  <a:schemeClr val="accent4">
                    <a:lumMod val="40000"/>
                    <a:lumOff val="60000"/>
                  </a:schemeClr>
                </a:solidFill>
                <a:ln w="12700"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632" name="Hexagon 631"/>
                <p:cNvSpPr/>
                <p:nvPr/>
              </p:nvSpPr>
              <p:spPr>
                <a:xfrm>
                  <a:off x="5640145" y="2860531"/>
                  <a:ext cx="501341" cy="440492"/>
                </a:xfrm>
                <a:prstGeom prst="hexagon">
                  <a:avLst/>
                </a:prstGeom>
                <a:solidFill>
                  <a:schemeClr val="accent4">
                    <a:lumMod val="40000"/>
                    <a:lumOff val="60000"/>
                  </a:schemeClr>
                </a:solidFill>
                <a:ln w="12700"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633" name="Hexagon 632"/>
                <p:cNvSpPr/>
                <p:nvPr/>
              </p:nvSpPr>
              <p:spPr>
                <a:xfrm>
                  <a:off x="5229776" y="3557802"/>
                  <a:ext cx="501341" cy="440492"/>
                </a:xfrm>
                <a:prstGeom prst="hexagon">
                  <a:avLst/>
                </a:prstGeom>
                <a:solidFill>
                  <a:schemeClr val="accent4">
                    <a:lumMod val="40000"/>
                    <a:lumOff val="60000"/>
                  </a:schemeClr>
                </a:solidFill>
                <a:ln w="12700"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  <p:grpSp>
            <p:nvGrpSpPr>
              <p:cNvPr id="635" name="Group 634"/>
              <p:cNvGrpSpPr/>
              <p:nvPr/>
            </p:nvGrpSpPr>
            <p:grpSpPr>
              <a:xfrm>
                <a:off x="9887113" y="2547607"/>
                <a:ext cx="1325650" cy="1366600"/>
                <a:chOff x="5227395" y="2860531"/>
                <a:chExt cx="1325650" cy="1366600"/>
              </a:xfrm>
            </p:grpSpPr>
            <p:sp>
              <p:nvSpPr>
                <p:cNvPr id="636" name="Hexagon 635"/>
                <p:cNvSpPr/>
                <p:nvPr/>
              </p:nvSpPr>
              <p:spPr>
                <a:xfrm>
                  <a:off x="6050514" y="3093718"/>
                  <a:ext cx="501341" cy="440492"/>
                </a:xfrm>
                <a:prstGeom prst="hexagon">
                  <a:avLst/>
                </a:prstGeom>
                <a:solidFill>
                  <a:schemeClr val="accent4">
                    <a:lumMod val="40000"/>
                    <a:lumOff val="60000"/>
                  </a:schemeClr>
                </a:solidFill>
                <a:ln w="12700"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637" name="Hexagon 636"/>
                <p:cNvSpPr/>
                <p:nvPr/>
              </p:nvSpPr>
              <p:spPr>
                <a:xfrm>
                  <a:off x="5641335" y="3786639"/>
                  <a:ext cx="501341" cy="440492"/>
                </a:xfrm>
                <a:prstGeom prst="hexagon">
                  <a:avLst/>
                </a:prstGeom>
                <a:solidFill>
                  <a:schemeClr val="accent4">
                    <a:lumMod val="40000"/>
                    <a:lumOff val="60000"/>
                  </a:schemeClr>
                </a:solidFill>
                <a:ln w="12700"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638" name="Hexagon 637"/>
                <p:cNvSpPr/>
                <p:nvPr/>
              </p:nvSpPr>
              <p:spPr>
                <a:xfrm>
                  <a:off x="5638954" y="3323379"/>
                  <a:ext cx="501341" cy="440492"/>
                </a:xfrm>
                <a:prstGeom prst="hexagon">
                  <a:avLst/>
                </a:prstGeom>
                <a:solidFill>
                  <a:schemeClr val="accent4">
                    <a:lumMod val="40000"/>
                    <a:lumOff val="60000"/>
                  </a:schemeClr>
                </a:solidFill>
                <a:ln w="12700"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639" name="Hexagon 638"/>
                <p:cNvSpPr/>
                <p:nvPr/>
              </p:nvSpPr>
              <p:spPr>
                <a:xfrm>
                  <a:off x="6051704" y="3555421"/>
                  <a:ext cx="501341" cy="440492"/>
                </a:xfrm>
                <a:prstGeom prst="hexagon">
                  <a:avLst/>
                </a:prstGeom>
                <a:solidFill>
                  <a:schemeClr val="accent4">
                    <a:lumMod val="40000"/>
                    <a:lumOff val="60000"/>
                  </a:schemeClr>
                </a:solidFill>
                <a:ln w="12700"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640" name="Hexagon 639"/>
                <p:cNvSpPr/>
                <p:nvPr/>
              </p:nvSpPr>
              <p:spPr>
                <a:xfrm>
                  <a:off x="5227395" y="3091749"/>
                  <a:ext cx="501341" cy="440492"/>
                </a:xfrm>
                <a:prstGeom prst="hexagon">
                  <a:avLst/>
                </a:prstGeom>
                <a:solidFill>
                  <a:schemeClr val="accent4">
                    <a:lumMod val="40000"/>
                    <a:lumOff val="60000"/>
                  </a:schemeClr>
                </a:solidFill>
                <a:ln w="12700"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641" name="Hexagon 640"/>
                <p:cNvSpPr/>
                <p:nvPr/>
              </p:nvSpPr>
              <p:spPr>
                <a:xfrm>
                  <a:off x="5640145" y="2860531"/>
                  <a:ext cx="501341" cy="440492"/>
                </a:xfrm>
                <a:prstGeom prst="hexagon">
                  <a:avLst/>
                </a:prstGeom>
                <a:solidFill>
                  <a:schemeClr val="accent4">
                    <a:lumMod val="40000"/>
                    <a:lumOff val="60000"/>
                  </a:schemeClr>
                </a:solidFill>
                <a:ln w="12700"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642" name="Hexagon 641"/>
                <p:cNvSpPr/>
                <p:nvPr/>
              </p:nvSpPr>
              <p:spPr>
                <a:xfrm>
                  <a:off x="5229776" y="3557802"/>
                  <a:ext cx="501341" cy="440492"/>
                </a:xfrm>
                <a:prstGeom prst="hexagon">
                  <a:avLst/>
                </a:prstGeom>
                <a:solidFill>
                  <a:schemeClr val="accent4">
                    <a:lumMod val="40000"/>
                    <a:lumOff val="60000"/>
                  </a:schemeClr>
                </a:solidFill>
                <a:ln w="12700"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  <p:grpSp>
            <p:nvGrpSpPr>
              <p:cNvPr id="643" name="Group 642"/>
              <p:cNvGrpSpPr/>
              <p:nvPr/>
            </p:nvGrpSpPr>
            <p:grpSpPr>
              <a:xfrm>
                <a:off x="10302243" y="3712828"/>
                <a:ext cx="915281" cy="1366600"/>
                <a:chOff x="5227395" y="2860531"/>
                <a:chExt cx="915281" cy="1366600"/>
              </a:xfrm>
            </p:grpSpPr>
            <p:sp>
              <p:nvSpPr>
                <p:cNvPr id="645" name="Hexagon 644"/>
                <p:cNvSpPr/>
                <p:nvPr/>
              </p:nvSpPr>
              <p:spPr>
                <a:xfrm>
                  <a:off x="5641335" y="3786639"/>
                  <a:ext cx="501341" cy="440492"/>
                </a:xfrm>
                <a:prstGeom prst="hexagon">
                  <a:avLst/>
                </a:prstGeom>
                <a:solidFill>
                  <a:schemeClr val="accent4">
                    <a:lumMod val="40000"/>
                    <a:lumOff val="60000"/>
                  </a:schemeClr>
                </a:solidFill>
                <a:ln w="12700"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646" name="Hexagon 645"/>
                <p:cNvSpPr/>
                <p:nvPr/>
              </p:nvSpPr>
              <p:spPr>
                <a:xfrm>
                  <a:off x="5638954" y="3323379"/>
                  <a:ext cx="501341" cy="440492"/>
                </a:xfrm>
                <a:prstGeom prst="hexagon">
                  <a:avLst/>
                </a:prstGeom>
                <a:solidFill>
                  <a:schemeClr val="accent4">
                    <a:lumMod val="40000"/>
                    <a:lumOff val="60000"/>
                  </a:schemeClr>
                </a:solidFill>
                <a:ln w="12700"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648" name="Hexagon 647"/>
                <p:cNvSpPr/>
                <p:nvPr/>
              </p:nvSpPr>
              <p:spPr>
                <a:xfrm>
                  <a:off x="5227395" y="3091749"/>
                  <a:ext cx="501341" cy="440492"/>
                </a:xfrm>
                <a:prstGeom prst="hexagon">
                  <a:avLst/>
                </a:prstGeom>
                <a:solidFill>
                  <a:schemeClr val="accent4">
                    <a:lumMod val="40000"/>
                    <a:lumOff val="60000"/>
                  </a:schemeClr>
                </a:solidFill>
                <a:ln w="12700"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649" name="Hexagon 648"/>
                <p:cNvSpPr/>
                <p:nvPr/>
              </p:nvSpPr>
              <p:spPr>
                <a:xfrm>
                  <a:off x="5640145" y="2860531"/>
                  <a:ext cx="501341" cy="440492"/>
                </a:xfrm>
                <a:prstGeom prst="hexagon">
                  <a:avLst/>
                </a:prstGeom>
                <a:solidFill>
                  <a:schemeClr val="accent4">
                    <a:lumMod val="40000"/>
                    <a:lumOff val="60000"/>
                  </a:schemeClr>
                </a:solidFill>
                <a:ln w="12700"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650" name="Hexagon 649"/>
                <p:cNvSpPr/>
                <p:nvPr/>
              </p:nvSpPr>
              <p:spPr>
                <a:xfrm>
                  <a:off x="5229776" y="3557802"/>
                  <a:ext cx="501341" cy="440492"/>
                </a:xfrm>
                <a:prstGeom prst="hexagon">
                  <a:avLst/>
                </a:prstGeom>
                <a:solidFill>
                  <a:schemeClr val="accent4">
                    <a:lumMod val="40000"/>
                    <a:lumOff val="60000"/>
                  </a:schemeClr>
                </a:solidFill>
                <a:ln w="12700"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  <p:grpSp>
            <p:nvGrpSpPr>
              <p:cNvPr id="651" name="Group 650"/>
              <p:cNvGrpSpPr/>
              <p:nvPr/>
            </p:nvGrpSpPr>
            <p:grpSpPr>
              <a:xfrm>
                <a:off x="9896985" y="5800388"/>
                <a:ext cx="1324460" cy="1137763"/>
                <a:chOff x="5227395" y="2860531"/>
                <a:chExt cx="1324460" cy="1137763"/>
              </a:xfrm>
            </p:grpSpPr>
            <p:sp>
              <p:nvSpPr>
                <p:cNvPr id="652" name="Hexagon 651"/>
                <p:cNvSpPr/>
                <p:nvPr/>
              </p:nvSpPr>
              <p:spPr>
                <a:xfrm>
                  <a:off x="6050514" y="3093718"/>
                  <a:ext cx="501341" cy="440492"/>
                </a:xfrm>
                <a:prstGeom prst="hexagon">
                  <a:avLst/>
                </a:prstGeom>
                <a:solidFill>
                  <a:schemeClr val="accent4">
                    <a:lumMod val="40000"/>
                    <a:lumOff val="60000"/>
                  </a:schemeClr>
                </a:solidFill>
                <a:ln w="12700"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654" name="Hexagon 653"/>
                <p:cNvSpPr/>
                <p:nvPr/>
              </p:nvSpPr>
              <p:spPr>
                <a:xfrm>
                  <a:off x="5638954" y="3323379"/>
                  <a:ext cx="501341" cy="440492"/>
                </a:xfrm>
                <a:prstGeom prst="hexagon">
                  <a:avLst/>
                </a:prstGeom>
                <a:solidFill>
                  <a:schemeClr val="accent4">
                    <a:lumMod val="40000"/>
                    <a:lumOff val="60000"/>
                  </a:schemeClr>
                </a:solidFill>
                <a:ln w="12700"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656" name="Hexagon 655"/>
                <p:cNvSpPr/>
                <p:nvPr/>
              </p:nvSpPr>
              <p:spPr>
                <a:xfrm>
                  <a:off x="5227395" y="3091749"/>
                  <a:ext cx="501341" cy="440492"/>
                </a:xfrm>
                <a:prstGeom prst="hexagon">
                  <a:avLst/>
                </a:prstGeom>
                <a:solidFill>
                  <a:schemeClr val="accent4">
                    <a:lumMod val="40000"/>
                    <a:lumOff val="60000"/>
                  </a:schemeClr>
                </a:solidFill>
                <a:ln w="12700"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657" name="Hexagon 656"/>
                <p:cNvSpPr/>
                <p:nvPr/>
              </p:nvSpPr>
              <p:spPr>
                <a:xfrm>
                  <a:off x="5640145" y="2860531"/>
                  <a:ext cx="501341" cy="440492"/>
                </a:xfrm>
                <a:prstGeom prst="hexagon">
                  <a:avLst/>
                </a:prstGeom>
                <a:solidFill>
                  <a:schemeClr val="accent4">
                    <a:lumMod val="40000"/>
                    <a:lumOff val="60000"/>
                  </a:schemeClr>
                </a:solidFill>
                <a:ln w="12700"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658" name="Hexagon 657"/>
                <p:cNvSpPr/>
                <p:nvPr/>
              </p:nvSpPr>
              <p:spPr>
                <a:xfrm>
                  <a:off x="5229776" y="3557802"/>
                  <a:ext cx="501341" cy="440492"/>
                </a:xfrm>
                <a:prstGeom prst="hexagon">
                  <a:avLst/>
                </a:prstGeom>
                <a:solidFill>
                  <a:schemeClr val="accent4">
                    <a:lumMod val="40000"/>
                    <a:lumOff val="60000"/>
                  </a:schemeClr>
                </a:solidFill>
                <a:ln w="12700"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  <p:grpSp>
            <p:nvGrpSpPr>
              <p:cNvPr id="659" name="Group 658"/>
              <p:cNvGrpSpPr/>
              <p:nvPr/>
            </p:nvGrpSpPr>
            <p:grpSpPr>
              <a:xfrm>
                <a:off x="816760" y="1857386"/>
                <a:ext cx="914091" cy="1366600"/>
                <a:chOff x="5638954" y="2860531"/>
                <a:chExt cx="914091" cy="1366600"/>
              </a:xfrm>
            </p:grpSpPr>
            <p:sp>
              <p:nvSpPr>
                <p:cNvPr id="660" name="Hexagon 659"/>
                <p:cNvSpPr/>
                <p:nvPr/>
              </p:nvSpPr>
              <p:spPr>
                <a:xfrm>
                  <a:off x="6050514" y="3093718"/>
                  <a:ext cx="501341" cy="440492"/>
                </a:xfrm>
                <a:prstGeom prst="hexagon">
                  <a:avLst/>
                </a:prstGeom>
                <a:solidFill>
                  <a:schemeClr val="accent4">
                    <a:lumMod val="40000"/>
                    <a:lumOff val="60000"/>
                  </a:schemeClr>
                </a:solidFill>
                <a:ln w="12700"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661" name="Hexagon 660"/>
                <p:cNvSpPr/>
                <p:nvPr/>
              </p:nvSpPr>
              <p:spPr>
                <a:xfrm>
                  <a:off x="5641335" y="3786639"/>
                  <a:ext cx="501341" cy="440492"/>
                </a:xfrm>
                <a:prstGeom prst="hexagon">
                  <a:avLst/>
                </a:prstGeom>
                <a:solidFill>
                  <a:schemeClr val="accent4">
                    <a:lumMod val="40000"/>
                    <a:lumOff val="60000"/>
                  </a:schemeClr>
                </a:solidFill>
                <a:ln w="12700"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662" name="Hexagon 661"/>
                <p:cNvSpPr/>
                <p:nvPr/>
              </p:nvSpPr>
              <p:spPr>
                <a:xfrm>
                  <a:off x="5638954" y="3323379"/>
                  <a:ext cx="501341" cy="440492"/>
                </a:xfrm>
                <a:prstGeom prst="hexagon">
                  <a:avLst/>
                </a:prstGeom>
                <a:solidFill>
                  <a:schemeClr val="accent4">
                    <a:lumMod val="40000"/>
                    <a:lumOff val="60000"/>
                  </a:schemeClr>
                </a:solidFill>
                <a:ln w="12700"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663" name="Hexagon 662"/>
                <p:cNvSpPr/>
                <p:nvPr/>
              </p:nvSpPr>
              <p:spPr>
                <a:xfrm>
                  <a:off x="6051704" y="3555421"/>
                  <a:ext cx="501341" cy="440492"/>
                </a:xfrm>
                <a:prstGeom prst="hexagon">
                  <a:avLst/>
                </a:prstGeom>
                <a:solidFill>
                  <a:schemeClr val="accent4">
                    <a:lumMod val="40000"/>
                    <a:lumOff val="60000"/>
                  </a:schemeClr>
                </a:solidFill>
                <a:ln w="12700"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665" name="Hexagon 664"/>
                <p:cNvSpPr/>
                <p:nvPr/>
              </p:nvSpPr>
              <p:spPr>
                <a:xfrm>
                  <a:off x="5640145" y="2860531"/>
                  <a:ext cx="501341" cy="440492"/>
                </a:xfrm>
                <a:prstGeom prst="hexagon">
                  <a:avLst/>
                </a:prstGeom>
                <a:solidFill>
                  <a:schemeClr val="accent4">
                    <a:lumMod val="40000"/>
                    <a:lumOff val="60000"/>
                  </a:schemeClr>
                </a:solidFill>
                <a:ln w="12700"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  <p:grpSp>
            <p:nvGrpSpPr>
              <p:cNvPr id="667" name="Group 666"/>
              <p:cNvGrpSpPr/>
              <p:nvPr/>
            </p:nvGrpSpPr>
            <p:grpSpPr>
              <a:xfrm>
                <a:off x="820521" y="3621"/>
                <a:ext cx="1323269" cy="1133413"/>
                <a:chOff x="5229776" y="3093718"/>
                <a:chExt cx="1323269" cy="1133413"/>
              </a:xfrm>
            </p:grpSpPr>
            <p:sp>
              <p:nvSpPr>
                <p:cNvPr id="668" name="Hexagon 667"/>
                <p:cNvSpPr/>
                <p:nvPr/>
              </p:nvSpPr>
              <p:spPr>
                <a:xfrm>
                  <a:off x="6050514" y="3093718"/>
                  <a:ext cx="501341" cy="440492"/>
                </a:xfrm>
                <a:prstGeom prst="hexagon">
                  <a:avLst/>
                </a:prstGeom>
                <a:solidFill>
                  <a:schemeClr val="accent4">
                    <a:lumMod val="40000"/>
                    <a:lumOff val="60000"/>
                  </a:schemeClr>
                </a:solidFill>
                <a:ln w="12700"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669" name="Hexagon 668"/>
                <p:cNvSpPr/>
                <p:nvPr/>
              </p:nvSpPr>
              <p:spPr>
                <a:xfrm>
                  <a:off x="5641335" y="3786639"/>
                  <a:ext cx="501341" cy="440492"/>
                </a:xfrm>
                <a:prstGeom prst="hexagon">
                  <a:avLst/>
                </a:prstGeom>
                <a:solidFill>
                  <a:schemeClr val="accent4">
                    <a:lumMod val="40000"/>
                    <a:lumOff val="60000"/>
                  </a:schemeClr>
                </a:solidFill>
                <a:ln w="12700"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670" name="Hexagon 669"/>
                <p:cNvSpPr/>
                <p:nvPr/>
              </p:nvSpPr>
              <p:spPr>
                <a:xfrm>
                  <a:off x="5638954" y="3323379"/>
                  <a:ext cx="501341" cy="440492"/>
                </a:xfrm>
                <a:prstGeom prst="hexagon">
                  <a:avLst/>
                </a:prstGeom>
                <a:solidFill>
                  <a:schemeClr val="accent4">
                    <a:lumMod val="40000"/>
                    <a:lumOff val="60000"/>
                  </a:schemeClr>
                </a:solidFill>
                <a:ln w="12700"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671" name="Hexagon 670"/>
                <p:cNvSpPr/>
                <p:nvPr/>
              </p:nvSpPr>
              <p:spPr>
                <a:xfrm>
                  <a:off x="6051704" y="3555421"/>
                  <a:ext cx="501341" cy="440492"/>
                </a:xfrm>
                <a:prstGeom prst="hexagon">
                  <a:avLst/>
                </a:prstGeom>
                <a:solidFill>
                  <a:schemeClr val="accent4">
                    <a:lumMod val="40000"/>
                    <a:lumOff val="60000"/>
                  </a:schemeClr>
                </a:solidFill>
                <a:ln w="12700"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674" name="Hexagon 673"/>
                <p:cNvSpPr/>
                <p:nvPr/>
              </p:nvSpPr>
              <p:spPr>
                <a:xfrm>
                  <a:off x="5229776" y="3557802"/>
                  <a:ext cx="501341" cy="440492"/>
                </a:xfrm>
                <a:prstGeom prst="hexagon">
                  <a:avLst/>
                </a:prstGeom>
                <a:solidFill>
                  <a:schemeClr val="accent4">
                    <a:lumMod val="40000"/>
                    <a:lumOff val="60000"/>
                  </a:schemeClr>
                </a:solidFill>
                <a:ln w="12700"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  <p:grpSp>
            <p:nvGrpSpPr>
              <p:cNvPr id="675" name="Group 674"/>
              <p:cNvGrpSpPr/>
              <p:nvPr/>
            </p:nvGrpSpPr>
            <p:grpSpPr>
              <a:xfrm>
                <a:off x="820927" y="930414"/>
                <a:ext cx="502531" cy="902195"/>
                <a:chOff x="6050514" y="3093718"/>
                <a:chExt cx="502531" cy="902195"/>
              </a:xfrm>
            </p:grpSpPr>
            <p:sp>
              <p:nvSpPr>
                <p:cNvPr id="676" name="Hexagon 675"/>
                <p:cNvSpPr/>
                <p:nvPr/>
              </p:nvSpPr>
              <p:spPr>
                <a:xfrm>
                  <a:off x="6050514" y="3093718"/>
                  <a:ext cx="501341" cy="440492"/>
                </a:xfrm>
                <a:prstGeom prst="hexagon">
                  <a:avLst/>
                </a:prstGeom>
                <a:solidFill>
                  <a:schemeClr val="accent4">
                    <a:lumMod val="40000"/>
                    <a:lumOff val="60000"/>
                  </a:schemeClr>
                </a:solidFill>
                <a:ln w="12700"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679" name="Hexagon 678"/>
                <p:cNvSpPr/>
                <p:nvPr/>
              </p:nvSpPr>
              <p:spPr>
                <a:xfrm>
                  <a:off x="6051704" y="3555421"/>
                  <a:ext cx="501341" cy="440492"/>
                </a:xfrm>
                <a:prstGeom prst="hexagon">
                  <a:avLst/>
                </a:prstGeom>
                <a:solidFill>
                  <a:schemeClr val="accent4">
                    <a:lumMod val="40000"/>
                    <a:lumOff val="60000"/>
                  </a:schemeClr>
                </a:solidFill>
                <a:ln w="12700"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  <p:grpSp>
            <p:nvGrpSpPr>
              <p:cNvPr id="683" name="Group 682"/>
              <p:cNvGrpSpPr/>
              <p:nvPr/>
            </p:nvGrpSpPr>
            <p:grpSpPr>
              <a:xfrm>
                <a:off x="833102" y="5096496"/>
                <a:ext cx="914091" cy="1366600"/>
                <a:chOff x="5638954" y="2860531"/>
                <a:chExt cx="914091" cy="1366600"/>
              </a:xfrm>
            </p:grpSpPr>
            <p:sp>
              <p:nvSpPr>
                <p:cNvPr id="684" name="Hexagon 683"/>
                <p:cNvSpPr/>
                <p:nvPr/>
              </p:nvSpPr>
              <p:spPr>
                <a:xfrm>
                  <a:off x="6050514" y="3093718"/>
                  <a:ext cx="501341" cy="440492"/>
                </a:xfrm>
                <a:prstGeom prst="hexagon">
                  <a:avLst/>
                </a:prstGeom>
                <a:solidFill>
                  <a:schemeClr val="accent4">
                    <a:lumMod val="40000"/>
                    <a:lumOff val="60000"/>
                  </a:schemeClr>
                </a:solidFill>
                <a:ln w="12700"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685" name="Hexagon 684"/>
                <p:cNvSpPr/>
                <p:nvPr/>
              </p:nvSpPr>
              <p:spPr>
                <a:xfrm>
                  <a:off x="5641335" y="3786639"/>
                  <a:ext cx="501341" cy="440492"/>
                </a:xfrm>
                <a:prstGeom prst="hexagon">
                  <a:avLst/>
                </a:prstGeom>
                <a:solidFill>
                  <a:schemeClr val="accent4">
                    <a:lumMod val="40000"/>
                    <a:lumOff val="60000"/>
                  </a:schemeClr>
                </a:solidFill>
                <a:ln w="12700"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686" name="Hexagon 685"/>
                <p:cNvSpPr/>
                <p:nvPr/>
              </p:nvSpPr>
              <p:spPr>
                <a:xfrm>
                  <a:off x="5638954" y="3323379"/>
                  <a:ext cx="501341" cy="440492"/>
                </a:xfrm>
                <a:prstGeom prst="hexagon">
                  <a:avLst/>
                </a:prstGeom>
                <a:solidFill>
                  <a:schemeClr val="accent4">
                    <a:lumMod val="40000"/>
                    <a:lumOff val="60000"/>
                  </a:schemeClr>
                </a:solidFill>
                <a:ln w="12700"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687" name="Hexagon 686"/>
                <p:cNvSpPr/>
                <p:nvPr/>
              </p:nvSpPr>
              <p:spPr>
                <a:xfrm>
                  <a:off x="6051704" y="3555421"/>
                  <a:ext cx="501341" cy="440492"/>
                </a:xfrm>
                <a:prstGeom prst="hexagon">
                  <a:avLst/>
                </a:prstGeom>
                <a:solidFill>
                  <a:schemeClr val="accent4">
                    <a:lumMod val="40000"/>
                    <a:lumOff val="60000"/>
                  </a:schemeClr>
                </a:solidFill>
                <a:ln w="12700"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689" name="Hexagon 688"/>
                <p:cNvSpPr/>
                <p:nvPr/>
              </p:nvSpPr>
              <p:spPr>
                <a:xfrm>
                  <a:off x="5640145" y="2860531"/>
                  <a:ext cx="501341" cy="440492"/>
                </a:xfrm>
                <a:prstGeom prst="hexagon">
                  <a:avLst/>
                </a:prstGeom>
                <a:solidFill>
                  <a:schemeClr val="accent4">
                    <a:lumMod val="40000"/>
                    <a:lumOff val="60000"/>
                  </a:schemeClr>
                </a:solidFill>
                <a:ln w="12700"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  <p:grpSp>
            <p:nvGrpSpPr>
              <p:cNvPr id="691" name="Group 690"/>
              <p:cNvGrpSpPr/>
              <p:nvPr/>
            </p:nvGrpSpPr>
            <p:grpSpPr>
              <a:xfrm>
                <a:off x="826169" y="4175516"/>
                <a:ext cx="502531" cy="902195"/>
                <a:chOff x="6050514" y="3093718"/>
                <a:chExt cx="502531" cy="902195"/>
              </a:xfrm>
            </p:grpSpPr>
            <p:sp>
              <p:nvSpPr>
                <p:cNvPr id="692" name="Hexagon 691"/>
                <p:cNvSpPr/>
                <p:nvPr/>
              </p:nvSpPr>
              <p:spPr>
                <a:xfrm>
                  <a:off x="6050514" y="3093718"/>
                  <a:ext cx="501341" cy="440492"/>
                </a:xfrm>
                <a:prstGeom prst="hexagon">
                  <a:avLst/>
                </a:prstGeom>
                <a:solidFill>
                  <a:schemeClr val="accent4">
                    <a:lumMod val="40000"/>
                    <a:lumOff val="60000"/>
                  </a:schemeClr>
                </a:solidFill>
                <a:ln w="12700"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695" name="Hexagon 694"/>
                <p:cNvSpPr/>
                <p:nvPr/>
              </p:nvSpPr>
              <p:spPr>
                <a:xfrm>
                  <a:off x="6051704" y="3555421"/>
                  <a:ext cx="501341" cy="440492"/>
                </a:xfrm>
                <a:prstGeom prst="hexagon">
                  <a:avLst/>
                </a:prstGeom>
                <a:solidFill>
                  <a:schemeClr val="accent4">
                    <a:lumMod val="40000"/>
                    <a:lumOff val="60000"/>
                  </a:schemeClr>
                </a:solidFill>
                <a:ln w="12700"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  <p:grpSp>
            <p:nvGrpSpPr>
              <p:cNvPr id="699" name="Group 698"/>
              <p:cNvGrpSpPr/>
              <p:nvPr/>
            </p:nvGrpSpPr>
            <p:grpSpPr>
              <a:xfrm>
                <a:off x="10712366" y="1854800"/>
                <a:ext cx="503722" cy="906545"/>
                <a:chOff x="5227395" y="3091749"/>
                <a:chExt cx="503722" cy="906545"/>
              </a:xfrm>
            </p:grpSpPr>
            <p:sp>
              <p:nvSpPr>
                <p:cNvPr id="704" name="Hexagon 703"/>
                <p:cNvSpPr/>
                <p:nvPr/>
              </p:nvSpPr>
              <p:spPr>
                <a:xfrm>
                  <a:off x="5227395" y="3091749"/>
                  <a:ext cx="501341" cy="440492"/>
                </a:xfrm>
                <a:prstGeom prst="hexagon">
                  <a:avLst/>
                </a:prstGeom>
                <a:solidFill>
                  <a:schemeClr val="accent4">
                    <a:lumMod val="40000"/>
                    <a:lumOff val="60000"/>
                  </a:schemeClr>
                </a:solidFill>
                <a:ln w="12700"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706" name="Hexagon 705"/>
                <p:cNvSpPr/>
                <p:nvPr/>
              </p:nvSpPr>
              <p:spPr>
                <a:xfrm>
                  <a:off x="5229776" y="3557802"/>
                  <a:ext cx="501341" cy="440492"/>
                </a:xfrm>
                <a:prstGeom prst="hexagon">
                  <a:avLst/>
                </a:prstGeom>
                <a:solidFill>
                  <a:schemeClr val="accent4">
                    <a:lumMod val="40000"/>
                    <a:lumOff val="60000"/>
                  </a:schemeClr>
                </a:solidFill>
                <a:ln w="12700"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  <p:grpSp>
            <p:nvGrpSpPr>
              <p:cNvPr id="707" name="Group 706"/>
              <p:cNvGrpSpPr/>
              <p:nvPr/>
            </p:nvGrpSpPr>
            <p:grpSpPr>
              <a:xfrm>
                <a:off x="10716640" y="5101924"/>
                <a:ext cx="503722" cy="906545"/>
                <a:chOff x="5227395" y="3091749"/>
                <a:chExt cx="503722" cy="906545"/>
              </a:xfrm>
            </p:grpSpPr>
            <p:sp>
              <p:nvSpPr>
                <p:cNvPr id="712" name="Hexagon 711"/>
                <p:cNvSpPr/>
                <p:nvPr/>
              </p:nvSpPr>
              <p:spPr>
                <a:xfrm>
                  <a:off x="5227395" y="3091749"/>
                  <a:ext cx="501341" cy="440492"/>
                </a:xfrm>
                <a:prstGeom prst="hexagon">
                  <a:avLst/>
                </a:prstGeom>
                <a:solidFill>
                  <a:schemeClr val="accent4">
                    <a:lumMod val="40000"/>
                    <a:lumOff val="60000"/>
                  </a:schemeClr>
                </a:solidFill>
                <a:ln w="12700"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714" name="Hexagon 713"/>
                <p:cNvSpPr/>
                <p:nvPr/>
              </p:nvSpPr>
              <p:spPr>
                <a:xfrm>
                  <a:off x="5229776" y="3557802"/>
                  <a:ext cx="501341" cy="440492"/>
                </a:xfrm>
                <a:prstGeom prst="hexagon">
                  <a:avLst/>
                </a:prstGeom>
                <a:solidFill>
                  <a:schemeClr val="accent4">
                    <a:lumMod val="40000"/>
                    <a:lumOff val="60000"/>
                  </a:schemeClr>
                </a:solidFill>
                <a:ln w="12700"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  <p:sp>
            <p:nvSpPr>
              <p:cNvPr id="716" name="Hexagon 715"/>
              <p:cNvSpPr/>
              <p:nvPr/>
            </p:nvSpPr>
            <p:spPr>
              <a:xfrm>
                <a:off x="1246610" y="6255886"/>
                <a:ext cx="501341" cy="440492"/>
              </a:xfrm>
              <a:prstGeom prst="hexagon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 w="12700"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717" name="Hexagon 716"/>
              <p:cNvSpPr/>
              <p:nvPr/>
            </p:nvSpPr>
            <p:spPr>
              <a:xfrm>
                <a:off x="9058639" y="4112"/>
                <a:ext cx="501341" cy="440492"/>
              </a:xfrm>
              <a:prstGeom prst="hexagon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 w="12700"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718" name="Hexagon 717"/>
              <p:cNvSpPr/>
              <p:nvPr/>
            </p:nvSpPr>
            <p:spPr>
              <a:xfrm>
                <a:off x="1659847" y="6486806"/>
                <a:ext cx="501341" cy="440492"/>
              </a:xfrm>
              <a:prstGeom prst="hexagon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 w="12700"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719" name="Hexagon 718"/>
              <p:cNvSpPr/>
              <p:nvPr/>
            </p:nvSpPr>
            <p:spPr>
              <a:xfrm>
                <a:off x="3287841" y="4033"/>
                <a:ext cx="501341" cy="440492"/>
              </a:xfrm>
              <a:prstGeom prst="hexagon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 w="12700"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720" name="Hexagon 719"/>
              <p:cNvSpPr/>
              <p:nvPr/>
            </p:nvSpPr>
            <p:spPr>
              <a:xfrm>
                <a:off x="9881116" y="8795"/>
                <a:ext cx="501341" cy="440492"/>
              </a:xfrm>
              <a:prstGeom prst="hexagon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 w="12700"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721" name="Hexagon 720"/>
              <p:cNvSpPr/>
              <p:nvPr/>
            </p:nvSpPr>
            <p:spPr>
              <a:xfrm>
                <a:off x="8248019" y="6490350"/>
                <a:ext cx="501341" cy="440492"/>
              </a:xfrm>
              <a:prstGeom prst="hexagon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 w="12700"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722" name="Hexagon 721"/>
              <p:cNvSpPr/>
              <p:nvPr/>
            </p:nvSpPr>
            <p:spPr>
              <a:xfrm>
                <a:off x="2480930" y="6484581"/>
                <a:ext cx="501341" cy="440492"/>
              </a:xfrm>
              <a:prstGeom prst="hexagon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 w="12700"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723" name="Hexagon 722"/>
              <p:cNvSpPr/>
              <p:nvPr/>
            </p:nvSpPr>
            <p:spPr>
              <a:xfrm>
                <a:off x="10295740" y="235620"/>
                <a:ext cx="501341" cy="440492"/>
              </a:xfrm>
              <a:prstGeom prst="hexagon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 w="12700"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sp>
          <p:nvSpPr>
            <p:cNvPr id="728" name="Frame 727"/>
            <p:cNvSpPr/>
            <p:nvPr/>
          </p:nvSpPr>
          <p:spPr>
            <a:xfrm>
              <a:off x="0" y="-469899"/>
              <a:ext cx="12192000" cy="7797799"/>
            </a:xfrm>
            <a:prstGeom prst="frame">
              <a:avLst/>
            </a:prstGeom>
            <a:solidFill>
              <a:schemeClr val="accent2">
                <a:lumMod val="50000"/>
              </a:schemeClr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</p:grpSp>
      <p:grpSp>
        <p:nvGrpSpPr>
          <p:cNvPr id="2" name="Group 1"/>
          <p:cNvGrpSpPr/>
          <p:nvPr/>
        </p:nvGrpSpPr>
        <p:grpSpPr>
          <a:xfrm>
            <a:off x="5069665" y="2439847"/>
            <a:ext cx="3391599" cy="3333596"/>
            <a:chOff x="5069665" y="2439847"/>
            <a:chExt cx="3391599" cy="3333596"/>
          </a:xfrm>
        </p:grpSpPr>
        <p:grpSp>
          <p:nvGrpSpPr>
            <p:cNvPr id="775" name="Group 774"/>
            <p:cNvGrpSpPr/>
            <p:nvPr/>
          </p:nvGrpSpPr>
          <p:grpSpPr>
            <a:xfrm>
              <a:off x="5069665" y="2439847"/>
              <a:ext cx="2706461" cy="2079769"/>
              <a:chOff x="5069665" y="2439847"/>
              <a:chExt cx="2706461" cy="2079769"/>
            </a:xfrm>
          </p:grpSpPr>
          <p:sp>
            <p:nvSpPr>
              <p:cNvPr id="730" name="Oval 729"/>
              <p:cNvSpPr/>
              <p:nvPr/>
            </p:nvSpPr>
            <p:spPr>
              <a:xfrm>
                <a:off x="5938553" y="3392696"/>
                <a:ext cx="289560" cy="125543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731" name="Oval 730"/>
              <p:cNvSpPr/>
              <p:nvPr/>
            </p:nvSpPr>
            <p:spPr>
              <a:xfrm>
                <a:off x="5974560" y="3863507"/>
                <a:ext cx="289560" cy="125543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732" name="Oval 731"/>
              <p:cNvSpPr/>
              <p:nvPr/>
            </p:nvSpPr>
            <p:spPr>
              <a:xfrm>
                <a:off x="6357126" y="3620217"/>
                <a:ext cx="289560" cy="125543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733" name="Oval 732"/>
              <p:cNvSpPr/>
              <p:nvPr/>
            </p:nvSpPr>
            <p:spPr>
              <a:xfrm>
                <a:off x="6401324" y="3190043"/>
                <a:ext cx="289560" cy="125543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734" name="Oval 733"/>
              <p:cNvSpPr/>
              <p:nvPr/>
            </p:nvSpPr>
            <p:spPr>
              <a:xfrm>
                <a:off x="5951443" y="2960472"/>
                <a:ext cx="289560" cy="125543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735" name="Oval 734"/>
              <p:cNvSpPr/>
              <p:nvPr/>
            </p:nvSpPr>
            <p:spPr>
              <a:xfrm>
                <a:off x="5517307" y="3163111"/>
                <a:ext cx="289560" cy="125543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736" name="Oval 735"/>
              <p:cNvSpPr/>
              <p:nvPr/>
            </p:nvSpPr>
            <p:spPr>
              <a:xfrm>
                <a:off x="5532390" y="3620217"/>
                <a:ext cx="289560" cy="125543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737" name="Oval 736"/>
              <p:cNvSpPr/>
              <p:nvPr/>
            </p:nvSpPr>
            <p:spPr>
              <a:xfrm>
                <a:off x="5517926" y="4102250"/>
                <a:ext cx="289560" cy="125543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738" name="Oval 737"/>
              <p:cNvSpPr/>
              <p:nvPr/>
            </p:nvSpPr>
            <p:spPr>
              <a:xfrm>
                <a:off x="5950770" y="4332066"/>
                <a:ext cx="289560" cy="125543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739" name="Oval 738"/>
              <p:cNvSpPr/>
              <p:nvPr/>
            </p:nvSpPr>
            <p:spPr>
              <a:xfrm>
                <a:off x="6370489" y="4103751"/>
                <a:ext cx="289560" cy="125543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740" name="Oval 739"/>
              <p:cNvSpPr/>
              <p:nvPr/>
            </p:nvSpPr>
            <p:spPr>
              <a:xfrm>
                <a:off x="6782211" y="3870883"/>
                <a:ext cx="289560" cy="125543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741" name="Oval 740"/>
              <p:cNvSpPr/>
              <p:nvPr/>
            </p:nvSpPr>
            <p:spPr>
              <a:xfrm>
                <a:off x="6769567" y="3399404"/>
                <a:ext cx="289560" cy="125543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742" name="Oval 741"/>
              <p:cNvSpPr/>
              <p:nvPr/>
            </p:nvSpPr>
            <p:spPr>
              <a:xfrm>
                <a:off x="6758066" y="2951224"/>
                <a:ext cx="289560" cy="125543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743" name="Oval 742"/>
              <p:cNvSpPr/>
              <p:nvPr/>
            </p:nvSpPr>
            <p:spPr>
              <a:xfrm>
                <a:off x="6357126" y="2706142"/>
                <a:ext cx="289560" cy="125543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744" name="Oval 743"/>
              <p:cNvSpPr/>
              <p:nvPr/>
            </p:nvSpPr>
            <p:spPr>
              <a:xfrm>
                <a:off x="5952838" y="2496907"/>
                <a:ext cx="289560" cy="125543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745" name="Oval 744"/>
              <p:cNvSpPr/>
              <p:nvPr/>
            </p:nvSpPr>
            <p:spPr>
              <a:xfrm>
                <a:off x="5538667" y="2731734"/>
                <a:ext cx="289560" cy="125543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746" name="Oval 745"/>
              <p:cNvSpPr/>
              <p:nvPr/>
            </p:nvSpPr>
            <p:spPr>
              <a:xfrm>
                <a:off x="5131968" y="2949152"/>
                <a:ext cx="289560" cy="125543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747" name="Oval 746"/>
              <p:cNvSpPr/>
              <p:nvPr/>
            </p:nvSpPr>
            <p:spPr>
              <a:xfrm>
                <a:off x="5125284" y="3425999"/>
                <a:ext cx="289560" cy="125543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748" name="Oval 747"/>
              <p:cNvSpPr/>
              <p:nvPr/>
            </p:nvSpPr>
            <p:spPr>
              <a:xfrm>
                <a:off x="5149043" y="3875161"/>
                <a:ext cx="289560" cy="125543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grpSp>
            <p:nvGrpSpPr>
              <p:cNvPr id="750" name="Group 749"/>
              <p:cNvGrpSpPr/>
              <p:nvPr/>
            </p:nvGrpSpPr>
            <p:grpSpPr>
              <a:xfrm rot="20425964">
                <a:off x="5960354" y="3554719"/>
                <a:ext cx="1815772" cy="964897"/>
                <a:chOff x="1401774" y="1860673"/>
                <a:chExt cx="2969753" cy="1578120"/>
              </a:xfrm>
            </p:grpSpPr>
            <p:sp>
              <p:nvSpPr>
                <p:cNvPr id="751" name="Oval 750"/>
                <p:cNvSpPr/>
                <p:nvPr/>
              </p:nvSpPr>
              <p:spPr>
                <a:xfrm>
                  <a:off x="1471612" y="2314575"/>
                  <a:ext cx="2243138" cy="781050"/>
                </a:xfrm>
                <a:prstGeom prst="ellipse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381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752" name="Teardrop 751"/>
                <p:cNvSpPr/>
                <p:nvPr/>
              </p:nvSpPr>
              <p:spPr>
                <a:xfrm rot="4648021">
                  <a:off x="3534881" y="2366963"/>
                  <a:ext cx="728662" cy="728662"/>
                </a:xfrm>
                <a:prstGeom prst="teardrop">
                  <a:avLst>
                    <a:gd name="adj" fmla="val 86955"/>
                  </a:avLst>
                </a:prstGeom>
                <a:solidFill>
                  <a:schemeClr val="bg2">
                    <a:lumMod val="25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cxnSp>
              <p:nvCxnSpPr>
                <p:cNvPr id="753" name="Straight Connector 752"/>
                <p:cNvCxnSpPr>
                  <a:stCxn id="751" idx="1"/>
                  <a:endCxn id="751" idx="3"/>
                </p:cNvCxnSpPr>
                <p:nvPr/>
              </p:nvCxnSpPr>
              <p:spPr>
                <a:xfrm>
                  <a:off x="1800112" y="2428957"/>
                  <a:ext cx="0" cy="552286"/>
                </a:xfrm>
                <a:prstGeom prst="line">
                  <a:avLst/>
                </a:prstGeom>
                <a:ln w="762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54" name="Straight Connector 753"/>
                <p:cNvCxnSpPr>
                  <a:stCxn id="751" idx="0"/>
                  <a:endCxn id="751" idx="4"/>
                </p:cNvCxnSpPr>
                <p:nvPr/>
              </p:nvCxnSpPr>
              <p:spPr>
                <a:xfrm>
                  <a:off x="2593181" y="2314575"/>
                  <a:ext cx="0" cy="781050"/>
                </a:xfrm>
                <a:prstGeom prst="line">
                  <a:avLst/>
                </a:prstGeom>
                <a:ln w="762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55" name="Straight Connector 754"/>
                <p:cNvCxnSpPr/>
                <p:nvPr/>
              </p:nvCxnSpPr>
              <p:spPr>
                <a:xfrm>
                  <a:off x="2063750" y="2365375"/>
                  <a:ext cx="0" cy="676275"/>
                </a:xfrm>
                <a:prstGeom prst="line">
                  <a:avLst/>
                </a:prstGeom>
                <a:ln w="762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56" name="Straight Connector 755"/>
                <p:cNvCxnSpPr/>
                <p:nvPr/>
              </p:nvCxnSpPr>
              <p:spPr>
                <a:xfrm>
                  <a:off x="2338274" y="2314575"/>
                  <a:ext cx="0" cy="781050"/>
                </a:xfrm>
                <a:prstGeom prst="line">
                  <a:avLst/>
                </a:prstGeom>
                <a:ln w="762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57" name="Straight Connector 756"/>
                <p:cNvCxnSpPr/>
                <p:nvPr/>
              </p:nvCxnSpPr>
              <p:spPr>
                <a:xfrm>
                  <a:off x="2846201" y="2314575"/>
                  <a:ext cx="0" cy="781050"/>
                </a:xfrm>
                <a:prstGeom prst="line">
                  <a:avLst/>
                </a:prstGeom>
                <a:ln w="762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58" name="Straight Connector 757"/>
                <p:cNvCxnSpPr/>
                <p:nvPr/>
              </p:nvCxnSpPr>
              <p:spPr>
                <a:xfrm>
                  <a:off x="3100274" y="2365375"/>
                  <a:ext cx="0" cy="676275"/>
                </a:xfrm>
                <a:prstGeom prst="line">
                  <a:avLst/>
                </a:prstGeom>
                <a:ln w="762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grpSp>
              <p:nvGrpSpPr>
                <p:cNvPr id="759" name="Group 758"/>
                <p:cNvGrpSpPr/>
                <p:nvPr/>
              </p:nvGrpSpPr>
              <p:grpSpPr>
                <a:xfrm>
                  <a:off x="1401774" y="2139734"/>
                  <a:ext cx="2149476" cy="395822"/>
                  <a:chOff x="1464416" y="2185015"/>
                  <a:chExt cx="2149476" cy="395822"/>
                </a:xfrm>
              </p:grpSpPr>
              <p:sp>
                <p:nvSpPr>
                  <p:cNvPr id="772" name="Oval 771"/>
                  <p:cNvSpPr/>
                  <p:nvPr/>
                </p:nvSpPr>
                <p:spPr>
                  <a:xfrm rot="833260">
                    <a:off x="1486484" y="2185015"/>
                    <a:ext cx="2127408" cy="261937"/>
                  </a:xfrm>
                  <a:prstGeom prst="ellipse">
                    <a:avLst/>
                  </a:prstGeom>
                  <a:solidFill>
                    <a:schemeClr val="bg2">
                      <a:lumMod val="75000"/>
                    </a:schemeClr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773" name="Oval 772"/>
                  <p:cNvSpPr/>
                  <p:nvPr/>
                </p:nvSpPr>
                <p:spPr>
                  <a:xfrm rot="377128">
                    <a:off x="1464416" y="2295788"/>
                    <a:ext cx="2127408" cy="285049"/>
                  </a:xfrm>
                  <a:prstGeom prst="ellipse">
                    <a:avLst/>
                  </a:prstGeom>
                  <a:solidFill>
                    <a:schemeClr val="bg2">
                      <a:lumMod val="75000"/>
                    </a:schemeClr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</p:grpSp>
            <p:sp>
              <p:nvSpPr>
                <p:cNvPr id="760" name="Oval 759"/>
                <p:cNvSpPr/>
                <p:nvPr/>
              </p:nvSpPr>
              <p:spPr>
                <a:xfrm>
                  <a:off x="3947650" y="2570162"/>
                  <a:ext cx="182880" cy="266700"/>
                </a:xfrm>
                <a:prstGeom prst="ellipse">
                  <a:avLst/>
                </a:prstGeom>
                <a:solidFill>
                  <a:schemeClr val="tx1">
                    <a:lumMod val="95000"/>
                    <a:lumOff val="5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761" name="Explosion 2 760"/>
                <p:cNvSpPr/>
                <p:nvPr/>
              </p:nvSpPr>
              <p:spPr>
                <a:xfrm rot="18026187">
                  <a:off x="2907941" y="2154109"/>
                  <a:ext cx="1101162" cy="1027286"/>
                </a:xfrm>
                <a:prstGeom prst="irregularSeal2">
                  <a:avLst/>
                </a:prstGeom>
                <a:solidFill>
                  <a:schemeClr val="accent2">
                    <a:lumMod val="75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762" name="Rectangle 761"/>
                <p:cNvSpPr/>
                <p:nvPr/>
              </p:nvSpPr>
              <p:spPr>
                <a:xfrm rot="3137742">
                  <a:off x="3353848" y="3002151"/>
                  <a:ext cx="763271" cy="45719"/>
                </a:xfrm>
                <a:prstGeom prst="rect">
                  <a:avLst/>
                </a:prstGeom>
                <a:solidFill>
                  <a:schemeClr val="tx1">
                    <a:lumMod val="95000"/>
                    <a:lumOff val="5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763" name="Rectangle 762"/>
                <p:cNvSpPr/>
                <p:nvPr/>
              </p:nvSpPr>
              <p:spPr>
                <a:xfrm rot="8044473">
                  <a:off x="2324458" y="2977716"/>
                  <a:ext cx="876435" cy="45719"/>
                </a:xfrm>
                <a:prstGeom prst="rect">
                  <a:avLst/>
                </a:prstGeom>
                <a:solidFill>
                  <a:schemeClr val="tx1">
                    <a:lumMod val="95000"/>
                    <a:lumOff val="5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764" name="Rectangle 763"/>
                <p:cNvSpPr/>
                <p:nvPr/>
              </p:nvSpPr>
              <p:spPr>
                <a:xfrm rot="6252920">
                  <a:off x="2877516" y="2996811"/>
                  <a:ext cx="722511" cy="45719"/>
                </a:xfrm>
                <a:prstGeom prst="rect">
                  <a:avLst/>
                </a:prstGeom>
                <a:solidFill>
                  <a:schemeClr val="tx1">
                    <a:lumMod val="95000"/>
                    <a:lumOff val="5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765" name="Rectangle 764"/>
                <p:cNvSpPr/>
                <p:nvPr/>
              </p:nvSpPr>
              <p:spPr>
                <a:xfrm rot="4050894">
                  <a:off x="3247556" y="2746136"/>
                  <a:ext cx="227632" cy="45719"/>
                </a:xfrm>
                <a:prstGeom prst="rect">
                  <a:avLst/>
                </a:prstGeom>
                <a:solidFill>
                  <a:schemeClr val="tx1">
                    <a:lumMod val="95000"/>
                    <a:lumOff val="5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766" name="Rectangle 765"/>
                <p:cNvSpPr/>
                <p:nvPr/>
              </p:nvSpPr>
              <p:spPr>
                <a:xfrm rot="1705754">
                  <a:off x="3018502" y="2755897"/>
                  <a:ext cx="395425" cy="45719"/>
                </a:xfrm>
                <a:prstGeom prst="rect">
                  <a:avLst/>
                </a:prstGeom>
                <a:solidFill>
                  <a:schemeClr val="tx1">
                    <a:lumMod val="95000"/>
                    <a:lumOff val="5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767" name="Rectangle 766"/>
                <p:cNvSpPr/>
                <p:nvPr/>
              </p:nvSpPr>
              <p:spPr>
                <a:xfrm rot="7877131">
                  <a:off x="3339895" y="2779968"/>
                  <a:ext cx="227632" cy="45719"/>
                </a:xfrm>
                <a:prstGeom prst="rect">
                  <a:avLst/>
                </a:prstGeom>
                <a:solidFill>
                  <a:schemeClr val="tx1">
                    <a:lumMod val="95000"/>
                    <a:lumOff val="5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768" name="Rectangle 767"/>
                <p:cNvSpPr/>
                <p:nvPr/>
              </p:nvSpPr>
              <p:spPr>
                <a:xfrm>
                  <a:off x="2352068" y="3285270"/>
                  <a:ext cx="122041" cy="46038"/>
                </a:xfrm>
                <a:prstGeom prst="rect">
                  <a:avLst/>
                </a:prstGeom>
                <a:solidFill>
                  <a:schemeClr val="tx1">
                    <a:lumMod val="95000"/>
                    <a:lumOff val="5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769" name="Rectangle 768"/>
                <p:cNvSpPr/>
                <p:nvPr/>
              </p:nvSpPr>
              <p:spPr>
                <a:xfrm>
                  <a:off x="3051521" y="3343032"/>
                  <a:ext cx="122041" cy="46038"/>
                </a:xfrm>
                <a:prstGeom prst="rect">
                  <a:avLst/>
                </a:prstGeom>
                <a:solidFill>
                  <a:schemeClr val="tx1">
                    <a:lumMod val="95000"/>
                    <a:lumOff val="5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770" name="Rectangle 769"/>
                <p:cNvSpPr/>
                <p:nvPr/>
              </p:nvSpPr>
              <p:spPr>
                <a:xfrm>
                  <a:off x="3945444" y="3288726"/>
                  <a:ext cx="122041" cy="46038"/>
                </a:xfrm>
                <a:prstGeom prst="rect">
                  <a:avLst/>
                </a:prstGeom>
                <a:solidFill>
                  <a:schemeClr val="tx1">
                    <a:lumMod val="95000"/>
                    <a:lumOff val="5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pic>
              <p:nvPicPr>
                <p:cNvPr id="771" name="Picture 770"/>
                <p:cNvPicPr>
                  <a:picLocks noChangeAspect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 rot="571640">
                  <a:off x="3543181" y="1860673"/>
                  <a:ext cx="828346" cy="828346"/>
                </a:xfrm>
                <a:prstGeom prst="rect">
                  <a:avLst/>
                </a:prstGeom>
              </p:spPr>
            </p:pic>
          </p:grpSp>
          <p:sp>
            <p:nvSpPr>
              <p:cNvPr id="774" name="Circular Arrow 773"/>
              <p:cNvSpPr/>
              <p:nvPr/>
            </p:nvSpPr>
            <p:spPr>
              <a:xfrm rot="17709343" flipH="1">
                <a:off x="5097787" y="2411725"/>
                <a:ext cx="2009780" cy="2066024"/>
              </a:xfrm>
              <a:prstGeom prst="circularArrow">
                <a:avLst>
                  <a:gd name="adj1" fmla="val 4196"/>
                  <a:gd name="adj2" fmla="val 971537"/>
                  <a:gd name="adj3" fmla="val 20560129"/>
                  <a:gd name="adj4" fmla="val 7979554"/>
                  <a:gd name="adj5" fmla="val 9949"/>
                </a:avLst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846" name="Group 845"/>
            <p:cNvGrpSpPr/>
            <p:nvPr/>
          </p:nvGrpSpPr>
          <p:grpSpPr>
            <a:xfrm rot="17480195">
              <a:off x="5348810" y="4850198"/>
              <a:ext cx="1184912" cy="615614"/>
              <a:chOff x="1401774" y="2117171"/>
              <a:chExt cx="2861769" cy="1321622"/>
            </a:xfrm>
          </p:grpSpPr>
          <p:sp>
            <p:nvSpPr>
              <p:cNvPr id="847" name="Oval 846"/>
              <p:cNvSpPr/>
              <p:nvPr/>
            </p:nvSpPr>
            <p:spPr>
              <a:xfrm>
                <a:off x="1471612" y="2314575"/>
                <a:ext cx="2243138" cy="781050"/>
              </a:xfrm>
              <a:prstGeom prst="ellipse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848" name="Teardrop 847"/>
              <p:cNvSpPr/>
              <p:nvPr/>
            </p:nvSpPr>
            <p:spPr>
              <a:xfrm rot="4648021">
                <a:off x="3534881" y="2366963"/>
                <a:ext cx="728662" cy="728662"/>
              </a:xfrm>
              <a:prstGeom prst="teardrop">
                <a:avLst>
                  <a:gd name="adj" fmla="val 86955"/>
                </a:avLst>
              </a:prstGeom>
              <a:solidFill>
                <a:schemeClr val="bg2">
                  <a:lumMod val="2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849" name="Straight Connector 848"/>
              <p:cNvCxnSpPr>
                <a:stCxn id="847" idx="1"/>
                <a:endCxn id="847" idx="3"/>
              </p:cNvCxnSpPr>
              <p:nvPr/>
            </p:nvCxnSpPr>
            <p:spPr>
              <a:xfrm>
                <a:off x="1800112" y="2428957"/>
                <a:ext cx="0" cy="552286"/>
              </a:xfrm>
              <a:prstGeom prst="line">
                <a:avLst/>
              </a:prstGeom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50" name="Straight Connector 849"/>
              <p:cNvCxnSpPr>
                <a:stCxn id="847" idx="0"/>
                <a:endCxn id="847" idx="4"/>
              </p:cNvCxnSpPr>
              <p:nvPr/>
            </p:nvCxnSpPr>
            <p:spPr>
              <a:xfrm>
                <a:off x="2593181" y="2314575"/>
                <a:ext cx="0" cy="781050"/>
              </a:xfrm>
              <a:prstGeom prst="line">
                <a:avLst/>
              </a:prstGeom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51" name="Straight Connector 850"/>
              <p:cNvCxnSpPr/>
              <p:nvPr/>
            </p:nvCxnSpPr>
            <p:spPr>
              <a:xfrm>
                <a:off x="2063750" y="2365375"/>
                <a:ext cx="0" cy="676275"/>
              </a:xfrm>
              <a:prstGeom prst="line">
                <a:avLst/>
              </a:prstGeom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52" name="Straight Connector 851"/>
              <p:cNvCxnSpPr/>
              <p:nvPr/>
            </p:nvCxnSpPr>
            <p:spPr>
              <a:xfrm>
                <a:off x="2338274" y="2314575"/>
                <a:ext cx="0" cy="781050"/>
              </a:xfrm>
              <a:prstGeom prst="line">
                <a:avLst/>
              </a:prstGeom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53" name="Straight Connector 852"/>
              <p:cNvCxnSpPr/>
              <p:nvPr/>
            </p:nvCxnSpPr>
            <p:spPr>
              <a:xfrm>
                <a:off x="2846201" y="2314575"/>
                <a:ext cx="0" cy="781050"/>
              </a:xfrm>
              <a:prstGeom prst="line">
                <a:avLst/>
              </a:prstGeom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54" name="Straight Connector 853"/>
              <p:cNvCxnSpPr/>
              <p:nvPr/>
            </p:nvCxnSpPr>
            <p:spPr>
              <a:xfrm>
                <a:off x="3100274" y="2365375"/>
                <a:ext cx="0" cy="676275"/>
              </a:xfrm>
              <a:prstGeom prst="line">
                <a:avLst/>
              </a:prstGeom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855" name="Group 854"/>
              <p:cNvGrpSpPr/>
              <p:nvPr/>
            </p:nvGrpSpPr>
            <p:grpSpPr>
              <a:xfrm>
                <a:off x="1401774" y="2139734"/>
                <a:ext cx="2149476" cy="395822"/>
                <a:chOff x="1464416" y="2185015"/>
                <a:chExt cx="2149476" cy="395822"/>
              </a:xfrm>
            </p:grpSpPr>
            <p:sp>
              <p:nvSpPr>
                <p:cNvPr id="867" name="Oval 866"/>
                <p:cNvSpPr/>
                <p:nvPr/>
              </p:nvSpPr>
              <p:spPr>
                <a:xfrm rot="833260">
                  <a:off x="1486484" y="2185015"/>
                  <a:ext cx="2127408" cy="261937"/>
                </a:xfrm>
                <a:prstGeom prst="ellipse">
                  <a:avLst/>
                </a:prstGeom>
                <a:solidFill>
                  <a:schemeClr val="bg2">
                    <a:lumMod val="75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868" name="Oval 867"/>
                <p:cNvSpPr/>
                <p:nvPr/>
              </p:nvSpPr>
              <p:spPr>
                <a:xfrm rot="377128">
                  <a:off x="1464416" y="2295788"/>
                  <a:ext cx="2127408" cy="285049"/>
                </a:xfrm>
                <a:prstGeom prst="ellipse">
                  <a:avLst/>
                </a:prstGeom>
                <a:solidFill>
                  <a:schemeClr val="bg2">
                    <a:lumMod val="75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  <p:sp>
            <p:nvSpPr>
              <p:cNvPr id="856" name="Oval 855"/>
              <p:cNvSpPr/>
              <p:nvPr/>
            </p:nvSpPr>
            <p:spPr>
              <a:xfrm>
                <a:off x="3947650" y="2570162"/>
                <a:ext cx="182880" cy="266700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857" name="Explosion 2 856"/>
              <p:cNvSpPr/>
              <p:nvPr/>
            </p:nvSpPr>
            <p:spPr>
              <a:xfrm rot="18026187">
                <a:off x="2907941" y="2154109"/>
                <a:ext cx="1101162" cy="1027286"/>
              </a:xfrm>
              <a:prstGeom prst="irregularSeal2">
                <a:avLst/>
              </a:prstGeom>
              <a:solidFill>
                <a:schemeClr val="accent2">
                  <a:lumMod val="7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858" name="Rectangle 857"/>
              <p:cNvSpPr/>
              <p:nvPr/>
            </p:nvSpPr>
            <p:spPr>
              <a:xfrm rot="3137742">
                <a:off x="3353848" y="3002151"/>
                <a:ext cx="763271" cy="45719"/>
              </a:xfrm>
              <a:prstGeom prst="rect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859" name="Rectangle 858"/>
              <p:cNvSpPr/>
              <p:nvPr/>
            </p:nvSpPr>
            <p:spPr>
              <a:xfrm rot="8044473">
                <a:off x="2324458" y="2977716"/>
                <a:ext cx="876435" cy="45719"/>
              </a:xfrm>
              <a:prstGeom prst="rect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860" name="Rectangle 859"/>
              <p:cNvSpPr/>
              <p:nvPr/>
            </p:nvSpPr>
            <p:spPr>
              <a:xfrm rot="6252920">
                <a:off x="2877516" y="2996811"/>
                <a:ext cx="722511" cy="45719"/>
              </a:xfrm>
              <a:prstGeom prst="rect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861" name="Rectangle 860"/>
              <p:cNvSpPr/>
              <p:nvPr/>
            </p:nvSpPr>
            <p:spPr>
              <a:xfrm rot="4050894">
                <a:off x="3247556" y="2746136"/>
                <a:ext cx="227632" cy="45719"/>
              </a:xfrm>
              <a:prstGeom prst="rect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862" name="Rectangle 861"/>
              <p:cNvSpPr/>
              <p:nvPr/>
            </p:nvSpPr>
            <p:spPr>
              <a:xfrm rot="1705754">
                <a:off x="3018502" y="2755897"/>
                <a:ext cx="395425" cy="45719"/>
              </a:xfrm>
              <a:prstGeom prst="rect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863" name="Rectangle 862"/>
              <p:cNvSpPr/>
              <p:nvPr/>
            </p:nvSpPr>
            <p:spPr>
              <a:xfrm rot="7877131">
                <a:off x="3339895" y="2779968"/>
                <a:ext cx="227632" cy="45719"/>
              </a:xfrm>
              <a:prstGeom prst="rect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864" name="Rectangle 863"/>
              <p:cNvSpPr/>
              <p:nvPr/>
            </p:nvSpPr>
            <p:spPr>
              <a:xfrm>
                <a:off x="2352068" y="3285270"/>
                <a:ext cx="122041" cy="46038"/>
              </a:xfrm>
              <a:prstGeom prst="rect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865" name="Rectangle 864"/>
              <p:cNvSpPr/>
              <p:nvPr/>
            </p:nvSpPr>
            <p:spPr>
              <a:xfrm>
                <a:off x="3051521" y="3343032"/>
                <a:ext cx="122041" cy="46038"/>
              </a:xfrm>
              <a:prstGeom prst="rect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866" name="Rectangle 865"/>
              <p:cNvSpPr/>
              <p:nvPr/>
            </p:nvSpPr>
            <p:spPr>
              <a:xfrm>
                <a:off x="3945444" y="3288726"/>
                <a:ext cx="122041" cy="46038"/>
              </a:xfrm>
              <a:prstGeom prst="rect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869" name="Group 868"/>
            <p:cNvGrpSpPr/>
            <p:nvPr/>
          </p:nvGrpSpPr>
          <p:grpSpPr>
            <a:xfrm rot="5400000" flipH="1">
              <a:off x="6555679" y="4873180"/>
              <a:ext cx="1184912" cy="615614"/>
              <a:chOff x="1401774" y="2117171"/>
              <a:chExt cx="2861769" cy="1321622"/>
            </a:xfrm>
          </p:grpSpPr>
          <p:sp>
            <p:nvSpPr>
              <p:cNvPr id="870" name="Oval 869"/>
              <p:cNvSpPr/>
              <p:nvPr/>
            </p:nvSpPr>
            <p:spPr>
              <a:xfrm>
                <a:off x="1471612" y="2314575"/>
                <a:ext cx="2243138" cy="781050"/>
              </a:xfrm>
              <a:prstGeom prst="ellipse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871" name="Teardrop 870"/>
              <p:cNvSpPr/>
              <p:nvPr/>
            </p:nvSpPr>
            <p:spPr>
              <a:xfrm rot="4648021">
                <a:off x="3534881" y="2366963"/>
                <a:ext cx="728662" cy="728662"/>
              </a:xfrm>
              <a:prstGeom prst="teardrop">
                <a:avLst>
                  <a:gd name="adj" fmla="val 86955"/>
                </a:avLst>
              </a:prstGeom>
              <a:solidFill>
                <a:schemeClr val="bg2">
                  <a:lumMod val="2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872" name="Straight Connector 871"/>
              <p:cNvCxnSpPr>
                <a:stCxn id="870" idx="1"/>
                <a:endCxn id="870" idx="3"/>
              </p:cNvCxnSpPr>
              <p:nvPr/>
            </p:nvCxnSpPr>
            <p:spPr>
              <a:xfrm>
                <a:off x="1800112" y="2428957"/>
                <a:ext cx="0" cy="552286"/>
              </a:xfrm>
              <a:prstGeom prst="line">
                <a:avLst/>
              </a:prstGeom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73" name="Straight Connector 872"/>
              <p:cNvCxnSpPr>
                <a:stCxn id="870" idx="0"/>
                <a:endCxn id="870" idx="4"/>
              </p:cNvCxnSpPr>
              <p:nvPr/>
            </p:nvCxnSpPr>
            <p:spPr>
              <a:xfrm>
                <a:off x="2593181" y="2314575"/>
                <a:ext cx="0" cy="781050"/>
              </a:xfrm>
              <a:prstGeom prst="line">
                <a:avLst/>
              </a:prstGeom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74" name="Straight Connector 873"/>
              <p:cNvCxnSpPr/>
              <p:nvPr/>
            </p:nvCxnSpPr>
            <p:spPr>
              <a:xfrm>
                <a:off x="2063750" y="2365375"/>
                <a:ext cx="0" cy="676275"/>
              </a:xfrm>
              <a:prstGeom prst="line">
                <a:avLst/>
              </a:prstGeom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75" name="Straight Connector 874"/>
              <p:cNvCxnSpPr/>
              <p:nvPr/>
            </p:nvCxnSpPr>
            <p:spPr>
              <a:xfrm>
                <a:off x="2338274" y="2314575"/>
                <a:ext cx="0" cy="781050"/>
              </a:xfrm>
              <a:prstGeom prst="line">
                <a:avLst/>
              </a:prstGeom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76" name="Straight Connector 875"/>
              <p:cNvCxnSpPr/>
              <p:nvPr/>
            </p:nvCxnSpPr>
            <p:spPr>
              <a:xfrm>
                <a:off x="2846201" y="2314575"/>
                <a:ext cx="0" cy="781050"/>
              </a:xfrm>
              <a:prstGeom prst="line">
                <a:avLst/>
              </a:prstGeom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77" name="Straight Connector 876"/>
              <p:cNvCxnSpPr/>
              <p:nvPr/>
            </p:nvCxnSpPr>
            <p:spPr>
              <a:xfrm>
                <a:off x="3100274" y="2365375"/>
                <a:ext cx="0" cy="676275"/>
              </a:xfrm>
              <a:prstGeom prst="line">
                <a:avLst/>
              </a:prstGeom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878" name="Group 877"/>
              <p:cNvGrpSpPr/>
              <p:nvPr/>
            </p:nvGrpSpPr>
            <p:grpSpPr>
              <a:xfrm>
                <a:off x="1401774" y="2139734"/>
                <a:ext cx="2149476" cy="395822"/>
                <a:chOff x="1464416" y="2185015"/>
                <a:chExt cx="2149476" cy="395822"/>
              </a:xfrm>
            </p:grpSpPr>
            <p:sp>
              <p:nvSpPr>
                <p:cNvPr id="890" name="Oval 889"/>
                <p:cNvSpPr/>
                <p:nvPr/>
              </p:nvSpPr>
              <p:spPr>
                <a:xfrm rot="833260">
                  <a:off x="1486484" y="2185015"/>
                  <a:ext cx="2127408" cy="261937"/>
                </a:xfrm>
                <a:prstGeom prst="ellipse">
                  <a:avLst/>
                </a:prstGeom>
                <a:solidFill>
                  <a:schemeClr val="bg2">
                    <a:lumMod val="75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891" name="Oval 890"/>
                <p:cNvSpPr/>
                <p:nvPr/>
              </p:nvSpPr>
              <p:spPr>
                <a:xfrm rot="377128">
                  <a:off x="1464416" y="2295788"/>
                  <a:ext cx="2127408" cy="285049"/>
                </a:xfrm>
                <a:prstGeom prst="ellipse">
                  <a:avLst/>
                </a:prstGeom>
                <a:solidFill>
                  <a:schemeClr val="bg2">
                    <a:lumMod val="75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  <p:sp>
            <p:nvSpPr>
              <p:cNvPr id="879" name="Oval 878"/>
              <p:cNvSpPr/>
              <p:nvPr/>
            </p:nvSpPr>
            <p:spPr>
              <a:xfrm>
                <a:off x="3947650" y="2570162"/>
                <a:ext cx="182880" cy="266700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880" name="Explosion 2 879"/>
              <p:cNvSpPr/>
              <p:nvPr/>
            </p:nvSpPr>
            <p:spPr>
              <a:xfrm rot="18026187">
                <a:off x="2907941" y="2154109"/>
                <a:ext cx="1101162" cy="1027286"/>
              </a:xfrm>
              <a:prstGeom prst="irregularSeal2">
                <a:avLst/>
              </a:prstGeom>
              <a:solidFill>
                <a:schemeClr val="accent2">
                  <a:lumMod val="7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881" name="Rectangle 880"/>
              <p:cNvSpPr/>
              <p:nvPr/>
            </p:nvSpPr>
            <p:spPr>
              <a:xfrm rot="3137742">
                <a:off x="3353848" y="3002151"/>
                <a:ext cx="763271" cy="45719"/>
              </a:xfrm>
              <a:prstGeom prst="rect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882" name="Rectangle 881"/>
              <p:cNvSpPr/>
              <p:nvPr/>
            </p:nvSpPr>
            <p:spPr>
              <a:xfrm rot="8044473">
                <a:off x="2324458" y="2977716"/>
                <a:ext cx="876435" cy="45719"/>
              </a:xfrm>
              <a:prstGeom prst="rect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883" name="Rectangle 882"/>
              <p:cNvSpPr/>
              <p:nvPr/>
            </p:nvSpPr>
            <p:spPr>
              <a:xfrm rot="6252920">
                <a:off x="2877516" y="2996811"/>
                <a:ext cx="722511" cy="45719"/>
              </a:xfrm>
              <a:prstGeom prst="rect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884" name="Rectangle 883"/>
              <p:cNvSpPr/>
              <p:nvPr/>
            </p:nvSpPr>
            <p:spPr>
              <a:xfrm rot="4050894">
                <a:off x="3247556" y="2746136"/>
                <a:ext cx="227632" cy="45719"/>
              </a:xfrm>
              <a:prstGeom prst="rect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885" name="Rectangle 884"/>
              <p:cNvSpPr/>
              <p:nvPr/>
            </p:nvSpPr>
            <p:spPr>
              <a:xfrm rot="1705754">
                <a:off x="3018502" y="2755897"/>
                <a:ext cx="395425" cy="45719"/>
              </a:xfrm>
              <a:prstGeom prst="rect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886" name="Rectangle 885"/>
              <p:cNvSpPr/>
              <p:nvPr/>
            </p:nvSpPr>
            <p:spPr>
              <a:xfrm rot="7877131">
                <a:off x="3339895" y="2779968"/>
                <a:ext cx="227632" cy="45719"/>
              </a:xfrm>
              <a:prstGeom prst="rect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887" name="Rectangle 886"/>
              <p:cNvSpPr/>
              <p:nvPr/>
            </p:nvSpPr>
            <p:spPr>
              <a:xfrm>
                <a:off x="2352068" y="3285270"/>
                <a:ext cx="122041" cy="46038"/>
              </a:xfrm>
              <a:prstGeom prst="rect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888" name="Rectangle 887"/>
              <p:cNvSpPr/>
              <p:nvPr/>
            </p:nvSpPr>
            <p:spPr>
              <a:xfrm>
                <a:off x="3051521" y="3343032"/>
                <a:ext cx="122041" cy="46038"/>
              </a:xfrm>
              <a:prstGeom prst="rect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889" name="Rectangle 888"/>
              <p:cNvSpPr/>
              <p:nvPr/>
            </p:nvSpPr>
            <p:spPr>
              <a:xfrm>
                <a:off x="3945444" y="3288726"/>
                <a:ext cx="122041" cy="46038"/>
              </a:xfrm>
              <a:prstGeom prst="rect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892" name="Group 891"/>
            <p:cNvGrpSpPr/>
            <p:nvPr/>
          </p:nvGrpSpPr>
          <p:grpSpPr>
            <a:xfrm rot="4119805" flipH="1">
              <a:off x="7561001" y="4315629"/>
              <a:ext cx="1184912" cy="615614"/>
              <a:chOff x="1401774" y="2117171"/>
              <a:chExt cx="2861769" cy="1321622"/>
            </a:xfrm>
          </p:grpSpPr>
          <p:sp>
            <p:nvSpPr>
              <p:cNvPr id="893" name="Oval 892"/>
              <p:cNvSpPr/>
              <p:nvPr/>
            </p:nvSpPr>
            <p:spPr>
              <a:xfrm>
                <a:off x="1471612" y="2314575"/>
                <a:ext cx="2243138" cy="781050"/>
              </a:xfrm>
              <a:prstGeom prst="ellipse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894" name="Teardrop 893"/>
              <p:cNvSpPr/>
              <p:nvPr/>
            </p:nvSpPr>
            <p:spPr>
              <a:xfrm rot="4648021">
                <a:off x="3534881" y="2366963"/>
                <a:ext cx="728662" cy="728662"/>
              </a:xfrm>
              <a:prstGeom prst="teardrop">
                <a:avLst>
                  <a:gd name="adj" fmla="val 86955"/>
                </a:avLst>
              </a:prstGeom>
              <a:solidFill>
                <a:schemeClr val="bg2">
                  <a:lumMod val="2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895" name="Straight Connector 894"/>
              <p:cNvCxnSpPr>
                <a:stCxn id="893" idx="1"/>
                <a:endCxn id="893" idx="3"/>
              </p:cNvCxnSpPr>
              <p:nvPr/>
            </p:nvCxnSpPr>
            <p:spPr>
              <a:xfrm>
                <a:off x="1800112" y="2428957"/>
                <a:ext cx="0" cy="552286"/>
              </a:xfrm>
              <a:prstGeom prst="line">
                <a:avLst/>
              </a:prstGeom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96" name="Straight Connector 895"/>
              <p:cNvCxnSpPr>
                <a:stCxn id="893" idx="0"/>
                <a:endCxn id="893" idx="4"/>
              </p:cNvCxnSpPr>
              <p:nvPr/>
            </p:nvCxnSpPr>
            <p:spPr>
              <a:xfrm>
                <a:off x="2593181" y="2314575"/>
                <a:ext cx="0" cy="781050"/>
              </a:xfrm>
              <a:prstGeom prst="line">
                <a:avLst/>
              </a:prstGeom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97" name="Straight Connector 896"/>
              <p:cNvCxnSpPr/>
              <p:nvPr/>
            </p:nvCxnSpPr>
            <p:spPr>
              <a:xfrm>
                <a:off x="2063750" y="2365375"/>
                <a:ext cx="0" cy="676275"/>
              </a:xfrm>
              <a:prstGeom prst="line">
                <a:avLst/>
              </a:prstGeom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98" name="Straight Connector 897"/>
              <p:cNvCxnSpPr/>
              <p:nvPr/>
            </p:nvCxnSpPr>
            <p:spPr>
              <a:xfrm>
                <a:off x="2338274" y="2314575"/>
                <a:ext cx="0" cy="781050"/>
              </a:xfrm>
              <a:prstGeom prst="line">
                <a:avLst/>
              </a:prstGeom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99" name="Straight Connector 898"/>
              <p:cNvCxnSpPr/>
              <p:nvPr/>
            </p:nvCxnSpPr>
            <p:spPr>
              <a:xfrm>
                <a:off x="2846201" y="2314575"/>
                <a:ext cx="0" cy="781050"/>
              </a:xfrm>
              <a:prstGeom prst="line">
                <a:avLst/>
              </a:prstGeom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00" name="Straight Connector 899"/>
              <p:cNvCxnSpPr/>
              <p:nvPr/>
            </p:nvCxnSpPr>
            <p:spPr>
              <a:xfrm>
                <a:off x="3100274" y="2365375"/>
                <a:ext cx="0" cy="676275"/>
              </a:xfrm>
              <a:prstGeom prst="line">
                <a:avLst/>
              </a:prstGeom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901" name="Group 900"/>
              <p:cNvGrpSpPr/>
              <p:nvPr/>
            </p:nvGrpSpPr>
            <p:grpSpPr>
              <a:xfrm>
                <a:off x="1401774" y="2139734"/>
                <a:ext cx="2149476" cy="395822"/>
                <a:chOff x="1464416" y="2185015"/>
                <a:chExt cx="2149476" cy="395822"/>
              </a:xfrm>
            </p:grpSpPr>
            <p:sp>
              <p:nvSpPr>
                <p:cNvPr id="913" name="Oval 912"/>
                <p:cNvSpPr/>
                <p:nvPr/>
              </p:nvSpPr>
              <p:spPr>
                <a:xfrm rot="833260">
                  <a:off x="1486484" y="2185015"/>
                  <a:ext cx="2127408" cy="261937"/>
                </a:xfrm>
                <a:prstGeom prst="ellipse">
                  <a:avLst/>
                </a:prstGeom>
                <a:solidFill>
                  <a:schemeClr val="bg2">
                    <a:lumMod val="75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914" name="Oval 913"/>
                <p:cNvSpPr/>
                <p:nvPr/>
              </p:nvSpPr>
              <p:spPr>
                <a:xfrm rot="377128">
                  <a:off x="1464416" y="2295788"/>
                  <a:ext cx="2127408" cy="285049"/>
                </a:xfrm>
                <a:prstGeom prst="ellipse">
                  <a:avLst/>
                </a:prstGeom>
                <a:solidFill>
                  <a:schemeClr val="bg2">
                    <a:lumMod val="75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  <p:sp>
            <p:nvSpPr>
              <p:cNvPr id="902" name="Oval 901"/>
              <p:cNvSpPr/>
              <p:nvPr/>
            </p:nvSpPr>
            <p:spPr>
              <a:xfrm>
                <a:off x="3947650" y="2570162"/>
                <a:ext cx="182880" cy="266700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903" name="Explosion 2 902"/>
              <p:cNvSpPr/>
              <p:nvPr/>
            </p:nvSpPr>
            <p:spPr>
              <a:xfrm rot="18026187">
                <a:off x="2907941" y="2154109"/>
                <a:ext cx="1101162" cy="1027286"/>
              </a:xfrm>
              <a:prstGeom prst="irregularSeal2">
                <a:avLst/>
              </a:prstGeom>
              <a:solidFill>
                <a:schemeClr val="accent2">
                  <a:lumMod val="7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904" name="Rectangle 903"/>
              <p:cNvSpPr/>
              <p:nvPr/>
            </p:nvSpPr>
            <p:spPr>
              <a:xfrm rot="3137742">
                <a:off x="3353848" y="3002151"/>
                <a:ext cx="763271" cy="45719"/>
              </a:xfrm>
              <a:prstGeom prst="rect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905" name="Rectangle 904"/>
              <p:cNvSpPr/>
              <p:nvPr/>
            </p:nvSpPr>
            <p:spPr>
              <a:xfrm rot="8044473">
                <a:off x="2324458" y="2977716"/>
                <a:ext cx="876435" cy="45719"/>
              </a:xfrm>
              <a:prstGeom prst="rect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906" name="Rectangle 905"/>
              <p:cNvSpPr/>
              <p:nvPr/>
            </p:nvSpPr>
            <p:spPr>
              <a:xfrm rot="6252920">
                <a:off x="2877516" y="2996811"/>
                <a:ext cx="722511" cy="45719"/>
              </a:xfrm>
              <a:prstGeom prst="rect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907" name="Rectangle 906"/>
              <p:cNvSpPr/>
              <p:nvPr/>
            </p:nvSpPr>
            <p:spPr>
              <a:xfrm rot="4050894">
                <a:off x="3247556" y="2746136"/>
                <a:ext cx="227632" cy="45719"/>
              </a:xfrm>
              <a:prstGeom prst="rect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908" name="Rectangle 907"/>
              <p:cNvSpPr/>
              <p:nvPr/>
            </p:nvSpPr>
            <p:spPr>
              <a:xfrm rot="1705754">
                <a:off x="3018502" y="2755897"/>
                <a:ext cx="395425" cy="45719"/>
              </a:xfrm>
              <a:prstGeom prst="rect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909" name="Rectangle 908"/>
              <p:cNvSpPr/>
              <p:nvPr/>
            </p:nvSpPr>
            <p:spPr>
              <a:xfrm rot="7877131">
                <a:off x="3339895" y="2779968"/>
                <a:ext cx="227632" cy="45719"/>
              </a:xfrm>
              <a:prstGeom prst="rect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910" name="Rectangle 909"/>
              <p:cNvSpPr/>
              <p:nvPr/>
            </p:nvSpPr>
            <p:spPr>
              <a:xfrm>
                <a:off x="2352068" y="3285270"/>
                <a:ext cx="122041" cy="46038"/>
              </a:xfrm>
              <a:prstGeom prst="rect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911" name="Rectangle 910"/>
              <p:cNvSpPr/>
              <p:nvPr/>
            </p:nvSpPr>
            <p:spPr>
              <a:xfrm>
                <a:off x="3051521" y="3343032"/>
                <a:ext cx="122041" cy="46038"/>
              </a:xfrm>
              <a:prstGeom prst="rect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912" name="Rectangle 911"/>
              <p:cNvSpPr/>
              <p:nvPr/>
            </p:nvSpPr>
            <p:spPr>
              <a:xfrm>
                <a:off x="3945444" y="3288726"/>
                <a:ext cx="122041" cy="46038"/>
              </a:xfrm>
              <a:prstGeom prst="rect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</p:grpSp>
      <p:sp>
        <p:nvSpPr>
          <p:cNvPr id="3" name="Rounded Rectangle 2"/>
          <p:cNvSpPr/>
          <p:nvPr/>
        </p:nvSpPr>
        <p:spPr>
          <a:xfrm>
            <a:off x="3312657" y="984847"/>
            <a:ext cx="2668479" cy="147490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/>
              <a:t>The Queen </a:t>
            </a:r>
            <a:r>
              <a:rPr lang="en-GB" dirty="0" smtClean="0"/>
              <a:t>lays eggs in a spiral pattern, beginning from the centre of the comb. Only the Queen can lay eggs.</a:t>
            </a:r>
            <a:endParaRPr lang="en-GB" dirty="0"/>
          </a:p>
        </p:txBody>
      </p:sp>
      <p:sp>
        <p:nvSpPr>
          <p:cNvPr id="560" name="Rounded Rectangle 559"/>
          <p:cNvSpPr/>
          <p:nvPr/>
        </p:nvSpPr>
        <p:spPr>
          <a:xfrm>
            <a:off x="8368245" y="2482150"/>
            <a:ext cx="2554555" cy="170299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She is cared for by special worker bees known as her ‘</a:t>
            </a:r>
            <a:r>
              <a:rPr lang="en-GB" i="1" dirty="0" smtClean="0"/>
              <a:t>retinue</a:t>
            </a:r>
            <a:r>
              <a:rPr lang="en-GB" dirty="0" smtClean="0"/>
              <a:t>’. They feed and clean her.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775892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6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29" name="Group 728"/>
          <p:cNvGrpSpPr/>
          <p:nvPr/>
        </p:nvGrpSpPr>
        <p:grpSpPr>
          <a:xfrm>
            <a:off x="0" y="-469899"/>
            <a:ext cx="12192000" cy="7797799"/>
            <a:chOff x="0" y="-469899"/>
            <a:chExt cx="12192000" cy="7797799"/>
          </a:xfrm>
        </p:grpSpPr>
        <p:grpSp>
          <p:nvGrpSpPr>
            <p:cNvPr id="726" name="Group 725"/>
            <p:cNvGrpSpPr/>
            <p:nvPr/>
          </p:nvGrpSpPr>
          <p:grpSpPr>
            <a:xfrm>
              <a:off x="893657" y="0"/>
              <a:ext cx="10404685" cy="6938151"/>
              <a:chOff x="816760" y="0"/>
              <a:chExt cx="10404685" cy="6938151"/>
            </a:xfrm>
          </p:grpSpPr>
          <p:grpSp>
            <p:nvGrpSpPr>
              <p:cNvPr id="634" name="Group 633"/>
              <p:cNvGrpSpPr/>
              <p:nvPr/>
            </p:nvGrpSpPr>
            <p:grpSpPr>
              <a:xfrm>
                <a:off x="1232293" y="0"/>
                <a:ext cx="9573581" cy="6934312"/>
                <a:chOff x="1310307" y="-34853"/>
                <a:chExt cx="9573581" cy="6934312"/>
              </a:xfrm>
            </p:grpSpPr>
            <p:grpSp>
              <p:nvGrpSpPr>
                <p:cNvPr id="274" name="Group 273"/>
                <p:cNvGrpSpPr/>
                <p:nvPr/>
              </p:nvGrpSpPr>
              <p:grpSpPr>
                <a:xfrm>
                  <a:off x="4198762" y="1589219"/>
                  <a:ext cx="3796813" cy="3682849"/>
                  <a:chOff x="4198762" y="1589219"/>
                  <a:chExt cx="3796813" cy="3682849"/>
                </a:xfrm>
              </p:grpSpPr>
              <p:grpSp>
                <p:nvGrpSpPr>
                  <p:cNvPr id="185" name="Group 184"/>
                  <p:cNvGrpSpPr/>
                  <p:nvPr/>
                </p:nvGrpSpPr>
                <p:grpSpPr>
                  <a:xfrm>
                    <a:off x="5433175" y="2745700"/>
                    <a:ext cx="1325650" cy="1366600"/>
                    <a:chOff x="5227395" y="2860531"/>
                    <a:chExt cx="1325650" cy="1366600"/>
                  </a:xfrm>
                </p:grpSpPr>
                <p:sp>
                  <p:nvSpPr>
                    <p:cNvPr id="87" name="Hexagon 86"/>
                    <p:cNvSpPr/>
                    <p:nvPr/>
                  </p:nvSpPr>
                  <p:spPr>
                    <a:xfrm>
                      <a:off x="6050514" y="3093718"/>
                      <a:ext cx="501341" cy="440492"/>
                    </a:xfrm>
                    <a:prstGeom prst="hexagon">
                      <a:avLst/>
                    </a:prstGeom>
                    <a:solidFill>
                      <a:schemeClr val="bg1">
                        <a:lumMod val="95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162" name="Hexagon 161"/>
                    <p:cNvSpPr/>
                    <p:nvPr/>
                  </p:nvSpPr>
                  <p:spPr>
                    <a:xfrm>
                      <a:off x="5641335" y="3786639"/>
                      <a:ext cx="501341" cy="440492"/>
                    </a:xfrm>
                    <a:prstGeom prst="hexagon">
                      <a:avLst/>
                    </a:prstGeom>
                    <a:solidFill>
                      <a:schemeClr val="bg1">
                        <a:lumMod val="95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163" name="Hexagon 162"/>
                    <p:cNvSpPr/>
                    <p:nvPr/>
                  </p:nvSpPr>
                  <p:spPr>
                    <a:xfrm>
                      <a:off x="5638954" y="3323379"/>
                      <a:ext cx="501341" cy="440492"/>
                    </a:xfrm>
                    <a:prstGeom prst="hexagon">
                      <a:avLst/>
                    </a:prstGeom>
                    <a:solidFill>
                      <a:schemeClr val="bg1">
                        <a:lumMod val="95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164" name="Hexagon 163"/>
                    <p:cNvSpPr/>
                    <p:nvPr/>
                  </p:nvSpPr>
                  <p:spPr>
                    <a:xfrm>
                      <a:off x="6051704" y="3555421"/>
                      <a:ext cx="501341" cy="440492"/>
                    </a:xfrm>
                    <a:prstGeom prst="hexagon">
                      <a:avLst/>
                    </a:prstGeom>
                    <a:solidFill>
                      <a:schemeClr val="bg1">
                        <a:lumMod val="95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166" name="Hexagon 165"/>
                    <p:cNvSpPr/>
                    <p:nvPr/>
                  </p:nvSpPr>
                  <p:spPr>
                    <a:xfrm>
                      <a:off x="5227395" y="3091749"/>
                      <a:ext cx="501341" cy="440492"/>
                    </a:xfrm>
                    <a:prstGeom prst="hexagon">
                      <a:avLst/>
                    </a:prstGeom>
                    <a:solidFill>
                      <a:schemeClr val="bg1">
                        <a:lumMod val="95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168" name="Hexagon 167"/>
                    <p:cNvSpPr/>
                    <p:nvPr/>
                  </p:nvSpPr>
                  <p:spPr>
                    <a:xfrm>
                      <a:off x="5640145" y="2860531"/>
                      <a:ext cx="501341" cy="440492"/>
                    </a:xfrm>
                    <a:prstGeom prst="hexagon">
                      <a:avLst/>
                    </a:prstGeom>
                    <a:solidFill>
                      <a:schemeClr val="bg1">
                        <a:lumMod val="95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176" name="Hexagon 175"/>
                    <p:cNvSpPr/>
                    <p:nvPr/>
                  </p:nvSpPr>
                  <p:spPr>
                    <a:xfrm>
                      <a:off x="5229776" y="3557802"/>
                      <a:ext cx="501341" cy="440492"/>
                    </a:xfrm>
                    <a:prstGeom prst="hexagon">
                      <a:avLst/>
                    </a:prstGeom>
                    <a:solidFill>
                      <a:schemeClr val="bg1">
                        <a:lumMod val="95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</p:grpSp>
              <p:grpSp>
                <p:nvGrpSpPr>
                  <p:cNvPr id="186" name="Group 185"/>
                  <p:cNvGrpSpPr/>
                  <p:nvPr/>
                </p:nvGrpSpPr>
                <p:grpSpPr>
                  <a:xfrm>
                    <a:off x="6255286" y="1820437"/>
                    <a:ext cx="1325650" cy="1366600"/>
                    <a:chOff x="5227395" y="2860531"/>
                    <a:chExt cx="1325650" cy="1366600"/>
                  </a:xfrm>
                </p:grpSpPr>
                <p:sp>
                  <p:nvSpPr>
                    <p:cNvPr id="187" name="Hexagon 186"/>
                    <p:cNvSpPr/>
                    <p:nvPr/>
                  </p:nvSpPr>
                  <p:spPr>
                    <a:xfrm>
                      <a:off x="6050514" y="3093718"/>
                      <a:ext cx="501341" cy="440492"/>
                    </a:xfrm>
                    <a:prstGeom prst="hexagon">
                      <a:avLst/>
                    </a:prstGeom>
                    <a:solidFill>
                      <a:schemeClr val="bg1">
                        <a:lumMod val="95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188" name="Hexagon 187"/>
                    <p:cNvSpPr/>
                    <p:nvPr/>
                  </p:nvSpPr>
                  <p:spPr>
                    <a:xfrm>
                      <a:off x="5641335" y="3786639"/>
                      <a:ext cx="501341" cy="440492"/>
                    </a:xfrm>
                    <a:prstGeom prst="hexagon">
                      <a:avLst/>
                    </a:prstGeom>
                    <a:solidFill>
                      <a:schemeClr val="bg1">
                        <a:lumMod val="95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189" name="Hexagon 188"/>
                    <p:cNvSpPr/>
                    <p:nvPr/>
                  </p:nvSpPr>
                  <p:spPr>
                    <a:xfrm>
                      <a:off x="5638954" y="3323379"/>
                      <a:ext cx="501341" cy="440492"/>
                    </a:xfrm>
                    <a:prstGeom prst="hexagon">
                      <a:avLst/>
                    </a:prstGeom>
                    <a:solidFill>
                      <a:schemeClr val="bg1">
                        <a:lumMod val="95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190" name="Hexagon 189"/>
                    <p:cNvSpPr/>
                    <p:nvPr/>
                  </p:nvSpPr>
                  <p:spPr>
                    <a:xfrm>
                      <a:off x="6051704" y="3555421"/>
                      <a:ext cx="501341" cy="440492"/>
                    </a:xfrm>
                    <a:prstGeom prst="hexagon">
                      <a:avLst/>
                    </a:prstGeom>
                    <a:solidFill>
                      <a:schemeClr val="bg1">
                        <a:lumMod val="95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191" name="Hexagon 190"/>
                    <p:cNvSpPr/>
                    <p:nvPr/>
                  </p:nvSpPr>
                  <p:spPr>
                    <a:xfrm>
                      <a:off x="5227395" y="3091749"/>
                      <a:ext cx="501341" cy="440492"/>
                    </a:xfrm>
                    <a:prstGeom prst="hexagon">
                      <a:avLst/>
                    </a:prstGeom>
                    <a:solidFill>
                      <a:schemeClr val="bg1">
                        <a:lumMod val="95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192" name="Hexagon 191"/>
                    <p:cNvSpPr/>
                    <p:nvPr/>
                  </p:nvSpPr>
                  <p:spPr>
                    <a:xfrm>
                      <a:off x="5640145" y="2860531"/>
                      <a:ext cx="501341" cy="440492"/>
                    </a:xfrm>
                    <a:prstGeom prst="hexagon">
                      <a:avLst/>
                    </a:prstGeom>
                    <a:solidFill>
                      <a:schemeClr val="bg1">
                        <a:lumMod val="95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193" name="Hexagon 192"/>
                    <p:cNvSpPr/>
                    <p:nvPr/>
                  </p:nvSpPr>
                  <p:spPr>
                    <a:xfrm>
                      <a:off x="5229776" y="3557802"/>
                      <a:ext cx="501341" cy="440492"/>
                    </a:xfrm>
                    <a:prstGeom prst="hexagon">
                      <a:avLst/>
                    </a:prstGeom>
                    <a:solidFill>
                      <a:schemeClr val="bg1">
                        <a:lumMod val="95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</p:grpSp>
              <p:grpSp>
                <p:nvGrpSpPr>
                  <p:cNvPr id="194" name="Group 193"/>
                  <p:cNvGrpSpPr/>
                  <p:nvPr/>
                </p:nvGrpSpPr>
                <p:grpSpPr>
                  <a:xfrm>
                    <a:off x="5019632" y="1589219"/>
                    <a:ext cx="1325650" cy="1366600"/>
                    <a:chOff x="5227395" y="2860531"/>
                    <a:chExt cx="1325650" cy="1366600"/>
                  </a:xfrm>
                </p:grpSpPr>
                <p:sp>
                  <p:nvSpPr>
                    <p:cNvPr id="195" name="Hexagon 194"/>
                    <p:cNvSpPr/>
                    <p:nvPr/>
                  </p:nvSpPr>
                  <p:spPr>
                    <a:xfrm>
                      <a:off x="6050514" y="3093718"/>
                      <a:ext cx="501341" cy="440492"/>
                    </a:xfrm>
                    <a:prstGeom prst="hexagon">
                      <a:avLst/>
                    </a:prstGeom>
                    <a:solidFill>
                      <a:schemeClr val="bg1">
                        <a:lumMod val="95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196" name="Hexagon 195"/>
                    <p:cNvSpPr/>
                    <p:nvPr/>
                  </p:nvSpPr>
                  <p:spPr>
                    <a:xfrm>
                      <a:off x="5641335" y="3786639"/>
                      <a:ext cx="501341" cy="440492"/>
                    </a:xfrm>
                    <a:prstGeom prst="hexagon">
                      <a:avLst/>
                    </a:prstGeom>
                    <a:solidFill>
                      <a:schemeClr val="bg1">
                        <a:lumMod val="95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197" name="Hexagon 196"/>
                    <p:cNvSpPr/>
                    <p:nvPr/>
                  </p:nvSpPr>
                  <p:spPr>
                    <a:xfrm>
                      <a:off x="5638954" y="3323379"/>
                      <a:ext cx="501341" cy="440492"/>
                    </a:xfrm>
                    <a:prstGeom prst="hexagon">
                      <a:avLst/>
                    </a:prstGeom>
                    <a:solidFill>
                      <a:schemeClr val="bg1">
                        <a:lumMod val="95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198" name="Hexagon 197"/>
                    <p:cNvSpPr/>
                    <p:nvPr/>
                  </p:nvSpPr>
                  <p:spPr>
                    <a:xfrm>
                      <a:off x="6051704" y="3555421"/>
                      <a:ext cx="501341" cy="440492"/>
                    </a:xfrm>
                    <a:prstGeom prst="hexagon">
                      <a:avLst/>
                    </a:prstGeom>
                    <a:solidFill>
                      <a:schemeClr val="bg1">
                        <a:lumMod val="95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199" name="Hexagon 198"/>
                    <p:cNvSpPr/>
                    <p:nvPr/>
                  </p:nvSpPr>
                  <p:spPr>
                    <a:xfrm>
                      <a:off x="5227395" y="3091749"/>
                      <a:ext cx="501341" cy="440492"/>
                    </a:xfrm>
                    <a:prstGeom prst="hexagon">
                      <a:avLst/>
                    </a:prstGeom>
                    <a:solidFill>
                      <a:schemeClr val="bg1">
                        <a:lumMod val="95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200" name="Hexagon 199"/>
                    <p:cNvSpPr/>
                    <p:nvPr/>
                  </p:nvSpPr>
                  <p:spPr>
                    <a:xfrm>
                      <a:off x="5640145" y="2860531"/>
                      <a:ext cx="501341" cy="440492"/>
                    </a:xfrm>
                    <a:prstGeom prst="hexagon">
                      <a:avLst/>
                    </a:prstGeom>
                    <a:solidFill>
                      <a:schemeClr val="bg1">
                        <a:lumMod val="95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201" name="Hexagon 200"/>
                    <p:cNvSpPr/>
                    <p:nvPr/>
                  </p:nvSpPr>
                  <p:spPr>
                    <a:xfrm>
                      <a:off x="5229776" y="3557802"/>
                      <a:ext cx="501341" cy="440492"/>
                    </a:xfrm>
                    <a:prstGeom prst="hexagon">
                      <a:avLst/>
                    </a:prstGeom>
                    <a:solidFill>
                      <a:schemeClr val="bg1">
                        <a:lumMod val="95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</p:grpSp>
              <p:grpSp>
                <p:nvGrpSpPr>
                  <p:cNvPr id="202" name="Group 201"/>
                  <p:cNvGrpSpPr/>
                  <p:nvPr/>
                </p:nvGrpSpPr>
                <p:grpSpPr>
                  <a:xfrm>
                    <a:off x="4611787" y="3673755"/>
                    <a:ext cx="1325650" cy="1366600"/>
                    <a:chOff x="5227395" y="2860531"/>
                    <a:chExt cx="1325650" cy="1366600"/>
                  </a:xfrm>
                </p:grpSpPr>
                <p:sp>
                  <p:nvSpPr>
                    <p:cNvPr id="203" name="Hexagon 202"/>
                    <p:cNvSpPr/>
                    <p:nvPr/>
                  </p:nvSpPr>
                  <p:spPr>
                    <a:xfrm>
                      <a:off x="6050514" y="3093718"/>
                      <a:ext cx="501341" cy="440492"/>
                    </a:xfrm>
                    <a:prstGeom prst="hexagon">
                      <a:avLst/>
                    </a:prstGeom>
                    <a:solidFill>
                      <a:schemeClr val="bg1">
                        <a:lumMod val="95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204" name="Hexagon 203"/>
                    <p:cNvSpPr/>
                    <p:nvPr/>
                  </p:nvSpPr>
                  <p:spPr>
                    <a:xfrm>
                      <a:off x="5641335" y="3786639"/>
                      <a:ext cx="501341" cy="440492"/>
                    </a:xfrm>
                    <a:prstGeom prst="hexagon">
                      <a:avLst/>
                    </a:prstGeom>
                    <a:solidFill>
                      <a:schemeClr val="bg1">
                        <a:lumMod val="95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205" name="Hexagon 204"/>
                    <p:cNvSpPr/>
                    <p:nvPr/>
                  </p:nvSpPr>
                  <p:spPr>
                    <a:xfrm>
                      <a:off x="5638954" y="3323379"/>
                      <a:ext cx="501341" cy="440492"/>
                    </a:xfrm>
                    <a:prstGeom prst="hexagon">
                      <a:avLst/>
                    </a:prstGeom>
                    <a:solidFill>
                      <a:schemeClr val="bg1">
                        <a:lumMod val="95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206" name="Hexagon 205"/>
                    <p:cNvSpPr/>
                    <p:nvPr/>
                  </p:nvSpPr>
                  <p:spPr>
                    <a:xfrm>
                      <a:off x="6051704" y="3555421"/>
                      <a:ext cx="501341" cy="440492"/>
                    </a:xfrm>
                    <a:prstGeom prst="hexagon">
                      <a:avLst/>
                    </a:prstGeom>
                    <a:solidFill>
                      <a:schemeClr val="bg1">
                        <a:lumMod val="95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207" name="Hexagon 206"/>
                    <p:cNvSpPr/>
                    <p:nvPr/>
                  </p:nvSpPr>
                  <p:spPr>
                    <a:xfrm>
                      <a:off x="5227395" y="3091749"/>
                      <a:ext cx="501341" cy="440492"/>
                    </a:xfrm>
                    <a:prstGeom prst="hexagon">
                      <a:avLst/>
                    </a:prstGeom>
                    <a:solidFill>
                      <a:schemeClr val="bg1">
                        <a:lumMod val="95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208" name="Hexagon 207"/>
                    <p:cNvSpPr/>
                    <p:nvPr/>
                  </p:nvSpPr>
                  <p:spPr>
                    <a:xfrm>
                      <a:off x="5640145" y="2860531"/>
                      <a:ext cx="501341" cy="440492"/>
                    </a:xfrm>
                    <a:prstGeom prst="hexagon">
                      <a:avLst/>
                    </a:prstGeom>
                    <a:solidFill>
                      <a:schemeClr val="bg1">
                        <a:lumMod val="95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209" name="Hexagon 208"/>
                    <p:cNvSpPr/>
                    <p:nvPr/>
                  </p:nvSpPr>
                  <p:spPr>
                    <a:xfrm>
                      <a:off x="5229776" y="3557802"/>
                      <a:ext cx="501341" cy="440492"/>
                    </a:xfrm>
                    <a:prstGeom prst="hexagon">
                      <a:avLst/>
                    </a:prstGeom>
                    <a:solidFill>
                      <a:schemeClr val="bg1">
                        <a:lumMod val="95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</p:grpSp>
              <p:grpSp>
                <p:nvGrpSpPr>
                  <p:cNvPr id="210" name="Group 209"/>
                  <p:cNvGrpSpPr/>
                  <p:nvPr/>
                </p:nvGrpSpPr>
                <p:grpSpPr>
                  <a:xfrm>
                    <a:off x="5849481" y="3905468"/>
                    <a:ext cx="1325650" cy="1366600"/>
                    <a:chOff x="5227395" y="2860531"/>
                    <a:chExt cx="1325650" cy="1366600"/>
                  </a:xfrm>
                </p:grpSpPr>
                <p:sp>
                  <p:nvSpPr>
                    <p:cNvPr id="211" name="Hexagon 210"/>
                    <p:cNvSpPr/>
                    <p:nvPr/>
                  </p:nvSpPr>
                  <p:spPr>
                    <a:xfrm>
                      <a:off x="6050514" y="3093718"/>
                      <a:ext cx="501341" cy="440492"/>
                    </a:xfrm>
                    <a:prstGeom prst="hexagon">
                      <a:avLst/>
                    </a:prstGeom>
                    <a:solidFill>
                      <a:schemeClr val="bg1">
                        <a:lumMod val="95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212" name="Hexagon 211"/>
                    <p:cNvSpPr/>
                    <p:nvPr/>
                  </p:nvSpPr>
                  <p:spPr>
                    <a:xfrm>
                      <a:off x="5641335" y="3786639"/>
                      <a:ext cx="501341" cy="440492"/>
                    </a:xfrm>
                    <a:prstGeom prst="hexagon">
                      <a:avLst/>
                    </a:prstGeom>
                    <a:solidFill>
                      <a:schemeClr val="bg1">
                        <a:lumMod val="95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213" name="Hexagon 212"/>
                    <p:cNvSpPr/>
                    <p:nvPr/>
                  </p:nvSpPr>
                  <p:spPr>
                    <a:xfrm>
                      <a:off x="5638954" y="3323379"/>
                      <a:ext cx="501341" cy="440492"/>
                    </a:xfrm>
                    <a:prstGeom prst="hexagon">
                      <a:avLst/>
                    </a:prstGeom>
                    <a:solidFill>
                      <a:schemeClr val="bg1">
                        <a:lumMod val="95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214" name="Hexagon 213"/>
                    <p:cNvSpPr/>
                    <p:nvPr/>
                  </p:nvSpPr>
                  <p:spPr>
                    <a:xfrm>
                      <a:off x="6051704" y="3555421"/>
                      <a:ext cx="501341" cy="440492"/>
                    </a:xfrm>
                    <a:prstGeom prst="hexagon">
                      <a:avLst/>
                    </a:prstGeom>
                    <a:solidFill>
                      <a:schemeClr val="bg1">
                        <a:lumMod val="95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215" name="Hexagon 214"/>
                    <p:cNvSpPr/>
                    <p:nvPr/>
                  </p:nvSpPr>
                  <p:spPr>
                    <a:xfrm>
                      <a:off x="5227395" y="3091749"/>
                      <a:ext cx="501341" cy="440492"/>
                    </a:xfrm>
                    <a:prstGeom prst="hexagon">
                      <a:avLst/>
                    </a:prstGeom>
                    <a:solidFill>
                      <a:schemeClr val="bg1">
                        <a:lumMod val="95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216" name="Hexagon 215"/>
                    <p:cNvSpPr/>
                    <p:nvPr/>
                  </p:nvSpPr>
                  <p:spPr>
                    <a:xfrm>
                      <a:off x="5640145" y="2860531"/>
                      <a:ext cx="501341" cy="440492"/>
                    </a:xfrm>
                    <a:prstGeom prst="hexagon">
                      <a:avLst/>
                    </a:prstGeom>
                    <a:solidFill>
                      <a:schemeClr val="bg1">
                        <a:lumMod val="95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217" name="Hexagon 216"/>
                    <p:cNvSpPr/>
                    <p:nvPr/>
                  </p:nvSpPr>
                  <p:spPr>
                    <a:xfrm>
                      <a:off x="5229776" y="3557802"/>
                      <a:ext cx="501341" cy="440492"/>
                    </a:xfrm>
                    <a:prstGeom prst="hexagon">
                      <a:avLst/>
                    </a:prstGeom>
                    <a:solidFill>
                      <a:schemeClr val="bg1">
                        <a:lumMod val="95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</p:grpSp>
              <p:grpSp>
                <p:nvGrpSpPr>
                  <p:cNvPr id="226" name="Group 225"/>
                  <p:cNvGrpSpPr/>
                  <p:nvPr/>
                </p:nvGrpSpPr>
                <p:grpSpPr>
                  <a:xfrm>
                    <a:off x="4198762" y="2514747"/>
                    <a:ext cx="1325650" cy="1366600"/>
                    <a:chOff x="5227395" y="2860531"/>
                    <a:chExt cx="1325650" cy="1366600"/>
                  </a:xfrm>
                </p:grpSpPr>
                <p:sp>
                  <p:nvSpPr>
                    <p:cNvPr id="227" name="Hexagon 226"/>
                    <p:cNvSpPr/>
                    <p:nvPr/>
                  </p:nvSpPr>
                  <p:spPr>
                    <a:xfrm>
                      <a:off x="6050514" y="3093718"/>
                      <a:ext cx="501341" cy="440492"/>
                    </a:xfrm>
                    <a:prstGeom prst="hexagon">
                      <a:avLst/>
                    </a:prstGeom>
                    <a:solidFill>
                      <a:schemeClr val="bg1">
                        <a:lumMod val="95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228" name="Hexagon 227"/>
                    <p:cNvSpPr/>
                    <p:nvPr/>
                  </p:nvSpPr>
                  <p:spPr>
                    <a:xfrm>
                      <a:off x="5641335" y="3786639"/>
                      <a:ext cx="501341" cy="440492"/>
                    </a:xfrm>
                    <a:prstGeom prst="hexagon">
                      <a:avLst/>
                    </a:prstGeom>
                    <a:solidFill>
                      <a:schemeClr val="bg1">
                        <a:lumMod val="95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229" name="Hexagon 228"/>
                    <p:cNvSpPr/>
                    <p:nvPr/>
                  </p:nvSpPr>
                  <p:spPr>
                    <a:xfrm>
                      <a:off x="5638954" y="3323379"/>
                      <a:ext cx="501341" cy="440492"/>
                    </a:xfrm>
                    <a:prstGeom prst="hexagon">
                      <a:avLst/>
                    </a:prstGeom>
                    <a:solidFill>
                      <a:schemeClr val="bg1">
                        <a:lumMod val="95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230" name="Hexagon 229"/>
                    <p:cNvSpPr/>
                    <p:nvPr/>
                  </p:nvSpPr>
                  <p:spPr>
                    <a:xfrm>
                      <a:off x="6051704" y="3555421"/>
                      <a:ext cx="501341" cy="440492"/>
                    </a:xfrm>
                    <a:prstGeom prst="hexagon">
                      <a:avLst/>
                    </a:prstGeom>
                    <a:solidFill>
                      <a:schemeClr val="bg1">
                        <a:lumMod val="95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231" name="Hexagon 230"/>
                    <p:cNvSpPr/>
                    <p:nvPr/>
                  </p:nvSpPr>
                  <p:spPr>
                    <a:xfrm>
                      <a:off x="5227395" y="3091749"/>
                      <a:ext cx="501341" cy="440492"/>
                    </a:xfrm>
                    <a:prstGeom prst="hexagon">
                      <a:avLst/>
                    </a:prstGeom>
                    <a:solidFill>
                      <a:schemeClr val="bg1">
                        <a:lumMod val="95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232" name="Hexagon 231"/>
                    <p:cNvSpPr/>
                    <p:nvPr/>
                  </p:nvSpPr>
                  <p:spPr>
                    <a:xfrm>
                      <a:off x="5640145" y="2860531"/>
                      <a:ext cx="501341" cy="440492"/>
                    </a:xfrm>
                    <a:prstGeom prst="hexagon">
                      <a:avLst/>
                    </a:prstGeom>
                    <a:solidFill>
                      <a:schemeClr val="bg1">
                        <a:lumMod val="95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233" name="Hexagon 232"/>
                    <p:cNvSpPr/>
                    <p:nvPr/>
                  </p:nvSpPr>
                  <p:spPr>
                    <a:xfrm>
                      <a:off x="5229776" y="3557802"/>
                      <a:ext cx="501341" cy="440492"/>
                    </a:xfrm>
                    <a:prstGeom prst="hexagon">
                      <a:avLst/>
                    </a:prstGeom>
                    <a:solidFill>
                      <a:schemeClr val="bg1">
                        <a:lumMod val="95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</p:grpSp>
              <p:grpSp>
                <p:nvGrpSpPr>
                  <p:cNvPr id="258" name="Group 257"/>
                  <p:cNvGrpSpPr/>
                  <p:nvPr/>
                </p:nvGrpSpPr>
                <p:grpSpPr>
                  <a:xfrm>
                    <a:off x="6669925" y="2978273"/>
                    <a:ext cx="1325650" cy="1366600"/>
                    <a:chOff x="5227395" y="2860531"/>
                    <a:chExt cx="1325650" cy="1366600"/>
                  </a:xfrm>
                </p:grpSpPr>
                <p:sp>
                  <p:nvSpPr>
                    <p:cNvPr id="259" name="Hexagon 258"/>
                    <p:cNvSpPr/>
                    <p:nvPr/>
                  </p:nvSpPr>
                  <p:spPr>
                    <a:xfrm>
                      <a:off x="6050514" y="3093718"/>
                      <a:ext cx="501341" cy="440492"/>
                    </a:xfrm>
                    <a:prstGeom prst="hexagon">
                      <a:avLst/>
                    </a:prstGeom>
                    <a:solidFill>
                      <a:schemeClr val="bg1">
                        <a:lumMod val="95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260" name="Hexagon 259"/>
                    <p:cNvSpPr/>
                    <p:nvPr/>
                  </p:nvSpPr>
                  <p:spPr>
                    <a:xfrm>
                      <a:off x="5641335" y="3786639"/>
                      <a:ext cx="501341" cy="440492"/>
                    </a:xfrm>
                    <a:prstGeom prst="hexagon">
                      <a:avLst/>
                    </a:prstGeom>
                    <a:solidFill>
                      <a:schemeClr val="bg1">
                        <a:lumMod val="95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261" name="Hexagon 260"/>
                    <p:cNvSpPr/>
                    <p:nvPr/>
                  </p:nvSpPr>
                  <p:spPr>
                    <a:xfrm>
                      <a:off x="5638954" y="3323379"/>
                      <a:ext cx="501341" cy="440492"/>
                    </a:xfrm>
                    <a:prstGeom prst="hexagon">
                      <a:avLst/>
                    </a:prstGeom>
                    <a:solidFill>
                      <a:schemeClr val="bg1">
                        <a:lumMod val="95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262" name="Hexagon 261"/>
                    <p:cNvSpPr/>
                    <p:nvPr/>
                  </p:nvSpPr>
                  <p:spPr>
                    <a:xfrm>
                      <a:off x="6051704" y="3555421"/>
                      <a:ext cx="501341" cy="440492"/>
                    </a:xfrm>
                    <a:prstGeom prst="hexagon">
                      <a:avLst/>
                    </a:prstGeom>
                    <a:solidFill>
                      <a:schemeClr val="bg1">
                        <a:lumMod val="95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263" name="Hexagon 262"/>
                    <p:cNvSpPr/>
                    <p:nvPr/>
                  </p:nvSpPr>
                  <p:spPr>
                    <a:xfrm>
                      <a:off x="5227395" y="3091749"/>
                      <a:ext cx="501341" cy="440492"/>
                    </a:xfrm>
                    <a:prstGeom prst="hexagon">
                      <a:avLst/>
                    </a:prstGeom>
                    <a:solidFill>
                      <a:schemeClr val="bg1">
                        <a:lumMod val="95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264" name="Hexagon 263"/>
                    <p:cNvSpPr/>
                    <p:nvPr/>
                  </p:nvSpPr>
                  <p:spPr>
                    <a:xfrm>
                      <a:off x="5640145" y="2860531"/>
                      <a:ext cx="501341" cy="440492"/>
                    </a:xfrm>
                    <a:prstGeom prst="hexagon">
                      <a:avLst/>
                    </a:prstGeom>
                    <a:solidFill>
                      <a:schemeClr val="bg1">
                        <a:lumMod val="95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265" name="Hexagon 264"/>
                    <p:cNvSpPr/>
                    <p:nvPr/>
                  </p:nvSpPr>
                  <p:spPr>
                    <a:xfrm>
                      <a:off x="5229776" y="3557802"/>
                      <a:ext cx="501341" cy="440492"/>
                    </a:xfrm>
                    <a:prstGeom prst="hexagon">
                      <a:avLst/>
                    </a:prstGeom>
                    <a:solidFill>
                      <a:schemeClr val="bg1">
                        <a:lumMod val="95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</p:grpSp>
            </p:grpSp>
            <p:grpSp>
              <p:nvGrpSpPr>
                <p:cNvPr id="275" name="Group 274"/>
                <p:cNvGrpSpPr/>
                <p:nvPr/>
              </p:nvGrpSpPr>
              <p:grpSpPr>
                <a:xfrm>
                  <a:off x="1310307" y="-31269"/>
                  <a:ext cx="3796813" cy="3682849"/>
                  <a:chOff x="4198762" y="1589219"/>
                  <a:chExt cx="3796813" cy="3682849"/>
                </a:xfrm>
              </p:grpSpPr>
              <p:grpSp>
                <p:nvGrpSpPr>
                  <p:cNvPr id="276" name="Group 275"/>
                  <p:cNvGrpSpPr/>
                  <p:nvPr/>
                </p:nvGrpSpPr>
                <p:grpSpPr>
                  <a:xfrm>
                    <a:off x="5433175" y="2745700"/>
                    <a:ext cx="1325650" cy="1366600"/>
                    <a:chOff x="5227395" y="2860531"/>
                    <a:chExt cx="1325650" cy="1366600"/>
                  </a:xfrm>
                </p:grpSpPr>
                <p:sp>
                  <p:nvSpPr>
                    <p:cNvPr id="325" name="Hexagon 324"/>
                    <p:cNvSpPr/>
                    <p:nvPr/>
                  </p:nvSpPr>
                  <p:spPr>
                    <a:xfrm>
                      <a:off x="6050514" y="3093718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26" name="Hexagon 325"/>
                    <p:cNvSpPr/>
                    <p:nvPr/>
                  </p:nvSpPr>
                  <p:spPr>
                    <a:xfrm>
                      <a:off x="5641335" y="378663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27" name="Hexagon 326"/>
                    <p:cNvSpPr/>
                    <p:nvPr/>
                  </p:nvSpPr>
                  <p:spPr>
                    <a:xfrm>
                      <a:off x="5638954" y="332337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28" name="Hexagon 327"/>
                    <p:cNvSpPr/>
                    <p:nvPr/>
                  </p:nvSpPr>
                  <p:spPr>
                    <a:xfrm>
                      <a:off x="6051704" y="3555421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29" name="Hexagon 328"/>
                    <p:cNvSpPr/>
                    <p:nvPr/>
                  </p:nvSpPr>
                  <p:spPr>
                    <a:xfrm>
                      <a:off x="5227395" y="309174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30" name="Hexagon 329"/>
                    <p:cNvSpPr/>
                    <p:nvPr/>
                  </p:nvSpPr>
                  <p:spPr>
                    <a:xfrm>
                      <a:off x="5640145" y="2860531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31" name="Hexagon 330"/>
                    <p:cNvSpPr/>
                    <p:nvPr/>
                  </p:nvSpPr>
                  <p:spPr>
                    <a:xfrm>
                      <a:off x="5229776" y="3557802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</p:grpSp>
              <p:grpSp>
                <p:nvGrpSpPr>
                  <p:cNvPr id="277" name="Group 276"/>
                  <p:cNvGrpSpPr/>
                  <p:nvPr/>
                </p:nvGrpSpPr>
                <p:grpSpPr>
                  <a:xfrm>
                    <a:off x="6255286" y="1820437"/>
                    <a:ext cx="1325650" cy="1366600"/>
                    <a:chOff x="5227395" y="2860531"/>
                    <a:chExt cx="1325650" cy="1366600"/>
                  </a:xfrm>
                </p:grpSpPr>
                <p:sp>
                  <p:nvSpPr>
                    <p:cNvPr id="318" name="Hexagon 317"/>
                    <p:cNvSpPr/>
                    <p:nvPr/>
                  </p:nvSpPr>
                  <p:spPr>
                    <a:xfrm>
                      <a:off x="6050514" y="3093718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19" name="Hexagon 318"/>
                    <p:cNvSpPr/>
                    <p:nvPr/>
                  </p:nvSpPr>
                  <p:spPr>
                    <a:xfrm>
                      <a:off x="5641335" y="378663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20" name="Hexagon 319"/>
                    <p:cNvSpPr/>
                    <p:nvPr/>
                  </p:nvSpPr>
                  <p:spPr>
                    <a:xfrm>
                      <a:off x="5638954" y="332337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21" name="Hexagon 320"/>
                    <p:cNvSpPr/>
                    <p:nvPr/>
                  </p:nvSpPr>
                  <p:spPr>
                    <a:xfrm>
                      <a:off x="6051704" y="3555421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22" name="Hexagon 321"/>
                    <p:cNvSpPr/>
                    <p:nvPr/>
                  </p:nvSpPr>
                  <p:spPr>
                    <a:xfrm>
                      <a:off x="5227395" y="309174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23" name="Hexagon 322"/>
                    <p:cNvSpPr/>
                    <p:nvPr/>
                  </p:nvSpPr>
                  <p:spPr>
                    <a:xfrm>
                      <a:off x="5640145" y="2860531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24" name="Hexagon 323"/>
                    <p:cNvSpPr/>
                    <p:nvPr/>
                  </p:nvSpPr>
                  <p:spPr>
                    <a:xfrm>
                      <a:off x="5229776" y="3557802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</p:grpSp>
              <p:grpSp>
                <p:nvGrpSpPr>
                  <p:cNvPr id="278" name="Group 277"/>
                  <p:cNvGrpSpPr/>
                  <p:nvPr/>
                </p:nvGrpSpPr>
                <p:grpSpPr>
                  <a:xfrm>
                    <a:off x="5019632" y="1589219"/>
                    <a:ext cx="1325650" cy="1366600"/>
                    <a:chOff x="5227395" y="2860531"/>
                    <a:chExt cx="1325650" cy="1366600"/>
                  </a:xfrm>
                </p:grpSpPr>
                <p:sp>
                  <p:nvSpPr>
                    <p:cNvPr id="311" name="Hexagon 310"/>
                    <p:cNvSpPr/>
                    <p:nvPr/>
                  </p:nvSpPr>
                  <p:spPr>
                    <a:xfrm>
                      <a:off x="6050514" y="3093718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12" name="Hexagon 311"/>
                    <p:cNvSpPr/>
                    <p:nvPr/>
                  </p:nvSpPr>
                  <p:spPr>
                    <a:xfrm>
                      <a:off x="5641335" y="378663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13" name="Hexagon 312"/>
                    <p:cNvSpPr/>
                    <p:nvPr/>
                  </p:nvSpPr>
                  <p:spPr>
                    <a:xfrm>
                      <a:off x="5638954" y="332337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14" name="Hexagon 313"/>
                    <p:cNvSpPr/>
                    <p:nvPr/>
                  </p:nvSpPr>
                  <p:spPr>
                    <a:xfrm>
                      <a:off x="6051704" y="3555421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15" name="Hexagon 314"/>
                    <p:cNvSpPr/>
                    <p:nvPr/>
                  </p:nvSpPr>
                  <p:spPr>
                    <a:xfrm>
                      <a:off x="5227395" y="309174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16" name="Hexagon 315"/>
                    <p:cNvSpPr/>
                    <p:nvPr/>
                  </p:nvSpPr>
                  <p:spPr>
                    <a:xfrm>
                      <a:off x="5640145" y="2860531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17" name="Hexagon 316"/>
                    <p:cNvSpPr/>
                    <p:nvPr/>
                  </p:nvSpPr>
                  <p:spPr>
                    <a:xfrm>
                      <a:off x="5229776" y="3557802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</p:grpSp>
              <p:grpSp>
                <p:nvGrpSpPr>
                  <p:cNvPr id="279" name="Group 278"/>
                  <p:cNvGrpSpPr/>
                  <p:nvPr/>
                </p:nvGrpSpPr>
                <p:grpSpPr>
                  <a:xfrm>
                    <a:off x="4611787" y="3673755"/>
                    <a:ext cx="1325650" cy="1366600"/>
                    <a:chOff x="5227395" y="2860531"/>
                    <a:chExt cx="1325650" cy="1366600"/>
                  </a:xfrm>
                </p:grpSpPr>
                <p:sp>
                  <p:nvSpPr>
                    <p:cNvPr id="304" name="Hexagon 303"/>
                    <p:cNvSpPr/>
                    <p:nvPr/>
                  </p:nvSpPr>
                  <p:spPr>
                    <a:xfrm>
                      <a:off x="6050514" y="3093718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05" name="Hexagon 304"/>
                    <p:cNvSpPr/>
                    <p:nvPr/>
                  </p:nvSpPr>
                  <p:spPr>
                    <a:xfrm>
                      <a:off x="5641335" y="378663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06" name="Hexagon 305"/>
                    <p:cNvSpPr/>
                    <p:nvPr/>
                  </p:nvSpPr>
                  <p:spPr>
                    <a:xfrm>
                      <a:off x="5638954" y="332337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07" name="Hexagon 306"/>
                    <p:cNvSpPr/>
                    <p:nvPr/>
                  </p:nvSpPr>
                  <p:spPr>
                    <a:xfrm>
                      <a:off x="6051704" y="3555421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08" name="Hexagon 307"/>
                    <p:cNvSpPr/>
                    <p:nvPr/>
                  </p:nvSpPr>
                  <p:spPr>
                    <a:xfrm>
                      <a:off x="5227395" y="309174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09" name="Hexagon 308"/>
                    <p:cNvSpPr/>
                    <p:nvPr/>
                  </p:nvSpPr>
                  <p:spPr>
                    <a:xfrm>
                      <a:off x="5640145" y="2860531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10" name="Hexagon 309"/>
                    <p:cNvSpPr/>
                    <p:nvPr/>
                  </p:nvSpPr>
                  <p:spPr>
                    <a:xfrm>
                      <a:off x="5229776" y="3557802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</p:grpSp>
              <p:grpSp>
                <p:nvGrpSpPr>
                  <p:cNvPr id="280" name="Group 279"/>
                  <p:cNvGrpSpPr/>
                  <p:nvPr/>
                </p:nvGrpSpPr>
                <p:grpSpPr>
                  <a:xfrm>
                    <a:off x="5849481" y="3905468"/>
                    <a:ext cx="1325650" cy="1366600"/>
                    <a:chOff x="5227395" y="2860531"/>
                    <a:chExt cx="1325650" cy="1366600"/>
                  </a:xfrm>
                </p:grpSpPr>
                <p:sp>
                  <p:nvSpPr>
                    <p:cNvPr id="297" name="Hexagon 296"/>
                    <p:cNvSpPr/>
                    <p:nvPr/>
                  </p:nvSpPr>
                  <p:spPr>
                    <a:xfrm>
                      <a:off x="6050514" y="3093718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298" name="Hexagon 297"/>
                    <p:cNvSpPr/>
                    <p:nvPr/>
                  </p:nvSpPr>
                  <p:spPr>
                    <a:xfrm>
                      <a:off x="5641335" y="378663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299" name="Hexagon 298"/>
                    <p:cNvSpPr/>
                    <p:nvPr/>
                  </p:nvSpPr>
                  <p:spPr>
                    <a:xfrm>
                      <a:off x="5638954" y="332337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00" name="Hexagon 299"/>
                    <p:cNvSpPr/>
                    <p:nvPr/>
                  </p:nvSpPr>
                  <p:spPr>
                    <a:xfrm>
                      <a:off x="6051704" y="3555421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01" name="Hexagon 300"/>
                    <p:cNvSpPr/>
                    <p:nvPr/>
                  </p:nvSpPr>
                  <p:spPr>
                    <a:xfrm>
                      <a:off x="5227395" y="309174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02" name="Hexagon 301"/>
                    <p:cNvSpPr/>
                    <p:nvPr/>
                  </p:nvSpPr>
                  <p:spPr>
                    <a:xfrm>
                      <a:off x="5640145" y="2860531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03" name="Hexagon 302"/>
                    <p:cNvSpPr/>
                    <p:nvPr/>
                  </p:nvSpPr>
                  <p:spPr>
                    <a:xfrm>
                      <a:off x="5229776" y="3557802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</p:grpSp>
              <p:grpSp>
                <p:nvGrpSpPr>
                  <p:cNvPr id="281" name="Group 280"/>
                  <p:cNvGrpSpPr/>
                  <p:nvPr/>
                </p:nvGrpSpPr>
                <p:grpSpPr>
                  <a:xfrm>
                    <a:off x="4198762" y="2514747"/>
                    <a:ext cx="1325650" cy="1366600"/>
                    <a:chOff x="5227395" y="2860531"/>
                    <a:chExt cx="1325650" cy="1366600"/>
                  </a:xfrm>
                </p:grpSpPr>
                <p:sp>
                  <p:nvSpPr>
                    <p:cNvPr id="290" name="Hexagon 289"/>
                    <p:cNvSpPr/>
                    <p:nvPr/>
                  </p:nvSpPr>
                  <p:spPr>
                    <a:xfrm>
                      <a:off x="6050514" y="3093718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291" name="Hexagon 290"/>
                    <p:cNvSpPr/>
                    <p:nvPr/>
                  </p:nvSpPr>
                  <p:spPr>
                    <a:xfrm>
                      <a:off x="5641335" y="378663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292" name="Hexagon 291"/>
                    <p:cNvSpPr/>
                    <p:nvPr/>
                  </p:nvSpPr>
                  <p:spPr>
                    <a:xfrm>
                      <a:off x="5638954" y="332337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293" name="Hexagon 292"/>
                    <p:cNvSpPr/>
                    <p:nvPr/>
                  </p:nvSpPr>
                  <p:spPr>
                    <a:xfrm>
                      <a:off x="6051704" y="3555421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294" name="Hexagon 293"/>
                    <p:cNvSpPr/>
                    <p:nvPr/>
                  </p:nvSpPr>
                  <p:spPr>
                    <a:xfrm>
                      <a:off x="5227395" y="309174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295" name="Hexagon 294"/>
                    <p:cNvSpPr/>
                    <p:nvPr/>
                  </p:nvSpPr>
                  <p:spPr>
                    <a:xfrm>
                      <a:off x="5640145" y="2860531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296" name="Hexagon 295"/>
                    <p:cNvSpPr/>
                    <p:nvPr/>
                  </p:nvSpPr>
                  <p:spPr>
                    <a:xfrm>
                      <a:off x="5229776" y="3557802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</p:grpSp>
              <p:grpSp>
                <p:nvGrpSpPr>
                  <p:cNvPr id="282" name="Group 281"/>
                  <p:cNvGrpSpPr/>
                  <p:nvPr/>
                </p:nvGrpSpPr>
                <p:grpSpPr>
                  <a:xfrm>
                    <a:off x="6669925" y="2978273"/>
                    <a:ext cx="1325650" cy="1366600"/>
                    <a:chOff x="5227395" y="2860531"/>
                    <a:chExt cx="1325650" cy="1366600"/>
                  </a:xfrm>
                </p:grpSpPr>
                <p:sp>
                  <p:nvSpPr>
                    <p:cNvPr id="283" name="Hexagon 282"/>
                    <p:cNvSpPr/>
                    <p:nvPr/>
                  </p:nvSpPr>
                  <p:spPr>
                    <a:xfrm>
                      <a:off x="6050514" y="3093718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284" name="Hexagon 283"/>
                    <p:cNvSpPr/>
                    <p:nvPr/>
                  </p:nvSpPr>
                  <p:spPr>
                    <a:xfrm>
                      <a:off x="5641335" y="3786639"/>
                      <a:ext cx="501341" cy="440492"/>
                    </a:xfrm>
                    <a:prstGeom prst="hexagon">
                      <a:avLst/>
                    </a:prstGeom>
                    <a:solidFill>
                      <a:schemeClr val="bg1">
                        <a:lumMod val="95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285" name="Hexagon 284"/>
                    <p:cNvSpPr/>
                    <p:nvPr/>
                  </p:nvSpPr>
                  <p:spPr>
                    <a:xfrm>
                      <a:off x="5638954" y="332337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286" name="Hexagon 285"/>
                    <p:cNvSpPr/>
                    <p:nvPr/>
                  </p:nvSpPr>
                  <p:spPr>
                    <a:xfrm>
                      <a:off x="6051704" y="3555421"/>
                      <a:ext cx="501341" cy="440492"/>
                    </a:xfrm>
                    <a:prstGeom prst="hexagon">
                      <a:avLst/>
                    </a:prstGeom>
                    <a:solidFill>
                      <a:schemeClr val="bg1">
                        <a:lumMod val="95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287" name="Hexagon 286"/>
                    <p:cNvSpPr/>
                    <p:nvPr/>
                  </p:nvSpPr>
                  <p:spPr>
                    <a:xfrm>
                      <a:off x="5227395" y="309174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288" name="Hexagon 287"/>
                    <p:cNvSpPr/>
                    <p:nvPr/>
                  </p:nvSpPr>
                  <p:spPr>
                    <a:xfrm>
                      <a:off x="5640145" y="2860531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289" name="Hexagon 288"/>
                    <p:cNvSpPr/>
                    <p:nvPr/>
                  </p:nvSpPr>
                  <p:spPr>
                    <a:xfrm>
                      <a:off x="5229776" y="3557802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</p:grpSp>
            </p:grpSp>
            <p:grpSp>
              <p:nvGrpSpPr>
                <p:cNvPr id="332" name="Group 331"/>
                <p:cNvGrpSpPr/>
                <p:nvPr/>
              </p:nvGrpSpPr>
              <p:grpSpPr>
                <a:xfrm>
                  <a:off x="1319986" y="3210623"/>
                  <a:ext cx="3796813" cy="3682849"/>
                  <a:chOff x="4198762" y="1589219"/>
                  <a:chExt cx="3796813" cy="3682849"/>
                </a:xfrm>
              </p:grpSpPr>
              <p:grpSp>
                <p:nvGrpSpPr>
                  <p:cNvPr id="333" name="Group 332"/>
                  <p:cNvGrpSpPr/>
                  <p:nvPr/>
                </p:nvGrpSpPr>
                <p:grpSpPr>
                  <a:xfrm>
                    <a:off x="5433175" y="2745700"/>
                    <a:ext cx="1325650" cy="1366600"/>
                    <a:chOff x="5227395" y="2860531"/>
                    <a:chExt cx="1325650" cy="1366600"/>
                  </a:xfrm>
                </p:grpSpPr>
                <p:sp>
                  <p:nvSpPr>
                    <p:cNvPr id="382" name="Hexagon 381"/>
                    <p:cNvSpPr/>
                    <p:nvPr/>
                  </p:nvSpPr>
                  <p:spPr>
                    <a:xfrm>
                      <a:off x="6050514" y="3093718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83" name="Hexagon 382"/>
                    <p:cNvSpPr/>
                    <p:nvPr/>
                  </p:nvSpPr>
                  <p:spPr>
                    <a:xfrm>
                      <a:off x="5641335" y="378663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84" name="Hexagon 383"/>
                    <p:cNvSpPr/>
                    <p:nvPr/>
                  </p:nvSpPr>
                  <p:spPr>
                    <a:xfrm>
                      <a:off x="5638954" y="332337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85" name="Hexagon 384"/>
                    <p:cNvSpPr/>
                    <p:nvPr/>
                  </p:nvSpPr>
                  <p:spPr>
                    <a:xfrm>
                      <a:off x="6051704" y="3555421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86" name="Hexagon 385"/>
                    <p:cNvSpPr/>
                    <p:nvPr/>
                  </p:nvSpPr>
                  <p:spPr>
                    <a:xfrm>
                      <a:off x="5227395" y="309174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87" name="Hexagon 386"/>
                    <p:cNvSpPr/>
                    <p:nvPr/>
                  </p:nvSpPr>
                  <p:spPr>
                    <a:xfrm>
                      <a:off x="5640145" y="2860531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88" name="Hexagon 387"/>
                    <p:cNvSpPr/>
                    <p:nvPr/>
                  </p:nvSpPr>
                  <p:spPr>
                    <a:xfrm>
                      <a:off x="5229776" y="3557802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</p:grpSp>
              <p:grpSp>
                <p:nvGrpSpPr>
                  <p:cNvPr id="334" name="Group 333"/>
                  <p:cNvGrpSpPr/>
                  <p:nvPr/>
                </p:nvGrpSpPr>
                <p:grpSpPr>
                  <a:xfrm>
                    <a:off x="6255286" y="1820437"/>
                    <a:ext cx="1325650" cy="1366600"/>
                    <a:chOff x="5227395" y="2860531"/>
                    <a:chExt cx="1325650" cy="1366600"/>
                  </a:xfrm>
                </p:grpSpPr>
                <p:sp>
                  <p:nvSpPr>
                    <p:cNvPr id="375" name="Hexagon 374"/>
                    <p:cNvSpPr/>
                    <p:nvPr/>
                  </p:nvSpPr>
                  <p:spPr>
                    <a:xfrm>
                      <a:off x="6050514" y="3093718"/>
                      <a:ext cx="501341" cy="440492"/>
                    </a:xfrm>
                    <a:prstGeom prst="hexagon">
                      <a:avLst/>
                    </a:prstGeom>
                    <a:solidFill>
                      <a:schemeClr val="bg1">
                        <a:lumMod val="95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76" name="Hexagon 375"/>
                    <p:cNvSpPr/>
                    <p:nvPr/>
                  </p:nvSpPr>
                  <p:spPr>
                    <a:xfrm>
                      <a:off x="5641335" y="378663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77" name="Hexagon 376"/>
                    <p:cNvSpPr/>
                    <p:nvPr/>
                  </p:nvSpPr>
                  <p:spPr>
                    <a:xfrm>
                      <a:off x="5638954" y="332337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78" name="Hexagon 377"/>
                    <p:cNvSpPr/>
                    <p:nvPr/>
                  </p:nvSpPr>
                  <p:spPr>
                    <a:xfrm>
                      <a:off x="6051704" y="3555421"/>
                      <a:ext cx="501341" cy="440492"/>
                    </a:xfrm>
                    <a:prstGeom prst="hexagon">
                      <a:avLst/>
                    </a:prstGeom>
                    <a:solidFill>
                      <a:schemeClr val="bg1">
                        <a:lumMod val="95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79" name="Hexagon 378"/>
                    <p:cNvSpPr/>
                    <p:nvPr/>
                  </p:nvSpPr>
                  <p:spPr>
                    <a:xfrm>
                      <a:off x="5227395" y="309174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80" name="Hexagon 379"/>
                    <p:cNvSpPr/>
                    <p:nvPr/>
                  </p:nvSpPr>
                  <p:spPr>
                    <a:xfrm>
                      <a:off x="5640145" y="2860531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81" name="Hexagon 380"/>
                    <p:cNvSpPr/>
                    <p:nvPr/>
                  </p:nvSpPr>
                  <p:spPr>
                    <a:xfrm>
                      <a:off x="5229776" y="3557802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</p:grpSp>
              <p:grpSp>
                <p:nvGrpSpPr>
                  <p:cNvPr id="335" name="Group 334"/>
                  <p:cNvGrpSpPr/>
                  <p:nvPr/>
                </p:nvGrpSpPr>
                <p:grpSpPr>
                  <a:xfrm>
                    <a:off x="5019632" y="1589219"/>
                    <a:ext cx="1325650" cy="1366600"/>
                    <a:chOff x="5227395" y="2860531"/>
                    <a:chExt cx="1325650" cy="1366600"/>
                  </a:xfrm>
                </p:grpSpPr>
                <p:sp>
                  <p:nvSpPr>
                    <p:cNvPr id="368" name="Hexagon 367"/>
                    <p:cNvSpPr/>
                    <p:nvPr/>
                  </p:nvSpPr>
                  <p:spPr>
                    <a:xfrm>
                      <a:off x="6050514" y="3093718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69" name="Hexagon 368"/>
                    <p:cNvSpPr/>
                    <p:nvPr/>
                  </p:nvSpPr>
                  <p:spPr>
                    <a:xfrm>
                      <a:off x="5641335" y="378663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70" name="Hexagon 369"/>
                    <p:cNvSpPr/>
                    <p:nvPr/>
                  </p:nvSpPr>
                  <p:spPr>
                    <a:xfrm>
                      <a:off x="5638954" y="332337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71" name="Hexagon 370"/>
                    <p:cNvSpPr/>
                    <p:nvPr/>
                  </p:nvSpPr>
                  <p:spPr>
                    <a:xfrm>
                      <a:off x="6051704" y="3555421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72" name="Hexagon 371"/>
                    <p:cNvSpPr/>
                    <p:nvPr/>
                  </p:nvSpPr>
                  <p:spPr>
                    <a:xfrm>
                      <a:off x="5227395" y="309174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73" name="Hexagon 372"/>
                    <p:cNvSpPr/>
                    <p:nvPr/>
                  </p:nvSpPr>
                  <p:spPr>
                    <a:xfrm>
                      <a:off x="5640145" y="2860531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74" name="Hexagon 373"/>
                    <p:cNvSpPr/>
                    <p:nvPr/>
                  </p:nvSpPr>
                  <p:spPr>
                    <a:xfrm>
                      <a:off x="5229776" y="3557802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</p:grpSp>
              <p:grpSp>
                <p:nvGrpSpPr>
                  <p:cNvPr id="336" name="Group 335"/>
                  <p:cNvGrpSpPr/>
                  <p:nvPr/>
                </p:nvGrpSpPr>
                <p:grpSpPr>
                  <a:xfrm>
                    <a:off x="4611787" y="3673755"/>
                    <a:ext cx="1325650" cy="1366600"/>
                    <a:chOff x="5227395" y="2860531"/>
                    <a:chExt cx="1325650" cy="1366600"/>
                  </a:xfrm>
                </p:grpSpPr>
                <p:sp>
                  <p:nvSpPr>
                    <p:cNvPr id="361" name="Hexagon 360"/>
                    <p:cNvSpPr/>
                    <p:nvPr/>
                  </p:nvSpPr>
                  <p:spPr>
                    <a:xfrm>
                      <a:off x="6050514" y="3093718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62" name="Hexagon 361"/>
                    <p:cNvSpPr/>
                    <p:nvPr/>
                  </p:nvSpPr>
                  <p:spPr>
                    <a:xfrm>
                      <a:off x="5641335" y="378663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63" name="Hexagon 362"/>
                    <p:cNvSpPr/>
                    <p:nvPr/>
                  </p:nvSpPr>
                  <p:spPr>
                    <a:xfrm>
                      <a:off x="5638954" y="332337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64" name="Hexagon 363"/>
                    <p:cNvSpPr/>
                    <p:nvPr/>
                  </p:nvSpPr>
                  <p:spPr>
                    <a:xfrm>
                      <a:off x="6051704" y="3555421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65" name="Hexagon 364"/>
                    <p:cNvSpPr/>
                    <p:nvPr/>
                  </p:nvSpPr>
                  <p:spPr>
                    <a:xfrm>
                      <a:off x="5227395" y="309174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66" name="Hexagon 365"/>
                    <p:cNvSpPr/>
                    <p:nvPr/>
                  </p:nvSpPr>
                  <p:spPr>
                    <a:xfrm>
                      <a:off x="5640145" y="2860531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67" name="Hexagon 366"/>
                    <p:cNvSpPr/>
                    <p:nvPr/>
                  </p:nvSpPr>
                  <p:spPr>
                    <a:xfrm>
                      <a:off x="5229776" y="3557802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</p:grpSp>
              <p:grpSp>
                <p:nvGrpSpPr>
                  <p:cNvPr id="337" name="Group 336"/>
                  <p:cNvGrpSpPr/>
                  <p:nvPr/>
                </p:nvGrpSpPr>
                <p:grpSpPr>
                  <a:xfrm>
                    <a:off x="5849481" y="3905468"/>
                    <a:ext cx="1325650" cy="1366600"/>
                    <a:chOff x="5227395" y="2860531"/>
                    <a:chExt cx="1325650" cy="1366600"/>
                  </a:xfrm>
                </p:grpSpPr>
                <p:sp>
                  <p:nvSpPr>
                    <p:cNvPr id="354" name="Hexagon 353"/>
                    <p:cNvSpPr/>
                    <p:nvPr/>
                  </p:nvSpPr>
                  <p:spPr>
                    <a:xfrm>
                      <a:off x="6050514" y="3093718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55" name="Hexagon 354"/>
                    <p:cNvSpPr/>
                    <p:nvPr/>
                  </p:nvSpPr>
                  <p:spPr>
                    <a:xfrm>
                      <a:off x="5641335" y="378663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56" name="Hexagon 355"/>
                    <p:cNvSpPr/>
                    <p:nvPr/>
                  </p:nvSpPr>
                  <p:spPr>
                    <a:xfrm>
                      <a:off x="5638954" y="332337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57" name="Hexagon 356"/>
                    <p:cNvSpPr/>
                    <p:nvPr/>
                  </p:nvSpPr>
                  <p:spPr>
                    <a:xfrm>
                      <a:off x="6051704" y="3555421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58" name="Hexagon 357"/>
                    <p:cNvSpPr/>
                    <p:nvPr/>
                  </p:nvSpPr>
                  <p:spPr>
                    <a:xfrm>
                      <a:off x="5227395" y="309174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59" name="Hexagon 358"/>
                    <p:cNvSpPr/>
                    <p:nvPr/>
                  </p:nvSpPr>
                  <p:spPr>
                    <a:xfrm>
                      <a:off x="5640145" y="2860531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60" name="Hexagon 359"/>
                    <p:cNvSpPr/>
                    <p:nvPr/>
                  </p:nvSpPr>
                  <p:spPr>
                    <a:xfrm>
                      <a:off x="5229776" y="3557802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</p:grpSp>
              <p:grpSp>
                <p:nvGrpSpPr>
                  <p:cNvPr id="338" name="Group 337"/>
                  <p:cNvGrpSpPr/>
                  <p:nvPr/>
                </p:nvGrpSpPr>
                <p:grpSpPr>
                  <a:xfrm>
                    <a:off x="4198762" y="2514747"/>
                    <a:ext cx="1325650" cy="1366600"/>
                    <a:chOff x="5227395" y="2860531"/>
                    <a:chExt cx="1325650" cy="1366600"/>
                  </a:xfrm>
                </p:grpSpPr>
                <p:sp>
                  <p:nvSpPr>
                    <p:cNvPr id="347" name="Hexagon 346"/>
                    <p:cNvSpPr/>
                    <p:nvPr/>
                  </p:nvSpPr>
                  <p:spPr>
                    <a:xfrm>
                      <a:off x="6050514" y="3093718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48" name="Hexagon 347"/>
                    <p:cNvSpPr/>
                    <p:nvPr/>
                  </p:nvSpPr>
                  <p:spPr>
                    <a:xfrm>
                      <a:off x="5641335" y="378663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49" name="Hexagon 348"/>
                    <p:cNvSpPr/>
                    <p:nvPr/>
                  </p:nvSpPr>
                  <p:spPr>
                    <a:xfrm>
                      <a:off x="5638954" y="332337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50" name="Hexagon 349"/>
                    <p:cNvSpPr/>
                    <p:nvPr/>
                  </p:nvSpPr>
                  <p:spPr>
                    <a:xfrm>
                      <a:off x="6051704" y="3555421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51" name="Hexagon 350"/>
                    <p:cNvSpPr/>
                    <p:nvPr/>
                  </p:nvSpPr>
                  <p:spPr>
                    <a:xfrm>
                      <a:off x="5227395" y="309174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52" name="Hexagon 351"/>
                    <p:cNvSpPr/>
                    <p:nvPr/>
                  </p:nvSpPr>
                  <p:spPr>
                    <a:xfrm>
                      <a:off x="5640145" y="2860531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53" name="Hexagon 352"/>
                    <p:cNvSpPr/>
                    <p:nvPr/>
                  </p:nvSpPr>
                  <p:spPr>
                    <a:xfrm>
                      <a:off x="5229776" y="3557802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</p:grpSp>
              <p:grpSp>
                <p:nvGrpSpPr>
                  <p:cNvPr id="339" name="Group 338"/>
                  <p:cNvGrpSpPr/>
                  <p:nvPr/>
                </p:nvGrpSpPr>
                <p:grpSpPr>
                  <a:xfrm>
                    <a:off x="6669925" y="2978273"/>
                    <a:ext cx="1325650" cy="1366600"/>
                    <a:chOff x="5227395" y="2860531"/>
                    <a:chExt cx="1325650" cy="1366600"/>
                  </a:xfrm>
                </p:grpSpPr>
                <p:sp>
                  <p:nvSpPr>
                    <p:cNvPr id="340" name="Hexagon 339"/>
                    <p:cNvSpPr/>
                    <p:nvPr/>
                  </p:nvSpPr>
                  <p:spPr>
                    <a:xfrm>
                      <a:off x="6050514" y="3093718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41" name="Hexagon 340"/>
                    <p:cNvSpPr/>
                    <p:nvPr/>
                  </p:nvSpPr>
                  <p:spPr>
                    <a:xfrm>
                      <a:off x="5641335" y="378663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42" name="Hexagon 341"/>
                    <p:cNvSpPr/>
                    <p:nvPr/>
                  </p:nvSpPr>
                  <p:spPr>
                    <a:xfrm>
                      <a:off x="5638954" y="332337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43" name="Hexagon 342"/>
                    <p:cNvSpPr/>
                    <p:nvPr/>
                  </p:nvSpPr>
                  <p:spPr>
                    <a:xfrm>
                      <a:off x="6051704" y="3555421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44" name="Hexagon 343"/>
                    <p:cNvSpPr/>
                    <p:nvPr/>
                  </p:nvSpPr>
                  <p:spPr>
                    <a:xfrm>
                      <a:off x="5227395" y="309174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45" name="Hexagon 344"/>
                    <p:cNvSpPr/>
                    <p:nvPr/>
                  </p:nvSpPr>
                  <p:spPr>
                    <a:xfrm>
                      <a:off x="5640145" y="2860531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46" name="Hexagon 345"/>
                    <p:cNvSpPr/>
                    <p:nvPr/>
                  </p:nvSpPr>
                  <p:spPr>
                    <a:xfrm>
                      <a:off x="5229776" y="3557802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</p:grpSp>
            </p:grpSp>
            <p:grpSp>
              <p:nvGrpSpPr>
                <p:cNvPr id="390" name="Group 389"/>
                <p:cNvGrpSpPr/>
                <p:nvPr/>
              </p:nvGrpSpPr>
              <p:grpSpPr>
                <a:xfrm>
                  <a:off x="5430425" y="-34853"/>
                  <a:ext cx="1323269" cy="903752"/>
                  <a:chOff x="5229776" y="3323379"/>
                  <a:chExt cx="1323269" cy="903752"/>
                </a:xfrm>
              </p:grpSpPr>
              <p:sp>
                <p:nvSpPr>
                  <p:cNvPr id="440" name="Hexagon 439"/>
                  <p:cNvSpPr/>
                  <p:nvPr/>
                </p:nvSpPr>
                <p:spPr>
                  <a:xfrm>
                    <a:off x="5641335" y="3786639"/>
                    <a:ext cx="501341" cy="440492"/>
                  </a:xfrm>
                  <a:prstGeom prst="hexagon">
                    <a:avLst/>
                  </a:prstGeom>
                  <a:solidFill>
                    <a:schemeClr val="accent4">
                      <a:lumMod val="40000"/>
                      <a:lumOff val="60000"/>
                    </a:schemeClr>
                  </a:solidFill>
                  <a:ln w="12700">
                    <a:solidFill>
                      <a:schemeClr val="accent2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441" name="Hexagon 440"/>
                  <p:cNvSpPr/>
                  <p:nvPr/>
                </p:nvSpPr>
                <p:spPr>
                  <a:xfrm>
                    <a:off x="5638954" y="3323379"/>
                    <a:ext cx="501341" cy="440492"/>
                  </a:xfrm>
                  <a:prstGeom prst="hexagon">
                    <a:avLst/>
                  </a:prstGeom>
                  <a:solidFill>
                    <a:schemeClr val="accent4">
                      <a:lumMod val="40000"/>
                      <a:lumOff val="60000"/>
                    </a:schemeClr>
                  </a:solidFill>
                  <a:ln w="12700">
                    <a:solidFill>
                      <a:schemeClr val="accent2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442" name="Hexagon 441"/>
                  <p:cNvSpPr/>
                  <p:nvPr/>
                </p:nvSpPr>
                <p:spPr>
                  <a:xfrm>
                    <a:off x="6051704" y="3555421"/>
                    <a:ext cx="501341" cy="440492"/>
                  </a:xfrm>
                  <a:prstGeom prst="hexagon">
                    <a:avLst/>
                  </a:prstGeom>
                  <a:solidFill>
                    <a:schemeClr val="accent4">
                      <a:lumMod val="40000"/>
                      <a:lumOff val="60000"/>
                    </a:schemeClr>
                  </a:solidFill>
                  <a:ln w="12700">
                    <a:solidFill>
                      <a:schemeClr val="accent2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445" name="Hexagon 444"/>
                  <p:cNvSpPr/>
                  <p:nvPr/>
                </p:nvSpPr>
                <p:spPr>
                  <a:xfrm>
                    <a:off x="5229776" y="3557802"/>
                    <a:ext cx="501341" cy="440492"/>
                  </a:xfrm>
                  <a:prstGeom prst="hexagon">
                    <a:avLst/>
                  </a:prstGeom>
                  <a:solidFill>
                    <a:schemeClr val="accent4">
                      <a:lumMod val="40000"/>
                      <a:lumOff val="60000"/>
                    </a:schemeClr>
                  </a:solidFill>
                  <a:ln w="12700">
                    <a:solidFill>
                      <a:schemeClr val="accent2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</p:grpSp>
            <p:grpSp>
              <p:nvGrpSpPr>
                <p:cNvPr id="393" name="Group 392"/>
                <p:cNvGrpSpPr/>
                <p:nvPr/>
              </p:nvGrpSpPr>
              <p:grpSpPr>
                <a:xfrm>
                  <a:off x="4606656" y="430354"/>
                  <a:ext cx="1325650" cy="1366600"/>
                  <a:chOff x="5227395" y="2860531"/>
                  <a:chExt cx="1325650" cy="1366600"/>
                </a:xfrm>
              </p:grpSpPr>
              <p:sp>
                <p:nvSpPr>
                  <p:cNvPr id="418" name="Hexagon 417"/>
                  <p:cNvSpPr/>
                  <p:nvPr/>
                </p:nvSpPr>
                <p:spPr>
                  <a:xfrm>
                    <a:off x="6050514" y="3093718"/>
                    <a:ext cx="501341" cy="440492"/>
                  </a:xfrm>
                  <a:prstGeom prst="hexagon">
                    <a:avLst/>
                  </a:prstGeom>
                  <a:solidFill>
                    <a:schemeClr val="accent4">
                      <a:lumMod val="40000"/>
                      <a:lumOff val="60000"/>
                    </a:schemeClr>
                  </a:solidFill>
                  <a:ln w="12700">
                    <a:solidFill>
                      <a:schemeClr val="accent2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419" name="Hexagon 418"/>
                  <p:cNvSpPr/>
                  <p:nvPr/>
                </p:nvSpPr>
                <p:spPr>
                  <a:xfrm>
                    <a:off x="5641335" y="3786639"/>
                    <a:ext cx="501341" cy="440492"/>
                  </a:xfrm>
                  <a:prstGeom prst="hexagon">
                    <a:avLst/>
                  </a:prstGeom>
                  <a:solidFill>
                    <a:schemeClr val="accent4">
                      <a:lumMod val="40000"/>
                      <a:lumOff val="60000"/>
                    </a:schemeClr>
                  </a:solidFill>
                  <a:ln w="12700">
                    <a:solidFill>
                      <a:schemeClr val="accent2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420" name="Hexagon 419"/>
                  <p:cNvSpPr/>
                  <p:nvPr/>
                </p:nvSpPr>
                <p:spPr>
                  <a:xfrm>
                    <a:off x="5638954" y="3323379"/>
                    <a:ext cx="501341" cy="440492"/>
                  </a:xfrm>
                  <a:prstGeom prst="hexagon">
                    <a:avLst/>
                  </a:prstGeom>
                  <a:solidFill>
                    <a:schemeClr val="accent4">
                      <a:lumMod val="40000"/>
                      <a:lumOff val="60000"/>
                    </a:schemeClr>
                  </a:solidFill>
                  <a:ln w="12700">
                    <a:solidFill>
                      <a:schemeClr val="accent2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421" name="Hexagon 420"/>
                  <p:cNvSpPr/>
                  <p:nvPr/>
                </p:nvSpPr>
                <p:spPr>
                  <a:xfrm>
                    <a:off x="6051704" y="3555421"/>
                    <a:ext cx="501341" cy="440492"/>
                  </a:xfrm>
                  <a:prstGeom prst="hexagon">
                    <a:avLst/>
                  </a:prstGeom>
                  <a:solidFill>
                    <a:schemeClr val="accent4">
                      <a:lumMod val="40000"/>
                      <a:lumOff val="60000"/>
                    </a:schemeClr>
                  </a:solidFill>
                  <a:ln w="12700">
                    <a:solidFill>
                      <a:schemeClr val="accent2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422" name="Hexagon 421"/>
                  <p:cNvSpPr/>
                  <p:nvPr/>
                </p:nvSpPr>
                <p:spPr>
                  <a:xfrm>
                    <a:off x="5227395" y="3091749"/>
                    <a:ext cx="501341" cy="440492"/>
                  </a:xfrm>
                  <a:prstGeom prst="hexagon">
                    <a:avLst/>
                  </a:prstGeom>
                  <a:solidFill>
                    <a:schemeClr val="accent4">
                      <a:lumMod val="40000"/>
                      <a:lumOff val="60000"/>
                    </a:schemeClr>
                  </a:solidFill>
                  <a:ln w="12700">
                    <a:solidFill>
                      <a:schemeClr val="accent2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423" name="Hexagon 422"/>
                  <p:cNvSpPr/>
                  <p:nvPr/>
                </p:nvSpPr>
                <p:spPr>
                  <a:xfrm>
                    <a:off x="5640145" y="2860531"/>
                    <a:ext cx="501341" cy="440492"/>
                  </a:xfrm>
                  <a:prstGeom prst="hexagon">
                    <a:avLst/>
                  </a:prstGeom>
                  <a:solidFill>
                    <a:schemeClr val="accent4">
                      <a:lumMod val="40000"/>
                      <a:lumOff val="60000"/>
                    </a:schemeClr>
                  </a:solidFill>
                  <a:ln w="12700">
                    <a:solidFill>
                      <a:schemeClr val="accent2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424" name="Hexagon 423"/>
                  <p:cNvSpPr/>
                  <p:nvPr/>
                </p:nvSpPr>
                <p:spPr>
                  <a:xfrm>
                    <a:off x="5229776" y="3557802"/>
                    <a:ext cx="501341" cy="440492"/>
                  </a:xfrm>
                  <a:prstGeom prst="hexagon">
                    <a:avLst/>
                  </a:prstGeom>
                  <a:solidFill>
                    <a:schemeClr val="accent4">
                      <a:lumMod val="40000"/>
                      <a:lumOff val="60000"/>
                    </a:schemeClr>
                  </a:solidFill>
                  <a:ln w="12700">
                    <a:solidFill>
                      <a:schemeClr val="accent2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</p:grpSp>
            <p:grpSp>
              <p:nvGrpSpPr>
                <p:cNvPr id="394" name="Group 393"/>
                <p:cNvGrpSpPr/>
                <p:nvPr/>
              </p:nvGrpSpPr>
              <p:grpSpPr>
                <a:xfrm>
                  <a:off x="5844350" y="662067"/>
                  <a:ext cx="1325650" cy="1366600"/>
                  <a:chOff x="5227395" y="2860531"/>
                  <a:chExt cx="1325650" cy="1366600"/>
                </a:xfrm>
              </p:grpSpPr>
              <p:sp>
                <p:nvSpPr>
                  <p:cNvPr id="411" name="Hexagon 410"/>
                  <p:cNvSpPr/>
                  <p:nvPr/>
                </p:nvSpPr>
                <p:spPr>
                  <a:xfrm>
                    <a:off x="6050514" y="3093718"/>
                    <a:ext cx="501341" cy="440492"/>
                  </a:xfrm>
                  <a:prstGeom prst="hexagon">
                    <a:avLst/>
                  </a:prstGeom>
                  <a:solidFill>
                    <a:schemeClr val="accent4">
                      <a:lumMod val="40000"/>
                      <a:lumOff val="60000"/>
                    </a:schemeClr>
                  </a:solidFill>
                  <a:ln w="12700">
                    <a:solidFill>
                      <a:schemeClr val="accent2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412" name="Hexagon 411"/>
                  <p:cNvSpPr/>
                  <p:nvPr/>
                </p:nvSpPr>
                <p:spPr>
                  <a:xfrm>
                    <a:off x="5641335" y="3786639"/>
                    <a:ext cx="501341" cy="440492"/>
                  </a:xfrm>
                  <a:prstGeom prst="hexagon">
                    <a:avLst/>
                  </a:prstGeom>
                  <a:solidFill>
                    <a:schemeClr val="bg1">
                      <a:lumMod val="95000"/>
                    </a:schemeClr>
                  </a:solidFill>
                  <a:ln w="12700">
                    <a:solidFill>
                      <a:schemeClr val="accent2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413" name="Hexagon 412"/>
                  <p:cNvSpPr/>
                  <p:nvPr/>
                </p:nvSpPr>
                <p:spPr>
                  <a:xfrm>
                    <a:off x="5638954" y="3323379"/>
                    <a:ext cx="501341" cy="440492"/>
                  </a:xfrm>
                  <a:prstGeom prst="hexagon">
                    <a:avLst/>
                  </a:prstGeom>
                  <a:solidFill>
                    <a:schemeClr val="accent4">
                      <a:lumMod val="40000"/>
                      <a:lumOff val="60000"/>
                    </a:schemeClr>
                  </a:solidFill>
                  <a:ln w="12700">
                    <a:solidFill>
                      <a:schemeClr val="accent2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414" name="Hexagon 413"/>
                  <p:cNvSpPr/>
                  <p:nvPr/>
                </p:nvSpPr>
                <p:spPr>
                  <a:xfrm>
                    <a:off x="6051704" y="3555421"/>
                    <a:ext cx="501341" cy="440492"/>
                  </a:xfrm>
                  <a:prstGeom prst="hexagon">
                    <a:avLst/>
                  </a:prstGeom>
                  <a:solidFill>
                    <a:schemeClr val="accent4">
                      <a:lumMod val="40000"/>
                      <a:lumOff val="60000"/>
                    </a:schemeClr>
                  </a:solidFill>
                  <a:ln w="12700">
                    <a:solidFill>
                      <a:schemeClr val="accent2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415" name="Hexagon 414"/>
                  <p:cNvSpPr/>
                  <p:nvPr/>
                </p:nvSpPr>
                <p:spPr>
                  <a:xfrm>
                    <a:off x="5227395" y="3091749"/>
                    <a:ext cx="501341" cy="440492"/>
                  </a:xfrm>
                  <a:prstGeom prst="hexagon">
                    <a:avLst/>
                  </a:prstGeom>
                  <a:solidFill>
                    <a:schemeClr val="accent4">
                      <a:lumMod val="40000"/>
                      <a:lumOff val="60000"/>
                    </a:schemeClr>
                  </a:solidFill>
                  <a:ln w="12700">
                    <a:solidFill>
                      <a:schemeClr val="accent2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416" name="Hexagon 415"/>
                  <p:cNvSpPr/>
                  <p:nvPr/>
                </p:nvSpPr>
                <p:spPr>
                  <a:xfrm>
                    <a:off x="5640145" y="2860531"/>
                    <a:ext cx="501341" cy="440492"/>
                  </a:xfrm>
                  <a:prstGeom prst="hexagon">
                    <a:avLst/>
                  </a:prstGeom>
                  <a:solidFill>
                    <a:schemeClr val="accent4">
                      <a:lumMod val="40000"/>
                      <a:lumOff val="60000"/>
                    </a:schemeClr>
                  </a:solidFill>
                  <a:ln w="12700">
                    <a:solidFill>
                      <a:schemeClr val="accent2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417" name="Hexagon 416"/>
                  <p:cNvSpPr/>
                  <p:nvPr/>
                </p:nvSpPr>
                <p:spPr>
                  <a:xfrm>
                    <a:off x="5229776" y="3557802"/>
                    <a:ext cx="501341" cy="440492"/>
                  </a:xfrm>
                  <a:prstGeom prst="hexagon">
                    <a:avLst/>
                  </a:prstGeom>
                  <a:solidFill>
                    <a:schemeClr val="bg1">
                      <a:lumMod val="95000"/>
                    </a:schemeClr>
                  </a:solidFill>
                  <a:ln w="12700">
                    <a:solidFill>
                      <a:schemeClr val="accent2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</p:grpSp>
            <p:grpSp>
              <p:nvGrpSpPr>
                <p:cNvPr id="395" name="Group 394"/>
                <p:cNvGrpSpPr/>
                <p:nvPr/>
              </p:nvGrpSpPr>
              <p:grpSpPr>
                <a:xfrm>
                  <a:off x="4196012" y="-33764"/>
                  <a:ext cx="1323269" cy="671710"/>
                  <a:chOff x="5229776" y="3555421"/>
                  <a:chExt cx="1323269" cy="671710"/>
                </a:xfrm>
              </p:grpSpPr>
              <p:sp>
                <p:nvSpPr>
                  <p:cNvPr id="405" name="Hexagon 404"/>
                  <p:cNvSpPr/>
                  <p:nvPr/>
                </p:nvSpPr>
                <p:spPr>
                  <a:xfrm>
                    <a:off x="5641335" y="3786639"/>
                    <a:ext cx="501341" cy="440492"/>
                  </a:xfrm>
                  <a:prstGeom prst="hexagon">
                    <a:avLst/>
                  </a:prstGeom>
                  <a:solidFill>
                    <a:schemeClr val="accent4">
                      <a:lumMod val="40000"/>
                      <a:lumOff val="60000"/>
                    </a:schemeClr>
                  </a:solidFill>
                  <a:ln w="12700">
                    <a:solidFill>
                      <a:schemeClr val="accent2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407" name="Hexagon 406"/>
                  <p:cNvSpPr/>
                  <p:nvPr/>
                </p:nvSpPr>
                <p:spPr>
                  <a:xfrm>
                    <a:off x="6051704" y="3555421"/>
                    <a:ext cx="501341" cy="440492"/>
                  </a:xfrm>
                  <a:prstGeom prst="hexagon">
                    <a:avLst/>
                  </a:prstGeom>
                  <a:solidFill>
                    <a:schemeClr val="accent4">
                      <a:lumMod val="40000"/>
                      <a:lumOff val="60000"/>
                    </a:schemeClr>
                  </a:solidFill>
                  <a:ln w="12700">
                    <a:solidFill>
                      <a:schemeClr val="accent2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410" name="Hexagon 409"/>
                  <p:cNvSpPr/>
                  <p:nvPr/>
                </p:nvSpPr>
                <p:spPr>
                  <a:xfrm>
                    <a:off x="5229776" y="3557802"/>
                    <a:ext cx="501341" cy="440492"/>
                  </a:xfrm>
                  <a:prstGeom prst="hexagon">
                    <a:avLst/>
                  </a:prstGeom>
                  <a:solidFill>
                    <a:schemeClr val="accent4">
                      <a:lumMod val="40000"/>
                      <a:lumOff val="60000"/>
                    </a:schemeClr>
                  </a:solidFill>
                  <a:ln w="12700">
                    <a:solidFill>
                      <a:schemeClr val="accent2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</p:grpSp>
            <p:grpSp>
              <p:nvGrpSpPr>
                <p:cNvPr id="396" name="Group 395"/>
                <p:cNvGrpSpPr/>
                <p:nvPr/>
              </p:nvGrpSpPr>
              <p:grpSpPr>
                <a:xfrm>
                  <a:off x="6664794" y="-33910"/>
                  <a:ext cx="1325650" cy="1135382"/>
                  <a:chOff x="5227395" y="3091749"/>
                  <a:chExt cx="1325650" cy="1135382"/>
                </a:xfrm>
              </p:grpSpPr>
              <p:sp>
                <p:nvSpPr>
                  <p:cNvPr id="397" name="Hexagon 396"/>
                  <p:cNvSpPr/>
                  <p:nvPr/>
                </p:nvSpPr>
                <p:spPr>
                  <a:xfrm>
                    <a:off x="6050514" y="3093718"/>
                    <a:ext cx="501341" cy="440492"/>
                  </a:xfrm>
                  <a:prstGeom prst="hexagon">
                    <a:avLst/>
                  </a:prstGeom>
                  <a:solidFill>
                    <a:schemeClr val="accent4">
                      <a:lumMod val="40000"/>
                      <a:lumOff val="60000"/>
                    </a:schemeClr>
                  </a:solidFill>
                  <a:ln w="12700">
                    <a:solidFill>
                      <a:schemeClr val="accent2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398" name="Hexagon 397"/>
                  <p:cNvSpPr/>
                  <p:nvPr/>
                </p:nvSpPr>
                <p:spPr>
                  <a:xfrm>
                    <a:off x="5641335" y="3786639"/>
                    <a:ext cx="501341" cy="440492"/>
                  </a:xfrm>
                  <a:prstGeom prst="hexagon">
                    <a:avLst/>
                  </a:prstGeom>
                  <a:solidFill>
                    <a:schemeClr val="accent4">
                      <a:lumMod val="40000"/>
                      <a:lumOff val="60000"/>
                    </a:schemeClr>
                  </a:solidFill>
                  <a:ln w="12700">
                    <a:solidFill>
                      <a:schemeClr val="accent2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399" name="Hexagon 398"/>
                  <p:cNvSpPr/>
                  <p:nvPr/>
                </p:nvSpPr>
                <p:spPr>
                  <a:xfrm>
                    <a:off x="5638954" y="3323379"/>
                    <a:ext cx="501341" cy="440492"/>
                  </a:xfrm>
                  <a:prstGeom prst="hexagon">
                    <a:avLst/>
                  </a:prstGeom>
                  <a:solidFill>
                    <a:schemeClr val="accent4">
                      <a:lumMod val="40000"/>
                      <a:lumOff val="60000"/>
                    </a:schemeClr>
                  </a:solidFill>
                  <a:ln w="12700">
                    <a:solidFill>
                      <a:schemeClr val="accent2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400" name="Hexagon 399"/>
                  <p:cNvSpPr/>
                  <p:nvPr/>
                </p:nvSpPr>
                <p:spPr>
                  <a:xfrm>
                    <a:off x="6051704" y="3555421"/>
                    <a:ext cx="501341" cy="440492"/>
                  </a:xfrm>
                  <a:prstGeom prst="hexagon">
                    <a:avLst/>
                  </a:prstGeom>
                  <a:solidFill>
                    <a:schemeClr val="accent4">
                      <a:lumMod val="40000"/>
                      <a:lumOff val="60000"/>
                    </a:schemeClr>
                  </a:solidFill>
                  <a:ln w="12700">
                    <a:solidFill>
                      <a:schemeClr val="accent2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401" name="Hexagon 400"/>
                  <p:cNvSpPr/>
                  <p:nvPr/>
                </p:nvSpPr>
                <p:spPr>
                  <a:xfrm>
                    <a:off x="5227395" y="3091749"/>
                    <a:ext cx="501341" cy="440492"/>
                  </a:xfrm>
                  <a:prstGeom prst="hexagon">
                    <a:avLst/>
                  </a:prstGeom>
                  <a:solidFill>
                    <a:schemeClr val="accent4">
                      <a:lumMod val="40000"/>
                      <a:lumOff val="60000"/>
                    </a:schemeClr>
                  </a:solidFill>
                  <a:ln w="12700">
                    <a:solidFill>
                      <a:schemeClr val="accent2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403" name="Hexagon 402"/>
                  <p:cNvSpPr/>
                  <p:nvPr/>
                </p:nvSpPr>
                <p:spPr>
                  <a:xfrm>
                    <a:off x="5229776" y="3557802"/>
                    <a:ext cx="501341" cy="440492"/>
                  </a:xfrm>
                  <a:prstGeom prst="hexagon">
                    <a:avLst/>
                  </a:prstGeom>
                  <a:solidFill>
                    <a:schemeClr val="accent4">
                      <a:lumMod val="40000"/>
                      <a:lumOff val="60000"/>
                    </a:schemeClr>
                  </a:solidFill>
                  <a:ln w="12700">
                    <a:solidFill>
                      <a:schemeClr val="accent2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</p:grpSp>
            <p:grpSp>
              <p:nvGrpSpPr>
                <p:cNvPr id="446" name="Group 445"/>
                <p:cNvGrpSpPr/>
                <p:nvPr/>
              </p:nvGrpSpPr>
              <p:grpSpPr>
                <a:xfrm>
                  <a:off x="7079595" y="-31996"/>
                  <a:ext cx="3796813" cy="3682849"/>
                  <a:chOff x="4198762" y="1589219"/>
                  <a:chExt cx="3796813" cy="3682849"/>
                </a:xfrm>
              </p:grpSpPr>
              <p:grpSp>
                <p:nvGrpSpPr>
                  <p:cNvPr id="447" name="Group 446"/>
                  <p:cNvGrpSpPr/>
                  <p:nvPr/>
                </p:nvGrpSpPr>
                <p:grpSpPr>
                  <a:xfrm>
                    <a:off x="5433175" y="2745700"/>
                    <a:ext cx="1325650" cy="1366600"/>
                    <a:chOff x="5227395" y="2860531"/>
                    <a:chExt cx="1325650" cy="1366600"/>
                  </a:xfrm>
                </p:grpSpPr>
                <p:sp>
                  <p:nvSpPr>
                    <p:cNvPr id="496" name="Hexagon 495"/>
                    <p:cNvSpPr/>
                    <p:nvPr/>
                  </p:nvSpPr>
                  <p:spPr>
                    <a:xfrm>
                      <a:off x="6050514" y="3093718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497" name="Hexagon 496"/>
                    <p:cNvSpPr/>
                    <p:nvPr/>
                  </p:nvSpPr>
                  <p:spPr>
                    <a:xfrm>
                      <a:off x="5641335" y="378663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498" name="Hexagon 497"/>
                    <p:cNvSpPr/>
                    <p:nvPr/>
                  </p:nvSpPr>
                  <p:spPr>
                    <a:xfrm>
                      <a:off x="5638954" y="332337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499" name="Hexagon 498"/>
                    <p:cNvSpPr/>
                    <p:nvPr/>
                  </p:nvSpPr>
                  <p:spPr>
                    <a:xfrm>
                      <a:off x="6051704" y="3555421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500" name="Hexagon 499"/>
                    <p:cNvSpPr/>
                    <p:nvPr/>
                  </p:nvSpPr>
                  <p:spPr>
                    <a:xfrm>
                      <a:off x="5227395" y="309174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501" name="Hexagon 500"/>
                    <p:cNvSpPr/>
                    <p:nvPr/>
                  </p:nvSpPr>
                  <p:spPr>
                    <a:xfrm>
                      <a:off x="5640145" y="2860531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502" name="Hexagon 501"/>
                    <p:cNvSpPr/>
                    <p:nvPr/>
                  </p:nvSpPr>
                  <p:spPr>
                    <a:xfrm>
                      <a:off x="5229776" y="3557802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</p:grpSp>
              <p:grpSp>
                <p:nvGrpSpPr>
                  <p:cNvPr id="448" name="Group 447"/>
                  <p:cNvGrpSpPr/>
                  <p:nvPr/>
                </p:nvGrpSpPr>
                <p:grpSpPr>
                  <a:xfrm>
                    <a:off x="6255286" y="1820437"/>
                    <a:ext cx="1325650" cy="1366600"/>
                    <a:chOff x="5227395" y="2860531"/>
                    <a:chExt cx="1325650" cy="1366600"/>
                  </a:xfrm>
                </p:grpSpPr>
                <p:sp>
                  <p:nvSpPr>
                    <p:cNvPr id="489" name="Hexagon 488"/>
                    <p:cNvSpPr/>
                    <p:nvPr/>
                  </p:nvSpPr>
                  <p:spPr>
                    <a:xfrm>
                      <a:off x="6050514" y="3093718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490" name="Hexagon 489"/>
                    <p:cNvSpPr/>
                    <p:nvPr/>
                  </p:nvSpPr>
                  <p:spPr>
                    <a:xfrm>
                      <a:off x="5641335" y="378663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491" name="Hexagon 490"/>
                    <p:cNvSpPr/>
                    <p:nvPr/>
                  </p:nvSpPr>
                  <p:spPr>
                    <a:xfrm>
                      <a:off x="5638954" y="332337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492" name="Hexagon 491"/>
                    <p:cNvSpPr/>
                    <p:nvPr/>
                  </p:nvSpPr>
                  <p:spPr>
                    <a:xfrm>
                      <a:off x="6051704" y="3555421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493" name="Hexagon 492"/>
                    <p:cNvSpPr/>
                    <p:nvPr/>
                  </p:nvSpPr>
                  <p:spPr>
                    <a:xfrm>
                      <a:off x="5227395" y="309174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494" name="Hexagon 493"/>
                    <p:cNvSpPr/>
                    <p:nvPr/>
                  </p:nvSpPr>
                  <p:spPr>
                    <a:xfrm>
                      <a:off x="5640145" y="2860531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495" name="Hexagon 494"/>
                    <p:cNvSpPr/>
                    <p:nvPr/>
                  </p:nvSpPr>
                  <p:spPr>
                    <a:xfrm>
                      <a:off x="5229776" y="3557802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</p:grpSp>
              <p:grpSp>
                <p:nvGrpSpPr>
                  <p:cNvPr id="449" name="Group 448"/>
                  <p:cNvGrpSpPr/>
                  <p:nvPr/>
                </p:nvGrpSpPr>
                <p:grpSpPr>
                  <a:xfrm>
                    <a:off x="5019632" y="1589219"/>
                    <a:ext cx="1325650" cy="1366600"/>
                    <a:chOff x="5227395" y="2860531"/>
                    <a:chExt cx="1325650" cy="1366600"/>
                  </a:xfrm>
                </p:grpSpPr>
                <p:sp>
                  <p:nvSpPr>
                    <p:cNvPr id="482" name="Hexagon 481"/>
                    <p:cNvSpPr/>
                    <p:nvPr/>
                  </p:nvSpPr>
                  <p:spPr>
                    <a:xfrm>
                      <a:off x="6050514" y="3093718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483" name="Hexagon 482"/>
                    <p:cNvSpPr/>
                    <p:nvPr/>
                  </p:nvSpPr>
                  <p:spPr>
                    <a:xfrm>
                      <a:off x="5641335" y="378663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484" name="Hexagon 483"/>
                    <p:cNvSpPr/>
                    <p:nvPr/>
                  </p:nvSpPr>
                  <p:spPr>
                    <a:xfrm>
                      <a:off x="5638954" y="332337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485" name="Hexagon 484"/>
                    <p:cNvSpPr/>
                    <p:nvPr/>
                  </p:nvSpPr>
                  <p:spPr>
                    <a:xfrm>
                      <a:off x="6051704" y="3555421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486" name="Hexagon 485"/>
                    <p:cNvSpPr/>
                    <p:nvPr/>
                  </p:nvSpPr>
                  <p:spPr>
                    <a:xfrm>
                      <a:off x="5227395" y="309174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487" name="Hexagon 486"/>
                    <p:cNvSpPr/>
                    <p:nvPr/>
                  </p:nvSpPr>
                  <p:spPr>
                    <a:xfrm>
                      <a:off x="5640145" y="2860531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488" name="Hexagon 487"/>
                    <p:cNvSpPr/>
                    <p:nvPr/>
                  </p:nvSpPr>
                  <p:spPr>
                    <a:xfrm>
                      <a:off x="5229776" y="3557802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</p:grpSp>
              <p:grpSp>
                <p:nvGrpSpPr>
                  <p:cNvPr id="450" name="Group 449"/>
                  <p:cNvGrpSpPr/>
                  <p:nvPr/>
                </p:nvGrpSpPr>
                <p:grpSpPr>
                  <a:xfrm>
                    <a:off x="4611787" y="3673755"/>
                    <a:ext cx="1325650" cy="1366600"/>
                    <a:chOff x="5227395" y="2860531"/>
                    <a:chExt cx="1325650" cy="1366600"/>
                  </a:xfrm>
                </p:grpSpPr>
                <p:sp>
                  <p:nvSpPr>
                    <p:cNvPr id="475" name="Hexagon 474"/>
                    <p:cNvSpPr/>
                    <p:nvPr/>
                  </p:nvSpPr>
                  <p:spPr>
                    <a:xfrm>
                      <a:off x="6050514" y="3093718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476" name="Hexagon 475"/>
                    <p:cNvSpPr/>
                    <p:nvPr/>
                  </p:nvSpPr>
                  <p:spPr>
                    <a:xfrm>
                      <a:off x="5641335" y="378663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477" name="Hexagon 476"/>
                    <p:cNvSpPr/>
                    <p:nvPr/>
                  </p:nvSpPr>
                  <p:spPr>
                    <a:xfrm>
                      <a:off x="5638954" y="332337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478" name="Hexagon 477"/>
                    <p:cNvSpPr/>
                    <p:nvPr/>
                  </p:nvSpPr>
                  <p:spPr>
                    <a:xfrm>
                      <a:off x="6051704" y="3555421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479" name="Hexagon 478"/>
                    <p:cNvSpPr/>
                    <p:nvPr/>
                  </p:nvSpPr>
                  <p:spPr>
                    <a:xfrm>
                      <a:off x="5227395" y="3091749"/>
                      <a:ext cx="501341" cy="440492"/>
                    </a:xfrm>
                    <a:prstGeom prst="hexagon">
                      <a:avLst/>
                    </a:prstGeom>
                    <a:solidFill>
                      <a:schemeClr val="bg1">
                        <a:lumMod val="95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480" name="Hexagon 479"/>
                    <p:cNvSpPr/>
                    <p:nvPr/>
                  </p:nvSpPr>
                  <p:spPr>
                    <a:xfrm>
                      <a:off x="5640145" y="2860531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481" name="Hexagon 480"/>
                    <p:cNvSpPr/>
                    <p:nvPr/>
                  </p:nvSpPr>
                  <p:spPr>
                    <a:xfrm>
                      <a:off x="5229776" y="3557802"/>
                      <a:ext cx="501341" cy="440492"/>
                    </a:xfrm>
                    <a:prstGeom prst="hexagon">
                      <a:avLst/>
                    </a:prstGeom>
                    <a:solidFill>
                      <a:schemeClr val="bg1">
                        <a:lumMod val="95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</p:grpSp>
              <p:grpSp>
                <p:nvGrpSpPr>
                  <p:cNvPr id="451" name="Group 450"/>
                  <p:cNvGrpSpPr/>
                  <p:nvPr/>
                </p:nvGrpSpPr>
                <p:grpSpPr>
                  <a:xfrm>
                    <a:off x="5849481" y="3905468"/>
                    <a:ext cx="1325650" cy="1366600"/>
                    <a:chOff x="5227395" y="2860531"/>
                    <a:chExt cx="1325650" cy="1366600"/>
                  </a:xfrm>
                </p:grpSpPr>
                <p:sp>
                  <p:nvSpPr>
                    <p:cNvPr id="468" name="Hexagon 467"/>
                    <p:cNvSpPr/>
                    <p:nvPr/>
                  </p:nvSpPr>
                  <p:spPr>
                    <a:xfrm>
                      <a:off x="6050514" y="3093718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469" name="Hexagon 468"/>
                    <p:cNvSpPr/>
                    <p:nvPr/>
                  </p:nvSpPr>
                  <p:spPr>
                    <a:xfrm>
                      <a:off x="5641335" y="378663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470" name="Hexagon 469"/>
                    <p:cNvSpPr/>
                    <p:nvPr/>
                  </p:nvSpPr>
                  <p:spPr>
                    <a:xfrm>
                      <a:off x="5638954" y="332337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471" name="Hexagon 470"/>
                    <p:cNvSpPr/>
                    <p:nvPr/>
                  </p:nvSpPr>
                  <p:spPr>
                    <a:xfrm>
                      <a:off x="6051704" y="3555421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472" name="Hexagon 471"/>
                    <p:cNvSpPr/>
                    <p:nvPr/>
                  </p:nvSpPr>
                  <p:spPr>
                    <a:xfrm>
                      <a:off x="5227395" y="309174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473" name="Hexagon 472"/>
                    <p:cNvSpPr/>
                    <p:nvPr/>
                  </p:nvSpPr>
                  <p:spPr>
                    <a:xfrm>
                      <a:off x="5640145" y="2860531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474" name="Hexagon 473"/>
                    <p:cNvSpPr/>
                    <p:nvPr/>
                  </p:nvSpPr>
                  <p:spPr>
                    <a:xfrm>
                      <a:off x="5229776" y="3557802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</p:grpSp>
              <p:grpSp>
                <p:nvGrpSpPr>
                  <p:cNvPr id="452" name="Group 451"/>
                  <p:cNvGrpSpPr/>
                  <p:nvPr/>
                </p:nvGrpSpPr>
                <p:grpSpPr>
                  <a:xfrm>
                    <a:off x="4198762" y="2514747"/>
                    <a:ext cx="1325650" cy="1366600"/>
                    <a:chOff x="5227395" y="2860531"/>
                    <a:chExt cx="1325650" cy="1366600"/>
                  </a:xfrm>
                </p:grpSpPr>
                <p:sp>
                  <p:nvSpPr>
                    <p:cNvPr id="461" name="Hexagon 460"/>
                    <p:cNvSpPr/>
                    <p:nvPr/>
                  </p:nvSpPr>
                  <p:spPr>
                    <a:xfrm>
                      <a:off x="6050514" y="3093718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462" name="Hexagon 461"/>
                    <p:cNvSpPr/>
                    <p:nvPr/>
                  </p:nvSpPr>
                  <p:spPr>
                    <a:xfrm>
                      <a:off x="5641335" y="378663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463" name="Hexagon 462"/>
                    <p:cNvSpPr/>
                    <p:nvPr/>
                  </p:nvSpPr>
                  <p:spPr>
                    <a:xfrm>
                      <a:off x="5638954" y="332337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464" name="Hexagon 463"/>
                    <p:cNvSpPr/>
                    <p:nvPr/>
                  </p:nvSpPr>
                  <p:spPr>
                    <a:xfrm>
                      <a:off x="6051704" y="3555421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465" name="Hexagon 464"/>
                    <p:cNvSpPr/>
                    <p:nvPr/>
                  </p:nvSpPr>
                  <p:spPr>
                    <a:xfrm>
                      <a:off x="5227395" y="309174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466" name="Hexagon 465"/>
                    <p:cNvSpPr/>
                    <p:nvPr/>
                  </p:nvSpPr>
                  <p:spPr>
                    <a:xfrm>
                      <a:off x="5640145" y="2860531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467" name="Hexagon 466"/>
                    <p:cNvSpPr/>
                    <p:nvPr/>
                  </p:nvSpPr>
                  <p:spPr>
                    <a:xfrm>
                      <a:off x="5229776" y="3557802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</p:grpSp>
              <p:grpSp>
                <p:nvGrpSpPr>
                  <p:cNvPr id="453" name="Group 452"/>
                  <p:cNvGrpSpPr/>
                  <p:nvPr/>
                </p:nvGrpSpPr>
                <p:grpSpPr>
                  <a:xfrm>
                    <a:off x="6669925" y="2978273"/>
                    <a:ext cx="1325650" cy="1366600"/>
                    <a:chOff x="5227395" y="2860531"/>
                    <a:chExt cx="1325650" cy="1366600"/>
                  </a:xfrm>
                </p:grpSpPr>
                <p:sp>
                  <p:nvSpPr>
                    <p:cNvPr id="454" name="Hexagon 453"/>
                    <p:cNvSpPr/>
                    <p:nvPr/>
                  </p:nvSpPr>
                  <p:spPr>
                    <a:xfrm>
                      <a:off x="6050514" y="3093718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455" name="Hexagon 454"/>
                    <p:cNvSpPr/>
                    <p:nvPr/>
                  </p:nvSpPr>
                  <p:spPr>
                    <a:xfrm>
                      <a:off x="5641335" y="378663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456" name="Hexagon 455"/>
                    <p:cNvSpPr/>
                    <p:nvPr/>
                  </p:nvSpPr>
                  <p:spPr>
                    <a:xfrm>
                      <a:off x="5638954" y="332337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457" name="Hexagon 456"/>
                    <p:cNvSpPr/>
                    <p:nvPr/>
                  </p:nvSpPr>
                  <p:spPr>
                    <a:xfrm>
                      <a:off x="6051704" y="3555421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458" name="Hexagon 457"/>
                    <p:cNvSpPr/>
                    <p:nvPr/>
                  </p:nvSpPr>
                  <p:spPr>
                    <a:xfrm>
                      <a:off x="5227395" y="309174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459" name="Hexagon 458"/>
                    <p:cNvSpPr/>
                    <p:nvPr/>
                  </p:nvSpPr>
                  <p:spPr>
                    <a:xfrm>
                      <a:off x="5640145" y="2860531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460" name="Hexagon 459"/>
                    <p:cNvSpPr/>
                    <p:nvPr/>
                  </p:nvSpPr>
                  <p:spPr>
                    <a:xfrm>
                      <a:off x="5229776" y="3557802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</p:grpSp>
            </p:grpSp>
            <p:grpSp>
              <p:nvGrpSpPr>
                <p:cNvPr id="503" name="Group 502"/>
                <p:cNvGrpSpPr/>
                <p:nvPr/>
              </p:nvGrpSpPr>
              <p:grpSpPr>
                <a:xfrm>
                  <a:off x="7087075" y="3214990"/>
                  <a:ext cx="3796813" cy="3682849"/>
                  <a:chOff x="4198762" y="1589219"/>
                  <a:chExt cx="3796813" cy="3682849"/>
                </a:xfrm>
              </p:grpSpPr>
              <p:grpSp>
                <p:nvGrpSpPr>
                  <p:cNvPr id="504" name="Group 503"/>
                  <p:cNvGrpSpPr/>
                  <p:nvPr/>
                </p:nvGrpSpPr>
                <p:grpSpPr>
                  <a:xfrm>
                    <a:off x="5433175" y="2745700"/>
                    <a:ext cx="1325650" cy="1366600"/>
                    <a:chOff x="5227395" y="2860531"/>
                    <a:chExt cx="1325650" cy="1366600"/>
                  </a:xfrm>
                </p:grpSpPr>
                <p:sp>
                  <p:nvSpPr>
                    <p:cNvPr id="553" name="Hexagon 552"/>
                    <p:cNvSpPr/>
                    <p:nvPr/>
                  </p:nvSpPr>
                  <p:spPr>
                    <a:xfrm>
                      <a:off x="6050514" y="3093718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554" name="Hexagon 553"/>
                    <p:cNvSpPr/>
                    <p:nvPr/>
                  </p:nvSpPr>
                  <p:spPr>
                    <a:xfrm>
                      <a:off x="5641335" y="378663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555" name="Hexagon 554"/>
                    <p:cNvSpPr/>
                    <p:nvPr/>
                  </p:nvSpPr>
                  <p:spPr>
                    <a:xfrm>
                      <a:off x="5638954" y="332337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556" name="Hexagon 555"/>
                    <p:cNvSpPr/>
                    <p:nvPr/>
                  </p:nvSpPr>
                  <p:spPr>
                    <a:xfrm>
                      <a:off x="6051704" y="3555421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557" name="Hexagon 556"/>
                    <p:cNvSpPr/>
                    <p:nvPr/>
                  </p:nvSpPr>
                  <p:spPr>
                    <a:xfrm>
                      <a:off x="5227395" y="309174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558" name="Hexagon 557"/>
                    <p:cNvSpPr/>
                    <p:nvPr/>
                  </p:nvSpPr>
                  <p:spPr>
                    <a:xfrm>
                      <a:off x="5640145" y="2860531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559" name="Hexagon 558"/>
                    <p:cNvSpPr/>
                    <p:nvPr/>
                  </p:nvSpPr>
                  <p:spPr>
                    <a:xfrm>
                      <a:off x="5229776" y="3557802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</p:grpSp>
              <p:grpSp>
                <p:nvGrpSpPr>
                  <p:cNvPr id="505" name="Group 504"/>
                  <p:cNvGrpSpPr/>
                  <p:nvPr/>
                </p:nvGrpSpPr>
                <p:grpSpPr>
                  <a:xfrm>
                    <a:off x="6255286" y="1820437"/>
                    <a:ext cx="1325650" cy="1366600"/>
                    <a:chOff x="5227395" y="2860531"/>
                    <a:chExt cx="1325650" cy="1366600"/>
                  </a:xfrm>
                </p:grpSpPr>
                <p:sp>
                  <p:nvSpPr>
                    <p:cNvPr id="546" name="Hexagon 545"/>
                    <p:cNvSpPr/>
                    <p:nvPr/>
                  </p:nvSpPr>
                  <p:spPr>
                    <a:xfrm>
                      <a:off x="6050514" y="3093718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547" name="Hexagon 546"/>
                    <p:cNvSpPr/>
                    <p:nvPr/>
                  </p:nvSpPr>
                  <p:spPr>
                    <a:xfrm>
                      <a:off x="5641335" y="378663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548" name="Hexagon 547"/>
                    <p:cNvSpPr/>
                    <p:nvPr/>
                  </p:nvSpPr>
                  <p:spPr>
                    <a:xfrm>
                      <a:off x="5638954" y="332337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549" name="Hexagon 548"/>
                    <p:cNvSpPr/>
                    <p:nvPr/>
                  </p:nvSpPr>
                  <p:spPr>
                    <a:xfrm>
                      <a:off x="6051704" y="3555421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550" name="Hexagon 549"/>
                    <p:cNvSpPr/>
                    <p:nvPr/>
                  </p:nvSpPr>
                  <p:spPr>
                    <a:xfrm>
                      <a:off x="5227395" y="309174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551" name="Hexagon 550"/>
                    <p:cNvSpPr/>
                    <p:nvPr/>
                  </p:nvSpPr>
                  <p:spPr>
                    <a:xfrm>
                      <a:off x="5640145" y="2860531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552" name="Hexagon 551"/>
                    <p:cNvSpPr/>
                    <p:nvPr/>
                  </p:nvSpPr>
                  <p:spPr>
                    <a:xfrm>
                      <a:off x="5229776" y="3557802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</p:grpSp>
              <p:grpSp>
                <p:nvGrpSpPr>
                  <p:cNvPr id="506" name="Group 505"/>
                  <p:cNvGrpSpPr/>
                  <p:nvPr/>
                </p:nvGrpSpPr>
                <p:grpSpPr>
                  <a:xfrm>
                    <a:off x="5019632" y="1589219"/>
                    <a:ext cx="1325650" cy="1366600"/>
                    <a:chOff x="5227395" y="2860531"/>
                    <a:chExt cx="1325650" cy="1366600"/>
                  </a:xfrm>
                </p:grpSpPr>
                <p:sp>
                  <p:nvSpPr>
                    <p:cNvPr id="539" name="Hexagon 538"/>
                    <p:cNvSpPr/>
                    <p:nvPr/>
                  </p:nvSpPr>
                  <p:spPr>
                    <a:xfrm>
                      <a:off x="6050514" y="3093718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540" name="Hexagon 539"/>
                    <p:cNvSpPr/>
                    <p:nvPr/>
                  </p:nvSpPr>
                  <p:spPr>
                    <a:xfrm>
                      <a:off x="5641335" y="378663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541" name="Hexagon 540"/>
                    <p:cNvSpPr/>
                    <p:nvPr/>
                  </p:nvSpPr>
                  <p:spPr>
                    <a:xfrm>
                      <a:off x="5638954" y="332337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542" name="Hexagon 541"/>
                    <p:cNvSpPr/>
                    <p:nvPr/>
                  </p:nvSpPr>
                  <p:spPr>
                    <a:xfrm>
                      <a:off x="6051704" y="3555421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543" name="Hexagon 542"/>
                    <p:cNvSpPr/>
                    <p:nvPr/>
                  </p:nvSpPr>
                  <p:spPr>
                    <a:xfrm>
                      <a:off x="5227395" y="309174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544" name="Hexagon 543"/>
                    <p:cNvSpPr/>
                    <p:nvPr/>
                  </p:nvSpPr>
                  <p:spPr>
                    <a:xfrm>
                      <a:off x="5640145" y="2860531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545" name="Hexagon 544"/>
                    <p:cNvSpPr/>
                    <p:nvPr/>
                  </p:nvSpPr>
                  <p:spPr>
                    <a:xfrm>
                      <a:off x="5229776" y="3557802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</p:grpSp>
              <p:grpSp>
                <p:nvGrpSpPr>
                  <p:cNvPr id="507" name="Group 506"/>
                  <p:cNvGrpSpPr/>
                  <p:nvPr/>
                </p:nvGrpSpPr>
                <p:grpSpPr>
                  <a:xfrm>
                    <a:off x="4611787" y="3673755"/>
                    <a:ext cx="1325650" cy="1366600"/>
                    <a:chOff x="5227395" y="2860531"/>
                    <a:chExt cx="1325650" cy="1366600"/>
                  </a:xfrm>
                </p:grpSpPr>
                <p:sp>
                  <p:nvSpPr>
                    <p:cNvPr id="532" name="Hexagon 531"/>
                    <p:cNvSpPr/>
                    <p:nvPr/>
                  </p:nvSpPr>
                  <p:spPr>
                    <a:xfrm>
                      <a:off x="6050514" y="3093718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533" name="Hexagon 532"/>
                    <p:cNvSpPr/>
                    <p:nvPr/>
                  </p:nvSpPr>
                  <p:spPr>
                    <a:xfrm>
                      <a:off x="5641335" y="378663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534" name="Hexagon 533"/>
                    <p:cNvSpPr/>
                    <p:nvPr/>
                  </p:nvSpPr>
                  <p:spPr>
                    <a:xfrm>
                      <a:off x="5638954" y="332337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535" name="Hexagon 534"/>
                    <p:cNvSpPr/>
                    <p:nvPr/>
                  </p:nvSpPr>
                  <p:spPr>
                    <a:xfrm>
                      <a:off x="6051704" y="3555421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536" name="Hexagon 535"/>
                    <p:cNvSpPr/>
                    <p:nvPr/>
                  </p:nvSpPr>
                  <p:spPr>
                    <a:xfrm>
                      <a:off x="5227395" y="309174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537" name="Hexagon 536"/>
                    <p:cNvSpPr/>
                    <p:nvPr/>
                  </p:nvSpPr>
                  <p:spPr>
                    <a:xfrm>
                      <a:off x="5640145" y="2860531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538" name="Hexagon 537"/>
                    <p:cNvSpPr/>
                    <p:nvPr/>
                  </p:nvSpPr>
                  <p:spPr>
                    <a:xfrm>
                      <a:off x="5229776" y="3557802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</p:grpSp>
              <p:grpSp>
                <p:nvGrpSpPr>
                  <p:cNvPr id="508" name="Group 507"/>
                  <p:cNvGrpSpPr/>
                  <p:nvPr/>
                </p:nvGrpSpPr>
                <p:grpSpPr>
                  <a:xfrm>
                    <a:off x="5849481" y="3905468"/>
                    <a:ext cx="1325650" cy="1366600"/>
                    <a:chOff x="5227395" y="2860531"/>
                    <a:chExt cx="1325650" cy="1366600"/>
                  </a:xfrm>
                </p:grpSpPr>
                <p:sp>
                  <p:nvSpPr>
                    <p:cNvPr id="525" name="Hexagon 524"/>
                    <p:cNvSpPr/>
                    <p:nvPr/>
                  </p:nvSpPr>
                  <p:spPr>
                    <a:xfrm>
                      <a:off x="6050514" y="3093718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526" name="Hexagon 525"/>
                    <p:cNvSpPr/>
                    <p:nvPr/>
                  </p:nvSpPr>
                  <p:spPr>
                    <a:xfrm>
                      <a:off x="5641335" y="378663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527" name="Hexagon 526"/>
                    <p:cNvSpPr/>
                    <p:nvPr/>
                  </p:nvSpPr>
                  <p:spPr>
                    <a:xfrm>
                      <a:off x="5638954" y="332337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528" name="Hexagon 527"/>
                    <p:cNvSpPr/>
                    <p:nvPr/>
                  </p:nvSpPr>
                  <p:spPr>
                    <a:xfrm>
                      <a:off x="6051704" y="3555421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529" name="Hexagon 528"/>
                    <p:cNvSpPr/>
                    <p:nvPr/>
                  </p:nvSpPr>
                  <p:spPr>
                    <a:xfrm>
                      <a:off x="5227395" y="309174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530" name="Hexagon 529"/>
                    <p:cNvSpPr/>
                    <p:nvPr/>
                  </p:nvSpPr>
                  <p:spPr>
                    <a:xfrm>
                      <a:off x="5640145" y="2860531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531" name="Hexagon 530"/>
                    <p:cNvSpPr/>
                    <p:nvPr/>
                  </p:nvSpPr>
                  <p:spPr>
                    <a:xfrm>
                      <a:off x="5229776" y="3557802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</p:grpSp>
              <p:grpSp>
                <p:nvGrpSpPr>
                  <p:cNvPr id="509" name="Group 508"/>
                  <p:cNvGrpSpPr/>
                  <p:nvPr/>
                </p:nvGrpSpPr>
                <p:grpSpPr>
                  <a:xfrm>
                    <a:off x="4198762" y="2514747"/>
                    <a:ext cx="1325650" cy="1366600"/>
                    <a:chOff x="5227395" y="2860531"/>
                    <a:chExt cx="1325650" cy="1366600"/>
                  </a:xfrm>
                </p:grpSpPr>
                <p:sp>
                  <p:nvSpPr>
                    <p:cNvPr id="518" name="Hexagon 517"/>
                    <p:cNvSpPr/>
                    <p:nvPr/>
                  </p:nvSpPr>
                  <p:spPr>
                    <a:xfrm>
                      <a:off x="6050514" y="3093718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519" name="Hexagon 518"/>
                    <p:cNvSpPr/>
                    <p:nvPr/>
                  </p:nvSpPr>
                  <p:spPr>
                    <a:xfrm>
                      <a:off x="5641335" y="378663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520" name="Hexagon 519"/>
                    <p:cNvSpPr/>
                    <p:nvPr/>
                  </p:nvSpPr>
                  <p:spPr>
                    <a:xfrm>
                      <a:off x="5638954" y="332337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521" name="Hexagon 520"/>
                    <p:cNvSpPr/>
                    <p:nvPr/>
                  </p:nvSpPr>
                  <p:spPr>
                    <a:xfrm>
                      <a:off x="6051704" y="3555421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522" name="Hexagon 521"/>
                    <p:cNvSpPr/>
                    <p:nvPr/>
                  </p:nvSpPr>
                  <p:spPr>
                    <a:xfrm>
                      <a:off x="5227395" y="3091749"/>
                      <a:ext cx="501341" cy="440492"/>
                    </a:xfrm>
                    <a:prstGeom prst="hexagon">
                      <a:avLst/>
                    </a:prstGeom>
                    <a:solidFill>
                      <a:schemeClr val="bg1">
                        <a:lumMod val="95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523" name="Hexagon 522"/>
                    <p:cNvSpPr/>
                    <p:nvPr/>
                  </p:nvSpPr>
                  <p:spPr>
                    <a:xfrm>
                      <a:off x="5640145" y="2860531"/>
                      <a:ext cx="501341" cy="440492"/>
                    </a:xfrm>
                    <a:prstGeom prst="hexagon">
                      <a:avLst/>
                    </a:prstGeom>
                    <a:solidFill>
                      <a:schemeClr val="bg1">
                        <a:lumMod val="95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524" name="Hexagon 523"/>
                    <p:cNvSpPr/>
                    <p:nvPr/>
                  </p:nvSpPr>
                  <p:spPr>
                    <a:xfrm>
                      <a:off x="5229776" y="3557802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</p:grpSp>
              <p:grpSp>
                <p:nvGrpSpPr>
                  <p:cNvPr id="510" name="Group 509"/>
                  <p:cNvGrpSpPr/>
                  <p:nvPr/>
                </p:nvGrpSpPr>
                <p:grpSpPr>
                  <a:xfrm>
                    <a:off x="6669925" y="2978273"/>
                    <a:ext cx="1325650" cy="1366600"/>
                    <a:chOff x="5227395" y="2860531"/>
                    <a:chExt cx="1325650" cy="1366600"/>
                  </a:xfrm>
                </p:grpSpPr>
                <p:sp>
                  <p:nvSpPr>
                    <p:cNvPr id="511" name="Hexagon 510"/>
                    <p:cNvSpPr/>
                    <p:nvPr/>
                  </p:nvSpPr>
                  <p:spPr>
                    <a:xfrm>
                      <a:off x="6050514" y="3093718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512" name="Hexagon 511"/>
                    <p:cNvSpPr/>
                    <p:nvPr/>
                  </p:nvSpPr>
                  <p:spPr>
                    <a:xfrm>
                      <a:off x="5641335" y="378663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513" name="Hexagon 512"/>
                    <p:cNvSpPr/>
                    <p:nvPr/>
                  </p:nvSpPr>
                  <p:spPr>
                    <a:xfrm>
                      <a:off x="5638954" y="332337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514" name="Hexagon 513"/>
                    <p:cNvSpPr/>
                    <p:nvPr/>
                  </p:nvSpPr>
                  <p:spPr>
                    <a:xfrm>
                      <a:off x="6051704" y="3555421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515" name="Hexagon 514"/>
                    <p:cNvSpPr/>
                    <p:nvPr/>
                  </p:nvSpPr>
                  <p:spPr>
                    <a:xfrm>
                      <a:off x="5227395" y="309174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516" name="Hexagon 515"/>
                    <p:cNvSpPr/>
                    <p:nvPr/>
                  </p:nvSpPr>
                  <p:spPr>
                    <a:xfrm>
                      <a:off x="5640145" y="2860531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517" name="Hexagon 516"/>
                    <p:cNvSpPr/>
                    <p:nvPr/>
                  </p:nvSpPr>
                  <p:spPr>
                    <a:xfrm>
                      <a:off x="5229776" y="3557802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</p:grpSp>
            </p:grpSp>
            <p:grpSp>
              <p:nvGrpSpPr>
                <p:cNvPr id="561" name="Group 560"/>
                <p:cNvGrpSpPr/>
                <p:nvPr/>
              </p:nvGrpSpPr>
              <p:grpSpPr>
                <a:xfrm>
                  <a:off x="5437938" y="5992649"/>
                  <a:ext cx="1324460" cy="903340"/>
                  <a:chOff x="5227395" y="2860531"/>
                  <a:chExt cx="1324460" cy="903340"/>
                </a:xfrm>
              </p:grpSpPr>
              <p:sp>
                <p:nvSpPr>
                  <p:cNvPr id="610" name="Hexagon 609"/>
                  <p:cNvSpPr/>
                  <p:nvPr/>
                </p:nvSpPr>
                <p:spPr>
                  <a:xfrm>
                    <a:off x="6050514" y="3093718"/>
                    <a:ext cx="501341" cy="440492"/>
                  </a:xfrm>
                  <a:prstGeom prst="hexagon">
                    <a:avLst/>
                  </a:prstGeom>
                  <a:solidFill>
                    <a:schemeClr val="accent4">
                      <a:lumMod val="40000"/>
                      <a:lumOff val="60000"/>
                    </a:schemeClr>
                  </a:solidFill>
                  <a:ln w="12700">
                    <a:solidFill>
                      <a:schemeClr val="accent2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612" name="Hexagon 611"/>
                  <p:cNvSpPr/>
                  <p:nvPr/>
                </p:nvSpPr>
                <p:spPr>
                  <a:xfrm>
                    <a:off x="5638954" y="3323379"/>
                    <a:ext cx="501341" cy="440492"/>
                  </a:xfrm>
                  <a:prstGeom prst="hexagon">
                    <a:avLst/>
                  </a:prstGeom>
                  <a:solidFill>
                    <a:schemeClr val="accent4">
                      <a:lumMod val="40000"/>
                      <a:lumOff val="60000"/>
                    </a:schemeClr>
                  </a:solidFill>
                  <a:ln w="12700">
                    <a:solidFill>
                      <a:schemeClr val="accent2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614" name="Hexagon 613"/>
                  <p:cNvSpPr/>
                  <p:nvPr/>
                </p:nvSpPr>
                <p:spPr>
                  <a:xfrm>
                    <a:off x="5227395" y="3091749"/>
                    <a:ext cx="501341" cy="440492"/>
                  </a:xfrm>
                  <a:prstGeom prst="hexagon">
                    <a:avLst/>
                  </a:prstGeom>
                  <a:solidFill>
                    <a:schemeClr val="accent4">
                      <a:lumMod val="40000"/>
                      <a:lumOff val="60000"/>
                    </a:schemeClr>
                  </a:solidFill>
                  <a:ln w="12700">
                    <a:solidFill>
                      <a:schemeClr val="accent2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615" name="Hexagon 614"/>
                  <p:cNvSpPr/>
                  <p:nvPr/>
                </p:nvSpPr>
                <p:spPr>
                  <a:xfrm>
                    <a:off x="5640145" y="2860531"/>
                    <a:ext cx="501341" cy="440492"/>
                  </a:xfrm>
                  <a:prstGeom prst="hexagon">
                    <a:avLst/>
                  </a:prstGeom>
                  <a:solidFill>
                    <a:schemeClr val="accent4">
                      <a:lumMod val="40000"/>
                      <a:lumOff val="60000"/>
                    </a:schemeClr>
                  </a:solidFill>
                  <a:ln w="12700">
                    <a:solidFill>
                      <a:schemeClr val="accent2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</p:grpSp>
            <p:grpSp>
              <p:nvGrpSpPr>
                <p:cNvPr id="562" name="Group 561"/>
                <p:cNvGrpSpPr/>
                <p:nvPr/>
              </p:nvGrpSpPr>
              <p:grpSpPr>
                <a:xfrm>
                  <a:off x="6260049" y="5067386"/>
                  <a:ext cx="1325650" cy="1366600"/>
                  <a:chOff x="5227395" y="2860531"/>
                  <a:chExt cx="1325650" cy="1366600"/>
                </a:xfrm>
              </p:grpSpPr>
              <p:sp>
                <p:nvSpPr>
                  <p:cNvPr id="603" name="Hexagon 602"/>
                  <p:cNvSpPr/>
                  <p:nvPr/>
                </p:nvSpPr>
                <p:spPr>
                  <a:xfrm>
                    <a:off x="6050514" y="3093718"/>
                    <a:ext cx="501341" cy="440492"/>
                  </a:xfrm>
                  <a:prstGeom prst="hexagon">
                    <a:avLst/>
                  </a:prstGeom>
                  <a:solidFill>
                    <a:schemeClr val="accent4">
                      <a:lumMod val="40000"/>
                      <a:lumOff val="60000"/>
                    </a:schemeClr>
                  </a:solidFill>
                  <a:ln w="12700">
                    <a:solidFill>
                      <a:schemeClr val="accent2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604" name="Hexagon 603"/>
                  <p:cNvSpPr/>
                  <p:nvPr/>
                </p:nvSpPr>
                <p:spPr>
                  <a:xfrm>
                    <a:off x="5641335" y="3786639"/>
                    <a:ext cx="501341" cy="440492"/>
                  </a:xfrm>
                  <a:prstGeom prst="hexagon">
                    <a:avLst/>
                  </a:prstGeom>
                  <a:solidFill>
                    <a:schemeClr val="accent4">
                      <a:lumMod val="40000"/>
                      <a:lumOff val="60000"/>
                    </a:schemeClr>
                  </a:solidFill>
                  <a:ln w="12700">
                    <a:solidFill>
                      <a:schemeClr val="accent2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605" name="Hexagon 604"/>
                  <p:cNvSpPr/>
                  <p:nvPr/>
                </p:nvSpPr>
                <p:spPr>
                  <a:xfrm>
                    <a:off x="5638954" y="3323379"/>
                    <a:ext cx="501341" cy="440492"/>
                  </a:xfrm>
                  <a:prstGeom prst="hexagon">
                    <a:avLst/>
                  </a:prstGeom>
                  <a:solidFill>
                    <a:schemeClr val="accent4">
                      <a:lumMod val="40000"/>
                      <a:lumOff val="60000"/>
                    </a:schemeClr>
                  </a:solidFill>
                  <a:ln w="12700">
                    <a:solidFill>
                      <a:schemeClr val="accent2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606" name="Hexagon 605"/>
                  <p:cNvSpPr/>
                  <p:nvPr/>
                </p:nvSpPr>
                <p:spPr>
                  <a:xfrm>
                    <a:off x="6051704" y="3555421"/>
                    <a:ext cx="501341" cy="440492"/>
                  </a:xfrm>
                  <a:prstGeom prst="hexagon">
                    <a:avLst/>
                  </a:prstGeom>
                  <a:solidFill>
                    <a:schemeClr val="accent4">
                      <a:lumMod val="40000"/>
                      <a:lumOff val="60000"/>
                    </a:schemeClr>
                  </a:solidFill>
                  <a:ln w="12700">
                    <a:solidFill>
                      <a:schemeClr val="accent2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607" name="Hexagon 606"/>
                  <p:cNvSpPr/>
                  <p:nvPr/>
                </p:nvSpPr>
                <p:spPr>
                  <a:xfrm>
                    <a:off x="5227395" y="3091749"/>
                    <a:ext cx="501341" cy="440492"/>
                  </a:xfrm>
                  <a:prstGeom prst="hexagon">
                    <a:avLst/>
                  </a:prstGeom>
                  <a:solidFill>
                    <a:schemeClr val="accent4">
                      <a:lumMod val="40000"/>
                      <a:lumOff val="60000"/>
                    </a:schemeClr>
                  </a:solidFill>
                  <a:ln w="12700">
                    <a:solidFill>
                      <a:schemeClr val="accent2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608" name="Hexagon 607"/>
                  <p:cNvSpPr/>
                  <p:nvPr/>
                </p:nvSpPr>
                <p:spPr>
                  <a:xfrm>
                    <a:off x="5640145" y="2860531"/>
                    <a:ext cx="501341" cy="440492"/>
                  </a:xfrm>
                  <a:prstGeom prst="hexagon">
                    <a:avLst/>
                  </a:prstGeom>
                  <a:solidFill>
                    <a:schemeClr val="accent4">
                      <a:lumMod val="40000"/>
                      <a:lumOff val="60000"/>
                    </a:schemeClr>
                  </a:solidFill>
                  <a:ln w="12700">
                    <a:solidFill>
                      <a:schemeClr val="accent2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609" name="Hexagon 608"/>
                  <p:cNvSpPr/>
                  <p:nvPr/>
                </p:nvSpPr>
                <p:spPr>
                  <a:xfrm>
                    <a:off x="5229776" y="3557802"/>
                    <a:ext cx="501341" cy="440492"/>
                  </a:xfrm>
                  <a:prstGeom prst="hexagon">
                    <a:avLst/>
                  </a:prstGeom>
                  <a:solidFill>
                    <a:schemeClr val="accent4">
                      <a:lumMod val="40000"/>
                      <a:lumOff val="60000"/>
                    </a:schemeClr>
                  </a:solidFill>
                  <a:ln w="12700">
                    <a:solidFill>
                      <a:schemeClr val="accent2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</p:grpSp>
            <p:grpSp>
              <p:nvGrpSpPr>
                <p:cNvPr id="563" name="Group 562"/>
                <p:cNvGrpSpPr/>
                <p:nvPr/>
              </p:nvGrpSpPr>
              <p:grpSpPr>
                <a:xfrm>
                  <a:off x="5024395" y="4836168"/>
                  <a:ext cx="1325650" cy="1366600"/>
                  <a:chOff x="5227395" y="2860531"/>
                  <a:chExt cx="1325650" cy="1366600"/>
                </a:xfrm>
              </p:grpSpPr>
              <p:sp>
                <p:nvSpPr>
                  <p:cNvPr id="596" name="Hexagon 595"/>
                  <p:cNvSpPr/>
                  <p:nvPr/>
                </p:nvSpPr>
                <p:spPr>
                  <a:xfrm>
                    <a:off x="6050514" y="3093718"/>
                    <a:ext cx="501341" cy="440492"/>
                  </a:xfrm>
                  <a:prstGeom prst="hexagon">
                    <a:avLst/>
                  </a:prstGeom>
                  <a:solidFill>
                    <a:schemeClr val="bg1">
                      <a:lumMod val="95000"/>
                    </a:schemeClr>
                  </a:solidFill>
                  <a:ln w="12700">
                    <a:solidFill>
                      <a:schemeClr val="accent2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597" name="Hexagon 596"/>
                  <p:cNvSpPr/>
                  <p:nvPr/>
                </p:nvSpPr>
                <p:spPr>
                  <a:xfrm>
                    <a:off x="5641335" y="3786639"/>
                    <a:ext cx="501341" cy="440492"/>
                  </a:xfrm>
                  <a:prstGeom prst="hexagon">
                    <a:avLst/>
                  </a:prstGeom>
                  <a:solidFill>
                    <a:schemeClr val="accent4">
                      <a:lumMod val="40000"/>
                      <a:lumOff val="60000"/>
                    </a:schemeClr>
                  </a:solidFill>
                  <a:ln w="12700">
                    <a:solidFill>
                      <a:schemeClr val="accent2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598" name="Hexagon 597"/>
                  <p:cNvSpPr/>
                  <p:nvPr/>
                </p:nvSpPr>
                <p:spPr>
                  <a:xfrm>
                    <a:off x="5638954" y="3323379"/>
                    <a:ext cx="501341" cy="440492"/>
                  </a:xfrm>
                  <a:prstGeom prst="hexagon">
                    <a:avLst/>
                  </a:prstGeom>
                  <a:solidFill>
                    <a:schemeClr val="accent4">
                      <a:lumMod val="40000"/>
                      <a:lumOff val="60000"/>
                    </a:schemeClr>
                  </a:solidFill>
                  <a:ln w="12700">
                    <a:solidFill>
                      <a:schemeClr val="accent2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599" name="Hexagon 598"/>
                  <p:cNvSpPr/>
                  <p:nvPr/>
                </p:nvSpPr>
                <p:spPr>
                  <a:xfrm>
                    <a:off x="6051704" y="3555421"/>
                    <a:ext cx="501341" cy="440492"/>
                  </a:xfrm>
                  <a:prstGeom prst="hexagon">
                    <a:avLst/>
                  </a:prstGeom>
                  <a:solidFill>
                    <a:schemeClr val="accent4">
                      <a:lumMod val="40000"/>
                      <a:lumOff val="60000"/>
                    </a:schemeClr>
                  </a:solidFill>
                  <a:ln w="12700">
                    <a:solidFill>
                      <a:schemeClr val="accent2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600" name="Hexagon 599"/>
                  <p:cNvSpPr/>
                  <p:nvPr/>
                </p:nvSpPr>
                <p:spPr>
                  <a:xfrm>
                    <a:off x="5227395" y="3091749"/>
                    <a:ext cx="501341" cy="440492"/>
                  </a:xfrm>
                  <a:prstGeom prst="hexagon">
                    <a:avLst/>
                  </a:prstGeom>
                  <a:solidFill>
                    <a:schemeClr val="accent4">
                      <a:lumMod val="40000"/>
                      <a:lumOff val="60000"/>
                    </a:schemeClr>
                  </a:solidFill>
                  <a:ln w="12700">
                    <a:solidFill>
                      <a:schemeClr val="accent2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601" name="Hexagon 600"/>
                  <p:cNvSpPr/>
                  <p:nvPr/>
                </p:nvSpPr>
                <p:spPr>
                  <a:xfrm>
                    <a:off x="5640145" y="2860531"/>
                    <a:ext cx="501341" cy="440492"/>
                  </a:xfrm>
                  <a:prstGeom prst="hexagon">
                    <a:avLst/>
                  </a:prstGeom>
                  <a:solidFill>
                    <a:schemeClr val="bg1">
                      <a:lumMod val="95000"/>
                    </a:schemeClr>
                  </a:solidFill>
                  <a:ln w="12700">
                    <a:solidFill>
                      <a:schemeClr val="accent2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602" name="Hexagon 601"/>
                  <p:cNvSpPr/>
                  <p:nvPr/>
                </p:nvSpPr>
                <p:spPr>
                  <a:xfrm>
                    <a:off x="5229776" y="3557802"/>
                    <a:ext cx="501341" cy="440492"/>
                  </a:xfrm>
                  <a:prstGeom prst="hexagon">
                    <a:avLst/>
                  </a:prstGeom>
                  <a:solidFill>
                    <a:schemeClr val="accent4">
                      <a:lumMod val="40000"/>
                      <a:lumOff val="60000"/>
                    </a:schemeClr>
                  </a:solidFill>
                  <a:ln w="12700">
                    <a:solidFill>
                      <a:schemeClr val="accent2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</p:grpSp>
            <p:grpSp>
              <p:nvGrpSpPr>
                <p:cNvPr id="566" name="Group 565"/>
                <p:cNvGrpSpPr/>
                <p:nvPr/>
              </p:nvGrpSpPr>
              <p:grpSpPr>
                <a:xfrm>
                  <a:off x="4203525" y="5761696"/>
                  <a:ext cx="1325650" cy="1137763"/>
                  <a:chOff x="5227395" y="2860531"/>
                  <a:chExt cx="1325650" cy="1137763"/>
                </a:xfrm>
              </p:grpSpPr>
              <p:sp>
                <p:nvSpPr>
                  <p:cNvPr id="575" name="Hexagon 574"/>
                  <p:cNvSpPr/>
                  <p:nvPr/>
                </p:nvSpPr>
                <p:spPr>
                  <a:xfrm>
                    <a:off x="6050514" y="3093718"/>
                    <a:ext cx="501341" cy="440492"/>
                  </a:xfrm>
                  <a:prstGeom prst="hexagon">
                    <a:avLst/>
                  </a:prstGeom>
                  <a:solidFill>
                    <a:schemeClr val="accent4">
                      <a:lumMod val="40000"/>
                      <a:lumOff val="60000"/>
                    </a:schemeClr>
                  </a:solidFill>
                  <a:ln w="12700">
                    <a:solidFill>
                      <a:schemeClr val="accent2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577" name="Hexagon 576"/>
                  <p:cNvSpPr/>
                  <p:nvPr/>
                </p:nvSpPr>
                <p:spPr>
                  <a:xfrm>
                    <a:off x="5638954" y="3323379"/>
                    <a:ext cx="501341" cy="440492"/>
                  </a:xfrm>
                  <a:prstGeom prst="hexagon">
                    <a:avLst/>
                  </a:prstGeom>
                  <a:solidFill>
                    <a:schemeClr val="accent4">
                      <a:lumMod val="40000"/>
                      <a:lumOff val="60000"/>
                    </a:schemeClr>
                  </a:solidFill>
                  <a:ln w="12700">
                    <a:solidFill>
                      <a:schemeClr val="accent2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578" name="Hexagon 577"/>
                  <p:cNvSpPr/>
                  <p:nvPr/>
                </p:nvSpPr>
                <p:spPr>
                  <a:xfrm>
                    <a:off x="6051704" y="3555421"/>
                    <a:ext cx="501341" cy="440492"/>
                  </a:xfrm>
                  <a:prstGeom prst="hexagon">
                    <a:avLst/>
                  </a:prstGeom>
                  <a:solidFill>
                    <a:schemeClr val="accent4">
                      <a:lumMod val="40000"/>
                      <a:lumOff val="60000"/>
                    </a:schemeClr>
                  </a:solidFill>
                  <a:ln w="12700">
                    <a:solidFill>
                      <a:schemeClr val="accent2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579" name="Hexagon 578"/>
                  <p:cNvSpPr/>
                  <p:nvPr/>
                </p:nvSpPr>
                <p:spPr>
                  <a:xfrm>
                    <a:off x="5227395" y="3091749"/>
                    <a:ext cx="501341" cy="440492"/>
                  </a:xfrm>
                  <a:prstGeom prst="hexagon">
                    <a:avLst/>
                  </a:prstGeom>
                  <a:solidFill>
                    <a:schemeClr val="accent4">
                      <a:lumMod val="40000"/>
                      <a:lumOff val="60000"/>
                    </a:schemeClr>
                  </a:solidFill>
                  <a:ln w="12700">
                    <a:solidFill>
                      <a:schemeClr val="accent2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580" name="Hexagon 579"/>
                  <p:cNvSpPr/>
                  <p:nvPr/>
                </p:nvSpPr>
                <p:spPr>
                  <a:xfrm>
                    <a:off x="5640145" y="2860531"/>
                    <a:ext cx="501341" cy="440492"/>
                  </a:xfrm>
                  <a:prstGeom prst="hexagon">
                    <a:avLst/>
                  </a:prstGeom>
                  <a:solidFill>
                    <a:schemeClr val="accent4">
                      <a:lumMod val="40000"/>
                      <a:lumOff val="60000"/>
                    </a:schemeClr>
                  </a:solidFill>
                  <a:ln w="12700">
                    <a:solidFill>
                      <a:schemeClr val="accent2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581" name="Hexagon 580"/>
                  <p:cNvSpPr/>
                  <p:nvPr/>
                </p:nvSpPr>
                <p:spPr>
                  <a:xfrm>
                    <a:off x="5229776" y="3557802"/>
                    <a:ext cx="501341" cy="440492"/>
                  </a:xfrm>
                  <a:prstGeom prst="hexagon">
                    <a:avLst/>
                  </a:prstGeom>
                  <a:solidFill>
                    <a:schemeClr val="accent4">
                      <a:lumMod val="40000"/>
                      <a:lumOff val="60000"/>
                    </a:schemeClr>
                  </a:solidFill>
                  <a:ln w="12700">
                    <a:solidFill>
                      <a:schemeClr val="accent2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</p:grpSp>
            <p:grpSp>
              <p:nvGrpSpPr>
                <p:cNvPr id="567" name="Group 566"/>
                <p:cNvGrpSpPr/>
                <p:nvPr/>
              </p:nvGrpSpPr>
              <p:grpSpPr>
                <a:xfrm>
                  <a:off x="6674688" y="6225222"/>
                  <a:ext cx="1324460" cy="673679"/>
                  <a:chOff x="5227395" y="2860531"/>
                  <a:chExt cx="1324460" cy="673679"/>
                </a:xfrm>
              </p:grpSpPr>
              <p:sp>
                <p:nvSpPr>
                  <p:cNvPr id="568" name="Hexagon 567"/>
                  <p:cNvSpPr/>
                  <p:nvPr/>
                </p:nvSpPr>
                <p:spPr>
                  <a:xfrm>
                    <a:off x="6050514" y="3093718"/>
                    <a:ext cx="501341" cy="440492"/>
                  </a:xfrm>
                  <a:prstGeom prst="hexagon">
                    <a:avLst/>
                  </a:prstGeom>
                  <a:solidFill>
                    <a:schemeClr val="accent4">
                      <a:lumMod val="40000"/>
                      <a:lumOff val="60000"/>
                    </a:schemeClr>
                  </a:solidFill>
                  <a:ln w="12700">
                    <a:solidFill>
                      <a:schemeClr val="accent2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572" name="Hexagon 571"/>
                  <p:cNvSpPr/>
                  <p:nvPr/>
                </p:nvSpPr>
                <p:spPr>
                  <a:xfrm>
                    <a:off x="5227395" y="3091749"/>
                    <a:ext cx="501341" cy="440492"/>
                  </a:xfrm>
                  <a:prstGeom prst="hexagon">
                    <a:avLst/>
                  </a:prstGeom>
                  <a:solidFill>
                    <a:schemeClr val="accent4">
                      <a:lumMod val="40000"/>
                      <a:lumOff val="60000"/>
                    </a:schemeClr>
                  </a:solidFill>
                  <a:ln w="12700">
                    <a:solidFill>
                      <a:schemeClr val="accent2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573" name="Hexagon 572"/>
                  <p:cNvSpPr/>
                  <p:nvPr/>
                </p:nvSpPr>
                <p:spPr>
                  <a:xfrm>
                    <a:off x="5640145" y="2860531"/>
                    <a:ext cx="501341" cy="440492"/>
                  </a:xfrm>
                  <a:prstGeom prst="hexagon">
                    <a:avLst/>
                  </a:prstGeom>
                  <a:solidFill>
                    <a:schemeClr val="accent4">
                      <a:lumMod val="40000"/>
                      <a:lumOff val="60000"/>
                    </a:schemeClr>
                  </a:solidFill>
                  <a:ln w="12700">
                    <a:solidFill>
                      <a:schemeClr val="accent2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</p:grpSp>
          </p:grpSp>
          <p:grpSp>
            <p:nvGrpSpPr>
              <p:cNvPr id="618" name="Group 617"/>
              <p:cNvGrpSpPr/>
              <p:nvPr/>
            </p:nvGrpSpPr>
            <p:grpSpPr>
              <a:xfrm>
                <a:off x="821410" y="3016639"/>
                <a:ext cx="1325650" cy="1366600"/>
                <a:chOff x="5227395" y="2860531"/>
                <a:chExt cx="1325650" cy="1366600"/>
              </a:xfrm>
            </p:grpSpPr>
            <p:sp>
              <p:nvSpPr>
                <p:cNvPr id="619" name="Hexagon 618"/>
                <p:cNvSpPr/>
                <p:nvPr/>
              </p:nvSpPr>
              <p:spPr>
                <a:xfrm>
                  <a:off x="6050514" y="3093718"/>
                  <a:ext cx="501341" cy="440492"/>
                </a:xfrm>
                <a:prstGeom prst="hexagon">
                  <a:avLst/>
                </a:prstGeom>
                <a:solidFill>
                  <a:schemeClr val="accent4">
                    <a:lumMod val="40000"/>
                    <a:lumOff val="60000"/>
                  </a:schemeClr>
                </a:solidFill>
                <a:ln w="12700"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620" name="Hexagon 619"/>
                <p:cNvSpPr/>
                <p:nvPr/>
              </p:nvSpPr>
              <p:spPr>
                <a:xfrm>
                  <a:off x="5641335" y="3786639"/>
                  <a:ext cx="501341" cy="440492"/>
                </a:xfrm>
                <a:prstGeom prst="hexagon">
                  <a:avLst/>
                </a:prstGeom>
                <a:solidFill>
                  <a:schemeClr val="accent4">
                    <a:lumMod val="40000"/>
                    <a:lumOff val="60000"/>
                  </a:schemeClr>
                </a:solidFill>
                <a:ln w="12700"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621" name="Hexagon 620"/>
                <p:cNvSpPr/>
                <p:nvPr/>
              </p:nvSpPr>
              <p:spPr>
                <a:xfrm>
                  <a:off x="5638954" y="3323379"/>
                  <a:ext cx="501341" cy="440492"/>
                </a:xfrm>
                <a:prstGeom prst="hexagon">
                  <a:avLst/>
                </a:prstGeom>
                <a:solidFill>
                  <a:schemeClr val="accent4">
                    <a:lumMod val="40000"/>
                    <a:lumOff val="60000"/>
                  </a:schemeClr>
                </a:solidFill>
                <a:ln w="12700"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622" name="Hexagon 621"/>
                <p:cNvSpPr/>
                <p:nvPr/>
              </p:nvSpPr>
              <p:spPr>
                <a:xfrm>
                  <a:off x="6051704" y="3555421"/>
                  <a:ext cx="501341" cy="440492"/>
                </a:xfrm>
                <a:prstGeom prst="hexagon">
                  <a:avLst/>
                </a:prstGeom>
                <a:solidFill>
                  <a:schemeClr val="accent4">
                    <a:lumMod val="40000"/>
                    <a:lumOff val="60000"/>
                  </a:schemeClr>
                </a:solidFill>
                <a:ln w="12700"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623" name="Hexagon 622"/>
                <p:cNvSpPr/>
                <p:nvPr/>
              </p:nvSpPr>
              <p:spPr>
                <a:xfrm>
                  <a:off x="5227395" y="3091749"/>
                  <a:ext cx="501341" cy="440492"/>
                </a:xfrm>
                <a:prstGeom prst="hexagon">
                  <a:avLst/>
                </a:prstGeom>
                <a:solidFill>
                  <a:schemeClr val="accent4">
                    <a:lumMod val="40000"/>
                    <a:lumOff val="60000"/>
                  </a:schemeClr>
                </a:solidFill>
                <a:ln w="12700"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624" name="Hexagon 623"/>
                <p:cNvSpPr/>
                <p:nvPr/>
              </p:nvSpPr>
              <p:spPr>
                <a:xfrm>
                  <a:off x="5640145" y="2860531"/>
                  <a:ext cx="501341" cy="440492"/>
                </a:xfrm>
                <a:prstGeom prst="hexagon">
                  <a:avLst/>
                </a:prstGeom>
                <a:solidFill>
                  <a:schemeClr val="accent4">
                    <a:lumMod val="40000"/>
                    <a:lumOff val="60000"/>
                  </a:schemeClr>
                </a:solidFill>
                <a:ln w="12700"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625" name="Hexagon 624"/>
                <p:cNvSpPr/>
                <p:nvPr/>
              </p:nvSpPr>
              <p:spPr>
                <a:xfrm>
                  <a:off x="5229776" y="3557802"/>
                  <a:ext cx="501341" cy="440492"/>
                </a:xfrm>
                <a:prstGeom prst="hexagon">
                  <a:avLst/>
                </a:prstGeom>
                <a:solidFill>
                  <a:schemeClr val="accent4">
                    <a:lumMod val="40000"/>
                    <a:lumOff val="60000"/>
                  </a:schemeClr>
                </a:solidFill>
                <a:ln w="12700"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  <p:grpSp>
            <p:nvGrpSpPr>
              <p:cNvPr id="626" name="Group 625"/>
              <p:cNvGrpSpPr/>
              <p:nvPr/>
            </p:nvGrpSpPr>
            <p:grpSpPr>
              <a:xfrm>
                <a:off x="10298426" y="465001"/>
                <a:ext cx="915281" cy="1366600"/>
                <a:chOff x="5227395" y="2860531"/>
                <a:chExt cx="915281" cy="1366600"/>
              </a:xfrm>
            </p:grpSpPr>
            <p:sp>
              <p:nvSpPr>
                <p:cNvPr id="628" name="Hexagon 627"/>
                <p:cNvSpPr/>
                <p:nvPr/>
              </p:nvSpPr>
              <p:spPr>
                <a:xfrm>
                  <a:off x="5641335" y="3786639"/>
                  <a:ext cx="501341" cy="440492"/>
                </a:xfrm>
                <a:prstGeom prst="hexagon">
                  <a:avLst/>
                </a:prstGeom>
                <a:solidFill>
                  <a:schemeClr val="accent4">
                    <a:lumMod val="40000"/>
                    <a:lumOff val="60000"/>
                  </a:schemeClr>
                </a:solidFill>
                <a:ln w="12700"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629" name="Hexagon 628"/>
                <p:cNvSpPr/>
                <p:nvPr/>
              </p:nvSpPr>
              <p:spPr>
                <a:xfrm>
                  <a:off x="5638954" y="3323379"/>
                  <a:ext cx="501341" cy="440492"/>
                </a:xfrm>
                <a:prstGeom prst="hexagon">
                  <a:avLst/>
                </a:prstGeom>
                <a:solidFill>
                  <a:schemeClr val="accent4">
                    <a:lumMod val="40000"/>
                    <a:lumOff val="60000"/>
                  </a:schemeClr>
                </a:solidFill>
                <a:ln w="12700"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631" name="Hexagon 630"/>
                <p:cNvSpPr/>
                <p:nvPr/>
              </p:nvSpPr>
              <p:spPr>
                <a:xfrm>
                  <a:off x="5227395" y="3091749"/>
                  <a:ext cx="501341" cy="440492"/>
                </a:xfrm>
                <a:prstGeom prst="hexagon">
                  <a:avLst/>
                </a:prstGeom>
                <a:solidFill>
                  <a:schemeClr val="accent4">
                    <a:lumMod val="40000"/>
                    <a:lumOff val="60000"/>
                  </a:schemeClr>
                </a:solidFill>
                <a:ln w="12700"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632" name="Hexagon 631"/>
                <p:cNvSpPr/>
                <p:nvPr/>
              </p:nvSpPr>
              <p:spPr>
                <a:xfrm>
                  <a:off x="5640145" y="2860531"/>
                  <a:ext cx="501341" cy="440492"/>
                </a:xfrm>
                <a:prstGeom prst="hexagon">
                  <a:avLst/>
                </a:prstGeom>
                <a:solidFill>
                  <a:schemeClr val="accent4">
                    <a:lumMod val="40000"/>
                    <a:lumOff val="60000"/>
                  </a:schemeClr>
                </a:solidFill>
                <a:ln w="12700"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633" name="Hexagon 632"/>
                <p:cNvSpPr/>
                <p:nvPr/>
              </p:nvSpPr>
              <p:spPr>
                <a:xfrm>
                  <a:off x="5229776" y="3557802"/>
                  <a:ext cx="501341" cy="440492"/>
                </a:xfrm>
                <a:prstGeom prst="hexagon">
                  <a:avLst/>
                </a:prstGeom>
                <a:solidFill>
                  <a:schemeClr val="accent4">
                    <a:lumMod val="40000"/>
                    <a:lumOff val="60000"/>
                  </a:schemeClr>
                </a:solidFill>
                <a:ln w="12700"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  <p:grpSp>
            <p:nvGrpSpPr>
              <p:cNvPr id="635" name="Group 634"/>
              <p:cNvGrpSpPr/>
              <p:nvPr/>
            </p:nvGrpSpPr>
            <p:grpSpPr>
              <a:xfrm>
                <a:off x="9887113" y="2547607"/>
                <a:ext cx="1325650" cy="1366600"/>
                <a:chOff x="5227395" y="2860531"/>
                <a:chExt cx="1325650" cy="1366600"/>
              </a:xfrm>
            </p:grpSpPr>
            <p:sp>
              <p:nvSpPr>
                <p:cNvPr id="636" name="Hexagon 635"/>
                <p:cNvSpPr/>
                <p:nvPr/>
              </p:nvSpPr>
              <p:spPr>
                <a:xfrm>
                  <a:off x="6050514" y="3093718"/>
                  <a:ext cx="501341" cy="440492"/>
                </a:xfrm>
                <a:prstGeom prst="hexagon">
                  <a:avLst/>
                </a:prstGeom>
                <a:solidFill>
                  <a:schemeClr val="accent4">
                    <a:lumMod val="40000"/>
                    <a:lumOff val="60000"/>
                  </a:schemeClr>
                </a:solidFill>
                <a:ln w="12700"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637" name="Hexagon 636"/>
                <p:cNvSpPr/>
                <p:nvPr/>
              </p:nvSpPr>
              <p:spPr>
                <a:xfrm>
                  <a:off x="5641335" y="3786639"/>
                  <a:ext cx="501341" cy="440492"/>
                </a:xfrm>
                <a:prstGeom prst="hexagon">
                  <a:avLst/>
                </a:prstGeom>
                <a:solidFill>
                  <a:schemeClr val="accent4">
                    <a:lumMod val="40000"/>
                    <a:lumOff val="60000"/>
                  </a:schemeClr>
                </a:solidFill>
                <a:ln w="12700"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638" name="Hexagon 637"/>
                <p:cNvSpPr/>
                <p:nvPr/>
              </p:nvSpPr>
              <p:spPr>
                <a:xfrm>
                  <a:off x="5638954" y="3323379"/>
                  <a:ext cx="501341" cy="440492"/>
                </a:xfrm>
                <a:prstGeom prst="hexagon">
                  <a:avLst/>
                </a:prstGeom>
                <a:solidFill>
                  <a:schemeClr val="accent4">
                    <a:lumMod val="40000"/>
                    <a:lumOff val="60000"/>
                  </a:schemeClr>
                </a:solidFill>
                <a:ln w="12700"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639" name="Hexagon 638"/>
                <p:cNvSpPr/>
                <p:nvPr/>
              </p:nvSpPr>
              <p:spPr>
                <a:xfrm>
                  <a:off x="6051704" y="3555421"/>
                  <a:ext cx="501341" cy="440492"/>
                </a:xfrm>
                <a:prstGeom prst="hexagon">
                  <a:avLst/>
                </a:prstGeom>
                <a:solidFill>
                  <a:schemeClr val="accent4">
                    <a:lumMod val="40000"/>
                    <a:lumOff val="60000"/>
                  </a:schemeClr>
                </a:solidFill>
                <a:ln w="12700"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640" name="Hexagon 639"/>
                <p:cNvSpPr/>
                <p:nvPr/>
              </p:nvSpPr>
              <p:spPr>
                <a:xfrm>
                  <a:off x="5227395" y="3091749"/>
                  <a:ext cx="501341" cy="440492"/>
                </a:xfrm>
                <a:prstGeom prst="hexagon">
                  <a:avLst/>
                </a:prstGeom>
                <a:solidFill>
                  <a:schemeClr val="accent4">
                    <a:lumMod val="40000"/>
                    <a:lumOff val="60000"/>
                  </a:schemeClr>
                </a:solidFill>
                <a:ln w="12700"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641" name="Hexagon 640"/>
                <p:cNvSpPr/>
                <p:nvPr/>
              </p:nvSpPr>
              <p:spPr>
                <a:xfrm>
                  <a:off x="5640145" y="2860531"/>
                  <a:ext cx="501341" cy="440492"/>
                </a:xfrm>
                <a:prstGeom prst="hexagon">
                  <a:avLst/>
                </a:prstGeom>
                <a:solidFill>
                  <a:schemeClr val="accent4">
                    <a:lumMod val="40000"/>
                    <a:lumOff val="60000"/>
                  </a:schemeClr>
                </a:solidFill>
                <a:ln w="12700"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642" name="Hexagon 641"/>
                <p:cNvSpPr/>
                <p:nvPr/>
              </p:nvSpPr>
              <p:spPr>
                <a:xfrm>
                  <a:off x="5229776" y="3557802"/>
                  <a:ext cx="501341" cy="440492"/>
                </a:xfrm>
                <a:prstGeom prst="hexagon">
                  <a:avLst/>
                </a:prstGeom>
                <a:solidFill>
                  <a:schemeClr val="accent4">
                    <a:lumMod val="40000"/>
                    <a:lumOff val="60000"/>
                  </a:schemeClr>
                </a:solidFill>
                <a:ln w="12700"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  <p:grpSp>
            <p:nvGrpSpPr>
              <p:cNvPr id="643" name="Group 642"/>
              <p:cNvGrpSpPr/>
              <p:nvPr/>
            </p:nvGrpSpPr>
            <p:grpSpPr>
              <a:xfrm>
                <a:off x="10302243" y="3712828"/>
                <a:ext cx="915281" cy="1366600"/>
                <a:chOff x="5227395" y="2860531"/>
                <a:chExt cx="915281" cy="1366600"/>
              </a:xfrm>
            </p:grpSpPr>
            <p:sp>
              <p:nvSpPr>
                <p:cNvPr id="645" name="Hexagon 644"/>
                <p:cNvSpPr/>
                <p:nvPr/>
              </p:nvSpPr>
              <p:spPr>
                <a:xfrm>
                  <a:off x="5641335" y="3786639"/>
                  <a:ext cx="501341" cy="440492"/>
                </a:xfrm>
                <a:prstGeom prst="hexagon">
                  <a:avLst/>
                </a:prstGeom>
                <a:solidFill>
                  <a:schemeClr val="accent4">
                    <a:lumMod val="40000"/>
                    <a:lumOff val="60000"/>
                  </a:schemeClr>
                </a:solidFill>
                <a:ln w="12700"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646" name="Hexagon 645"/>
                <p:cNvSpPr/>
                <p:nvPr/>
              </p:nvSpPr>
              <p:spPr>
                <a:xfrm>
                  <a:off x="5638954" y="3323379"/>
                  <a:ext cx="501341" cy="440492"/>
                </a:xfrm>
                <a:prstGeom prst="hexagon">
                  <a:avLst/>
                </a:prstGeom>
                <a:solidFill>
                  <a:schemeClr val="accent4">
                    <a:lumMod val="40000"/>
                    <a:lumOff val="60000"/>
                  </a:schemeClr>
                </a:solidFill>
                <a:ln w="12700"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648" name="Hexagon 647"/>
                <p:cNvSpPr/>
                <p:nvPr/>
              </p:nvSpPr>
              <p:spPr>
                <a:xfrm>
                  <a:off x="5227395" y="3091749"/>
                  <a:ext cx="501341" cy="440492"/>
                </a:xfrm>
                <a:prstGeom prst="hexagon">
                  <a:avLst/>
                </a:prstGeom>
                <a:solidFill>
                  <a:schemeClr val="accent4">
                    <a:lumMod val="40000"/>
                    <a:lumOff val="60000"/>
                  </a:schemeClr>
                </a:solidFill>
                <a:ln w="12700"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649" name="Hexagon 648"/>
                <p:cNvSpPr/>
                <p:nvPr/>
              </p:nvSpPr>
              <p:spPr>
                <a:xfrm>
                  <a:off x="5640145" y="2860531"/>
                  <a:ext cx="501341" cy="440492"/>
                </a:xfrm>
                <a:prstGeom prst="hexagon">
                  <a:avLst/>
                </a:prstGeom>
                <a:solidFill>
                  <a:schemeClr val="accent4">
                    <a:lumMod val="40000"/>
                    <a:lumOff val="60000"/>
                  </a:schemeClr>
                </a:solidFill>
                <a:ln w="12700"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650" name="Hexagon 649"/>
                <p:cNvSpPr/>
                <p:nvPr/>
              </p:nvSpPr>
              <p:spPr>
                <a:xfrm>
                  <a:off x="5229776" y="3557802"/>
                  <a:ext cx="501341" cy="440492"/>
                </a:xfrm>
                <a:prstGeom prst="hexagon">
                  <a:avLst/>
                </a:prstGeom>
                <a:solidFill>
                  <a:schemeClr val="accent4">
                    <a:lumMod val="40000"/>
                    <a:lumOff val="60000"/>
                  </a:schemeClr>
                </a:solidFill>
                <a:ln w="12700"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  <p:grpSp>
            <p:nvGrpSpPr>
              <p:cNvPr id="651" name="Group 650"/>
              <p:cNvGrpSpPr/>
              <p:nvPr/>
            </p:nvGrpSpPr>
            <p:grpSpPr>
              <a:xfrm>
                <a:off x="9896985" y="5800388"/>
                <a:ext cx="1324460" cy="1137763"/>
                <a:chOff x="5227395" y="2860531"/>
                <a:chExt cx="1324460" cy="1137763"/>
              </a:xfrm>
            </p:grpSpPr>
            <p:sp>
              <p:nvSpPr>
                <p:cNvPr id="652" name="Hexagon 651"/>
                <p:cNvSpPr/>
                <p:nvPr/>
              </p:nvSpPr>
              <p:spPr>
                <a:xfrm>
                  <a:off x="6050514" y="3093718"/>
                  <a:ext cx="501341" cy="440492"/>
                </a:xfrm>
                <a:prstGeom prst="hexagon">
                  <a:avLst/>
                </a:prstGeom>
                <a:solidFill>
                  <a:schemeClr val="accent4">
                    <a:lumMod val="40000"/>
                    <a:lumOff val="60000"/>
                  </a:schemeClr>
                </a:solidFill>
                <a:ln w="12700"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654" name="Hexagon 653"/>
                <p:cNvSpPr/>
                <p:nvPr/>
              </p:nvSpPr>
              <p:spPr>
                <a:xfrm>
                  <a:off x="5638954" y="3323379"/>
                  <a:ext cx="501341" cy="440492"/>
                </a:xfrm>
                <a:prstGeom prst="hexagon">
                  <a:avLst/>
                </a:prstGeom>
                <a:solidFill>
                  <a:schemeClr val="accent4">
                    <a:lumMod val="40000"/>
                    <a:lumOff val="60000"/>
                  </a:schemeClr>
                </a:solidFill>
                <a:ln w="12700"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656" name="Hexagon 655"/>
                <p:cNvSpPr/>
                <p:nvPr/>
              </p:nvSpPr>
              <p:spPr>
                <a:xfrm>
                  <a:off x="5227395" y="3091749"/>
                  <a:ext cx="501341" cy="440492"/>
                </a:xfrm>
                <a:prstGeom prst="hexagon">
                  <a:avLst/>
                </a:prstGeom>
                <a:solidFill>
                  <a:schemeClr val="accent4">
                    <a:lumMod val="40000"/>
                    <a:lumOff val="60000"/>
                  </a:schemeClr>
                </a:solidFill>
                <a:ln w="12700"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657" name="Hexagon 656"/>
                <p:cNvSpPr/>
                <p:nvPr/>
              </p:nvSpPr>
              <p:spPr>
                <a:xfrm>
                  <a:off x="5640145" y="2860531"/>
                  <a:ext cx="501341" cy="440492"/>
                </a:xfrm>
                <a:prstGeom prst="hexagon">
                  <a:avLst/>
                </a:prstGeom>
                <a:solidFill>
                  <a:schemeClr val="accent4">
                    <a:lumMod val="40000"/>
                    <a:lumOff val="60000"/>
                  </a:schemeClr>
                </a:solidFill>
                <a:ln w="12700"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658" name="Hexagon 657"/>
                <p:cNvSpPr/>
                <p:nvPr/>
              </p:nvSpPr>
              <p:spPr>
                <a:xfrm>
                  <a:off x="5229776" y="3557802"/>
                  <a:ext cx="501341" cy="440492"/>
                </a:xfrm>
                <a:prstGeom prst="hexagon">
                  <a:avLst/>
                </a:prstGeom>
                <a:solidFill>
                  <a:schemeClr val="accent4">
                    <a:lumMod val="40000"/>
                    <a:lumOff val="60000"/>
                  </a:schemeClr>
                </a:solidFill>
                <a:ln w="12700"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  <p:grpSp>
            <p:nvGrpSpPr>
              <p:cNvPr id="659" name="Group 658"/>
              <p:cNvGrpSpPr/>
              <p:nvPr/>
            </p:nvGrpSpPr>
            <p:grpSpPr>
              <a:xfrm>
                <a:off x="816760" y="1857386"/>
                <a:ext cx="914091" cy="1366600"/>
                <a:chOff x="5638954" y="2860531"/>
                <a:chExt cx="914091" cy="1366600"/>
              </a:xfrm>
            </p:grpSpPr>
            <p:sp>
              <p:nvSpPr>
                <p:cNvPr id="660" name="Hexagon 659"/>
                <p:cNvSpPr/>
                <p:nvPr/>
              </p:nvSpPr>
              <p:spPr>
                <a:xfrm>
                  <a:off x="6050514" y="3093718"/>
                  <a:ext cx="501341" cy="440492"/>
                </a:xfrm>
                <a:prstGeom prst="hexagon">
                  <a:avLst/>
                </a:prstGeom>
                <a:solidFill>
                  <a:schemeClr val="accent4">
                    <a:lumMod val="40000"/>
                    <a:lumOff val="60000"/>
                  </a:schemeClr>
                </a:solidFill>
                <a:ln w="12700"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661" name="Hexagon 660"/>
                <p:cNvSpPr/>
                <p:nvPr/>
              </p:nvSpPr>
              <p:spPr>
                <a:xfrm>
                  <a:off x="5641335" y="3786639"/>
                  <a:ext cx="501341" cy="440492"/>
                </a:xfrm>
                <a:prstGeom prst="hexagon">
                  <a:avLst/>
                </a:prstGeom>
                <a:solidFill>
                  <a:schemeClr val="accent4">
                    <a:lumMod val="40000"/>
                    <a:lumOff val="60000"/>
                  </a:schemeClr>
                </a:solidFill>
                <a:ln w="12700"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662" name="Hexagon 661"/>
                <p:cNvSpPr/>
                <p:nvPr/>
              </p:nvSpPr>
              <p:spPr>
                <a:xfrm>
                  <a:off x="5638954" y="3323379"/>
                  <a:ext cx="501341" cy="440492"/>
                </a:xfrm>
                <a:prstGeom prst="hexagon">
                  <a:avLst/>
                </a:prstGeom>
                <a:solidFill>
                  <a:schemeClr val="accent4">
                    <a:lumMod val="40000"/>
                    <a:lumOff val="60000"/>
                  </a:schemeClr>
                </a:solidFill>
                <a:ln w="12700"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663" name="Hexagon 662"/>
                <p:cNvSpPr/>
                <p:nvPr/>
              </p:nvSpPr>
              <p:spPr>
                <a:xfrm>
                  <a:off x="6051704" y="3555421"/>
                  <a:ext cx="501341" cy="440492"/>
                </a:xfrm>
                <a:prstGeom prst="hexagon">
                  <a:avLst/>
                </a:prstGeom>
                <a:solidFill>
                  <a:schemeClr val="accent4">
                    <a:lumMod val="40000"/>
                    <a:lumOff val="60000"/>
                  </a:schemeClr>
                </a:solidFill>
                <a:ln w="12700"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665" name="Hexagon 664"/>
                <p:cNvSpPr/>
                <p:nvPr/>
              </p:nvSpPr>
              <p:spPr>
                <a:xfrm>
                  <a:off x="5640145" y="2860531"/>
                  <a:ext cx="501341" cy="440492"/>
                </a:xfrm>
                <a:prstGeom prst="hexagon">
                  <a:avLst/>
                </a:prstGeom>
                <a:solidFill>
                  <a:schemeClr val="accent4">
                    <a:lumMod val="40000"/>
                    <a:lumOff val="60000"/>
                  </a:schemeClr>
                </a:solidFill>
                <a:ln w="12700"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  <p:grpSp>
            <p:nvGrpSpPr>
              <p:cNvPr id="667" name="Group 666"/>
              <p:cNvGrpSpPr/>
              <p:nvPr/>
            </p:nvGrpSpPr>
            <p:grpSpPr>
              <a:xfrm>
                <a:off x="820521" y="3621"/>
                <a:ext cx="1323269" cy="1133413"/>
                <a:chOff x="5229776" y="3093718"/>
                <a:chExt cx="1323269" cy="1133413"/>
              </a:xfrm>
            </p:grpSpPr>
            <p:sp>
              <p:nvSpPr>
                <p:cNvPr id="668" name="Hexagon 667"/>
                <p:cNvSpPr/>
                <p:nvPr/>
              </p:nvSpPr>
              <p:spPr>
                <a:xfrm>
                  <a:off x="6050514" y="3093718"/>
                  <a:ext cx="501341" cy="440492"/>
                </a:xfrm>
                <a:prstGeom prst="hexagon">
                  <a:avLst/>
                </a:prstGeom>
                <a:solidFill>
                  <a:schemeClr val="accent4">
                    <a:lumMod val="40000"/>
                    <a:lumOff val="60000"/>
                  </a:schemeClr>
                </a:solidFill>
                <a:ln w="12700"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669" name="Hexagon 668"/>
                <p:cNvSpPr/>
                <p:nvPr/>
              </p:nvSpPr>
              <p:spPr>
                <a:xfrm>
                  <a:off x="5641335" y="3786639"/>
                  <a:ext cx="501341" cy="440492"/>
                </a:xfrm>
                <a:prstGeom prst="hexagon">
                  <a:avLst/>
                </a:prstGeom>
                <a:solidFill>
                  <a:schemeClr val="accent4">
                    <a:lumMod val="40000"/>
                    <a:lumOff val="60000"/>
                  </a:schemeClr>
                </a:solidFill>
                <a:ln w="12700"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670" name="Hexagon 669"/>
                <p:cNvSpPr/>
                <p:nvPr/>
              </p:nvSpPr>
              <p:spPr>
                <a:xfrm>
                  <a:off x="5638954" y="3323379"/>
                  <a:ext cx="501341" cy="440492"/>
                </a:xfrm>
                <a:prstGeom prst="hexagon">
                  <a:avLst/>
                </a:prstGeom>
                <a:solidFill>
                  <a:schemeClr val="accent4">
                    <a:lumMod val="40000"/>
                    <a:lumOff val="60000"/>
                  </a:schemeClr>
                </a:solidFill>
                <a:ln w="12700"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671" name="Hexagon 670"/>
                <p:cNvSpPr/>
                <p:nvPr/>
              </p:nvSpPr>
              <p:spPr>
                <a:xfrm>
                  <a:off x="6051704" y="3555421"/>
                  <a:ext cx="501341" cy="440492"/>
                </a:xfrm>
                <a:prstGeom prst="hexagon">
                  <a:avLst/>
                </a:prstGeom>
                <a:solidFill>
                  <a:schemeClr val="accent4">
                    <a:lumMod val="40000"/>
                    <a:lumOff val="60000"/>
                  </a:schemeClr>
                </a:solidFill>
                <a:ln w="12700"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674" name="Hexagon 673"/>
                <p:cNvSpPr/>
                <p:nvPr/>
              </p:nvSpPr>
              <p:spPr>
                <a:xfrm>
                  <a:off x="5229776" y="3557802"/>
                  <a:ext cx="501341" cy="440492"/>
                </a:xfrm>
                <a:prstGeom prst="hexagon">
                  <a:avLst/>
                </a:prstGeom>
                <a:solidFill>
                  <a:schemeClr val="accent4">
                    <a:lumMod val="40000"/>
                    <a:lumOff val="60000"/>
                  </a:schemeClr>
                </a:solidFill>
                <a:ln w="12700"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  <p:grpSp>
            <p:nvGrpSpPr>
              <p:cNvPr id="675" name="Group 674"/>
              <p:cNvGrpSpPr/>
              <p:nvPr/>
            </p:nvGrpSpPr>
            <p:grpSpPr>
              <a:xfrm>
                <a:off x="820927" y="930414"/>
                <a:ext cx="502531" cy="902195"/>
                <a:chOff x="6050514" y="3093718"/>
                <a:chExt cx="502531" cy="902195"/>
              </a:xfrm>
            </p:grpSpPr>
            <p:sp>
              <p:nvSpPr>
                <p:cNvPr id="676" name="Hexagon 675"/>
                <p:cNvSpPr/>
                <p:nvPr/>
              </p:nvSpPr>
              <p:spPr>
                <a:xfrm>
                  <a:off x="6050514" y="3093718"/>
                  <a:ext cx="501341" cy="440492"/>
                </a:xfrm>
                <a:prstGeom prst="hexagon">
                  <a:avLst/>
                </a:prstGeom>
                <a:solidFill>
                  <a:schemeClr val="accent4">
                    <a:lumMod val="40000"/>
                    <a:lumOff val="60000"/>
                  </a:schemeClr>
                </a:solidFill>
                <a:ln w="12700"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679" name="Hexagon 678"/>
                <p:cNvSpPr/>
                <p:nvPr/>
              </p:nvSpPr>
              <p:spPr>
                <a:xfrm>
                  <a:off x="6051704" y="3555421"/>
                  <a:ext cx="501341" cy="440492"/>
                </a:xfrm>
                <a:prstGeom prst="hexagon">
                  <a:avLst/>
                </a:prstGeom>
                <a:solidFill>
                  <a:schemeClr val="accent4">
                    <a:lumMod val="40000"/>
                    <a:lumOff val="60000"/>
                  </a:schemeClr>
                </a:solidFill>
                <a:ln w="12700"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  <p:grpSp>
            <p:nvGrpSpPr>
              <p:cNvPr id="683" name="Group 682"/>
              <p:cNvGrpSpPr/>
              <p:nvPr/>
            </p:nvGrpSpPr>
            <p:grpSpPr>
              <a:xfrm>
                <a:off x="833102" y="5096496"/>
                <a:ext cx="914091" cy="1366600"/>
                <a:chOff x="5638954" y="2860531"/>
                <a:chExt cx="914091" cy="1366600"/>
              </a:xfrm>
            </p:grpSpPr>
            <p:sp>
              <p:nvSpPr>
                <p:cNvPr id="684" name="Hexagon 683"/>
                <p:cNvSpPr/>
                <p:nvPr/>
              </p:nvSpPr>
              <p:spPr>
                <a:xfrm>
                  <a:off x="6050514" y="3093718"/>
                  <a:ext cx="501341" cy="440492"/>
                </a:xfrm>
                <a:prstGeom prst="hexagon">
                  <a:avLst/>
                </a:prstGeom>
                <a:solidFill>
                  <a:schemeClr val="accent4">
                    <a:lumMod val="40000"/>
                    <a:lumOff val="60000"/>
                  </a:schemeClr>
                </a:solidFill>
                <a:ln w="12700"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685" name="Hexagon 684"/>
                <p:cNvSpPr/>
                <p:nvPr/>
              </p:nvSpPr>
              <p:spPr>
                <a:xfrm>
                  <a:off x="5641335" y="3786639"/>
                  <a:ext cx="501341" cy="440492"/>
                </a:xfrm>
                <a:prstGeom prst="hexagon">
                  <a:avLst/>
                </a:prstGeom>
                <a:solidFill>
                  <a:schemeClr val="accent4">
                    <a:lumMod val="40000"/>
                    <a:lumOff val="60000"/>
                  </a:schemeClr>
                </a:solidFill>
                <a:ln w="12700"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686" name="Hexagon 685"/>
                <p:cNvSpPr/>
                <p:nvPr/>
              </p:nvSpPr>
              <p:spPr>
                <a:xfrm>
                  <a:off x="5638954" y="3323379"/>
                  <a:ext cx="501341" cy="440492"/>
                </a:xfrm>
                <a:prstGeom prst="hexagon">
                  <a:avLst/>
                </a:prstGeom>
                <a:solidFill>
                  <a:schemeClr val="accent4">
                    <a:lumMod val="40000"/>
                    <a:lumOff val="60000"/>
                  </a:schemeClr>
                </a:solidFill>
                <a:ln w="12700"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687" name="Hexagon 686"/>
                <p:cNvSpPr/>
                <p:nvPr/>
              </p:nvSpPr>
              <p:spPr>
                <a:xfrm>
                  <a:off x="6051704" y="3555421"/>
                  <a:ext cx="501341" cy="440492"/>
                </a:xfrm>
                <a:prstGeom prst="hexagon">
                  <a:avLst/>
                </a:prstGeom>
                <a:solidFill>
                  <a:schemeClr val="accent4">
                    <a:lumMod val="40000"/>
                    <a:lumOff val="60000"/>
                  </a:schemeClr>
                </a:solidFill>
                <a:ln w="12700"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689" name="Hexagon 688"/>
                <p:cNvSpPr/>
                <p:nvPr/>
              </p:nvSpPr>
              <p:spPr>
                <a:xfrm>
                  <a:off x="5640145" y="2860531"/>
                  <a:ext cx="501341" cy="440492"/>
                </a:xfrm>
                <a:prstGeom prst="hexagon">
                  <a:avLst/>
                </a:prstGeom>
                <a:solidFill>
                  <a:schemeClr val="accent4">
                    <a:lumMod val="40000"/>
                    <a:lumOff val="60000"/>
                  </a:schemeClr>
                </a:solidFill>
                <a:ln w="12700"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  <p:grpSp>
            <p:nvGrpSpPr>
              <p:cNvPr id="691" name="Group 690"/>
              <p:cNvGrpSpPr/>
              <p:nvPr/>
            </p:nvGrpSpPr>
            <p:grpSpPr>
              <a:xfrm>
                <a:off x="826169" y="4175516"/>
                <a:ext cx="502531" cy="902195"/>
                <a:chOff x="6050514" y="3093718"/>
                <a:chExt cx="502531" cy="902195"/>
              </a:xfrm>
            </p:grpSpPr>
            <p:sp>
              <p:nvSpPr>
                <p:cNvPr id="692" name="Hexagon 691"/>
                <p:cNvSpPr/>
                <p:nvPr/>
              </p:nvSpPr>
              <p:spPr>
                <a:xfrm>
                  <a:off x="6050514" y="3093718"/>
                  <a:ext cx="501341" cy="440492"/>
                </a:xfrm>
                <a:prstGeom prst="hexagon">
                  <a:avLst/>
                </a:prstGeom>
                <a:solidFill>
                  <a:schemeClr val="accent4">
                    <a:lumMod val="40000"/>
                    <a:lumOff val="60000"/>
                  </a:schemeClr>
                </a:solidFill>
                <a:ln w="12700"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695" name="Hexagon 694"/>
                <p:cNvSpPr/>
                <p:nvPr/>
              </p:nvSpPr>
              <p:spPr>
                <a:xfrm>
                  <a:off x="6051704" y="3555421"/>
                  <a:ext cx="501341" cy="440492"/>
                </a:xfrm>
                <a:prstGeom prst="hexagon">
                  <a:avLst/>
                </a:prstGeom>
                <a:solidFill>
                  <a:schemeClr val="accent4">
                    <a:lumMod val="40000"/>
                    <a:lumOff val="60000"/>
                  </a:schemeClr>
                </a:solidFill>
                <a:ln w="12700"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  <p:grpSp>
            <p:nvGrpSpPr>
              <p:cNvPr id="699" name="Group 698"/>
              <p:cNvGrpSpPr/>
              <p:nvPr/>
            </p:nvGrpSpPr>
            <p:grpSpPr>
              <a:xfrm>
                <a:off x="10712366" y="1854800"/>
                <a:ext cx="503722" cy="906545"/>
                <a:chOff x="5227395" y="3091749"/>
                <a:chExt cx="503722" cy="906545"/>
              </a:xfrm>
            </p:grpSpPr>
            <p:sp>
              <p:nvSpPr>
                <p:cNvPr id="704" name="Hexagon 703"/>
                <p:cNvSpPr/>
                <p:nvPr/>
              </p:nvSpPr>
              <p:spPr>
                <a:xfrm>
                  <a:off x="5227395" y="3091749"/>
                  <a:ext cx="501341" cy="440492"/>
                </a:xfrm>
                <a:prstGeom prst="hexagon">
                  <a:avLst/>
                </a:prstGeom>
                <a:solidFill>
                  <a:schemeClr val="accent4">
                    <a:lumMod val="40000"/>
                    <a:lumOff val="60000"/>
                  </a:schemeClr>
                </a:solidFill>
                <a:ln w="12700"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706" name="Hexagon 705"/>
                <p:cNvSpPr/>
                <p:nvPr/>
              </p:nvSpPr>
              <p:spPr>
                <a:xfrm>
                  <a:off x="5229776" y="3557802"/>
                  <a:ext cx="501341" cy="440492"/>
                </a:xfrm>
                <a:prstGeom prst="hexagon">
                  <a:avLst/>
                </a:prstGeom>
                <a:solidFill>
                  <a:schemeClr val="accent4">
                    <a:lumMod val="40000"/>
                    <a:lumOff val="60000"/>
                  </a:schemeClr>
                </a:solidFill>
                <a:ln w="12700"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  <p:grpSp>
            <p:nvGrpSpPr>
              <p:cNvPr id="707" name="Group 706"/>
              <p:cNvGrpSpPr/>
              <p:nvPr/>
            </p:nvGrpSpPr>
            <p:grpSpPr>
              <a:xfrm>
                <a:off x="10716640" y="5101924"/>
                <a:ext cx="503722" cy="906545"/>
                <a:chOff x="5227395" y="3091749"/>
                <a:chExt cx="503722" cy="906545"/>
              </a:xfrm>
            </p:grpSpPr>
            <p:sp>
              <p:nvSpPr>
                <p:cNvPr id="712" name="Hexagon 711"/>
                <p:cNvSpPr/>
                <p:nvPr/>
              </p:nvSpPr>
              <p:spPr>
                <a:xfrm>
                  <a:off x="5227395" y="3091749"/>
                  <a:ext cx="501341" cy="440492"/>
                </a:xfrm>
                <a:prstGeom prst="hexagon">
                  <a:avLst/>
                </a:prstGeom>
                <a:solidFill>
                  <a:schemeClr val="accent4">
                    <a:lumMod val="40000"/>
                    <a:lumOff val="60000"/>
                  </a:schemeClr>
                </a:solidFill>
                <a:ln w="12700"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714" name="Hexagon 713"/>
                <p:cNvSpPr/>
                <p:nvPr/>
              </p:nvSpPr>
              <p:spPr>
                <a:xfrm>
                  <a:off x="5229776" y="3557802"/>
                  <a:ext cx="501341" cy="440492"/>
                </a:xfrm>
                <a:prstGeom prst="hexagon">
                  <a:avLst/>
                </a:prstGeom>
                <a:solidFill>
                  <a:schemeClr val="accent4">
                    <a:lumMod val="40000"/>
                    <a:lumOff val="60000"/>
                  </a:schemeClr>
                </a:solidFill>
                <a:ln w="12700"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  <p:sp>
            <p:nvSpPr>
              <p:cNvPr id="716" name="Hexagon 715"/>
              <p:cNvSpPr/>
              <p:nvPr/>
            </p:nvSpPr>
            <p:spPr>
              <a:xfrm>
                <a:off x="1246610" y="6255886"/>
                <a:ext cx="501341" cy="440492"/>
              </a:xfrm>
              <a:prstGeom prst="hexagon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 w="12700"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717" name="Hexagon 716"/>
              <p:cNvSpPr/>
              <p:nvPr/>
            </p:nvSpPr>
            <p:spPr>
              <a:xfrm>
                <a:off x="9058639" y="4112"/>
                <a:ext cx="501341" cy="440492"/>
              </a:xfrm>
              <a:prstGeom prst="hexagon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 w="12700"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718" name="Hexagon 717"/>
              <p:cNvSpPr/>
              <p:nvPr/>
            </p:nvSpPr>
            <p:spPr>
              <a:xfrm>
                <a:off x="1659847" y="6486806"/>
                <a:ext cx="501341" cy="440492"/>
              </a:xfrm>
              <a:prstGeom prst="hexagon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 w="12700"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719" name="Hexagon 718"/>
              <p:cNvSpPr/>
              <p:nvPr/>
            </p:nvSpPr>
            <p:spPr>
              <a:xfrm>
                <a:off x="3287841" y="4033"/>
                <a:ext cx="501341" cy="440492"/>
              </a:xfrm>
              <a:prstGeom prst="hexagon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 w="12700"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720" name="Hexagon 719"/>
              <p:cNvSpPr/>
              <p:nvPr/>
            </p:nvSpPr>
            <p:spPr>
              <a:xfrm>
                <a:off x="9881116" y="8795"/>
                <a:ext cx="501341" cy="440492"/>
              </a:xfrm>
              <a:prstGeom prst="hexagon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 w="12700"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721" name="Hexagon 720"/>
              <p:cNvSpPr/>
              <p:nvPr/>
            </p:nvSpPr>
            <p:spPr>
              <a:xfrm>
                <a:off x="8248019" y="6490350"/>
                <a:ext cx="501341" cy="440492"/>
              </a:xfrm>
              <a:prstGeom prst="hexagon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 w="12700"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722" name="Hexagon 721"/>
              <p:cNvSpPr/>
              <p:nvPr/>
            </p:nvSpPr>
            <p:spPr>
              <a:xfrm>
                <a:off x="2480930" y="6484581"/>
                <a:ext cx="501341" cy="440492"/>
              </a:xfrm>
              <a:prstGeom prst="hexagon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 w="12700"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723" name="Hexagon 722"/>
              <p:cNvSpPr/>
              <p:nvPr/>
            </p:nvSpPr>
            <p:spPr>
              <a:xfrm>
                <a:off x="10295740" y="235620"/>
                <a:ext cx="501341" cy="440492"/>
              </a:xfrm>
              <a:prstGeom prst="hexagon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 w="12700"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sp>
          <p:nvSpPr>
            <p:cNvPr id="728" name="Frame 727"/>
            <p:cNvSpPr/>
            <p:nvPr/>
          </p:nvSpPr>
          <p:spPr>
            <a:xfrm>
              <a:off x="0" y="-469899"/>
              <a:ext cx="12192000" cy="7797799"/>
            </a:xfrm>
            <a:prstGeom prst="frame">
              <a:avLst/>
            </a:prstGeom>
            <a:solidFill>
              <a:schemeClr val="accent2">
                <a:lumMod val="50000"/>
              </a:schemeClr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</p:grpSp>
      <p:grpSp>
        <p:nvGrpSpPr>
          <p:cNvPr id="2" name="Group 1"/>
          <p:cNvGrpSpPr/>
          <p:nvPr/>
        </p:nvGrpSpPr>
        <p:grpSpPr>
          <a:xfrm>
            <a:off x="4374489" y="1999938"/>
            <a:ext cx="2893841" cy="2269719"/>
            <a:chOff x="4374489" y="1999938"/>
            <a:chExt cx="2893841" cy="2269719"/>
          </a:xfrm>
        </p:grpSpPr>
        <p:grpSp>
          <p:nvGrpSpPr>
            <p:cNvPr id="697" name="Group 696"/>
            <p:cNvGrpSpPr/>
            <p:nvPr/>
          </p:nvGrpSpPr>
          <p:grpSpPr>
            <a:xfrm rot="1028112" flipH="1">
              <a:off x="6083418" y="2350374"/>
              <a:ext cx="1184912" cy="615614"/>
              <a:chOff x="1401774" y="2117171"/>
              <a:chExt cx="2861769" cy="1321622"/>
            </a:xfrm>
          </p:grpSpPr>
          <p:sp>
            <p:nvSpPr>
              <p:cNvPr id="698" name="Oval 697"/>
              <p:cNvSpPr/>
              <p:nvPr/>
            </p:nvSpPr>
            <p:spPr>
              <a:xfrm>
                <a:off x="1471612" y="2314575"/>
                <a:ext cx="2243138" cy="781050"/>
              </a:xfrm>
              <a:prstGeom prst="ellipse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700" name="Teardrop 699"/>
              <p:cNvSpPr/>
              <p:nvPr/>
            </p:nvSpPr>
            <p:spPr>
              <a:xfrm rot="4648021">
                <a:off x="3534881" y="2366963"/>
                <a:ext cx="728662" cy="728662"/>
              </a:xfrm>
              <a:prstGeom prst="teardrop">
                <a:avLst>
                  <a:gd name="adj" fmla="val 86955"/>
                </a:avLst>
              </a:prstGeom>
              <a:solidFill>
                <a:schemeClr val="bg2">
                  <a:lumMod val="2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701" name="Straight Connector 700"/>
              <p:cNvCxnSpPr>
                <a:stCxn id="698" idx="1"/>
                <a:endCxn id="698" idx="3"/>
              </p:cNvCxnSpPr>
              <p:nvPr/>
            </p:nvCxnSpPr>
            <p:spPr>
              <a:xfrm>
                <a:off x="1800112" y="2428957"/>
                <a:ext cx="0" cy="552286"/>
              </a:xfrm>
              <a:prstGeom prst="line">
                <a:avLst/>
              </a:prstGeom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02" name="Straight Connector 701"/>
              <p:cNvCxnSpPr>
                <a:stCxn id="698" idx="0"/>
                <a:endCxn id="698" idx="4"/>
              </p:cNvCxnSpPr>
              <p:nvPr/>
            </p:nvCxnSpPr>
            <p:spPr>
              <a:xfrm>
                <a:off x="2593181" y="2314575"/>
                <a:ext cx="0" cy="781050"/>
              </a:xfrm>
              <a:prstGeom prst="line">
                <a:avLst/>
              </a:prstGeom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03" name="Straight Connector 702"/>
              <p:cNvCxnSpPr/>
              <p:nvPr/>
            </p:nvCxnSpPr>
            <p:spPr>
              <a:xfrm>
                <a:off x="2063750" y="2365375"/>
                <a:ext cx="0" cy="676275"/>
              </a:xfrm>
              <a:prstGeom prst="line">
                <a:avLst/>
              </a:prstGeom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05" name="Straight Connector 704"/>
              <p:cNvCxnSpPr/>
              <p:nvPr/>
            </p:nvCxnSpPr>
            <p:spPr>
              <a:xfrm>
                <a:off x="2338274" y="2314575"/>
                <a:ext cx="0" cy="781050"/>
              </a:xfrm>
              <a:prstGeom prst="line">
                <a:avLst/>
              </a:prstGeom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08" name="Straight Connector 707"/>
              <p:cNvCxnSpPr/>
              <p:nvPr/>
            </p:nvCxnSpPr>
            <p:spPr>
              <a:xfrm>
                <a:off x="2846201" y="2314575"/>
                <a:ext cx="0" cy="781050"/>
              </a:xfrm>
              <a:prstGeom prst="line">
                <a:avLst/>
              </a:prstGeom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09" name="Straight Connector 708"/>
              <p:cNvCxnSpPr/>
              <p:nvPr/>
            </p:nvCxnSpPr>
            <p:spPr>
              <a:xfrm>
                <a:off x="3100274" y="2365375"/>
                <a:ext cx="0" cy="676275"/>
              </a:xfrm>
              <a:prstGeom prst="line">
                <a:avLst/>
              </a:prstGeom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710" name="Group 709"/>
              <p:cNvGrpSpPr/>
              <p:nvPr/>
            </p:nvGrpSpPr>
            <p:grpSpPr>
              <a:xfrm>
                <a:off x="1401774" y="2139734"/>
                <a:ext cx="2149476" cy="395822"/>
                <a:chOff x="1464416" y="2185015"/>
                <a:chExt cx="2149476" cy="395822"/>
              </a:xfrm>
            </p:grpSpPr>
            <p:sp>
              <p:nvSpPr>
                <p:cNvPr id="850" name="Oval 849"/>
                <p:cNvSpPr/>
                <p:nvPr/>
              </p:nvSpPr>
              <p:spPr>
                <a:xfrm rot="833260">
                  <a:off x="1486484" y="2185015"/>
                  <a:ext cx="2127408" cy="261937"/>
                </a:xfrm>
                <a:prstGeom prst="ellipse">
                  <a:avLst/>
                </a:prstGeom>
                <a:solidFill>
                  <a:schemeClr val="bg2">
                    <a:lumMod val="75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851" name="Oval 850"/>
                <p:cNvSpPr/>
                <p:nvPr/>
              </p:nvSpPr>
              <p:spPr>
                <a:xfrm rot="377128">
                  <a:off x="1464416" y="2295788"/>
                  <a:ext cx="2127408" cy="285049"/>
                </a:xfrm>
                <a:prstGeom prst="ellipse">
                  <a:avLst/>
                </a:prstGeom>
                <a:solidFill>
                  <a:schemeClr val="bg2">
                    <a:lumMod val="75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  <p:sp>
            <p:nvSpPr>
              <p:cNvPr id="711" name="Oval 710"/>
              <p:cNvSpPr/>
              <p:nvPr/>
            </p:nvSpPr>
            <p:spPr>
              <a:xfrm>
                <a:off x="3947650" y="2570162"/>
                <a:ext cx="182880" cy="266700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713" name="Explosion 2 712"/>
              <p:cNvSpPr/>
              <p:nvPr/>
            </p:nvSpPr>
            <p:spPr>
              <a:xfrm rot="18026187">
                <a:off x="2907941" y="2154109"/>
                <a:ext cx="1101162" cy="1027286"/>
              </a:xfrm>
              <a:prstGeom prst="irregularSeal2">
                <a:avLst/>
              </a:prstGeom>
              <a:solidFill>
                <a:schemeClr val="accent2">
                  <a:lumMod val="7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715" name="Rectangle 714"/>
              <p:cNvSpPr/>
              <p:nvPr/>
            </p:nvSpPr>
            <p:spPr>
              <a:xfrm rot="3137742">
                <a:off x="3353848" y="3002151"/>
                <a:ext cx="763271" cy="45719"/>
              </a:xfrm>
              <a:prstGeom prst="rect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724" name="Rectangle 723"/>
              <p:cNvSpPr/>
              <p:nvPr/>
            </p:nvSpPr>
            <p:spPr>
              <a:xfrm rot="8044473">
                <a:off x="2324458" y="2977716"/>
                <a:ext cx="876435" cy="45719"/>
              </a:xfrm>
              <a:prstGeom prst="rect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725" name="Rectangle 724"/>
              <p:cNvSpPr/>
              <p:nvPr/>
            </p:nvSpPr>
            <p:spPr>
              <a:xfrm rot="6252920">
                <a:off x="2877516" y="2996811"/>
                <a:ext cx="722511" cy="45719"/>
              </a:xfrm>
              <a:prstGeom prst="rect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727" name="Rectangle 726"/>
              <p:cNvSpPr/>
              <p:nvPr/>
            </p:nvSpPr>
            <p:spPr>
              <a:xfrm rot="4050894">
                <a:off x="3247556" y="2746136"/>
                <a:ext cx="227632" cy="45719"/>
              </a:xfrm>
              <a:prstGeom prst="rect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749" name="Rectangle 748"/>
              <p:cNvSpPr/>
              <p:nvPr/>
            </p:nvSpPr>
            <p:spPr>
              <a:xfrm rot="1705754">
                <a:off x="3018502" y="2755897"/>
                <a:ext cx="395425" cy="45719"/>
              </a:xfrm>
              <a:prstGeom prst="rect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846" name="Rectangle 845"/>
              <p:cNvSpPr/>
              <p:nvPr/>
            </p:nvSpPr>
            <p:spPr>
              <a:xfrm rot="7877131">
                <a:off x="3339895" y="2779968"/>
                <a:ext cx="227632" cy="45719"/>
              </a:xfrm>
              <a:prstGeom prst="rect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847" name="Rectangle 846"/>
              <p:cNvSpPr/>
              <p:nvPr/>
            </p:nvSpPr>
            <p:spPr>
              <a:xfrm>
                <a:off x="2352068" y="3285270"/>
                <a:ext cx="122041" cy="46038"/>
              </a:xfrm>
              <a:prstGeom prst="rect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848" name="Rectangle 847"/>
              <p:cNvSpPr/>
              <p:nvPr/>
            </p:nvSpPr>
            <p:spPr>
              <a:xfrm>
                <a:off x="3051521" y="3343032"/>
                <a:ext cx="122041" cy="46038"/>
              </a:xfrm>
              <a:prstGeom prst="rect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849" name="Rectangle 848"/>
              <p:cNvSpPr/>
              <p:nvPr/>
            </p:nvSpPr>
            <p:spPr>
              <a:xfrm>
                <a:off x="3945444" y="3288726"/>
                <a:ext cx="122041" cy="46038"/>
              </a:xfrm>
              <a:prstGeom prst="rect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875" name="Group 874"/>
            <p:cNvGrpSpPr/>
            <p:nvPr/>
          </p:nvGrpSpPr>
          <p:grpSpPr>
            <a:xfrm rot="20594661">
              <a:off x="5798274" y="3654043"/>
              <a:ext cx="1184912" cy="615614"/>
              <a:chOff x="1401774" y="2117171"/>
              <a:chExt cx="2861769" cy="1321622"/>
            </a:xfrm>
          </p:grpSpPr>
          <p:sp>
            <p:nvSpPr>
              <p:cNvPr id="876" name="Oval 875"/>
              <p:cNvSpPr/>
              <p:nvPr/>
            </p:nvSpPr>
            <p:spPr>
              <a:xfrm>
                <a:off x="1471612" y="2314575"/>
                <a:ext cx="2243138" cy="781050"/>
              </a:xfrm>
              <a:prstGeom prst="ellipse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877" name="Teardrop 876"/>
              <p:cNvSpPr/>
              <p:nvPr/>
            </p:nvSpPr>
            <p:spPr>
              <a:xfrm rot="4648021">
                <a:off x="3534881" y="2366963"/>
                <a:ext cx="728662" cy="728662"/>
              </a:xfrm>
              <a:prstGeom prst="teardrop">
                <a:avLst>
                  <a:gd name="adj" fmla="val 86955"/>
                </a:avLst>
              </a:prstGeom>
              <a:solidFill>
                <a:schemeClr val="bg2">
                  <a:lumMod val="2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878" name="Straight Connector 877"/>
              <p:cNvCxnSpPr>
                <a:stCxn id="876" idx="1"/>
                <a:endCxn id="876" idx="3"/>
              </p:cNvCxnSpPr>
              <p:nvPr/>
            </p:nvCxnSpPr>
            <p:spPr>
              <a:xfrm>
                <a:off x="1800112" y="2428957"/>
                <a:ext cx="0" cy="552286"/>
              </a:xfrm>
              <a:prstGeom prst="line">
                <a:avLst/>
              </a:prstGeom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79" name="Straight Connector 878"/>
              <p:cNvCxnSpPr>
                <a:stCxn id="876" idx="0"/>
                <a:endCxn id="876" idx="4"/>
              </p:cNvCxnSpPr>
              <p:nvPr/>
            </p:nvCxnSpPr>
            <p:spPr>
              <a:xfrm>
                <a:off x="2593181" y="2314575"/>
                <a:ext cx="0" cy="781050"/>
              </a:xfrm>
              <a:prstGeom prst="line">
                <a:avLst/>
              </a:prstGeom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80" name="Straight Connector 879"/>
              <p:cNvCxnSpPr/>
              <p:nvPr/>
            </p:nvCxnSpPr>
            <p:spPr>
              <a:xfrm>
                <a:off x="2063750" y="2365375"/>
                <a:ext cx="0" cy="676275"/>
              </a:xfrm>
              <a:prstGeom prst="line">
                <a:avLst/>
              </a:prstGeom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81" name="Straight Connector 880"/>
              <p:cNvCxnSpPr/>
              <p:nvPr/>
            </p:nvCxnSpPr>
            <p:spPr>
              <a:xfrm>
                <a:off x="2338274" y="2314575"/>
                <a:ext cx="0" cy="781050"/>
              </a:xfrm>
              <a:prstGeom prst="line">
                <a:avLst/>
              </a:prstGeom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82" name="Straight Connector 881"/>
              <p:cNvCxnSpPr/>
              <p:nvPr/>
            </p:nvCxnSpPr>
            <p:spPr>
              <a:xfrm>
                <a:off x="2846201" y="2314575"/>
                <a:ext cx="0" cy="781050"/>
              </a:xfrm>
              <a:prstGeom prst="line">
                <a:avLst/>
              </a:prstGeom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83" name="Straight Connector 882"/>
              <p:cNvCxnSpPr/>
              <p:nvPr/>
            </p:nvCxnSpPr>
            <p:spPr>
              <a:xfrm>
                <a:off x="3100274" y="2365375"/>
                <a:ext cx="0" cy="676275"/>
              </a:xfrm>
              <a:prstGeom prst="line">
                <a:avLst/>
              </a:prstGeom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884" name="Group 883"/>
              <p:cNvGrpSpPr/>
              <p:nvPr/>
            </p:nvGrpSpPr>
            <p:grpSpPr>
              <a:xfrm>
                <a:off x="1401774" y="2139734"/>
                <a:ext cx="2149476" cy="395822"/>
                <a:chOff x="1464416" y="2185015"/>
                <a:chExt cx="2149476" cy="395822"/>
              </a:xfrm>
            </p:grpSpPr>
            <p:sp>
              <p:nvSpPr>
                <p:cNvPr id="896" name="Oval 895"/>
                <p:cNvSpPr/>
                <p:nvPr/>
              </p:nvSpPr>
              <p:spPr>
                <a:xfrm rot="833260">
                  <a:off x="1486484" y="2185015"/>
                  <a:ext cx="2127408" cy="261937"/>
                </a:xfrm>
                <a:prstGeom prst="ellipse">
                  <a:avLst/>
                </a:prstGeom>
                <a:solidFill>
                  <a:schemeClr val="bg2">
                    <a:lumMod val="75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897" name="Oval 896"/>
                <p:cNvSpPr/>
                <p:nvPr/>
              </p:nvSpPr>
              <p:spPr>
                <a:xfrm rot="377128">
                  <a:off x="1464416" y="2295788"/>
                  <a:ext cx="2127408" cy="285049"/>
                </a:xfrm>
                <a:prstGeom prst="ellipse">
                  <a:avLst/>
                </a:prstGeom>
                <a:solidFill>
                  <a:schemeClr val="bg2">
                    <a:lumMod val="75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  <p:sp>
            <p:nvSpPr>
              <p:cNvPr id="885" name="Oval 884"/>
              <p:cNvSpPr/>
              <p:nvPr/>
            </p:nvSpPr>
            <p:spPr>
              <a:xfrm>
                <a:off x="3947650" y="2570162"/>
                <a:ext cx="182880" cy="266700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886" name="Explosion 2 885"/>
              <p:cNvSpPr/>
              <p:nvPr/>
            </p:nvSpPr>
            <p:spPr>
              <a:xfrm rot="18026187">
                <a:off x="2907941" y="2154109"/>
                <a:ext cx="1101162" cy="1027286"/>
              </a:xfrm>
              <a:prstGeom prst="irregularSeal2">
                <a:avLst/>
              </a:prstGeom>
              <a:solidFill>
                <a:schemeClr val="accent2">
                  <a:lumMod val="7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887" name="Rectangle 886"/>
              <p:cNvSpPr/>
              <p:nvPr/>
            </p:nvSpPr>
            <p:spPr>
              <a:xfrm rot="3137742">
                <a:off x="3353848" y="3002151"/>
                <a:ext cx="763271" cy="45719"/>
              </a:xfrm>
              <a:prstGeom prst="rect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888" name="Rectangle 887"/>
              <p:cNvSpPr/>
              <p:nvPr/>
            </p:nvSpPr>
            <p:spPr>
              <a:xfrm rot="8044473">
                <a:off x="2324458" y="2977716"/>
                <a:ext cx="876435" cy="45719"/>
              </a:xfrm>
              <a:prstGeom prst="rect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889" name="Rectangle 888"/>
              <p:cNvSpPr/>
              <p:nvPr/>
            </p:nvSpPr>
            <p:spPr>
              <a:xfrm rot="6252920">
                <a:off x="2877516" y="2996811"/>
                <a:ext cx="722511" cy="45719"/>
              </a:xfrm>
              <a:prstGeom prst="rect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890" name="Rectangle 889"/>
              <p:cNvSpPr/>
              <p:nvPr/>
            </p:nvSpPr>
            <p:spPr>
              <a:xfrm rot="4050894">
                <a:off x="3247556" y="2746136"/>
                <a:ext cx="227632" cy="45719"/>
              </a:xfrm>
              <a:prstGeom prst="rect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891" name="Rectangle 890"/>
              <p:cNvSpPr/>
              <p:nvPr/>
            </p:nvSpPr>
            <p:spPr>
              <a:xfrm rot="1705754">
                <a:off x="3018502" y="2755897"/>
                <a:ext cx="395425" cy="45719"/>
              </a:xfrm>
              <a:prstGeom prst="rect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892" name="Rectangle 891"/>
              <p:cNvSpPr/>
              <p:nvPr/>
            </p:nvSpPr>
            <p:spPr>
              <a:xfrm rot="7877131">
                <a:off x="3339895" y="2779968"/>
                <a:ext cx="227632" cy="45719"/>
              </a:xfrm>
              <a:prstGeom prst="rect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893" name="Rectangle 892"/>
              <p:cNvSpPr/>
              <p:nvPr/>
            </p:nvSpPr>
            <p:spPr>
              <a:xfrm>
                <a:off x="2352068" y="3285270"/>
                <a:ext cx="122041" cy="46038"/>
              </a:xfrm>
              <a:prstGeom prst="rect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894" name="Rectangle 893"/>
              <p:cNvSpPr/>
              <p:nvPr/>
            </p:nvSpPr>
            <p:spPr>
              <a:xfrm>
                <a:off x="3051521" y="3343032"/>
                <a:ext cx="122041" cy="46038"/>
              </a:xfrm>
              <a:prstGeom prst="rect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895" name="Rectangle 894"/>
              <p:cNvSpPr/>
              <p:nvPr/>
            </p:nvSpPr>
            <p:spPr>
              <a:xfrm>
                <a:off x="3945444" y="3288726"/>
                <a:ext cx="122041" cy="46038"/>
              </a:xfrm>
              <a:prstGeom prst="rect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898" name="Group 897"/>
            <p:cNvGrpSpPr/>
            <p:nvPr/>
          </p:nvGrpSpPr>
          <p:grpSpPr>
            <a:xfrm rot="2627906">
              <a:off x="4374489" y="3645163"/>
              <a:ext cx="1184912" cy="615614"/>
              <a:chOff x="1401774" y="2117171"/>
              <a:chExt cx="2861769" cy="1321622"/>
            </a:xfrm>
          </p:grpSpPr>
          <p:sp>
            <p:nvSpPr>
              <p:cNvPr id="899" name="Oval 898"/>
              <p:cNvSpPr/>
              <p:nvPr/>
            </p:nvSpPr>
            <p:spPr>
              <a:xfrm>
                <a:off x="1471612" y="2314575"/>
                <a:ext cx="2243138" cy="781050"/>
              </a:xfrm>
              <a:prstGeom prst="ellipse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900" name="Teardrop 899"/>
              <p:cNvSpPr/>
              <p:nvPr/>
            </p:nvSpPr>
            <p:spPr>
              <a:xfrm rot="4648021">
                <a:off x="3534881" y="2366963"/>
                <a:ext cx="728662" cy="728662"/>
              </a:xfrm>
              <a:prstGeom prst="teardrop">
                <a:avLst>
                  <a:gd name="adj" fmla="val 86955"/>
                </a:avLst>
              </a:prstGeom>
              <a:solidFill>
                <a:schemeClr val="bg2">
                  <a:lumMod val="2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901" name="Straight Connector 900"/>
              <p:cNvCxnSpPr>
                <a:stCxn id="899" idx="1"/>
                <a:endCxn id="899" idx="3"/>
              </p:cNvCxnSpPr>
              <p:nvPr/>
            </p:nvCxnSpPr>
            <p:spPr>
              <a:xfrm>
                <a:off x="1800112" y="2428957"/>
                <a:ext cx="0" cy="552286"/>
              </a:xfrm>
              <a:prstGeom prst="line">
                <a:avLst/>
              </a:prstGeom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02" name="Straight Connector 901"/>
              <p:cNvCxnSpPr>
                <a:stCxn id="899" idx="0"/>
                <a:endCxn id="899" idx="4"/>
              </p:cNvCxnSpPr>
              <p:nvPr/>
            </p:nvCxnSpPr>
            <p:spPr>
              <a:xfrm>
                <a:off x="2593181" y="2314575"/>
                <a:ext cx="0" cy="781050"/>
              </a:xfrm>
              <a:prstGeom prst="line">
                <a:avLst/>
              </a:prstGeom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03" name="Straight Connector 902"/>
              <p:cNvCxnSpPr/>
              <p:nvPr/>
            </p:nvCxnSpPr>
            <p:spPr>
              <a:xfrm>
                <a:off x="2063750" y="2365375"/>
                <a:ext cx="0" cy="676275"/>
              </a:xfrm>
              <a:prstGeom prst="line">
                <a:avLst/>
              </a:prstGeom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04" name="Straight Connector 903"/>
              <p:cNvCxnSpPr/>
              <p:nvPr/>
            </p:nvCxnSpPr>
            <p:spPr>
              <a:xfrm>
                <a:off x="2338274" y="2314575"/>
                <a:ext cx="0" cy="781050"/>
              </a:xfrm>
              <a:prstGeom prst="line">
                <a:avLst/>
              </a:prstGeom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05" name="Straight Connector 904"/>
              <p:cNvCxnSpPr/>
              <p:nvPr/>
            </p:nvCxnSpPr>
            <p:spPr>
              <a:xfrm>
                <a:off x="2846201" y="2314575"/>
                <a:ext cx="0" cy="781050"/>
              </a:xfrm>
              <a:prstGeom prst="line">
                <a:avLst/>
              </a:prstGeom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06" name="Straight Connector 905"/>
              <p:cNvCxnSpPr/>
              <p:nvPr/>
            </p:nvCxnSpPr>
            <p:spPr>
              <a:xfrm>
                <a:off x="3100274" y="2365375"/>
                <a:ext cx="0" cy="676275"/>
              </a:xfrm>
              <a:prstGeom prst="line">
                <a:avLst/>
              </a:prstGeom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907" name="Group 906"/>
              <p:cNvGrpSpPr/>
              <p:nvPr/>
            </p:nvGrpSpPr>
            <p:grpSpPr>
              <a:xfrm>
                <a:off x="1401774" y="2139734"/>
                <a:ext cx="2149476" cy="395822"/>
                <a:chOff x="1464416" y="2185015"/>
                <a:chExt cx="2149476" cy="395822"/>
              </a:xfrm>
            </p:grpSpPr>
            <p:sp>
              <p:nvSpPr>
                <p:cNvPr id="919" name="Oval 918"/>
                <p:cNvSpPr/>
                <p:nvPr/>
              </p:nvSpPr>
              <p:spPr>
                <a:xfrm rot="833260">
                  <a:off x="1486484" y="2185015"/>
                  <a:ext cx="2127408" cy="261937"/>
                </a:xfrm>
                <a:prstGeom prst="ellipse">
                  <a:avLst/>
                </a:prstGeom>
                <a:solidFill>
                  <a:schemeClr val="bg2">
                    <a:lumMod val="75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920" name="Oval 919"/>
                <p:cNvSpPr/>
                <p:nvPr/>
              </p:nvSpPr>
              <p:spPr>
                <a:xfrm rot="377128">
                  <a:off x="1464416" y="2295788"/>
                  <a:ext cx="2127408" cy="285049"/>
                </a:xfrm>
                <a:prstGeom prst="ellipse">
                  <a:avLst/>
                </a:prstGeom>
                <a:solidFill>
                  <a:schemeClr val="bg2">
                    <a:lumMod val="75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  <p:sp>
            <p:nvSpPr>
              <p:cNvPr id="908" name="Oval 907"/>
              <p:cNvSpPr/>
              <p:nvPr/>
            </p:nvSpPr>
            <p:spPr>
              <a:xfrm>
                <a:off x="3947650" y="2570162"/>
                <a:ext cx="182880" cy="266700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909" name="Explosion 2 908"/>
              <p:cNvSpPr/>
              <p:nvPr/>
            </p:nvSpPr>
            <p:spPr>
              <a:xfrm rot="18026187">
                <a:off x="2907941" y="2154109"/>
                <a:ext cx="1101162" cy="1027286"/>
              </a:xfrm>
              <a:prstGeom prst="irregularSeal2">
                <a:avLst/>
              </a:prstGeom>
              <a:solidFill>
                <a:schemeClr val="accent2">
                  <a:lumMod val="7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910" name="Rectangle 909"/>
              <p:cNvSpPr/>
              <p:nvPr/>
            </p:nvSpPr>
            <p:spPr>
              <a:xfrm rot="3137742">
                <a:off x="3353848" y="3002151"/>
                <a:ext cx="763271" cy="45719"/>
              </a:xfrm>
              <a:prstGeom prst="rect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911" name="Rectangle 910"/>
              <p:cNvSpPr/>
              <p:nvPr/>
            </p:nvSpPr>
            <p:spPr>
              <a:xfrm rot="8044473">
                <a:off x="2324458" y="2977716"/>
                <a:ext cx="876435" cy="45719"/>
              </a:xfrm>
              <a:prstGeom prst="rect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912" name="Rectangle 911"/>
              <p:cNvSpPr/>
              <p:nvPr/>
            </p:nvSpPr>
            <p:spPr>
              <a:xfrm rot="6252920">
                <a:off x="2877516" y="2996811"/>
                <a:ext cx="722511" cy="45719"/>
              </a:xfrm>
              <a:prstGeom prst="rect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913" name="Rectangle 912"/>
              <p:cNvSpPr/>
              <p:nvPr/>
            </p:nvSpPr>
            <p:spPr>
              <a:xfrm rot="4050894">
                <a:off x="3247556" y="2746136"/>
                <a:ext cx="227632" cy="45719"/>
              </a:xfrm>
              <a:prstGeom prst="rect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914" name="Rectangle 913"/>
              <p:cNvSpPr/>
              <p:nvPr/>
            </p:nvSpPr>
            <p:spPr>
              <a:xfrm rot="1705754">
                <a:off x="3018502" y="2755897"/>
                <a:ext cx="395425" cy="45719"/>
              </a:xfrm>
              <a:prstGeom prst="rect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915" name="Rectangle 914"/>
              <p:cNvSpPr/>
              <p:nvPr/>
            </p:nvSpPr>
            <p:spPr>
              <a:xfrm rot="7877131">
                <a:off x="3339895" y="2779968"/>
                <a:ext cx="227632" cy="45719"/>
              </a:xfrm>
              <a:prstGeom prst="rect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916" name="Rectangle 915"/>
              <p:cNvSpPr/>
              <p:nvPr/>
            </p:nvSpPr>
            <p:spPr>
              <a:xfrm>
                <a:off x="2352068" y="3285270"/>
                <a:ext cx="122041" cy="46038"/>
              </a:xfrm>
              <a:prstGeom prst="rect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917" name="Rectangle 916"/>
              <p:cNvSpPr/>
              <p:nvPr/>
            </p:nvSpPr>
            <p:spPr>
              <a:xfrm>
                <a:off x="3051521" y="3343032"/>
                <a:ext cx="122041" cy="46038"/>
              </a:xfrm>
              <a:prstGeom prst="rect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918" name="Rectangle 917"/>
              <p:cNvSpPr/>
              <p:nvPr/>
            </p:nvSpPr>
            <p:spPr>
              <a:xfrm>
                <a:off x="3945444" y="3288726"/>
                <a:ext cx="122041" cy="46038"/>
              </a:xfrm>
              <a:prstGeom prst="rect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921" name="Group 920"/>
            <p:cNvGrpSpPr/>
            <p:nvPr/>
          </p:nvGrpSpPr>
          <p:grpSpPr>
            <a:xfrm rot="17480195">
              <a:off x="4388687" y="2284587"/>
              <a:ext cx="1184912" cy="615614"/>
              <a:chOff x="1401774" y="2117171"/>
              <a:chExt cx="2861769" cy="1321622"/>
            </a:xfrm>
          </p:grpSpPr>
          <p:sp>
            <p:nvSpPr>
              <p:cNvPr id="922" name="Oval 921"/>
              <p:cNvSpPr/>
              <p:nvPr/>
            </p:nvSpPr>
            <p:spPr>
              <a:xfrm>
                <a:off x="1471612" y="2314575"/>
                <a:ext cx="2243138" cy="781050"/>
              </a:xfrm>
              <a:prstGeom prst="ellipse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923" name="Teardrop 922"/>
              <p:cNvSpPr/>
              <p:nvPr/>
            </p:nvSpPr>
            <p:spPr>
              <a:xfrm rot="4648021">
                <a:off x="3534881" y="2366963"/>
                <a:ext cx="728662" cy="728662"/>
              </a:xfrm>
              <a:prstGeom prst="teardrop">
                <a:avLst>
                  <a:gd name="adj" fmla="val 86955"/>
                </a:avLst>
              </a:prstGeom>
              <a:solidFill>
                <a:schemeClr val="bg2">
                  <a:lumMod val="2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924" name="Straight Connector 923"/>
              <p:cNvCxnSpPr>
                <a:stCxn id="922" idx="1"/>
                <a:endCxn id="922" idx="3"/>
              </p:cNvCxnSpPr>
              <p:nvPr/>
            </p:nvCxnSpPr>
            <p:spPr>
              <a:xfrm>
                <a:off x="1800112" y="2428957"/>
                <a:ext cx="0" cy="552286"/>
              </a:xfrm>
              <a:prstGeom prst="line">
                <a:avLst/>
              </a:prstGeom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25" name="Straight Connector 924"/>
              <p:cNvCxnSpPr>
                <a:stCxn id="922" idx="0"/>
                <a:endCxn id="922" idx="4"/>
              </p:cNvCxnSpPr>
              <p:nvPr/>
            </p:nvCxnSpPr>
            <p:spPr>
              <a:xfrm>
                <a:off x="2593181" y="2314575"/>
                <a:ext cx="0" cy="781050"/>
              </a:xfrm>
              <a:prstGeom prst="line">
                <a:avLst/>
              </a:prstGeom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26" name="Straight Connector 925"/>
              <p:cNvCxnSpPr/>
              <p:nvPr/>
            </p:nvCxnSpPr>
            <p:spPr>
              <a:xfrm>
                <a:off x="2063750" y="2365375"/>
                <a:ext cx="0" cy="676275"/>
              </a:xfrm>
              <a:prstGeom prst="line">
                <a:avLst/>
              </a:prstGeom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27" name="Straight Connector 926"/>
              <p:cNvCxnSpPr/>
              <p:nvPr/>
            </p:nvCxnSpPr>
            <p:spPr>
              <a:xfrm>
                <a:off x="2338274" y="2314575"/>
                <a:ext cx="0" cy="781050"/>
              </a:xfrm>
              <a:prstGeom prst="line">
                <a:avLst/>
              </a:prstGeom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28" name="Straight Connector 927"/>
              <p:cNvCxnSpPr/>
              <p:nvPr/>
            </p:nvCxnSpPr>
            <p:spPr>
              <a:xfrm>
                <a:off x="2846201" y="2314575"/>
                <a:ext cx="0" cy="781050"/>
              </a:xfrm>
              <a:prstGeom prst="line">
                <a:avLst/>
              </a:prstGeom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29" name="Straight Connector 928"/>
              <p:cNvCxnSpPr/>
              <p:nvPr/>
            </p:nvCxnSpPr>
            <p:spPr>
              <a:xfrm>
                <a:off x="3100274" y="2365375"/>
                <a:ext cx="0" cy="676275"/>
              </a:xfrm>
              <a:prstGeom prst="line">
                <a:avLst/>
              </a:prstGeom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930" name="Group 929"/>
              <p:cNvGrpSpPr/>
              <p:nvPr/>
            </p:nvGrpSpPr>
            <p:grpSpPr>
              <a:xfrm>
                <a:off x="1401774" y="2139734"/>
                <a:ext cx="2149476" cy="395822"/>
                <a:chOff x="1464416" y="2185015"/>
                <a:chExt cx="2149476" cy="395822"/>
              </a:xfrm>
            </p:grpSpPr>
            <p:sp>
              <p:nvSpPr>
                <p:cNvPr id="942" name="Oval 941"/>
                <p:cNvSpPr/>
                <p:nvPr/>
              </p:nvSpPr>
              <p:spPr>
                <a:xfrm rot="833260">
                  <a:off x="1486484" y="2185015"/>
                  <a:ext cx="2127408" cy="261937"/>
                </a:xfrm>
                <a:prstGeom prst="ellipse">
                  <a:avLst/>
                </a:prstGeom>
                <a:solidFill>
                  <a:schemeClr val="bg2">
                    <a:lumMod val="75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943" name="Oval 942"/>
                <p:cNvSpPr/>
                <p:nvPr/>
              </p:nvSpPr>
              <p:spPr>
                <a:xfrm rot="377128">
                  <a:off x="1464416" y="2295788"/>
                  <a:ext cx="2127408" cy="285049"/>
                </a:xfrm>
                <a:prstGeom prst="ellipse">
                  <a:avLst/>
                </a:prstGeom>
                <a:solidFill>
                  <a:schemeClr val="bg2">
                    <a:lumMod val="75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  <p:sp>
            <p:nvSpPr>
              <p:cNvPr id="931" name="Oval 930"/>
              <p:cNvSpPr/>
              <p:nvPr/>
            </p:nvSpPr>
            <p:spPr>
              <a:xfrm>
                <a:off x="3947650" y="2570162"/>
                <a:ext cx="182880" cy="266700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932" name="Explosion 2 931"/>
              <p:cNvSpPr/>
              <p:nvPr/>
            </p:nvSpPr>
            <p:spPr>
              <a:xfrm rot="18026187">
                <a:off x="2907941" y="2154109"/>
                <a:ext cx="1101162" cy="1027286"/>
              </a:xfrm>
              <a:prstGeom prst="irregularSeal2">
                <a:avLst/>
              </a:prstGeom>
              <a:solidFill>
                <a:schemeClr val="accent2">
                  <a:lumMod val="7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933" name="Rectangle 932"/>
              <p:cNvSpPr/>
              <p:nvPr/>
            </p:nvSpPr>
            <p:spPr>
              <a:xfrm rot="3137742">
                <a:off x="3353848" y="3002151"/>
                <a:ext cx="763271" cy="45719"/>
              </a:xfrm>
              <a:prstGeom prst="rect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934" name="Rectangle 933"/>
              <p:cNvSpPr/>
              <p:nvPr/>
            </p:nvSpPr>
            <p:spPr>
              <a:xfrm rot="8044473">
                <a:off x="2324458" y="2977716"/>
                <a:ext cx="876435" cy="45719"/>
              </a:xfrm>
              <a:prstGeom prst="rect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935" name="Rectangle 934"/>
              <p:cNvSpPr/>
              <p:nvPr/>
            </p:nvSpPr>
            <p:spPr>
              <a:xfrm rot="6252920">
                <a:off x="2877516" y="2996811"/>
                <a:ext cx="722511" cy="45719"/>
              </a:xfrm>
              <a:prstGeom prst="rect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936" name="Rectangle 935"/>
              <p:cNvSpPr/>
              <p:nvPr/>
            </p:nvSpPr>
            <p:spPr>
              <a:xfrm rot="4050894">
                <a:off x="3247556" y="2746136"/>
                <a:ext cx="227632" cy="45719"/>
              </a:xfrm>
              <a:prstGeom prst="rect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937" name="Rectangle 936"/>
              <p:cNvSpPr/>
              <p:nvPr/>
            </p:nvSpPr>
            <p:spPr>
              <a:xfrm rot="1705754">
                <a:off x="3018502" y="2755897"/>
                <a:ext cx="395425" cy="45719"/>
              </a:xfrm>
              <a:prstGeom prst="rect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938" name="Rectangle 937"/>
              <p:cNvSpPr/>
              <p:nvPr/>
            </p:nvSpPr>
            <p:spPr>
              <a:xfrm rot="7877131">
                <a:off x="3339895" y="2779968"/>
                <a:ext cx="227632" cy="45719"/>
              </a:xfrm>
              <a:prstGeom prst="rect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939" name="Rectangle 938"/>
              <p:cNvSpPr/>
              <p:nvPr/>
            </p:nvSpPr>
            <p:spPr>
              <a:xfrm>
                <a:off x="2352068" y="3285270"/>
                <a:ext cx="122041" cy="46038"/>
              </a:xfrm>
              <a:prstGeom prst="rect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940" name="Rectangle 939"/>
              <p:cNvSpPr/>
              <p:nvPr/>
            </p:nvSpPr>
            <p:spPr>
              <a:xfrm>
                <a:off x="3051521" y="3343032"/>
                <a:ext cx="122041" cy="46038"/>
              </a:xfrm>
              <a:prstGeom prst="rect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941" name="Rectangle 940"/>
              <p:cNvSpPr/>
              <p:nvPr/>
            </p:nvSpPr>
            <p:spPr>
              <a:xfrm>
                <a:off x="3945444" y="3288726"/>
                <a:ext cx="122041" cy="46038"/>
              </a:xfrm>
              <a:prstGeom prst="rect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</p:grpSp>
      <p:grpSp>
        <p:nvGrpSpPr>
          <p:cNvPr id="3" name="Group 2"/>
          <p:cNvGrpSpPr/>
          <p:nvPr/>
        </p:nvGrpSpPr>
        <p:grpSpPr>
          <a:xfrm>
            <a:off x="3685268" y="2983603"/>
            <a:ext cx="5295180" cy="2039643"/>
            <a:chOff x="3685268" y="2983603"/>
            <a:chExt cx="5295180" cy="2039643"/>
          </a:xfrm>
        </p:grpSpPr>
        <p:grpSp>
          <p:nvGrpSpPr>
            <p:cNvPr id="852" name="Group 851"/>
            <p:cNvGrpSpPr/>
            <p:nvPr/>
          </p:nvGrpSpPr>
          <p:grpSpPr>
            <a:xfrm rot="486810" flipH="1">
              <a:off x="7750697" y="4103149"/>
              <a:ext cx="1229751" cy="638911"/>
              <a:chOff x="7404903" y="2882902"/>
              <a:chExt cx="1453245" cy="755026"/>
            </a:xfrm>
          </p:grpSpPr>
          <p:sp>
            <p:nvSpPr>
              <p:cNvPr id="853" name="Oval 852"/>
              <p:cNvSpPr/>
              <p:nvPr/>
            </p:nvSpPr>
            <p:spPr>
              <a:xfrm>
                <a:off x="7440368" y="2995676"/>
                <a:ext cx="1139096" cy="446203"/>
              </a:xfrm>
              <a:prstGeom prst="ellipse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854" name="Teardrop 853"/>
              <p:cNvSpPr/>
              <p:nvPr/>
            </p:nvSpPr>
            <p:spPr>
              <a:xfrm rot="4648021">
                <a:off x="8464998" y="3048730"/>
                <a:ext cx="416275" cy="370024"/>
              </a:xfrm>
              <a:prstGeom prst="teardrop">
                <a:avLst>
                  <a:gd name="adj" fmla="val 86955"/>
                </a:avLst>
              </a:prstGeom>
              <a:solidFill>
                <a:schemeClr val="bg2">
                  <a:lumMod val="2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855" name="Straight Connector 854"/>
              <p:cNvCxnSpPr>
                <a:stCxn id="853" idx="1"/>
                <a:endCxn id="853" idx="3"/>
              </p:cNvCxnSpPr>
              <p:nvPr/>
            </p:nvCxnSpPr>
            <p:spPr>
              <a:xfrm>
                <a:off x="7607184" y="3061021"/>
                <a:ext cx="0" cy="315514"/>
              </a:xfrm>
              <a:prstGeom prst="line">
                <a:avLst/>
              </a:prstGeom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56" name="Straight Connector 855"/>
              <p:cNvCxnSpPr>
                <a:stCxn id="853" idx="0"/>
                <a:endCxn id="853" idx="4"/>
              </p:cNvCxnSpPr>
              <p:nvPr/>
            </p:nvCxnSpPr>
            <p:spPr>
              <a:xfrm>
                <a:off x="8009916" y="2995676"/>
                <a:ext cx="0" cy="446203"/>
              </a:xfrm>
              <a:prstGeom prst="line">
                <a:avLst/>
              </a:prstGeom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57" name="Straight Connector 856"/>
              <p:cNvCxnSpPr/>
              <p:nvPr/>
            </p:nvCxnSpPr>
            <p:spPr>
              <a:xfrm>
                <a:off x="7741063" y="3024698"/>
                <a:ext cx="0" cy="386347"/>
              </a:xfrm>
              <a:prstGeom prst="line">
                <a:avLst/>
              </a:prstGeom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58" name="Straight Connector 857"/>
              <p:cNvCxnSpPr/>
              <p:nvPr/>
            </p:nvCxnSpPr>
            <p:spPr>
              <a:xfrm>
                <a:off x="7880470" y="2995676"/>
                <a:ext cx="0" cy="446203"/>
              </a:xfrm>
              <a:prstGeom prst="line">
                <a:avLst/>
              </a:prstGeom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59" name="Straight Connector 858"/>
              <p:cNvCxnSpPr/>
              <p:nvPr/>
            </p:nvCxnSpPr>
            <p:spPr>
              <a:xfrm>
                <a:off x="8138403" y="2995676"/>
                <a:ext cx="0" cy="446203"/>
              </a:xfrm>
              <a:prstGeom prst="line">
                <a:avLst/>
              </a:prstGeom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60" name="Straight Connector 859"/>
              <p:cNvCxnSpPr/>
              <p:nvPr/>
            </p:nvCxnSpPr>
            <p:spPr>
              <a:xfrm>
                <a:off x="8267424" y="3024698"/>
                <a:ext cx="0" cy="386347"/>
              </a:xfrm>
              <a:prstGeom prst="line">
                <a:avLst/>
              </a:prstGeom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861" name="Group 860"/>
              <p:cNvGrpSpPr/>
              <p:nvPr/>
            </p:nvGrpSpPr>
            <p:grpSpPr>
              <a:xfrm>
                <a:off x="7404903" y="2895792"/>
                <a:ext cx="1091533" cy="226128"/>
                <a:chOff x="1464416" y="2185015"/>
                <a:chExt cx="2149476" cy="395822"/>
              </a:xfrm>
            </p:grpSpPr>
            <p:sp>
              <p:nvSpPr>
                <p:cNvPr id="873" name="Oval 872"/>
                <p:cNvSpPr/>
                <p:nvPr/>
              </p:nvSpPr>
              <p:spPr>
                <a:xfrm rot="833260">
                  <a:off x="1486484" y="2185015"/>
                  <a:ext cx="2127408" cy="261937"/>
                </a:xfrm>
                <a:prstGeom prst="ellipse">
                  <a:avLst/>
                </a:prstGeom>
                <a:solidFill>
                  <a:schemeClr val="bg2">
                    <a:lumMod val="75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874" name="Oval 873"/>
                <p:cNvSpPr/>
                <p:nvPr/>
              </p:nvSpPr>
              <p:spPr>
                <a:xfrm rot="377128">
                  <a:off x="1464416" y="2295788"/>
                  <a:ext cx="2127408" cy="285049"/>
                </a:xfrm>
                <a:prstGeom prst="ellipse">
                  <a:avLst/>
                </a:prstGeom>
                <a:solidFill>
                  <a:schemeClr val="bg2">
                    <a:lumMod val="75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  <p:sp>
            <p:nvSpPr>
              <p:cNvPr id="862" name="Oval 861"/>
              <p:cNvSpPr/>
              <p:nvPr/>
            </p:nvSpPr>
            <p:spPr>
              <a:xfrm>
                <a:off x="8697733" y="3141690"/>
                <a:ext cx="92869" cy="15236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863" name="Explosion 2 862"/>
              <p:cNvSpPr/>
              <p:nvPr/>
            </p:nvSpPr>
            <p:spPr>
              <a:xfrm rot="18026187">
                <a:off x="8134808" y="2936607"/>
                <a:ext cx="629079" cy="521670"/>
              </a:xfrm>
              <a:prstGeom prst="irregularSeal2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864" name="Rectangle 863"/>
              <p:cNvSpPr/>
              <p:nvPr/>
            </p:nvSpPr>
            <p:spPr>
              <a:xfrm rot="3137742">
                <a:off x="8371969" y="3389930"/>
                <a:ext cx="436047" cy="23217"/>
              </a:xfrm>
              <a:prstGeom prst="rect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865" name="Rectangle 864"/>
              <p:cNvSpPr/>
              <p:nvPr/>
            </p:nvSpPr>
            <p:spPr>
              <a:xfrm rot="8044473">
                <a:off x="7845639" y="3375971"/>
                <a:ext cx="500696" cy="23217"/>
              </a:xfrm>
              <a:prstGeom prst="rect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866" name="Rectangle 865"/>
              <p:cNvSpPr/>
              <p:nvPr/>
            </p:nvSpPr>
            <p:spPr>
              <a:xfrm rot="6252920">
                <a:off x="8131375" y="3386880"/>
                <a:ext cx="412761" cy="23217"/>
              </a:xfrm>
              <a:prstGeom prst="rect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867" name="Rectangle 866"/>
              <p:cNvSpPr/>
              <p:nvPr/>
            </p:nvSpPr>
            <p:spPr>
              <a:xfrm rot="4050894">
                <a:off x="8334992" y="3243672"/>
                <a:ext cx="130043" cy="23217"/>
              </a:xfrm>
              <a:prstGeom prst="rect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868" name="Rectangle 867"/>
              <p:cNvSpPr/>
              <p:nvPr/>
            </p:nvSpPr>
            <p:spPr>
              <a:xfrm rot="1705754">
                <a:off x="8225899" y="3247798"/>
                <a:ext cx="200802" cy="26119"/>
              </a:xfrm>
              <a:prstGeom prst="rect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869" name="Rectangle 868"/>
              <p:cNvSpPr/>
              <p:nvPr/>
            </p:nvSpPr>
            <p:spPr>
              <a:xfrm rot="7877131">
                <a:off x="8381883" y="3263000"/>
                <a:ext cx="130043" cy="23217"/>
              </a:xfrm>
              <a:prstGeom prst="rect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870" name="Rectangle 869"/>
              <p:cNvSpPr/>
              <p:nvPr/>
            </p:nvSpPr>
            <p:spPr>
              <a:xfrm>
                <a:off x="7887475" y="3550221"/>
                <a:ext cx="61974" cy="26301"/>
              </a:xfrm>
              <a:prstGeom prst="rect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871" name="Rectangle 870"/>
              <p:cNvSpPr/>
              <p:nvPr/>
            </p:nvSpPr>
            <p:spPr>
              <a:xfrm>
                <a:off x="8242667" y="3583220"/>
                <a:ext cx="61974" cy="26301"/>
              </a:xfrm>
              <a:prstGeom prst="rect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872" name="Rectangle 871"/>
              <p:cNvSpPr/>
              <p:nvPr/>
            </p:nvSpPr>
            <p:spPr>
              <a:xfrm>
                <a:off x="8696613" y="3552196"/>
                <a:ext cx="61974" cy="26301"/>
              </a:xfrm>
              <a:prstGeom prst="rect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944" name="Group 943"/>
            <p:cNvGrpSpPr/>
            <p:nvPr/>
          </p:nvGrpSpPr>
          <p:grpSpPr>
            <a:xfrm rot="20909772" flipH="1">
              <a:off x="7686368" y="2983603"/>
              <a:ext cx="1229751" cy="638911"/>
              <a:chOff x="7404903" y="2882902"/>
              <a:chExt cx="1453245" cy="755026"/>
            </a:xfrm>
          </p:grpSpPr>
          <p:sp>
            <p:nvSpPr>
              <p:cNvPr id="945" name="Oval 944"/>
              <p:cNvSpPr/>
              <p:nvPr/>
            </p:nvSpPr>
            <p:spPr>
              <a:xfrm>
                <a:off x="7440368" y="2995676"/>
                <a:ext cx="1139096" cy="446203"/>
              </a:xfrm>
              <a:prstGeom prst="ellipse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946" name="Teardrop 945"/>
              <p:cNvSpPr/>
              <p:nvPr/>
            </p:nvSpPr>
            <p:spPr>
              <a:xfrm rot="4648021">
                <a:off x="8464998" y="3048730"/>
                <a:ext cx="416275" cy="370024"/>
              </a:xfrm>
              <a:prstGeom prst="teardrop">
                <a:avLst>
                  <a:gd name="adj" fmla="val 86955"/>
                </a:avLst>
              </a:prstGeom>
              <a:solidFill>
                <a:schemeClr val="bg2">
                  <a:lumMod val="2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947" name="Straight Connector 946"/>
              <p:cNvCxnSpPr>
                <a:stCxn id="945" idx="1"/>
                <a:endCxn id="945" idx="3"/>
              </p:cNvCxnSpPr>
              <p:nvPr/>
            </p:nvCxnSpPr>
            <p:spPr>
              <a:xfrm>
                <a:off x="7607184" y="3061021"/>
                <a:ext cx="0" cy="315514"/>
              </a:xfrm>
              <a:prstGeom prst="line">
                <a:avLst/>
              </a:prstGeom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48" name="Straight Connector 947"/>
              <p:cNvCxnSpPr>
                <a:stCxn id="945" idx="0"/>
                <a:endCxn id="945" idx="4"/>
              </p:cNvCxnSpPr>
              <p:nvPr/>
            </p:nvCxnSpPr>
            <p:spPr>
              <a:xfrm>
                <a:off x="8009916" y="2995676"/>
                <a:ext cx="0" cy="446203"/>
              </a:xfrm>
              <a:prstGeom prst="line">
                <a:avLst/>
              </a:prstGeom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49" name="Straight Connector 948"/>
              <p:cNvCxnSpPr/>
              <p:nvPr/>
            </p:nvCxnSpPr>
            <p:spPr>
              <a:xfrm>
                <a:off x="7741063" y="3024698"/>
                <a:ext cx="0" cy="386347"/>
              </a:xfrm>
              <a:prstGeom prst="line">
                <a:avLst/>
              </a:prstGeom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50" name="Straight Connector 949"/>
              <p:cNvCxnSpPr/>
              <p:nvPr/>
            </p:nvCxnSpPr>
            <p:spPr>
              <a:xfrm>
                <a:off x="7880470" y="2995676"/>
                <a:ext cx="0" cy="446203"/>
              </a:xfrm>
              <a:prstGeom prst="line">
                <a:avLst/>
              </a:prstGeom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51" name="Straight Connector 950"/>
              <p:cNvCxnSpPr/>
              <p:nvPr/>
            </p:nvCxnSpPr>
            <p:spPr>
              <a:xfrm>
                <a:off x="8138403" y="2995676"/>
                <a:ext cx="0" cy="446203"/>
              </a:xfrm>
              <a:prstGeom prst="line">
                <a:avLst/>
              </a:prstGeom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52" name="Straight Connector 951"/>
              <p:cNvCxnSpPr/>
              <p:nvPr/>
            </p:nvCxnSpPr>
            <p:spPr>
              <a:xfrm>
                <a:off x="8267424" y="3024698"/>
                <a:ext cx="0" cy="386347"/>
              </a:xfrm>
              <a:prstGeom prst="line">
                <a:avLst/>
              </a:prstGeom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953" name="Group 952"/>
              <p:cNvGrpSpPr/>
              <p:nvPr/>
            </p:nvGrpSpPr>
            <p:grpSpPr>
              <a:xfrm>
                <a:off x="7404903" y="2895792"/>
                <a:ext cx="1091533" cy="226128"/>
                <a:chOff x="1464416" y="2185015"/>
                <a:chExt cx="2149476" cy="395822"/>
              </a:xfrm>
            </p:grpSpPr>
            <p:sp>
              <p:nvSpPr>
                <p:cNvPr id="965" name="Oval 964"/>
                <p:cNvSpPr/>
                <p:nvPr/>
              </p:nvSpPr>
              <p:spPr>
                <a:xfrm rot="833260">
                  <a:off x="1486484" y="2185015"/>
                  <a:ext cx="2127408" cy="261937"/>
                </a:xfrm>
                <a:prstGeom prst="ellipse">
                  <a:avLst/>
                </a:prstGeom>
                <a:solidFill>
                  <a:schemeClr val="bg2">
                    <a:lumMod val="75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966" name="Oval 965"/>
                <p:cNvSpPr/>
                <p:nvPr/>
              </p:nvSpPr>
              <p:spPr>
                <a:xfrm rot="377128">
                  <a:off x="1464416" y="2295788"/>
                  <a:ext cx="2127408" cy="285049"/>
                </a:xfrm>
                <a:prstGeom prst="ellipse">
                  <a:avLst/>
                </a:prstGeom>
                <a:solidFill>
                  <a:schemeClr val="bg2">
                    <a:lumMod val="75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  <p:sp>
            <p:nvSpPr>
              <p:cNvPr id="954" name="Oval 953"/>
              <p:cNvSpPr/>
              <p:nvPr/>
            </p:nvSpPr>
            <p:spPr>
              <a:xfrm>
                <a:off x="8697733" y="3141690"/>
                <a:ext cx="92869" cy="15236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955" name="Explosion 2 954"/>
              <p:cNvSpPr/>
              <p:nvPr/>
            </p:nvSpPr>
            <p:spPr>
              <a:xfrm rot="18026187">
                <a:off x="8134808" y="2936607"/>
                <a:ext cx="629079" cy="521670"/>
              </a:xfrm>
              <a:prstGeom prst="irregularSeal2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956" name="Rectangle 955"/>
              <p:cNvSpPr/>
              <p:nvPr/>
            </p:nvSpPr>
            <p:spPr>
              <a:xfrm rot="3137742">
                <a:off x="8371969" y="3389930"/>
                <a:ext cx="436047" cy="23217"/>
              </a:xfrm>
              <a:prstGeom prst="rect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957" name="Rectangle 956"/>
              <p:cNvSpPr/>
              <p:nvPr/>
            </p:nvSpPr>
            <p:spPr>
              <a:xfrm rot="8044473">
                <a:off x="7845639" y="3375971"/>
                <a:ext cx="500696" cy="23217"/>
              </a:xfrm>
              <a:prstGeom prst="rect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958" name="Rectangle 957"/>
              <p:cNvSpPr/>
              <p:nvPr/>
            </p:nvSpPr>
            <p:spPr>
              <a:xfrm rot="6252920">
                <a:off x="8131375" y="3386880"/>
                <a:ext cx="412761" cy="23217"/>
              </a:xfrm>
              <a:prstGeom prst="rect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959" name="Rectangle 958"/>
              <p:cNvSpPr/>
              <p:nvPr/>
            </p:nvSpPr>
            <p:spPr>
              <a:xfrm rot="4050894">
                <a:off x="8334992" y="3243672"/>
                <a:ext cx="130043" cy="23217"/>
              </a:xfrm>
              <a:prstGeom prst="rect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960" name="Rectangle 959"/>
              <p:cNvSpPr/>
              <p:nvPr/>
            </p:nvSpPr>
            <p:spPr>
              <a:xfrm rot="1705754">
                <a:off x="8225899" y="3247798"/>
                <a:ext cx="200802" cy="26119"/>
              </a:xfrm>
              <a:prstGeom prst="rect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961" name="Rectangle 960"/>
              <p:cNvSpPr/>
              <p:nvPr/>
            </p:nvSpPr>
            <p:spPr>
              <a:xfrm rot="7877131">
                <a:off x="8381883" y="3263000"/>
                <a:ext cx="130043" cy="23217"/>
              </a:xfrm>
              <a:prstGeom prst="rect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962" name="Rectangle 961"/>
              <p:cNvSpPr/>
              <p:nvPr/>
            </p:nvSpPr>
            <p:spPr>
              <a:xfrm>
                <a:off x="7887475" y="3550221"/>
                <a:ext cx="61974" cy="26301"/>
              </a:xfrm>
              <a:prstGeom prst="rect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963" name="Rectangle 962"/>
              <p:cNvSpPr/>
              <p:nvPr/>
            </p:nvSpPr>
            <p:spPr>
              <a:xfrm>
                <a:off x="8242667" y="3583220"/>
                <a:ext cx="61974" cy="26301"/>
              </a:xfrm>
              <a:prstGeom prst="rect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964" name="Rectangle 963"/>
              <p:cNvSpPr/>
              <p:nvPr/>
            </p:nvSpPr>
            <p:spPr>
              <a:xfrm>
                <a:off x="8696613" y="3552196"/>
                <a:ext cx="61974" cy="26301"/>
              </a:xfrm>
              <a:prstGeom prst="rect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967" name="Group 966"/>
            <p:cNvGrpSpPr/>
            <p:nvPr/>
          </p:nvGrpSpPr>
          <p:grpSpPr>
            <a:xfrm rot="21113190">
              <a:off x="3685268" y="4384335"/>
              <a:ext cx="1229751" cy="638911"/>
              <a:chOff x="7404903" y="2882902"/>
              <a:chExt cx="1453245" cy="755026"/>
            </a:xfrm>
          </p:grpSpPr>
          <p:sp>
            <p:nvSpPr>
              <p:cNvPr id="968" name="Oval 967"/>
              <p:cNvSpPr/>
              <p:nvPr/>
            </p:nvSpPr>
            <p:spPr>
              <a:xfrm>
                <a:off x="7440368" y="2995676"/>
                <a:ext cx="1139096" cy="446203"/>
              </a:xfrm>
              <a:prstGeom prst="ellipse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969" name="Teardrop 968"/>
              <p:cNvSpPr/>
              <p:nvPr/>
            </p:nvSpPr>
            <p:spPr>
              <a:xfrm rot="4648021">
                <a:off x="8464998" y="3048730"/>
                <a:ext cx="416275" cy="370024"/>
              </a:xfrm>
              <a:prstGeom prst="teardrop">
                <a:avLst>
                  <a:gd name="adj" fmla="val 86955"/>
                </a:avLst>
              </a:prstGeom>
              <a:solidFill>
                <a:schemeClr val="bg2">
                  <a:lumMod val="2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970" name="Straight Connector 969"/>
              <p:cNvCxnSpPr>
                <a:stCxn id="968" idx="1"/>
                <a:endCxn id="968" idx="3"/>
              </p:cNvCxnSpPr>
              <p:nvPr/>
            </p:nvCxnSpPr>
            <p:spPr>
              <a:xfrm>
                <a:off x="7607184" y="3061021"/>
                <a:ext cx="0" cy="315514"/>
              </a:xfrm>
              <a:prstGeom prst="line">
                <a:avLst/>
              </a:prstGeom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71" name="Straight Connector 970"/>
              <p:cNvCxnSpPr>
                <a:stCxn id="968" idx="0"/>
                <a:endCxn id="968" idx="4"/>
              </p:cNvCxnSpPr>
              <p:nvPr/>
            </p:nvCxnSpPr>
            <p:spPr>
              <a:xfrm>
                <a:off x="8009916" y="2995676"/>
                <a:ext cx="0" cy="446203"/>
              </a:xfrm>
              <a:prstGeom prst="line">
                <a:avLst/>
              </a:prstGeom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72" name="Straight Connector 971"/>
              <p:cNvCxnSpPr/>
              <p:nvPr/>
            </p:nvCxnSpPr>
            <p:spPr>
              <a:xfrm>
                <a:off x="7741063" y="3024698"/>
                <a:ext cx="0" cy="386347"/>
              </a:xfrm>
              <a:prstGeom prst="line">
                <a:avLst/>
              </a:prstGeom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73" name="Straight Connector 972"/>
              <p:cNvCxnSpPr/>
              <p:nvPr/>
            </p:nvCxnSpPr>
            <p:spPr>
              <a:xfrm>
                <a:off x="7880470" y="2995676"/>
                <a:ext cx="0" cy="446203"/>
              </a:xfrm>
              <a:prstGeom prst="line">
                <a:avLst/>
              </a:prstGeom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74" name="Straight Connector 973"/>
              <p:cNvCxnSpPr/>
              <p:nvPr/>
            </p:nvCxnSpPr>
            <p:spPr>
              <a:xfrm>
                <a:off x="8138403" y="2995676"/>
                <a:ext cx="0" cy="446203"/>
              </a:xfrm>
              <a:prstGeom prst="line">
                <a:avLst/>
              </a:prstGeom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75" name="Straight Connector 974"/>
              <p:cNvCxnSpPr/>
              <p:nvPr/>
            </p:nvCxnSpPr>
            <p:spPr>
              <a:xfrm>
                <a:off x="8267424" y="3024698"/>
                <a:ext cx="0" cy="386347"/>
              </a:xfrm>
              <a:prstGeom prst="line">
                <a:avLst/>
              </a:prstGeom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976" name="Group 975"/>
              <p:cNvGrpSpPr/>
              <p:nvPr/>
            </p:nvGrpSpPr>
            <p:grpSpPr>
              <a:xfrm>
                <a:off x="7404903" y="2895792"/>
                <a:ext cx="1091533" cy="226128"/>
                <a:chOff x="1464416" y="2185015"/>
                <a:chExt cx="2149476" cy="395822"/>
              </a:xfrm>
            </p:grpSpPr>
            <p:sp>
              <p:nvSpPr>
                <p:cNvPr id="988" name="Oval 987"/>
                <p:cNvSpPr/>
                <p:nvPr/>
              </p:nvSpPr>
              <p:spPr>
                <a:xfrm rot="833260">
                  <a:off x="1486484" y="2185015"/>
                  <a:ext cx="2127408" cy="261937"/>
                </a:xfrm>
                <a:prstGeom prst="ellipse">
                  <a:avLst/>
                </a:prstGeom>
                <a:solidFill>
                  <a:schemeClr val="bg2">
                    <a:lumMod val="75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989" name="Oval 988"/>
                <p:cNvSpPr/>
                <p:nvPr/>
              </p:nvSpPr>
              <p:spPr>
                <a:xfrm rot="377128">
                  <a:off x="1464416" y="2295788"/>
                  <a:ext cx="2127408" cy="285049"/>
                </a:xfrm>
                <a:prstGeom prst="ellipse">
                  <a:avLst/>
                </a:prstGeom>
                <a:solidFill>
                  <a:schemeClr val="bg2">
                    <a:lumMod val="75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  <p:sp>
            <p:nvSpPr>
              <p:cNvPr id="977" name="Oval 976"/>
              <p:cNvSpPr/>
              <p:nvPr/>
            </p:nvSpPr>
            <p:spPr>
              <a:xfrm>
                <a:off x="8697733" y="3141690"/>
                <a:ext cx="92869" cy="15236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978" name="Explosion 2 977"/>
              <p:cNvSpPr/>
              <p:nvPr/>
            </p:nvSpPr>
            <p:spPr>
              <a:xfrm rot="18026187">
                <a:off x="8134808" y="2936607"/>
                <a:ext cx="629079" cy="521670"/>
              </a:xfrm>
              <a:prstGeom prst="irregularSeal2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979" name="Rectangle 978"/>
              <p:cNvSpPr/>
              <p:nvPr/>
            </p:nvSpPr>
            <p:spPr>
              <a:xfrm rot="3137742">
                <a:off x="8371969" y="3389930"/>
                <a:ext cx="436047" cy="23217"/>
              </a:xfrm>
              <a:prstGeom prst="rect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980" name="Rectangle 979"/>
              <p:cNvSpPr/>
              <p:nvPr/>
            </p:nvSpPr>
            <p:spPr>
              <a:xfrm rot="8044473">
                <a:off x="7845639" y="3375971"/>
                <a:ext cx="500696" cy="23217"/>
              </a:xfrm>
              <a:prstGeom prst="rect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981" name="Rectangle 980"/>
              <p:cNvSpPr/>
              <p:nvPr/>
            </p:nvSpPr>
            <p:spPr>
              <a:xfrm rot="6252920">
                <a:off x="8131375" y="3386880"/>
                <a:ext cx="412761" cy="23217"/>
              </a:xfrm>
              <a:prstGeom prst="rect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982" name="Rectangle 981"/>
              <p:cNvSpPr/>
              <p:nvPr/>
            </p:nvSpPr>
            <p:spPr>
              <a:xfrm rot="4050894">
                <a:off x="8334992" y="3243672"/>
                <a:ext cx="130043" cy="23217"/>
              </a:xfrm>
              <a:prstGeom prst="rect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983" name="Rectangle 982"/>
              <p:cNvSpPr/>
              <p:nvPr/>
            </p:nvSpPr>
            <p:spPr>
              <a:xfrm rot="1705754">
                <a:off x="8225899" y="3247798"/>
                <a:ext cx="200802" cy="26119"/>
              </a:xfrm>
              <a:prstGeom prst="rect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984" name="Rectangle 983"/>
              <p:cNvSpPr/>
              <p:nvPr/>
            </p:nvSpPr>
            <p:spPr>
              <a:xfrm rot="7877131">
                <a:off x="8381883" y="3263000"/>
                <a:ext cx="130043" cy="23217"/>
              </a:xfrm>
              <a:prstGeom prst="rect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985" name="Rectangle 984"/>
              <p:cNvSpPr/>
              <p:nvPr/>
            </p:nvSpPr>
            <p:spPr>
              <a:xfrm>
                <a:off x="7887475" y="3550221"/>
                <a:ext cx="61974" cy="26301"/>
              </a:xfrm>
              <a:prstGeom prst="rect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986" name="Rectangle 985"/>
              <p:cNvSpPr/>
              <p:nvPr/>
            </p:nvSpPr>
            <p:spPr>
              <a:xfrm>
                <a:off x="8242667" y="3583220"/>
                <a:ext cx="61974" cy="26301"/>
              </a:xfrm>
              <a:prstGeom prst="rect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987" name="Rectangle 986"/>
              <p:cNvSpPr/>
              <p:nvPr/>
            </p:nvSpPr>
            <p:spPr>
              <a:xfrm>
                <a:off x="8696613" y="3552196"/>
                <a:ext cx="61974" cy="26301"/>
              </a:xfrm>
              <a:prstGeom prst="rect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</p:grpSp>
      <p:sp>
        <p:nvSpPr>
          <p:cNvPr id="5" name="Rounded Rectangle 4"/>
          <p:cNvSpPr/>
          <p:nvPr/>
        </p:nvSpPr>
        <p:spPr>
          <a:xfrm>
            <a:off x="2038062" y="1091473"/>
            <a:ext cx="2104293" cy="144567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/>
              <a:t>Nurse bees </a:t>
            </a:r>
            <a:r>
              <a:rPr lang="en-GB" dirty="0" smtClean="0"/>
              <a:t>tend to the brood, feeding the larvae and keeping them healthy.</a:t>
            </a:r>
            <a:endParaRPr lang="en-GB" dirty="0"/>
          </a:p>
        </p:txBody>
      </p:sp>
      <p:sp>
        <p:nvSpPr>
          <p:cNvPr id="6" name="Rounded Rectangle 5"/>
          <p:cNvSpPr/>
          <p:nvPr/>
        </p:nvSpPr>
        <p:spPr>
          <a:xfrm>
            <a:off x="8059955" y="1081408"/>
            <a:ext cx="2148728" cy="147095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/>
              <a:t>Newly emerged bees </a:t>
            </a:r>
            <a:r>
              <a:rPr lang="en-GB" dirty="0" smtClean="0"/>
              <a:t>begin life as nurses, tending to the brood around them.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55024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29" name="Group 728"/>
          <p:cNvGrpSpPr/>
          <p:nvPr/>
        </p:nvGrpSpPr>
        <p:grpSpPr>
          <a:xfrm>
            <a:off x="0" y="-469899"/>
            <a:ext cx="12192000" cy="7797799"/>
            <a:chOff x="0" y="-469899"/>
            <a:chExt cx="12192000" cy="7797799"/>
          </a:xfrm>
        </p:grpSpPr>
        <p:grpSp>
          <p:nvGrpSpPr>
            <p:cNvPr id="726" name="Group 725"/>
            <p:cNvGrpSpPr/>
            <p:nvPr/>
          </p:nvGrpSpPr>
          <p:grpSpPr>
            <a:xfrm>
              <a:off x="893657" y="0"/>
              <a:ext cx="10404685" cy="6938151"/>
              <a:chOff x="816760" y="0"/>
              <a:chExt cx="10404685" cy="6938151"/>
            </a:xfrm>
          </p:grpSpPr>
          <p:grpSp>
            <p:nvGrpSpPr>
              <p:cNvPr id="634" name="Group 633"/>
              <p:cNvGrpSpPr/>
              <p:nvPr/>
            </p:nvGrpSpPr>
            <p:grpSpPr>
              <a:xfrm>
                <a:off x="1232293" y="0"/>
                <a:ext cx="9573581" cy="6934312"/>
                <a:chOff x="1310307" y="-34853"/>
                <a:chExt cx="9573581" cy="6934312"/>
              </a:xfrm>
            </p:grpSpPr>
            <p:grpSp>
              <p:nvGrpSpPr>
                <p:cNvPr id="274" name="Group 273"/>
                <p:cNvGrpSpPr/>
                <p:nvPr/>
              </p:nvGrpSpPr>
              <p:grpSpPr>
                <a:xfrm>
                  <a:off x="4198762" y="1589219"/>
                  <a:ext cx="3796813" cy="3682849"/>
                  <a:chOff x="4198762" y="1589219"/>
                  <a:chExt cx="3796813" cy="3682849"/>
                </a:xfrm>
              </p:grpSpPr>
              <p:grpSp>
                <p:nvGrpSpPr>
                  <p:cNvPr id="185" name="Group 184"/>
                  <p:cNvGrpSpPr/>
                  <p:nvPr/>
                </p:nvGrpSpPr>
                <p:grpSpPr>
                  <a:xfrm>
                    <a:off x="5433175" y="2745700"/>
                    <a:ext cx="1325650" cy="1366600"/>
                    <a:chOff x="5227395" y="2860531"/>
                    <a:chExt cx="1325650" cy="1366600"/>
                  </a:xfrm>
                </p:grpSpPr>
                <p:sp>
                  <p:nvSpPr>
                    <p:cNvPr id="87" name="Hexagon 86"/>
                    <p:cNvSpPr/>
                    <p:nvPr/>
                  </p:nvSpPr>
                  <p:spPr>
                    <a:xfrm>
                      <a:off x="6050514" y="3093718"/>
                      <a:ext cx="501341" cy="440492"/>
                    </a:xfrm>
                    <a:prstGeom prst="hexagon">
                      <a:avLst/>
                    </a:prstGeom>
                    <a:solidFill>
                      <a:schemeClr val="bg1">
                        <a:lumMod val="95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162" name="Hexagon 161"/>
                    <p:cNvSpPr/>
                    <p:nvPr/>
                  </p:nvSpPr>
                  <p:spPr>
                    <a:xfrm>
                      <a:off x="5641335" y="3786639"/>
                      <a:ext cx="501341" cy="440492"/>
                    </a:xfrm>
                    <a:prstGeom prst="hexagon">
                      <a:avLst/>
                    </a:prstGeom>
                    <a:solidFill>
                      <a:schemeClr val="bg1">
                        <a:lumMod val="95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163" name="Hexagon 162"/>
                    <p:cNvSpPr/>
                    <p:nvPr/>
                  </p:nvSpPr>
                  <p:spPr>
                    <a:xfrm>
                      <a:off x="5638954" y="3323379"/>
                      <a:ext cx="501341" cy="440492"/>
                    </a:xfrm>
                    <a:prstGeom prst="hexagon">
                      <a:avLst/>
                    </a:prstGeom>
                    <a:solidFill>
                      <a:schemeClr val="bg1">
                        <a:lumMod val="95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164" name="Hexagon 163"/>
                    <p:cNvSpPr/>
                    <p:nvPr/>
                  </p:nvSpPr>
                  <p:spPr>
                    <a:xfrm>
                      <a:off x="6051704" y="3555421"/>
                      <a:ext cx="501341" cy="440492"/>
                    </a:xfrm>
                    <a:prstGeom prst="hexagon">
                      <a:avLst/>
                    </a:prstGeom>
                    <a:solidFill>
                      <a:schemeClr val="bg1">
                        <a:lumMod val="95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166" name="Hexagon 165"/>
                    <p:cNvSpPr/>
                    <p:nvPr/>
                  </p:nvSpPr>
                  <p:spPr>
                    <a:xfrm>
                      <a:off x="5227395" y="3091749"/>
                      <a:ext cx="501341" cy="440492"/>
                    </a:xfrm>
                    <a:prstGeom prst="hexagon">
                      <a:avLst/>
                    </a:prstGeom>
                    <a:solidFill>
                      <a:schemeClr val="bg1">
                        <a:lumMod val="95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168" name="Hexagon 167"/>
                    <p:cNvSpPr/>
                    <p:nvPr/>
                  </p:nvSpPr>
                  <p:spPr>
                    <a:xfrm>
                      <a:off x="5640145" y="2860531"/>
                      <a:ext cx="501341" cy="440492"/>
                    </a:xfrm>
                    <a:prstGeom prst="hexagon">
                      <a:avLst/>
                    </a:prstGeom>
                    <a:solidFill>
                      <a:schemeClr val="bg1">
                        <a:lumMod val="95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176" name="Hexagon 175"/>
                    <p:cNvSpPr/>
                    <p:nvPr/>
                  </p:nvSpPr>
                  <p:spPr>
                    <a:xfrm>
                      <a:off x="5229776" y="3557802"/>
                      <a:ext cx="501341" cy="440492"/>
                    </a:xfrm>
                    <a:prstGeom prst="hexagon">
                      <a:avLst/>
                    </a:prstGeom>
                    <a:solidFill>
                      <a:schemeClr val="bg1">
                        <a:lumMod val="95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</p:grpSp>
              <p:grpSp>
                <p:nvGrpSpPr>
                  <p:cNvPr id="186" name="Group 185"/>
                  <p:cNvGrpSpPr/>
                  <p:nvPr/>
                </p:nvGrpSpPr>
                <p:grpSpPr>
                  <a:xfrm>
                    <a:off x="6255286" y="1820437"/>
                    <a:ext cx="1325650" cy="1366600"/>
                    <a:chOff x="5227395" y="2860531"/>
                    <a:chExt cx="1325650" cy="1366600"/>
                  </a:xfrm>
                </p:grpSpPr>
                <p:sp>
                  <p:nvSpPr>
                    <p:cNvPr id="187" name="Hexagon 186"/>
                    <p:cNvSpPr/>
                    <p:nvPr/>
                  </p:nvSpPr>
                  <p:spPr>
                    <a:xfrm>
                      <a:off x="6050514" y="3093718"/>
                      <a:ext cx="501341" cy="440492"/>
                    </a:xfrm>
                    <a:prstGeom prst="hexagon">
                      <a:avLst/>
                    </a:prstGeom>
                    <a:solidFill>
                      <a:schemeClr val="bg1">
                        <a:lumMod val="95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188" name="Hexagon 187"/>
                    <p:cNvSpPr/>
                    <p:nvPr/>
                  </p:nvSpPr>
                  <p:spPr>
                    <a:xfrm>
                      <a:off x="5641335" y="3786639"/>
                      <a:ext cx="501341" cy="440492"/>
                    </a:xfrm>
                    <a:prstGeom prst="hexagon">
                      <a:avLst/>
                    </a:prstGeom>
                    <a:solidFill>
                      <a:schemeClr val="bg1">
                        <a:lumMod val="95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189" name="Hexagon 188"/>
                    <p:cNvSpPr/>
                    <p:nvPr/>
                  </p:nvSpPr>
                  <p:spPr>
                    <a:xfrm>
                      <a:off x="5638954" y="3323379"/>
                      <a:ext cx="501341" cy="440492"/>
                    </a:xfrm>
                    <a:prstGeom prst="hexagon">
                      <a:avLst/>
                    </a:prstGeom>
                    <a:solidFill>
                      <a:schemeClr val="bg1">
                        <a:lumMod val="95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190" name="Hexagon 189"/>
                    <p:cNvSpPr/>
                    <p:nvPr/>
                  </p:nvSpPr>
                  <p:spPr>
                    <a:xfrm>
                      <a:off x="6051704" y="3555421"/>
                      <a:ext cx="501341" cy="440492"/>
                    </a:xfrm>
                    <a:prstGeom prst="hexagon">
                      <a:avLst/>
                    </a:prstGeom>
                    <a:solidFill>
                      <a:schemeClr val="bg1">
                        <a:lumMod val="95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191" name="Hexagon 190"/>
                    <p:cNvSpPr/>
                    <p:nvPr/>
                  </p:nvSpPr>
                  <p:spPr>
                    <a:xfrm>
                      <a:off x="5227395" y="3091749"/>
                      <a:ext cx="501341" cy="440492"/>
                    </a:xfrm>
                    <a:prstGeom prst="hexagon">
                      <a:avLst/>
                    </a:prstGeom>
                    <a:solidFill>
                      <a:schemeClr val="bg1">
                        <a:lumMod val="95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192" name="Hexagon 191"/>
                    <p:cNvSpPr/>
                    <p:nvPr/>
                  </p:nvSpPr>
                  <p:spPr>
                    <a:xfrm>
                      <a:off x="5640145" y="2860531"/>
                      <a:ext cx="501341" cy="440492"/>
                    </a:xfrm>
                    <a:prstGeom prst="hexagon">
                      <a:avLst/>
                    </a:prstGeom>
                    <a:solidFill>
                      <a:schemeClr val="bg1">
                        <a:lumMod val="95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193" name="Hexagon 192"/>
                    <p:cNvSpPr/>
                    <p:nvPr/>
                  </p:nvSpPr>
                  <p:spPr>
                    <a:xfrm>
                      <a:off x="5229776" y="3557802"/>
                      <a:ext cx="501341" cy="440492"/>
                    </a:xfrm>
                    <a:prstGeom prst="hexagon">
                      <a:avLst/>
                    </a:prstGeom>
                    <a:solidFill>
                      <a:schemeClr val="bg1">
                        <a:lumMod val="95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</p:grpSp>
              <p:grpSp>
                <p:nvGrpSpPr>
                  <p:cNvPr id="194" name="Group 193"/>
                  <p:cNvGrpSpPr/>
                  <p:nvPr/>
                </p:nvGrpSpPr>
                <p:grpSpPr>
                  <a:xfrm>
                    <a:off x="5019632" y="1589219"/>
                    <a:ext cx="1325650" cy="1366600"/>
                    <a:chOff x="5227395" y="2860531"/>
                    <a:chExt cx="1325650" cy="1366600"/>
                  </a:xfrm>
                </p:grpSpPr>
                <p:sp>
                  <p:nvSpPr>
                    <p:cNvPr id="195" name="Hexagon 194"/>
                    <p:cNvSpPr/>
                    <p:nvPr/>
                  </p:nvSpPr>
                  <p:spPr>
                    <a:xfrm>
                      <a:off x="6050514" y="3093718"/>
                      <a:ext cx="501341" cy="440492"/>
                    </a:xfrm>
                    <a:prstGeom prst="hexagon">
                      <a:avLst/>
                    </a:prstGeom>
                    <a:solidFill>
                      <a:schemeClr val="bg1">
                        <a:lumMod val="95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196" name="Hexagon 195"/>
                    <p:cNvSpPr/>
                    <p:nvPr/>
                  </p:nvSpPr>
                  <p:spPr>
                    <a:xfrm>
                      <a:off x="5641335" y="3786639"/>
                      <a:ext cx="501341" cy="440492"/>
                    </a:xfrm>
                    <a:prstGeom prst="hexagon">
                      <a:avLst/>
                    </a:prstGeom>
                    <a:solidFill>
                      <a:schemeClr val="bg1">
                        <a:lumMod val="95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197" name="Hexagon 196"/>
                    <p:cNvSpPr/>
                    <p:nvPr/>
                  </p:nvSpPr>
                  <p:spPr>
                    <a:xfrm>
                      <a:off x="5638954" y="3323379"/>
                      <a:ext cx="501341" cy="440492"/>
                    </a:xfrm>
                    <a:prstGeom prst="hexagon">
                      <a:avLst/>
                    </a:prstGeom>
                    <a:solidFill>
                      <a:schemeClr val="bg1">
                        <a:lumMod val="95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198" name="Hexagon 197"/>
                    <p:cNvSpPr/>
                    <p:nvPr/>
                  </p:nvSpPr>
                  <p:spPr>
                    <a:xfrm>
                      <a:off x="6051704" y="3555421"/>
                      <a:ext cx="501341" cy="440492"/>
                    </a:xfrm>
                    <a:prstGeom prst="hexagon">
                      <a:avLst/>
                    </a:prstGeom>
                    <a:solidFill>
                      <a:schemeClr val="bg1">
                        <a:lumMod val="95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199" name="Hexagon 198"/>
                    <p:cNvSpPr/>
                    <p:nvPr/>
                  </p:nvSpPr>
                  <p:spPr>
                    <a:xfrm>
                      <a:off x="5227395" y="3091749"/>
                      <a:ext cx="501341" cy="440492"/>
                    </a:xfrm>
                    <a:prstGeom prst="hexagon">
                      <a:avLst/>
                    </a:prstGeom>
                    <a:solidFill>
                      <a:schemeClr val="bg1">
                        <a:lumMod val="95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200" name="Hexagon 199"/>
                    <p:cNvSpPr/>
                    <p:nvPr/>
                  </p:nvSpPr>
                  <p:spPr>
                    <a:xfrm>
                      <a:off x="5640145" y="2860531"/>
                      <a:ext cx="501341" cy="440492"/>
                    </a:xfrm>
                    <a:prstGeom prst="hexagon">
                      <a:avLst/>
                    </a:prstGeom>
                    <a:solidFill>
                      <a:schemeClr val="bg1">
                        <a:lumMod val="95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201" name="Hexagon 200"/>
                    <p:cNvSpPr/>
                    <p:nvPr/>
                  </p:nvSpPr>
                  <p:spPr>
                    <a:xfrm>
                      <a:off x="5229776" y="3557802"/>
                      <a:ext cx="501341" cy="440492"/>
                    </a:xfrm>
                    <a:prstGeom prst="hexagon">
                      <a:avLst/>
                    </a:prstGeom>
                    <a:solidFill>
                      <a:schemeClr val="bg1">
                        <a:lumMod val="95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</p:grpSp>
              <p:grpSp>
                <p:nvGrpSpPr>
                  <p:cNvPr id="202" name="Group 201"/>
                  <p:cNvGrpSpPr/>
                  <p:nvPr/>
                </p:nvGrpSpPr>
                <p:grpSpPr>
                  <a:xfrm>
                    <a:off x="4611787" y="3673755"/>
                    <a:ext cx="1325650" cy="1366600"/>
                    <a:chOff x="5227395" y="2860531"/>
                    <a:chExt cx="1325650" cy="1366600"/>
                  </a:xfrm>
                </p:grpSpPr>
                <p:sp>
                  <p:nvSpPr>
                    <p:cNvPr id="203" name="Hexagon 202"/>
                    <p:cNvSpPr/>
                    <p:nvPr/>
                  </p:nvSpPr>
                  <p:spPr>
                    <a:xfrm>
                      <a:off x="6050514" y="3093718"/>
                      <a:ext cx="501341" cy="440492"/>
                    </a:xfrm>
                    <a:prstGeom prst="hexagon">
                      <a:avLst/>
                    </a:prstGeom>
                    <a:solidFill>
                      <a:schemeClr val="bg1">
                        <a:lumMod val="95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204" name="Hexagon 203"/>
                    <p:cNvSpPr/>
                    <p:nvPr/>
                  </p:nvSpPr>
                  <p:spPr>
                    <a:xfrm>
                      <a:off x="5641335" y="3786639"/>
                      <a:ext cx="501341" cy="440492"/>
                    </a:xfrm>
                    <a:prstGeom prst="hexagon">
                      <a:avLst/>
                    </a:prstGeom>
                    <a:solidFill>
                      <a:schemeClr val="bg1">
                        <a:lumMod val="95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205" name="Hexagon 204"/>
                    <p:cNvSpPr/>
                    <p:nvPr/>
                  </p:nvSpPr>
                  <p:spPr>
                    <a:xfrm>
                      <a:off x="5638954" y="3323379"/>
                      <a:ext cx="501341" cy="440492"/>
                    </a:xfrm>
                    <a:prstGeom prst="hexagon">
                      <a:avLst/>
                    </a:prstGeom>
                    <a:solidFill>
                      <a:schemeClr val="bg1">
                        <a:lumMod val="95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206" name="Hexagon 205"/>
                    <p:cNvSpPr/>
                    <p:nvPr/>
                  </p:nvSpPr>
                  <p:spPr>
                    <a:xfrm>
                      <a:off x="6051704" y="3555421"/>
                      <a:ext cx="501341" cy="440492"/>
                    </a:xfrm>
                    <a:prstGeom prst="hexagon">
                      <a:avLst/>
                    </a:prstGeom>
                    <a:solidFill>
                      <a:schemeClr val="bg1">
                        <a:lumMod val="95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207" name="Hexagon 206"/>
                    <p:cNvSpPr/>
                    <p:nvPr/>
                  </p:nvSpPr>
                  <p:spPr>
                    <a:xfrm>
                      <a:off x="5227395" y="3091749"/>
                      <a:ext cx="501341" cy="440492"/>
                    </a:xfrm>
                    <a:prstGeom prst="hexagon">
                      <a:avLst/>
                    </a:prstGeom>
                    <a:solidFill>
                      <a:schemeClr val="bg1">
                        <a:lumMod val="95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208" name="Hexagon 207"/>
                    <p:cNvSpPr/>
                    <p:nvPr/>
                  </p:nvSpPr>
                  <p:spPr>
                    <a:xfrm>
                      <a:off x="5640145" y="2860531"/>
                      <a:ext cx="501341" cy="440492"/>
                    </a:xfrm>
                    <a:prstGeom prst="hexagon">
                      <a:avLst/>
                    </a:prstGeom>
                    <a:solidFill>
                      <a:schemeClr val="bg1">
                        <a:lumMod val="95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209" name="Hexagon 208"/>
                    <p:cNvSpPr/>
                    <p:nvPr/>
                  </p:nvSpPr>
                  <p:spPr>
                    <a:xfrm>
                      <a:off x="5229776" y="3557802"/>
                      <a:ext cx="501341" cy="440492"/>
                    </a:xfrm>
                    <a:prstGeom prst="hexagon">
                      <a:avLst/>
                    </a:prstGeom>
                    <a:solidFill>
                      <a:schemeClr val="bg1">
                        <a:lumMod val="95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</p:grpSp>
              <p:grpSp>
                <p:nvGrpSpPr>
                  <p:cNvPr id="210" name="Group 209"/>
                  <p:cNvGrpSpPr/>
                  <p:nvPr/>
                </p:nvGrpSpPr>
                <p:grpSpPr>
                  <a:xfrm>
                    <a:off x="5849481" y="3905468"/>
                    <a:ext cx="1325650" cy="1366600"/>
                    <a:chOff x="5227395" y="2860531"/>
                    <a:chExt cx="1325650" cy="1366600"/>
                  </a:xfrm>
                </p:grpSpPr>
                <p:sp>
                  <p:nvSpPr>
                    <p:cNvPr id="211" name="Hexagon 210"/>
                    <p:cNvSpPr/>
                    <p:nvPr/>
                  </p:nvSpPr>
                  <p:spPr>
                    <a:xfrm>
                      <a:off x="6050514" y="3093718"/>
                      <a:ext cx="501341" cy="440492"/>
                    </a:xfrm>
                    <a:prstGeom prst="hexagon">
                      <a:avLst/>
                    </a:prstGeom>
                    <a:solidFill>
                      <a:schemeClr val="bg1">
                        <a:lumMod val="95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212" name="Hexagon 211"/>
                    <p:cNvSpPr/>
                    <p:nvPr/>
                  </p:nvSpPr>
                  <p:spPr>
                    <a:xfrm>
                      <a:off x="5641335" y="3786639"/>
                      <a:ext cx="501341" cy="440492"/>
                    </a:xfrm>
                    <a:prstGeom prst="hexagon">
                      <a:avLst/>
                    </a:prstGeom>
                    <a:solidFill>
                      <a:schemeClr val="bg1">
                        <a:lumMod val="95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213" name="Hexagon 212"/>
                    <p:cNvSpPr/>
                    <p:nvPr/>
                  </p:nvSpPr>
                  <p:spPr>
                    <a:xfrm>
                      <a:off x="5638954" y="3323379"/>
                      <a:ext cx="501341" cy="440492"/>
                    </a:xfrm>
                    <a:prstGeom prst="hexagon">
                      <a:avLst/>
                    </a:prstGeom>
                    <a:solidFill>
                      <a:schemeClr val="bg1">
                        <a:lumMod val="95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214" name="Hexagon 213"/>
                    <p:cNvSpPr/>
                    <p:nvPr/>
                  </p:nvSpPr>
                  <p:spPr>
                    <a:xfrm>
                      <a:off x="6051704" y="3555421"/>
                      <a:ext cx="501341" cy="440492"/>
                    </a:xfrm>
                    <a:prstGeom prst="hexagon">
                      <a:avLst/>
                    </a:prstGeom>
                    <a:solidFill>
                      <a:schemeClr val="bg1">
                        <a:lumMod val="95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215" name="Hexagon 214"/>
                    <p:cNvSpPr/>
                    <p:nvPr/>
                  </p:nvSpPr>
                  <p:spPr>
                    <a:xfrm>
                      <a:off x="5227395" y="3091749"/>
                      <a:ext cx="501341" cy="440492"/>
                    </a:xfrm>
                    <a:prstGeom prst="hexagon">
                      <a:avLst/>
                    </a:prstGeom>
                    <a:solidFill>
                      <a:schemeClr val="bg1">
                        <a:lumMod val="95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216" name="Hexagon 215"/>
                    <p:cNvSpPr/>
                    <p:nvPr/>
                  </p:nvSpPr>
                  <p:spPr>
                    <a:xfrm>
                      <a:off x="5640145" y="2860531"/>
                      <a:ext cx="501341" cy="440492"/>
                    </a:xfrm>
                    <a:prstGeom prst="hexagon">
                      <a:avLst/>
                    </a:prstGeom>
                    <a:solidFill>
                      <a:schemeClr val="bg1">
                        <a:lumMod val="95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217" name="Hexagon 216"/>
                    <p:cNvSpPr/>
                    <p:nvPr/>
                  </p:nvSpPr>
                  <p:spPr>
                    <a:xfrm>
                      <a:off x="5229776" y="3557802"/>
                      <a:ext cx="501341" cy="440492"/>
                    </a:xfrm>
                    <a:prstGeom prst="hexagon">
                      <a:avLst/>
                    </a:prstGeom>
                    <a:solidFill>
                      <a:schemeClr val="bg1">
                        <a:lumMod val="95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</p:grpSp>
              <p:grpSp>
                <p:nvGrpSpPr>
                  <p:cNvPr id="226" name="Group 225"/>
                  <p:cNvGrpSpPr/>
                  <p:nvPr/>
                </p:nvGrpSpPr>
                <p:grpSpPr>
                  <a:xfrm>
                    <a:off x="4198762" y="2514747"/>
                    <a:ext cx="1325650" cy="1366600"/>
                    <a:chOff x="5227395" y="2860531"/>
                    <a:chExt cx="1325650" cy="1366600"/>
                  </a:xfrm>
                </p:grpSpPr>
                <p:sp>
                  <p:nvSpPr>
                    <p:cNvPr id="227" name="Hexagon 226"/>
                    <p:cNvSpPr/>
                    <p:nvPr/>
                  </p:nvSpPr>
                  <p:spPr>
                    <a:xfrm>
                      <a:off x="6050514" y="3093718"/>
                      <a:ext cx="501341" cy="440492"/>
                    </a:xfrm>
                    <a:prstGeom prst="hexagon">
                      <a:avLst/>
                    </a:prstGeom>
                    <a:solidFill>
                      <a:schemeClr val="bg1">
                        <a:lumMod val="95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228" name="Hexagon 227"/>
                    <p:cNvSpPr/>
                    <p:nvPr/>
                  </p:nvSpPr>
                  <p:spPr>
                    <a:xfrm>
                      <a:off x="5641335" y="3786639"/>
                      <a:ext cx="501341" cy="440492"/>
                    </a:xfrm>
                    <a:prstGeom prst="hexagon">
                      <a:avLst/>
                    </a:prstGeom>
                    <a:solidFill>
                      <a:schemeClr val="bg1">
                        <a:lumMod val="95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229" name="Hexagon 228"/>
                    <p:cNvSpPr/>
                    <p:nvPr/>
                  </p:nvSpPr>
                  <p:spPr>
                    <a:xfrm>
                      <a:off x="5638954" y="3323379"/>
                      <a:ext cx="501341" cy="440492"/>
                    </a:xfrm>
                    <a:prstGeom prst="hexagon">
                      <a:avLst/>
                    </a:prstGeom>
                    <a:solidFill>
                      <a:schemeClr val="bg1">
                        <a:lumMod val="95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230" name="Hexagon 229"/>
                    <p:cNvSpPr/>
                    <p:nvPr/>
                  </p:nvSpPr>
                  <p:spPr>
                    <a:xfrm>
                      <a:off x="6051704" y="3555421"/>
                      <a:ext cx="501341" cy="440492"/>
                    </a:xfrm>
                    <a:prstGeom prst="hexagon">
                      <a:avLst/>
                    </a:prstGeom>
                    <a:solidFill>
                      <a:schemeClr val="bg1">
                        <a:lumMod val="95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231" name="Hexagon 230"/>
                    <p:cNvSpPr/>
                    <p:nvPr/>
                  </p:nvSpPr>
                  <p:spPr>
                    <a:xfrm>
                      <a:off x="5227395" y="3091749"/>
                      <a:ext cx="501341" cy="440492"/>
                    </a:xfrm>
                    <a:prstGeom prst="hexagon">
                      <a:avLst/>
                    </a:prstGeom>
                    <a:solidFill>
                      <a:schemeClr val="bg1">
                        <a:lumMod val="95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232" name="Hexagon 231"/>
                    <p:cNvSpPr/>
                    <p:nvPr/>
                  </p:nvSpPr>
                  <p:spPr>
                    <a:xfrm>
                      <a:off x="5640145" y="2860531"/>
                      <a:ext cx="501341" cy="440492"/>
                    </a:xfrm>
                    <a:prstGeom prst="hexagon">
                      <a:avLst/>
                    </a:prstGeom>
                    <a:solidFill>
                      <a:schemeClr val="bg1">
                        <a:lumMod val="95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233" name="Hexagon 232"/>
                    <p:cNvSpPr/>
                    <p:nvPr/>
                  </p:nvSpPr>
                  <p:spPr>
                    <a:xfrm>
                      <a:off x="5229776" y="3557802"/>
                      <a:ext cx="501341" cy="440492"/>
                    </a:xfrm>
                    <a:prstGeom prst="hexagon">
                      <a:avLst/>
                    </a:prstGeom>
                    <a:solidFill>
                      <a:schemeClr val="bg1">
                        <a:lumMod val="95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</p:grpSp>
              <p:grpSp>
                <p:nvGrpSpPr>
                  <p:cNvPr id="258" name="Group 257"/>
                  <p:cNvGrpSpPr/>
                  <p:nvPr/>
                </p:nvGrpSpPr>
                <p:grpSpPr>
                  <a:xfrm>
                    <a:off x="6669925" y="2978273"/>
                    <a:ext cx="1325650" cy="1366600"/>
                    <a:chOff x="5227395" y="2860531"/>
                    <a:chExt cx="1325650" cy="1366600"/>
                  </a:xfrm>
                </p:grpSpPr>
                <p:sp>
                  <p:nvSpPr>
                    <p:cNvPr id="259" name="Hexagon 258"/>
                    <p:cNvSpPr/>
                    <p:nvPr/>
                  </p:nvSpPr>
                  <p:spPr>
                    <a:xfrm>
                      <a:off x="6050514" y="3093718"/>
                      <a:ext cx="501341" cy="440492"/>
                    </a:xfrm>
                    <a:prstGeom prst="hexagon">
                      <a:avLst/>
                    </a:prstGeom>
                    <a:solidFill>
                      <a:schemeClr val="bg1">
                        <a:lumMod val="95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260" name="Hexagon 259"/>
                    <p:cNvSpPr/>
                    <p:nvPr/>
                  </p:nvSpPr>
                  <p:spPr>
                    <a:xfrm>
                      <a:off x="5641335" y="3786639"/>
                      <a:ext cx="501341" cy="440492"/>
                    </a:xfrm>
                    <a:prstGeom prst="hexagon">
                      <a:avLst/>
                    </a:prstGeom>
                    <a:solidFill>
                      <a:schemeClr val="bg1">
                        <a:lumMod val="95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261" name="Hexagon 260"/>
                    <p:cNvSpPr/>
                    <p:nvPr/>
                  </p:nvSpPr>
                  <p:spPr>
                    <a:xfrm>
                      <a:off x="5638954" y="3323379"/>
                      <a:ext cx="501341" cy="440492"/>
                    </a:xfrm>
                    <a:prstGeom prst="hexagon">
                      <a:avLst/>
                    </a:prstGeom>
                    <a:solidFill>
                      <a:schemeClr val="bg1">
                        <a:lumMod val="95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262" name="Hexagon 261"/>
                    <p:cNvSpPr/>
                    <p:nvPr/>
                  </p:nvSpPr>
                  <p:spPr>
                    <a:xfrm>
                      <a:off x="6051704" y="3555421"/>
                      <a:ext cx="501341" cy="440492"/>
                    </a:xfrm>
                    <a:prstGeom prst="hexagon">
                      <a:avLst/>
                    </a:prstGeom>
                    <a:solidFill>
                      <a:schemeClr val="bg1">
                        <a:lumMod val="95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263" name="Hexagon 262"/>
                    <p:cNvSpPr/>
                    <p:nvPr/>
                  </p:nvSpPr>
                  <p:spPr>
                    <a:xfrm>
                      <a:off x="5227395" y="3091749"/>
                      <a:ext cx="501341" cy="440492"/>
                    </a:xfrm>
                    <a:prstGeom prst="hexagon">
                      <a:avLst/>
                    </a:prstGeom>
                    <a:solidFill>
                      <a:schemeClr val="bg1">
                        <a:lumMod val="95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264" name="Hexagon 263"/>
                    <p:cNvSpPr/>
                    <p:nvPr/>
                  </p:nvSpPr>
                  <p:spPr>
                    <a:xfrm>
                      <a:off x="5640145" y="2860531"/>
                      <a:ext cx="501341" cy="440492"/>
                    </a:xfrm>
                    <a:prstGeom prst="hexagon">
                      <a:avLst/>
                    </a:prstGeom>
                    <a:solidFill>
                      <a:schemeClr val="bg1">
                        <a:lumMod val="95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265" name="Hexagon 264"/>
                    <p:cNvSpPr/>
                    <p:nvPr/>
                  </p:nvSpPr>
                  <p:spPr>
                    <a:xfrm>
                      <a:off x="5229776" y="3557802"/>
                      <a:ext cx="501341" cy="440492"/>
                    </a:xfrm>
                    <a:prstGeom prst="hexagon">
                      <a:avLst/>
                    </a:prstGeom>
                    <a:solidFill>
                      <a:schemeClr val="bg1">
                        <a:lumMod val="95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</p:grpSp>
            </p:grpSp>
            <p:grpSp>
              <p:nvGrpSpPr>
                <p:cNvPr id="275" name="Group 274"/>
                <p:cNvGrpSpPr/>
                <p:nvPr/>
              </p:nvGrpSpPr>
              <p:grpSpPr>
                <a:xfrm>
                  <a:off x="1310307" y="-31269"/>
                  <a:ext cx="3796813" cy="3682849"/>
                  <a:chOff x="4198762" y="1589219"/>
                  <a:chExt cx="3796813" cy="3682849"/>
                </a:xfrm>
              </p:grpSpPr>
              <p:grpSp>
                <p:nvGrpSpPr>
                  <p:cNvPr id="276" name="Group 275"/>
                  <p:cNvGrpSpPr/>
                  <p:nvPr/>
                </p:nvGrpSpPr>
                <p:grpSpPr>
                  <a:xfrm>
                    <a:off x="5433175" y="2745700"/>
                    <a:ext cx="1325650" cy="1366600"/>
                    <a:chOff x="5227395" y="2860531"/>
                    <a:chExt cx="1325650" cy="1366600"/>
                  </a:xfrm>
                </p:grpSpPr>
                <p:sp>
                  <p:nvSpPr>
                    <p:cNvPr id="325" name="Hexagon 324"/>
                    <p:cNvSpPr/>
                    <p:nvPr/>
                  </p:nvSpPr>
                  <p:spPr>
                    <a:xfrm>
                      <a:off x="6050514" y="3093718"/>
                      <a:ext cx="501341" cy="440492"/>
                    </a:xfrm>
                    <a:prstGeom prst="hexagon">
                      <a:avLst/>
                    </a:prstGeom>
                    <a:solidFill>
                      <a:srgbClr val="FFCC00"/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26" name="Hexagon 325"/>
                    <p:cNvSpPr/>
                    <p:nvPr/>
                  </p:nvSpPr>
                  <p:spPr>
                    <a:xfrm>
                      <a:off x="5641335" y="3786639"/>
                      <a:ext cx="501341" cy="440492"/>
                    </a:xfrm>
                    <a:prstGeom prst="hexagon">
                      <a:avLst/>
                    </a:prstGeom>
                    <a:solidFill>
                      <a:srgbClr val="FFCC00"/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27" name="Hexagon 326"/>
                    <p:cNvSpPr/>
                    <p:nvPr/>
                  </p:nvSpPr>
                  <p:spPr>
                    <a:xfrm>
                      <a:off x="5638954" y="3323379"/>
                      <a:ext cx="501341" cy="440492"/>
                    </a:xfrm>
                    <a:prstGeom prst="hexagon">
                      <a:avLst/>
                    </a:prstGeom>
                    <a:solidFill>
                      <a:srgbClr val="FFCC00"/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28" name="Hexagon 327"/>
                    <p:cNvSpPr/>
                    <p:nvPr/>
                  </p:nvSpPr>
                  <p:spPr>
                    <a:xfrm>
                      <a:off x="6051704" y="3555421"/>
                      <a:ext cx="501341" cy="440492"/>
                    </a:xfrm>
                    <a:prstGeom prst="hexagon">
                      <a:avLst/>
                    </a:prstGeom>
                    <a:solidFill>
                      <a:srgbClr val="FFCC00"/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29" name="Hexagon 328"/>
                    <p:cNvSpPr/>
                    <p:nvPr/>
                  </p:nvSpPr>
                  <p:spPr>
                    <a:xfrm>
                      <a:off x="5227395" y="3091749"/>
                      <a:ext cx="501341" cy="440492"/>
                    </a:xfrm>
                    <a:prstGeom prst="hexagon">
                      <a:avLst/>
                    </a:prstGeom>
                    <a:solidFill>
                      <a:srgbClr val="FFCC00"/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30" name="Hexagon 329"/>
                    <p:cNvSpPr/>
                    <p:nvPr/>
                  </p:nvSpPr>
                  <p:spPr>
                    <a:xfrm>
                      <a:off x="5640145" y="2860531"/>
                      <a:ext cx="501341" cy="440492"/>
                    </a:xfrm>
                    <a:prstGeom prst="hexagon">
                      <a:avLst/>
                    </a:prstGeom>
                    <a:solidFill>
                      <a:srgbClr val="FFCC00"/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31" name="Hexagon 330"/>
                    <p:cNvSpPr/>
                    <p:nvPr/>
                  </p:nvSpPr>
                  <p:spPr>
                    <a:xfrm>
                      <a:off x="5229776" y="3557802"/>
                      <a:ext cx="501341" cy="440492"/>
                    </a:xfrm>
                    <a:prstGeom prst="hexagon">
                      <a:avLst/>
                    </a:prstGeom>
                    <a:solidFill>
                      <a:srgbClr val="FFCC00"/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</p:grpSp>
              <p:grpSp>
                <p:nvGrpSpPr>
                  <p:cNvPr id="277" name="Group 276"/>
                  <p:cNvGrpSpPr/>
                  <p:nvPr/>
                </p:nvGrpSpPr>
                <p:grpSpPr>
                  <a:xfrm>
                    <a:off x="6255286" y="1820437"/>
                    <a:ext cx="1325650" cy="1366600"/>
                    <a:chOff x="5227395" y="2860531"/>
                    <a:chExt cx="1325650" cy="1366600"/>
                  </a:xfrm>
                </p:grpSpPr>
                <p:sp>
                  <p:nvSpPr>
                    <p:cNvPr id="318" name="Hexagon 317"/>
                    <p:cNvSpPr/>
                    <p:nvPr/>
                  </p:nvSpPr>
                  <p:spPr>
                    <a:xfrm>
                      <a:off x="6050514" y="3093718"/>
                      <a:ext cx="501341" cy="440492"/>
                    </a:xfrm>
                    <a:prstGeom prst="hexagon">
                      <a:avLst/>
                    </a:prstGeom>
                    <a:solidFill>
                      <a:srgbClr val="FFCC00"/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19" name="Hexagon 318"/>
                    <p:cNvSpPr/>
                    <p:nvPr/>
                  </p:nvSpPr>
                  <p:spPr>
                    <a:xfrm>
                      <a:off x="5641335" y="3786639"/>
                      <a:ext cx="501341" cy="440492"/>
                    </a:xfrm>
                    <a:prstGeom prst="hexagon">
                      <a:avLst/>
                    </a:prstGeom>
                    <a:solidFill>
                      <a:srgbClr val="FFCC00"/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20" name="Hexagon 319"/>
                    <p:cNvSpPr/>
                    <p:nvPr/>
                  </p:nvSpPr>
                  <p:spPr>
                    <a:xfrm>
                      <a:off x="5638954" y="3323379"/>
                      <a:ext cx="501341" cy="440492"/>
                    </a:xfrm>
                    <a:prstGeom prst="hexagon">
                      <a:avLst/>
                    </a:prstGeom>
                    <a:solidFill>
                      <a:srgbClr val="FFCC00"/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21" name="Hexagon 320"/>
                    <p:cNvSpPr/>
                    <p:nvPr/>
                  </p:nvSpPr>
                  <p:spPr>
                    <a:xfrm>
                      <a:off x="6051704" y="3555421"/>
                      <a:ext cx="501341" cy="440492"/>
                    </a:xfrm>
                    <a:prstGeom prst="hexagon">
                      <a:avLst/>
                    </a:prstGeom>
                    <a:solidFill>
                      <a:srgbClr val="FFCC00"/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22" name="Hexagon 321"/>
                    <p:cNvSpPr/>
                    <p:nvPr/>
                  </p:nvSpPr>
                  <p:spPr>
                    <a:xfrm>
                      <a:off x="5227395" y="3091749"/>
                      <a:ext cx="501341" cy="440492"/>
                    </a:xfrm>
                    <a:prstGeom prst="hexagon">
                      <a:avLst/>
                    </a:prstGeom>
                    <a:solidFill>
                      <a:srgbClr val="FFCC00"/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23" name="Hexagon 322"/>
                    <p:cNvSpPr/>
                    <p:nvPr/>
                  </p:nvSpPr>
                  <p:spPr>
                    <a:xfrm>
                      <a:off x="5640145" y="2860531"/>
                      <a:ext cx="501341" cy="440492"/>
                    </a:xfrm>
                    <a:prstGeom prst="hexagon">
                      <a:avLst/>
                    </a:prstGeom>
                    <a:solidFill>
                      <a:srgbClr val="FFCC00"/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24" name="Hexagon 323"/>
                    <p:cNvSpPr/>
                    <p:nvPr/>
                  </p:nvSpPr>
                  <p:spPr>
                    <a:xfrm>
                      <a:off x="5229776" y="3557802"/>
                      <a:ext cx="501341" cy="440492"/>
                    </a:xfrm>
                    <a:prstGeom prst="hexagon">
                      <a:avLst/>
                    </a:prstGeom>
                    <a:solidFill>
                      <a:srgbClr val="FFCC00"/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</p:grpSp>
              <p:grpSp>
                <p:nvGrpSpPr>
                  <p:cNvPr id="278" name="Group 277"/>
                  <p:cNvGrpSpPr/>
                  <p:nvPr/>
                </p:nvGrpSpPr>
                <p:grpSpPr>
                  <a:xfrm>
                    <a:off x="5019632" y="1589219"/>
                    <a:ext cx="1325650" cy="1366600"/>
                    <a:chOff x="5227395" y="2860531"/>
                    <a:chExt cx="1325650" cy="1366600"/>
                  </a:xfrm>
                </p:grpSpPr>
                <p:sp>
                  <p:nvSpPr>
                    <p:cNvPr id="311" name="Hexagon 310"/>
                    <p:cNvSpPr/>
                    <p:nvPr/>
                  </p:nvSpPr>
                  <p:spPr>
                    <a:xfrm>
                      <a:off x="6050514" y="3093718"/>
                      <a:ext cx="501341" cy="440492"/>
                    </a:xfrm>
                    <a:prstGeom prst="hexagon">
                      <a:avLst/>
                    </a:prstGeom>
                    <a:solidFill>
                      <a:srgbClr val="FFCC00"/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12" name="Hexagon 311"/>
                    <p:cNvSpPr/>
                    <p:nvPr/>
                  </p:nvSpPr>
                  <p:spPr>
                    <a:xfrm>
                      <a:off x="5641335" y="3786639"/>
                      <a:ext cx="501341" cy="440492"/>
                    </a:xfrm>
                    <a:prstGeom prst="hexagon">
                      <a:avLst/>
                    </a:prstGeom>
                    <a:solidFill>
                      <a:srgbClr val="FFCC00"/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13" name="Hexagon 312"/>
                    <p:cNvSpPr/>
                    <p:nvPr/>
                  </p:nvSpPr>
                  <p:spPr>
                    <a:xfrm>
                      <a:off x="5638954" y="3323379"/>
                      <a:ext cx="501341" cy="440492"/>
                    </a:xfrm>
                    <a:prstGeom prst="hexagon">
                      <a:avLst/>
                    </a:prstGeom>
                    <a:solidFill>
                      <a:srgbClr val="FFCC00"/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14" name="Hexagon 313"/>
                    <p:cNvSpPr/>
                    <p:nvPr/>
                  </p:nvSpPr>
                  <p:spPr>
                    <a:xfrm>
                      <a:off x="6051704" y="3555421"/>
                      <a:ext cx="501341" cy="440492"/>
                    </a:xfrm>
                    <a:prstGeom prst="hexagon">
                      <a:avLst/>
                    </a:prstGeom>
                    <a:solidFill>
                      <a:srgbClr val="FFCC00"/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15" name="Hexagon 314"/>
                    <p:cNvSpPr/>
                    <p:nvPr/>
                  </p:nvSpPr>
                  <p:spPr>
                    <a:xfrm>
                      <a:off x="5227395" y="3091749"/>
                      <a:ext cx="501341" cy="440492"/>
                    </a:xfrm>
                    <a:prstGeom prst="hexagon">
                      <a:avLst/>
                    </a:prstGeom>
                    <a:solidFill>
                      <a:srgbClr val="FFCC00"/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16" name="Hexagon 315"/>
                    <p:cNvSpPr/>
                    <p:nvPr/>
                  </p:nvSpPr>
                  <p:spPr>
                    <a:xfrm>
                      <a:off x="5640145" y="2860531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17" name="Hexagon 316"/>
                    <p:cNvSpPr/>
                    <p:nvPr/>
                  </p:nvSpPr>
                  <p:spPr>
                    <a:xfrm>
                      <a:off x="5229776" y="3557802"/>
                      <a:ext cx="501341" cy="440492"/>
                    </a:xfrm>
                    <a:prstGeom prst="hexagon">
                      <a:avLst/>
                    </a:prstGeom>
                    <a:solidFill>
                      <a:srgbClr val="FFCC00"/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</p:grpSp>
              <p:grpSp>
                <p:nvGrpSpPr>
                  <p:cNvPr id="279" name="Group 278"/>
                  <p:cNvGrpSpPr/>
                  <p:nvPr/>
                </p:nvGrpSpPr>
                <p:grpSpPr>
                  <a:xfrm>
                    <a:off x="4611787" y="3673755"/>
                    <a:ext cx="1325650" cy="1366600"/>
                    <a:chOff x="5227395" y="2860531"/>
                    <a:chExt cx="1325650" cy="1366600"/>
                  </a:xfrm>
                </p:grpSpPr>
                <p:sp>
                  <p:nvSpPr>
                    <p:cNvPr id="304" name="Hexagon 303"/>
                    <p:cNvSpPr/>
                    <p:nvPr/>
                  </p:nvSpPr>
                  <p:spPr>
                    <a:xfrm>
                      <a:off x="6050514" y="3093718"/>
                      <a:ext cx="501341" cy="440492"/>
                    </a:xfrm>
                    <a:prstGeom prst="hexagon">
                      <a:avLst/>
                    </a:prstGeom>
                    <a:solidFill>
                      <a:srgbClr val="FFCC00"/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05" name="Hexagon 304"/>
                    <p:cNvSpPr/>
                    <p:nvPr/>
                  </p:nvSpPr>
                  <p:spPr>
                    <a:xfrm>
                      <a:off x="5641335" y="3786639"/>
                      <a:ext cx="501341" cy="440492"/>
                    </a:xfrm>
                    <a:prstGeom prst="hexagon">
                      <a:avLst/>
                    </a:prstGeom>
                    <a:solidFill>
                      <a:srgbClr val="FFCC00"/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06" name="Hexagon 305"/>
                    <p:cNvSpPr/>
                    <p:nvPr/>
                  </p:nvSpPr>
                  <p:spPr>
                    <a:xfrm>
                      <a:off x="5638954" y="3323379"/>
                      <a:ext cx="501341" cy="440492"/>
                    </a:xfrm>
                    <a:prstGeom prst="hexagon">
                      <a:avLst/>
                    </a:prstGeom>
                    <a:solidFill>
                      <a:srgbClr val="FFCC00"/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07" name="Hexagon 306"/>
                    <p:cNvSpPr/>
                    <p:nvPr/>
                  </p:nvSpPr>
                  <p:spPr>
                    <a:xfrm>
                      <a:off x="6051704" y="3555421"/>
                      <a:ext cx="501341" cy="440492"/>
                    </a:xfrm>
                    <a:prstGeom prst="hexagon">
                      <a:avLst/>
                    </a:prstGeom>
                    <a:solidFill>
                      <a:srgbClr val="FFCC00"/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08" name="Hexagon 307"/>
                    <p:cNvSpPr/>
                    <p:nvPr/>
                  </p:nvSpPr>
                  <p:spPr>
                    <a:xfrm>
                      <a:off x="5227395" y="3091749"/>
                      <a:ext cx="501341" cy="440492"/>
                    </a:xfrm>
                    <a:prstGeom prst="hexagon">
                      <a:avLst/>
                    </a:prstGeom>
                    <a:solidFill>
                      <a:srgbClr val="FFCC00"/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09" name="Hexagon 308"/>
                    <p:cNvSpPr/>
                    <p:nvPr/>
                  </p:nvSpPr>
                  <p:spPr>
                    <a:xfrm>
                      <a:off x="5640145" y="2860531"/>
                      <a:ext cx="501341" cy="440492"/>
                    </a:xfrm>
                    <a:prstGeom prst="hexagon">
                      <a:avLst/>
                    </a:prstGeom>
                    <a:solidFill>
                      <a:srgbClr val="FFCC00"/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10" name="Hexagon 309"/>
                    <p:cNvSpPr/>
                    <p:nvPr/>
                  </p:nvSpPr>
                  <p:spPr>
                    <a:xfrm>
                      <a:off x="5229776" y="3557802"/>
                      <a:ext cx="501341" cy="440492"/>
                    </a:xfrm>
                    <a:prstGeom prst="hexagon">
                      <a:avLst/>
                    </a:prstGeom>
                    <a:solidFill>
                      <a:srgbClr val="FFCC00"/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</p:grpSp>
              <p:grpSp>
                <p:nvGrpSpPr>
                  <p:cNvPr id="280" name="Group 279"/>
                  <p:cNvGrpSpPr/>
                  <p:nvPr/>
                </p:nvGrpSpPr>
                <p:grpSpPr>
                  <a:xfrm>
                    <a:off x="5849481" y="3905468"/>
                    <a:ext cx="1325650" cy="1366600"/>
                    <a:chOff x="5227395" y="2860531"/>
                    <a:chExt cx="1325650" cy="1366600"/>
                  </a:xfrm>
                </p:grpSpPr>
                <p:sp>
                  <p:nvSpPr>
                    <p:cNvPr id="297" name="Hexagon 296"/>
                    <p:cNvSpPr/>
                    <p:nvPr/>
                  </p:nvSpPr>
                  <p:spPr>
                    <a:xfrm>
                      <a:off x="6050514" y="3093718"/>
                      <a:ext cx="501341" cy="440492"/>
                    </a:xfrm>
                    <a:prstGeom prst="hexagon">
                      <a:avLst/>
                    </a:prstGeom>
                    <a:solidFill>
                      <a:srgbClr val="FFCC00"/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298" name="Hexagon 297"/>
                    <p:cNvSpPr/>
                    <p:nvPr/>
                  </p:nvSpPr>
                  <p:spPr>
                    <a:xfrm>
                      <a:off x="5641335" y="3786639"/>
                      <a:ext cx="501341" cy="440492"/>
                    </a:xfrm>
                    <a:prstGeom prst="hexagon">
                      <a:avLst/>
                    </a:prstGeom>
                    <a:solidFill>
                      <a:srgbClr val="FFCC00"/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299" name="Hexagon 298"/>
                    <p:cNvSpPr/>
                    <p:nvPr/>
                  </p:nvSpPr>
                  <p:spPr>
                    <a:xfrm>
                      <a:off x="5638954" y="3323379"/>
                      <a:ext cx="501341" cy="440492"/>
                    </a:xfrm>
                    <a:prstGeom prst="hexagon">
                      <a:avLst/>
                    </a:prstGeom>
                    <a:solidFill>
                      <a:srgbClr val="FFCC00"/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00" name="Hexagon 299"/>
                    <p:cNvSpPr/>
                    <p:nvPr/>
                  </p:nvSpPr>
                  <p:spPr>
                    <a:xfrm>
                      <a:off x="6051704" y="3555421"/>
                      <a:ext cx="501341" cy="440492"/>
                    </a:xfrm>
                    <a:prstGeom prst="hexagon">
                      <a:avLst/>
                    </a:prstGeom>
                    <a:solidFill>
                      <a:srgbClr val="FFCC00"/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01" name="Hexagon 300"/>
                    <p:cNvSpPr/>
                    <p:nvPr/>
                  </p:nvSpPr>
                  <p:spPr>
                    <a:xfrm>
                      <a:off x="5227395" y="3091749"/>
                      <a:ext cx="501341" cy="440492"/>
                    </a:xfrm>
                    <a:prstGeom prst="hexagon">
                      <a:avLst/>
                    </a:prstGeom>
                    <a:solidFill>
                      <a:srgbClr val="FFCC00"/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02" name="Hexagon 301"/>
                    <p:cNvSpPr/>
                    <p:nvPr/>
                  </p:nvSpPr>
                  <p:spPr>
                    <a:xfrm>
                      <a:off x="5640145" y="2860531"/>
                      <a:ext cx="501341" cy="440492"/>
                    </a:xfrm>
                    <a:prstGeom prst="hexagon">
                      <a:avLst/>
                    </a:prstGeom>
                    <a:solidFill>
                      <a:srgbClr val="FFCC00"/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03" name="Hexagon 302"/>
                    <p:cNvSpPr/>
                    <p:nvPr/>
                  </p:nvSpPr>
                  <p:spPr>
                    <a:xfrm>
                      <a:off x="5229776" y="3557802"/>
                      <a:ext cx="501341" cy="440492"/>
                    </a:xfrm>
                    <a:prstGeom prst="hexagon">
                      <a:avLst/>
                    </a:prstGeom>
                    <a:solidFill>
                      <a:srgbClr val="FFCC00"/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</p:grpSp>
              <p:grpSp>
                <p:nvGrpSpPr>
                  <p:cNvPr id="281" name="Group 280"/>
                  <p:cNvGrpSpPr/>
                  <p:nvPr/>
                </p:nvGrpSpPr>
                <p:grpSpPr>
                  <a:xfrm>
                    <a:off x="4198762" y="2514747"/>
                    <a:ext cx="1325650" cy="1366600"/>
                    <a:chOff x="5227395" y="2860531"/>
                    <a:chExt cx="1325650" cy="1366600"/>
                  </a:xfrm>
                </p:grpSpPr>
                <p:sp>
                  <p:nvSpPr>
                    <p:cNvPr id="290" name="Hexagon 289"/>
                    <p:cNvSpPr/>
                    <p:nvPr/>
                  </p:nvSpPr>
                  <p:spPr>
                    <a:xfrm>
                      <a:off x="6050514" y="3093718"/>
                      <a:ext cx="501341" cy="440492"/>
                    </a:xfrm>
                    <a:prstGeom prst="hexagon">
                      <a:avLst/>
                    </a:prstGeom>
                    <a:solidFill>
                      <a:srgbClr val="FFCC00"/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291" name="Hexagon 290"/>
                    <p:cNvSpPr/>
                    <p:nvPr/>
                  </p:nvSpPr>
                  <p:spPr>
                    <a:xfrm>
                      <a:off x="5641335" y="3786639"/>
                      <a:ext cx="501341" cy="440492"/>
                    </a:xfrm>
                    <a:prstGeom prst="hexagon">
                      <a:avLst/>
                    </a:prstGeom>
                    <a:solidFill>
                      <a:srgbClr val="FFCC00"/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292" name="Hexagon 291"/>
                    <p:cNvSpPr/>
                    <p:nvPr/>
                  </p:nvSpPr>
                  <p:spPr>
                    <a:xfrm>
                      <a:off x="5638954" y="3323379"/>
                      <a:ext cx="501341" cy="440492"/>
                    </a:xfrm>
                    <a:prstGeom prst="hexagon">
                      <a:avLst/>
                    </a:prstGeom>
                    <a:solidFill>
                      <a:srgbClr val="FFCC00"/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293" name="Hexagon 292"/>
                    <p:cNvSpPr/>
                    <p:nvPr/>
                  </p:nvSpPr>
                  <p:spPr>
                    <a:xfrm>
                      <a:off x="6051704" y="3555421"/>
                      <a:ext cx="501341" cy="440492"/>
                    </a:xfrm>
                    <a:prstGeom prst="hexagon">
                      <a:avLst/>
                    </a:prstGeom>
                    <a:solidFill>
                      <a:srgbClr val="FFCC00"/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294" name="Hexagon 293"/>
                    <p:cNvSpPr/>
                    <p:nvPr/>
                  </p:nvSpPr>
                  <p:spPr>
                    <a:xfrm>
                      <a:off x="5227395" y="3091749"/>
                      <a:ext cx="501341" cy="440492"/>
                    </a:xfrm>
                    <a:prstGeom prst="hexagon">
                      <a:avLst/>
                    </a:prstGeom>
                    <a:solidFill>
                      <a:srgbClr val="FFCC00"/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295" name="Hexagon 294"/>
                    <p:cNvSpPr/>
                    <p:nvPr/>
                  </p:nvSpPr>
                  <p:spPr>
                    <a:xfrm>
                      <a:off x="5640145" y="2860531"/>
                      <a:ext cx="501341" cy="440492"/>
                    </a:xfrm>
                    <a:prstGeom prst="hexagon">
                      <a:avLst/>
                    </a:prstGeom>
                    <a:solidFill>
                      <a:srgbClr val="FFCC00"/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296" name="Hexagon 295"/>
                    <p:cNvSpPr/>
                    <p:nvPr/>
                  </p:nvSpPr>
                  <p:spPr>
                    <a:xfrm>
                      <a:off x="5229776" y="3557802"/>
                      <a:ext cx="501341" cy="440492"/>
                    </a:xfrm>
                    <a:prstGeom prst="hexagon">
                      <a:avLst/>
                    </a:prstGeom>
                    <a:solidFill>
                      <a:srgbClr val="FFCC00"/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</p:grpSp>
              <p:grpSp>
                <p:nvGrpSpPr>
                  <p:cNvPr id="282" name="Group 281"/>
                  <p:cNvGrpSpPr/>
                  <p:nvPr/>
                </p:nvGrpSpPr>
                <p:grpSpPr>
                  <a:xfrm>
                    <a:off x="6669925" y="2978273"/>
                    <a:ext cx="1325650" cy="1366600"/>
                    <a:chOff x="5227395" y="2860531"/>
                    <a:chExt cx="1325650" cy="1366600"/>
                  </a:xfrm>
                </p:grpSpPr>
                <p:sp>
                  <p:nvSpPr>
                    <p:cNvPr id="283" name="Hexagon 282"/>
                    <p:cNvSpPr/>
                    <p:nvPr/>
                  </p:nvSpPr>
                  <p:spPr>
                    <a:xfrm>
                      <a:off x="6050514" y="3093718"/>
                      <a:ext cx="501341" cy="440492"/>
                    </a:xfrm>
                    <a:prstGeom prst="hexagon">
                      <a:avLst/>
                    </a:prstGeom>
                    <a:solidFill>
                      <a:srgbClr val="FFCC00"/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284" name="Hexagon 283"/>
                    <p:cNvSpPr/>
                    <p:nvPr/>
                  </p:nvSpPr>
                  <p:spPr>
                    <a:xfrm>
                      <a:off x="5641335" y="3786639"/>
                      <a:ext cx="501341" cy="440492"/>
                    </a:xfrm>
                    <a:prstGeom prst="hexagon">
                      <a:avLst/>
                    </a:prstGeom>
                    <a:solidFill>
                      <a:schemeClr val="bg1">
                        <a:lumMod val="95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285" name="Hexagon 284"/>
                    <p:cNvSpPr/>
                    <p:nvPr/>
                  </p:nvSpPr>
                  <p:spPr>
                    <a:xfrm>
                      <a:off x="5638954" y="3323379"/>
                      <a:ext cx="501341" cy="440492"/>
                    </a:xfrm>
                    <a:prstGeom prst="hexagon">
                      <a:avLst/>
                    </a:prstGeom>
                    <a:solidFill>
                      <a:srgbClr val="FFCC00"/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286" name="Hexagon 285"/>
                    <p:cNvSpPr/>
                    <p:nvPr/>
                  </p:nvSpPr>
                  <p:spPr>
                    <a:xfrm>
                      <a:off x="6051704" y="3555421"/>
                      <a:ext cx="501341" cy="440492"/>
                    </a:xfrm>
                    <a:prstGeom prst="hexagon">
                      <a:avLst/>
                    </a:prstGeom>
                    <a:solidFill>
                      <a:schemeClr val="bg1">
                        <a:lumMod val="95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287" name="Hexagon 286"/>
                    <p:cNvSpPr/>
                    <p:nvPr/>
                  </p:nvSpPr>
                  <p:spPr>
                    <a:xfrm>
                      <a:off x="5227395" y="3091749"/>
                      <a:ext cx="501341" cy="440492"/>
                    </a:xfrm>
                    <a:prstGeom prst="hexagon">
                      <a:avLst/>
                    </a:prstGeom>
                    <a:solidFill>
                      <a:srgbClr val="FFCC00"/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288" name="Hexagon 287"/>
                    <p:cNvSpPr/>
                    <p:nvPr/>
                  </p:nvSpPr>
                  <p:spPr>
                    <a:xfrm>
                      <a:off x="5640145" y="2860531"/>
                      <a:ext cx="501341" cy="440492"/>
                    </a:xfrm>
                    <a:prstGeom prst="hexagon">
                      <a:avLst/>
                    </a:prstGeom>
                    <a:solidFill>
                      <a:srgbClr val="FFCC00"/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289" name="Hexagon 288"/>
                    <p:cNvSpPr/>
                    <p:nvPr/>
                  </p:nvSpPr>
                  <p:spPr>
                    <a:xfrm>
                      <a:off x="5229776" y="3557802"/>
                      <a:ext cx="501341" cy="440492"/>
                    </a:xfrm>
                    <a:prstGeom prst="hexagon">
                      <a:avLst/>
                    </a:prstGeom>
                    <a:solidFill>
                      <a:srgbClr val="FFCC00"/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</p:grpSp>
            </p:grpSp>
            <p:grpSp>
              <p:nvGrpSpPr>
                <p:cNvPr id="332" name="Group 331"/>
                <p:cNvGrpSpPr/>
                <p:nvPr/>
              </p:nvGrpSpPr>
              <p:grpSpPr>
                <a:xfrm>
                  <a:off x="1319986" y="3210623"/>
                  <a:ext cx="3796813" cy="3682849"/>
                  <a:chOff x="4198762" y="1589219"/>
                  <a:chExt cx="3796813" cy="3682849"/>
                </a:xfrm>
              </p:grpSpPr>
              <p:grpSp>
                <p:nvGrpSpPr>
                  <p:cNvPr id="333" name="Group 332"/>
                  <p:cNvGrpSpPr/>
                  <p:nvPr/>
                </p:nvGrpSpPr>
                <p:grpSpPr>
                  <a:xfrm>
                    <a:off x="5433175" y="2745700"/>
                    <a:ext cx="1325650" cy="1366600"/>
                    <a:chOff x="5227395" y="2860531"/>
                    <a:chExt cx="1325650" cy="1366600"/>
                  </a:xfrm>
                </p:grpSpPr>
                <p:sp>
                  <p:nvSpPr>
                    <p:cNvPr id="382" name="Hexagon 381"/>
                    <p:cNvSpPr/>
                    <p:nvPr/>
                  </p:nvSpPr>
                  <p:spPr>
                    <a:xfrm>
                      <a:off x="6050514" y="3093718"/>
                      <a:ext cx="501341" cy="440492"/>
                    </a:xfrm>
                    <a:prstGeom prst="hexagon">
                      <a:avLst/>
                    </a:prstGeom>
                    <a:solidFill>
                      <a:srgbClr val="FFCC00"/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83" name="Hexagon 382"/>
                    <p:cNvSpPr/>
                    <p:nvPr/>
                  </p:nvSpPr>
                  <p:spPr>
                    <a:xfrm>
                      <a:off x="5641335" y="3786639"/>
                      <a:ext cx="501341" cy="440492"/>
                    </a:xfrm>
                    <a:prstGeom prst="hexagon">
                      <a:avLst/>
                    </a:prstGeom>
                    <a:solidFill>
                      <a:srgbClr val="FFCC00"/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84" name="Hexagon 383"/>
                    <p:cNvSpPr/>
                    <p:nvPr/>
                  </p:nvSpPr>
                  <p:spPr>
                    <a:xfrm>
                      <a:off x="5638954" y="3323379"/>
                      <a:ext cx="501341" cy="440492"/>
                    </a:xfrm>
                    <a:prstGeom prst="hexagon">
                      <a:avLst/>
                    </a:prstGeom>
                    <a:solidFill>
                      <a:srgbClr val="FFCC00"/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85" name="Hexagon 384"/>
                    <p:cNvSpPr/>
                    <p:nvPr/>
                  </p:nvSpPr>
                  <p:spPr>
                    <a:xfrm>
                      <a:off x="6051704" y="3555421"/>
                      <a:ext cx="501341" cy="440492"/>
                    </a:xfrm>
                    <a:prstGeom prst="hexagon">
                      <a:avLst/>
                    </a:prstGeom>
                    <a:solidFill>
                      <a:srgbClr val="FFCC00"/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86" name="Hexagon 385"/>
                    <p:cNvSpPr/>
                    <p:nvPr/>
                  </p:nvSpPr>
                  <p:spPr>
                    <a:xfrm>
                      <a:off x="5227395" y="3091749"/>
                      <a:ext cx="501341" cy="440492"/>
                    </a:xfrm>
                    <a:prstGeom prst="hexagon">
                      <a:avLst/>
                    </a:prstGeom>
                    <a:solidFill>
                      <a:srgbClr val="FFCC00"/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87" name="Hexagon 386"/>
                    <p:cNvSpPr/>
                    <p:nvPr/>
                  </p:nvSpPr>
                  <p:spPr>
                    <a:xfrm>
                      <a:off x="5640145" y="2860531"/>
                      <a:ext cx="501341" cy="440492"/>
                    </a:xfrm>
                    <a:prstGeom prst="hexagon">
                      <a:avLst/>
                    </a:prstGeom>
                    <a:solidFill>
                      <a:srgbClr val="FFCC00"/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88" name="Hexagon 387"/>
                    <p:cNvSpPr/>
                    <p:nvPr/>
                  </p:nvSpPr>
                  <p:spPr>
                    <a:xfrm>
                      <a:off x="5229776" y="3557802"/>
                      <a:ext cx="501341" cy="440492"/>
                    </a:xfrm>
                    <a:prstGeom prst="hexagon">
                      <a:avLst/>
                    </a:prstGeom>
                    <a:solidFill>
                      <a:srgbClr val="FFCC00"/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</p:grpSp>
              <p:grpSp>
                <p:nvGrpSpPr>
                  <p:cNvPr id="334" name="Group 333"/>
                  <p:cNvGrpSpPr/>
                  <p:nvPr/>
                </p:nvGrpSpPr>
                <p:grpSpPr>
                  <a:xfrm>
                    <a:off x="6255286" y="1820437"/>
                    <a:ext cx="1325650" cy="1366600"/>
                    <a:chOff x="5227395" y="2860531"/>
                    <a:chExt cx="1325650" cy="1366600"/>
                  </a:xfrm>
                </p:grpSpPr>
                <p:sp>
                  <p:nvSpPr>
                    <p:cNvPr id="375" name="Hexagon 374"/>
                    <p:cNvSpPr/>
                    <p:nvPr/>
                  </p:nvSpPr>
                  <p:spPr>
                    <a:xfrm>
                      <a:off x="6050514" y="3093718"/>
                      <a:ext cx="501341" cy="440492"/>
                    </a:xfrm>
                    <a:prstGeom prst="hexagon">
                      <a:avLst/>
                    </a:prstGeom>
                    <a:solidFill>
                      <a:schemeClr val="bg1">
                        <a:lumMod val="95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76" name="Hexagon 375"/>
                    <p:cNvSpPr/>
                    <p:nvPr/>
                  </p:nvSpPr>
                  <p:spPr>
                    <a:xfrm>
                      <a:off x="5641335" y="3786639"/>
                      <a:ext cx="501341" cy="440492"/>
                    </a:xfrm>
                    <a:prstGeom prst="hexagon">
                      <a:avLst/>
                    </a:prstGeom>
                    <a:solidFill>
                      <a:srgbClr val="FFCC00"/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77" name="Hexagon 376"/>
                    <p:cNvSpPr/>
                    <p:nvPr/>
                  </p:nvSpPr>
                  <p:spPr>
                    <a:xfrm>
                      <a:off x="5638954" y="3323379"/>
                      <a:ext cx="501341" cy="440492"/>
                    </a:xfrm>
                    <a:prstGeom prst="hexagon">
                      <a:avLst/>
                    </a:prstGeom>
                    <a:solidFill>
                      <a:srgbClr val="FFCC00"/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78" name="Hexagon 377"/>
                    <p:cNvSpPr/>
                    <p:nvPr/>
                  </p:nvSpPr>
                  <p:spPr>
                    <a:xfrm>
                      <a:off x="6051704" y="3555421"/>
                      <a:ext cx="501341" cy="440492"/>
                    </a:xfrm>
                    <a:prstGeom prst="hexagon">
                      <a:avLst/>
                    </a:prstGeom>
                    <a:solidFill>
                      <a:schemeClr val="bg1">
                        <a:lumMod val="95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79" name="Hexagon 378"/>
                    <p:cNvSpPr/>
                    <p:nvPr/>
                  </p:nvSpPr>
                  <p:spPr>
                    <a:xfrm>
                      <a:off x="5227395" y="3091749"/>
                      <a:ext cx="501341" cy="440492"/>
                    </a:xfrm>
                    <a:prstGeom prst="hexagon">
                      <a:avLst/>
                    </a:prstGeom>
                    <a:solidFill>
                      <a:srgbClr val="FFCC00"/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80" name="Hexagon 379"/>
                    <p:cNvSpPr/>
                    <p:nvPr/>
                  </p:nvSpPr>
                  <p:spPr>
                    <a:xfrm>
                      <a:off x="5640145" y="2860531"/>
                      <a:ext cx="501341" cy="440492"/>
                    </a:xfrm>
                    <a:prstGeom prst="hexagon">
                      <a:avLst/>
                    </a:prstGeom>
                    <a:solidFill>
                      <a:srgbClr val="FFCC00"/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81" name="Hexagon 380"/>
                    <p:cNvSpPr/>
                    <p:nvPr/>
                  </p:nvSpPr>
                  <p:spPr>
                    <a:xfrm>
                      <a:off x="5229776" y="3557802"/>
                      <a:ext cx="501341" cy="440492"/>
                    </a:xfrm>
                    <a:prstGeom prst="hexagon">
                      <a:avLst/>
                    </a:prstGeom>
                    <a:solidFill>
                      <a:srgbClr val="FFCC00"/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</p:grpSp>
              <p:grpSp>
                <p:nvGrpSpPr>
                  <p:cNvPr id="335" name="Group 334"/>
                  <p:cNvGrpSpPr/>
                  <p:nvPr/>
                </p:nvGrpSpPr>
                <p:grpSpPr>
                  <a:xfrm>
                    <a:off x="5019632" y="1589219"/>
                    <a:ext cx="1325650" cy="1366600"/>
                    <a:chOff x="5227395" y="2860531"/>
                    <a:chExt cx="1325650" cy="1366600"/>
                  </a:xfrm>
                </p:grpSpPr>
                <p:sp>
                  <p:nvSpPr>
                    <p:cNvPr id="368" name="Hexagon 367"/>
                    <p:cNvSpPr/>
                    <p:nvPr/>
                  </p:nvSpPr>
                  <p:spPr>
                    <a:xfrm>
                      <a:off x="6050514" y="3093718"/>
                      <a:ext cx="501341" cy="440492"/>
                    </a:xfrm>
                    <a:prstGeom prst="hexagon">
                      <a:avLst/>
                    </a:prstGeom>
                    <a:solidFill>
                      <a:srgbClr val="FFCC00"/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69" name="Hexagon 368"/>
                    <p:cNvSpPr/>
                    <p:nvPr/>
                  </p:nvSpPr>
                  <p:spPr>
                    <a:xfrm>
                      <a:off x="5641335" y="3786639"/>
                      <a:ext cx="501341" cy="440492"/>
                    </a:xfrm>
                    <a:prstGeom prst="hexagon">
                      <a:avLst/>
                    </a:prstGeom>
                    <a:solidFill>
                      <a:srgbClr val="FFCC00"/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70" name="Hexagon 369"/>
                    <p:cNvSpPr/>
                    <p:nvPr/>
                  </p:nvSpPr>
                  <p:spPr>
                    <a:xfrm>
                      <a:off x="5638954" y="3323379"/>
                      <a:ext cx="501341" cy="440492"/>
                    </a:xfrm>
                    <a:prstGeom prst="hexagon">
                      <a:avLst/>
                    </a:prstGeom>
                    <a:solidFill>
                      <a:srgbClr val="FFCC00"/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71" name="Hexagon 370"/>
                    <p:cNvSpPr/>
                    <p:nvPr/>
                  </p:nvSpPr>
                  <p:spPr>
                    <a:xfrm>
                      <a:off x="6051704" y="3555421"/>
                      <a:ext cx="501341" cy="440492"/>
                    </a:xfrm>
                    <a:prstGeom prst="hexagon">
                      <a:avLst/>
                    </a:prstGeom>
                    <a:solidFill>
                      <a:srgbClr val="FFCC00"/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72" name="Hexagon 371"/>
                    <p:cNvSpPr/>
                    <p:nvPr/>
                  </p:nvSpPr>
                  <p:spPr>
                    <a:xfrm>
                      <a:off x="5227395" y="3091749"/>
                      <a:ext cx="501341" cy="440492"/>
                    </a:xfrm>
                    <a:prstGeom prst="hexagon">
                      <a:avLst/>
                    </a:prstGeom>
                    <a:solidFill>
                      <a:srgbClr val="FFCC00"/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73" name="Hexagon 372"/>
                    <p:cNvSpPr/>
                    <p:nvPr/>
                  </p:nvSpPr>
                  <p:spPr>
                    <a:xfrm>
                      <a:off x="5640145" y="2860531"/>
                      <a:ext cx="501341" cy="440492"/>
                    </a:xfrm>
                    <a:prstGeom prst="hexagon">
                      <a:avLst/>
                    </a:prstGeom>
                    <a:solidFill>
                      <a:srgbClr val="FFCC00"/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74" name="Hexagon 373"/>
                    <p:cNvSpPr/>
                    <p:nvPr/>
                  </p:nvSpPr>
                  <p:spPr>
                    <a:xfrm>
                      <a:off x="5229776" y="3557802"/>
                      <a:ext cx="501341" cy="440492"/>
                    </a:xfrm>
                    <a:prstGeom prst="hexagon">
                      <a:avLst/>
                    </a:prstGeom>
                    <a:solidFill>
                      <a:srgbClr val="FFCC00"/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</p:grpSp>
              <p:grpSp>
                <p:nvGrpSpPr>
                  <p:cNvPr id="336" name="Group 335"/>
                  <p:cNvGrpSpPr/>
                  <p:nvPr/>
                </p:nvGrpSpPr>
                <p:grpSpPr>
                  <a:xfrm>
                    <a:off x="4611787" y="3673755"/>
                    <a:ext cx="1325650" cy="1366600"/>
                    <a:chOff x="5227395" y="2860531"/>
                    <a:chExt cx="1325650" cy="1366600"/>
                  </a:xfrm>
                </p:grpSpPr>
                <p:sp>
                  <p:nvSpPr>
                    <p:cNvPr id="361" name="Hexagon 360"/>
                    <p:cNvSpPr/>
                    <p:nvPr/>
                  </p:nvSpPr>
                  <p:spPr>
                    <a:xfrm>
                      <a:off x="6050514" y="3093718"/>
                      <a:ext cx="501341" cy="440492"/>
                    </a:xfrm>
                    <a:prstGeom prst="hexagon">
                      <a:avLst/>
                    </a:prstGeom>
                    <a:solidFill>
                      <a:srgbClr val="FFCC00"/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62" name="Hexagon 361"/>
                    <p:cNvSpPr/>
                    <p:nvPr/>
                  </p:nvSpPr>
                  <p:spPr>
                    <a:xfrm>
                      <a:off x="5641335" y="3786639"/>
                      <a:ext cx="501341" cy="440492"/>
                    </a:xfrm>
                    <a:prstGeom prst="hexagon">
                      <a:avLst/>
                    </a:prstGeom>
                    <a:solidFill>
                      <a:srgbClr val="FFCC00"/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63" name="Hexagon 362"/>
                    <p:cNvSpPr/>
                    <p:nvPr/>
                  </p:nvSpPr>
                  <p:spPr>
                    <a:xfrm>
                      <a:off x="5638954" y="3323379"/>
                      <a:ext cx="501341" cy="440492"/>
                    </a:xfrm>
                    <a:prstGeom prst="hexagon">
                      <a:avLst/>
                    </a:prstGeom>
                    <a:solidFill>
                      <a:srgbClr val="FFCC00"/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64" name="Hexagon 363"/>
                    <p:cNvSpPr/>
                    <p:nvPr/>
                  </p:nvSpPr>
                  <p:spPr>
                    <a:xfrm>
                      <a:off x="6051704" y="3555421"/>
                      <a:ext cx="501341" cy="440492"/>
                    </a:xfrm>
                    <a:prstGeom prst="hexagon">
                      <a:avLst/>
                    </a:prstGeom>
                    <a:solidFill>
                      <a:srgbClr val="FFCC00"/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65" name="Hexagon 364"/>
                    <p:cNvSpPr/>
                    <p:nvPr/>
                  </p:nvSpPr>
                  <p:spPr>
                    <a:xfrm>
                      <a:off x="5227395" y="3091749"/>
                      <a:ext cx="501341" cy="440492"/>
                    </a:xfrm>
                    <a:prstGeom prst="hexagon">
                      <a:avLst/>
                    </a:prstGeom>
                    <a:solidFill>
                      <a:srgbClr val="FFCC00"/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66" name="Hexagon 365"/>
                    <p:cNvSpPr/>
                    <p:nvPr/>
                  </p:nvSpPr>
                  <p:spPr>
                    <a:xfrm>
                      <a:off x="5640145" y="2860531"/>
                      <a:ext cx="501341" cy="440492"/>
                    </a:xfrm>
                    <a:prstGeom prst="hexagon">
                      <a:avLst/>
                    </a:prstGeom>
                    <a:solidFill>
                      <a:srgbClr val="FFCC00"/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67" name="Hexagon 366"/>
                    <p:cNvSpPr/>
                    <p:nvPr/>
                  </p:nvSpPr>
                  <p:spPr>
                    <a:xfrm>
                      <a:off x="5229776" y="3557802"/>
                      <a:ext cx="501341" cy="440492"/>
                    </a:xfrm>
                    <a:prstGeom prst="hexagon">
                      <a:avLst/>
                    </a:prstGeom>
                    <a:solidFill>
                      <a:srgbClr val="FFCC00"/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</p:grpSp>
              <p:grpSp>
                <p:nvGrpSpPr>
                  <p:cNvPr id="337" name="Group 336"/>
                  <p:cNvGrpSpPr/>
                  <p:nvPr/>
                </p:nvGrpSpPr>
                <p:grpSpPr>
                  <a:xfrm>
                    <a:off x="5849481" y="3905468"/>
                    <a:ext cx="1325650" cy="1366600"/>
                    <a:chOff x="5227395" y="2860531"/>
                    <a:chExt cx="1325650" cy="1366600"/>
                  </a:xfrm>
                </p:grpSpPr>
                <p:sp>
                  <p:nvSpPr>
                    <p:cNvPr id="354" name="Hexagon 353"/>
                    <p:cNvSpPr/>
                    <p:nvPr/>
                  </p:nvSpPr>
                  <p:spPr>
                    <a:xfrm>
                      <a:off x="6050514" y="3093718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55" name="Hexagon 354"/>
                    <p:cNvSpPr/>
                    <p:nvPr/>
                  </p:nvSpPr>
                  <p:spPr>
                    <a:xfrm>
                      <a:off x="5641335" y="378663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56" name="Hexagon 355"/>
                    <p:cNvSpPr/>
                    <p:nvPr/>
                  </p:nvSpPr>
                  <p:spPr>
                    <a:xfrm>
                      <a:off x="5638954" y="3323379"/>
                      <a:ext cx="501341" cy="440492"/>
                    </a:xfrm>
                    <a:prstGeom prst="hexagon">
                      <a:avLst/>
                    </a:prstGeom>
                    <a:solidFill>
                      <a:srgbClr val="FFCC00"/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57" name="Hexagon 356"/>
                    <p:cNvSpPr/>
                    <p:nvPr/>
                  </p:nvSpPr>
                  <p:spPr>
                    <a:xfrm>
                      <a:off x="6051704" y="3555421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58" name="Hexagon 357"/>
                    <p:cNvSpPr/>
                    <p:nvPr/>
                  </p:nvSpPr>
                  <p:spPr>
                    <a:xfrm>
                      <a:off x="5227395" y="3091749"/>
                      <a:ext cx="501341" cy="440492"/>
                    </a:xfrm>
                    <a:prstGeom prst="hexagon">
                      <a:avLst/>
                    </a:prstGeom>
                    <a:solidFill>
                      <a:srgbClr val="FFCC00"/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59" name="Hexagon 358"/>
                    <p:cNvSpPr/>
                    <p:nvPr/>
                  </p:nvSpPr>
                  <p:spPr>
                    <a:xfrm>
                      <a:off x="5640145" y="2860531"/>
                      <a:ext cx="501341" cy="440492"/>
                    </a:xfrm>
                    <a:prstGeom prst="hexagon">
                      <a:avLst/>
                    </a:prstGeom>
                    <a:solidFill>
                      <a:srgbClr val="FFCC00"/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60" name="Hexagon 359"/>
                    <p:cNvSpPr/>
                    <p:nvPr/>
                  </p:nvSpPr>
                  <p:spPr>
                    <a:xfrm>
                      <a:off x="5229776" y="3557802"/>
                      <a:ext cx="501341" cy="440492"/>
                    </a:xfrm>
                    <a:prstGeom prst="hexagon">
                      <a:avLst/>
                    </a:prstGeom>
                    <a:solidFill>
                      <a:srgbClr val="FFCC00"/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</p:grpSp>
              <p:grpSp>
                <p:nvGrpSpPr>
                  <p:cNvPr id="338" name="Group 337"/>
                  <p:cNvGrpSpPr/>
                  <p:nvPr/>
                </p:nvGrpSpPr>
                <p:grpSpPr>
                  <a:xfrm>
                    <a:off x="4198762" y="2514747"/>
                    <a:ext cx="1325650" cy="1366600"/>
                    <a:chOff x="5227395" y="2860531"/>
                    <a:chExt cx="1325650" cy="1366600"/>
                  </a:xfrm>
                </p:grpSpPr>
                <p:sp>
                  <p:nvSpPr>
                    <p:cNvPr id="347" name="Hexagon 346"/>
                    <p:cNvSpPr/>
                    <p:nvPr/>
                  </p:nvSpPr>
                  <p:spPr>
                    <a:xfrm>
                      <a:off x="6050514" y="3093718"/>
                      <a:ext cx="501341" cy="440492"/>
                    </a:xfrm>
                    <a:prstGeom prst="hexagon">
                      <a:avLst/>
                    </a:prstGeom>
                    <a:solidFill>
                      <a:srgbClr val="FFCC00"/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48" name="Hexagon 347"/>
                    <p:cNvSpPr/>
                    <p:nvPr/>
                  </p:nvSpPr>
                  <p:spPr>
                    <a:xfrm>
                      <a:off x="5641335" y="3786639"/>
                      <a:ext cx="501341" cy="440492"/>
                    </a:xfrm>
                    <a:prstGeom prst="hexagon">
                      <a:avLst/>
                    </a:prstGeom>
                    <a:solidFill>
                      <a:srgbClr val="FFCC00"/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49" name="Hexagon 348"/>
                    <p:cNvSpPr/>
                    <p:nvPr/>
                  </p:nvSpPr>
                  <p:spPr>
                    <a:xfrm>
                      <a:off x="5638954" y="3323379"/>
                      <a:ext cx="501341" cy="440492"/>
                    </a:xfrm>
                    <a:prstGeom prst="hexagon">
                      <a:avLst/>
                    </a:prstGeom>
                    <a:solidFill>
                      <a:srgbClr val="FFCC00"/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50" name="Hexagon 349"/>
                    <p:cNvSpPr/>
                    <p:nvPr/>
                  </p:nvSpPr>
                  <p:spPr>
                    <a:xfrm>
                      <a:off x="6051704" y="3555421"/>
                      <a:ext cx="501341" cy="440492"/>
                    </a:xfrm>
                    <a:prstGeom prst="hexagon">
                      <a:avLst/>
                    </a:prstGeom>
                    <a:solidFill>
                      <a:srgbClr val="FFCC00"/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51" name="Hexagon 350"/>
                    <p:cNvSpPr/>
                    <p:nvPr/>
                  </p:nvSpPr>
                  <p:spPr>
                    <a:xfrm>
                      <a:off x="5227395" y="3091749"/>
                      <a:ext cx="501341" cy="440492"/>
                    </a:xfrm>
                    <a:prstGeom prst="hexagon">
                      <a:avLst/>
                    </a:prstGeom>
                    <a:solidFill>
                      <a:srgbClr val="FFCC00"/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52" name="Hexagon 351"/>
                    <p:cNvSpPr/>
                    <p:nvPr/>
                  </p:nvSpPr>
                  <p:spPr>
                    <a:xfrm>
                      <a:off x="5640145" y="2860531"/>
                      <a:ext cx="501341" cy="440492"/>
                    </a:xfrm>
                    <a:prstGeom prst="hexagon">
                      <a:avLst/>
                    </a:prstGeom>
                    <a:solidFill>
                      <a:srgbClr val="FFCC00"/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53" name="Hexagon 352"/>
                    <p:cNvSpPr/>
                    <p:nvPr/>
                  </p:nvSpPr>
                  <p:spPr>
                    <a:xfrm>
                      <a:off x="5229776" y="3557802"/>
                      <a:ext cx="501341" cy="440492"/>
                    </a:xfrm>
                    <a:prstGeom prst="hexagon">
                      <a:avLst/>
                    </a:prstGeom>
                    <a:solidFill>
                      <a:srgbClr val="FFCC00"/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</p:grpSp>
              <p:grpSp>
                <p:nvGrpSpPr>
                  <p:cNvPr id="339" name="Group 338"/>
                  <p:cNvGrpSpPr/>
                  <p:nvPr/>
                </p:nvGrpSpPr>
                <p:grpSpPr>
                  <a:xfrm>
                    <a:off x="6669925" y="2978273"/>
                    <a:ext cx="1325650" cy="1366600"/>
                    <a:chOff x="5227395" y="2860531"/>
                    <a:chExt cx="1325650" cy="1366600"/>
                  </a:xfrm>
                </p:grpSpPr>
                <p:sp>
                  <p:nvSpPr>
                    <p:cNvPr id="340" name="Hexagon 339"/>
                    <p:cNvSpPr/>
                    <p:nvPr/>
                  </p:nvSpPr>
                  <p:spPr>
                    <a:xfrm>
                      <a:off x="6050514" y="3093718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41" name="Hexagon 340"/>
                    <p:cNvSpPr/>
                    <p:nvPr/>
                  </p:nvSpPr>
                  <p:spPr>
                    <a:xfrm>
                      <a:off x="5641335" y="378663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42" name="Hexagon 341"/>
                    <p:cNvSpPr/>
                    <p:nvPr/>
                  </p:nvSpPr>
                  <p:spPr>
                    <a:xfrm>
                      <a:off x="5638954" y="3323379"/>
                      <a:ext cx="501341" cy="440492"/>
                    </a:xfrm>
                    <a:prstGeom prst="hexagon">
                      <a:avLst/>
                    </a:prstGeom>
                    <a:solidFill>
                      <a:srgbClr val="FFCC00"/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43" name="Hexagon 342"/>
                    <p:cNvSpPr/>
                    <p:nvPr/>
                  </p:nvSpPr>
                  <p:spPr>
                    <a:xfrm>
                      <a:off x="6051704" y="3555421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44" name="Hexagon 343"/>
                    <p:cNvSpPr/>
                    <p:nvPr/>
                  </p:nvSpPr>
                  <p:spPr>
                    <a:xfrm>
                      <a:off x="5227395" y="3091749"/>
                      <a:ext cx="501341" cy="440492"/>
                    </a:xfrm>
                    <a:prstGeom prst="hexagon">
                      <a:avLst/>
                    </a:prstGeom>
                    <a:solidFill>
                      <a:srgbClr val="FFCC00"/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45" name="Hexagon 344"/>
                    <p:cNvSpPr/>
                    <p:nvPr/>
                  </p:nvSpPr>
                  <p:spPr>
                    <a:xfrm>
                      <a:off x="5640145" y="2860531"/>
                      <a:ext cx="501341" cy="440492"/>
                    </a:xfrm>
                    <a:prstGeom prst="hexagon">
                      <a:avLst/>
                    </a:prstGeom>
                    <a:solidFill>
                      <a:srgbClr val="FFCC00"/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46" name="Hexagon 345"/>
                    <p:cNvSpPr/>
                    <p:nvPr/>
                  </p:nvSpPr>
                  <p:spPr>
                    <a:xfrm>
                      <a:off x="5229776" y="3557802"/>
                      <a:ext cx="501341" cy="440492"/>
                    </a:xfrm>
                    <a:prstGeom prst="hexagon">
                      <a:avLst/>
                    </a:prstGeom>
                    <a:solidFill>
                      <a:srgbClr val="FFCC00"/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</p:grpSp>
            </p:grpSp>
            <p:grpSp>
              <p:nvGrpSpPr>
                <p:cNvPr id="390" name="Group 389"/>
                <p:cNvGrpSpPr/>
                <p:nvPr/>
              </p:nvGrpSpPr>
              <p:grpSpPr>
                <a:xfrm>
                  <a:off x="5430425" y="-34853"/>
                  <a:ext cx="1323269" cy="903752"/>
                  <a:chOff x="5229776" y="3323379"/>
                  <a:chExt cx="1323269" cy="903752"/>
                </a:xfrm>
              </p:grpSpPr>
              <p:sp>
                <p:nvSpPr>
                  <p:cNvPr id="440" name="Hexagon 439"/>
                  <p:cNvSpPr/>
                  <p:nvPr/>
                </p:nvSpPr>
                <p:spPr>
                  <a:xfrm>
                    <a:off x="5641335" y="3786639"/>
                    <a:ext cx="501341" cy="440492"/>
                  </a:xfrm>
                  <a:prstGeom prst="hexagon">
                    <a:avLst/>
                  </a:prstGeom>
                  <a:solidFill>
                    <a:srgbClr val="FFCC00"/>
                  </a:solidFill>
                  <a:ln w="12700">
                    <a:solidFill>
                      <a:schemeClr val="accent2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441" name="Hexagon 440"/>
                  <p:cNvSpPr/>
                  <p:nvPr/>
                </p:nvSpPr>
                <p:spPr>
                  <a:xfrm>
                    <a:off x="5638954" y="3323379"/>
                    <a:ext cx="501341" cy="440492"/>
                  </a:xfrm>
                  <a:prstGeom prst="hexagon">
                    <a:avLst/>
                  </a:prstGeom>
                  <a:solidFill>
                    <a:schemeClr val="accent4">
                      <a:lumMod val="40000"/>
                      <a:lumOff val="60000"/>
                    </a:schemeClr>
                  </a:solidFill>
                  <a:ln w="12700">
                    <a:solidFill>
                      <a:schemeClr val="accent2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442" name="Hexagon 441"/>
                  <p:cNvSpPr/>
                  <p:nvPr/>
                </p:nvSpPr>
                <p:spPr>
                  <a:xfrm>
                    <a:off x="6051704" y="3555421"/>
                    <a:ext cx="501341" cy="440492"/>
                  </a:xfrm>
                  <a:prstGeom prst="hexagon">
                    <a:avLst/>
                  </a:prstGeom>
                  <a:solidFill>
                    <a:srgbClr val="FFCC00"/>
                  </a:solidFill>
                  <a:ln w="12700">
                    <a:solidFill>
                      <a:schemeClr val="accent2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445" name="Hexagon 444"/>
                  <p:cNvSpPr/>
                  <p:nvPr/>
                </p:nvSpPr>
                <p:spPr>
                  <a:xfrm>
                    <a:off x="5229776" y="3557802"/>
                    <a:ext cx="501341" cy="440492"/>
                  </a:xfrm>
                  <a:prstGeom prst="hexagon">
                    <a:avLst/>
                  </a:prstGeom>
                  <a:solidFill>
                    <a:srgbClr val="FFCC00"/>
                  </a:solidFill>
                  <a:ln w="12700">
                    <a:solidFill>
                      <a:schemeClr val="accent2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</p:grpSp>
            <p:grpSp>
              <p:nvGrpSpPr>
                <p:cNvPr id="393" name="Group 392"/>
                <p:cNvGrpSpPr/>
                <p:nvPr/>
              </p:nvGrpSpPr>
              <p:grpSpPr>
                <a:xfrm>
                  <a:off x="4606656" y="430354"/>
                  <a:ext cx="1325650" cy="1366600"/>
                  <a:chOff x="5227395" y="2860531"/>
                  <a:chExt cx="1325650" cy="1366600"/>
                </a:xfrm>
              </p:grpSpPr>
              <p:sp>
                <p:nvSpPr>
                  <p:cNvPr id="418" name="Hexagon 417"/>
                  <p:cNvSpPr/>
                  <p:nvPr/>
                </p:nvSpPr>
                <p:spPr>
                  <a:xfrm>
                    <a:off x="6050514" y="3093718"/>
                    <a:ext cx="501341" cy="440492"/>
                  </a:xfrm>
                  <a:prstGeom prst="hexagon">
                    <a:avLst/>
                  </a:prstGeom>
                  <a:solidFill>
                    <a:srgbClr val="FFCC00"/>
                  </a:solidFill>
                  <a:ln w="12700">
                    <a:solidFill>
                      <a:schemeClr val="accent2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419" name="Hexagon 418"/>
                  <p:cNvSpPr/>
                  <p:nvPr/>
                </p:nvSpPr>
                <p:spPr>
                  <a:xfrm>
                    <a:off x="5641335" y="3786639"/>
                    <a:ext cx="501341" cy="440492"/>
                  </a:xfrm>
                  <a:prstGeom prst="hexagon">
                    <a:avLst/>
                  </a:prstGeom>
                  <a:solidFill>
                    <a:srgbClr val="FFCC00"/>
                  </a:solidFill>
                  <a:ln w="12700">
                    <a:solidFill>
                      <a:schemeClr val="accent2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420" name="Hexagon 419"/>
                  <p:cNvSpPr/>
                  <p:nvPr/>
                </p:nvSpPr>
                <p:spPr>
                  <a:xfrm>
                    <a:off x="5638954" y="3323379"/>
                    <a:ext cx="501341" cy="440492"/>
                  </a:xfrm>
                  <a:prstGeom prst="hexagon">
                    <a:avLst/>
                  </a:prstGeom>
                  <a:solidFill>
                    <a:srgbClr val="FFCC00"/>
                  </a:solidFill>
                  <a:ln w="12700">
                    <a:solidFill>
                      <a:schemeClr val="accent2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421" name="Hexagon 420"/>
                  <p:cNvSpPr/>
                  <p:nvPr/>
                </p:nvSpPr>
                <p:spPr>
                  <a:xfrm>
                    <a:off x="6051704" y="3555421"/>
                    <a:ext cx="501341" cy="440492"/>
                  </a:xfrm>
                  <a:prstGeom prst="hexagon">
                    <a:avLst/>
                  </a:prstGeom>
                  <a:solidFill>
                    <a:srgbClr val="FFCC00"/>
                  </a:solidFill>
                  <a:ln w="12700">
                    <a:solidFill>
                      <a:schemeClr val="accent2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422" name="Hexagon 421"/>
                  <p:cNvSpPr/>
                  <p:nvPr/>
                </p:nvSpPr>
                <p:spPr>
                  <a:xfrm>
                    <a:off x="5227395" y="3091749"/>
                    <a:ext cx="501341" cy="440492"/>
                  </a:xfrm>
                  <a:prstGeom prst="hexagon">
                    <a:avLst/>
                  </a:prstGeom>
                  <a:solidFill>
                    <a:srgbClr val="FFCC00"/>
                  </a:solidFill>
                  <a:ln w="12700">
                    <a:solidFill>
                      <a:schemeClr val="accent2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423" name="Hexagon 422"/>
                  <p:cNvSpPr/>
                  <p:nvPr/>
                </p:nvSpPr>
                <p:spPr>
                  <a:xfrm>
                    <a:off x="5640145" y="2860531"/>
                    <a:ext cx="501341" cy="440492"/>
                  </a:xfrm>
                  <a:prstGeom prst="hexagon">
                    <a:avLst/>
                  </a:prstGeom>
                  <a:solidFill>
                    <a:srgbClr val="FFCC00"/>
                  </a:solidFill>
                  <a:ln w="12700">
                    <a:solidFill>
                      <a:schemeClr val="accent2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424" name="Hexagon 423"/>
                  <p:cNvSpPr/>
                  <p:nvPr/>
                </p:nvSpPr>
                <p:spPr>
                  <a:xfrm>
                    <a:off x="5229776" y="3557802"/>
                    <a:ext cx="501341" cy="440492"/>
                  </a:xfrm>
                  <a:prstGeom prst="hexagon">
                    <a:avLst/>
                  </a:prstGeom>
                  <a:solidFill>
                    <a:srgbClr val="FFCC00"/>
                  </a:solidFill>
                  <a:ln w="12700">
                    <a:solidFill>
                      <a:schemeClr val="accent2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</p:grpSp>
            <p:grpSp>
              <p:nvGrpSpPr>
                <p:cNvPr id="394" name="Group 393"/>
                <p:cNvGrpSpPr/>
                <p:nvPr/>
              </p:nvGrpSpPr>
              <p:grpSpPr>
                <a:xfrm>
                  <a:off x="5844350" y="662067"/>
                  <a:ext cx="1325650" cy="1366600"/>
                  <a:chOff x="5227395" y="2860531"/>
                  <a:chExt cx="1325650" cy="1366600"/>
                </a:xfrm>
              </p:grpSpPr>
              <p:sp>
                <p:nvSpPr>
                  <p:cNvPr id="411" name="Hexagon 410"/>
                  <p:cNvSpPr/>
                  <p:nvPr/>
                </p:nvSpPr>
                <p:spPr>
                  <a:xfrm>
                    <a:off x="6050514" y="3093718"/>
                    <a:ext cx="501341" cy="440492"/>
                  </a:xfrm>
                  <a:prstGeom prst="hexagon">
                    <a:avLst/>
                  </a:prstGeom>
                  <a:solidFill>
                    <a:srgbClr val="FFCC00"/>
                  </a:solidFill>
                  <a:ln w="12700">
                    <a:solidFill>
                      <a:schemeClr val="accent2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412" name="Hexagon 411"/>
                  <p:cNvSpPr/>
                  <p:nvPr/>
                </p:nvSpPr>
                <p:spPr>
                  <a:xfrm>
                    <a:off x="5641335" y="3786639"/>
                    <a:ext cx="501341" cy="440492"/>
                  </a:xfrm>
                  <a:prstGeom prst="hexagon">
                    <a:avLst/>
                  </a:prstGeom>
                  <a:solidFill>
                    <a:schemeClr val="bg1">
                      <a:lumMod val="95000"/>
                    </a:schemeClr>
                  </a:solidFill>
                  <a:ln w="12700">
                    <a:solidFill>
                      <a:schemeClr val="accent2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413" name="Hexagon 412"/>
                  <p:cNvSpPr/>
                  <p:nvPr/>
                </p:nvSpPr>
                <p:spPr>
                  <a:xfrm>
                    <a:off x="5638954" y="3323379"/>
                    <a:ext cx="501341" cy="440492"/>
                  </a:xfrm>
                  <a:prstGeom prst="hexagon">
                    <a:avLst/>
                  </a:prstGeom>
                  <a:solidFill>
                    <a:srgbClr val="FFCC00"/>
                  </a:solidFill>
                  <a:ln w="12700">
                    <a:solidFill>
                      <a:schemeClr val="accent2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414" name="Hexagon 413"/>
                  <p:cNvSpPr/>
                  <p:nvPr/>
                </p:nvSpPr>
                <p:spPr>
                  <a:xfrm>
                    <a:off x="6051704" y="3555421"/>
                    <a:ext cx="501341" cy="440492"/>
                  </a:xfrm>
                  <a:prstGeom prst="hexagon">
                    <a:avLst/>
                  </a:prstGeom>
                  <a:solidFill>
                    <a:srgbClr val="FFCC00"/>
                  </a:solidFill>
                  <a:ln w="12700">
                    <a:solidFill>
                      <a:schemeClr val="accent2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415" name="Hexagon 414"/>
                  <p:cNvSpPr/>
                  <p:nvPr/>
                </p:nvSpPr>
                <p:spPr>
                  <a:xfrm>
                    <a:off x="5227395" y="3091749"/>
                    <a:ext cx="501341" cy="440492"/>
                  </a:xfrm>
                  <a:prstGeom prst="hexagon">
                    <a:avLst/>
                  </a:prstGeom>
                  <a:solidFill>
                    <a:srgbClr val="FFCC00"/>
                  </a:solidFill>
                  <a:ln w="12700">
                    <a:solidFill>
                      <a:schemeClr val="accent2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416" name="Hexagon 415"/>
                  <p:cNvSpPr/>
                  <p:nvPr/>
                </p:nvSpPr>
                <p:spPr>
                  <a:xfrm>
                    <a:off x="5640145" y="2860531"/>
                    <a:ext cx="501341" cy="440492"/>
                  </a:xfrm>
                  <a:prstGeom prst="hexagon">
                    <a:avLst/>
                  </a:prstGeom>
                  <a:solidFill>
                    <a:srgbClr val="FFCC00"/>
                  </a:solidFill>
                  <a:ln w="12700">
                    <a:solidFill>
                      <a:schemeClr val="accent2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417" name="Hexagon 416"/>
                  <p:cNvSpPr/>
                  <p:nvPr/>
                </p:nvSpPr>
                <p:spPr>
                  <a:xfrm>
                    <a:off x="5229776" y="3557802"/>
                    <a:ext cx="501341" cy="440492"/>
                  </a:xfrm>
                  <a:prstGeom prst="hexagon">
                    <a:avLst/>
                  </a:prstGeom>
                  <a:solidFill>
                    <a:schemeClr val="bg1">
                      <a:lumMod val="95000"/>
                    </a:schemeClr>
                  </a:solidFill>
                  <a:ln w="12700">
                    <a:solidFill>
                      <a:schemeClr val="accent2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</p:grpSp>
            <p:grpSp>
              <p:nvGrpSpPr>
                <p:cNvPr id="395" name="Group 394"/>
                <p:cNvGrpSpPr/>
                <p:nvPr/>
              </p:nvGrpSpPr>
              <p:grpSpPr>
                <a:xfrm>
                  <a:off x="4196012" y="-33764"/>
                  <a:ext cx="1323269" cy="671710"/>
                  <a:chOff x="5229776" y="3555421"/>
                  <a:chExt cx="1323269" cy="671710"/>
                </a:xfrm>
              </p:grpSpPr>
              <p:sp>
                <p:nvSpPr>
                  <p:cNvPr id="405" name="Hexagon 404"/>
                  <p:cNvSpPr/>
                  <p:nvPr/>
                </p:nvSpPr>
                <p:spPr>
                  <a:xfrm>
                    <a:off x="5641335" y="3786639"/>
                    <a:ext cx="501341" cy="440492"/>
                  </a:xfrm>
                  <a:prstGeom prst="hexagon">
                    <a:avLst/>
                  </a:prstGeom>
                  <a:solidFill>
                    <a:srgbClr val="FFCC00"/>
                  </a:solidFill>
                  <a:ln w="12700">
                    <a:solidFill>
                      <a:schemeClr val="accent2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407" name="Hexagon 406"/>
                  <p:cNvSpPr/>
                  <p:nvPr/>
                </p:nvSpPr>
                <p:spPr>
                  <a:xfrm>
                    <a:off x="6051704" y="3555421"/>
                    <a:ext cx="501341" cy="440492"/>
                  </a:xfrm>
                  <a:prstGeom prst="hexagon">
                    <a:avLst/>
                  </a:prstGeom>
                  <a:solidFill>
                    <a:schemeClr val="accent4">
                      <a:lumMod val="40000"/>
                      <a:lumOff val="60000"/>
                    </a:schemeClr>
                  </a:solidFill>
                  <a:ln w="12700">
                    <a:solidFill>
                      <a:schemeClr val="accent2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410" name="Hexagon 409"/>
                  <p:cNvSpPr/>
                  <p:nvPr/>
                </p:nvSpPr>
                <p:spPr>
                  <a:xfrm>
                    <a:off x="5229776" y="3557802"/>
                    <a:ext cx="501341" cy="440492"/>
                  </a:xfrm>
                  <a:prstGeom prst="hexagon">
                    <a:avLst/>
                  </a:prstGeom>
                  <a:solidFill>
                    <a:schemeClr val="accent4">
                      <a:lumMod val="40000"/>
                      <a:lumOff val="60000"/>
                    </a:schemeClr>
                  </a:solidFill>
                  <a:ln w="12700">
                    <a:solidFill>
                      <a:schemeClr val="accent2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</p:grpSp>
            <p:grpSp>
              <p:nvGrpSpPr>
                <p:cNvPr id="396" name="Group 395"/>
                <p:cNvGrpSpPr/>
                <p:nvPr/>
              </p:nvGrpSpPr>
              <p:grpSpPr>
                <a:xfrm>
                  <a:off x="6664794" y="-33910"/>
                  <a:ext cx="1325650" cy="1135382"/>
                  <a:chOff x="5227395" y="3091749"/>
                  <a:chExt cx="1325650" cy="1135382"/>
                </a:xfrm>
              </p:grpSpPr>
              <p:sp>
                <p:nvSpPr>
                  <p:cNvPr id="397" name="Hexagon 396"/>
                  <p:cNvSpPr/>
                  <p:nvPr/>
                </p:nvSpPr>
                <p:spPr>
                  <a:xfrm>
                    <a:off x="6050514" y="3093718"/>
                    <a:ext cx="501341" cy="440492"/>
                  </a:xfrm>
                  <a:prstGeom prst="hexagon">
                    <a:avLst/>
                  </a:prstGeom>
                  <a:solidFill>
                    <a:schemeClr val="accent4">
                      <a:lumMod val="40000"/>
                      <a:lumOff val="60000"/>
                    </a:schemeClr>
                  </a:solidFill>
                  <a:ln w="12700">
                    <a:solidFill>
                      <a:schemeClr val="accent2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398" name="Hexagon 397"/>
                  <p:cNvSpPr/>
                  <p:nvPr/>
                </p:nvSpPr>
                <p:spPr>
                  <a:xfrm>
                    <a:off x="5641335" y="3786639"/>
                    <a:ext cx="501341" cy="440492"/>
                  </a:xfrm>
                  <a:prstGeom prst="hexagon">
                    <a:avLst/>
                  </a:prstGeom>
                  <a:solidFill>
                    <a:srgbClr val="FFCC00"/>
                  </a:solidFill>
                  <a:ln w="12700">
                    <a:solidFill>
                      <a:schemeClr val="accent2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399" name="Hexagon 398"/>
                  <p:cNvSpPr/>
                  <p:nvPr/>
                </p:nvSpPr>
                <p:spPr>
                  <a:xfrm>
                    <a:off x="5638954" y="3323379"/>
                    <a:ext cx="501341" cy="440492"/>
                  </a:xfrm>
                  <a:prstGeom prst="hexagon">
                    <a:avLst/>
                  </a:prstGeom>
                  <a:solidFill>
                    <a:srgbClr val="FFCC00"/>
                  </a:solidFill>
                  <a:ln w="12700">
                    <a:solidFill>
                      <a:schemeClr val="accent2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400" name="Hexagon 399"/>
                  <p:cNvSpPr/>
                  <p:nvPr/>
                </p:nvSpPr>
                <p:spPr>
                  <a:xfrm>
                    <a:off x="6051704" y="3555421"/>
                    <a:ext cx="501341" cy="440492"/>
                  </a:xfrm>
                  <a:prstGeom prst="hexagon">
                    <a:avLst/>
                  </a:prstGeom>
                  <a:solidFill>
                    <a:schemeClr val="accent4">
                      <a:lumMod val="40000"/>
                      <a:lumOff val="60000"/>
                    </a:schemeClr>
                  </a:solidFill>
                  <a:ln w="12700">
                    <a:solidFill>
                      <a:schemeClr val="accent2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401" name="Hexagon 400"/>
                  <p:cNvSpPr/>
                  <p:nvPr/>
                </p:nvSpPr>
                <p:spPr>
                  <a:xfrm>
                    <a:off x="5227395" y="3091749"/>
                    <a:ext cx="501341" cy="440492"/>
                  </a:xfrm>
                  <a:prstGeom prst="hexagon">
                    <a:avLst/>
                  </a:prstGeom>
                  <a:solidFill>
                    <a:schemeClr val="accent4">
                      <a:lumMod val="40000"/>
                      <a:lumOff val="60000"/>
                    </a:schemeClr>
                  </a:solidFill>
                  <a:ln w="12700">
                    <a:solidFill>
                      <a:schemeClr val="accent2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403" name="Hexagon 402"/>
                  <p:cNvSpPr/>
                  <p:nvPr/>
                </p:nvSpPr>
                <p:spPr>
                  <a:xfrm>
                    <a:off x="5229776" y="3557802"/>
                    <a:ext cx="501341" cy="440492"/>
                  </a:xfrm>
                  <a:prstGeom prst="hexagon">
                    <a:avLst/>
                  </a:prstGeom>
                  <a:solidFill>
                    <a:srgbClr val="FFCC00"/>
                  </a:solidFill>
                  <a:ln w="12700">
                    <a:solidFill>
                      <a:schemeClr val="accent2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</p:grpSp>
            <p:grpSp>
              <p:nvGrpSpPr>
                <p:cNvPr id="446" name="Group 445"/>
                <p:cNvGrpSpPr/>
                <p:nvPr/>
              </p:nvGrpSpPr>
              <p:grpSpPr>
                <a:xfrm>
                  <a:off x="7079595" y="-31996"/>
                  <a:ext cx="3796813" cy="3682849"/>
                  <a:chOff x="4198762" y="1589219"/>
                  <a:chExt cx="3796813" cy="3682849"/>
                </a:xfrm>
              </p:grpSpPr>
              <p:grpSp>
                <p:nvGrpSpPr>
                  <p:cNvPr id="447" name="Group 446"/>
                  <p:cNvGrpSpPr/>
                  <p:nvPr/>
                </p:nvGrpSpPr>
                <p:grpSpPr>
                  <a:xfrm>
                    <a:off x="5433175" y="2745700"/>
                    <a:ext cx="1325650" cy="1366600"/>
                    <a:chOff x="5227395" y="2860531"/>
                    <a:chExt cx="1325650" cy="1366600"/>
                  </a:xfrm>
                </p:grpSpPr>
                <p:sp>
                  <p:nvSpPr>
                    <p:cNvPr id="496" name="Hexagon 495"/>
                    <p:cNvSpPr/>
                    <p:nvPr/>
                  </p:nvSpPr>
                  <p:spPr>
                    <a:xfrm>
                      <a:off x="6050514" y="3093718"/>
                      <a:ext cx="501341" cy="440492"/>
                    </a:xfrm>
                    <a:prstGeom prst="hexagon">
                      <a:avLst/>
                    </a:prstGeom>
                    <a:solidFill>
                      <a:srgbClr val="996633"/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497" name="Hexagon 496"/>
                    <p:cNvSpPr/>
                    <p:nvPr/>
                  </p:nvSpPr>
                  <p:spPr>
                    <a:xfrm>
                      <a:off x="5641335" y="3786639"/>
                      <a:ext cx="501341" cy="440492"/>
                    </a:xfrm>
                    <a:prstGeom prst="hexagon">
                      <a:avLst/>
                    </a:prstGeom>
                    <a:solidFill>
                      <a:srgbClr val="996633"/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498" name="Hexagon 497"/>
                    <p:cNvSpPr/>
                    <p:nvPr/>
                  </p:nvSpPr>
                  <p:spPr>
                    <a:xfrm>
                      <a:off x="5638954" y="3323379"/>
                      <a:ext cx="501341" cy="440492"/>
                    </a:xfrm>
                    <a:prstGeom prst="hexagon">
                      <a:avLst/>
                    </a:prstGeom>
                    <a:solidFill>
                      <a:srgbClr val="996633"/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499" name="Hexagon 498"/>
                    <p:cNvSpPr/>
                    <p:nvPr/>
                  </p:nvSpPr>
                  <p:spPr>
                    <a:xfrm>
                      <a:off x="6051704" y="3555421"/>
                      <a:ext cx="501341" cy="440492"/>
                    </a:xfrm>
                    <a:prstGeom prst="hexagon">
                      <a:avLst/>
                    </a:prstGeom>
                    <a:solidFill>
                      <a:srgbClr val="996633"/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500" name="Hexagon 499"/>
                    <p:cNvSpPr/>
                    <p:nvPr/>
                  </p:nvSpPr>
                  <p:spPr>
                    <a:xfrm>
                      <a:off x="5227395" y="3091749"/>
                      <a:ext cx="501341" cy="440492"/>
                    </a:xfrm>
                    <a:prstGeom prst="hexagon">
                      <a:avLst/>
                    </a:prstGeom>
                    <a:solidFill>
                      <a:srgbClr val="996633"/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501" name="Hexagon 500"/>
                    <p:cNvSpPr/>
                    <p:nvPr/>
                  </p:nvSpPr>
                  <p:spPr>
                    <a:xfrm>
                      <a:off x="5640145" y="2860531"/>
                      <a:ext cx="501341" cy="440492"/>
                    </a:xfrm>
                    <a:prstGeom prst="hexagon">
                      <a:avLst/>
                    </a:prstGeom>
                    <a:solidFill>
                      <a:srgbClr val="996633"/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502" name="Hexagon 501"/>
                    <p:cNvSpPr/>
                    <p:nvPr/>
                  </p:nvSpPr>
                  <p:spPr>
                    <a:xfrm>
                      <a:off x="5229776" y="3557802"/>
                      <a:ext cx="501341" cy="440492"/>
                    </a:xfrm>
                    <a:prstGeom prst="hexagon">
                      <a:avLst/>
                    </a:prstGeom>
                    <a:solidFill>
                      <a:srgbClr val="996633"/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</p:grpSp>
              <p:grpSp>
                <p:nvGrpSpPr>
                  <p:cNvPr id="448" name="Group 447"/>
                  <p:cNvGrpSpPr/>
                  <p:nvPr/>
                </p:nvGrpSpPr>
                <p:grpSpPr>
                  <a:xfrm>
                    <a:off x="6255286" y="1820437"/>
                    <a:ext cx="1325650" cy="1366600"/>
                    <a:chOff x="5227395" y="2860531"/>
                    <a:chExt cx="1325650" cy="1366600"/>
                  </a:xfrm>
                </p:grpSpPr>
                <p:sp>
                  <p:nvSpPr>
                    <p:cNvPr id="489" name="Hexagon 488"/>
                    <p:cNvSpPr/>
                    <p:nvPr/>
                  </p:nvSpPr>
                  <p:spPr>
                    <a:xfrm>
                      <a:off x="6050514" y="3093718"/>
                      <a:ext cx="501341" cy="440492"/>
                    </a:xfrm>
                    <a:prstGeom prst="hexagon">
                      <a:avLst/>
                    </a:prstGeom>
                    <a:solidFill>
                      <a:srgbClr val="996633"/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490" name="Hexagon 489"/>
                    <p:cNvSpPr/>
                    <p:nvPr/>
                  </p:nvSpPr>
                  <p:spPr>
                    <a:xfrm>
                      <a:off x="5641335" y="3786639"/>
                      <a:ext cx="501341" cy="440492"/>
                    </a:xfrm>
                    <a:prstGeom prst="hexagon">
                      <a:avLst/>
                    </a:prstGeom>
                    <a:solidFill>
                      <a:srgbClr val="996633"/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491" name="Hexagon 490"/>
                    <p:cNvSpPr/>
                    <p:nvPr/>
                  </p:nvSpPr>
                  <p:spPr>
                    <a:xfrm>
                      <a:off x="5638954" y="3323379"/>
                      <a:ext cx="501341" cy="440492"/>
                    </a:xfrm>
                    <a:prstGeom prst="hexagon">
                      <a:avLst/>
                    </a:prstGeom>
                    <a:solidFill>
                      <a:srgbClr val="996633"/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492" name="Hexagon 491"/>
                    <p:cNvSpPr/>
                    <p:nvPr/>
                  </p:nvSpPr>
                  <p:spPr>
                    <a:xfrm>
                      <a:off x="6051704" y="3555421"/>
                      <a:ext cx="501341" cy="440492"/>
                    </a:xfrm>
                    <a:prstGeom prst="hexagon">
                      <a:avLst/>
                    </a:prstGeom>
                    <a:solidFill>
                      <a:srgbClr val="996633"/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493" name="Hexagon 492"/>
                    <p:cNvSpPr/>
                    <p:nvPr/>
                  </p:nvSpPr>
                  <p:spPr>
                    <a:xfrm>
                      <a:off x="5227395" y="3091749"/>
                      <a:ext cx="501341" cy="440492"/>
                    </a:xfrm>
                    <a:prstGeom prst="hexagon">
                      <a:avLst/>
                    </a:prstGeom>
                    <a:solidFill>
                      <a:srgbClr val="996633"/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494" name="Hexagon 493"/>
                    <p:cNvSpPr/>
                    <p:nvPr/>
                  </p:nvSpPr>
                  <p:spPr>
                    <a:xfrm>
                      <a:off x="5640145" y="2860531"/>
                      <a:ext cx="501341" cy="440492"/>
                    </a:xfrm>
                    <a:prstGeom prst="hexagon">
                      <a:avLst/>
                    </a:prstGeom>
                    <a:solidFill>
                      <a:srgbClr val="996633"/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495" name="Hexagon 494"/>
                    <p:cNvSpPr/>
                    <p:nvPr/>
                  </p:nvSpPr>
                  <p:spPr>
                    <a:xfrm>
                      <a:off x="5229776" y="3557802"/>
                      <a:ext cx="501341" cy="440492"/>
                    </a:xfrm>
                    <a:prstGeom prst="hexagon">
                      <a:avLst/>
                    </a:prstGeom>
                    <a:solidFill>
                      <a:srgbClr val="996633"/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</p:grpSp>
              <p:grpSp>
                <p:nvGrpSpPr>
                  <p:cNvPr id="449" name="Group 448"/>
                  <p:cNvGrpSpPr/>
                  <p:nvPr/>
                </p:nvGrpSpPr>
                <p:grpSpPr>
                  <a:xfrm>
                    <a:off x="5019632" y="1589219"/>
                    <a:ext cx="1325650" cy="1366600"/>
                    <a:chOff x="5227395" y="2860531"/>
                    <a:chExt cx="1325650" cy="1366600"/>
                  </a:xfrm>
                </p:grpSpPr>
                <p:sp>
                  <p:nvSpPr>
                    <p:cNvPr id="482" name="Hexagon 481"/>
                    <p:cNvSpPr/>
                    <p:nvPr/>
                  </p:nvSpPr>
                  <p:spPr>
                    <a:xfrm>
                      <a:off x="6050514" y="3093718"/>
                      <a:ext cx="501341" cy="440492"/>
                    </a:xfrm>
                    <a:prstGeom prst="hexagon">
                      <a:avLst/>
                    </a:prstGeom>
                    <a:solidFill>
                      <a:srgbClr val="996633"/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483" name="Hexagon 482"/>
                    <p:cNvSpPr/>
                    <p:nvPr/>
                  </p:nvSpPr>
                  <p:spPr>
                    <a:xfrm>
                      <a:off x="5641335" y="3786639"/>
                      <a:ext cx="501341" cy="440492"/>
                    </a:xfrm>
                    <a:prstGeom prst="hexagon">
                      <a:avLst/>
                    </a:prstGeom>
                    <a:solidFill>
                      <a:srgbClr val="996633"/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484" name="Hexagon 483"/>
                    <p:cNvSpPr/>
                    <p:nvPr/>
                  </p:nvSpPr>
                  <p:spPr>
                    <a:xfrm>
                      <a:off x="5638954" y="3323379"/>
                      <a:ext cx="501341" cy="440492"/>
                    </a:xfrm>
                    <a:prstGeom prst="hexagon">
                      <a:avLst/>
                    </a:prstGeom>
                    <a:solidFill>
                      <a:srgbClr val="996633"/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485" name="Hexagon 484"/>
                    <p:cNvSpPr/>
                    <p:nvPr/>
                  </p:nvSpPr>
                  <p:spPr>
                    <a:xfrm>
                      <a:off x="6051704" y="3555421"/>
                      <a:ext cx="501341" cy="440492"/>
                    </a:xfrm>
                    <a:prstGeom prst="hexagon">
                      <a:avLst/>
                    </a:prstGeom>
                    <a:solidFill>
                      <a:srgbClr val="996633"/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486" name="Hexagon 485"/>
                    <p:cNvSpPr/>
                    <p:nvPr/>
                  </p:nvSpPr>
                  <p:spPr>
                    <a:xfrm>
                      <a:off x="5227395" y="309174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487" name="Hexagon 486"/>
                    <p:cNvSpPr/>
                    <p:nvPr/>
                  </p:nvSpPr>
                  <p:spPr>
                    <a:xfrm>
                      <a:off x="5640145" y="2860531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488" name="Hexagon 487"/>
                    <p:cNvSpPr/>
                    <p:nvPr/>
                  </p:nvSpPr>
                  <p:spPr>
                    <a:xfrm>
                      <a:off x="5229776" y="3557802"/>
                      <a:ext cx="501341" cy="440492"/>
                    </a:xfrm>
                    <a:prstGeom prst="hexagon">
                      <a:avLst/>
                    </a:prstGeom>
                    <a:solidFill>
                      <a:srgbClr val="996633"/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</p:grpSp>
              <p:grpSp>
                <p:nvGrpSpPr>
                  <p:cNvPr id="450" name="Group 449"/>
                  <p:cNvGrpSpPr/>
                  <p:nvPr/>
                </p:nvGrpSpPr>
                <p:grpSpPr>
                  <a:xfrm>
                    <a:off x="4611787" y="3673755"/>
                    <a:ext cx="1325650" cy="1366600"/>
                    <a:chOff x="5227395" y="2860531"/>
                    <a:chExt cx="1325650" cy="1366600"/>
                  </a:xfrm>
                </p:grpSpPr>
                <p:sp>
                  <p:nvSpPr>
                    <p:cNvPr id="475" name="Hexagon 474"/>
                    <p:cNvSpPr/>
                    <p:nvPr/>
                  </p:nvSpPr>
                  <p:spPr>
                    <a:xfrm>
                      <a:off x="6050514" y="3093718"/>
                      <a:ext cx="501341" cy="440492"/>
                    </a:xfrm>
                    <a:prstGeom prst="hexagon">
                      <a:avLst/>
                    </a:prstGeom>
                    <a:solidFill>
                      <a:srgbClr val="996633"/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476" name="Hexagon 475"/>
                    <p:cNvSpPr/>
                    <p:nvPr/>
                  </p:nvSpPr>
                  <p:spPr>
                    <a:xfrm>
                      <a:off x="5641335" y="3786639"/>
                      <a:ext cx="501341" cy="440492"/>
                    </a:xfrm>
                    <a:prstGeom prst="hexagon">
                      <a:avLst/>
                    </a:prstGeom>
                    <a:solidFill>
                      <a:srgbClr val="996633"/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477" name="Hexagon 476"/>
                    <p:cNvSpPr/>
                    <p:nvPr/>
                  </p:nvSpPr>
                  <p:spPr>
                    <a:xfrm>
                      <a:off x="5638954" y="3323379"/>
                      <a:ext cx="501341" cy="440492"/>
                    </a:xfrm>
                    <a:prstGeom prst="hexagon">
                      <a:avLst/>
                    </a:prstGeom>
                    <a:solidFill>
                      <a:srgbClr val="996633"/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478" name="Hexagon 477"/>
                    <p:cNvSpPr/>
                    <p:nvPr/>
                  </p:nvSpPr>
                  <p:spPr>
                    <a:xfrm>
                      <a:off x="6051704" y="3555421"/>
                      <a:ext cx="501341" cy="440492"/>
                    </a:xfrm>
                    <a:prstGeom prst="hexagon">
                      <a:avLst/>
                    </a:prstGeom>
                    <a:solidFill>
                      <a:srgbClr val="996633"/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479" name="Hexagon 478"/>
                    <p:cNvSpPr/>
                    <p:nvPr/>
                  </p:nvSpPr>
                  <p:spPr>
                    <a:xfrm>
                      <a:off x="5227395" y="3091749"/>
                      <a:ext cx="501341" cy="440492"/>
                    </a:xfrm>
                    <a:prstGeom prst="hexagon">
                      <a:avLst/>
                    </a:prstGeom>
                    <a:solidFill>
                      <a:schemeClr val="bg1">
                        <a:lumMod val="95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480" name="Hexagon 479"/>
                    <p:cNvSpPr/>
                    <p:nvPr/>
                  </p:nvSpPr>
                  <p:spPr>
                    <a:xfrm>
                      <a:off x="5640145" y="2860531"/>
                      <a:ext cx="501341" cy="440492"/>
                    </a:xfrm>
                    <a:prstGeom prst="hexagon">
                      <a:avLst/>
                    </a:prstGeom>
                    <a:solidFill>
                      <a:srgbClr val="996633"/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481" name="Hexagon 480"/>
                    <p:cNvSpPr/>
                    <p:nvPr/>
                  </p:nvSpPr>
                  <p:spPr>
                    <a:xfrm>
                      <a:off x="5229776" y="3557802"/>
                      <a:ext cx="501341" cy="440492"/>
                    </a:xfrm>
                    <a:prstGeom prst="hexagon">
                      <a:avLst/>
                    </a:prstGeom>
                    <a:solidFill>
                      <a:schemeClr val="bg1">
                        <a:lumMod val="95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</p:grpSp>
              <p:grpSp>
                <p:nvGrpSpPr>
                  <p:cNvPr id="451" name="Group 450"/>
                  <p:cNvGrpSpPr/>
                  <p:nvPr/>
                </p:nvGrpSpPr>
                <p:grpSpPr>
                  <a:xfrm>
                    <a:off x="5849481" y="3905468"/>
                    <a:ext cx="1325650" cy="1366600"/>
                    <a:chOff x="5227395" y="2860531"/>
                    <a:chExt cx="1325650" cy="1366600"/>
                  </a:xfrm>
                </p:grpSpPr>
                <p:sp>
                  <p:nvSpPr>
                    <p:cNvPr id="468" name="Hexagon 467"/>
                    <p:cNvSpPr/>
                    <p:nvPr/>
                  </p:nvSpPr>
                  <p:spPr>
                    <a:xfrm>
                      <a:off x="6050514" y="3093718"/>
                      <a:ext cx="501341" cy="440492"/>
                    </a:xfrm>
                    <a:prstGeom prst="hexagon">
                      <a:avLst/>
                    </a:prstGeom>
                    <a:solidFill>
                      <a:srgbClr val="996633"/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469" name="Hexagon 468"/>
                    <p:cNvSpPr/>
                    <p:nvPr/>
                  </p:nvSpPr>
                  <p:spPr>
                    <a:xfrm>
                      <a:off x="5641335" y="3786639"/>
                      <a:ext cx="501341" cy="440492"/>
                    </a:xfrm>
                    <a:prstGeom prst="hexagon">
                      <a:avLst/>
                    </a:prstGeom>
                    <a:solidFill>
                      <a:srgbClr val="996633"/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470" name="Hexagon 469"/>
                    <p:cNvSpPr/>
                    <p:nvPr/>
                  </p:nvSpPr>
                  <p:spPr>
                    <a:xfrm>
                      <a:off x="5638954" y="3323379"/>
                      <a:ext cx="501341" cy="440492"/>
                    </a:xfrm>
                    <a:prstGeom prst="hexagon">
                      <a:avLst/>
                    </a:prstGeom>
                    <a:solidFill>
                      <a:srgbClr val="996633"/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471" name="Hexagon 470"/>
                    <p:cNvSpPr/>
                    <p:nvPr/>
                  </p:nvSpPr>
                  <p:spPr>
                    <a:xfrm>
                      <a:off x="6051704" y="3555421"/>
                      <a:ext cx="501341" cy="440492"/>
                    </a:xfrm>
                    <a:prstGeom prst="hexagon">
                      <a:avLst/>
                    </a:prstGeom>
                    <a:solidFill>
                      <a:srgbClr val="996633"/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472" name="Hexagon 471"/>
                    <p:cNvSpPr/>
                    <p:nvPr/>
                  </p:nvSpPr>
                  <p:spPr>
                    <a:xfrm>
                      <a:off x="5227395" y="3091749"/>
                      <a:ext cx="501341" cy="440492"/>
                    </a:xfrm>
                    <a:prstGeom prst="hexagon">
                      <a:avLst/>
                    </a:prstGeom>
                    <a:solidFill>
                      <a:srgbClr val="996633"/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473" name="Hexagon 472"/>
                    <p:cNvSpPr/>
                    <p:nvPr/>
                  </p:nvSpPr>
                  <p:spPr>
                    <a:xfrm>
                      <a:off x="5640145" y="2860531"/>
                      <a:ext cx="501341" cy="440492"/>
                    </a:xfrm>
                    <a:prstGeom prst="hexagon">
                      <a:avLst/>
                    </a:prstGeom>
                    <a:solidFill>
                      <a:srgbClr val="996633"/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474" name="Hexagon 473"/>
                    <p:cNvSpPr/>
                    <p:nvPr/>
                  </p:nvSpPr>
                  <p:spPr>
                    <a:xfrm>
                      <a:off x="5229776" y="3557802"/>
                      <a:ext cx="501341" cy="440492"/>
                    </a:xfrm>
                    <a:prstGeom prst="hexagon">
                      <a:avLst/>
                    </a:prstGeom>
                    <a:solidFill>
                      <a:srgbClr val="996633"/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</p:grpSp>
              <p:grpSp>
                <p:nvGrpSpPr>
                  <p:cNvPr id="452" name="Group 451"/>
                  <p:cNvGrpSpPr/>
                  <p:nvPr/>
                </p:nvGrpSpPr>
                <p:grpSpPr>
                  <a:xfrm>
                    <a:off x="4198762" y="2514747"/>
                    <a:ext cx="1325650" cy="1366600"/>
                    <a:chOff x="5227395" y="2860531"/>
                    <a:chExt cx="1325650" cy="1366600"/>
                  </a:xfrm>
                </p:grpSpPr>
                <p:sp>
                  <p:nvSpPr>
                    <p:cNvPr id="461" name="Hexagon 460"/>
                    <p:cNvSpPr/>
                    <p:nvPr/>
                  </p:nvSpPr>
                  <p:spPr>
                    <a:xfrm>
                      <a:off x="6050514" y="3093718"/>
                      <a:ext cx="501341" cy="440492"/>
                    </a:xfrm>
                    <a:prstGeom prst="hexagon">
                      <a:avLst/>
                    </a:prstGeom>
                    <a:solidFill>
                      <a:srgbClr val="996633"/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462" name="Hexagon 461"/>
                    <p:cNvSpPr/>
                    <p:nvPr/>
                  </p:nvSpPr>
                  <p:spPr>
                    <a:xfrm>
                      <a:off x="5641335" y="3786639"/>
                      <a:ext cx="501341" cy="440492"/>
                    </a:xfrm>
                    <a:prstGeom prst="hexagon">
                      <a:avLst/>
                    </a:prstGeom>
                    <a:solidFill>
                      <a:srgbClr val="996633"/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463" name="Hexagon 462"/>
                    <p:cNvSpPr/>
                    <p:nvPr/>
                  </p:nvSpPr>
                  <p:spPr>
                    <a:xfrm>
                      <a:off x="5638954" y="3323379"/>
                      <a:ext cx="501341" cy="440492"/>
                    </a:xfrm>
                    <a:prstGeom prst="hexagon">
                      <a:avLst/>
                    </a:prstGeom>
                    <a:solidFill>
                      <a:srgbClr val="996633"/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464" name="Hexagon 463"/>
                    <p:cNvSpPr/>
                    <p:nvPr/>
                  </p:nvSpPr>
                  <p:spPr>
                    <a:xfrm>
                      <a:off x="6051704" y="3555421"/>
                      <a:ext cx="501341" cy="440492"/>
                    </a:xfrm>
                    <a:prstGeom prst="hexagon">
                      <a:avLst/>
                    </a:prstGeom>
                    <a:solidFill>
                      <a:srgbClr val="996633"/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465" name="Hexagon 464"/>
                    <p:cNvSpPr/>
                    <p:nvPr/>
                  </p:nvSpPr>
                  <p:spPr>
                    <a:xfrm>
                      <a:off x="5227395" y="309174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466" name="Hexagon 465"/>
                    <p:cNvSpPr/>
                    <p:nvPr/>
                  </p:nvSpPr>
                  <p:spPr>
                    <a:xfrm>
                      <a:off x="5640145" y="2860531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467" name="Hexagon 466"/>
                    <p:cNvSpPr/>
                    <p:nvPr/>
                  </p:nvSpPr>
                  <p:spPr>
                    <a:xfrm>
                      <a:off x="5229776" y="3557802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</p:grpSp>
              <p:grpSp>
                <p:nvGrpSpPr>
                  <p:cNvPr id="453" name="Group 452"/>
                  <p:cNvGrpSpPr/>
                  <p:nvPr/>
                </p:nvGrpSpPr>
                <p:grpSpPr>
                  <a:xfrm>
                    <a:off x="6669925" y="2978273"/>
                    <a:ext cx="1325650" cy="1366600"/>
                    <a:chOff x="5227395" y="2860531"/>
                    <a:chExt cx="1325650" cy="1366600"/>
                  </a:xfrm>
                </p:grpSpPr>
                <p:sp>
                  <p:nvSpPr>
                    <p:cNvPr id="454" name="Hexagon 453"/>
                    <p:cNvSpPr/>
                    <p:nvPr/>
                  </p:nvSpPr>
                  <p:spPr>
                    <a:xfrm>
                      <a:off x="6050514" y="3093718"/>
                      <a:ext cx="501341" cy="440492"/>
                    </a:xfrm>
                    <a:prstGeom prst="hexagon">
                      <a:avLst/>
                    </a:prstGeom>
                    <a:solidFill>
                      <a:srgbClr val="996633"/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455" name="Hexagon 454"/>
                    <p:cNvSpPr/>
                    <p:nvPr/>
                  </p:nvSpPr>
                  <p:spPr>
                    <a:xfrm>
                      <a:off x="5641335" y="3786639"/>
                      <a:ext cx="501341" cy="440492"/>
                    </a:xfrm>
                    <a:prstGeom prst="hexagon">
                      <a:avLst/>
                    </a:prstGeom>
                    <a:solidFill>
                      <a:srgbClr val="996633"/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456" name="Hexagon 455"/>
                    <p:cNvSpPr/>
                    <p:nvPr/>
                  </p:nvSpPr>
                  <p:spPr>
                    <a:xfrm>
                      <a:off x="5638954" y="3323379"/>
                      <a:ext cx="501341" cy="440492"/>
                    </a:xfrm>
                    <a:prstGeom prst="hexagon">
                      <a:avLst/>
                    </a:prstGeom>
                    <a:solidFill>
                      <a:srgbClr val="996633"/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457" name="Hexagon 456"/>
                    <p:cNvSpPr/>
                    <p:nvPr/>
                  </p:nvSpPr>
                  <p:spPr>
                    <a:xfrm>
                      <a:off x="6051704" y="3555421"/>
                      <a:ext cx="501341" cy="440492"/>
                    </a:xfrm>
                    <a:prstGeom prst="hexagon">
                      <a:avLst/>
                    </a:prstGeom>
                    <a:solidFill>
                      <a:srgbClr val="996633"/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458" name="Hexagon 457"/>
                    <p:cNvSpPr/>
                    <p:nvPr/>
                  </p:nvSpPr>
                  <p:spPr>
                    <a:xfrm>
                      <a:off x="5227395" y="3091749"/>
                      <a:ext cx="501341" cy="440492"/>
                    </a:xfrm>
                    <a:prstGeom prst="hexagon">
                      <a:avLst/>
                    </a:prstGeom>
                    <a:solidFill>
                      <a:srgbClr val="996633"/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459" name="Hexagon 458"/>
                    <p:cNvSpPr/>
                    <p:nvPr/>
                  </p:nvSpPr>
                  <p:spPr>
                    <a:xfrm>
                      <a:off x="5640145" y="2860531"/>
                      <a:ext cx="501341" cy="440492"/>
                    </a:xfrm>
                    <a:prstGeom prst="hexagon">
                      <a:avLst/>
                    </a:prstGeom>
                    <a:solidFill>
                      <a:srgbClr val="996633"/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460" name="Hexagon 459"/>
                    <p:cNvSpPr/>
                    <p:nvPr/>
                  </p:nvSpPr>
                  <p:spPr>
                    <a:xfrm>
                      <a:off x="5229776" y="3557802"/>
                      <a:ext cx="501341" cy="440492"/>
                    </a:xfrm>
                    <a:prstGeom prst="hexagon">
                      <a:avLst/>
                    </a:prstGeom>
                    <a:solidFill>
                      <a:srgbClr val="996633"/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</p:grpSp>
            </p:grpSp>
            <p:grpSp>
              <p:nvGrpSpPr>
                <p:cNvPr id="503" name="Group 502"/>
                <p:cNvGrpSpPr/>
                <p:nvPr/>
              </p:nvGrpSpPr>
              <p:grpSpPr>
                <a:xfrm>
                  <a:off x="7087075" y="3214990"/>
                  <a:ext cx="3796813" cy="3682849"/>
                  <a:chOff x="4198762" y="1589219"/>
                  <a:chExt cx="3796813" cy="3682849"/>
                </a:xfrm>
              </p:grpSpPr>
              <p:grpSp>
                <p:nvGrpSpPr>
                  <p:cNvPr id="504" name="Group 503"/>
                  <p:cNvGrpSpPr/>
                  <p:nvPr/>
                </p:nvGrpSpPr>
                <p:grpSpPr>
                  <a:xfrm>
                    <a:off x="5433175" y="2745700"/>
                    <a:ext cx="1325650" cy="1366600"/>
                    <a:chOff x="5227395" y="2860531"/>
                    <a:chExt cx="1325650" cy="1366600"/>
                  </a:xfrm>
                </p:grpSpPr>
                <p:sp>
                  <p:nvSpPr>
                    <p:cNvPr id="553" name="Hexagon 552"/>
                    <p:cNvSpPr/>
                    <p:nvPr/>
                  </p:nvSpPr>
                  <p:spPr>
                    <a:xfrm>
                      <a:off x="6050514" y="3093718"/>
                      <a:ext cx="501341" cy="440492"/>
                    </a:xfrm>
                    <a:prstGeom prst="hexagon">
                      <a:avLst/>
                    </a:prstGeom>
                    <a:solidFill>
                      <a:srgbClr val="996633"/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554" name="Hexagon 553"/>
                    <p:cNvSpPr/>
                    <p:nvPr/>
                  </p:nvSpPr>
                  <p:spPr>
                    <a:xfrm>
                      <a:off x="5641335" y="3786639"/>
                      <a:ext cx="501341" cy="440492"/>
                    </a:xfrm>
                    <a:prstGeom prst="hexagon">
                      <a:avLst/>
                    </a:prstGeom>
                    <a:solidFill>
                      <a:srgbClr val="996633"/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555" name="Hexagon 554"/>
                    <p:cNvSpPr/>
                    <p:nvPr/>
                  </p:nvSpPr>
                  <p:spPr>
                    <a:xfrm>
                      <a:off x="5638954" y="3323379"/>
                      <a:ext cx="501341" cy="440492"/>
                    </a:xfrm>
                    <a:prstGeom prst="hexagon">
                      <a:avLst/>
                    </a:prstGeom>
                    <a:solidFill>
                      <a:srgbClr val="996633"/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556" name="Hexagon 555"/>
                    <p:cNvSpPr/>
                    <p:nvPr/>
                  </p:nvSpPr>
                  <p:spPr>
                    <a:xfrm>
                      <a:off x="6051704" y="3555421"/>
                      <a:ext cx="501341" cy="440492"/>
                    </a:xfrm>
                    <a:prstGeom prst="hexagon">
                      <a:avLst/>
                    </a:prstGeom>
                    <a:solidFill>
                      <a:srgbClr val="996633"/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557" name="Hexagon 556"/>
                    <p:cNvSpPr/>
                    <p:nvPr/>
                  </p:nvSpPr>
                  <p:spPr>
                    <a:xfrm>
                      <a:off x="5227395" y="3091749"/>
                      <a:ext cx="501341" cy="440492"/>
                    </a:xfrm>
                    <a:prstGeom prst="hexagon">
                      <a:avLst/>
                    </a:prstGeom>
                    <a:solidFill>
                      <a:srgbClr val="996633"/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558" name="Hexagon 557"/>
                    <p:cNvSpPr/>
                    <p:nvPr/>
                  </p:nvSpPr>
                  <p:spPr>
                    <a:xfrm>
                      <a:off x="5640145" y="2860531"/>
                      <a:ext cx="501341" cy="440492"/>
                    </a:xfrm>
                    <a:prstGeom prst="hexagon">
                      <a:avLst/>
                    </a:prstGeom>
                    <a:solidFill>
                      <a:srgbClr val="996633"/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559" name="Hexagon 558"/>
                    <p:cNvSpPr/>
                    <p:nvPr/>
                  </p:nvSpPr>
                  <p:spPr>
                    <a:xfrm>
                      <a:off x="5229776" y="3557802"/>
                      <a:ext cx="501341" cy="440492"/>
                    </a:xfrm>
                    <a:prstGeom prst="hexagon">
                      <a:avLst/>
                    </a:prstGeom>
                    <a:solidFill>
                      <a:srgbClr val="996633"/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</p:grpSp>
              <p:grpSp>
                <p:nvGrpSpPr>
                  <p:cNvPr id="505" name="Group 504"/>
                  <p:cNvGrpSpPr/>
                  <p:nvPr/>
                </p:nvGrpSpPr>
                <p:grpSpPr>
                  <a:xfrm>
                    <a:off x="6255286" y="1820437"/>
                    <a:ext cx="1325650" cy="1366600"/>
                    <a:chOff x="5227395" y="2860531"/>
                    <a:chExt cx="1325650" cy="1366600"/>
                  </a:xfrm>
                </p:grpSpPr>
                <p:sp>
                  <p:nvSpPr>
                    <p:cNvPr id="546" name="Hexagon 545"/>
                    <p:cNvSpPr/>
                    <p:nvPr/>
                  </p:nvSpPr>
                  <p:spPr>
                    <a:xfrm>
                      <a:off x="6050514" y="3093718"/>
                      <a:ext cx="501341" cy="440492"/>
                    </a:xfrm>
                    <a:prstGeom prst="hexagon">
                      <a:avLst/>
                    </a:prstGeom>
                    <a:solidFill>
                      <a:srgbClr val="996633"/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547" name="Hexagon 546"/>
                    <p:cNvSpPr/>
                    <p:nvPr/>
                  </p:nvSpPr>
                  <p:spPr>
                    <a:xfrm>
                      <a:off x="5641335" y="3786639"/>
                      <a:ext cx="501341" cy="440492"/>
                    </a:xfrm>
                    <a:prstGeom prst="hexagon">
                      <a:avLst/>
                    </a:prstGeom>
                    <a:solidFill>
                      <a:srgbClr val="996633"/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548" name="Hexagon 547"/>
                    <p:cNvSpPr/>
                    <p:nvPr/>
                  </p:nvSpPr>
                  <p:spPr>
                    <a:xfrm>
                      <a:off x="5638954" y="3323379"/>
                      <a:ext cx="501341" cy="440492"/>
                    </a:xfrm>
                    <a:prstGeom prst="hexagon">
                      <a:avLst/>
                    </a:prstGeom>
                    <a:solidFill>
                      <a:srgbClr val="996633"/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549" name="Hexagon 548"/>
                    <p:cNvSpPr/>
                    <p:nvPr/>
                  </p:nvSpPr>
                  <p:spPr>
                    <a:xfrm>
                      <a:off x="6051704" y="3555421"/>
                      <a:ext cx="501341" cy="440492"/>
                    </a:xfrm>
                    <a:prstGeom prst="hexagon">
                      <a:avLst/>
                    </a:prstGeom>
                    <a:solidFill>
                      <a:srgbClr val="996633"/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550" name="Hexagon 549"/>
                    <p:cNvSpPr/>
                    <p:nvPr/>
                  </p:nvSpPr>
                  <p:spPr>
                    <a:xfrm>
                      <a:off x="5227395" y="3091749"/>
                      <a:ext cx="501341" cy="440492"/>
                    </a:xfrm>
                    <a:prstGeom prst="hexagon">
                      <a:avLst/>
                    </a:prstGeom>
                    <a:solidFill>
                      <a:srgbClr val="996633"/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551" name="Hexagon 550"/>
                    <p:cNvSpPr/>
                    <p:nvPr/>
                  </p:nvSpPr>
                  <p:spPr>
                    <a:xfrm>
                      <a:off x="5640145" y="2860531"/>
                      <a:ext cx="501341" cy="440492"/>
                    </a:xfrm>
                    <a:prstGeom prst="hexagon">
                      <a:avLst/>
                    </a:prstGeom>
                    <a:solidFill>
                      <a:srgbClr val="996633"/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552" name="Hexagon 551"/>
                    <p:cNvSpPr/>
                    <p:nvPr/>
                  </p:nvSpPr>
                  <p:spPr>
                    <a:xfrm>
                      <a:off x="5229776" y="3557802"/>
                      <a:ext cx="501341" cy="440492"/>
                    </a:xfrm>
                    <a:prstGeom prst="hexagon">
                      <a:avLst/>
                    </a:prstGeom>
                    <a:solidFill>
                      <a:srgbClr val="996633"/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</p:grpSp>
              <p:grpSp>
                <p:nvGrpSpPr>
                  <p:cNvPr id="506" name="Group 505"/>
                  <p:cNvGrpSpPr/>
                  <p:nvPr/>
                </p:nvGrpSpPr>
                <p:grpSpPr>
                  <a:xfrm>
                    <a:off x="5019632" y="1589219"/>
                    <a:ext cx="1325650" cy="1366600"/>
                    <a:chOff x="5227395" y="2860531"/>
                    <a:chExt cx="1325650" cy="1366600"/>
                  </a:xfrm>
                </p:grpSpPr>
                <p:sp>
                  <p:nvSpPr>
                    <p:cNvPr id="539" name="Hexagon 538"/>
                    <p:cNvSpPr/>
                    <p:nvPr/>
                  </p:nvSpPr>
                  <p:spPr>
                    <a:xfrm>
                      <a:off x="6050514" y="3093718"/>
                      <a:ext cx="501341" cy="440492"/>
                    </a:xfrm>
                    <a:prstGeom prst="hexagon">
                      <a:avLst/>
                    </a:prstGeom>
                    <a:solidFill>
                      <a:srgbClr val="996633"/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540" name="Hexagon 539"/>
                    <p:cNvSpPr/>
                    <p:nvPr/>
                  </p:nvSpPr>
                  <p:spPr>
                    <a:xfrm>
                      <a:off x="5641335" y="3786639"/>
                      <a:ext cx="501341" cy="440492"/>
                    </a:xfrm>
                    <a:prstGeom prst="hexagon">
                      <a:avLst/>
                    </a:prstGeom>
                    <a:solidFill>
                      <a:srgbClr val="996633"/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541" name="Hexagon 540"/>
                    <p:cNvSpPr/>
                    <p:nvPr/>
                  </p:nvSpPr>
                  <p:spPr>
                    <a:xfrm>
                      <a:off x="5638954" y="3323379"/>
                      <a:ext cx="501341" cy="440492"/>
                    </a:xfrm>
                    <a:prstGeom prst="hexagon">
                      <a:avLst/>
                    </a:prstGeom>
                    <a:solidFill>
                      <a:srgbClr val="996633"/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542" name="Hexagon 541"/>
                    <p:cNvSpPr/>
                    <p:nvPr/>
                  </p:nvSpPr>
                  <p:spPr>
                    <a:xfrm>
                      <a:off x="6051704" y="3555421"/>
                      <a:ext cx="501341" cy="440492"/>
                    </a:xfrm>
                    <a:prstGeom prst="hexagon">
                      <a:avLst/>
                    </a:prstGeom>
                    <a:solidFill>
                      <a:srgbClr val="996633"/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543" name="Hexagon 542"/>
                    <p:cNvSpPr/>
                    <p:nvPr/>
                  </p:nvSpPr>
                  <p:spPr>
                    <a:xfrm>
                      <a:off x="5227395" y="3091749"/>
                      <a:ext cx="501341" cy="440492"/>
                    </a:xfrm>
                    <a:prstGeom prst="hexagon">
                      <a:avLst/>
                    </a:prstGeom>
                    <a:solidFill>
                      <a:srgbClr val="996633"/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544" name="Hexagon 543"/>
                    <p:cNvSpPr/>
                    <p:nvPr/>
                  </p:nvSpPr>
                  <p:spPr>
                    <a:xfrm>
                      <a:off x="5640145" y="2860531"/>
                      <a:ext cx="501341" cy="440492"/>
                    </a:xfrm>
                    <a:prstGeom prst="hexagon">
                      <a:avLst/>
                    </a:prstGeom>
                    <a:solidFill>
                      <a:srgbClr val="996633"/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545" name="Hexagon 544"/>
                    <p:cNvSpPr/>
                    <p:nvPr/>
                  </p:nvSpPr>
                  <p:spPr>
                    <a:xfrm>
                      <a:off x="5229776" y="3557802"/>
                      <a:ext cx="501341" cy="440492"/>
                    </a:xfrm>
                    <a:prstGeom prst="hexagon">
                      <a:avLst/>
                    </a:prstGeom>
                    <a:solidFill>
                      <a:srgbClr val="996633"/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</p:grpSp>
              <p:grpSp>
                <p:nvGrpSpPr>
                  <p:cNvPr id="507" name="Group 506"/>
                  <p:cNvGrpSpPr/>
                  <p:nvPr/>
                </p:nvGrpSpPr>
                <p:grpSpPr>
                  <a:xfrm>
                    <a:off x="4611787" y="3673755"/>
                    <a:ext cx="1325650" cy="1366600"/>
                    <a:chOff x="5227395" y="2860531"/>
                    <a:chExt cx="1325650" cy="1366600"/>
                  </a:xfrm>
                </p:grpSpPr>
                <p:sp>
                  <p:nvSpPr>
                    <p:cNvPr id="532" name="Hexagon 531"/>
                    <p:cNvSpPr/>
                    <p:nvPr/>
                  </p:nvSpPr>
                  <p:spPr>
                    <a:xfrm>
                      <a:off x="6050514" y="3093718"/>
                      <a:ext cx="501341" cy="440492"/>
                    </a:xfrm>
                    <a:prstGeom prst="hexagon">
                      <a:avLst/>
                    </a:prstGeom>
                    <a:solidFill>
                      <a:srgbClr val="996633"/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533" name="Hexagon 532"/>
                    <p:cNvSpPr/>
                    <p:nvPr/>
                  </p:nvSpPr>
                  <p:spPr>
                    <a:xfrm>
                      <a:off x="5641335" y="3786639"/>
                      <a:ext cx="501341" cy="440492"/>
                    </a:xfrm>
                    <a:prstGeom prst="hexagon">
                      <a:avLst/>
                    </a:prstGeom>
                    <a:solidFill>
                      <a:srgbClr val="996633"/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534" name="Hexagon 533"/>
                    <p:cNvSpPr/>
                    <p:nvPr/>
                  </p:nvSpPr>
                  <p:spPr>
                    <a:xfrm>
                      <a:off x="5638954" y="3323379"/>
                      <a:ext cx="501341" cy="440492"/>
                    </a:xfrm>
                    <a:prstGeom prst="hexagon">
                      <a:avLst/>
                    </a:prstGeom>
                    <a:solidFill>
                      <a:srgbClr val="996633"/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535" name="Hexagon 534"/>
                    <p:cNvSpPr/>
                    <p:nvPr/>
                  </p:nvSpPr>
                  <p:spPr>
                    <a:xfrm>
                      <a:off x="6051704" y="3555421"/>
                      <a:ext cx="501341" cy="440492"/>
                    </a:xfrm>
                    <a:prstGeom prst="hexagon">
                      <a:avLst/>
                    </a:prstGeom>
                    <a:solidFill>
                      <a:srgbClr val="996633"/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536" name="Hexagon 535"/>
                    <p:cNvSpPr/>
                    <p:nvPr/>
                  </p:nvSpPr>
                  <p:spPr>
                    <a:xfrm>
                      <a:off x="5227395" y="3091749"/>
                      <a:ext cx="501341" cy="440492"/>
                    </a:xfrm>
                    <a:prstGeom prst="hexagon">
                      <a:avLst/>
                    </a:prstGeom>
                    <a:solidFill>
                      <a:srgbClr val="996633"/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537" name="Hexagon 536"/>
                    <p:cNvSpPr/>
                    <p:nvPr/>
                  </p:nvSpPr>
                  <p:spPr>
                    <a:xfrm>
                      <a:off x="5640145" y="2860531"/>
                      <a:ext cx="501341" cy="440492"/>
                    </a:xfrm>
                    <a:prstGeom prst="hexagon">
                      <a:avLst/>
                    </a:prstGeom>
                    <a:solidFill>
                      <a:srgbClr val="996633"/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538" name="Hexagon 537"/>
                    <p:cNvSpPr/>
                    <p:nvPr/>
                  </p:nvSpPr>
                  <p:spPr>
                    <a:xfrm>
                      <a:off x="5229776" y="3557802"/>
                      <a:ext cx="501341" cy="440492"/>
                    </a:xfrm>
                    <a:prstGeom prst="hexagon">
                      <a:avLst/>
                    </a:prstGeom>
                    <a:solidFill>
                      <a:srgbClr val="996633"/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</p:grpSp>
              <p:grpSp>
                <p:nvGrpSpPr>
                  <p:cNvPr id="508" name="Group 507"/>
                  <p:cNvGrpSpPr/>
                  <p:nvPr/>
                </p:nvGrpSpPr>
                <p:grpSpPr>
                  <a:xfrm>
                    <a:off x="5849481" y="3905468"/>
                    <a:ext cx="1325650" cy="1366600"/>
                    <a:chOff x="5227395" y="2860531"/>
                    <a:chExt cx="1325650" cy="1366600"/>
                  </a:xfrm>
                </p:grpSpPr>
                <p:sp>
                  <p:nvSpPr>
                    <p:cNvPr id="525" name="Hexagon 524"/>
                    <p:cNvSpPr/>
                    <p:nvPr/>
                  </p:nvSpPr>
                  <p:spPr>
                    <a:xfrm>
                      <a:off x="6050514" y="3093718"/>
                      <a:ext cx="501341" cy="440492"/>
                    </a:xfrm>
                    <a:prstGeom prst="hexagon">
                      <a:avLst/>
                    </a:prstGeom>
                    <a:solidFill>
                      <a:srgbClr val="996633"/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526" name="Hexagon 525"/>
                    <p:cNvSpPr/>
                    <p:nvPr/>
                  </p:nvSpPr>
                  <p:spPr>
                    <a:xfrm>
                      <a:off x="5641335" y="378663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527" name="Hexagon 526"/>
                    <p:cNvSpPr/>
                    <p:nvPr/>
                  </p:nvSpPr>
                  <p:spPr>
                    <a:xfrm>
                      <a:off x="5638954" y="3323379"/>
                      <a:ext cx="501341" cy="440492"/>
                    </a:xfrm>
                    <a:prstGeom prst="hexagon">
                      <a:avLst/>
                    </a:prstGeom>
                    <a:solidFill>
                      <a:srgbClr val="996633"/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528" name="Hexagon 527"/>
                    <p:cNvSpPr/>
                    <p:nvPr/>
                  </p:nvSpPr>
                  <p:spPr>
                    <a:xfrm>
                      <a:off x="6051704" y="3555421"/>
                      <a:ext cx="501341" cy="440492"/>
                    </a:xfrm>
                    <a:prstGeom prst="hexagon">
                      <a:avLst/>
                    </a:prstGeom>
                    <a:solidFill>
                      <a:srgbClr val="996633"/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529" name="Hexagon 528"/>
                    <p:cNvSpPr/>
                    <p:nvPr/>
                  </p:nvSpPr>
                  <p:spPr>
                    <a:xfrm>
                      <a:off x="5227395" y="3091749"/>
                      <a:ext cx="501341" cy="440492"/>
                    </a:xfrm>
                    <a:prstGeom prst="hexagon">
                      <a:avLst/>
                    </a:prstGeom>
                    <a:solidFill>
                      <a:srgbClr val="996633"/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530" name="Hexagon 529"/>
                    <p:cNvSpPr/>
                    <p:nvPr/>
                  </p:nvSpPr>
                  <p:spPr>
                    <a:xfrm>
                      <a:off x="5640145" y="2860531"/>
                      <a:ext cx="501341" cy="440492"/>
                    </a:xfrm>
                    <a:prstGeom prst="hexagon">
                      <a:avLst/>
                    </a:prstGeom>
                    <a:solidFill>
                      <a:srgbClr val="996633"/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531" name="Hexagon 530"/>
                    <p:cNvSpPr/>
                    <p:nvPr/>
                  </p:nvSpPr>
                  <p:spPr>
                    <a:xfrm>
                      <a:off x="5229776" y="3557802"/>
                      <a:ext cx="501341" cy="440492"/>
                    </a:xfrm>
                    <a:prstGeom prst="hexagon">
                      <a:avLst/>
                    </a:prstGeom>
                    <a:solidFill>
                      <a:srgbClr val="996633"/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</p:grpSp>
              <p:grpSp>
                <p:nvGrpSpPr>
                  <p:cNvPr id="509" name="Group 508"/>
                  <p:cNvGrpSpPr/>
                  <p:nvPr/>
                </p:nvGrpSpPr>
                <p:grpSpPr>
                  <a:xfrm>
                    <a:off x="4198762" y="2514747"/>
                    <a:ext cx="1325650" cy="1366600"/>
                    <a:chOff x="5227395" y="2860531"/>
                    <a:chExt cx="1325650" cy="1366600"/>
                  </a:xfrm>
                </p:grpSpPr>
                <p:sp>
                  <p:nvSpPr>
                    <p:cNvPr id="518" name="Hexagon 517"/>
                    <p:cNvSpPr/>
                    <p:nvPr/>
                  </p:nvSpPr>
                  <p:spPr>
                    <a:xfrm>
                      <a:off x="6050514" y="3093718"/>
                      <a:ext cx="501341" cy="440492"/>
                    </a:xfrm>
                    <a:prstGeom prst="hexagon">
                      <a:avLst/>
                    </a:prstGeom>
                    <a:solidFill>
                      <a:srgbClr val="996633"/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519" name="Hexagon 518"/>
                    <p:cNvSpPr/>
                    <p:nvPr/>
                  </p:nvSpPr>
                  <p:spPr>
                    <a:xfrm>
                      <a:off x="5641335" y="3786639"/>
                      <a:ext cx="501341" cy="440492"/>
                    </a:xfrm>
                    <a:prstGeom prst="hexagon">
                      <a:avLst/>
                    </a:prstGeom>
                    <a:solidFill>
                      <a:srgbClr val="996633"/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520" name="Hexagon 519"/>
                    <p:cNvSpPr/>
                    <p:nvPr/>
                  </p:nvSpPr>
                  <p:spPr>
                    <a:xfrm>
                      <a:off x="5638954" y="3323379"/>
                      <a:ext cx="501341" cy="440492"/>
                    </a:xfrm>
                    <a:prstGeom prst="hexagon">
                      <a:avLst/>
                    </a:prstGeom>
                    <a:solidFill>
                      <a:srgbClr val="996633"/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521" name="Hexagon 520"/>
                    <p:cNvSpPr/>
                    <p:nvPr/>
                  </p:nvSpPr>
                  <p:spPr>
                    <a:xfrm>
                      <a:off x="6051704" y="3555421"/>
                      <a:ext cx="501341" cy="440492"/>
                    </a:xfrm>
                    <a:prstGeom prst="hexagon">
                      <a:avLst/>
                    </a:prstGeom>
                    <a:solidFill>
                      <a:srgbClr val="996633"/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522" name="Hexagon 521"/>
                    <p:cNvSpPr/>
                    <p:nvPr/>
                  </p:nvSpPr>
                  <p:spPr>
                    <a:xfrm>
                      <a:off x="5227395" y="3091749"/>
                      <a:ext cx="501341" cy="440492"/>
                    </a:xfrm>
                    <a:prstGeom prst="hexagon">
                      <a:avLst/>
                    </a:prstGeom>
                    <a:solidFill>
                      <a:schemeClr val="bg1">
                        <a:lumMod val="95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523" name="Hexagon 522"/>
                    <p:cNvSpPr/>
                    <p:nvPr/>
                  </p:nvSpPr>
                  <p:spPr>
                    <a:xfrm>
                      <a:off x="5640145" y="2860531"/>
                      <a:ext cx="501341" cy="440492"/>
                    </a:xfrm>
                    <a:prstGeom prst="hexagon">
                      <a:avLst/>
                    </a:prstGeom>
                    <a:solidFill>
                      <a:schemeClr val="bg1">
                        <a:lumMod val="95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524" name="Hexagon 523"/>
                    <p:cNvSpPr/>
                    <p:nvPr/>
                  </p:nvSpPr>
                  <p:spPr>
                    <a:xfrm>
                      <a:off x="5229776" y="3557802"/>
                      <a:ext cx="501341" cy="440492"/>
                    </a:xfrm>
                    <a:prstGeom prst="hexagon">
                      <a:avLst/>
                    </a:prstGeom>
                    <a:solidFill>
                      <a:srgbClr val="996633"/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</p:grpSp>
              <p:grpSp>
                <p:nvGrpSpPr>
                  <p:cNvPr id="510" name="Group 509"/>
                  <p:cNvGrpSpPr/>
                  <p:nvPr/>
                </p:nvGrpSpPr>
                <p:grpSpPr>
                  <a:xfrm>
                    <a:off x="6669925" y="2978273"/>
                    <a:ext cx="1325650" cy="1366600"/>
                    <a:chOff x="5227395" y="2860531"/>
                    <a:chExt cx="1325650" cy="1366600"/>
                  </a:xfrm>
                </p:grpSpPr>
                <p:sp>
                  <p:nvSpPr>
                    <p:cNvPr id="511" name="Hexagon 510"/>
                    <p:cNvSpPr/>
                    <p:nvPr/>
                  </p:nvSpPr>
                  <p:spPr>
                    <a:xfrm>
                      <a:off x="6050514" y="3093718"/>
                      <a:ext cx="501341" cy="440492"/>
                    </a:xfrm>
                    <a:prstGeom prst="hexagon">
                      <a:avLst/>
                    </a:prstGeom>
                    <a:solidFill>
                      <a:srgbClr val="996633"/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512" name="Hexagon 511"/>
                    <p:cNvSpPr/>
                    <p:nvPr/>
                  </p:nvSpPr>
                  <p:spPr>
                    <a:xfrm>
                      <a:off x="5641335" y="3786639"/>
                      <a:ext cx="501341" cy="440492"/>
                    </a:xfrm>
                    <a:prstGeom prst="hexagon">
                      <a:avLst/>
                    </a:prstGeom>
                    <a:solidFill>
                      <a:srgbClr val="996633"/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513" name="Hexagon 512"/>
                    <p:cNvSpPr/>
                    <p:nvPr/>
                  </p:nvSpPr>
                  <p:spPr>
                    <a:xfrm>
                      <a:off x="5638954" y="3323379"/>
                      <a:ext cx="501341" cy="440492"/>
                    </a:xfrm>
                    <a:prstGeom prst="hexagon">
                      <a:avLst/>
                    </a:prstGeom>
                    <a:solidFill>
                      <a:srgbClr val="996633"/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514" name="Hexagon 513"/>
                    <p:cNvSpPr/>
                    <p:nvPr/>
                  </p:nvSpPr>
                  <p:spPr>
                    <a:xfrm>
                      <a:off x="6051704" y="3555421"/>
                      <a:ext cx="501341" cy="440492"/>
                    </a:xfrm>
                    <a:prstGeom prst="hexagon">
                      <a:avLst/>
                    </a:prstGeom>
                    <a:solidFill>
                      <a:srgbClr val="996633"/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515" name="Hexagon 514"/>
                    <p:cNvSpPr/>
                    <p:nvPr/>
                  </p:nvSpPr>
                  <p:spPr>
                    <a:xfrm>
                      <a:off x="5227395" y="3091749"/>
                      <a:ext cx="501341" cy="440492"/>
                    </a:xfrm>
                    <a:prstGeom prst="hexagon">
                      <a:avLst/>
                    </a:prstGeom>
                    <a:solidFill>
                      <a:srgbClr val="996633"/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516" name="Hexagon 515"/>
                    <p:cNvSpPr/>
                    <p:nvPr/>
                  </p:nvSpPr>
                  <p:spPr>
                    <a:xfrm>
                      <a:off x="5640145" y="2860531"/>
                      <a:ext cx="501341" cy="440492"/>
                    </a:xfrm>
                    <a:prstGeom prst="hexagon">
                      <a:avLst/>
                    </a:prstGeom>
                    <a:solidFill>
                      <a:srgbClr val="996633"/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517" name="Hexagon 516"/>
                    <p:cNvSpPr/>
                    <p:nvPr/>
                  </p:nvSpPr>
                  <p:spPr>
                    <a:xfrm>
                      <a:off x="5229776" y="3557802"/>
                      <a:ext cx="501341" cy="440492"/>
                    </a:xfrm>
                    <a:prstGeom prst="hexagon">
                      <a:avLst/>
                    </a:prstGeom>
                    <a:solidFill>
                      <a:srgbClr val="996633"/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</p:grpSp>
            </p:grpSp>
            <p:grpSp>
              <p:nvGrpSpPr>
                <p:cNvPr id="561" name="Group 560"/>
                <p:cNvGrpSpPr/>
                <p:nvPr/>
              </p:nvGrpSpPr>
              <p:grpSpPr>
                <a:xfrm>
                  <a:off x="5437938" y="5992649"/>
                  <a:ext cx="1324460" cy="903340"/>
                  <a:chOff x="5227395" y="2860531"/>
                  <a:chExt cx="1324460" cy="903340"/>
                </a:xfrm>
              </p:grpSpPr>
              <p:sp>
                <p:nvSpPr>
                  <p:cNvPr id="610" name="Hexagon 609"/>
                  <p:cNvSpPr/>
                  <p:nvPr/>
                </p:nvSpPr>
                <p:spPr>
                  <a:xfrm>
                    <a:off x="6050514" y="3093718"/>
                    <a:ext cx="501341" cy="440492"/>
                  </a:xfrm>
                  <a:prstGeom prst="hexagon">
                    <a:avLst/>
                  </a:prstGeom>
                  <a:solidFill>
                    <a:srgbClr val="996633"/>
                  </a:solidFill>
                  <a:ln w="12700">
                    <a:solidFill>
                      <a:schemeClr val="accent2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612" name="Hexagon 611"/>
                  <p:cNvSpPr/>
                  <p:nvPr/>
                </p:nvSpPr>
                <p:spPr>
                  <a:xfrm>
                    <a:off x="5638954" y="3323379"/>
                    <a:ext cx="501341" cy="440492"/>
                  </a:xfrm>
                  <a:prstGeom prst="hexagon">
                    <a:avLst/>
                  </a:prstGeom>
                  <a:solidFill>
                    <a:schemeClr val="accent4">
                      <a:lumMod val="40000"/>
                      <a:lumOff val="60000"/>
                    </a:schemeClr>
                  </a:solidFill>
                  <a:ln w="12700">
                    <a:solidFill>
                      <a:schemeClr val="accent2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614" name="Hexagon 613"/>
                  <p:cNvSpPr/>
                  <p:nvPr/>
                </p:nvSpPr>
                <p:spPr>
                  <a:xfrm>
                    <a:off x="5227395" y="3091749"/>
                    <a:ext cx="501341" cy="440492"/>
                  </a:xfrm>
                  <a:prstGeom prst="hexagon">
                    <a:avLst/>
                  </a:prstGeom>
                  <a:solidFill>
                    <a:srgbClr val="996633"/>
                  </a:solidFill>
                  <a:ln w="12700">
                    <a:solidFill>
                      <a:schemeClr val="accent2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615" name="Hexagon 614"/>
                  <p:cNvSpPr/>
                  <p:nvPr/>
                </p:nvSpPr>
                <p:spPr>
                  <a:xfrm>
                    <a:off x="5640145" y="2860531"/>
                    <a:ext cx="501341" cy="440492"/>
                  </a:xfrm>
                  <a:prstGeom prst="hexagon">
                    <a:avLst/>
                  </a:prstGeom>
                  <a:solidFill>
                    <a:srgbClr val="996633"/>
                  </a:solidFill>
                  <a:ln w="12700">
                    <a:solidFill>
                      <a:schemeClr val="accent2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</p:grpSp>
            <p:grpSp>
              <p:nvGrpSpPr>
                <p:cNvPr id="562" name="Group 561"/>
                <p:cNvGrpSpPr/>
                <p:nvPr/>
              </p:nvGrpSpPr>
              <p:grpSpPr>
                <a:xfrm>
                  <a:off x="6260049" y="5067386"/>
                  <a:ext cx="1325650" cy="1366600"/>
                  <a:chOff x="5227395" y="2860531"/>
                  <a:chExt cx="1325650" cy="1366600"/>
                </a:xfrm>
              </p:grpSpPr>
              <p:sp>
                <p:nvSpPr>
                  <p:cNvPr id="603" name="Hexagon 602"/>
                  <p:cNvSpPr/>
                  <p:nvPr/>
                </p:nvSpPr>
                <p:spPr>
                  <a:xfrm>
                    <a:off x="6050514" y="3093718"/>
                    <a:ext cx="501341" cy="440492"/>
                  </a:xfrm>
                  <a:prstGeom prst="hexagon">
                    <a:avLst/>
                  </a:prstGeom>
                  <a:solidFill>
                    <a:srgbClr val="996633"/>
                  </a:solidFill>
                  <a:ln w="12700">
                    <a:solidFill>
                      <a:schemeClr val="accent2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604" name="Hexagon 603"/>
                  <p:cNvSpPr/>
                  <p:nvPr/>
                </p:nvSpPr>
                <p:spPr>
                  <a:xfrm>
                    <a:off x="5641335" y="3786639"/>
                    <a:ext cx="501341" cy="440492"/>
                  </a:xfrm>
                  <a:prstGeom prst="hexagon">
                    <a:avLst/>
                  </a:prstGeom>
                  <a:solidFill>
                    <a:srgbClr val="996633"/>
                  </a:solidFill>
                  <a:ln w="12700">
                    <a:solidFill>
                      <a:schemeClr val="accent2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605" name="Hexagon 604"/>
                  <p:cNvSpPr/>
                  <p:nvPr/>
                </p:nvSpPr>
                <p:spPr>
                  <a:xfrm>
                    <a:off x="5638954" y="3323379"/>
                    <a:ext cx="501341" cy="440492"/>
                  </a:xfrm>
                  <a:prstGeom prst="hexagon">
                    <a:avLst/>
                  </a:prstGeom>
                  <a:solidFill>
                    <a:srgbClr val="996633"/>
                  </a:solidFill>
                  <a:ln w="12700">
                    <a:solidFill>
                      <a:schemeClr val="accent2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606" name="Hexagon 605"/>
                  <p:cNvSpPr/>
                  <p:nvPr/>
                </p:nvSpPr>
                <p:spPr>
                  <a:xfrm>
                    <a:off x="6051704" y="3555421"/>
                    <a:ext cx="501341" cy="440492"/>
                  </a:xfrm>
                  <a:prstGeom prst="hexagon">
                    <a:avLst/>
                  </a:prstGeom>
                  <a:solidFill>
                    <a:srgbClr val="996633"/>
                  </a:solidFill>
                  <a:ln w="12700">
                    <a:solidFill>
                      <a:schemeClr val="accent2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607" name="Hexagon 606"/>
                  <p:cNvSpPr/>
                  <p:nvPr/>
                </p:nvSpPr>
                <p:spPr>
                  <a:xfrm>
                    <a:off x="5227395" y="3091749"/>
                    <a:ext cx="501341" cy="440492"/>
                  </a:xfrm>
                  <a:prstGeom prst="hexagon">
                    <a:avLst/>
                  </a:prstGeom>
                  <a:solidFill>
                    <a:srgbClr val="996633"/>
                  </a:solidFill>
                  <a:ln w="12700">
                    <a:solidFill>
                      <a:schemeClr val="accent2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608" name="Hexagon 607"/>
                  <p:cNvSpPr/>
                  <p:nvPr/>
                </p:nvSpPr>
                <p:spPr>
                  <a:xfrm>
                    <a:off x="5640145" y="2860531"/>
                    <a:ext cx="501341" cy="440492"/>
                  </a:xfrm>
                  <a:prstGeom prst="hexagon">
                    <a:avLst/>
                  </a:prstGeom>
                  <a:solidFill>
                    <a:srgbClr val="996633"/>
                  </a:solidFill>
                  <a:ln w="12700">
                    <a:solidFill>
                      <a:schemeClr val="accent2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609" name="Hexagon 608"/>
                  <p:cNvSpPr/>
                  <p:nvPr/>
                </p:nvSpPr>
                <p:spPr>
                  <a:xfrm>
                    <a:off x="5229776" y="3557802"/>
                    <a:ext cx="501341" cy="440492"/>
                  </a:xfrm>
                  <a:prstGeom prst="hexagon">
                    <a:avLst/>
                  </a:prstGeom>
                  <a:solidFill>
                    <a:srgbClr val="996633"/>
                  </a:solidFill>
                  <a:ln w="12700">
                    <a:solidFill>
                      <a:schemeClr val="accent2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</p:grpSp>
            <p:grpSp>
              <p:nvGrpSpPr>
                <p:cNvPr id="563" name="Group 562"/>
                <p:cNvGrpSpPr/>
                <p:nvPr/>
              </p:nvGrpSpPr>
              <p:grpSpPr>
                <a:xfrm>
                  <a:off x="5024395" y="4836168"/>
                  <a:ext cx="1325650" cy="1366600"/>
                  <a:chOff x="5227395" y="2860531"/>
                  <a:chExt cx="1325650" cy="1366600"/>
                </a:xfrm>
              </p:grpSpPr>
              <p:sp>
                <p:nvSpPr>
                  <p:cNvPr id="596" name="Hexagon 595"/>
                  <p:cNvSpPr/>
                  <p:nvPr/>
                </p:nvSpPr>
                <p:spPr>
                  <a:xfrm>
                    <a:off x="6050514" y="3093718"/>
                    <a:ext cx="501341" cy="440492"/>
                  </a:xfrm>
                  <a:prstGeom prst="hexagon">
                    <a:avLst/>
                  </a:prstGeom>
                  <a:solidFill>
                    <a:schemeClr val="bg1">
                      <a:lumMod val="95000"/>
                    </a:schemeClr>
                  </a:solidFill>
                  <a:ln w="12700">
                    <a:solidFill>
                      <a:schemeClr val="accent2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597" name="Hexagon 596"/>
                  <p:cNvSpPr/>
                  <p:nvPr/>
                </p:nvSpPr>
                <p:spPr>
                  <a:xfrm>
                    <a:off x="5641335" y="3786639"/>
                    <a:ext cx="501341" cy="440492"/>
                  </a:xfrm>
                  <a:prstGeom prst="hexagon">
                    <a:avLst/>
                  </a:prstGeom>
                  <a:solidFill>
                    <a:srgbClr val="996633"/>
                  </a:solidFill>
                  <a:ln w="12700">
                    <a:solidFill>
                      <a:schemeClr val="accent2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598" name="Hexagon 597"/>
                  <p:cNvSpPr/>
                  <p:nvPr/>
                </p:nvSpPr>
                <p:spPr>
                  <a:xfrm>
                    <a:off x="5638954" y="3323379"/>
                    <a:ext cx="501341" cy="440492"/>
                  </a:xfrm>
                  <a:prstGeom prst="hexagon">
                    <a:avLst/>
                  </a:prstGeom>
                  <a:solidFill>
                    <a:srgbClr val="996633"/>
                  </a:solidFill>
                  <a:ln w="12700">
                    <a:solidFill>
                      <a:schemeClr val="accent2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599" name="Hexagon 598"/>
                  <p:cNvSpPr/>
                  <p:nvPr/>
                </p:nvSpPr>
                <p:spPr>
                  <a:xfrm>
                    <a:off x="6051704" y="3555421"/>
                    <a:ext cx="501341" cy="440492"/>
                  </a:xfrm>
                  <a:prstGeom prst="hexagon">
                    <a:avLst/>
                  </a:prstGeom>
                  <a:solidFill>
                    <a:srgbClr val="996633"/>
                  </a:solidFill>
                  <a:ln w="12700">
                    <a:solidFill>
                      <a:schemeClr val="accent2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600" name="Hexagon 599"/>
                  <p:cNvSpPr/>
                  <p:nvPr/>
                </p:nvSpPr>
                <p:spPr>
                  <a:xfrm>
                    <a:off x="5227395" y="3091749"/>
                    <a:ext cx="501341" cy="440492"/>
                  </a:xfrm>
                  <a:prstGeom prst="hexagon">
                    <a:avLst/>
                  </a:prstGeom>
                  <a:solidFill>
                    <a:srgbClr val="996633"/>
                  </a:solidFill>
                  <a:ln w="12700">
                    <a:solidFill>
                      <a:schemeClr val="accent2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601" name="Hexagon 600"/>
                  <p:cNvSpPr/>
                  <p:nvPr/>
                </p:nvSpPr>
                <p:spPr>
                  <a:xfrm>
                    <a:off x="5640145" y="2860531"/>
                    <a:ext cx="501341" cy="440492"/>
                  </a:xfrm>
                  <a:prstGeom prst="hexagon">
                    <a:avLst/>
                  </a:prstGeom>
                  <a:solidFill>
                    <a:schemeClr val="bg1">
                      <a:lumMod val="95000"/>
                    </a:schemeClr>
                  </a:solidFill>
                  <a:ln w="12700">
                    <a:solidFill>
                      <a:schemeClr val="accent2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602" name="Hexagon 601"/>
                  <p:cNvSpPr/>
                  <p:nvPr/>
                </p:nvSpPr>
                <p:spPr>
                  <a:xfrm>
                    <a:off x="5229776" y="3557802"/>
                    <a:ext cx="501341" cy="440492"/>
                  </a:xfrm>
                  <a:prstGeom prst="hexagon">
                    <a:avLst/>
                  </a:prstGeom>
                  <a:solidFill>
                    <a:srgbClr val="996633"/>
                  </a:solidFill>
                  <a:ln w="12700">
                    <a:solidFill>
                      <a:schemeClr val="accent2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</p:grpSp>
            <p:grpSp>
              <p:nvGrpSpPr>
                <p:cNvPr id="566" name="Group 565"/>
                <p:cNvGrpSpPr/>
                <p:nvPr/>
              </p:nvGrpSpPr>
              <p:grpSpPr>
                <a:xfrm>
                  <a:off x="4203525" y="5761696"/>
                  <a:ext cx="1325650" cy="1137763"/>
                  <a:chOff x="5227395" y="2860531"/>
                  <a:chExt cx="1325650" cy="1137763"/>
                </a:xfrm>
              </p:grpSpPr>
              <p:sp>
                <p:nvSpPr>
                  <p:cNvPr id="575" name="Hexagon 574"/>
                  <p:cNvSpPr/>
                  <p:nvPr/>
                </p:nvSpPr>
                <p:spPr>
                  <a:xfrm>
                    <a:off x="6050514" y="3093718"/>
                    <a:ext cx="501341" cy="440492"/>
                  </a:xfrm>
                  <a:prstGeom prst="hexagon">
                    <a:avLst/>
                  </a:prstGeom>
                  <a:solidFill>
                    <a:srgbClr val="996633"/>
                  </a:solidFill>
                  <a:ln w="12700">
                    <a:solidFill>
                      <a:schemeClr val="accent2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577" name="Hexagon 576"/>
                  <p:cNvSpPr/>
                  <p:nvPr/>
                </p:nvSpPr>
                <p:spPr>
                  <a:xfrm>
                    <a:off x="5638954" y="3323379"/>
                    <a:ext cx="501341" cy="440492"/>
                  </a:xfrm>
                  <a:prstGeom prst="hexagon">
                    <a:avLst/>
                  </a:prstGeom>
                  <a:solidFill>
                    <a:srgbClr val="996633"/>
                  </a:solidFill>
                  <a:ln w="12700">
                    <a:solidFill>
                      <a:schemeClr val="accent2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578" name="Hexagon 577"/>
                  <p:cNvSpPr/>
                  <p:nvPr/>
                </p:nvSpPr>
                <p:spPr>
                  <a:xfrm>
                    <a:off x="6051704" y="3555421"/>
                    <a:ext cx="501341" cy="440492"/>
                  </a:xfrm>
                  <a:prstGeom prst="hexagon">
                    <a:avLst/>
                  </a:prstGeom>
                  <a:solidFill>
                    <a:schemeClr val="accent4">
                      <a:lumMod val="40000"/>
                      <a:lumOff val="60000"/>
                    </a:schemeClr>
                  </a:solidFill>
                  <a:ln w="12700">
                    <a:solidFill>
                      <a:schemeClr val="accent2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579" name="Hexagon 578"/>
                  <p:cNvSpPr/>
                  <p:nvPr/>
                </p:nvSpPr>
                <p:spPr>
                  <a:xfrm>
                    <a:off x="5227395" y="3091749"/>
                    <a:ext cx="501341" cy="440492"/>
                  </a:xfrm>
                  <a:prstGeom prst="hexagon">
                    <a:avLst/>
                  </a:prstGeom>
                  <a:solidFill>
                    <a:schemeClr val="accent4">
                      <a:lumMod val="40000"/>
                      <a:lumOff val="60000"/>
                    </a:schemeClr>
                  </a:solidFill>
                  <a:ln w="12700">
                    <a:solidFill>
                      <a:schemeClr val="accent2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580" name="Hexagon 579"/>
                  <p:cNvSpPr/>
                  <p:nvPr/>
                </p:nvSpPr>
                <p:spPr>
                  <a:xfrm>
                    <a:off x="5640145" y="2860531"/>
                    <a:ext cx="501341" cy="440492"/>
                  </a:xfrm>
                  <a:prstGeom prst="hexagon">
                    <a:avLst/>
                  </a:prstGeom>
                  <a:solidFill>
                    <a:srgbClr val="996633"/>
                  </a:solidFill>
                  <a:ln w="12700">
                    <a:solidFill>
                      <a:schemeClr val="accent2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581" name="Hexagon 580"/>
                  <p:cNvSpPr/>
                  <p:nvPr/>
                </p:nvSpPr>
                <p:spPr>
                  <a:xfrm>
                    <a:off x="5229776" y="3557802"/>
                    <a:ext cx="501341" cy="440492"/>
                  </a:xfrm>
                  <a:prstGeom prst="hexagon">
                    <a:avLst/>
                  </a:prstGeom>
                  <a:solidFill>
                    <a:schemeClr val="accent4">
                      <a:lumMod val="40000"/>
                      <a:lumOff val="60000"/>
                    </a:schemeClr>
                  </a:solidFill>
                  <a:ln w="12700">
                    <a:solidFill>
                      <a:schemeClr val="accent2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</p:grpSp>
            <p:grpSp>
              <p:nvGrpSpPr>
                <p:cNvPr id="567" name="Group 566"/>
                <p:cNvGrpSpPr/>
                <p:nvPr/>
              </p:nvGrpSpPr>
              <p:grpSpPr>
                <a:xfrm>
                  <a:off x="6674688" y="6225222"/>
                  <a:ext cx="1324460" cy="673679"/>
                  <a:chOff x="5227395" y="2860531"/>
                  <a:chExt cx="1324460" cy="673679"/>
                </a:xfrm>
              </p:grpSpPr>
              <p:sp>
                <p:nvSpPr>
                  <p:cNvPr id="568" name="Hexagon 567"/>
                  <p:cNvSpPr/>
                  <p:nvPr/>
                </p:nvSpPr>
                <p:spPr>
                  <a:xfrm>
                    <a:off x="6050514" y="3093718"/>
                    <a:ext cx="501341" cy="440492"/>
                  </a:xfrm>
                  <a:prstGeom prst="hexagon">
                    <a:avLst/>
                  </a:prstGeom>
                  <a:solidFill>
                    <a:schemeClr val="accent4">
                      <a:lumMod val="40000"/>
                      <a:lumOff val="60000"/>
                    </a:schemeClr>
                  </a:solidFill>
                  <a:ln w="12700">
                    <a:solidFill>
                      <a:schemeClr val="accent2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572" name="Hexagon 571"/>
                  <p:cNvSpPr/>
                  <p:nvPr/>
                </p:nvSpPr>
                <p:spPr>
                  <a:xfrm>
                    <a:off x="5227395" y="3091749"/>
                    <a:ext cx="501341" cy="440492"/>
                  </a:xfrm>
                  <a:prstGeom prst="hexagon">
                    <a:avLst/>
                  </a:prstGeom>
                  <a:solidFill>
                    <a:schemeClr val="accent4">
                      <a:lumMod val="40000"/>
                      <a:lumOff val="60000"/>
                    </a:schemeClr>
                  </a:solidFill>
                  <a:ln w="12700">
                    <a:solidFill>
                      <a:schemeClr val="accent2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573" name="Hexagon 572"/>
                  <p:cNvSpPr/>
                  <p:nvPr/>
                </p:nvSpPr>
                <p:spPr>
                  <a:xfrm>
                    <a:off x="5640145" y="2860531"/>
                    <a:ext cx="501341" cy="440492"/>
                  </a:xfrm>
                  <a:prstGeom prst="hexagon">
                    <a:avLst/>
                  </a:prstGeom>
                  <a:solidFill>
                    <a:srgbClr val="996633"/>
                  </a:solidFill>
                  <a:ln w="12700">
                    <a:solidFill>
                      <a:schemeClr val="accent2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</p:grpSp>
          </p:grpSp>
          <p:grpSp>
            <p:nvGrpSpPr>
              <p:cNvPr id="618" name="Group 617"/>
              <p:cNvGrpSpPr/>
              <p:nvPr/>
            </p:nvGrpSpPr>
            <p:grpSpPr>
              <a:xfrm>
                <a:off x="821410" y="3016639"/>
                <a:ext cx="1325650" cy="1366600"/>
                <a:chOff x="5227395" y="2860531"/>
                <a:chExt cx="1325650" cy="1366600"/>
              </a:xfrm>
            </p:grpSpPr>
            <p:sp>
              <p:nvSpPr>
                <p:cNvPr id="619" name="Hexagon 618"/>
                <p:cNvSpPr/>
                <p:nvPr/>
              </p:nvSpPr>
              <p:spPr>
                <a:xfrm>
                  <a:off x="6050514" y="3093718"/>
                  <a:ext cx="501341" cy="440492"/>
                </a:xfrm>
                <a:prstGeom prst="hexagon">
                  <a:avLst/>
                </a:prstGeom>
                <a:solidFill>
                  <a:srgbClr val="FFCC00"/>
                </a:solidFill>
                <a:ln w="12700"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620" name="Hexagon 619"/>
                <p:cNvSpPr/>
                <p:nvPr/>
              </p:nvSpPr>
              <p:spPr>
                <a:xfrm>
                  <a:off x="5641335" y="3786639"/>
                  <a:ext cx="501341" cy="440492"/>
                </a:xfrm>
                <a:prstGeom prst="hexagon">
                  <a:avLst/>
                </a:prstGeom>
                <a:solidFill>
                  <a:srgbClr val="FFCC00"/>
                </a:solidFill>
                <a:ln w="12700"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621" name="Hexagon 620"/>
                <p:cNvSpPr/>
                <p:nvPr/>
              </p:nvSpPr>
              <p:spPr>
                <a:xfrm>
                  <a:off x="5638954" y="3323379"/>
                  <a:ext cx="501341" cy="440492"/>
                </a:xfrm>
                <a:prstGeom prst="hexagon">
                  <a:avLst/>
                </a:prstGeom>
                <a:solidFill>
                  <a:srgbClr val="FFCC00"/>
                </a:solidFill>
                <a:ln w="12700"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622" name="Hexagon 621"/>
                <p:cNvSpPr/>
                <p:nvPr/>
              </p:nvSpPr>
              <p:spPr>
                <a:xfrm>
                  <a:off x="6051704" y="3555421"/>
                  <a:ext cx="501341" cy="440492"/>
                </a:xfrm>
                <a:prstGeom prst="hexagon">
                  <a:avLst/>
                </a:prstGeom>
                <a:solidFill>
                  <a:srgbClr val="FFCC00"/>
                </a:solidFill>
                <a:ln w="12700"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623" name="Hexagon 622"/>
                <p:cNvSpPr/>
                <p:nvPr/>
              </p:nvSpPr>
              <p:spPr>
                <a:xfrm>
                  <a:off x="5227395" y="3091749"/>
                  <a:ext cx="501341" cy="440492"/>
                </a:xfrm>
                <a:prstGeom prst="hexagon">
                  <a:avLst/>
                </a:prstGeom>
                <a:solidFill>
                  <a:srgbClr val="FFCC00"/>
                </a:solidFill>
                <a:ln w="12700"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624" name="Hexagon 623"/>
                <p:cNvSpPr/>
                <p:nvPr/>
              </p:nvSpPr>
              <p:spPr>
                <a:xfrm>
                  <a:off x="5640145" y="2860531"/>
                  <a:ext cx="501341" cy="440492"/>
                </a:xfrm>
                <a:prstGeom prst="hexagon">
                  <a:avLst/>
                </a:prstGeom>
                <a:solidFill>
                  <a:srgbClr val="FFCC00"/>
                </a:solidFill>
                <a:ln w="12700"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625" name="Hexagon 624"/>
                <p:cNvSpPr/>
                <p:nvPr/>
              </p:nvSpPr>
              <p:spPr>
                <a:xfrm>
                  <a:off x="5229776" y="3557802"/>
                  <a:ext cx="501341" cy="440492"/>
                </a:xfrm>
                <a:prstGeom prst="hexagon">
                  <a:avLst/>
                </a:prstGeom>
                <a:solidFill>
                  <a:srgbClr val="FFCC00"/>
                </a:solidFill>
                <a:ln w="12700"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  <p:grpSp>
            <p:nvGrpSpPr>
              <p:cNvPr id="626" name="Group 625"/>
              <p:cNvGrpSpPr/>
              <p:nvPr/>
            </p:nvGrpSpPr>
            <p:grpSpPr>
              <a:xfrm>
                <a:off x="10298426" y="465001"/>
                <a:ext cx="915281" cy="1366600"/>
                <a:chOff x="5227395" y="2860531"/>
                <a:chExt cx="915281" cy="1366600"/>
              </a:xfrm>
            </p:grpSpPr>
            <p:sp>
              <p:nvSpPr>
                <p:cNvPr id="628" name="Hexagon 627"/>
                <p:cNvSpPr/>
                <p:nvPr/>
              </p:nvSpPr>
              <p:spPr>
                <a:xfrm>
                  <a:off x="5641335" y="3786639"/>
                  <a:ext cx="501341" cy="440492"/>
                </a:xfrm>
                <a:prstGeom prst="hexagon">
                  <a:avLst/>
                </a:prstGeom>
                <a:solidFill>
                  <a:srgbClr val="996633"/>
                </a:solidFill>
                <a:ln w="12700"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629" name="Hexagon 628"/>
                <p:cNvSpPr/>
                <p:nvPr/>
              </p:nvSpPr>
              <p:spPr>
                <a:xfrm>
                  <a:off x="5638954" y="3323379"/>
                  <a:ext cx="501341" cy="440492"/>
                </a:xfrm>
                <a:prstGeom prst="hexagon">
                  <a:avLst/>
                </a:prstGeom>
                <a:solidFill>
                  <a:srgbClr val="996633"/>
                </a:solidFill>
                <a:ln w="12700"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631" name="Hexagon 630"/>
                <p:cNvSpPr/>
                <p:nvPr/>
              </p:nvSpPr>
              <p:spPr>
                <a:xfrm>
                  <a:off x="5227395" y="3091749"/>
                  <a:ext cx="501341" cy="440492"/>
                </a:xfrm>
                <a:prstGeom prst="hexagon">
                  <a:avLst/>
                </a:prstGeom>
                <a:solidFill>
                  <a:srgbClr val="996633"/>
                </a:solidFill>
                <a:ln w="12700"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632" name="Hexagon 631"/>
                <p:cNvSpPr/>
                <p:nvPr/>
              </p:nvSpPr>
              <p:spPr>
                <a:xfrm>
                  <a:off x="5640145" y="2860531"/>
                  <a:ext cx="501341" cy="440492"/>
                </a:xfrm>
                <a:prstGeom prst="hexagon">
                  <a:avLst/>
                </a:prstGeom>
                <a:solidFill>
                  <a:srgbClr val="996633"/>
                </a:solidFill>
                <a:ln w="12700"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633" name="Hexagon 632"/>
                <p:cNvSpPr/>
                <p:nvPr/>
              </p:nvSpPr>
              <p:spPr>
                <a:xfrm>
                  <a:off x="5229776" y="3557802"/>
                  <a:ext cx="501341" cy="440492"/>
                </a:xfrm>
                <a:prstGeom prst="hexagon">
                  <a:avLst/>
                </a:prstGeom>
                <a:solidFill>
                  <a:srgbClr val="996633"/>
                </a:solidFill>
                <a:ln w="12700"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  <p:grpSp>
            <p:nvGrpSpPr>
              <p:cNvPr id="635" name="Group 634"/>
              <p:cNvGrpSpPr/>
              <p:nvPr/>
            </p:nvGrpSpPr>
            <p:grpSpPr>
              <a:xfrm>
                <a:off x="9887113" y="2547607"/>
                <a:ext cx="1325650" cy="1366600"/>
                <a:chOff x="5227395" y="2860531"/>
                <a:chExt cx="1325650" cy="1366600"/>
              </a:xfrm>
            </p:grpSpPr>
            <p:sp>
              <p:nvSpPr>
                <p:cNvPr id="636" name="Hexagon 635"/>
                <p:cNvSpPr/>
                <p:nvPr/>
              </p:nvSpPr>
              <p:spPr>
                <a:xfrm>
                  <a:off x="6050514" y="3093718"/>
                  <a:ext cx="501341" cy="440492"/>
                </a:xfrm>
                <a:prstGeom prst="hexagon">
                  <a:avLst/>
                </a:prstGeom>
                <a:solidFill>
                  <a:srgbClr val="996633"/>
                </a:solidFill>
                <a:ln w="12700"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637" name="Hexagon 636"/>
                <p:cNvSpPr/>
                <p:nvPr/>
              </p:nvSpPr>
              <p:spPr>
                <a:xfrm>
                  <a:off x="5641335" y="3786639"/>
                  <a:ext cx="501341" cy="440492"/>
                </a:xfrm>
                <a:prstGeom prst="hexagon">
                  <a:avLst/>
                </a:prstGeom>
                <a:solidFill>
                  <a:srgbClr val="996633"/>
                </a:solidFill>
                <a:ln w="12700"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638" name="Hexagon 637"/>
                <p:cNvSpPr/>
                <p:nvPr/>
              </p:nvSpPr>
              <p:spPr>
                <a:xfrm>
                  <a:off x="5638954" y="3323379"/>
                  <a:ext cx="501341" cy="440492"/>
                </a:xfrm>
                <a:prstGeom prst="hexagon">
                  <a:avLst/>
                </a:prstGeom>
                <a:solidFill>
                  <a:srgbClr val="996633"/>
                </a:solidFill>
                <a:ln w="12700"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639" name="Hexagon 638"/>
                <p:cNvSpPr/>
                <p:nvPr/>
              </p:nvSpPr>
              <p:spPr>
                <a:xfrm>
                  <a:off x="6051704" y="3555421"/>
                  <a:ext cx="501341" cy="440492"/>
                </a:xfrm>
                <a:prstGeom prst="hexagon">
                  <a:avLst/>
                </a:prstGeom>
                <a:solidFill>
                  <a:srgbClr val="996633"/>
                </a:solidFill>
                <a:ln w="12700"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640" name="Hexagon 639"/>
                <p:cNvSpPr/>
                <p:nvPr/>
              </p:nvSpPr>
              <p:spPr>
                <a:xfrm>
                  <a:off x="5227395" y="3091749"/>
                  <a:ext cx="501341" cy="440492"/>
                </a:xfrm>
                <a:prstGeom prst="hexagon">
                  <a:avLst/>
                </a:prstGeom>
                <a:solidFill>
                  <a:srgbClr val="996633"/>
                </a:solidFill>
                <a:ln w="12700"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641" name="Hexagon 640"/>
                <p:cNvSpPr/>
                <p:nvPr/>
              </p:nvSpPr>
              <p:spPr>
                <a:xfrm>
                  <a:off x="5640145" y="2860531"/>
                  <a:ext cx="501341" cy="440492"/>
                </a:xfrm>
                <a:prstGeom prst="hexagon">
                  <a:avLst/>
                </a:prstGeom>
                <a:solidFill>
                  <a:srgbClr val="996633"/>
                </a:solidFill>
                <a:ln w="12700"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642" name="Hexagon 641"/>
                <p:cNvSpPr/>
                <p:nvPr/>
              </p:nvSpPr>
              <p:spPr>
                <a:xfrm>
                  <a:off x="5229776" y="3557802"/>
                  <a:ext cx="501341" cy="440492"/>
                </a:xfrm>
                <a:prstGeom prst="hexagon">
                  <a:avLst/>
                </a:prstGeom>
                <a:solidFill>
                  <a:srgbClr val="996633"/>
                </a:solidFill>
                <a:ln w="12700"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  <p:grpSp>
            <p:nvGrpSpPr>
              <p:cNvPr id="643" name="Group 642"/>
              <p:cNvGrpSpPr/>
              <p:nvPr/>
            </p:nvGrpSpPr>
            <p:grpSpPr>
              <a:xfrm>
                <a:off x="10302243" y="3712828"/>
                <a:ext cx="915281" cy="1366600"/>
                <a:chOff x="5227395" y="2860531"/>
                <a:chExt cx="915281" cy="1366600"/>
              </a:xfrm>
            </p:grpSpPr>
            <p:sp>
              <p:nvSpPr>
                <p:cNvPr id="645" name="Hexagon 644"/>
                <p:cNvSpPr/>
                <p:nvPr/>
              </p:nvSpPr>
              <p:spPr>
                <a:xfrm>
                  <a:off x="5641335" y="3786639"/>
                  <a:ext cx="501341" cy="440492"/>
                </a:xfrm>
                <a:prstGeom prst="hexagon">
                  <a:avLst/>
                </a:prstGeom>
                <a:solidFill>
                  <a:srgbClr val="996633"/>
                </a:solidFill>
                <a:ln w="12700"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646" name="Hexagon 645"/>
                <p:cNvSpPr/>
                <p:nvPr/>
              </p:nvSpPr>
              <p:spPr>
                <a:xfrm>
                  <a:off x="5638954" y="3323379"/>
                  <a:ext cx="501341" cy="440492"/>
                </a:xfrm>
                <a:prstGeom prst="hexagon">
                  <a:avLst/>
                </a:prstGeom>
                <a:solidFill>
                  <a:srgbClr val="996633"/>
                </a:solidFill>
                <a:ln w="12700"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648" name="Hexagon 647"/>
                <p:cNvSpPr/>
                <p:nvPr/>
              </p:nvSpPr>
              <p:spPr>
                <a:xfrm>
                  <a:off x="5227395" y="3091749"/>
                  <a:ext cx="501341" cy="440492"/>
                </a:xfrm>
                <a:prstGeom prst="hexagon">
                  <a:avLst/>
                </a:prstGeom>
                <a:solidFill>
                  <a:srgbClr val="996633"/>
                </a:solidFill>
                <a:ln w="12700"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649" name="Hexagon 648"/>
                <p:cNvSpPr/>
                <p:nvPr/>
              </p:nvSpPr>
              <p:spPr>
                <a:xfrm>
                  <a:off x="5640145" y="2860531"/>
                  <a:ext cx="501341" cy="440492"/>
                </a:xfrm>
                <a:prstGeom prst="hexagon">
                  <a:avLst/>
                </a:prstGeom>
                <a:solidFill>
                  <a:srgbClr val="996633"/>
                </a:solidFill>
                <a:ln w="12700"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650" name="Hexagon 649"/>
                <p:cNvSpPr/>
                <p:nvPr/>
              </p:nvSpPr>
              <p:spPr>
                <a:xfrm>
                  <a:off x="5229776" y="3557802"/>
                  <a:ext cx="501341" cy="440492"/>
                </a:xfrm>
                <a:prstGeom prst="hexagon">
                  <a:avLst/>
                </a:prstGeom>
                <a:solidFill>
                  <a:srgbClr val="996633"/>
                </a:solidFill>
                <a:ln w="12700"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  <p:grpSp>
            <p:nvGrpSpPr>
              <p:cNvPr id="651" name="Group 650"/>
              <p:cNvGrpSpPr/>
              <p:nvPr/>
            </p:nvGrpSpPr>
            <p:grpSpPr>
              <a:xfrm>
                <a:off x="9896985" y="5800388"/>
                <a:ext cx="1324460" cy="1137763"/>
                <a:chOff x="5227395" y="2860531"/>
                <a:chExt cx="1324460" cy="1137763"/>
              </a:xfrm>
            </p:grpSpPr>
            <p:sp>
              <p:nvSpPr>
                <p:cNvPr id="652" name="Hexagon 651"/>
                <p:cNvSpPr/>
                <p:nvPr/>
              </p:nvSpPr>
              <p:spPr>
                <a:xfrm>
                  <a:off x="6050514" y="3093718"/>
                  <a:ext cx="501341" cy="440492"/>
                </a:xfrm>
                <a:prstGeom prst="hexagon">
                  <a:avLst/>
                </a:prstGeom>
                <a:solidFill>
                  <a:srgbClr val="996633"/>
                </a:solidFill>
                <a:ln w="12700"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654" name="Hexagon 653"/>
                <p:cNvSpPr/>
                <p:nvPr/>
              </p:nvSpPr>
              <p:spPr>
                <a:xfrm>
                  <a:off x="5638954" y="3323379"/>
                  <a:ext cx="501341" cy="440492"/>
                </a:xfrm>
                <a:prstGeom prst="hexagon">
                  <a:avLst/>
                </a:prstGeom>
                <a:solidFill>
                  <a:srgbClr val="996633"/>
                </a:solidFill>
                <a:ln w="12700"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656" name="Hexagon 655"/>
                <p:cNvSpPr/>
                <p:nvPr/>
              </p:nvSpPr>
              <p:spPr>
                <a:xfrm>
                  <a:off x="5227395" y="3091749"/>
                  <a:ext cx="501341" cy="440492"/>
                </a:xfrm>
                <a:prstGeom prst="hexagon">
                  <a:avLst/>
                </a:prstGeom>
                <a:solidFill>
                  <a:srgbClr val="996633"/>
                </a:solidFill>
                <a:ln w="12700"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657" name="Hexagon 656"/>
                <p:cNvSpPr/>
                <p:nvPr/>
              </p:nvSpPr>
              <p:spPr>
                <a:xfrm>
                  <a:off x="5640145" y="2860531"/>
                  <a:ext cx="501341" cy="440492"/>
                </a:xfrm>
                <a:prstGeom prst="hexagon">
                  <a:avLst/>
                </a:prstGeom>
                <a:solidFill>
                  <a:srgbClr val="996633"/>
                </a:solidFill>
                <a:ln w="12700"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658" name="Hexagon 657"/>
                <p:cNvSpPr/>
                <p:nvPr/>
              </p:nvSpPr>
              <p:spPr>
                <a:xfrm>
                  <a:off x="5229776" y="3557802"/>
                  <a:ext cx="501341" cy="440492"/>
                </a:xfrm>
                <a:prstGeom prst="hexagon">
                  <a:avLst/>
                </a:prstGeom>
                <a:solidFill>
                  <a:schemeClr val="accent4">
                    <a:lumMod val="40000"/>
                    <a:lumOff val="60000"/>
                  </a:schemeClr>
                </a:solidFill>
                <a:ln w="12700"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  <p:grpSp>
            <p:nvGrpSpPr>
              <p:cNvPr id="659" name="Group 658"/>
              <p:cNvGrpSpPr/>
              <p:nvPr/>
            </p:nvGrpSpPr>
            <p:grpSpPr>
              <a:xfrm>
                <a:off x="816760" y="1857386"/>
                <a:ext cx="914091" cy="1366600"/>
                <a:chOff x="5638954" y="2860531"/>
                <a:chExt cx="914091" cy="1366600"/>
              </a:xfrm>
            </p:grpSpPr>
            <p:sp>
              <p:nvSpPr>
                <p:cNvPr id="660" name="Hexagon 659"/>
                <p:cNvSpPr/>
                <p:nvPr/>
              </p:nvSpPr>
              <p:spPr>
                <a:xfrm>
                  <a:off x="6050514" y="3093718"/>
                  <a:ext cx="501341" cy="440492"/>
                </a:xfrm>
                <a:prstGeom prst="hexagon">
                  <a:avLst/>
                </a:prstGeom>
                <a:solidFill>
                  <a:srgbClr val="FFCC00"/>
                </a:solidFill>
                <a:ln w="12700"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661" name="Hexagon 660"/>
                <p:cNvSpPr/>
                <p:nvPr/>
              </p:nvSpPr>
              <p:spPr>
                <a:xfrm>
                  <a:off x="5641335" y="3786639"/>
                  <a:ext cx="501341" cy="440492"/>
                </a:xfrm>
                <a:prstGeom prst="hexagon">
                  <a:avLst/>
                </a:prstGeom>
                <a:solidFill>
                  <a:srgbClr val="FFCC00"/>
                </a:solidFill>
                <a:ln w="12700"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662" name="Hexagon 661"/>
                <p:cNvSpPr/>
                <p:nvPr/>
              </p:nvSpPr>
              <p:spPr>
                <a:xfrm>
                  <a:off x="5638954" y="3323379"/>
                  <a:ext cx="501341" cy="440492"/>
                </a:xfrm>
                <a:prstGeom prst="hexagon">
                  <a:avLst/>
                </a:prstGeom>
                <a:solidFill>
                  <a:srgbClr val="FFCC00"/>
                </a:solidFill>
                <a:ln w="12700"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663" name="Hexagon 662"/>
                <p:cNvSpPr/>
                <p:nvPr/>
              </p:nvSpPr>
              <p:spPr>
                <a:xfrm>
                  <a:off x="6051704" y="3555421"/>
                  <a:ext cx="501341" cy="440492"/>
                </a:xfrm>
                <a:prstGeom prst="hexagon">
                  <a:avLst/>
                </a:prstGeom>
                <a:solidFill>
                  <a:srgbClr val="FFCC00"/>
                </a:solidFill>
                <a:ln w="12700"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665" name="Hexagon 664"/>
                <p:cNvSpPr/>
                <p:nvPr/>
              </p:nvSpPr>
              <p:spPr>
                <a:xfrm>
                  <a:off x="5640145" y="2860531"/>
                  <a:ext cx="501341" cy="440492"/>
                </a:xfrm>
                <a:prstGeom prst="hexagon">
                  <a:avLst/>
                </a:prstGeom>
                <a:solidFill>
                  <a:srgbClr val="FFCC00"/>
                </a:solidFill>
                <a:ln w="12700"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  <p:grpSp>
            <p:nvGrpSpPr>
              <p:cNvPr id="667" name="Group 666"/>
              <p:cNvGrpSpPr/>
              <p:nvPr/>
            </p:nvGrpSpPr>
            <p:grpSpPr>
              <a:xfrm>
                <a:off x="820521" y="3621"/>
                <a:ext cx="1323269" cy="1133413"/>
                <a:chOff x="5229776" y="3093718"/>
                <a:chExt cx="1323269" cy="1133413"/>
              </a:xfrm>
            </p:grpSpPr>
            <p:sp>
              <p:nvSpPr>
                <p:cNvPr id="668" name="Hexagon 667"/>
                <p:cNvSpPr/>
                <p:nvPr/>
              </p:nvSpPr>
              <p:spPr>
                <a:xfrm>
                  <a:off x="6050514" y="3093718"/>
                  <a:ext cx="501341" cy="440492"/>
                </a:xfrm>
                <a:prstGeom prst="hexagon">
                  <a:avLst/>
                </a:prstGeom>
                <a:solidFill>
                  <a:schemeClr val="accent4">
                    <a:lumMod val="40000"/>
                    <a:lumOff val="60000"/>
                  </a:schemeClr>
                </a:solidFill>
                <a:ln w="12700"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669" name="Hexagon 668"/>
                <p:cNvSpPr/>
                <p:nvPr/>
              </p:nvSpPr>
              <p:spPr>
                <a:xfrm>
                  <a:off x="5641335" y="3786639"/>
                  <a:ext cx="501341" cy="440492"/>
                </a:xfrm>
                <a:prstGeom prst="hexagon">
                  <a:avLst/>
                </a:prstGeom>
                <a:solidFill>
                  <a:srgbClr val="FFCC00"/>
                </a:solidFill>
                <a:ln w="12700"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670" name="Hexagon 669"/>
                <p:cNvSpPr/>
                <p:nvPr/>
              </p:nvSpPr>
              <p:spPr>
                <a:xfrm>
                  <a:off x="5638954" y="3323379"/>
                  <a:ext cx="501341" cy="440492"/>
                </a:xfrm>
                <a:prstGeom prst="hexagon">
                  <a:avLst/>
                </a:prstGeom>
                <a:solidFill>
                  <a:srgbClr val="FFCC00"/>
                </a:solidFill>
                <a:ln w="12700"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671" name="Hexagon 670"/>
                <p:cNvSpPr/>
                <p:nvPr/>
              </p:nvSpPr>
              <p:spPr>
                <a:xfrm>
                  <a:off x="6051704" y="3555421"/>
                  <a:ext cx="501341" cy="440492"/>
                </a:xfrm>
                <a:prstGeom prst="hexagon">
                  <a:avLst/>
                </a:prstGeom>
                <a:solidFill>
                  <a:srgbClr val="FFCC00"/>
                </a:solidFill>
                <a:ln w="12700"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674" name="Hexagon 673"/>
                <p:cNvSpPr/>
                <p:nvPr/>
              </p:nvSpPr>
              <p:spPr>
                <a:xfrm>
                  <a:off x="5229776" y="3557802"/>
                  <a:ext cx="501341" cy="440492"/>
                </a:xfrm>
                <a:prstGeom prst="hexagon">
                  <a:avLst/>
                </a:prstGeom>
                <a:solidFill>
                  <a:srgbClr val="FFCC00"/>
                </a:solidFill>
                <a:ln w="12700"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  <p:grpSp>
            <p:nvGrpSpPr>
              <p:cNvPr id="675" name="Group 674"/>
              <p:cNvGrpSpPr/>
              <p:nvPr/>
            </p:nvGrpSpPr>
            <p:grpSpPr>
              <a:xfrm>
                <a:off x="820927" y="930414"/>
                <a:ext cx="502531" cy="902195"/>
                <a:chOff x="6050514" y="3093718"/>
                <a:chExt cx="502531" cy="902195"/>
              </a:xfrm>
            </p:grpSpPr>
            <p:sp>
              <p:nvSpPr>
                <p:cNvPr id="676" name="Hexagon 675"/>
                <p:cNvSpPr/>
                <p:nvPr/>
              </p:nvSpPr>
              <p:spPr>
                <a:xfrm>
                  <a:off x="6050514" y="3093718"/>
                  <a:ext cx="501341" cy="440492"/>
                </a:xfrm>
                <a:prstGeom prst="hexagon">
                  <a:avLst/>
                </a:prstGeom>
                <a:solidFill>
                  <a:srgbClr val="FFCC00"/>
                </a:solidFill>
                <a:ln w="12700"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679" name="Hexagon 678"/>
                <p:cNvSpPr/>
                <p:nvPr/>
              </p:nvSpPr>
              <p:spPr>
                <a:xfrm>
                  <a:off x="6051704" y="3555421"/>
                  <a:ext cx="501341" cy="440492"/>
                </a:xfrm>
                <a:prstGeom prst="hexagon">
                  <a:avLst/>
                </a:prstGeom>
                <a:solidFill>
                  <a:srgbClr val="FFCC00"/>
                </a:solidFill>
                <a:ln w="12700"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  <p:grpSp>
            <p:nvGrpSpPr>
              <p:cNvPr id="683" name="Group 682"/>
              <p:cNvGrpSpPr/>
              <p:nvPr/>
            </p:nvGrpSpPr>
            <p:grpSpPr>
              <a:xfrm>
                <a:off x="833102" y="5096496"/>
                <a:ext cx="914091" cy="1366600"/>
                <a:chOff x="5638954" y="2860531"/>
                <a:chExt cx="914091" cy="1366600"/>
              </a:xfrm>
            </p:grpSpPr>
            <p:sp>
              <p:nvSpPr>
                <p:cNvPr id="684" name="Hexagon 683"/>
                <p:cNvSpPr/>
                <p:nvPr/>
              </p:nvSpPr>
              <p:spPr>
                <a:xfrm>
                  <a:off x="6050514" y="3093718"/>
                  <a:ext cx="501341" cy="440492"/>
                </a:xfrm>
                <a:prstGeom prst="hexagon">
                  <a:avLst/>
                </a:prstGeom>
                <a:solidFill>
                  <a:srgbClr val="FFCC00"/>
                </a:solidFill>
                <a:ln w="12700"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685" name="Hexagon 684"/>
                <p:cNvSpPr/>
                <p:nvPr/>
              </p:nvSpPr>
              <p:spPr>
                <a:xfrm>
                  <a:off x="5641335" y="3786639"/>
                  <a:ext cx="501341" cy="440492"/>
                </a:xfrm>
                <a:prstGeom prst="hexagon">
                  <a:avLst/>
                </a:prstGeom>
                <a:solidFill>
                  <a:srgbClr val="FFCC00"/>
                </a:solidFill>
                <a:ln w="12700"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686" name="Hexagon 685"/>
                <p:cNvSpPr/>
                <p:nvPr/>
              </p:nvSpPr>
              <p:spPr>
                <a:xfrm>
                  <a:off x="5638954" y="3323379"/>
                  <a:ext cx="501341" cy="440492"/>
                </a:xfrm>
                <a:prstGeom prst="hexagon">
                  <a:avLst/>
                </a:prstGeom>
                <a:solidFill>
                  <a:srgbClr val="FFCC00"/>
                </a:solidFill>
                <a:ln w="12700"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687" name="Hexagon 686"/>
                <p:cNvSpPr/>
                <p:nvPr/>
              </p:nvSpPr>
              <p:spPr>
                <a:xfrm>
                  <a:off x="6051704" y="3555421"/>
                  <a:ext cx="501341" cy="440492"/>
                </a:xfrm>
                <a:prstGeom prst="hexagon">
                  <a:avLst/>
                </a:prstGeom>
                <a:solidFill>
                  <a:srgbClr val="FFCC00"/>
                </a:solidFill>
                <a:ln w="12700"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689" name="Hexagon 688"/>
                <p:cNvSpPr/>
                <p:nvPr/>
              </p:nvSpPr>
              <p:spPr>
                <a:xfrm>
                  <a:off x="5640145" y="2860531"/>
                  <a:ext cx="501341" cy="440492"/>
                </a:xfrm>
                <a:prstGeom prst="hexagon">
                  <a:avLst/>
                </a:prstGeom>
                <a:solidFill>
                  <a:srgbClr val="FFCC00"/>
                </a:solidFill>
                <a:ln w="12700"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  <p:grpSp>
            <p:nvGrpSpPr>
              <p:cNvPr id="691" name="Group 690"/>
              <p:cNvGrpSpPr/>
              <p:nvPr/>
            </p:nvGrpSpPr>
            <p:grpSpPr>
              <a:xfrm>
                <a:off x="826169" y="4175516"/>
                <a:ext cx="502531" cy="902195"/>
                <a:chOff x="6050514" y="3093718"/>
                <a:chExt cx="502531" cy="902195"/>
              </a:xfrm>
            </p:grpSpPr>
            <p:sp>
              <p:nvSpPr>
                <p:cNvPr id="692" name="Hexagon 691"/>
                <p:cNvSpPr/>
                <p:nvPr/>
              </p:nvSpPr>
              <p:spPr>
                <a:xfrm>
                  <a:off x="6050514" y="3093718"/>
                  <a:ext cx="501341" cy="440492"/>
                </a:xfrm>
                <a:prstGeom prst="hexagon">
                  <a:avLst/>
                </a:prstGeom>
                <a:solidFill>
                  <a:srgbClr val="FFCC00"/>
                </a:solidFill>
                <a:ln w="12700"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695" name="Hexagon 694"/>
                <p:cNvSpPr/>
                <p:nvPr/>
              </p:nvSpPr>
              <p:spPr>
                <a:xfrm>
                  <a:off x="6051704" y="3555421"/>
                  <a:ext cx="501341" cy="440492"/>
                </a:xfrm>
                <a:prstGeom prst="hexagon">
                  <a:avLst/>
                </a:prstGeom>
                <a:solidFill>
                  <a:srgbClr val="FFCC00"/>
                </a:solidFill>
                <a:ln w="12700"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  <p:grpSp>
            <p:nvGrpSpPr>
              <p:cNvPr id="699" name="Group 698"/>
              <p:cNvGrpSpPr/>
              <p:nvPr/>
            </p:nvGrpSpPr>
            <p:grpSpPr>
              <a:xfrm>
                <a:off x="10712366" y="1854800"/>
                <a:ext cx="503722" cy="906545"/>
                <a:chOff x="5227395" y="3091749"/>
                <a:chExt cx="503722" cy="906545"/>
              </a:xfrm>
            </p:grpSpPr>
            <p:sp>
              <p:nvSpPr>
                <p:cNvPr id="704" name="Hexagon 703"/>
                <p:cNvSpPr/>
                <p:nvPr/>
              </p:nvSpPr>
              <p:spPr>
                <a:xfrm>
                  <a:off x="5227395" y="3091749"/>
                  <a:ext cx="501341" cy="440492"/>
                </a:xfrm>
                <a:prstGeom prst="hexagon">
                  <a:avLst/>
                </a:prstGeom>
                <a:solidFill>
                  <a:srgbClr val="996633"/>
                </a:solidFill>
                <a:ln w="12700"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706" name="Hexagon 705"/>
                <p:cNvSpPr/>
                <p:nvPr/>
              </p:nvSpPr>
              <p:spPr>
                <a:xfrm>
                  <a:off x="5229776" y="3557802"/>
                  <a:ext cx="501341" cy="440492"/>
                </a:xfrm>
                <a:prstGeom prst="hexagon">
                  <a:avLst/>
                </a:prstGeom>
                <a:solidFill>
                  <a:srgbClr val="996633"/>
                </a:solidFill>
                <a:ln w="12700"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  <p:grpSp>
            <p:nvGrpSpPr>
              <p:cNvPr id="707" name="Group 706"/>
              <p:cNvGrpSpPr/>
              <p:nvPr/>
            </p:nvGrpSpPr>
            <p:grpSpPr>
              <a:xfrm>
                <a:off x="10716640" y="5101924"/>
                <a:ext cx="503722" cy="906545"/>
                <a:chOff x="5227395" y="3091749"/>
                <a:chExt cx="503722" cy="906545"/>
              </a:xfrm>
            </p:grpSpPr>
            <p:sp>
              <p:nvSpPr>
                <p:cNvPr id="712" name="Hexagon 711"/>
                <p:cNvSpPr/>
                <p:nvPr/>
              </p:nvSpPr>
              <p:spPr>
                <a:xfrm>
                  <a:off x="5227395" y="3091749"/>
                  <a:ext cx="501341" cy="440492"/>
                </a:xfrm>
                <a:prstGeom prst="hexagon">
                  <a:avLst/>
                </a:prstGeom>
                <a:solidFill>
                  <a:srgbClr val="996633"/>
                </a:solidFill>
                <a:ln w="12700"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714" name="Hexagon 713"/>
                <p:cNvSpPr/>
                <p:nvPr/>
              </p:nvSpPr>
              <p:spPr>
                <a:xfrm>
                  <a:off x="5229776" y="3557802"/>
                  <a:ext cx="501341" cy="440492"/>
                </a:xfrm>
                <a:prstGeom prst="hexagon">
                  <a:avLst/>
                </a:prstGeom>
                <a:solidFill>
                  <a:srgbClr val="996633"/>
                </a:solidFill>
                <a:ln w="12700"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  <p:sp>
            <p:nvSpPr>
              <p:cNvPr id="716" name="Hexagon 715"/>
              <p:cNvSpPr/>
              <p:nvPr/>
            </p:nvSpPr>
            <p:spPr>
              <a:xfrm>
                <a:off x="1246610" y="6255886"/>
                <a:ext cx="501341" cy="440492"/>
              </a:xfrm>
              <a:prstGeom prst="hexagon">
                <a:avLst/>
              </a:prstGeom>
              <a:solidFill>
                <a:srgbClr val="FFCC00"/>
              </a:solidFill>
              <a:ln w="12700"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717" name="Hexagon 716"/>
              <p:cNvSpPr/>
              <p:nvPr/>
            </p:nvSpPr>
            <p:spPr>
              <a:xfrm>
                <a:off x="9058639" y="4112"/>
                <a:ext cx="501341" cy="440492"/>
              </a:xfrm>
              <a:prstGeom prst="hexagon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 w="12700"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718" name="Hexagon 717"/>
              <p:cNvSpPr/>
              <p:nvPr/>
            </p:nvSpPr>
            <p:spPr>
              <a:xfrm>
                <a:off x="1659847" y="6486806"/>
                <a:ext cx="501341" cy="440492"/>
              </a:xfrm>
              <a:prstGeom prst="hexagon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 w="12700"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719" name="Hexagon 718"/>
              <p:cNvSpPr/>
              <p:nvPr/>
            </p:nvSpPr>
            <p:spPr>
              <a:xfrm>
                <a:off x="3287841" y="4033"/>
                <a:ext cx="501341" cy="440492"/>
              </a:xfrm>
              <a:prstGeom prst="hexagon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 w="12700"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720" name="Hexagon 719"/>
              <p:cNvSpPr/>
              <p:nvPr/>
            </p:nvSpPr>
            <p:spPr>
              <a:xfrm>
                <a:off x="9881116" y="8795"/>
                <a:ext cx="501341" cy="440492"/>
              </a:xfrm>
              <a:prstGeom prst="hexagon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 w="12700"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721" name="Hexagon 720"/>
              <p:cNvSpPr/>
              <p:nvPr/>
            </p:nvSpPr>
            <p:spPr>
              <a:xfrm>
                <a:off x="8248019" y="6490350"/>
                <a:ext cx="501341" cy="440492"/>
              </a:xfrm>
              <a:prstGeom prst="hexagon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 w="12700"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722" name="Hexagon 721"/>
              <p:cNvSpPr/>
              <p:nvPr/>
            </p:nvSpPr>
            <p:spPr>
              <a:xfrm>
                <a:off x="2480930" y="6484581"/>
                <a:ext cx="501341" cy="440492"/>
              </a:xfrm>
              <a:prstGeom prst="hexagon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 w="12700"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723" name="Hexagon 722"/>
              <p:cNvSpPr/>
              <p:nvPr/>
            </p:nvSpPr>
            <p:spPr>
              <a:xfrm>
                <a:off x="10295740" y="235620"/>
                <a:ext cx="501341" cy="440492"/>
              </a:xfrm>
              <a:prstGeom prst="hexagon">
                <a:avLst/>
              </a:prstGeom>
              <a:solidFill>
                <a:srgbClr val="996633"/>
              </a:solidFill>
              <a:ln w="12700"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sp>
          <p:nvSpPr>
            <p:cNvPr id="728" name="Frame 727"/>
            <p:cNvSpPr/>
            <p:nvPr/>
          </p:nvSpPr>
          <p:spPr>
            <a:xfrm>
              <a:off x="0" y="-469899"/>
              <a:ext cx="12192000" cy="7797799"/>
            </a:xfrm>
            <a:prstGeom prst="frame">
              <a:avLst/>
            </a:prstGeom>
            <a:solidFill>
              <a:schemeClr val="accent2">
                <a:lumMod val="50000"/>
              </a:schemeClr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</p:grpSp>
      <p:sp>
        <p:nvSpPr>
          <p:cNvPr id="4" name="Double Wave 3"/>
          <p:cNvSpPr/>
          <p:nvPr/>
        </p:nvSpPr>
        <p:spPr>
          <a:xfrm rot="18189842">
            <a:off x="1103661" y="2932051"/>
            <a:ext cx="9913646" cy="1018213"/>
          </a:xfrm>
          <a:prstGeom prst="doubleWave">
            <a:avLst/>
          </a:prstGeom>
          <a:solidFill>
            <a:schemeClr val="bg2">
              <a:lumMod val="10000"/>
            </a:schemeClr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2" name="Group 1"/>
          <p:cNvGrpSpPr/>
          <p:nvPr/>
        </p:nvGrpSpPr>
        <p:grpSpPr>
          <a:xfrm>
            <a:off x="1625690" y="1249976"/>
            <a:ext cx="1252860" cy="3422142"/>
            <a:chOff x="1625690" y="1249976"/>
            <a:chExt cx="1252860" cy="3422142"/>
          </a:xfrm>
        </p:grpSpPr>
        <p:grpSp>
          <p:nvGrpSpPr>
            <p:cNvPr id="740" name="Group 739"/>
            <p:cNvGrpSpPr/>
            <p:nvPr/>
          </p:nvGrpSpPr>
          <p:grpSpPr>
            <a:xfrm rot="17480195">
              <a:off x="1552188" y="1534625"/>
              <a:ext cx="1184912" cy="615614"/>
              <a:chOff x="1401774" y="2117171"/>
              <a:chExt cx="2861769" cy="1321622"/>
            </a:xfrm>
          </p:grpSpPr>
          <p:sp>
            <p:nvSpPr>
              <p:cNvPr id="741" name="Oval 740"/>
              <p:cNvSpPr/>
              <p:nvPr/>
            </p:nvSpPr>
            <p:spPr>
              <a:xfrm>
                <a:off x="1471612" y="2314575"/>
                <a:ext cx="2243138" cy="781050"/>
              </a:xfrm>
              <a:prstGeom prst="ellipse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742" name="Teardrop 741"/>
              <p:cNvSpPr/>
              <p:nvPr/>
            </p:nvSpPr>
            <p:spPr>
              <a:xfrm rot="4648021">
                <a:off x="3534881" y="2366963"/>
                <a:ext cx="728662" cy="728662"/>
              </a:xfrm>
              <a:prstGeom prst="teardrop">
                <a:avLst>
                  <a:gd name="adj" fmla="val 86955"/>
                </a:avLst>
              </a:prstGeom>
              <a:solidFill>
                <a:schemeClr val="bg2">
                  <a:lumMod val="2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743" name="Straight Connector 742"/>
              <p:cNvCxnSpPr>
                <a:stCxn id="741" idx="1"/>
                <a:endCxn id="741" idx="3"/>
              </p:cNvCxnSpPr>
              <p:nvPr/>
            </p:nvCxnSpPr>
            <p:spPr>
              <a:xfrm>
                <a:off x="1800112" y="2428957"/>
                <a:ext cx="0" cy="552286"/>
              </a:xfrm>
              <a:prstGeom prst="line">
                <a:avLst/>
              </a:prstGeom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44" name="Straight Connector 743"/>
              <p:cNvCxnSpPr>
                <a:stCxn id="741" idx="0"/>
                <a:endCxn id="741" idx="4"/>
              </p:cNvCxnSpPr>
              <p:nvPr/>
            </p:nvCxnSpPr>
            <p:spPr>
              <a:xfrm>
                <a:off x="2593181" y="2314575"/>
                <a:ext cx="0" cy="781050"/>
              </a:xfrm>
              <a:prstGeom prst="line">
                <a:avLst/>
              </a:prstGeom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45" name="Straight Connector 744"/>
              <p:cNvCxnSpPr/>
              <p:nvPr/>
            </p:nvCxnSpPr>
            <p:spPr>
              <a:xfrm>
                <a:off x="2063750" y="2365375"/>
                <a:ext cx="0" cy="676275"/>
              </a:xfrm>
              <a:prstGeom prst="line">
                <a:avLst/>
              </a:prstGeom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46" name="Straight Connector 745"/>
              <p:cNvCxnSpPr/>
              <p:nvPr/>
            </p:nvCxnSpPr>
            <p:spPr>
              <a:xfrm>
                <a:off x="2338274" y="2314575"/>
                <a:ext cx="0" cy="781050"/>
              </a:xfrm>
              <a:prstGeom prst="line">
                <a:avLst/>
              </a:prstGeom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47" name="Straight Connector 746"/>
              <p:cNvCxnSpPr/>
              <p:nvPr/>
            </p:nvCxnSpPr>
            <p:spPr>
              <a:xfrm>
                <a:off x="2846201" y="2314575"/>
                <a:ext cx="0" cy="781050"/>
              </a:xfrm>
              <a:prstGeom prst="line">
                <a:avLst/>
              </a:prstGeom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48" name="Straight Connector 747"/>
              <p:cNvCxnSpPr/>
              <p:nvPr/>
            </p:nvCxnSpPr>
            <p:spPr>
              <a:xfrm>
                <a:off x="3100274" y="2365375"/>
                <a:ext cx="0" cy="676275"/>
              </a:xfrm>
              <a:prstGeom prst="line">
                <a:avLst/>
              </a:prstGeom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750" name="Group 749"/>
              <p:cNvGrpSpPr/>
              <p:nvPr/>
            </p:nvGrpSpPr>
            <p:grpSpPr>
              <a:xfrm>
                <a:off x="1401774" y="2139734"/>
                <a:ext cx="2149476" cy="395822"/>
                <a:chOff x="1464416" y="2185015"/>
                <a:chExt cx="2149476" cy="395822"/>
              </a:xfrm>
            </p:grpSpPr>
            <p:sp>
              <p:nvSpPr>
                <p:cNvPr id="762" name="Oval 761"/>
                <p:cNvSpPr/>
                <p:nvPr/>
              </p:nvSpPr>
              <p:spPr>
                <a:xfrm rot="833260">
                  <a:off x="1486484" y="2185015"/>
                  <a:ext cx="2127408" cy="261937"/>
                </a:xfrm>
                <a:prstGeom prst="ellipse">
                  <a:avLst/>
                </a:prstGeom>
                <a:solidFill>
                  <a:schemeClr val="bg2">
                    <a:lumMod val="75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763" name="Oval 762"/>
                <p:cNvSpPr/>
                <p:nvPr/>
              </p:nvSpPr>
              <p:spPr>
                <a:xfrm rot="377128">
                  <a:off x="1464416" y="2295788"/>
                  <a:ext cx="2127408" cy="285049"/>
                </a:xfrm>
                <a:prstGeom prst="ellipse">
                  <a:avLst/>
                </a:prstGeom>
                <a:solidFill>
                  <a:schemeClr val="bg2">
                    <a:lumMod val="75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  <p:sp>
            <p:nvSpPr>
              <p:cNvPr id="751" name="Oval 750"/>
              <p:cNvSpPr/>
              <p:nvPr/>
            </p:nvSpPr>
            <p:spPr>
              <a:xfrm>
                <a:off x="3947650" y="2570162"/>
                <a:ext cx="182880" cy="266700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752" name="Explosion 2 751"/>
              <p:cNvSpPr/>
              <p:nvPr/>
            </p:nvSpPr>
            <p:spPr>
              <a:xfrm rot="18026187">
                <a:off x="2907941" y="2154109"/>
                <a:ext cx="1101162" cy="1027286"/>
              </a:xfrm>
              <a:prstGeom prst="irregularSeal2">
                <a:avLst/>
              </a:prstGeom>
              <a:solidFill>
                <a:schemeClr val="accent2">
                  <a:lumMod val="7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753" name="Rectangle 752"/>
              <p:cNvSpPr/>
              <p:nvPr/>
            </p:nvSpPr>
            <p:spPr>
              <a:xfrm rot="3137742">
                <a:off x="3353848" y="3002151"/>
                <a:ext cx="763271" cy="45719"/>
              </a:xfrm>
              <a:prstGeom prst="rect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754" name="Rectangle 753"/>
              <p:cNvSpPr/>
              <p:nvPr/>
            </p:nvSpPr>
            <p:spPr>
              <a:xfrm rot="8044473">
                <a:off x="2324458" y="2977716"/>
                <a:ext cx="876435" cy="45719"/>
              </a:xfrm>
              <a:prstGeom prst="rect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755" name="Rectangle 754"/>
              <p:cNvSpPr/>
              <p:nvPr/>
            </p:nvSpPr>
            <p:spPr>
              <a:xfrm rot="6252920">
                <a:off x="2877516" y="2996811"/>
                <a:ext cx="722511" cy="45719"/>
              </a:xfrm>
              <a:prstGeom prst="rect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756" name="Rectangle 755"/>
              <p:cNvSpPr/>
              <p:nvPr/>
            </p:nvSpPr>
            <p:spPr>
              <a:xfrm rot="4050894">
                <a:off x="3247556" y="2746136"/>
                <a:ext cx="227632" cy="45719"/>
              </a:xfrm>
              <a:prstGeom prst="rect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757" name="Rectangle 756"/>
              <p:cNvSpPr/>
              <p:nvPr/>
            </p:nvSpPr>
            <p:spPr>
              <a:xfrm rot="1705754">
                <a:off x="3018502" y="2755897"/>
                <a:ext cx="395425" cy="45719"/>
              </a:xfrm>
              <a:prstGeom prst="rect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758" name="Rectangle 757"/>
              <p:cNvSpPr/>
              <p:nvPr/>
            </p:nvSpPr>
            <p:spPr>
              <a:xfrm rot="7877131">
                <a:off x="3339895" y="2779968"/>
                <a:ext cx="227632" cy="45719"/>
              </a:xfrm>
              <a:prstGeom prst="rect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759" name="Rectangle 758"/>
              <p:cNvSpPr/>
              <p:nvPr/>
            </p:nvSpPr>
            <p:spPr>
              <a:xfrm>
                <a:off x="2352068" y="3285270"/>
                <a:ext cx="122041" cy="46038"/>
              </a:xfrm>
              <a:prstGeom prst="rect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760" name="Rectangle 759"/>
              <p:cNvSpPr/>
              <p:nvPr/>
            </p:nvSpPr>
            <p:spPr>
              <a:xfrm>
                <a:off x="3051521" y="3343032"/>
                <a:ext cx="122041" cy="46038"/>
              </a:xfrm>
              <a:prstGeom prst="rect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761" name="Rectangle 760"/>
              <p:cNvSpPr/>
              <p:nvPr/>
            </p:nvSpPr>
            <p:spPr>
              <a:xfrm>
                <a:off x="3945444" y="3288726"/>
                <a:ext cx="122041" cy="46038"/>
              </a:xfrm>
              <a:prstGeom prst="rect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764" name="Group 763"/>
            <p:cNvGrpSpPr/>
            <p:nvPr/>
          </p:nvGrpSpPr>
          <p:grpSpPr>
            <a:xfrm rot="20598400">
              <a:off x="1625690" y="2797981"/>
              <a:ext cx="1184912" cy="615614"/>
              <a:chOff x="1401774" y="2117171"/>
              <a:chExt cx="2861769" cy="1321622"/>
            </a:xfrm>
          </p:grpSpPr>
          <p:sp>
            <p:nvSpPr>
              <p:cNvPr id="765" name="Oval 764"/>
              <p:cNvSpPr/>
              <p:nvPr/>
            </p:nvSpPr>
            <p:spPr>
              <a:xfrm>
                <a:off x="1471612" y="2314575"/>
                <a:ext cx="2243138" cy="781050"/>
              </a:xfrm>
              <a:prstGeom prst="ellipse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766" name="Teardrop 765"/>
              <p:cNvSpPr/>
              <p:nvPr/>
            </p:nvSpPr>
            <p:spPr>
              <a:xfrm rot="4648021">
                <a:off x="3534881" y="2366963"/>
                <a:ext cx="728662" cy="728662"/>
              </a:xfrm>
              <a:prstGeom prst="teardrop">
                <a:avLst>
                  <a:gd name="adj" fmla="val 86955"/>
                </a:avLst>
              </a:prstGeom>
              <a:solidFill>
                <a:schemeClr val="bg2">
                  <a:lumMod val="2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767" name="Straight Connector 766"/>
              <p:cNvCxnSpPr>
                <a:stCxn id="765" idx="1"/>
                <a:endCxn id="765" idx="3"/>
              </p:cNvCxnSpPr>
              <p:nvPr/>
            </p:nvCxnSpPr>
            <p:spPr>
              <a:xfrm>
                <a:off x="1800112" y="2428957"/>
                <a:ext cx="0" cy="552286"/>
              </a:xfrm>
              <a:prstGeom prst="line">
                <a:avLst/>
              </a:prstGeom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68" name="Straight Connector 767"/>
              <p:cNvCxnSpPr>
                <a:stCxn id="765" idx="0"/>
                <a:endCxn id="765" idx="4"/>
              </p:cNvCxnSpPr>
              <p:nvPr/>
            </p:nvCxnSpPr>
            <p:spPr>
              <a:xfrm>
                <a:off x="2593181" y="2314575"/>
                <a:ext cx="0" cy="781050"/>
              </a:xfrm>
              <a:prstGeom prst="line">
                <a:avLst/>
              </a:prstGeom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69" name="Straight Connector 768"/>
              <p:cNvCxnSpPr/>
              <p:nvPr/>
            </p:nvCxnSpPr>
            <p:spPr>
              <a:xfrm>
                <a:off x="2063750" y="2365375"/>
                <a:ext cx="0" cy="676275"/>
              </a:xfrm>
              <a:prstGeom prst="line">
                <a:avLst/>
              </a:prstGeom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70" name="Straight Connector 769"/>
              <p:cNvCxnSpPr/>
              <p:nvPr/>
            </p:nvCxnSpPr>
            <p:spPr>
              <a:xfrm>
                <a:off x="2338274" y="2314575"/>
                <a:ext cx="0" cy="781050"/>
              </a:xfrm>
              <a:prstGeom prst="line">
                <a:avLst/>
              </a:prstGeom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71" name="Straight Connector 770"/>
              <p:cNvCxnSpPr/>
              <p:nvPr/>
            </p:nvCxnSpPr>
            <p:spPr>
              <a:xfrm>
                <a:off x="2846201" y="2314575"/>
                <a:ext cx="0" cy="781050"/>
              </a:xfrm>
              <a:prstGeom prst="line">
                <a:avLst/>
              </a:prstGeom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72" name="Straight Connector 771"/>
              <p:cNvCxnSpPr/>
              <p:nvPr/>
            </p:nvCxnSpPr>
            <p:spPr>
              <a:xfrm>
                <a:off x="3100274" y="2365375"/>
                <a:ext cx="0" cy="676275"/>
              </a:xfrm>
              <a:prstGeom prst="line">
                <a:avLst/>
              </a:prstGeom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773" name="Group 772"/>
              <p:cNvGrpSpPr/>
              <p:nvPr/>
            </p:nvGrpSpPr>
            <p:grpSpPr>
              <a:xfrm>
                <a:off x="1401774" y="2139734"/>
                <a:ext cx="2149476" cy="395822"/>
                <a:chOff x="1464416" y="2185015"/>
                <a:chExt cx="2149476" cy="395822"/>
              </a:xfrm>
            </p:grpSpPr>
            <p:sp>
              <p:nvSpPr>
                <p:cNvPr id="785" name="Oval 784"/>
                <p:cNvSpPr/>
                <p:nvPr/>
              </p:nvSpPr>
              <p:spPr>
                <a:xfrm rot="833260">
                  <a:off x="1486484" y="2185015"/>
                  <a:ext cx="2127408" cy="261937"/>
                </a:xfrm>
                <a:prstGeom prst="ellipse">
                  <a:avLst/>
                </a:prstGeom>
                <a:solidFill>
                  <a:schemeClr val="bg2">
                    <a:lumMod val="75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786" name="Oval 785"/>
                <p:cNvSpPr/>
                <p:nvPr/>
              </p:nvSpPr>
              <p:spPr>
                <a:xfrm rot="377128">
                  <a:off x="1464416" y="2295788"/>
                  <a:ext cx="2127408" cy="285049"/>
                </a:xfrm>
                <a:prstGeom prst="ellipse">
                  <a:avLst/>
                </a:prstGeom>
                <a:solidFill>
                  <a:schemeClr val="bg2">
                    <a:lumMod val="75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  <p:sp>
            <p:nvSpPr>
              <p:cNvPr id="774" name="Oval 773"/>
              <p:cNvSpPr/>
              <p:nvPr/>
            </p:nvSpPr>
            <p:spPr>
              <a:xfrm>
                <a:off x="3947650" y="2570162"/>
                <a:ext cx="182880" cy="266700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775" name="Explosion 2 774"/>
              <p:cNvSpPr/>
              <p:nvPr/>
            </p:nvSpPr>
            <p:spPr>
              <a:xfrm rot="18026187">
                <a:off x="2907941" y="2154109"/>
                <a:ext cx="1101162" cy="1027286"/>
              </a:xfrm>
              <a:prstGeom prst="irregularSeal2">
                <a:avLst/>
              </a:prstGeom>
              <a:solidFill>
                <a:schemeClr val="accent2">
                  <a:lumMod val="7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776" name="Rectangle 775"/>
              <p:cNvSpPr/>
              <p:nvPr/>
            </p:nvSpPr>
            <p:spPr>
              <a:xfrm rot="3137742">
                <a:off x="3353848" y="3002151"/>
                <a:ext cx="763271" cy="45719"/>
              </a:xfrm>
              <a:prstGeom prst="rect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777" name="Rectangle 776"/>
              <p:cNvSpPr/>
              <p:nvPr/>
            </p:nvSpPr>
            <p:spPr>
              <a:xfrm rot="8044473">
                <a:off x="2324458" y="2977716"/>
                <a:ext cx="876435" cy="45719"/>
              </a:xfrm>
              <a:prstGeom prst="rect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778" name="Rectangle 777"/>
              <p:cNvSpPr/>
              <p:nvPr/>
            </p:nvSpPr>
            <p:spPr>
              <a:xfrm rot="6252920">
                <a:off x="2877516" y="2996811"/>
                <a:ext cx="722511" cy="45719"/>
              </a:xfrm>
              <a:prstGeom prst="rect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779" name="Rectangle 778"/>
              <p:cNvSpPr/>
              <p:nvPr/>
            </p:nvSpPr>
            <p:spPr>
              <a:xfrm rot="4050894">
                <a:off x="3247556" y="2746136"/>
                <a:ext cx="227632" cy="45719"/>
              </a:xfrm>
              <a:prstGeom prst="rect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780" name="Rectangle 779"/>
              <p:cNvSpPr/>
              <p:nvPr/>
            </p:nvSpPr>
            <p:spPr>
              <a:xfrm rot="1705754">
                <a:off x="3018502" y="2755897"/>
                <a:ext cx="395425" cy="45719"/>
              </a:xfrm>
              <a:prstGeom prst="rect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781" name="Rectangle 780"/>
              <p:cNvSpPr/>
              <p:nvPr/>
            </p:nvSpPr>
            <p:spPr>
              <a:xfrm rot="7877131">
                <a:off x="3339895" y="2779968"/>
                <a:ext cx="227632" cy="45719"/>
              </a:xfrm>
              <a:prstGeom prst="rect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782" name="Rectangle 781"/>
              <p:cNvSpPr/>
              <p:nvPr/>
            </p:nvSpPr>
            <p:spPr>
              <a:xfrm>
                <a:off x="2352068" y="3285270"/>
                <a:ext cx="122041" cy="46038"/>
              </a:xfrm>
              <a:prstGeom prst="rect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783" name="Rectangle 782"/>
              <p:cNvSpPr/>
              <p:nvPr/>
            </p:nvSpPr>
            <p:spPr>
              <a:xfrm>
                <a:off x="3051521" y="3343032"/>
                <a:ext cx="122041" cy="46038"/>
              </a:xfrm>
              <a:prstGeom prst="rect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784" name="Rectangle 783"/>
              <p:cNvSpPr/>
              <p:nvPr/>
            </p:nvSpPr>
            <p:spPr>
              <a:xfrm>
                <a:off x="3945444" y="3288726"/>
                <a:ext cx="122041" cy="46038"/>
              </a:xfrm>
              <a:prstGeom prst="rect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787" name="Group 786"/>
            <p:cNvGrpSpPr/>
            <p:nvPr/>
          </p:nvGrpSpPr>
          <p:grpSpPr>
            <a:xfrm rot="2208535">
              <a:off x="1693638" y="4056504"/>
              <a:ext cx="1184912" cy="615614"/>
              <a:chOff x="1401774" y="2117171"/>
              <a:chExt cx="2861769" cy="1321622"/>
            </a:xfrm>
          </p:grpSpPr>
          <p:sp>
            <p:nvSpPr>
              <p:cNvPr id="788" name="Oval 787"/>
              <p:cNvSpPr/>
              <p:nvPr/>
            </p:nvSpPr>
            <p:spPr>
              <a:xfrm>
                <a:off x="1471612" y="2314575"/>
                <a:ext cx="2243138" cy="781050"/>
              </a:xfrm>
              <a:prstGeom prst="ellipse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789" name="Teardrop 788"/>
              <p:cNvSpPr/>
              <p:nvPr/>
            </p:nvSpPr>
            <p:spPr>
              <a:xfrm rot="4648021">
                <a:off x="3534881" y="2366963"/>
                <a:ext cx="728662" cy="728662"/>
              </a:xfrm>
              <a:prstGeom prst="teardrop">
                <a:avLst>
                  <a:gd name="adj" fmla="val 86955"/>
                </a:avLst>
              </a:prstGeom>
              <a:solidFill>
                <a:schemeClr val="bg2">
                  <a:lumMod val="2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790" name="Straight Connector 789"/>
              <p:cNvCxnSpPr>
                <a:stCxn id="788" idx="1"/>
                <a:endCxn id="788" idx="3"/>
              </p:cNvCxnSpPr>
              <p:nvPr/>
            </p:nvCxnSpPr>
            <p:spPr>
              <a:xfrm>
                <a:off x="1800112" y="2428957"/>
                <a:ext cx="0" cy="552286"/>
              </a:xfrm>
              <a:prstGeom prst="line">
                <a:avLst/>
              </a:prstGeom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91" name="Straight Connector 790"/>
              <p:cNvCxnSpPr>
                <a:stCxn id="788" idx="0"/>
                <a:endCxn id="788" idx="4"/>
              </p:cNvCxnSpPr>
              <p:nvPr/>
            </p:nvCxnSpPr>
            <p:spPr>
              <a:xfrm>
                <a:off x="2593181" y="2314575"/>
                <a:ext cx="0" cy="781050"/>
              </a:xfrm>
              <a:prstGeom prst="line">
                <a:avLst/>
              </a:prstGeom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92" name="Straight Connector 791"/>
              <p:cNvCxnSpPr/>
              <p:nvPr/>
            </p:nvCxnSpPr>
            <p:spPr>
              <a:xfrm>
                <a:off x="2063750" y="2365375"/>
                <a:ext cx="0" cy="676275"/>
              </a:xfrm>
              <a:prstGeom prst="line">
                <a:avLst/>
              </a:prstGeom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93" name="Straight Connector 792"/>
              <p:cNvCxnSpPr/>
              <p:nvPr/>
            </p:nvCxnSpPr>
            <p:spPr>
              <a:xfrm>
                <a:off x="2338274" y="2314575"/>
                <a:ext cx="0" cy="781050"/>
              </a:xfrm>
              <a:prstGeom prst="line">
                <a:avLst/>
              </a:prstGeom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94" name="Straight Connector 793"/>
              <p:cNvCxnSpPr/>
              <p:nvPr/>
            </p:nvCxnSpPr>
            <p:spPr>
              <a:xfrm>
                <a:off x="2846201" y="2314575"/>
                <a:ext cx="0" cy="781050"/>
              </a:xfrm>
              <a:prstGeom prst="line">
                <a:avLst/>
              </a:prstGeom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95" name="Straight Connector 794"/>
              <p:cNvCxnSpPr/>
              <p:nvPr/>
            </p:nvCxnSpPr>
            <p:spPr>
              <a:xfrm>
                <a:off x="3100274" y="2365375"/>
                <a:ext cx="0" cy="676275"/>
              </a:xfrm>
              <a:prstGeom prst="line">
                <a:avLst/>
              </a:prstGeom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796" name="Group 795"/>
              <p:cNvGrpSpPr/>
              <p:nvPr/>
            </p:nvGrpSpPr>
            <p:grpSpPr>
              <a:xfrm>
                <a:off x="1401774" y="2139734"/>
                <a:ext cx="2149476" cy="395822"/>
                <a:chOff x="1464416" y="2185015"/>
                <a:chExt cx="2149476" cy="395822"/>
              </a:xfrm>
            </p:grpSpPr>
            <p:sp>
              <p:nvSpPr>
                <p:cNvPr id="808" name="Oval 807"/>
                <p:cNvSpPr/>
                <p:nvPr/>
              </p:nvSpPr>
              <p:spPr>
                <a:xfrm rot="833260">
                  <a:off x="1486484" y="2185015"/>
                  <a:ext cx="2127408" cy="261937"/>
                </a:xfrm>
                <a:prstGeom prst="ellipse">
                  <a:avLst/>
                </a:prstGeom>
                <a:solidFill>
                  <a:schemeClr val="bg2">
                    <a:lumMod val="75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809" name="Oval 808"/>
                <p:cNvSpPr/>
                <p:nvPr/>
              </p:nvSpPr>
              <p:spPr>
                <a:xfrm rot="377128">
                  <a:off x="1464416" y="2295788"/>
                  <a:ext cx="2127408" cy="285049"/>
                </a:xfrm>
                <a:prstGeom prst="ellipse">
                  <a:avLst/>
                </a:prstGeom>
                <a:solidFill>
                  <a:schemeClr val="bg2">
                    <a:lumMod val="75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  <p:sp>
            <p:nvSpPr>
              <p:cNvPr id="797" name="Oval 796"/>
              <p:cNvSpPr/>
              <p:nvPr/>
            </p:nvSpPr>
            <p:spPr>
              <a:xfrm>
                <a:off x="3947650" y="2570162"/>
                <a:ext cx="182880" cy="266700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798" name="Explosion 2 797"/>
              <p:cNvSpPr/>
              <p:nvPr/>
            </p:nvSpPr>
            <p:spPr>
              <a:xfrm rot="18026187">
                <a:off x="2907941" y="2154109"/>
                <a:ext cx="1101162" cy="1027286"/>
              </a:xfrm>
              <a:prstGeom prst="irregularSeal2">
                <a:avLst/>
              </a:prstGeom>
              <a:solidFill>
                <a:schemeClr val="accent2">
                  <a:lumMod val="7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799" name="Rectangle 798"/>
              <p:cNvSpPr/>
              <p:nvPr/>
            </p:nvSpPr>
            <p:spPr>
              <a:xfrm rot="3137742">
                <a:off x="3353848" y="3002151"/>
                <a:ext cx="763271" cy="45719"/>
              </a:xfrm>
              <a:prstGeom prst="rect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800" name="Rectangle 799"/>
              <p:cNvSpPr/>
              <p:nvPr/>
            </p:nvSpPr>
            <p:spPr>
              <a:xfrm rot="8044473">
                <a:off x="2324458" y="2977716"/>
                <a:ext cx="876435" cy="45719"/>
              </a:xfrm>
              <a:prstGeom prst="rect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801" name="Rectangle 800"/>
              <p:cNvSpPr/>
              <p:nvPr/>
            </p:nvSpPr>
            <p:spPr>
              <a:xfrm rot="6252920">
                <a:off x="2877516" y="2996811"/>
                <a:ext cx="722511" cy="45719"/>
              </a:xfrm>
              <a:prstGeom prst="rect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802" name="Rectangle 801"/>
              <p:cNvSpPr/>
              <p:nvPr/>
            </p:nvSpPr>
            <p:spPr>
              <a:xfrm rot="4050894">
                <a:off x="3247556" y="2746136"/>
                <a:ext cx="227632" cy="45719"/>
              </a:xfrm>
              <a:prstGeom prst="rect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803" name="Rectangle 802"/>
              <p:cNvSpPr/>
              <p:nvPr/>
            </p:nvSpPr>
            <p:spPr>
              <a:xfrm rot="1705754">
                <a:off x="3018502" y="2755897"/>
                <a:ext cx="395425" cy="45719"/>
              </a:xfrm>
              <a:prstGeom prst="rect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804" name="Rectangle 803"/>
              <p:cNvSpPr/>
              <p:nvPr/>
            </p:nvSpPr>
            <p:spPr>
              <a:xfrm rot="7877131">
                <a:off x="3339895" y="2779968"/>
                <a:ext cx="227632" cy="45719"/>
              </a:xfrm>
              <a:prstGeom prst="rect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805" name="Rectangle 804"/>
              <p:cNvSpPr/>
              <p:nvPr/>
            </p:nvSpPr>
            <p:spPr>
              <a:xfrm>
                <a:off x="2352068" y="3285270"/>
                <a:ext cx="122041" cy="46038"/>
              </a:xfrm>
              <a:prstGeom prst="rect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806" name="Rectangle 805"/>
              <p:cNvSpPr/>
              <p:nvPr/>
            </p:nvSpPr>
            <p:spPr>
              <a:xfrm>
                <a:off x="3051521" y="3343032"/>
                <a:ext cx="122041" cy="46038"/>
              </a:xfrm>
              <a:prstGeom prst="rect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807" name="Rectangle 806"/>
              <p:cNvSpPr/>
              <p:nvPr/>
            </p:nvSpPr>
            <p:spPr>
              <a:xfrm>
                <a:off x="3945444" y="3288726"/>
                <a:ext cx="122041" cy="46038"/>
              </a:xfrm>
              <a:prstGeom prst="rect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</p:grpSp>
      <p:grpSp>
        <p:nvGrpSpPr>
          <p:cNvPr id="3" name="Group 2"/>
          <p:cNvGrpSpPr/>
          <p:nvPr/>
        </p:nvGrpSpPr>
        <p:grpSpPr>
          <a:xfrm>
            <a:off x="8948325" y="1433174"/>
            <a:ext cx="1571601" cy="4151379"/>
            <a:chOff x="8948325" y="1433174"/>
            <a:chExt cx="1571601" cy="4151379"/>
          </a:xfrm>
        </p:grpSpPr>
        <p:grpSp>
          <p:nvGrpSpPr>
            <p:cNvPr id="810" name="Group 809"/>
            <p:cNvGrpSpPr/>
            <p:nvPr/>
          </p:nvGrpSpPr>
          <p:grpSpPr>
            <a:xfrm rot="3191047" flipH="1">
              <a:off x="9198517" y="1717823"/>
              <a:ext cx="1184912" cy="615614"/>
              <a:chOff x="1401774" y="2117171"/>
              <a:chExt cx="2861769" cy="1321622"/>
            </a:xfrm>
          </p:grpSpPr>
          <p:sp>
            <p:nvSpPr>
              <p:cNvPr id="811" name="Oval 810"/>
              <p:cNvSpPr/>
              <p:nvPr/>
            </p:nvSpPr>
            <p:spPr>
              <a:xfrm>
                <a:off x="1471612" y="2314575"/>
                <a:ext cx="2243138" cy="781050"/>
              </a:xfrm>
              <a:prstGeom prst="ellipse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812" name="Teardrop 811"/>
              <p:cNvSpPr/>
              <p:nvPr/>
            </p:nvSpPr>
            <p:spPr>
              <a:xfrm rot="4648021">
                <a:off x="3534881" y="2366963"/>
                <a:ext cx="728662" cy="728662"/>
              </a:xfrm>
              <a:prstGeom prst="teardrop">
                <a:avLst>
                  <a:gd name="adj" fmla="val 86955"/>
                </a:avLst>
              </a:prstGeom>
              <a:solidFill>
                <a:schemeClr val="bg2">
                  <a:lumMod val="2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813" name="Straight Connector 812"/>
              <p:cNvCxnSpPr>
                <a:stCxn id="811" idx="1"/>
                <a:endCxn id="811" idx="3"/>
              </p:cNvCxnSpPr>
              <p:nvPr/>
            </p:nvCxnSpPr>
            <p:spPr>
              <a:xfrm>
                <a:off x="1800112" y="2428957"/>
                <a:ext cx="0" cy="552286"/>
              </a:xfrm>
              <a:prstGeom prst="line">
                <a:avLst/>
              </a:prstGeom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14" name="Straight Connector 813"/>
              <p:cNvCxnSpPr>
                <a:stCxn id="811" idx="0"/>
                <a:endCxn id="811" idx="4"/>
              </p:cNvCxnSpPr>
              <p:nvPr/>
            </p:nvCxnSpPr>
            <p:spPr>
              <a:xfrm>
                <a:off x="2593181" y="2314575"/>
                <a:ext cx="0" cy="781050"/>
              </a:xfrm>
              <a:prstGeom prst="line">
                <a:avLst/>
              </a:prstGeom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15" name="Straight Connector 814"/>
              <p:cNvCxnSpPr/>
              <p:nvPr/>
            </p:nvCxnSpPr>
            <p:spPr>
              <a:xfrm>
                <a:off x="2063750" y="2365375"/>
                <a:ext cx="0" cy="676275"/>
              </a:xfrm>
              <a:prstGeom prst="line">
                <a:avLst/>
              </a:prstGeom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16" name="Straight Connector 815"/>
              <p:cNvCxnSpPr/>
              <p:nvPr/>
            </p:nvCxnSpPr>
            <p:spPr>
              <a:xfrm>
                <a:off x="2338274" y="2314575"/>
                <a:ext cx="0" cy="781050"/>
              </a:xfrm>
              <a:prstGeom prst="line">
                <a:avLst/>
              </a:prstGeom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17" name="Straight Connector 816"/>
              <p:cNvCxnSpPr/>
              <p:nvPr/>
            </p:nvCxnSpPr>
            <p:spPr>
              <a:xfrm>
                <a:off x="2846201" y="2314575"/>
                <a:ext cx="0" cy="781050"/>
              </a:xfrm>
              <a:prstGeom prst="line">
                <a:avLst/>
              </a:prstGeom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18" name="Straight Connector 817"/>
              <p:cNvCxnSpPr/>
              <p:nvPr/>
            </p:nvCxnSpPr>
            <p:spPr>
              <a:xfrm>
                <a:off x="3100274" y="2365375"/>
                <a:ext cx="0" cy="676275"/>
              </a:xfrm>
              <a:prstGeom prst="line">
                <a:avLst/>
              </a:prstGeom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819" name="Group 818"/>
              <p:cNvGrpSpPr/>
              <p:nvPr/>
            </p:nvGrpSpPr>
            <p:grpSpPr>
              <a:xfrm>
                <a:off x="1401774" y="2139734"/>
                <a:ext cx="2149476" cy="395822"/>
                <a:chOff x="1464416" y="2185015"/>
                <a:chExt cx="2149476" cy="395822"/>
              </a:xfrm>
            </p:grpSpPr>
            <p:sp>
              <p:nvSpPr>
                <p:cNvPr id="831" name="Oval 830"/>
                <p:cNvSpPr/>
                <p:nvPr/>
              </p:nvSpPr>
              <p:spPr>
                <a:xfrm rot="833260">
                  <a:off x="1486484" y="2185015"/>
                  <a:ext cx="2127408" cy="261937"/>
                </a:xfrm>
                <a:prstGeom prst="ellipse">
                  <a:avLst/>
                </a:prstGeom>
                <a:solidFill>
                  <a:schemeClr val="bg2">
                    <a:lumMod val="75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832" name="Oval 831"/>
                <p:cNvSpPr/>
                <p:nvPr/>
              </p:nvSpPr>
              <p:spPr>
                <a:xfrm rot="377128">
                  <a:off x="1464416" y="2295788"/>
                  <a:ext cx="2127408" cy="285049"/>
                </a:xfrm>
                <a:prstGeom prst="ellipse">
                  <a:avLst/>
                </a:prstGeom>
                <a:solidFill>
                  <a:schemeClr val="bg2">
                    <a:lumMod val="75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  <p:sp>
            <p:nvSpPr>
              <p:cNvPr id="820" name="Oval 819"/>
              <p:cNvSpPr/>
              <p:nvPr/>
            </p:nvSpPr>
            <p:spPr>
              <a:xfrm>
                <a:off x="3947650" y="2570162"/>
                <a:ext cx="182880" cy="266700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821" name="Explosion 2 820"/>
              <p:cNvSpPr/>
              <p:nvPr/>
            </p:nvSpPr>
            <p:spPr>
              <a:xfrm rot="18026187">
                <a:off x="2907941" y="2154109"/>
                <a:ext cx="1101162" cy="1027286"/>
              </a:xfrm>
              <a:prstGeom prst="irregularSeal2">
                <a:avLst/>
              </a:prstGeom>
              <a:solidFill>
                <a:schemeClr val="accent2">
                  <a:lumMod val="7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822" name="Rectangle 821"/>
              <p:cNvSpPr/>
              <p:nvPr/>
            </p:nvSpPr>
            <p:spPr>
              <a:xfrm rot="3137742">
                <a:off x="3353848" y="3002151"/>
                <a:ext cx="763271" cy="45719"/>
              </a:xfrm>
              <a:prstGeom prst="rect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823" name="Rectangle 822"/>
              <p:cNvSpPr/>
              <p:nvPr/>
            </p:nvSpPr>
            <p:spPr>
              <a:xfrm rot="8044473">
                <a:off x="2324458" y="2977716"/>
                <a:ext cx="876435" cy="45719"/>
              </a:xfrm>
              <a:prstGeom prst="rect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824" name="Rectangle 823"/>
              <p:cNvSpPr/>
              <p:nvPr/>
            </p:nvSpPr>
            <p:spPr>
              <a:xfrm rot="6252920">
                <a:off x="2877516" y="2996811"/>
                <a:ext cx="722511" cy="45719"/>
              </a:xfrm>
              <a:prstGeom prst="rect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825" name="Rectangle 824"/>
              <p:cNvSpPr/>
              <p:nvPr/>
            </p:nvSpPr>
            <p:spPr>
              <a:xfrm rot="4050894">
                <a:off x="3247556" y="2746136"/>
                <a:ext cx="227632" cy="45719"/>
              </a:xfrm>
              <a:prstGeom prst="rect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826" name="Rectangle 825"/>
              <p:cNvSpPr/>
              <p:nvPr/>
            </p:nvSpPr>
            <p:spPr>
              <a:xfrm rot="1705754">
                <a:off x="3018502" y="2755897"/>
                <a:ext cx="395425" cy="45719"/>
              </a:xfrm>
              <a:prstGeom prst="rect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827" name="Rectangle 826"/>
              <p:cNvSpPr/>
              <p:nvPr/>
            </p:nvSpPr>
            <p:spPr>
              <a:xfrm rot="7877131">
                <a:off x="3339895" y="2779968"/>
                <a:ext cx="227632" cy="45719"/>
              </a:xfrm>
              <a:prstGeom prst="rect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828" name="Rectangle 827"/>
              <p:cNvSpPr/>
              <p:nvPr/>
            </p:nvSpPr>
            <p:spPr>
              <a:xfrm>
                <a:off x="2352068" y="3285270"/>
                <a:ext cx="122041" cy="46038"/>
              </a:xfrm>
              <a:prstGeom prst="rect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829" name="Rectangle 828"/>
              <p:cNvSpPr/>
              <p:nvPr/>
            </p:nvSpPr>
            <p:spPr>
              <a:xfrm>
                <a:off x="3051521" y="3343032"/>
                <a:ext cx="122041" cy="46038"/>
              </a:xfrm>
              <a:prstGeom prst="rect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830" name="Rectangle 829"/>
              <p:cNvSpPr/>
              <p:nvPr/>
            </p:nvSpPr>
            <p:spPr>
              <a:xfrm>
                <a:off x="3945444" y="3288726"/>
                <a:ext cx="122041" cy="46038"/>
              </a:xfrm>
              <a:prstGeom prst="rect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833" name="Group 832"/>
            <p:cNvGrpSpPr/>
            <p:nvPr/>
          </p:nvGrpSpPr>
          <p:grpSpPr>
            <a:xfrm rot="1001600" flipH="1">
              <a:off x="9335014" y="3323993"/>
              <a:ext cx="1184912" cy="615614"/>
              <a:chOff x="1401774" y="2117171"/>
              <a:chExt cx="2861769" cy="1321622"/>
            </a:xfrm>
          </p:grpSpPr>
          <p:sp>
            <p:nvSpPr>
              <p:cNvPr id="834" name="Oval 833"/>
              <p:cNvSpPr/>
              <p:nvPr/>
            </p:nvSpPr>
            <p:spPr>
              <a:xfrm>
                <a:off x="1471612" y="2314575"/>
                <a:ext cx="2243138" cy="781050"/>
              </a:xfrm>
              <a:prstGeom prst="ellipse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835" name="Teardrop 834"/>
              <p:cNvSpPr/>
              <p:nvPr/>
            </p:nvSpPr>
            <p:spPr>
              <a:xfrm rot="4648021">
                <a:off x="3534881" y="2366963"/>
                <a:ext cx="728662" cy="728662"/>
              </a:xfrm>
              <a:prstGeom prst="teardrop">
                <a:avLst>
                  <a:gd name="adj" fmla="val 86955"/>
                </a:avLst>
              </a:prstGeom>
              <a:solidFill>
                <a:schemeClr val="bg2">
                  <a:lumMod val="2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836" name="Straight Connector 835"/>
              <p:cNvCxnSpPr>
                <a:stCxn id="834" idx="1"/>
                <a:endCxn id="834" idx="3"/>
              </p:cNvCxnSpPr>
              <p:nvPr/>
            </p:nvCxnSpPr>
            <p:spPr>
              <a:xfrm>
                <a:off x="1800112" y="2428957"/>
                <a:ext cx="0" cy="552286"/>
              </a:xfrm>
              <a:prstGeom prst="line">
                <a:avLst/>
              </a:prstGeom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37" name="Straight Connector 836"/>
              <p:cNvCxnSpPr>
                <a:stCxn id="834" idx="0"/>
                <a:endCxn id="834" idx="4"/>
              </p:cNvCxnSpPr>
              <p:nvPr/>
            </p:nvCxnSpPr>
            <p:spPr>
              <a:xfrm>
                <a:off x="2593181" y="2314575"/>
                <a:ext cx="0" cy="781050"/>
              </a:xfrm>
              <a:prstGeom prst="line">
                <a:avLst/>
              </a:prstGeom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38" name="Straight Connector 837"/>
              <p:cNvCxnSpPr/>
              <p:nvPr/>
            </p:nvCxnSpPr>
            <p:spPr>
              <a:xfrm>
                <a:off x="2063750" y="2365375"/>
                <a:ext cx="0" cy="676275"/>
              </a:xfrm>
              <a:prstGeom prst="line">
                <a:avLst/>
              </a:prstGeom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39" name="Straight Connector 838"/>
              <p:cNvCxnSpPr/>
              <p:nvPr/>
            </p:nvCxnSpPr>
            <p:spPr>
              <a:xfrm>
                <a:off x="2338274" y="2314575"/>
                <a:ext cx="0" cy="781050"/>
              </a:xfrm>
              <a:prstGeom prst="line">
                <a:avLst/>
              </a:prstGeom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40" name="Straight Connector 839"/>
              <p:cNvCxnSpPr/>
              <p:nvPr/>
            </p:nvCxnSpPr>
            <p:spPr>
              <a:xfrm>
                <a:off x="2846201" y="2314575"/>
                <a:ext cx="0" cy="781050"/>
              </a:xfrm>
              <a:prstGeom prst="line">
                <a:avLst/>
              </a:prstGeom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41" name="Straight Connector 840"/>
              <p:cNvCxnSpPr/>
              <p:nvPr/>
            </p:nvCxnSpPr>
            <p:spPr>
              <a:xfrm>
                <a:off x="3100274" y="2365375"/>
                <a:ext cx="0" cy="676275"/>
              </a:xfrm>
              <a:prstGeom prst="line">
                <a:avLst/>
              </a:prstGeom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842" name="Group 841"/>
              <p:cNvGrpSpPr/>
              <p:nvPr/>
            </p:nvGrpSpPr>
            <p:grpSpPr>
              <a:xfrm>
                <a:off x="1401774" y="2139734"/>
                <a:ext cx="2149476" cy="395822"/>
                <a:chOff x="1464416" y="2185015"/>
                <a:chExt cx="2149476" cy="395822"/>
              </a:xfrm>
            </p:grpSpPr>
            <p:sp>
              <p:nvSpPr>
                <p:cNvPr id="975" name="Oval 974"/>
                <p:cNvSpPr/>
                <p:nvPr/>
              </p:nvSpPr>
              <p:spPr>
                <a:xfrm rot="833260">
                  <a:off x="1486484" y="2185015"/>
                  <a:ext cx="2127408" cy="261937"/>
                </a:xfrm>
                <a:prstGeom prst="ellipse">
                  <a:avLst/>
                </a:prstGeom>
                <a:solidFill>
                  <a:schemeClr val="bg2">
                    <a:lumMod val="75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976" name="Oval 975"/>
                <p:cNvSpPr/>
                <p:nvPr/>
              </p:nvSpPr>
              <p:spPr>
                <a:xfrm rot="377128">
                  <a:off x="1464416" y="2295788"/>
                  <a:ext cx="2127408" cy="285049"/>
                </a:xfrm>
                <a:prstGeom prst="ellipse">
                  <a:avLst/>
                </a:prstGeom>
                <a:solidFill>
                  <a:schemeClr val="bg2">
                    <a:lumMod val="75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  <p:sp>
            <p:nvSpPr>
              <p:cNvPr id="843" name="Oval 842"/>
              <p:cNvSpPr/>
              <p:nvPr/>
            </p:nvSpPr>
            <p:spPr>
              <a:xfrm>
                <a:off x="3947650" y="2570162"/>
                <a:ext cx="182880" cy="266700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844" name="Explosion 2 843"/>
              <p:cNvSpPr/>
              <p:nvPr/>
            </p:nvSpPr>
            <p:spPr>
              <a:xfrm rot="18026187">
                <a:off x="2907941" y="2154109"/>
                <a:ext cx="1101162" cy="1027286"/>
              </a:xfrm>
              <a:prstGeom prst="irregularSeal2">
                <a:avLst/>
              </a:prstGeom>
              <a:solidFill>
                <a:schemeClr val="accent2">
                  <a:lumMod val="7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845" name="Rectangle 844"/>
              <p:cNvSpPr/>
              <p:nvPr/>
            </p:nvSpPr>
            <p:spPr>
              <a:xfrm rot="3137742">
                <a:off x="3353848" y="3002151"/>
                <a:ext cx="763271" cy="45719"/>
              </a:xfrm>
              <a:prstGeom prst="rect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967" name="Rectangle 966"/>
              <p:cNvSpPr/>
              <p:nvPr/>
            </p:nvSpPr>
            <p:spPr>
              <a:xfrm rot="8044473">
                <a:off x="2324458" y="2977716"/>
                <a:ext cx="876435" cy="45719"/>
              </a:xfrm>
              <a:prstGeom prst="rect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968" name="Rectangle 967"/>
              <p:cNvSpPr/>
              <p:nvPr/>
            </p:nvSpPr>
            <p:spPr>
              <a:xfrm rot="6252920">
                <a:off x="2877516" y="2996811"/>
                <a:ext cx="722511" cy="45719"/>
              </a:xfrm>
              <a:prstGeom prst="rect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969" name="Rectangle 968"/>
              <p:cNvSpPr/>
              <p:nvPr/>
            </p:nvSpPr>
            <p:spPr>
              <a:xfrm rot="4050894">
                <a:off x="3247556" y="2746136"/>
                <a:ext cx="227632" cy="45719"/>
              </a:xfrm>
              <a:prstGeom prst="rect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970" name="Rectangle 969"/>
              <p:cNvSpPr/>
              <p:nvPr/>
            </p:nvSpPr>
            <p:spPr>
              <a:xfrm rot="1705754">
                <a:off x="3018502" y="2755897"/>
                <a:ext cx="395425" cy="45719"/>
              </a:xfrm>
              <a:prstGeom prst="rect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971" name="Rectangle 970"/>
              <p:cNvSpPr/>
              <p:nvPr/>
            </p:nvSpPr>
            <p:spPr>
              <a:xfrm rot="7877131">
                <a:off x="3339895" y="2779968"/>
                <a:ext cx="227632" cy="45719"/>
              </a:xfrm>
              <a:prstGeom prst="rect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972" name="Rectangle 971"/>
              <p:cNvSpPr/>
              <p:nvPr/>
            </p:nvSpPr>
            <p:spPr>
              <a:xfrm>
                <a:off x="2352068" y="3285270"/>
                <a:ext cx="122041" cy="46038"/>
              </a:xfrm>
              <a:prstGeom prst="rect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973" name="Rectangle 972"/>
              <p:cNvSpPr/>
              <p:nvPr/>
            </p:nvSpPr>
            <p:spPr>
              <a:xfrm>
                <a:off x="3051521" y="3343032"/>
                <a:ext cx="122041" cy="46038"/>
              </a:xfrm>
              <a:prstGeom prst="rect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974" name="Rectangle 973"/>
              <p:cNvSpPr/>
              <p:nvPr/>
            </p:nvSpPr>
            <p:spPr>
              <a:xfrm>
                <a:off x="3945444" y="3288726"/>
                <a:ext cx="122041" cy="46038"/>
              </a:xfrm>
              <a:prstGeom prst="rect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977" name="Group 976"/>
            <p:cNvGrpSpPr/>
            <p:nvPr/>
          </p:nvGrpSpPr>
          <p:grpSpPr>
            <a:xfrm rot="20086855" flipH="1">
              <a:off x="8948325" y="4968939"/>
              <a:ext cx="1184912" cy="615614"/>
              <a:chOff x="1401774" y="2117171"/>
              <a:chExt cx="2861769" cy="1321622"/>
            </a:xfrm>
          </p:grpSpPr>
          <p:sp>
            <p:nvSpPr>
              <p:cNvPr id="978" name="Oval 977"/>
              <p:cNvSpPr/>
              <p:nvPr/>
            </p:nvSpPr>
            <p:spPr>
              <a:xfrm>
                <a:off x="1471612" y="2314575"/>
                <a:ext cx="2243138" cy="781050"/>
              </a:xfrm>
              <a:prstGeom prst="ellipse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979" name="Teardrop 978"/>
              <p:cNvSpPr/>
              <p:nvPr/>
            </p:nvSpPr>
            <p:spPr>
              <a:xfrm rot="4648021">
                <a:off x="3534881" y="2366963"/>
                <a:ext cx="728662" cy="728662"/>
              </a:xfrm>
              <a:prstGeom prst="teardrop">
                <a:avLst>
                  <a:gd name="adj" fmla="val 86955"/>
                </a:avLst>
              </a:prstGeom>
              <a:solidFill>
                <a:schemeClr val="bg2">
                  <a:lumMod val="2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980" name="Straight Connector 979"/>
              <p:cNvCxnSpPr>
                <a:stCxn id="978" idx="1"/>
                <a:endCxn id="978" idx="3"/>
              </p:cNvCxnSpPr>
              <p:nvPr/>
            </p:nvCxnSpPr>
            <p:spPr>
              <a:xfrm>
                <a:off x="1800112" y="2428957"/>
                <a:ext cx="0" cy="552286"/>
              </a:xfrm>
              <a:prstGeom prst="line">
                <a:avLst/>
              </a:prstGeom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81" name="Straight Connector 980"/>
              <p:cNvCxnSpPr>
                <a:stCxn id="978" idx="0"/>
                <a:endCxn id="978" idx="4"/>
              </p:cNvCxnSpPr>
              <p:nvPr/>
            </p:nvCxnSpPr>
            <p:spPr>
              <a:xfrm>
                <a:off x="2593181" y="2314575"/>
                <a:ext cx="0" cy="781050"/>
              </a:xfrm>
              <a:prstGeom prst="line">
                <a:avLst/>
              </a:prstGeom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82" name="Straight Connector 981"/>
              <p:cNvCxnSpPr/>
              <p:nvPr/>
            </p:nvCxnSpPr>
            <p:spPr>
              <a:xfrm>
                <a:off x="2063750" y="2365375"/>
                <a:ext cx="0" cy="676275"/>
              </a:xfrm>
              <a:prstGeom prst="line">
                <a:avLst/>
              </a:prstGeom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83" name="Straight Connector 982"/>
              <p:cNvCxnSpPr/>
              <p:nvPr/>
            </p:nvCxnSpPr>
            <p:spPr>
              <a:xfrm>
                <a:off x="2338274" y="2314575"/>
                <a:ext cx="0" cy="781050"/>
              </a:xfrm>
              <a:prstGeom prst="line">
                <a:avLst/>
              </a:prstGeom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84" name="Straight Connector 983"/>
              <p:cNvCxnSpPr/>
              <p:nvPr/>
            </p:nvCxnSpPr>
            <p:spPr>
              <a:xfrm>
                <a:off x="2846201" y="2314575"/>
                <a:ext cx="0" cy="781050"/>
              </a:xfrm>
              <a:prstGeom prst="line">
                <a:avLst/>
              </a:prstGeom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85" name="Straight Connector 984"/>
              <p:cNvCxnSpPr/>
              <p:nvPr/>
            </p:nvCxnSpPr>
            <p:spPr>
              <a:xfrm>
                <a:off x="3100274" y="2365375"/>
                <a:ext cx="0" cy="676275"/>
              </a:xfrm>
              <a:prstGeom prst="line">
                <a:avLst/>
              </a:prstGeom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986" name="Group 985"/>
              <p:cNvGrpSpPr/>
              <p:nvPr/>
            </p:nvGrpSpPr>
            <p:grpSpPr>
              <a:xfrm>
                <a:off x="1401774" y="2139734"/>
                <a:ext cx="2149476" cy="395822"/>
                <a:chOff x="1464416" y="2185015"/>
                <a:chExt cx="2149476" cy="395822"/>
              </a:xfrm>
            </p:grpSpPr>
            <p:sp>
              <p:nvSpPr>
                <p:cNvPr id="998" name="Oval 997"/>
                <p:cNvSpPr/>
                <p:nvPr/>
              </p:nvSpPr>
              <p:spPr>
                <a:xfrm rot="833260">
                  <a:off x="1486484" y="2185015"/>
                  <a:ext cx="2127408" cy="261937"/>
                </a:xfrm>
                <a:prstGeom prst="ellipse">
                  <a:avLst/>
                </a:prstGeom>
                <a:solidFill>
                  <a:schemeClr val="bg2">
                    <a:lumMod val="75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999" name="Oval 998"/>
                <p:cNvSpPr/>
                <p:nvPr/>
              </p:nvSpPr>
              <p:spPr>
                <a:xfrm rot="377128">
                  <a:off x="1464416" y="2295788"/>
                  <a:ext cx="2127408" cy="285049"/>
                </a:xfrm>
                <a:prstGeom prst="ellipse">
                  <a:avLst/>
                </a:prstGeom>
                <a:solidFill>
                  <a:schemeClr val="bg2">
                    <a:lumMod val="75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  <p:sp>
            <p:nvSpPr>
              <p:cNvPr id="987" name="Oval 986"/>
              <p:cNvSpPr/>
              <p:nvPr/>
            </p:nvSpPr>
            <p:spPr>
              <a:xfrm>
                <a:off x="3947650" y="2570162"/>
                <a:ext cx="182880" cy="266700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988" name="Explosion 2 987"/>
              <p:cNvSpPr/>
              <p:nvPr/>
            </p:nvSpPr>
            <p:spPr>
              <a:xfrm rot="18026187">
                <a:off x="2907941" y="2154109"/>
                <a:ext cx="1101162" cy="1027286"/>
              </a:xfrm>
              <a:prstGeom prst="irregularSeal2">
                <a:avLst/>
              </a:prstGeom>
              <a:solidFill>
                <a:schemeClr val="accent2">
                  <a:lumMod val="7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989" name="Rectangle 988"/>
              <p:cNvSpPr/>
              <p:nvPr/>
            </p:nvSpPr>
            <p:spPr>
              <a:xfrm rot="3137742">
                <a:off x="3353848" y="3002151"/>
                <a:ext cx="763271" cy="45719"/>
              </a:xfrm>
              <a:prstGeom prst="rect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990" name="Rectangle 989"/>
              <p:cNvSpPr/>
              <p:nvPr/>
            </p:nvSpPr>
            <p:spPr>
              <a:xfrm rot="8044473">
                <a:off x="2324458" y="2977716"/>
                <a:ext cx="876435" cy="45719"/>
              </a:xfrm>
              <a:prstGeom prst="rect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991" name="Rectangle 990"/>
              <p:cNvSpPr/>
              <p:nvPr/>
            </p:nvSpPr>
            <p:spPr>
              <a:xfrm rot="6252920">
                <a:off x="2877516" y="2996811"/>
                <a:ext cx="722511" cy="45719"/>
              </a:xfrm>
              <a:prstGeom prst="rect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992" name="Rectangle 991"/>
              <p:cNvSpPr/>
              <p:nvPr/>
            </p:nvSpPr>
            <p:spPr>
              <a:xfrm rot="4050894">
                <a:off x="3247556" y="2746136"/>
                <a:ext cx="227632" cy="45719"/>
              </a:xfrm>
              <a:prstGeom prst="rect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993" name="Rectangle 992"/>
              <p:cNvSpPr/>
              <p:nvPr/>
            </p:nvSpPr>
            <p:spPr>
              <a:xfrm rot="1705754">
                <a:off x="3018502" y="2755897"/>
                <a:ext cx="395425" cy="45719"/>
              </a:xfrm>
              <a:prstGeom prst="rect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994" name="Rectangle 993"/>
              <p:cNvSpPr/>
              <p:nvPr/>
            </p:nvSpPr>
            <p:spPr>
              <a:xfrm rot="7877131">
                <a:off x="3339895" y="2779968"/>
                <a:ext cx="227632" cy="45719"/>
              </a:xfrm>
              <a:prstGeom prst="rect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995" name="Rectangle 994"/>
              <p:cNvSpPr/>
              <p:nvPr/>
            </p:nvSpPr>
            <p:spPr>
              <a:xfrm>
                <a:off x="2352068" y="3285270"/>
                <a:ext cx="122041" cy="46038"/>
              </a:xfrm>
              <a:prstGeom prst="rect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996" name="Rectangle 995"/>
              <p:cNvSpPr/>
              <p:nvPr/>
            </p:nvSpPr>
            <p:spPr>
              <a:xfrm>
                <a:off x="3051521" y="3343032"/>
                <a:ext cx="122041" cy="46038"/>
              </a:xfrm>
              <a:prstGeom prst="rect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997" name="Rectangle 996"/>
              <p:cNvSpPr/>
              <p:nvPr/>
            </p:nvSpPr>
            <p:spPr>
              <a:xfrm>
                <a:off x="3945444" y="3288726"/>
                <a:ext cx="122041" cy="46038"/>
              </a:xfrm>
              <a:prstGeom prst="rect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</p:grpSp>
      <p:sp>
        <p:nvSpPr>
          <p:cNvPr id="5" name="Rounded Rectangle 4"/>
          <p:cNvSpPr/>
          <p:nvPr/>
        </p:nvSpPr>
        <p:spPr>
          <a:xfrm>
            <a:off x="2751077" y="926504"/>
            <a:ext cx="2218709" cy="162556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As they grow older, </a:t>
            </a:r>
            <a:r>
              <a:rPr lang="en-GB" b="1" dirty="0" smtClean="0"/>
              <a:t>worker bees </a:t>
            </a:r>
            <a:r>
              <a:rPr lang="en-GB" dirty="0" smtClean="0"/>
              <a:t>begin to produce honey and help to keep the hive clean.</a:t>
            </a:r>
            <a:endParaRPr lang="en-GB" dirty="0"/>
          </a:p>
        </p:txBody>
      </p:sp>
      <p:sp>
        <p:nvSpPr>
          <p:cNvPr id="6" name="Rounded Rectangle 5"/>
          <p:cNvSpPr/>
          <p:nvPr/>
        </p:nvSpPr>
        <p:spPr>
          <a:xfrm>
            <a:off x="6764323" y="4529257"/>
            <a:ext cx="2065960" cy="161149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Other </a:t>
            </a:r>
            <a:r>
              <a:rPr lang="en-GB" b="1" dirty="0" smtClean="0"/>
              <a:t>workers</a:t>
            </a:r>
            <a:r>
              <a:rPr lang="en-GB" dirty="0" smtClean="0"/>
              <a:t> seal the filled honey stores with wax to keep it fresh until it is needed.</a:t>
            </a:r>
            <a:endParaRPr lang="en-GB" dirty="0"/>
          </a:p>
        </p:txBody>
      </p:sp>
      <p:sp>
        <p:nvSpPr>
          <p:cNvPr id="7" name="Rounded Rectangle 6"/>
          <p:cNvSpPr/>
          <p:nvPr/>
        </p:nvSpPr>
        <p:spPr>
          <a:xfrm>
            <a:off x="4906360" y="2682703"/>
            <a:ext cx="2379281" cy="151843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The food stores are arranged around the brood chambers to make feeding larvae easier.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73962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29" name="Group 728"/>
          <p:cNvGrpSpPr/>
          <p:nvPr/>
        </p:nvGrpSpPr>
        <p:grpSpPr>
          <a:xfrm>
            <a:off x="0" y="-469899"/>
            <a:ext cx="12192000" cy="7797799"/>
            <a:chOff x="0" y="-469899"/>
            <a:chExt cx="12192000" cy="7797799"/>
          </a:xfrm>
        </p:grpSpPr>
        <p:grpSp>
          <p:nvGrpSpPr>
            <p:cNvPr id="726" name="Group 725"/>
            <p:cNvGrpSpPr/>
            <p:nvPr/>
          </p:nvGrpSpPr>
          <p:grpSpPr>
            <a:xfrm>
              <a:off x="893657" y="0"/>
              <a:ext cx="10404685" cy="6938151"/>
              <a:chOff x="816760" y="0"/>
              <a:chExt cx="10404685" cy="6938151"/>
            </a:xfrm>
          </p:grpSpPr>
          <p:grpSp>
            <p:nvGrpSpPr>
              <p:cNvPr id="634" name="Group 633"/>
              <p:cNvGrpSpPr/>
              <p:nvPr/>
            </p:nvGrpSpPr>
            <p:grpSpPr>
              <a:xfrm>
                <a:off x="1232293" y="0"/>
                <a:ext cx="9573581" cy="6934312"/>
                <a:chOff x="1310307" y="-34853"/>
                <a:chExt cx="9573581" cy="6934312"/>
              </a:xfrm>
            </p:grpSpPr>
            <p:grpSp>
              <p:nvGrpSpPr>
                <p:cNvPr id="274" name="Group 273"/>
                <p:cNvGrpSpPr/>
                <p:nvPr/>
              </p:nvGrpSpPr>
              <p:grpSpPr>
                <a:xfrm>
                  <a:off x="4198762" y="1589219"/>
                  <a:ext cx="3796813" cy="3682849"/>
                  <a:chOff x="4198762" y="1589219"/>
                  <a:chExt cx="3796813" cy="3682849"/>
                </a:xfrm>
              </p:grpSpPr>
              <p:grpSp>
                <p:nvGrpSpPr>
                  <p:cNvPr id="185" name="Group 184"/>
                  <p:cNvGrpSpPr/>
                  <p:nvPr/>
                </p:nvGrpSpPr>
                <p:grpSpPr>
                  <a:xfrm>
                    <a:off x="5433175" y="2745700"/>
                    <a:ext cx="1325650" cy="1366600"/>
                    <a:chOff x="5227395" y="2860531"/>
                    <a:chExt cx="1325650" cy="1366600"/>
                  </a:xfrm>
                </p:grpSpPr>
                <p:sp>
                  <p:nvSpPr>
                    <p:cNvPr id="87" name="Hexagon 86"/>
                    <p:cNvSpPr/>
                    <p:nvPr/>
                  </p:nvSpPr>
                  <p:spPr>
                    <a:xfrm>
                      <a:off x="6050514" y="3093718"/>
                      <a:ext cx="501341" cy="440492"/>
                    </a:xfrm>
                    <a:prstGeom prst="hexagon">
                      <a:avLst/>
                    </a:prstGeom>
                    <a:solidFill>
                      <a:schemeClr val="bg1">
                        <a:lumMod val="95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162" name="Hexagon 161"/>
                    <p:cNvSpPr/>
                    <p:nvPr/>
                  </p:nvSpPr>
                  <p:spPr>
                    <a:xfrm>
                      <a:off x="5641335" y="3786639"/>
                      <a:ext cx="501341" cy="440492"/>
                    </a:xfrm>
                    <a:prstGeom prst="hexagon">
                      <a:avLst/>
                    </a:prstGeom>
                    <a:solidFill>
                      <a:schemeClr val="bg1">
                        <a:lumMod val="95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163" name="Hexagon 162"/>
                    <p:cNvSpPr/>
                    <p:nvPr/>
                  </p:nvSpPr>
                  <p:spPr>
                    <a:xfrm>
                      <a:off x="5638954" y="3323379"/>
                      <a:ext cx="501341" cy="440492"/>
                    </a:xfrm>
                    <a:prstGeom prst="hexagon">
                      <a:avLst/>
                    </a:prstGeom>
                    <a:solidFill>
                      <a:schemeClr val="bg1">
                        <a:lumMod val="95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164" name="Hexagon 163"/>
                    <p:cNvSpPr/>
                    <p:nvPr/>
                  </p:nvSpPr>
                  <p:spPr>
                    <a:xfrm>
                      <a:off x="6051704" y="3555421"/>
                      <a:ext cx="501341" cy="440492"/>
                    </a:xfrm>
                    <a:prstGeom prst="hexagon">
                      <a:avLst/>
                    </a:prstGeom>
                    <a:solidFill>
                      <a:schemeClr val="bg1">
                        <a:lumMod val="95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166" name="Hexagon 165"/>
                    <p:cNvSpPr/>
                    <p:nvPr/>
                  </p:nvSpPr>
                  <p:spPr>
                    <a:xfrm>
                      <a:off x="5227395" y="3091749"/>
                      <a:ext cx="501341" cy="440492"/>
                    </a:xfrm>
                    <a:prstGeom prst="hexagon">
                      <a:avLst/>
                    </a:prstGeom>
                    <a:solidFill>
                      <a:schemeClr val="bg1">
                        <a:lumMod val="95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168" name="Hexagon 167"/>
                    <p:cNvSpPr/>
                    <p:nvPr/>
                  </p:nvSpPr>
                  <p:spPr>
                    <a:xfrm>
                      <a:off x="5640145" y="2860531"/>
                      <a:ext cx="501341" cy="440492"/>
                    </a:xfrm>
                    <a:prstGeom prst="hexagon">
                      <a:avLst/>
                    </a:prstGeom>
                    <a:solidFill>
                      <a:schemeClr val="bg1">
                        <a:lumMod val="95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176" name="Hexagon 175"/>
                    <p:cNvSpPr/>
                    <p:nvPr/>
                  </p:nvSpPr>
                  <p:spPr>
                    <a:xfrm>
                      <a:off x="5229776" y="3557802"/>
                      <a:ext cx="501341" cy="440492"/>
                    </a:xfrm>
                    <a:prstGeom prst="hexagon">
                      <a:avLst/>
                    </a:prstGeom>
                    <a:solidFill>
                      <a:schemeClr val="bg1">
                        <a:lumMod val="95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</p:grpSp>
              <p:grpSp>
                <p:nvGrpSpPr>
                  <p:cNvPr id="186" name="Group 185"/>
                  <p:cNvGrpSpPr/>
                  <p:nvPr/>
                </p:nvGrpSpPr>
                <p:grpSpPr>
                  <a:xfrm>
                    <a:off x="6255286" y="1820437"/>
                    <a:ext cx="1325650" cy="1366600"/>
                    <a:chOff x="5227395" y="2860531"/>
                    <a:chExt cx="1325650" cy="1366600"/>
                  </a:xfrm>
                </p:grpSpPr>
                <p:sp>
                  <p:nvSpPr>
                    <p:cNvPr id="187" name="Hexagon 186"/>
                    <p:cNvSpPr/>
                    <p:nvPr/>
                  </p:nvSpPr>
                  <p:spPr>
                    <a:xfrm>
                      <a:off x="6050514" y="3093718"/>
                      <a:ext cx="501341" cy="440492"/>
                    </a:xfrm>
                    <a:prstGeom prst="hexagon">
                      <a:avLst/>
                    </a:prstGeom>
                    <a:solidFill>
                      <a:schemeClr val="bg1">
                        <a:lumMod val="95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188" name="Hexagon 187"/>
                    <p:cNvSpPr/>
                    <p:nvPr/>
                  </p:nvSpPr>
                  <p:spPr>
                    <a:xfrm>
                      <a:off x="5641335" y="3786639"/>
                      <a:ext cx="501341" cy="440492"/>
                    </a:xfrm>
                    <a:prstGeom prst="hexagon">
                      <a:avLst/>
                    </a:prstGeom>
                    <a:solidFill>
                      <a:schemeClr val="bg1">
                        <a:lumMod val="95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189" name="Hexagon 188"/>
                    <p:cNvSpPr/>
                    <p:nvPr/>
                  </p:nvSpPr>
                  <p:spPr>
                    <a:xfrm>
                      <a:off x="5638954" y="3323379"/>
                      <a:ext cx="501341" cy="440492"/>
                    </a:xfrm>
                    <a:prstGeom prst="hexagon">
                      <a:avLst/>
                    </a:prstGeom>
                    <a:solidFill>
                      <a:schemeClr val="bg1">
                        <a:lumMod val="95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190" name="Hexagon 189"/>
                    <p:cNvSpPr/>
                    <p:nvPr/>
                  </p:nvSpPr>
                  <p:spPr>
                    <a:xfrm>
                      <a:off x="6051704" y="3555421"/>
                      <a:ext cx="501341" cy="440492"/>
                    </a:xfrm>
                    <a:prstGeom prst="hexagon">
                      <a:avLst/>
                    </a:prstGeom>
                    <a:solidFill>
                      <a:schemeClr val="bg1">
                        <a:lumMod val="95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191" name="Hexagon 190"/>
                    <p:cNvSpPr/>
                    <p:nvPr/>
                  </p:nvSpPr>
                  <p:spPr>
                    <a:xfrm>
                      <a:off x="5227395" y="3091749"/>
                      <a:ext cx="501341" cy="440492"/>
                    </a:xfrm>
                    <a:prstGeom prst="hexagon">
                      <a:avLst/>
                    </a:prstGeom>
                    <a:solidFill>
                      <a:schemeClr val="bg1">
                        <a:lumMod val="95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192" name="Hexagon 191"/>
                    <p:cNvSpPr/>
                    <p:nvPr/>
                  </p:nvSpPr>
                  <p:spPr>
                    <a:xfrm>
                      <a:off x="5640145" y="2860531"/>
                      <a:ext cx="501341" cy="440492"/>
                    </a:xfrm>
                    <a:prstGeom prst="hexagon">
                      <a:avLst/>
                    </a:prstGeom>
                    <a:solidFill>
                      <a:schemeClr val="bg1">
                        <a:lumMod val="95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193" name="Hexagon 192"/>
                    <p:cNvSpPr/>
                    <p:nvPr/>
                  </p:nvSpPr>
                  <p:spPr>
                    <a:xfrm>
                      <a:off x="5229776" y="3557802"/>
                      <a:ext cx="501341" cy="440492"/>
                    </a:xfrm>
                    <a:prstGeom prst="hexagon">
                      <a:avLst/>
                    </a:prstGeom>
                    <a:solidFill>
                      <a:schemeClr val="bg1">
                        <a:lumMod val="95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</p:grpSp>
              <p:grpSp>
                <p:nvGrpSpPr>
                  <p:cNvPr id="194" name="Group 193"/>
                  <p:cNvGrpSpPr/>
                  <p:nvPr/>
                </p:nvGrpSpPr>
                <p:grpSpPr>
                  <a:xfrm>
                    <a:off x="5019632" y="1589219"/>
                    <a:ext cx="1325650" cy="1366600"/>
                    <a:chOff x="5227395" y="2860531"/>
                    <a:chExt cx="1325650" cy="1366600"/>
                  </a:xfrm>
                </p:grpSpPr>
                <p:sp>
                  <p:nvSpPr>
                    <p:cNvPr id="195" name="Hexagon 194"/>
                    <p:cNvSpPr/>
                    <p:nvPr/>
                  </p:nvSpPr>
                  <p:spPr>
                    <a:xfrm>
                      <a:off x="6050514" y="3093718"/>
                      <a:ext cx="501341" cy="440492"/>
                    </a:xfrm>
                    <a:prstGeom prst="hexagon">
                      <a:avLst/>
                    </a:prstGeom>
                    <a:solidFill>
                      <a:schemeClr val="bg1">
                        <a:lumMod val="95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196" name="Hexagon 195"/>
                    <p:cNvSpPr/>
                    <p:nvPr/>
                  </p:nvSpPr>
                  <p:spPr>
                    <a:xfrm>
                      <a:off x="5641335" y="3786639"/>
                      <a:ext cx="501341" cy="440492"/>
                    </a:xfrm>
                    <a:prstGeom prst="hexagon">
                      <a:avLst/>
                    </a:prstGeom>
                    <a:solidFill>
                      <a:schemeClr val="bg1">
                        <a:lumMod val="95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197" name="Hexagon 196"/>
                    <p:cNvSpPr/>
                    <p:nvPr/>
                  </p:nvSpPr>
                  <p:spPr>
                    <a:xfrm>
                      <a:off x="5638954" y="3323379"/>
                      <a:ext cx="501341" cy="440492"/>
                    </a:xfrm>
                    <a:prstGeom prst="hexagon">
                      <a:avLst/>
                    </a:prstGeom>
                    <a:solidFill>
                      <a:schemeClr val="bg1">
                        <a:lumMod val="95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198" name="Hexagon 197"/>
                    <p:cNvSpPr/>
                    <p:nvPr/>
                  </p:nvSpPr>
                  <p:spPr>
                    <a:xfrm>
                      <a:off x="6051704" y="3555421"/>
                      <a:ext cx="501341" cy="440492"/>
                    </a:xfrm>
                    <a:prstGeom prst="hexagon">
                      <a:avLst/>
                    </a:prstGeom>
                    <a:solidFill>
                      <a:schemeClr val="bg1">
                        <a:lumMod val="95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199" name="Hexagon 198"/>
                    <p:cNvSpPr/>
                    <p:nvPr/>
                  </p:nvSpPr>
                  <p:spPr>
                    <a:xfrm>
                      <a:off x="5227395" y="3091749"/>
                      <a:ext cx="501341" cy="440492"/>
                    </a:xfrm>
                    <a:prstGeom prst="hexagon">
                      <a:avLst/>
                    </a:prstGeom>
                    <a:solidFill>
                      <a:schemeClr val="bg1">
                        <a:lumMod val="95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200" name="Hexagon 199"/>
                    <p:cNvSpPr/>
                    <p:nvPr/>
                  </p:nvSpPr>
                  <p:spPr>
                    <a:xfrm>
                      <a:off x="5640145" y="2860531"/>
                      <a:ext cx="501341" cy="440492"/>
                    </a:xfrm>
                    <a:prstGeom prst="hexagon">
                      <a:avLst/>
                    </a:prstGeom>
                    <a:solidFill>
                      <a:schemeClr val="bg1">
                        <a:lumMod val="95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201" name="Hexagon 200"/>
                    <p:cNvSpPr/>
                    <p:nvPr/>
                  </p:nvSpPr>
                  <p:spPr>
                    <a:xfrm>
                      <a:off x="5229776" y="3557802"/>
                      <a:ext cx="501341" cy="440492"/>
                    </a:xfrm>
                    <a:prstGeom prst="hexagon">
                      <a:avLst/>
                    </a:prstGeom>
                    <a:solidFill>
                      <a:schemeClr val="bg1">
                        <a:lumMod val="95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</p:grpSp>
              <p:grpSp>
                <p:nvGrpSpPr>
                  <p:cNvPr id="202" name="Group 201"/>
                  <p:cNvGrpSpPr/>
                  <p:nvPr/>
                </p:nvGrpSpPr>
                <p:grpSpPr>
                  <a:xfrm>
                    <a:off x="4611787" y="3673755"/>
                    <a:ext cx="1325650" cy="1366600"/>
                    <a:chOff x="5227395" y="2860531"/>
                    <a:chExt cx="1325650" cy="1366600"/>
                  </a:xfrm>
                </p:grpSpPr>
                <p:sp>
                  <p:nvSpPr>
                    <p:cNvPr id="203" name="Hexagon 202"/>
                    <p:cNvSpPr/>
                    <p:nvPr/>
                  </p:nvSpPr>
                  <p:spPr>
                    <a:xfrm>
                      <a:off x="6050514" y="3093718"/>
                      <a:ext cx="501341" cy="440492"/>
                    </a:xfrm>
                    <a:prstGeom prst="hexagon">
                      <a:avLst/>
                    </a:prstGeom>
                    <a:solidFill>
                      <a:schemeClr val="bg1">
                        <a:lumMod val="95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204" name="Hexagon 203"/>
                    <p:cNvSpPr/>
                    <p:nvPr/>
                  </p:nvSpPr>
                  <p:spPr>
                    <a:xfrm>
                      <a:off x="5641335" y="3786639"/>
                      <a:ext cx="501341" cy="440492"/>
                    </a:xfrm>
                    <a:prstGeom prst="hexagon">
                      <a:avLst/>
                    </a:prstGeom>
                    <a:solidFill>
                      <a:schemeClr val="bg1">
                        <a:lumMod val="95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205" name="Hexagon 204"/>
                    <p:cNvSpPr/>
                    <p:nvPr/>
                  </p:nvSpPr>
                  <p:spPr>
                    <a:xfrm>
                      <a:off x="5638954" y="3323379"/>
                      <a:ext cx="501341" cy="440492"/>
                    </a:xfrm>
                    <a:prstGeom prst="hexagon">
                      <a:avLst/>
                    </a:prstGeom>
                    <a:solidFill>
                      <a:schemeClr val="bg1">
                        <a:lumMod val="95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206" name="Hexagon 205"/>
                    <p:cNvSpPr/>
                    <p:nvPr/>
                  </p:nvSpPr>
                  <p:spPr>
                    <a:xfrm>
                      <a:off x="6051704" y="3555421"/>
                      <a:ext cx="501341" cy="440492"/>
                    </a:xfrm>
                    <a:prstGeom prst="hexagon">
                      <a:avLst/>
                    </a:prstGeom>
                    <a:solidFill>
                      <a:schemeClr val="bg1">
                        <a:lumMod val="95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207" name="Hexagon 206"/>
                    <p:cNvSpPr/>
                    <p:nvPr/>
                  </p:nvSpPr>
                  <p:spPr>
                    <a:xfrm>
                      <a:off x="5227395" y="3091749"/>
                      <a:ext cx="501341" cy="440492"/>
                    </a:xfrm>
                    <a:prstGeom prst="hexagon">
                      <a:avLst/>
                    </a:prstGeom>
                    <a:solidFill>
                      <a:schemeClr val="bg1">
                        <a:lumMod val="95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208" name="Hexagon 207"/>
                    <p:cNvSpPr/>
                    <p:nvPr/>
                  </p:nvSpPr>
                  <p:spPr>
                    <a:xfrm>
                      <a:off x="5640145" y="2860531"/>
                      <a:ext cx="501341" cy="440492"/>
                    </a:xfrm>
                    <a:prstGeom prst="hexagon">
                      <a:avLst/>
                    </a:prstGeom>
                    <a:solidFill>
                      <a:schemeClr val="bg1">
                        <a:lumMod val="95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209" name="Hexagon 208"/>
                    <p:cNvSpPr/>
                    <p:nvPr/>
                  </p:nvSpPr>
                  <p:spPr>
                    <a:xfrm>
                      <a:off x="5229776" y="3557802"/>
                      <a:ext cx="501341" cy="440492"/>
                    </a:xfrm>
                    <a:prstGeom prst="hexagon">
                      <a:avLst/>
                    </a:prstGeom>
                    <a:solidFill>
                      <a:schemeClr val="bg1">
                        <a:lumMod val="95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</p:grpSp>
              <p:grpSp>
                <p:nvGrpSpPr>
                  <p:cNvPr id="210" name="Group 209"/>
                  <p:cNvGrpSpPr/>
                  <p:nvPr/>
                </p:nvGrpSpPr>
                <p:grpSpPr>
                  <a:xfrm>
                    <a:off x="5849481" y="3905468"/>
                    <a:ext cx="1325650" cy="1366600"/>
                    <a:chOff x="5227395" y="2860531"/>
                    <a:chExt cx="1325650" cy="1366600"/>
                  </a:xfrm>
                </p:grpSpPr>
                <p:sp>
                  <p:nvSpPr>
                    <p:cNvPr id="211" name="Hexagon 210"/>
                    <p:cNvSpPr/>
                    <p:nvPr/>
                  </p:nvSpPr>
                  <p:spPr>
                    <a:xfrm>
                      <a:off x="6050514" y="3093718"/>
                      <a:ext cx="501341" cy="440492"/>
                    </a:xfrm>
                    <a:prstGeom prst="hexagon">
                      <a:avLst/>
                    </a:prstGeom>
                    <a:solidFill>
                      <a:schemeClr val="bg1">
                        <a:lumMod val="95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212" name="Hexagon 211"/>
                    <p:cNvSpPr/>
                    <p:nvPr/>
                  </p:nvSpPr>
                  <p:spPr>
                    <a:xfrm>
                      <a:off x="5641335" y="3786639"/>
                      <a:ext cx="501341" cy="440492"/>
                    </a:xfrm>
                    <a:prstGeom prst="hexagon">
                      <a:avLst/>
                    </a:prstGeom>
                    <a:solidFill>
                      <a:schemeClr val="bg1">
                        <a:lumMod val="95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213" name="Hexagon 212"/>
                    <p:cNvSpPr/>
                    <p:nvPr/>
                  </p:nvSpPr>
                  <p:spPr>
                    <a:xfrm>
                      <a:off x="5638954" y="3323379"/>
                      <a:ext cx="501341" cy="440492"/>
                    </a:xfrm>
                    <a:prstGeom prst="hexagon">
                      <a:avLst/>
                    </a:prstGeom>
                    <a:solidFill>
                      <a:schemeClr val="bg1">
                        <a:lumMod val="95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214" name="Hexagon 213"/>
                    <p:cNvSpPr/>
                    <p:nvPr/>
                  </p:nvSpPr>
                  <p:spPr>
                    <a:xfrm>
                      <a:off x="6051704" y="3555421"/>
                      <a:ext cx="501341" cy="440492"/>
                    </a:xfrm>
                    <a:prstGeom prst="hexagon">
                      <a:avLst/>
                    </a:prstGeom>
                    <a:solidFill>
                      <a:schemeClr val="bg1">
                        <a:lumMod val="95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215" name="Hexagon 214"/>
                    <p:cNvSpPr/>
                    <p:nvPr/>
                  </p:nvSpPr>
                  <p:spPr>
                    <a:xfrm>
                      <a:off x="5227395" y="3091749"/>
                      <a:ext cx="501341" cy="440492"/>
                    </a:xfrm>
                    <a:prstGeom prst="hexagon">
                      <a:avLst/>
                    </a:prstGeom>
                    <a:solidFill>
                      <a:schemeClr val="bg1">
                        <a:lumMod val="95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216" name="Hexagon 215"/>
                    <p:cNvSpPr/>
                    <p:nvPr/>
                  </p:nvSpPr>
                  <p:spPr>
                    <a:xfrm>
                      <a:off x="5640145" y="2860531"/>
                      <a:ext cx="501341" cy="440492"/>
                    </a:xfrm>
                    <a:prstGeom prst="hexagon">
                      <a:avLst/>
                    </a:prstGeom>
                    <a:solidFill>
                      <a:schemeClr val="bg1">
                        <a:lumMod val="95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217" name="Hexagon 216"/>
                    <p:cNvSpPr/>
                    <p:nvPr/>
                  </p:nvSpPr>
                  <p:spPr>
                    <a:xfrm>
                      <a:off x="5229776" y="3557802"/>
                      <a:ext cx="501341" cy="440492"/>
                    </a:xfrm>
                    <a:prstGeom prst="hexagon">
                      <a:avLst/>
                    </a:prstGeom>
                    <a:solidFill>
                      <a:schemeClr val="bg1">
                        <a:lumMod val="95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</p:grpSp>
              <p:grpSp>
                <p:nvGrpSpPr>
                  <p:cNvPr id="226" name="Group 225"/>
                  <p:cNvGrpSpPr/>
                  <p:nvPr/>
                </p:nvGrpSpPr>
                <p:grpSpPr>
                  <a:xfrm>
                    <a:off x="4198762" y="2514747"/>
                    <a:ext cx="1325650" cy="1366600"/>
                    <a:chOff x="5227395" y="2860531"/>
                    <a:chExt cx="1325650" cy="1366600"/>
                  </a:xfrm>
                </p:grpSpPr>
                <p:sp>
                  <p:nvSpPr>
                    <p:cNvPr id="227" name="Hexagon 226"/>
                    <p:cNvSpPr/>
                    <p:nvPr/>
                  </p:nvSpPr>
                  <p:spPr>
                    <a:xfrm>
                      <a:off x="6050514" y="3093718"/>
                      <a:ext cx="501341" cy="440492"/>
                    </a:xfrm>
                    <a:prstGeom prst="hexagon">
                      <a:avLst/>
                    </a:prstGeom>
                    <a:solidFill>
                      <a:schemeClr val="bg1">
                        <a:lumMod val="95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228" name="Hexagon 227"/>
                    <p:cNvSpPr/>
                    <p:nvPr/>
                  </p:nvSpPr>
                  <p:spPr>
                    <a:xfrm>
                      <a:off x="5641335" y="3786639"/>
                      <a:ext cx="501341" cy="440492"/>
                    </a:xfrm>
                    <a:prstGeom prst="hexagon">
                      <a:avLst/>
                    </a:prstGeom>
                    <a:solidFill>
                      <a:schemeClr val="bg1">
                        <a:lumMod val="95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229" name="Hexagon 228"/>
                    <p:cNvSpPr/>
                    <p:nvPr/>
                  </p:nvSpPr>
                  <p:spPr>
                    <a:xfrm>
                      <a:off x="5638954" y="3323379"/>
                      <a:ext cx="501341" cy="440492"/>
                    </a:xfrm>
                    <a:prstGeom prst="hexagon">
                      <a:avLst/>
                    </a:prstGeom>
                    <a:solidFill>
                      <a:schemeClr val="bg1">
                        <a:lumMod val="95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230" name="Hexagon 229"/>
                    <p:cNvSpPr/>
                    <p:nvPr/>
                  </p:nvSpPr>
                  <p:spPr>
                    <a:xfrm>
                      <a:off x="6051704" y="3555421"/>
                      <a:ext cx="501341" cy="440492"/>
                    </a:xfrm>
                    <a:prstGeom prst="hexagon">
                      <a:avLst/>
                    </a:prstGeom>
                    <a:solidFill>
                      <a:schemeClr val="bg1">
                        <a:lumMod val="95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231" name="Hexagon 230"/>
                    <p:cNvSpPr/>
                    <p:nvPr/>
                  </p:nvSpPr>
                  <p:spPr>
                    <a:xfrm>
                      <a:off x="5227395" y="3091749"/>
                      <a:ext cx="501341" cy="440492"/>
                    </a:xfrm>
                    <a:prstGeom prst="hexagon">
                      <a:avLst/>
                    </a:prstGeom>
                    <a:solidFill>
                      <a:schemeClr val="bg1">
                        <a:lumMod val="95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232" name="Hexagon 231"/>
                    <p:cNvSpPr/>
                    <p:nvPr/>
                  </p:nvSpPr>
                  <p:spPr>
                    <a:xfrm>
                      <a:off x="5640145" y="2860531"/>
                      <a:ext cx="501341" cy="440492"/>
                    </a:xfrm>
                    <a:prstGeom prst="hexagon">
                      <a:avLst/>
                    </a:prstGeom>
                    <a:solidFill>
                      <a:schemeClr val="bg1">
                        <a:lumMod val="95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233" name="Hexagon 232"/>
                    <p:cNvSpPr/>
                    <p:nvPr/>
                  </p:nvSpPr>
                  <p:spPr>
                    <a:xfrm>
                      <a:off x="5229776" y="3557802"/>
                      <a:ext cx="501341" cy="440492"/>
                    </a:xfrm>
                    <a:prstGeom prst="hexagon">
                      <a:avLst/>
                    </a:prstGeom>
                    <a:solidFill>
                      <a:schemeClr val="bg1">
                        <a:lumMod val="95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</p:grpSp>
              <p:grpSp>
                <p:nvGrpSpPr>
                  <p:cNvPr id="258" name="Group 257"/>
                  <p:cNvGrpSpPr/>
                  <p:nvPr/>
                </p:nvGrpSpPr>
                <p:grpSpPr>
                  <a:xfrm>
                    <a:off x="6669925" y="2978273"/>
                    <a:ext cx="1325650" cy="1366600"/>
                    <a:chOff x="5227395" y="2860531"/>
                    <a:chExt cx="1325650" cy="1366600"/>
                  </a:xfrm>
                </p:grpSpPr>
                <p:sp>
                  <p:nvSpPr>
                    <p:cNvPr id="259" name="Hexagon 258"/>
                    <p:cNvSpPr/>
                    <p:nvPr/>
                  </p:nvSpPr>
                  <p:spPr>
                    <a:xfrm>
                      <a:off x="6050514" y="3093718"/>
                      <a:ext cx="501341" cy="440492"/>
                    </a:xfrm>
                    <a:prstGeom prst="hexagon">
                      <a:avLst/>
                    </a:prstGeom>
                    <a:solidFill>
                      <a:schemeClr val="bg1">
                        <a:lumMod val="95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260" name="Hexagon 259"/>
                    <p:cNvSpPr/>
                    <p:nvPr/>
                  </p:nvSpPr>
                  <p:spPr>
                    <a:xfrm>
                      <a:off x="5641335" y="3786639"/>
                      <a:ext cx="501341" cy="440492"/>
                    </a:xfrm>
                    <a:prstGeom prst="hexagon">
                      <a:avLst/>
                    </a:prstGeom>
                    <a:solidFill>
                      <a:schemeClr val="bg1">
                        <a:lumMod val="95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261" name="Hexagon 260"/>
                    <p:cNvSpPr/>
                    <p:nvPr/>
                  </p:nvSpPr>
                  <p:spPr>
                    <a:xfrm>
                      <a:off x="5638954" y="3323379"/>
                      <a:ext cx="501341" cy="440492"/>
                    </a:xfrm>
                    <a:prstGeom prst="hexagon">
                      <a:avLst/>
                    </a:prstGeom>
                    <a:solidFill>
                      <a:schemeClr val="bg1">
                        <a:lumMod val="95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262" name="Hexagon 261"/>
                    <p:cNvSpPr/>
                    <p:nvPr/>
                  </p:nvSpPr>
                  <p:spPr>
                    <a:xfrm>
                      <a:off x="6051704" y="3555421"/>
                      <a:ext cx="501341" cy="440492"/>
                    </a:xfrm>
                    <a:prstGeom prst="hexagon">
                      <a:avLst/>
                    </a:prstGeom>
                    <a:solidFill>
                      <a:schemeClr val="bg1">
                        <a:lumMod val="95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263" name="Hexagon 262"/>
                    <p:cNvSpPr/>
                    <p:nvPr/>
                  </p:nvSpPr>
                  <p:spPr>
                    <a:xfrm>
                      <a:off x="5227395" y="3091749"/>
                      <a:ext cx="501341" cy="440492"/>
                    </a:xfrm>
                    <a:prstGeom prst="hexagon">
                      <a:avLst/>
                    </a:prstGeom>
                    <a:solidFill>
                      <a:schemeClr val="bg1">
                        <a:lumMod val="95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264" name="Hexagon 263"/>
                    <p:cNvSpPr/>
                    <p:nvPr/>
                  </p:nvSpPr>
                  <p:spPr>
                    <a:xfrm>
                      <a:off x="5640145" y="2860531"/>
                      <a:ext cx="501341" cy="440492"/>
                    </a:xfrm>
                    <a:prstGeom prst="hexagon">
                      <a:avLst/>
                    </a:prstGeom>
                    <a:solidFill>
                      <a:schemeClr val="bg1">
                        <a:lumMod val="95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265" name="Hexagon 264"/>
                    <p:cNvSpPr/>
                    <p:nvPr/>
                  </p:nvSpPr>
                  <p:spPr>
                    <a:xfrm>
                      <a:off x="5229776" y="3557802"/>
                      <a:ext cx="501341" cy="440492"/>
                    </a:xfrm>
                    <a:prstGeom prst="hexagon">
                      <a:avLst/>
                    </a:prstGeom>
                    <a:solidFill>
                      <a:schemeClr val="bg1">
                        <a:lumMod val="95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</p:grpSp>
            </p:grpSp>
            <p:grpSp>
              <p:nvGrpSpPr>
                <p:cNvPr id="275" name="Group 274"/>
                <p:cNvGrpSpPr/>
                <p:nvPr/>
              </p:nvGrpSpPr>
              <p:grpSpPr>
                <a:xfrm>
                  <a:off x="1310307" y="-31269"/>
                  <a:ext cx="3796813" cy="3682849"/>
                  <a:chOff x="4198762" y="1589219"/>
                  <a:chExt cx="3796813" cy="3682849"/>
                </a:xfrm>
              </p:grpSpPr>
              <p:grpSp>
                <p:nvGrpSpPr>
                  <p:cNvPr id="276" name="Group 275"/>
                  <p:cNvGrpSpPr/>
                  <p:nvPr/>
                </p:nvGrpSpPr>
                <p:grpSpPr>
                  <a:xfrm>
                    <a:off x="5433175" y="2745700"/>
                    <a:ext cx="1325650" cy="1366600"/>
                    <a:chOff x="5227395" y="2860531"/>
                    <a:chExt cx="1325650" cy="1366600"/>
                  </a:xfrm>
                </p:grpSpPr>
                <p:sp>
                  <p:nvSpPr>
                    <p:cNvPr id="325" name="Hexagon 324"/>
                    <p:cNvSpPr/>
                    <p:nvPr/>
                  </p:nvSpPr>
                  <p:spPr>
                    <a:xfrm>
                      <a:off x="6050514" y="3093718"/>
                      <a:ext cx="501341" cy="440492"/>
                    </a:xfrm>
                    <a:prstGeom prst="hexagon">
                      <a:avLst/>
                    </a:prstGeom>
                    <a:solidFill>
                      <a:srgbClr val="FFCC00"/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26" name="Hexagon 325"/>
                    <p:cNvSpPr/>
                    <p:nvPr/>
                  </p:nvSpPr>
                  <p:spPr>
                    <a:xfrm>
                      <a:off x="5641335" y="3786639"/>
                      <a:ext cx="501341" cy="440492"/>
                    </a:xfrm>
                    <a:prstGeom prst="hexagon">
                      <a:avLst/>
                    </a:prstGeom>
                    <a:solidFill>
                      <a:srgbClr val="FFCC00"/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27" name="Hexagon 326"/>
                    <p:cNvSpPr/>
                    <p:nvPr/>
                  </p:nvSpPr>
                  <p:spPr>
                    <a:xfrm>
                      <a:off x="5638954" y="3323379"/>
                      <a:ext cx="501341" cy="440492"/>
                    </a:xfrm>
                    <a:prstGeom prst="hexagon">
                      <a:avLst/>
                    </a:prstGeom>
                    <a:solidFill>
                      <a:srgbClr val="FFCC00"/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28" name="Hexagon 327"/>
                    <p:cNvSpPr/>
                    <p:nvPr/>
                  </p:nvSpPr>
                  <p:spPr>
                    <a:xfrm>
                      <a:off x="6051704" y="3555421"/>
                      <a:ext cx="501341" cy="440492"/>
                    </a:xfrm>
                    <a:prstGeom prst="hexagon">
                      <a:avLst/>
                    </a:prstGeom>
                    <a:solidFill>
                      <a:srgbClr val="FFCC00"/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29" name="Hexagon 328"/>
                    <p:cNvSpPr/>
                    <p:nvPr/>
                  </p:nvSpPr>
                  <p:spPr>
                    <a:xfrm>
                      <a:off x="5227395" y="3091749"/>
                      <a:ext cx="501341" cy="440492"/>
                    </a:xfrm>
                    <a:prstGeom prst="hexagon">
                      <a:avLst/>
                    </a:prstGeom>
                    <a:solidFill>
                      <a:srgbClr val="FFCC00"/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30" name="Hexagon 329"/>
                    <p:cNvSpPr/>
                    <p:nvPr/>
                  </p:nvSpPr>
                  <p:spPr>
                    <a:xfrm>
                      <a:off x="5640145" y="2860531"/>
                      <a:ext cx="501341" cy="440492"/>
                    </a:xfrm>
                    <a:prstGeom prst="hexagon">
                      <a:avLst/>
                    </a:prstGeom>
                    <a:solidFill>
                      <a:srgbClr val="FFCC00"/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31" name="Hexagon 330"/>
                    <p:cNvSpPr/>
                    <p:nvPr/>
                  </p:nvSpPr>
                  <p:spPr>
                    <a:xfrm>
                      <a:off x="5229776" y="3557802"/>
                      <a:ext cx="501341" cy="440492"/>
                    </a:xfrm>
                    <a:prstGeom prst="hexagon">
                      <a:avLst/>
                    </a:prstGeom>
                    <a:solidFill>
                      <a:srgbClr val="FFCC00"/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</p:grpSp>
              <p:grpSp>
                <p:nvGrpSpPr>
                  <p:cNvPr id="277" name="Group 276"/>
                  <p:cNvGrpSpPr/>
                  <p:nvPr/>
                </p:nvGrpSpPr>
                <p:grpSpPr>
                  <a:xfrm>
                    <a:off x="6255286" y="1820437"/>
                    <a:ext cx="1325650" cy="1366600"/>
                    <a:chOff x="5227395" y="2860531"/>
                    <a:chExt cx="1325650" cy="1366600"/>
                  </a:xfrm>
                </p:grpSpPr>
                <p:sp>
                  <p:nvSpPr>
                    <p:cNvPr id="318" name="Hexagon 317"/>
                    <p:cNvSpPr/>
                    <p:nvPr/>
                  </p:nvSpPr>
                  <p:spPr>
                    <a:xfrm>
                      <a:off x="6050514" y="3093718"/>
                      <a:ext cx="501341" cy="440492"/>
                    </a:xfrm>
                    <a:prstGeom prst="hexagon">
                      <a:avLst/>
                    </a:prstGeom>
                    <a:solidFill>
                      <a:srgbClr val="FFCC00"/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19" name="Hexagon 318"/>
                    <p:cNvSpPr/>
                    <p:nvPr/>
                  </p:nvSpPr>
                  <p:spPr>
                    <a:xfrm>
                      <a:off x="5641335" y="3786639"/>
                      <a:ext cx="501341" cy="440492"/>
                    </a:xfrm>
                    <a:prstGeom prst="hexagon">
                      <a:avLst/>
                    </a:prstGeom>
                    <a:solidFill>
                      <a:srgbClr val="FFCC00"/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20" name="Hexagon 319"/>
                    <p:cNvSpPr/>
                    <p:nvPr/>
                  </p:nvSpPr>
                  <p:spPr>
                    <a:xfrm>
                      <a:off x="5638954" y="3323379"/>
                      <a:ext cx="501341" cy="440492"/>
                    </a:xfrm>
                    <a:prstGeom prst="hexagon">
                      <a:avLst/>
                    </a:prstGeom>
                    <a:solidFill>
                      <a:srgbClr val="FFCC00"/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21" name="Hexagon 320"/>
                    <p:cNvSpPr/>
                    <p:nvPr/>
                  </p:nvSpPr>
                  <p:spPr>
                    <a:xfrm>
                      <a:off x="6051704" y="3555421"/>
                      <a:ext cx="501341" cy="440492"/>
                    </a:xfrm>
                    <a:prstGeom prst="hexagon">
                      <a:avLst/>
                    </a:prstGeom>
                    <a:solidFill>
                      <a:srgbClr val="FFCC00"/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22" name="Hexagon 321"/>
                    <p:cNvSpPr/>
                    <p:nvPr/>
                  </p:nvSpPr>
                  <p:spPr>
                    <a:xfrm>
                      <a:off x="5227395" y="3091749"/>
                      <a:ext cx="501341" cy="440492"/>
                    </a:xfrm>
                    <a:prstGeom prst="hexagon">
                      <a:avLst/>
                    </a:prstGeom>
                    <a:solidFill>
                      <a:srgbClr val="FFCC00"/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23" name="Hexagon 322"/>
                    <p:cNvSpPr/>
                    <p:nvPr/>
                  </p:nvSpPr>
                  <p:spPr>
                    <a:xfrm>
                      <a:off x="5640145" y="2860531"/>
                      <a:ext cx="501341" cy="440492"/>
                    </a:xfrm>
                    <a:prstGeom prst="hexagon">
                      <a:avLst/>
                    </a:prstGeom>
                    <a:solidFill>
                      <a:srgbClr val="FFCC00"/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24" name="Hexagon 323"/>
                    <p:cNvSpPr/>
                    <p:nvPr/>
                  </p:nvSpPr>
                  <p:spPr>
                    <a:xfrm>
                      <a:off x="5229776" y="3557802"/>
                      <a:ext cx="501341" cy="440492"/>
                    </a:xfrm>
                    <a:prstGeom prst="hexagon">
                      <a:avLst/>
                    </a:prstGeom>
                    <a:solidFill>
                      <a:srgbClr val="FFCC00"/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</p:grpSp>
              <p:grpSp>
                <p:nvGrpSpPr>
                  <p:cNvPr id="278" name="Group 277"/>
                  <p:cNvGrpSpPr/>
                  <p:nvPr/>
                </p:nvGrpSpPr>
                <p:grpSpPr>
                  <a:xfrm>
                    <a:off x="5019632" y="1589219"/>
                    <a:ext cx="1325650" cy="1366600"/>
                    <a:chOff x="5227395" y="2860531"/>
                    <a:chExt cx="1325650" cy="1366600"/>
                  </a:xfrm>
                </p:grpSpPr>
                <p:sp>
                  <p:nvSpPr>
                    <p:cNvPr id="311" name="Hexagon 310"/>
                    <p:cNvSpPr/>
                    <p:nvPr/>
                  </p:nvSpPr>
                  <p:spPr>
                    <a:xfrm>
                      <a:off x="6050514" y="3093718"/>
                      <a:ext cx="501341" cy="440492"/>
                    </a:xfrm>
                    <a:prstGeom prst="hexagon">
                      <a:avLst/>
                    </a:prstGeom>
                    <a:solidFill>
                      <a:srgbClr val="FFCC00"/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12" name="Hexagon 311"/>
                    <p:cNvSpPr/>
                    <p:nvPr/>
                  </p:nvSpPr>
                  <p:spPr>
                    <a:xfrm>
                      <a:off x="5641335" y="3786639"/>
                      <a:ext cx="501341" cy="440492"/>
                    </a:xfrm>
                    <a:prstGeom prst="hexagon">
                      <a:avLst/>
                    </a:prstGeom>
                    <a:solidFill>
                      <a:srgbClr val="FFCC00"/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13" name="Hexagon 312"/>
                    <p:cNvSpPr/>
                    <p:nvPr/>
                  </p:nvSpPr>
                  <p:spPr>
                    <a:xfrm>
                      <a:off x="5638954" y="3323379"/>
                      <a:ext cx="501341" cy="440492"/>
                    </a:xfrm>
                    <a:prstGeom prst="hexagon">
                      <a:avLst/>
                    </a:prstGeom>
                    <a:solidFill>
                      <a:srgbClr val="FFCC00"/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14" name="Hexagon 313"/>
                    <p:cNvSpPr/>
                    <p:nvPr/>
                  </p:nvSpPr>
                  <p:spPr>
                    <a:xfrm>
                      <a:off x="6051704" y="3555421"/>
                      <a:ext cx="501341" cy="440492"/>
                    </a:xfrm>
                    <a:prstGeom prst="hexagon">
                      <a:avLst/>
                    </a:prstGeom>
                    <a:solidFill>
                      <a:srgbClr val="FFCC00"/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15" name="Hexagon 314"/>
                    <p:cNvSpPr/>
                    <p:nvPr/>
                  </p:nvSpPr>
                  <p:spPr>
                    <a:xfrm>
                      <a:off x="5227395" y="3091749"/>
                      <a:ext cx="501341" cy="440492"/>
                    </a:xfrm>
                    <a:prstGeom prst="hexagon">
                      <a:avLst/>
                    </a:prstGeom>
                    <a:solidFill>
                      <a:srgbClr val="FFCC00"/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16" name="Hexagon 315"/>
                    <p:cNvSpPr/>
                    <p:nvPr/>
                  </p:nvSpPr>
                  <p:spPr>
                    <a:xfrm>
                      <a:off x="5640145" y="2860531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17" name="Hexagon 316"/>
                    <p:cNvSpPr/>
                    <p:nvPr/>
                  </p:nvSpPr>
                  <p:spPr>
                    <a:xfrm>
                      <a:off x="5229776" y="3557802"/>
                      <a:ext cx="501341" cy="440492"/>
                    </a:xfrm>
                    <a:prstGeom prst="hexagon">
                      <a:avLst/>
                    </a:prstGeom>
                    <a:solidFill>
                      <a:srgbClr val="FFCC00"/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</p:grpSp>
              <p:grpSp>
                <p:nvGrpSpPr>
                  <p:cNvPr id="279" name="Group 278"/>
                  <p:cNvGrpSpPr/>
                  <p:nvPr/>
                </p:nvGrpSpPr>
                <p:grpSpPr>
                  <a:xfrm>
                    <a:off x="4611787" y="3673755"/>
                    <a:ext cx="1325650" cy="1366600"/>
                    <a:chOff x="5227395" y="2860531"/>
                    <a:chExt cx="1325650" cy="1366600"/>
                  </a:xfrm>
                </p:grpSpPr>
                <p:sp>
                  <p:nvSpPr>
                    <p:cNvPr id="304" name="Hexagon 303"/>
                    <p:cNvSpPr/>
                    <p:nvPr/>
                  </p:nvSpPr>
                  <p:spPr>
                    <a:xfrm>
                      <a:off x="6050514" y="3093718"/>
                      <a:ext cx="501341" cy="440492"/>
                    </a:xfrm>
                    <a:prstGeom prst="hexagon">
                      <a:avLst/>
                    </a:prstGeom>
                    <a:solidFill>
                      <a:srgbClr val="FFCC00"/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05" name="Hexagon 304"/>
                    <p:cNvSpPr/>
                    <p:nvPr/>
                  </p:nvSpPr>
                  <p:spPr>
                    <a:xfrm>
                      <a:off x="5641335" y="3786639"/>
                      <a:ext cx="501341" cy="440492"/>
                    </a:xfrm>
                    <a:prstGeom prst="hexagon">
                      <a:avLst/>
                    </a:prstGeom>
                    <a:solidFill>
                      <a:srgbClr val="FFCC00"/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06" name="Hexagon 305"/>
                    <p:cNvSpPr/>
                    <p:nvPr/>
                  </p:nvSpPr>
                  <p:spPr>
                    <a:xfrm>
                      <a:off x="5638954" y="3323379"/>
                      <a:ext cx="501341" cy="440492"/>
                    </a:xfrm>
                    <a:prstGeom prst="hexagon">
                      <a:avLst/>
                    </a:prstGeom>
                    <a:solidFill>
                      <a:srgbClr val="FFCC00"/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07" name="Hexagon 306"/>
                    <p:cNvSpPr/>
                    <p:nvPr/>
                  </p:nvSpPr>
                  <p:spPr>
                    <a:xfrm>
                      <a:off x="6051704" y="3555421"/>
                      <a:ext cx="501341" cy="440492"/>
                    </a:xfrm>
                    <a:prstGeom prst="hexagon">
                      <a:avLst/>
                    </a:prstGeom>
                    <a:solidFill>
                      <a:srgbClr val="FFCC00"/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08" name="Hexagon 307"/>
                    <p:cNvSpPr/>
                    <p:nvPr/>
                  </p:nvSpPr>
                  <p:spPr>
                    <a:xfrm>
                      <a:off x="5227395" y="3091749"/>
                      <a:ext cx="501341" cy="440492"/>
                    </a:xfrm>
                    <a:prstGeom prst="hexagon">
                      <a:avLst/>
                    </a:prstGeom>
                    <a:solidFill>
                      <a:srgbClr val="FFCC00"/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09" name="Hexagon 308"/>
                    <p:cNvSpPr/>
                    <p:nvPr/>
                  </p:nvSpPr>
                  <p:spPr>
                    <a:xfrm>
                      <a:off x="5640145" y="2860531"/>
                      <a:ext cx="501341" cy="440492"/>
                    </a:xfrm>
                    <a:prstGeom prst="hexagon">
                      <a:avLst/>
                    </a:prstGeom>
                    <a:solidFill>
                      <a:srgbClr val="FFCC00"/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10" name="Hexagon 309"/>
                    <p:cNvSpPr/>
                    <p:nvPr/>
                  </p:nvSpPr>
                  <p:spPr>
                    <a:xfrm>
                      <a:off x="5229776" y="3557802"/>
                      <a:ext cx="501341" cy="440492"/>
                    </a:xfrm>
                    <a:prstGeom prst="hexagon">
                      <a:avLst/>
                    </a:prstGeom>
                    <a:solidFill>
                      <a:srgbClr val="FFCC00"/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</p:grpSp>
              <p:grpSp>
                <p:nvGrpSpPr>
                  <p:cNvPr id="280" name="Group 279"/>
                  <p:cNvGrpSpPr/>
                  <p:nvPr/>
                </p:nvGrpSpPr>
                <p:grpSpPr>
                  <a:xfrm>
                    <a:off x="5849481" y="3905468"/>
                    <a:ext cx="1325650" cy="1366600"/>
                    <a:chOff x="5227395" y="2860531"/>
                    <a:chExt cx="1325650" cy="1366600"/>
                  </a:xfrm>
                </p:grpSpPr>
                <p:sp>
                  <p:nvSpPr>
                    <p:cNvPr id="297" name="Hexagon 296"/>
                    <p:cNvSpPr/>
                    <p:nvPr/>
                  </p:nvSpPr>
                  <p:spPr>
                    <a:xfrm>
                      <a:off x="6050514" y="3093718"/>
                      <a:ext cx="501341" cy="440492"/>
                    </a:xfrm>
                    <a:prstGeom prst="hexagon">
                      <a:avLst/>
                    </a:prstGeom>
                    <a:solidFill>
                      <a:srgbClr val="FFCC00"/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298" name="Hexagon 297"/>
                    <p:cNvSpPr/>
                    <p:nvPr/>
                  </p:nvSpPr>
                  <p:spPr>
                    <a:xfrm>
                      <a:off x="5641335" y="3786639"/>
                      <a:ext cx="501341" cy="440492"/>
                    </a:xfrm>
                    <a:prstGeom prst="hexagon">
                      <a:avLst/>
                    </a:prstGeom>
                    <a:solidFill>
                      <a:srgbClr val="FFCC00"/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299" name="Hexagon 298"/>
                    <p:cNvSpPr/>
                    <p:nvPr/>
                  </p:nvSpPr>
                  <p:spPr>
                    <a:xfrm>
                      <a:off x="5638954" y="3323379"/>
                      <a:ext cx="501341" cy="440492"/>
                    </a:xfrm>
                    <a:prstGeom prst="hexagon">
                      <a:avLst/>
                    </a:prstGeom>
                    <a:solidFill>
                      <a:srgbClr val="FFCC00"/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00" name="Hexagon 299"/>
                    <p:cNvSpPr/>
                    <p:nvPr/>
                  </p:nvSpPr>
                  <p:spPr>
                    <a:xfrm>
                      <a:off x="6051704" y="3555421"/>
                      <a:ext cx="501341" cy="440492"/>
                    </a:xfrm>
                    <a:prstGeom prst="hexagon">
                      <a:avLst/>
                    </a:prstGeom>
                    <a:solidFill>
                      <a:srgbClr val="FFCC00"/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01" name="Hexagon 300"/>
                    <p:cNvSpPr/>
                    <p:nvPr/>
                  </p:nvSpPr>
                  <p:spPr>
                    <a:xfrm>
                      <a:off x="5227395" y="3091749"/>
                      <a:ext cx="501341" cy="440492"/>
                    </a:xfrm>
                    <a:prstGeom prst="hexagon">
                      <a:avLst/>
                    </a:prstGeom>
                    <a:solidFill>
                      <a:srgbClr val="FFCC00"/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02" name="Hexagon 301"/>
                    <p:cNvSpPr/>
                    <p:nvPr/>
                  </p:nvSpPr>
                  <p:spPr>
                    <a:xfrm>
                      <a:off x="5640145" y="2860531"/>
                      <a:ext cx="501341" cy="440492"/>
                    </a:xfrm>
                    <a:prstGeom prst="hexagon">
                      <a:avLst/>
                    </a:prstGeom>
                    <a:solidFill>
                      <a:srgbClr val="FFCC00"/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03" name="Hexagon 302"/>
                    <p:cNvSpPr/>
                    <p:nvPr/>
                  </p:nvSpPr>
                  <p:spPr>
                    <a:xfrm>
                      <a:off x="5229776" y="3557802"/>
                      <a:ext cx="501341" cy="440492"/>
                    </a:xfrm>
                    <a:prstGeom prst="hexagon">
                      <a:avLst/>
                    </a:prstGeom>
                    <a:solidFill>
                      <a:srgbClr val="FFCC00"/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</p:grpSp>
              <p:grpSp>
                <p:nvGrpSpPr>
                  <p:cNvPr id="281" name="Group 280"/>
                  <p:cNvGrpSpPr/>
                  <p:nvPr/>
                </p:nvGrpSpPr>
                <p:grpSpPr>
                  <a:xfrm>
                    <a:off x="4198762" y="2514747"/>
                    <a:ext cx="1325650" cy="1366600"/>
                    <a:chOff x="5227395" y="2860531"/>
                    <a:chExt cx="1325650" cy="1366600"/>
                  </a:xfrm>
                </p:grpSpPr>
                <p:sp>
                  <p:nvSpPr>
                    <p:cNvPr id="290" name="Hexagon 289"/>
                    <p:cNvSpPr/>
                    <p:nvPr/>
                  </p:nvSpPr>
                  <p:spPr>
                    <a:xfrm>
                      <a:off x="6050514" y="3093718"/>
                      <a:ext cx="501341" cy="440492"/>
                    </a:xfrm>
                    <a:prstGeom prst="hexagon">
                      <a:avLst/>
                    </a:prstGeom>
                    <a:solidFill>
                      <a:srgbClr val="FFCC00"/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291" name="Hexagon 290"/>
                    <p:cNvSpPr/>
                    <p:nvPr/>
                  </p:nvSpPr>
                  <p:spPr>
                    <a:xfrm>
                      <a:off x="5641335" y="3786639"/>
                      <a:ext cx="501341" cy="440492"/>
                    </a:xfrm>
                    <a:prstGeom prst="hexagon">
                      <a:avLst/>
                    </a:prstGeom>
                    <a:solidFill>
                      <a:srgbClr val="FFCC00"/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292" name="Hexagon 291"/>
                    <p:cNvSpPr/>
                    <p:nvPr/>
                  </p:nvSpPr>
                  <p:spPr>
                    <a:xfrm>
                      <a:off x="5638954" y="3323379"/>
                      <a:ext cx="501341" cy="440492"/>
                    </a:xfrm>
                    <a:prstGeom prst="hexagon">
                      <a:avLst/>
                    </a:prstGeom>
                    <a:solidFill>
                      <a:srgbClr val="FFCC00"/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293" name="Hexagon 292"/>
                    <p:cNvSpPr/>
                    <p:nvPr/>
                  </p:nvSpPr>
                  <p:spPr>
                    <a:xfrm>
                      <a:off x="6051704" y="3555421"/>
                      <a:ext cx="501341" cy="440492"/>
                    </a:xfrm>
                    <a:prstGeom prst="hexagon">
                      <a:avLst/>
                    </a:prstGeom>
                    <a:solidFill>
                      <a:srgbClr val="FFCC00"/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294" name="Hexagon 293"/>
                    <p:cNvSpPr/>
                    <p:nvPr/>
                  </p:nvSpPr>
                  <p:spPr>
                    <a:xfrm>
                      <a:off x="5227395" y="3091749"/>
                      <a:ext cx="501341" cy="440492"/>
                    </a:xfrm>
                    <a:prstGeom prst="hexagon">
                      <a:avLst/>
                    </a:prstGeom>
                    <a:solidFill>
                      <a:srgbClr val="FFCC00"/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295" name="Hexagon 294"/>
                    <p:cNvSpPr/>
                    <p:nvPr/>
                  </p:nvSpPr>
                  <p:spPr>
                    <a:xfrm>
                      <a:off x="5640145" y="2860531"/>
                      <a:ext cx="501341" cy="440492"/>
                    </a:xfrm>
                    <a:prstGeom prst="hexagon">
                      <a:avLst/>
                    </a:prstGeom>
                    <a:solidFill>
                      <a:srgbClr val="FFCC00"/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296" name="Hexagon 295"/>
                    <p:cNvSpPr/>
                    <p:nvPr/>
                  </p:nvSpPr>
                  <p:spPr>
                    <a:xfrm>
                      <a:off x="5229776" y="3557802"/>
                      <a:ext cx="501341" cy="440492"/>
                    </a:xfrm>
                    <a:prstGeom prst="hexagon">
                      <a:avLst/>
                    </a:prstGeom>
                    <a:solidFill>
                      <a:srgbClr val="FFCC00"/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</p:grpSp>
              <p:grpSp>
                <p:nvGrpSpPr>
                  <p:cNvPr id="282" name="Group 281"/>
                  <p:cNvGrpSpPr/>
                  <p:nvPr/>
                </p:nvGrpSpPr>
                <p:grpSpPr>
                  <a:xfrm>
                    <a:off x="6669925" y="2978273"/>
                    <a:ext cx="1325650" cy="1366600"/>
                    <a:chOff x="5227395" y="2860531"/>
                    <a:chExt cx="1325650" cy="1366600"/>
                  </a:xfrm>
                </p:grpSpPr>
                <p:sp>
                  <p:nvSpPr>
                    <p:cNvPr id="283" name="Hexagon 282"/>
                    <p:cNvSpPr/>
                    <p:nvPr/>
                  </p:nvSpPr>
                  <p:spPr>
                    <a:xfrm>
                      <a:off x="6050514" y="3093718"/>
                      <a:ext cx="501341" cy="440492"/>
                    </a:xfrm>
                    <a:prstGeom prst="hexagon">
                      <a:avLst/>
                    </a:prstGeom>
                    <a:solidFill>
                      <a:srgbClr val="FFCC00"/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284" name="Hexagon 283"/>
                    <p:cNvSpPr/>
                    <p:nvPr/>
                  </p:nvSpPr>
                  <p:spPr>
                    <a:xfrm>
                      <a:off x="5641335" y="3786639"/>
                      <a:ext cx="501341" cy="440492"/>
                    </a:xfrm>
                    <a:prstGeom prst="hexagon">
                      <a:avLst/>
                    </a:prstGeom>
                    <a:solidFill>
                      <a:schemeClr val="bg1">
                        <a:lumMod val="95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285" name="Hexagon 284"/>
                    <p:cNvSpPr/>
                    <p:nvPr/>
                  </p:nvSpPr>
                  <p:spPr>
                    <a:xfrm>
                      <a:off x="5638954" y="3323379"/>
                      <a:ext cx="501341" cy="440492"/>
                    </a:xfrm>
                    <a:prstGeom prst="hexagon">
                      <a:avLst/>
                    </a:prstGeom>
                    <a:solidFill>
                      <a:srgbClr val="FFCC00"/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286" name="Hexagon 285"/>
                    <p:cNvSpPr/>
                    <p:nvPr/>
                  </p:nvSpPr>
                  <p:spPr>
                    <a:xfrm>
                      <a:off x="6051704" y="3555421"/>
                      <a:ext cx="501341" cy="440492"/>
                    </a:xfrm>
                    <a:prstGeom prst="hexagon">
                      <a:avLst/>
                    </a:prstGeom>
                    <a:solidFill>
                      <a:schemeClr val="bg1">
                        <a:lumMod val="95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287" name="Hexagon 286"/>
                    <p:cNvSpPr/>
                    <p:nvPr/>
                  </p:nvSpPr>
                  <p:spPr>
                    <a:xfrm>
                      <a:off x="5227395" y="3091749"/>
                      <a:ext cx="501341" cy="440492"/>
                    </a:xfrm>
                    <a:prstGeom prst="hexagon">
                      <a:avLst/>
                    </a:prstGeom>
                    <a:solidFill>
                      <a:srgbClr val="FFCC00"/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288" name="Hexagon 287"/>
                    <p:cNvSpPr/>
                    <p:nvPr/>
                  </p:nvSpPr>
                  <p:spPr>
                    <a:xfrm>
                      <a:off x="5640145" y="2860531"/>
                      <a:ext cx="501341" cy="440492"/>
                    </a:xfrm>
                    <a:prstGeom prst="hexagon">
                      <a:avLst/>
                    </a:prstGeom>
                    <a:solidFill>
                      <a:srgbClr val="FFCC00"/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289" name="Hexagon 288"/>
                    <p:cNvSpPr/>
                    <p:nvPr/>
                  </p:nvSpPr>
                  <p:spPr>
                    <a:xfrm>
                      <a:off x="5229776" y="3557802"/>
                      <a:ext cx="501341" cy="440492"/>
                    </a:xfrm>
                    <a:prstGeom prst="hexagon">
                      <a:avLst/>
                    </a:prstGeom>
                    <a:solidFill>
                      <a:srgbClr val="FFCC00"/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</p:grpSp>
            </p:grpSp>
            <p:grpSp>
              <p:nvGrpSpPr>
                <p:cNvPr id="332" name="Group 331"/>
                <p:cNvGrpSpPr/>
                <p:nvPr/>
              </p:nvGrpSpPr>
              <p:grpSpPr>
                <a:xfrm>
                  <a:off x="1319986" y="3210623"/>
                  <a:ext cx="3796813" cy="3682849"/>
                  <a:chOff x="4198762" y="1589219"/>
                  <a:chExt cx="3796813" cy="3682849"/>
                </a:xfrm>
              </p:grpSpPr>
              <p:grpSp>
                <p:nvGrpSpPr>
                  <p:cNvPr id="333" name="Group 332"/>
                  <p:cNvGrpSpPr/>
                  <p:nvPr/>
                </p:nvGrpSpPr>
                <p:grpSpPr>
                  <a:xfrm>
                    <a:off x="5433175" y="2745700"/>
                    <a:ext cx="1325650" cy="1366600"/>
                    <a:chOff x="5227395" y="2860531"/>
                    <a:chExt cx="1325650" cy="1366600"/>
                  </a:xfrm>
                </p:grpSpPr>
                <p:sp>
                  <p:nvSpPr>
                    <p:cNvPr id="382" name="Hexagon 381"/>
                    <p:cNvSpPr/>
                    <p:nvPr/>
                  </p:nvSpPr>
                  <p:spPr>
                    <a:xfrm>
                      <a:off x="6050514" y="3093718"/>
                      <a:ext cx="501341" cy="440492"/>
                    </a:xfrm>
                    <a:prstGeom prst="hexagon">
                      <a:avLst/>
                    </a:prstGeom>
                    <a:solidFill>
                      <a:srgbClr val="FFCC00"/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83" name="Hexagon 382"/>
                    <p:cNvSpPr/>
                    <p:nvPr/>
                  </p:nvSpPr>
                  <p:spPr>
                    <a:xfrm>
                      <a:off x="5641335" y="3786639"/>
                      <a:ext cx="501341" cy="440492"/>
                    </a:xfrm>
                    <a:prstGeom prst="hexagon">
                      <a:avLst/>
                    </a:prstGeom>
                    <a:solidFill>
                      <a:srgbClr val="FFCC00"/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84" name="Hexagon 383"/>
                    <p:cNvSpPr/>
                    <p:nvPr/>
                  </p:nvSpPr>
                  <p:spPr>
                    <a:xfrm>
                      <a:off x="5638954" y="3323379"/>
                      <a:ext cx="501341" cy="440492"/>
                    </a:xfrm>
                    <a:prstGeom prst="hexagon">
                      <a:avLst/>
                    </a:prstGeom>
                    <a:solidFill>
                      <a:srgbClr val="FFCC00"/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85" name="Hexagon 384"/>
                    <p:cNvSpPr/>
                    <p:nvPr/>
                  </p:nvSpPr>
                  <p:spPr>
                    <a:xfrm>
                      <a:off x="6051704" y="3555421"/>
                      <a:ext cx="501341" cy="440492"/>
                    </a:xfrm>
                    <a:prstGeom prst="hexagon">
                      <a:avLst/>
                    </a:prstGeom>
                    <a:solidFill>
                      <a:srgbClr val="FFCC00"/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86" name="Hexagon 385"/>
                    <p:cNvSpPr/>
                    <p:nvPr/>
                  </p:nvSpPr>
                  <p:spPr>
                    <a:xfrm>
                      <a:off x="5227395" y="3091749"/>
                      <a:ext cx="501341" cy="440492"/>
                    </a:xfrm>
                    <a:prstGeom prst="hexagon">
                      <a:avLst/>
                    </a:prstGeom>
                    <a:solidFill>
                      <a:srgbClr val="FFCC00"/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87" name="Hexagon 386"/>
                    <p:cNvSpPr/>
                    <p:nvPr/>
                  </p:nvSpPr>
                  <p:spPr>
                    <a:xfrm>
                      <a:off x="5640145" y="2860531"/>
                      <a:ext cx="501341" cy="440492"/>
                    </a:xfrm>
                    <a:prstGeom prst="hexagon">
                      <a:avLst/>
                    </a:prstGeom>
                    <a:solidFill>
                      <a:srgbClr val="FFCC00"/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88" name="Hexagon 387"/>
                    <p:cNvSpPr/>
                    <p:nvPr/>
                  </p:nvSpPr>
                  <p:spPr>
                    <a:xfrm>
                      <a:off x="5229776" y="3557802"/>
                      <a:ext cx="501341" cy="440492"/>
                    </a:xfrm>
                    <a:prstGeom prst="hexagon">
                      <a:avLst/>
                    </a:prstGeom>
                    <a:solidFill>
                      <a:srgbClr val="FFCC00"/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</p:grpSp>
              <p:grpSp>
                <p:nvGrpSpPr>
                  <p:cNvPr id="334" name="Group 333"/>
                  <p:cNvGrpSpPr/>
                  <p:nvPr/>
                </p:nvGrpSpPr>
                <p:grpSpPr>
                  <a:xfrm>
                    <a:off x="6255286" y="1820437"/>
                    <a:ext cx="1325650" cy="1366600"/>
                    <a:chOff x="5227395" y="2860531"/>
                    <a:chExt cx="1325650" cy="1366600"/>
                  </a:xfrm>
                </p:grpSpPr>
                <p:sp>
                  <p:nvSpPr>
                    <p:cNvPr id="375" name="Hexagon 374"/>
                    <p:cNvSpPr/>
                    <p:nvPr/>
                  </p:nvSpPr>
                  <p:spPr>
                    <a:xfrm>
                      <a:off x="6050514" y="3093718"/>
                      <a:ext cx="501341" cy="440492"/>
                    </a:xfrm>
                    <a:prstGeom prst="hexagon">
                      <a:avLst/>
                    </a:prstGeom>
                    <a:solidFill>
                      <a:schemeClr val="bg1">
                        <a:lumMod val="95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76" name="Hexagon 375"/>
                    <p:cNvSpPr/>
                    <p:nvPr/>
                  </p:nvSpPr>
                  <p:spPr>
                    <a:xfrm>
                      <a:off x="5641335" y="3786639"/>
                      <a:ext cx="501341" cy="440492"/>
                    </a:xfrm>
                    <a:prstGeom prst="hexagon">
                      <a:avLst/>
                    </a:prstGeom>
                    <a:solidFill>
                      <a:srgbClr val="FFCC00"/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77" name="Hexagon 376"/>
                    <p:cNvSpPr/>
                    <p:nvPr/>
                  </p:nvSpPr>
                  <p:spPr>
                    <a:xfrm>
                      <a:off x="5638954" y="3323379"/>
                      <a:ext cx="501341" cy="440492"/>
                    </a:xfrm>
                    <a:prstGeom prst="hexagon">
                      <a:avLst/>
                    </a:prstGeom>
                    <a:solidFill>
                      <a:srgbClr val="FFCC00"/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78" name="Hexagon 377"/>
                    <p:cNvSpPr/>
                    <p:nvPr/>
                  </p:nvSpPr>
                  <p:spPr>
                    <a:xfrm>
                      <a:off x="6051704" y="3555421"/>
                      <a:ext cx="501341" cy="440492"/>
                    </a:xfrm>
                    <a:prstGeom prst="hexagon">
                      <a:avLst/>
                    </a:prstGeom>
                    <a:solidFill>
                      <a:schemeClr val="bg1">
                        <a:lumMod val="95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79" name="Hexagon 378"/>
                    <p:cNvSpPr/>
                    <p:nvPr/>
                  </p:nvSpPr>
                  <p:spPr>
                    <a:xfrm>
                      <a:off x="5227395" y="3091749"/>
                      <a:ext cx="501341" cy="440492"/>
                    </a:xfrm>
                    <a:prstGeom prst="hexagon">
                      <a:avLst/>
                    </a:prstGeom>
                    <a:solidFill>
                      <a:srgbClr val="FFCC00"/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80" name="Hexagon 379"/>
                    <p:cNvSpPr/>
                    <p:nvPr/>
                  </p:nvSpPr>
                  <p:spPr>
                    <a:xfrm>
                      <a:off x="5640145" y="2860531"/>
                      <a:ext cx="501341" cy="440492"/>
                    </a:xfrm>
                    <a:prstGeom prst="hexagon">
                      <a:avLst/>
                    </a:prstGeom>
                    <a:solidFill>
                      <a:srgbClr val="FFCC00"/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81" name="Hexagon 380"/>
                    <p:cNvSpPr/>
                    <p:nvPr/>
                  </p:nvSpPr>
                  <p:spPr>
                    <a:xfrm>
                      <a:off x="5229776" y="3557802"/>
                      <a:ext cx="501341" cy="440492"/>
                    </a:xfrm>
                    <a:prstGeom prst="hexagon">
                      <a:avLst/>
                    </a:prstGeom>
                    <a:solidFill>
                      <a:srgbClr val="FFCC00"/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</p:grpSp>
              <p:grpSp>
                <p:nvGrpSpPr>
                  <p:cNvPr id="335" name="Group 334"/>
                  <p:cNvGrpSpPr/>
                  <p:nvPr/>
                </p:nvGrpSpPr>
                <p:grpSpPr>
                  <a:xfrm>
                    <a:off x="5019632" y="1589219"/>
                    <a:ext cx="1325650" cy="1366600"/>
                    <a:chOff x="5227395" y="2860531"/>
                    <a:chExt cx="1325650" cy="1366600"/>
                  </a:xfrm>
                </p:grpSpPr>
                <p:sp>
                  <p:nvSpPr>
                    <p:cNvPr id="368" name="Hexagon 367"/>
                    <p:cNvSpPr/>
                    <p:nvPr/>
                  </p:nvSpPr>
                  <p:spPr>
                    <a:xfrm>
                      <a:off x="6050514" y="3093718"/>
                      <a:ext cx="501341" cy="440492"/>
                    </a:xfrm>
                    <a:prstGeom prst="hexagon">
                      <a:avLst/>
                    </a:prstGeom>
                    <a:solidFill>
                      <a:srgbClr val="FFCC00"/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69" name="Hexagon 368"/>
                    <p:cNvSpPr/>
                    <p:nvPr/>
                  </p:nvSpPr>
                  <p:spPr>
                    <a:xfrm>
                      <a:off x="5641335" y="3786639"/>
                      <a:ext cx="501341" cy="440492"/>
                    </a:xfrm>
                    <a:prstGeom prst="hexagon">
                      <a:avLst/>
                    </a:prstGeom>
                    <a:solidFill>
                      <a:srgbClr val="FFCC00"/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70" name="Hexagon 369"/>
                    <p:cNvSpPr/>
                    <p:nvPr/>
                  </p:nvSpPr>
                  <p:spPr>
                    <a:xfrm>
                      <a:off x="5638954" y="3323379"/>
                      <a:ext cx="501341" cy="440492"/>
                    </a:xfrm>
                    <a:prstGeom prst="hexagon">
                      <a:avLst/>
                    </a:prstGeom>
                    <a:solidFill>
                      <a:srgbClr val="FFCC00"/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71" name="Hexagon 370"/>
                    <p:cNvSpPr/>
                    <p:nvPr/>
                  </p:nvSpPr>
                  <p:spPr>
                    <a:xfrm>
                      <a:off x="6051704" y="3555421"/>
                      <a:ext cx="501341" cy="440492"/>
                    </a:xfrm>
                    <a:prstGeom prst="hexagon">
                      <a:avLst/>
                    </a:prstGeom>
                    <a:solidFill>
                      <a:srgbClr val="FFCC00"/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72" name="Hexagon 371"/>
                    <p:cNvSpPr/>
                    <p:nvPr/>
                  </p:nvSpPr>
                  <p:spPr>
                    <a:xfrm>
                      <a:off x="5227395" y="3091749"/>
                      <a:ext cx="501341" cy="440492"/>
                    </a:xfrm>
                    <a:prstGeom prst="hexagon">
                      <a:avLst/>
                    </a:prstGeom>
                    <a:solidFill>
                      <a:srgbClr val="FFCC00"/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73" name="Hexagon 372"/>
                    <p:cNvSpPr/>
                    <p:nvPr/>
                  </p:nvSpPr>
                  <p:spPr>
                    <a:xfrm>
                      <a:off x="5640145" y="2860531"/>
                      <a:ext cx="501341" cy="440492"/>
                    </a:xfrm>
                    <a:prstGeom prst="hexagon">
                      <a:avLst/>
                    </a:prstGeom>
                    <a:solidFill>
                      <a:srgbClr val="FFCC00"/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74" name="Hexagon 373"/>
                    <p:cNvSpPr/>
                    <p:nvPr/>
                  </p:nvSpPr>
                  <p:spPr>
                    <a:xfrm>
                      <a:off x="5229776" y="3557802"/>
                      <a:ext cx="501341" cy="440492"/>
                    </a:xfrm>
                    <a:prstGeom prst="hexagon">
                      <a:avLst/>
                    </a:prstGeom>
                    <a:solidFill>
                      <a:srgbClr val="FFCC00"/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</p:grpSp>
              <p:grpSp>
                <p:nvGrpSpPr>
                  <p:cNvPr id="336" name="Group 335"/>
                  <p:cNvGrpSpPr/>
                  <p:nvPr/>
                </p:nvGrpSpPr>
                <p:grpSpPr>
                  <a:xfrm>
                    <a:off x="4611787" y="3673755"/>
                    <a:ext cx="1325650" cy="1366600"/>
                    <a:chOff x="5227395" y="2860531"/>
                    <a:chExt cx="1325650" cy="1366600"/>
                  </a:xfrm>
                </p:grpSpPr>
                <p:sp>
                  <p:nvSpPr>
                    <p:cNvPr id="361" name="Hexagon 360"/>
                    <p:cNvSpPr/>
                    <p:nvPr/>
                  </p:nvSpPr>
                  <p:spPr>
                    <a:xfrm>
                      <a:off x="6050514" y="3093718"/>
                      <a:ext cx="501341" cy="440492"/>
                    </a:xfrm>
                    <a:prstGeom prst="hexagon">
                      <a:avLst/>
                    </a:prstGeom>
                    <a:solidFill>
                      <a:srgbClr val="FFCC00"/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62" name="Hexagon 361"/>
                    <p:cNvSpPr/>
                    <p:nvPr/>
                  </p:nvSpPr>
                  <p:spPr>
                    <a:xfrm>
                      <a:off x="5641335" y="3786639"/>
                      <a:ext cx="501341" cy="440492"/>
                    </a:xfrm>
                    <a:prstGeom prst="hexagon">
                      <a:avLst/>
                    </a:prstGeom>
                    <a:solidFill>
                      <a:srgbClr val="FFCC00"/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63" name="Hexagon 362"/>
                    <p:cNvSpPr/>
                    <p:nvPr/>
                  </p:nvSpPr>
                  <p:spPr>
                    <a:xfrm>
                      <a:off x="5638954" y="3323379"/>
                      <a:ext cx="501341" cy="440492"/>
                    </a:xfrm>
                    <a:prstGeom prst="hexagon">
                      <a:avLst/>
                    </a:prstGeom>
                    <a:solidFill>
                      <a:srgbClr val="FFCC00"/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64" name="Hexagon 363"/>
                    <p:cNvSpPr/>
                    <p:nvPr/>
                  </p:nvSpPr>
                  <p:spPr>
                    <a:xfrm>
                      <a:off x="6051704" y="3555421"/>
                      <a:ext cx="501341" cy="440492"/>
                    </a:xfrm>
                    <a:prstGeom prst="hexagon">
                      <a:avLst/>
                    </a:prstGeom>
                    <a:solidFill>
                      <a:srgbClr val="FFCC00"/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65" name="Hexagon 364"/>
                    <p:cNvSpPr/>
                    <p:nvPr/>
                  </p:nvSpPr>
                  <p:spPr>
                    <a:xfrm>
                      <a:off x="5227395" y="3091749"/>
                      <a:ext cx="501341" cy="440492"/>
                    </a:xfrm>
                    <a:prstGeom prst="hexagon">
                      <a:avLst/>
                    </a:prstGeom>
                    <a:solidFill>
                      <a:srgbClr val="FFCC00"/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66" name="Hexagon 365"/>
                    <p:cNvSpPr/>
                    <p:nvPr/>
                  </p:nvSpPr>
                  <p:spPr>
                    <a:xfrm>
                      <a:off x="5640145" y="2860531"/>
                      <a:ext cx="501341" cy="440492"/>
                    </a:xfrm>
                    <a:prstGeom prst="hexagon">
                      <a:avLst/>
                    </a:prstGeom>
                    <a:solidFill>
                      <a:srgbClr val="FFCC00"/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67" name="Hexagon 366"/>
                    <p:cNvSpPr/>
                    <p:nvPr/>
                  </p:nvSpPr>
                  <p:spPr>
                    <a:xfrm>
                      <a:off x="5229776" y="3557802"/>
                      <a:ext cx="501341" cy="440492"/>
                    </a:xfrm>
                    <a:prstGeom prst="hexagon">
                      <a:avLst/>
                    </a:prstGeom>
                    <a:solidFill>
                      <a:srgbClr val="FFCC00"/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</p:grpSp>
              <p:grpSp>
                <p:nvGrpSpPr>
                  <p:cNvPr id="337" name="Group 336"/>
                  <p:cNvGrpSpPr/>
                  <p:nvPr/>
                </p:nvGrpSpPr>
                <p:grpSpPr>
                  <a:xfrm>
                    <a:off x="5849481" y="3905468"/>
                    <a:ext cx="1325650" cy="1366600"/>
                    <a:chOff x="5227395" y="2860531"/>
                    <a:chExt cx="1325650" cy="1366600"/>
                  </a:xfrm>
                </p:grpSpPr>
                <p:sp>
                  <p:nvSpPr>
                    <p:cNvPr id="354" name="Hexagon 353"/>
                    <p:cNvSpPr/>
                    <p:nvPr/>
                  </p:nvSpPr>
                  <p:spPr>
                    <a:xfrm>
                      <a:off x="6050514" y="3093718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55" name="Hexagon 354"/>
                    <p:cNvSpPr/>
                    <p:nvPr/>
                  </p:nvSpPr>
                  <p:spPr>
                    <a:xfrm>
                      <a:off x="5641335" y="378663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56" name="Hexagon 355"/>
                    <p:cNvSpPr/>
                    <p:nvPr/>
                  </p:nvSpPr>
                  <p:spPr>
                    <a:xfrm>
                      <a:off x="5638954" y="3323379"/>
                      <a:ext cx="501341" cy="440492"/>
                    </a:xfrm>
                    <a:prstGeom prst="hexagon">
                      <a:avLst/>
                    </a:prstGeom>
                    <a:solidFill>
                      <a:srgbClr val="FFCC00"/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57" name="Hexagon 356"/>
                    <p:cNvSpPr/>
                    <p:nvPr/>
                  </p:nvSpPr>
                  <p:spPr>
                    <a:xfrm>
                      <a:off x="6051704" y="3555421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58" name="Hexagon 357"/>
                    <p:cNvSpPr/>
                    <p:nvPr/>
                  </p:nvSpPr>
                  <p:spPr>
                    <a:xfrm>
                      <a:off x="5227395" y="3091749"/>
                      <a:ext cx="501341" cy="440492"/>
                    </a:xfrm>
                    <a:prstGeom prst="hexagon">
                      <a:avLst/>
                    </a:prstGeom>
                    <a:solidFill>
                      <a:srgbClr val="FFCC00"/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59" name="Hexagon 358"/>
                    <p:cNvSpPr/>
                    <p:nvPr/>
                  </p:nvSpPr>
                  <p:spPr>
                    <a:xfrm>
                      <a:off x="5640145" y="2860531"/>
                      <a:ext cx="501341" cy="440492"/>
                    </a:xfrm>
                    <a:prstGeom prst="hexagon">
                      <a:avLst/>
                    </a:prstGeom>
                    <a:solidFill>
                      <a:srgbClr val="FFCC00"/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60" name="Hexagon 359"/>
                    <p:cNvSpPr/>
                    <p:nvPr/>
                  </p:nvSpPr>
                  <p:spPr>
                    <a:xfrm>
                      <a:off x="5229776" y="3557802"/>
                      <a:ext cx="501341" cy="440492"/>
                    </a:xfrm>
                    <a:prstGeom prst="hexagon">
                      <a:avLst/>
                    </a:prstGeom>
                    <a:solidFill>
                      <a:srgbClr val="FFCC00"/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</p:grpSp>
              <p:grpSp>
                <p:nvGrpSpPr>
                  <p:cNvPr id="338" name="Group 337"/>
                  <p:cNvGrpSpPr/>
                  <p:nvPr/>
                </p:nvGrpSpPr>
                <p:grpSpPr>
                  <a:xfrm>
                    <a:off x="4198762" y="2514747"/>
                    <a:ext cx="1325650" cy="1366600"/>
                    <a:chOff x="5227395" y="2860531"/>
                    <a:chExt cx="1325650" cy="1366600"/>
                  </a:xfrm>
                </p:grpSpPr>
                <p:sp>
                  <p:nvSpPr>
                    <p:cNvPr id="347" name="Hexagon 346"/>
                    <p:cNvSpPr/>
                    <p:nvPr/>
                  </p:nvSpPr>
                  <p:spPr>
                    <a:xfrm>
                      <a:off x="6050514" y="3093718"/>
                      <a:ext cx="501341" cy="440492"/>
                    </a:xfrm>
                    <a:prstGeom prst="hexagon">
                      <a:avLst/>
                    </a:prstGeom>
                    <a:solidFill>
                      <a:srgbClr val="FFCC00"/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48" name="Hexagon 347"/>
                    <p:cNvSpPr/>
                    <p:nvPr/>
                  </p:nvSpPr>
                  <p:spPr>
                    <a:xfrm>
                      <a:off x="5641335" y="3786639"/>
                      <a:ext cx="501341" cy="440492"/>
                    </a:xfrm>
                    <a:prstGeom prst="hexagon">
                      <a:avLst/>
                    </a:prstGeom>
                    <a:solidFill>
                      <a:srgbClr val="FFCC00"/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49" name="Hexagon 348"/>
                    <p:cNvSpPr/>
                    <p:nvPr/>
                  </p:nvSpPr>
                  <p:spPr>
                    <a:xfrm>
                      <a:off x="5638954" y="3323379"/>
                      <a:ext cx="501341" cy="440492"/>
                    </a:xfrm>
                    <a:prstGeom prst="hexagon">
                      <a:avLst/>
                    </a:prstGeom>
                    <a:solidFill>
                      <a:srgbClr val="FFCC00"/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50" name="Hexagon 349"/>
                    <p:cNvSpPr/>
                    <p:nvPr/>
                  </p:nvSpPr>
                  <p:spPr>
                    <a:xfrm>
                      <a:off x="6051704" y="3555421"/>
                      <a:ext cx="501341" cy="440492"/>
                    </a:xfrm>
                    <a:prstGeom prst="hexagon">
                      <a:avLst/>
                    </a:prstGeom>
                    <a:solidFill>
                      <a:srgbClr val="FFCC00"/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51" name="Hexagon 350"/>
                    <p:cNvSpPr/>
                    <p:nvPr/>
                  </p:nvSpPr>
                  <p:spPr>
                    <a:xfrm>
                      <a:off x="5227395" y="3091749"/>
                      <a:ext cx="501341" cy="440492"/>
                    </a:xfrm>
                    <a:prstGeom prst="hexagon">
                      <a:avLst/>
                    </a:prstGeom>
                    <a:solidFill>
                      <a:srgbClr val="FFCC00"/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52" name="Hexagon 351"/>
                    <p:cNvSpPr/>
                    <p:nvPr/>
                  </p:nvSpPr>
                  <p:spPr>
                    <a:xfrm>
                      <a:off x="5640145" y="2860531"/>
                      <a:ext cx="501341" cy="440492"/>
                    </a:xfrm>
                    <a:prstGeom prst="hexagon">
                      <a:avLst/>
                    </a:prstGeom>
                    <a:solidFill>
                      <a:srgbClr val="FFCC00"/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53" name="Hexagon 352"/>
                    <p:cNvSpPr/>
                    <p:nvPr/>
                  </p:nvSpPr>
                  <p:spPr>
                    <a:xfrm>
                      <a:off x="5229776" y="3557802"/>
                      <a:ext cx="501341" cy="440492"/>
                    </a:xfrm>
                    <a:prstGeom prst="hexagon">
                      <a:avLst/>
                    </a:prstGeom>
                    <a:solidFill>
                      <a:srgbClr val="FFCC00"/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</p:grpSp>
              <p:grpSp>
                <p:nvGrpSpPr>
                  <p:cNvPr id="339" name="Group 338"/>
                  <p:cNvGrpSpPr/>
                  <p:nvPr/>
                </p:nvGrpSpPr>
                <p:grpSpPr>
                  <a:xfrm>
                    <a:off x="6669925" y="2978273"/>
                    <a:ext cx="1325650" cy="1366600"/>
                    <a:chOff x="5227395" y="2860531"/>
                    <a:chExt cx="1325650" cy="1366600"/>
                  </a:xfrm>
                </p:grpSpPr>
                <p:sp>
                  <p:nvSpPr>
                    <p:cNvPr id="340" name="Hexagon 339"/>
                    <p:cNvSpPr/>
                    <p:nvPr/>
                  </p:nvSpPr>
                  <p:spPr>
                    <a:xfrm>
                      <a:off x="6050514" y="3093718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41" name="Hexagon 340"/>
                    <p:cNvSpPr/>
                    <p:nvPr/>
                  </p:nvSpPr>
                  <p:spPr>
                    <a:xfrm>
                      <a:off x="5641335" y="378663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42" name="Hexagon 341"/>
                    <p:cNvSpPr/>
                    <p:nvPr/>
                  </p:nvSpPr>
                  <p:spPr>
                    <a:xfrm>
                      <a:off x="5638954" y="3323379"/>
                      <a:ext cx="501341" cy="440492"/>
                    </a:xfrm>
                    <a:prstGeom prst="hexagon">
                      <a:avLst/>
                    </a:prstGeom>
                    <a:solidFill>
                      <a:srgbClr val="FFCC00"/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43" name="Hexagon 342"/>
                    <p:cNvSpPr/>
                    <p:nvPr/>
                  </p:nvSpPr>
                  <p:spPr>
                    <a:xfrm>
                      <a:off x="6051704" y="3555421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44" name="Hexagon 343"/>
                    <p:cNvSpPr/>
                    <p:nvPr/>
                  </p:nvSpPr>
                  <p:spPr>
                    <a:xfrm>
                      <a:off x="5227395" y="3091749"/>
                      <a:ext cx="501341" cy="440492"/>
                    </a:xfrm>
                    <a:prstGeom prst="hexagon">
                      <a:avLst/>
                    </a:prstGeom>
                    <a:solidFill>
                      <a:srgbClr val="FFCC00"/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45" name="Hexagon 344"/>
                    <p:cNvSpPr/>
                    <p:nvPr/>
                  </p:nvSpPr>
                  <p:spPr>
                    <a:xfrm>
                      <a:off x="5640145" y="2860531"/>
                      <a:ext cx="501341" cy="440492"/>
                    </a:xfrm>
                    <a:prstGeom prst="hexagon">
                      <a:avLst/>
                    </a:prstGeom>
                    <a:solidFill>
                      <a:srgbClr val="FFCC00"/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46" name="Hexagon 345"/>
                    <p:cNvSpPr/>
                    <p:nvPr/>
                  </p:nvSpPr>
                  <p:spPr>
                    <a:xfrm>
                      <a:off x="5229776" y="3557802"/>
                      <a:ext cx="501341" cy="440492"/>
                    </a:xfrm>
                    <a:prstGeom prst="hexagon">
                      <a:avLst/>
                    </a:prstGeom>
                    <a:solidFill>
                      <a:srgbClr val="FFCC00"/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</p:grpSp>
            </p:grpSp>
            <p:grpSp>
              <p:nvGrpSpPr>
                <p:cNvPr id="390" name="Group 389"/>
                <p:cNvGrpSpPr/>
                <p:nvPr/>
              </p:nvGrpSpPr>
              <p:grpSpPr>
                <a:xfrm>
                  <a:off x="5430425" y="-34853"/>
                  <a:ext cx="1323269" cy="903752"/>
                  <a:chOff x="5229776" y="3323379"/>
                  <a:chExt cx="1323269" cy="903752"/>
                </a:xfrm>
              </p:grpSpPr>
              <p:sp>
                <p:nvSpPr>
                  <p:cNvPr id="440" name="Hexagon 439"/>
                  <p:cNvSpPr/>
                  <p:nvPr/>
                </p:nvSpPr>
                <p:spPr>
                  <a:xfrm>
                    <a:off x="5641335" y="3786639"/>
                    <a:ext cx="501341" cy="440492"/>
                  </a:xfrm>
                  <a:prstGeom prst="hexagon">
                    <a:avLst/>
                  </a:prstGeom>
                  <a:solidFill>
                    <a:srgbClr val="FFCC00"/>
                  </a:solidFill>
                  <a:ln w="12700">
                    <a:solidFill>
                      <a:schemeClr val="accent2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441" name="Hexagon 440"/>
                  <p:cNvSpPr/>
                  <p:nvPr/>
                </p:nvSpPr>
                <p:spPr>
                  <a:xfrm>
                    <a:off x="5638954" y="3323379"/>
                    <a:ext cx="501341" cy="440492"/>
                  </a:xfrm>
                  <a:prstGeom prst="hexagon">
                    <a:avLst/>
                  </a:prstGeom>
                  <a:solidFill>
                    <a:schemeClr val="accent4">
                      <a:lumMod val="40000"/>
                      <a:lumOff val="60000"/>
                    </a:schemeClr>
                  </a:solidFill>
                  <a:ln w="12700">
                    <a:solidFill>
                      <a:schemeClr val="accent2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442" name="Hexagon 441"/>
                  <p:cNvSpPr/>
                  <p:nvPr/>
                </p:nvSpPr>
                <p:spPr>
                  <a:xfrm>
                    <a:off x="6051704" y="3555421"/>
                    <a:ext cx="501341" cy="440492"/>
                  </a:xfrm>
                  <a:prstGeom prst="hexagon">
                    <a:avLst/>
                  </a:prstGeom>
                  <a:solidFill>
                    <a:srgbClr val="FFCC00"/>
                  </a:solidFill>
                  <a:ln w="12700">
                    <a:solidFill>
                      <a:schemeClr val="accent2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445" name="Hexagon 444"/>
                  <p:cNvSpPr/>
                  <p:nvPr/>
                </p:nvSpPr>
                <p:spPr>
                  <a:xfrm>
                    <a:off x="5229776" y="3557802"/>
                    <a:ext cx="501341" cy="440492"/>
                  </a:xfrm>
                  <a:prstGeom prst="hexagon">
                    <a:avLst/>
                  </a:prstGeom>
                  <a:solidFill>
                    <a:srgbClr val="FFCC00"/>
                  </a:solidFill>
                  <a:ln w="12700">
                    <a:solidFill>
                      <a:schemeClr val="accent2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</p:grpSp>
            <p:grpSp>
              <p:nvGrpSpPr>
                <p:cNvPr id="393" name="Group 392"/>
                <p:cNvGrpSpPr/>
                <p:nvPr/>
              </p:nvGrpSpPr>
              <p:grpSpPr>
                <a:xfrm>
                  <a:off x="4606656" y="430354"/>
                  <a:ext cx="1325650" cy="1366600"/>
                  <a:chOff x="5227395" y="2860531"/>
                  <a:chExt cx="1325650" cy="1366600"/>
                </a:xfrm>
              </p:grpSpPr>
              <p:sp>
                <p:nvSpPr>
                  <p:cNvPr id="418" name="Hexagon 417"/>
                  <p:cNvSpPr/>
                  <p:nvPr/>
                </p:nvSpPr>
                <p:spPr>
                  <a:xfrm>
                    <a:off x="6050514" y="3093718"/>
                    <a:ext cx="501341" cy="440492"/>
                  </a:xfrm>
                  <a:prstGeom prst="hexagon">
                    <a:avLst/>
                  </a:prstGeom>
                  <a:solidFill>
                    <a:srgbClr val="FFCC00"/>
                  </a:solidFill>
                  <a:ln w="12700">
                    <a:solidFill>
                      <a:schemeClr val="accent2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419" name="Hexagon 418"/>
                  <p:cNvSpPr/>
                  <p:nvPr/>
                </p:nvSpPr>
                <p:spPr>
                  <a:xfrm>
                    <a:off x="5641335" y="3786639"/>
                    <a:ext cx="501341" cy="440492"/>
                  </a:xfrm>
                  <a:prstGeom prst="hexagon">
                    <a:avLst/>
                  </a:prstGeom>
                  <a:solidFill>
                    <a:srgbClr val="FFCC00"/>
                  </a:solidFill>
                  <a:ln w="12700">
                    <a:solidFill>
                      <a:schemeClr val="accent2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420" name="Hexagon 419"/>
                  <p:cNvSpPr/>
                  <p:nvPr/>
                </p:nvSpPr>
                <p:spPr>
                  <a:xfrm>
                    <a:off x="5638954" y="3323379"/>
                    <a:ext cx="501341" cy="440492"/>
                  </a:xfrm>
                  <a:prstGeom prst="hexagon">
                    <a:avLst/>
                  </a:prstGeom>
                  <a:solidFill>
                    <a:srgbClr val="FFCC00"/>
                  </a:solidFill>
                  <a:ln w="12700">
                    <a:solidFill>
                      <a:schemeClr val="accent2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421" name="Hexagon 420"/>
                  <p:cNvSpPr/>
                  <p:nvPr/>
                </p:nvSpPr>
                <p:spPr>
                  <a:xfrm>
                    <a:off x="6051704" y="3555421"/>
                    <a:ext cx="501341" cy="440492"/>
                  </a:xfrm>
                  <a:prstGeom prst="hexagon">
                    <a:avLst/>
                  </a:prstGeom>
                  <a:solidFill>
                    <a:srgbClr val="FFCC00"/>
                  </a:solidFill>
                  <a:ln w="12700">
                    <a:solidFill>
                      <a:schemeClr val="accent2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422" name="Hexagon 421"/>
                  <p:cNvSpPr/>
                  <p:nvPr/>
                </p:nvSpPr>
                <p:spPr>
                  <a:xfrm>
                    <a:off x="5227395" y="3091749"/>
                    <a:ext cx="501341" cy="440492"/>
                  </a:xfrm>
                  <a:prstGeom prst="hexagon">
                    <a:avLst/>
                  </a:prstGeom>
                  <a:solidFill>
                    <a:srgbClr val="FFCC00"/>
                  </a:solidFill>
                  <a:ln w="12700">
                    <a:solidFill>
                      <a:schemeClr val="accent2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423" name="Hexagon 422"/>
                  <p:cNvSpPr/>
                  <p:nvPr/>
                </p:nvSpPr>
                <p:spPr>
                  <a:xfrm>
                    <a:off x="5640145" y="2860531"/>
                    <a:ext cx="501341" cy="440492"/>
                  </a:xfrm>
                  <a:prstGeom prst="hexagon">
                    <a:avLst/>
                  </a:prstGeom>
                  <a:solidFill>
                    <a:srgbClr val="FFCC00"/>
                  </a:solidFill>
                  <a:ln w="12700">
                    <a:solidFill>
                      <a:schemeClr val="accent2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424" name="Hexagon 423"/>
                  <p:cNvSpPr/>
                  <p:nvPr/>
                </p:nvSpPr>
                <p:spPr>
                  <a:xfrm>
                    <a:off x="5229776" y="3557802"/>
                    <a:ext cx="501341" cy="440492"/>
                  </a:xfrm>
                  <a:prstGeom prst="hexagon">
                    <a:avLst/>
                  </a:prstGeom>
                  <a:solidFill>
                    <a:srgbClr val="FFCC00"/>
                  </a:solidFill>
                  <a:ln w="12700">
                    <a:solidFill>
                      <a:schemeClr val="accent2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</p:grpSp>
            <p:grpSp>
              <p:nvGrpSpPr>
                <p:cNvPr id="394" name="Group 393"/>
                <p:cNvGrpSpPr/>
                <p:nvPr/>
              </p:nvGrpSpPr>
              <p:grpSpPr>
                <a:xfrm>
                  <a:off x="5844350" y="662067"/>
                  <a:ext cx="1325650" cy="1366600"/>
                  <a:chOff x="5227395" y="2860531"/>
                  <a:chExt cx="1325650" cy="1366600"/>
                </a:xfrm>
              </p:grpSpPr>
              <p:sp>
                <p:nvSpPr>
                  <p:cNvPr id="411" name="Hexagon 410"/>
                  <p:cNvSpPr/>
                  <p:nvPr/>
                </p:nvSpPr>
                <p:spPr>
                  <a:xfrm>
                    <a:off x="6050514" y="3093718"/>
                    <a:ext cx="501341" cy="440492"/>
                  </a:xfrm>
                  <a:prstGeom prst="hexagon">
                    <a:avLst/>
                  </a:prstGeom>
                  <a:solidFill>
                    <a:srgbClr val="FFCC00"/>
                  </a:solidFill>
                  <a:ln w="12700">
                    <a:solidFill>
                      <a:schemeClr val="accent2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412" name="Hexagon 411"/>
                  <p:cNvSpPr/>
                  <p:nvPr/>
                </p:nvSpPr>
                <p:spPr>
                  <a:xfrm>
                    <a:off x="5641335" y="3786639"/>
                    <a:ext cx="501341" cy="440492"/>
                  </a:xfrm>
                  <a:prstGeom prst="hexagon">
                    <a:avLst/>
                  </a:prstGeom>
                  <a:solidFill>
                    <a:schemeClr val="bg1">
                      <a:lumMod val="95000"/>
                    </a:schemeClr>
                  </a:solidFill>
                  <a:ln w="12700">
                    <a:solidFill>
                      <a:schemeClr val="accent2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413" name="Hexagon 412"/>
                  <p:cNvSpPr/>
                  <p:nvPr/>
                </p:nvSpPr>
                <p:spPr>
                  <a:xfrm>
                    <a:off x="5638954" y="3323379"/>
                    <a:ext cx="501341" cy="440492"/>
                  </a:xfrm>
                  <a:prstGeom prst="hexagon">
                    <a:avLst/>
                  </a:prstGeom>
                  <a:solidFill>
                    <a:srgbClr val="FFCC00"/>
                  </a:solidFill>
                  <a:ln w="12700">
                    <a:solidFill>
                      <a:schemeClr val="accent2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414" name="Hexagon 413"/>
                  <p:cNvSpPr/>
                  <p:nvPr/>
                </p:nvSpPr>
                <p:spPr>
                  <a:xfrm>
                    <a:off x="6051704" y="3555421"/>
                    <a:ext cx="501341" cy="440492"/>
                  </a:xfrm>
                  <a:prstGeom prst="hexagon">
                    <a:avLst/>
                  </a:prstGeom>
                  <a:solidFill>
                    <a:srgbClr val="FFCC00"/>
                  </a:solidFill>
                  <a:ln w="12700">
                    <a:solidFill>
                      <a:schemeClr val="accent2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415" name="Hexagon 414"/>
                  <p:cNvSpPr/>
                  <p:nvPr/>
                </p:nvSpPr>
                <p:spPr>
                  <a:xfrm>
                    <a:off x="5227395" y="3091749"/>
                    <a:ext cx="501341" cy="440492"/>
                  </a:xfrm>
                  <a:prstGeom prst="hexagon">
                    <a:avLst/>
                  </a:prstGeom>
                  <a:solidFill>
                    <a:srgbClr val="FFCC00"/>
                  </a:solidFill>
                  <a:ln w="12700">
                    <a:solidFill>
                      <a:schemeClr val="accent2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416" name="Hexagon 415"/>
                  <p:cNvSpPr/>
                  <p:nvPr/>
                </p:nvSpPr>
                <p:spPr>
                  <a:xfrm>
                    <a:off x="5640145" y="2860531"/>
                    <a:ext cx="501341" cy="440492"/>
                  </a:xfrm>
                  <a:prstGeom prst="hexagon">
                    <a:avLst/>
                  </a:prstGeom>
                  <a:solidFill>
                    <a:srgbClr val="FFCC00"/>
                  </a:solidFill>
                  <a:ln w="12700">
                    <a:solidFill>
                      <a:schemeClr val="accent2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417" name="Hexagon 416"/>
                  <p:cNvSpPr/>
                  <p:nvPr/>
                </p:nvSpPr>
                <p:spPr>
                  <a:xfrm>
                    <a:off x="5229776" y="3557802"/>
                    <a:ext cx="501341" cy="440492"/>
                  </a:xfrm>
                  <a:prstGeom prst="hexagon">
                    <a:avLst/>
                  </a:prstGeom>
                  <a:solidFill>
                    <a:schemeClr val="bg1">
                      <a:lumMod val="95000"/>
                    </a:schemeClr>
                  </a:solidFill>
                  <a:ln w="12700">
                    <a:solidFill>
                      <a:schemeClr val="accent2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</p:grpSp>
            <p:grpSp>
              <p:nvGrpSpPr>
                <p:cNvPr id="395" name="Group 394"/>
                <p:cNvGrpSpPr/>
                <p:nvPr/>
              </p:nvGrpSpPr>
              <p:grpSpPr>
                <a:xfrm>
                  <a:off x="4196012" y="-33764"/>
                  <a:ext cx="1323269" cy="671710"/>
                  <a:chOff x="5229776" y="3555421"/>
                  <a:chExt cx="1323269" cy="671710"/>
                </a:xfrm>
              </p:grpSpPr>
              <p:sp>
                <p:nvSpPr>
                  <p:cNvPr id="405" name="Hexagon 404"/>
                  <p:cNvSpPr/>
                  <p:nvPr/>
                </p:nvSpPr>
                <p:spPr>
                  <a:xfrm>
                    <a:off x="5641335" y="3786639"/>
                    <a:ext cx="501341" cy="440492"/>
                  </a:xfrm>
                  <a:prstGeom prst="hexagon">
                    <a:avLst/>
                  </a:prstGeom>
                  <a:solidFill>
                    <a:srgbClr val="FFCC00"/>
                  </a:solidFill>
                  <a:ln w="12700">
                    <a:solidFill>
                      <a:schemeClr val="accent2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407" name="Hexagon 406"/>
                  <p:cNvSpPr/>
                  <p:nvPr/>
                </p:nvSpPr>
                <p:spPr>
                  <a:xfrm>
                    <a:off x="6051704" y="3555421"/>
                    <a:ext cx="501341" cy="440492"/>
                  </a:xfrm>
                  <a:prstGeom prst="hexagon">
                    <a:avLst/>
                  </a:prstGeom>
                  <a:solidFill>
                    <a:schemeClr val="accent4">
                      <a:lumMod val="40000"/>
                      <a:lumOff val="60000"/>
                    </a:schemeClr>
                  </a:solidFill>
                  <a:ln w="12700">
                    <a:solidFill>
                      <a:schemeClr val="accent2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410" name="Hexagon 409"/>
                  <p:cNvSpPr/>
                  <p:nvPr/>
                </p:nvSpPr>
                <p:spPr>
                  <a:xfrm>
                    <a:off x="5229776" y="3557802"/>
                    <a:ext cx="501341" cy="440492"/>
                  </a:xfrm>
                  <a:prstGeom prst="hexagon">
                    <a:avLst/>
                  </a:prstGeom>
                  <a:solidFill>
                    <a:schemeClr val="accent4">
                      <a:lumMod val="40000"/>
                      <a:lumOff val="60000"/>
                    </a:schemeClr>
                  </a:solidFill>
                  <a:ln w="12700">
                    <a:solidFill>
                      <a:schemeClr val="accent2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</p:grpSp>
            <p:grpSp>
              <p:nvGrpSpPr>
                <p:cNvPr id="396" name="Group 395"/>
                <p:cNvGrpSpPr/>
                <p:nvPr/>
              </p:nvGrpSpPr>
              <p:grpSpPr>
                <a:xfrm>
                  <a:off x="6664794" y="-33910"/>
                  <a:ext cx="1325650" cy="1135382"/>
                  <a:chOff x="5227395" y="3091749"/>
                  <a:chExt cx="1325650" cy="1135382"/>
                </a:xfrm>
              </p:grpSpPr>
              <p:sp>
                <p:nvSpPr>
                  <p:cNvPr id="397" name="Hexagon 396"/>
                  <p:cNvSpPr/>
                  <p:nvPr/>
                </p:nvSpPr>
                <p:spPr>
                  <a:xfrm>
                    <a:off x="6050514" y="3093718"/>
                    <a:ext cx="501341" cy="440492"/>
                  </a:xfrm>
                  <a:prstGeom prst="hexagon">
                    <a:avLst/>
                  </a:prstGeom>
                  <a:solidFill>
                    <a:schemeClr val="accent4">
                      <a:lumMod val="40000"/>
                      <a:lumOff val="60000"/>
                    </a:schemeClr>
                  </a:solidFill>
                  <a:ln w="12700">
                    <a:solidFill>
                      <a:schemeClr val="accent2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398" name="Hexagon 397"/>
                  <p:cNvSpPr/>
                  <p:nvPr/>
                </p:nvSpPr>
                <p:spPr>
                  <a:xfrm>
                    <a:off x="5641335" y="3786639"/>
                    <a:ext cx="501341" cy="440492"/>
                  </a:xfrm>
                  <a:prstGeom prst="hexagon">
                    <a:avLst/>
                  </a:prstGeom>
                  <a:solidFill>
                    <a:srgbClr val="FFCC00"/>
                  </a:solidFill>
                  <a:ln w="12700">
                    <a:solidFill>
                      <a:schemeClr val="accent2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399" name="Hexagon 398"/>
                  <p:cNvSpPr/>
                  <p:nvPr/>
                </p:nvSpPr>
                <p:spPr>
                  <a:xfrm>
                    <a:off x="5638954" y="3323379"/>
                    <a:ext cx="501341" cy="440492"/>
                  </a:xfrm>
                  <a:prstGeom prst="hexagon">
                    <a:avLst/>
                  </a:prstGeom>
                  <a:solidFill>
                    <a:srgbClr val="FFCC00"/>
                  </a:solidFill>
                  <a:ln w="12700">
                    <a:solidFill>
                      <a:schemeClr val="accent2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400" name="Hexagon 399"/>
                  <p:cNvSpPr/>
                  <p:nvPr/>
                </p:nvSpPr>
                <p:spPr>
                  <a:xfrm>
                    <a:off x="6051704" y="3555421"/>
                    <a:ext cx="501341" cy="440492"/>
                  </a:xfrm>
                  <a:prstGeom prst="hexagon">
                    <a:avLst/>
                  </a:prstGeom>
                  <a:solidFill>
                    <a:schemeClr val="accent4">
                      <a:lumMod val="40000"/>
                      <a:lumOff val="60000"/>
                    </a:schemeClr>
                  </a:solidFill>
                  <a:ln w="12700">
                    <a:solidFill>
                      <a:schemeClr val="accent2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401" name="Hexagon 400"/>
                  <p:cNvSpPr/>
                  <p:nvPr/>
                </p:nvSpPr>
                <p:spPr>
                  <a:xfrm>
                    <a:off x="5227395" y="3091749"/>
                    <a:ext cx="501341" cy="440492"/>
                  </a:xfrm>
                  <a:prstGeom prst="hexagon">
                    <a:avLst/>
                  </a:prstGeom>
                  <a:solidFill>
                    <a:schemeClr val="accent4">
                      <a:lumMod val="40000"/>
                      <a:lumOff val="60000"/>
                    </a:schemeClr>
                  </a:solidFill>
                  <a:ln w="12700">
                    <a:solidFill>
                      <a:schemeClr val="accent2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403" name="Hexagon 402"/>
                  <p:cNvSpPr/>
                  <p:nvPr/>
                </p:nvSpPr>
                <p:spPr>
                  <a:xfrm>
                    <a:off x="5229776" y="3557802"/>
                    <a:ext cx="501341" cy="440492"/>
                  </a:xfrm>
                  <a:prstGeom prst="hexagon">
                    <a:avLst/>
                  </a:prstGeom>
                  <a:solidFill>
                    <a:srgbClr val="FFCC00"/>
                  </a:solidFill>
                  <a:ln w="12700">
                    <a:solidFill>
                      <a:schemeClr val="accent2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</p:grpSp>
            <p:grpSp>
              <p:nvGrpSpPr>
                <p:cNvPr id="446" name="Group 445"/>
                <p:cNvGrpSpPr/>
                <p:nvPr/>
              </p:nvGrpSpPr>
              <p:grpSpPr>
                <a:xfrm>
                  <a:off x="7079595" y="-31996"/>
                  <a:ext cx="3796813" cy="3682849"/>
                  <a:chOff x="4198762" y="1589219"/>
                  <a:chExt cx="3796813" cy="3682849"/>
                </a:xfrm>
              </p:grpSpPr>
              <p:grpSp>
                <p:nvGrpSpPr>
                  <p:cNvPr id="447" name="Group 446"/>
                  <p:cNvGrpSpPr/>
                  <p:nvPr/>
                </p:nvGrpSpPr>
                <p:grpSpPr>
                  <a:xfrm>
                    <a:off x="5433175" y="2745700"/>
                    <a:ext cx="1325650" cy="1366600"/>
                    <a:chOff x="5227395" y="2860531"/>
                    <a:chExt cx="1325650" cy="1366600"/>
                  </a:xfrm>
                </p:grpSpPr>
                <p:sp>
                  <p:nvSpPr>
                    <p:cNvPr id="496" name="Hexagon 495"/>
                    <p:cNvSpPr/>
                    <p:nvPr/>
                  </p:nvSpPr>
                  <p:spPr>
                    <a:xfrm>
                      <a:off x="6050514" y="3093718"/>
                      <a:ext cx="501341" cy="440492"/>
                    </a:xfrm>
                    <a:prstGeom prst="hexagon">
                      <a:avLst/>
                    </a:prstGeom>
                    <a:solidFill>
                      <a:srgbClr val="996633"/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497" name="Hexagon 496"/>
                    <p:cNvSpPr/>
                    <p:nvPr/>
                  </p:nvSpPr>
                  <p:spPr>
                    <a:xfrm>
                      <a:off x="5641335" y="3786639"/>
                      <a:ext cx="501341" cy="440492"/>
                    </a:xfrm>
                    <a:prstGeom prst="hexagon">
                      <a:avLst/>
                    </a:prstGeom>
                    <a:solidFill>
                      <a:srgbClr val="996633"/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498" name="Hexagon 497"/>
                    <p:cNvSpPr/>
                    <p:nvPr/>
                  </p:nvSpPr>
                  <p:spPr>
                    <a:xfrm>
                      <a:off x="5638954" y="3323379"/>
                      <a:ext cx="501341" cy="440492"/>
                    </a:xfrm>
                    <a:prstGeom prst="hexagon">
                      <a:avLst/>
                    </a:prstGeom>
                    <a:solidFill>
                      <a:srgbClr val="996633"/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499" name="Hexagon 498"/>
                    <p:cNvSpPr/>
                    <p:nvPr/>
                  </p:nvSpPr>
                  <p:spPr>
                    <a:xfrm>
                      <a:off x="6051704" y="3555421"/>
                      <a:ext cx="501341" cy="440492"/>
                    </a:xfrm>
                    <a:prstGeom prst="hexagon">
                      <a:avLst/>
                    </a:prstGeom>
                    <a:solidFill>
                      <a:srgbClr val="996633"/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500" name="Hexagon 499"/>
                    <p:cNvSpPr/>
                    <p:nvPr/>
                  </p:nvSpPr>
                  <p:spPr>
                    <a:xfrm>
                      <a:off x="5227395" y="3091749"/>
                      <a:ext cx="501341" cy="440492"/>
                    </a:xfrm>
                    <a:prstGeom prst="hexagon">
                      <a:avLst/>
                    </a:prstGeom>
                    <a:solidFill>
                      <a:srgbClr val="996633"/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501" name="Hexagon 500"/>
                    <p:cNvSpPr/>
                    <p:nvPr/>
                  </p:nvSpPr>
                  <p:spPr>
                    <a:xfrm>
                      <a:off x="5640145" y="2860531"/>
                      <a:ext cx="501341" cy="440492"/>
                    </a:xfrm>
                    <a:prstGeom prst="hexagon">
                      <a:avLst/>
                    </a:prstGeom>
                    <a:solidFill>
                      <a:srgbClr val="996633"/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502" name="Hexagon 501"/>
                    <p:cNvSpPr/>
                    <p:nvPr/>
                  </p:nvSpPr>
                  <p:spPr>
                    <a:xfrm>
                      <a:off x="5229776" y="3557802"/>
                      <a:ext cx="501341" cy="440492"/>
                    </a:xfrm>
                    <a:prstGeom prst="hexagon">
                      <a:avLst/>
                    </a:prstGeom>
                    <a:solidFill>
                      <a:srgbClr val="996633"/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</p:grpSp>
              <p:grpSp>
                <p:nvGrpSpPr>
                  <p:cNvPr id="448" name="Group 447"/>
                  <p:cNvGrpSpPr/>
                  <p:nvPr/>
                </p:nvGrpSpPr>
                <p:grpSpPr>
                  <a:xfrm>
                    <a:off x="6255286" y="1820437"/>
                    <a:ext cx="1325650" cy="1366600"/>
                    <a:chOff x="5227395" y="2860531"/>
                    <a:chExt cx="1325650" cy="1366600"/>
                  </a:xfrm>
                </p:grpSpPr>
                <p:sp>
                  <p:nvSpPr>
                    <p:cNvPr id="489" name="Hexagon 488"/>
                    <p:cNvSpPr/>
                    <p:nvPr/>
                  </p:nvSpPr>
                  <p:spPr>
                    <a:xfrm>
                      <a:off x="6050514" y="3093718"/>
                      <a:ext cx="501341" cy="440492"/>
                    </a:xfrm>
                    <a:prstGeom prst="hexagon">
                      <a:avLst/>
                    </a:prstGeom>
                    <a:solidFill>
                      <a:srgbClr val="996633"/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490" name="Hexagon 489"/>
                    <p:cNvSpPr/>
                    <p:nvPr/>
                  </p:nvSpPr>
                  <p:spPr>
                    <a:xfrm>
                      <a:off x="5641335" y="3786639"/>
                      <a:ext cx="501341" cy="440492"/>
                    </a:xfrm>
                    <a:prstGeom prst="hexagon">
                      <a:avLst/>
                    </a:prstGeom>
                    <a:solidFill>
                      <a:srgbClr val="996633"/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491" name="Hexagon 490"/>
                    <p:cNvSpPr/>
                    <p:nvPr/>
                  </p:nvSpPr>
                  <p:spPr>
                    <a:xfrm>
                      <a:off x="5638954" y="3323379"/>
                      <a:ext cx="501341" cy="440492"/>
                    </a:xfrm>
                    <a:prstGeom prst="hexagon">
                      <a:avLst/>
                    </a:prstGeom>
                    <a:solidFill>
                      <a:srgbClr val="996633"/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492" name="Hexagon 491"/>
                    <p:cNvSpPr/>
                    <p:nvPr/>
                  </p:nvSpPr>
                  <p:spPr>
                    <a:xfrm>
                      <a:off x="6051704" y="3555421"/>
                      <a:ext cx="501341" cy="440492"/>
                    </a:xfrm>
                    <a:prstGeom prst="hexagon">
                      <a:avLst/>
                    </a:prstGeom>
                    <a:solidFill>
                      <a:srgbClr val="996633"/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493" name="Hexagon 492"/>
                    <p:cNvSpPr/>
                    <p:nvPr/>
                  </p:nvSpPr>
                  <p:spPr>
                    <a:xfrm>
                      <a:off x="5227395" y="3091749"/>
                      <a:ext cx="501341" cy="440492"/>
                    </a:xfrm>
                    <a:prstGeom prst="hexagon">
                      <a:avLst/>
                    </a:prstGeom>
                    <a:solidFill>
                      <a:srgbClr val="996633"/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494" name="Hexagon 493"/>
                    <p:cNvSpPr/>
                    <p:nvPr/>
                  </p:nvSpPr>
                  <p:spPr>
                    <a:xfrm>
                      <a:off x="5640145" y="2860531"/>
                      <a:ext cx="501341" cy="440492"/>
                    </a:xfrm>
                    <a:prstGeom prst="hexagon">
                      <a:avLst/>
                    </a:prstGeom>
                    <a:solidFill>
                      <a:srgbClr val="996633"/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495" name="Hexagon 494"/>
                    <p:cNvSpPr/>
                    <p:nvPr/>
                  </p:nvSpPr>
                  <p:spPr>
                    <a:xfrm>
                      <a:off x="5229776" y="3557802"/>
                      <a:ext cx="501341" cy="440492"/>
                    </a:xfrm>
                    <a:prstGeom prst="hexagon">
                      <a:avLst/>
                    </a:prstGeom>
                    <a:solidFill>
                      <a:srgbClr val="996633"/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</p:grpSp>
              <p:grpSp>
                <p:nvGrpSpPr>
                  <p:cNvPr id="449" name="Group 448"/>
                  <p:cNvGrpSpPr/>
                  <p:nvPr/>
                </p:nvGrpSpPr>
                <p:grpSpPr>
                  <a:xfrm>
                    <a:off x="5019632" y="1589219"/>
                    <a:ext cx="1325650" cy="1366600"/>
                    <a:chOff x="5227395" y="2860531"/>
                    <a:chExt cx="1325650" cy="1366600"/>
                  </a:xfrm>
                </p:grpSpPr>
                <p:sp>
                  <p:nvSpPr>
                    <p:cNvPr id="482" name="Hexagon 481"/>
                    <p:cNvSpPr/>
                    <p:nvPr/>
                  </p:nvSpPr>
                  <p:spPr>
                    <a:xfrm>
                      <a:off x="6050514" y="3093718"/>
                      <a:ext cx="501341" cy="440492"/>
                    </a:xfrm>
                    <a:prstGeom prst="hexagon">
                      <a:avLst/>
                    </a:prstGeom>
                    <a:solidFill>
                      <a:srgbClr val="996633"/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483" name="Hexagon 482"/>
                    <p:cNvSpPr/>
                    <p:nvPr/>
                  </p:nvSpPr>
                  <p:spPr>
                    <a:xfrm>
                      <a:off x="5641335" y="3786639"/>
                      <a:ext cx="501341" cy="440492"/>
                    </a:xfrm>
                    <a:prstGeom prst="hexagon">
                      <a:avLst/>
                    </a:prstGeom>
                    <a:solidFill>
                      <a:srgbClr val="996633"/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484" name="Hexagon 483"/>
                    <p:cNvSpPr/>
                    <p:nvPr/>
                  </p:nvSpPr>
                  <p:spPr>
                    <a:xfrm>
                      <a:off x="5638954" y="3323379"/>
                      <a:ext cx="501341" cy="440492"/>
                    </a:xfrm>
                    <a:prstGeom prst="hexagon">
                      <a:avLst/>
                    </a:prstGeom>
                    <a:solidFill>
                      <a:srgbClr val="996633"/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485" name="Hexagon 484"/>
                    <p:cNvSpPr/>
                    <p:nvPr/>
                  </p:nvSpPr>
                  <p:spPr>
                    <a:xfrm>
                      <a:off x="6051704" y="3555421"/>
                      <a:ext cx="501341" cy="440492"/>
                    </a:xfrm>
                    <a:prstGeom prst="hexagon">
                      <a:avLst/>
                    </a:prstGeom>
                    <a:solidFill>
                      <a:srgbClr val="996633"/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486" name="Hexagon 485"/>
                    <p:cNvSpPr/>
                    <p:nvPr/>
                  </p:nvSpPr>
                  <p:spPr>
                    <a:xfrm>
                      <a:off x="5227395" y="309174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487" name="Hexagon 486"/>
                    <p:cNvSpPr/>
                    <p:nvPr/>
                  </p:nvSpPr>
                  <p:spPr>
                    <a:xfrm>
                      <a:off x="5640145" y="2860531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488" name="Hexagon 487"/>
                    <p:cNvSpPr/>
                    <p:nvPr/>
                  </p:nvSpPr>
                  <p:spPr>
                    <a:xfrm>
                      <a:off x="5229776" y="3557802"/>
                      <a:ext cx="501341" cy="440492"/>
                    </a:xfrm>
                    <a:prstGeom prst="hexagon">
                      <a:avLst/>
                    </a:prstGeom>
                    <a:solidFill>
                      <a:srgbClr val="996633"/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</p:grpSp>
              <p:grpSp>
                <p:nvGrpSpPr>
                  <p:cNvPr id="450" name="Group 449"/>
                  <p:cNvGrpSpPr/>
                  <p:nvPr/>
                </p:nvGrpSpPr>
                <p:grpSpPr>
                  <a:xfrm>
                    <a:off x="4611787" y="3673755"/>
                    <a:ext cx="1325650" cy="1366600"/>
                    <a:chOff x="5227395" y="2860531"/>
                    <a:chExt cx="1325650" cy="1366600"/>
                  </a:xfrm>
                </p:grpSpPr>
                <p:sp>
                  <p:nvSpPr>
                    <p:cNvPr id="475" name="Hexagon 474"/>
                    <p:cNvSpPr/>
                    <p:nvPr/>
                  </p:nvSpPr>
                  <p:spPr>
                    <a:xfrm>
                      <a:off x="6050514" y="3093718"/>
                      <a:ext cx="501341" cy="440492"/>
                    </a:xfrm>
                    <a:prstGeom prst="hexagon">
                      <a:avLst/>
                    </a:prstGeom>
                    <a:solidFill>
                      <a:srgbClr val="996633"/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476" name="Hexagon 475"/>
                    <p:cNvSpPr/>
                    <p:nvPr/>
                  </p:nvSpPr>
                  <p:spPr>
                    <a:xfrm>
                      <a:off x="5641335" y="3786639"/>
                      <a:ext cx="501341" cy="440492"/>
                    </a:xfrm>
                    <a:prstGeom prst="hexagon">
                      <a:avLst/>
                    </a:prstGeom>
                    <a:solidFill>
                      <a:srgbClr val="996633"/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477" name="Hexagon 476"/>
                    <p:cNvSpPr/>
                    <p:nvPr/>
                  </p:nvSpPr>
                  <p:spPr>
                    <a:xfrm>
                      <a:off x="5638954" y="3323379"/>
                      <a:ext cx="501341" cy="440492"/>
                    </a:xfrm>
                    <a:prstGeom prst="hexagon">
                      <a:avLst/>
                    </a:prstGeom>
                    <a:solidFill>
                      <a:srgbClr val="996633"/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478" name="Hexagon 477"/>
                    <p:cNvSpPr/>
                    <p:nvPr/>
                  </p:nvSpPr>
                  <p:spPr>
                    <a:xfrm>
                      <a:off x="6051704" y="3555421"/>
                      <a:ext cx="501341" cy="440492"/>
                    </a:xfrm>
                    <a:prstGeom prst="hexagon">
                      <a:avLst/>
                    </a:prstGeom>
                    <a:solidFill>
                      <a:srgbClr val="996633"/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479" name="Hexagon 478"/>
                    <p:cNvSpPr/>
                    <p:nvPr/>
                  </p:nvSpPr>
                  <p:spPr>
                    <a:xfrm>
                      <a:off x="5227395" y="3091749"/>
                      <a:ext cx="501341" cy="440492"/>
                    </a:xfrm>
                    <a:prstGeom prst="hexagon">
                      <a:avLst/>
                    </a:prstGeom>
                    <a:solidFill>
                      <a:schemeClr val="bg1">
                        <a:lumMod val="95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480" name="Hexagon 479"/>
                    <p:cNvSpPr/>
                    <p:nvPr/>
                  </p:nvSpPr>
                  <p:spPr>
                    <a:xfrm>
                      <a:off x="5640145" y="2860531"/>
                      <a:ext cx="501341" cy="440492"/>
                    </a:xfrm>
                    <a:prstGeom prst="hexagon">
                      <a:avLst/>
                    </a:prstGeom>
                    <a:solidFill>
                      <a:srgbClr val="996633"/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481" name="Hexagon 480"/>
                    <p:cNvSpPr/>
                    <p:nvPr/>
                  </p:nvSpPr>
                  <p:spPr>
                    <a:xfrm>
                      <a:off x="5229776" y="3557802"/>
                      <a:ext cx="501341" cy="440492"/>
                    </a:xfrm>
                    <a:prstGeom prst="hexagon">
                      <a:avLst/>
                    </a:prstGeom>
                    <a:solidFill>
                      <a:schemeClr val="bg1">
                        <a:lumMod val="95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</p:grpSp>
              <p:grpSp>
                <p:nvGrpSpPr>
                  <p:cNvPr id="451" name="Group 450"/>
                  <p:cNvGrpSpPr/>
                  <p:nvPr/>
                </p:nvGrpSpPr>
                <p:grpSpPr>
                  <a:xfrm>
                    <a:off x="5849481" y="3905468"/>
                    <a:ext cx="1325650" cy="1366600"/>
                    <a:chOff x="5227395" y="2860531"/>
                    <a:chExt cx="1325650" cy="1366600"/>
                  </a:xfrm>
                </p:grpSpPr>
                <p:sp>
                  <p:nvSpPr>
                    <p:cNvPr id="468" name="Hexagon 467"/>
                    <p:cNvSpPr/>
                    <p:nvPr/>
                  </p:nvSpPr>
                  <p:spPr>
                    <a:xfrm>
                      <a:off x="6050514" y="3093718"/>
                      <a:ext cx="501341" cy="440492"/>
                    </a:xfrm>
                    <a:prstGeom prst="hexagon">
                      <a:avLst/>
                    </a:prstGeom>
                    <a:solidFill>
                      <a:srgbClr val="996633"/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469" name="Hexagon 468"/>
                    <p:cNvSpPr/>
                    <p:nvPr/>
                  </p:nvSpPr>
                  <p:spPr>
                    <a:xfrm>
                      <a:off x="5641335" y="3786639"/>
                      <a:ext cx="501341" cy="440492"/>
                    </a:xfrm>
                    <a:prstGeom prst="hexagon">
                      <a:avLst/>
                    </a:prstGeom>
                    <a:solidFill>
                      <a:srgbClr val="996633"/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470" name="Hexagon 469"/>
                    <p:cNvSpPr/>
                    <p:nvPr/>
                  </p:nvSpPr>
                  <p:spPr>
                    <a:xfrm>
                      <a:off x="5638954" y="3323379"/>
                      <a:ext cx="501341" cy="440492"/>
                    </a:xfrm>
                    <a:prstGeom prst="hexagon">
                      <a:avLst/>
                    </a:prstGeom>
                    <a:solidFill>
                      <a:srgbClr val="996633"/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471" name="Hexagon 470"/>
                    <p:cNvSpPr/>
                    <p:nvPr/>
                  </p:nvSpPr>
                  <p:spPr>
                    <a:xfrm>
                      <a:off x="6051704" y="3555421"/>
                      <a:ext cx="501341" cy="440492"/>
                    </a:xfrm>
                    <a:prstGeom prst="hexagon">
                      <a:avLst/>
                    </a:prstGeom>
                    <a:solidFill>
                      <a:srgbClr val="996633"/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472" name="Hexagon 471"/>
                    <p:cNvSpPr/>
                    <p:nvPr/>
                  </p:nvSpPr>
                  <p:spPr>
                    <a:xfrm>
                      <a:off x="5227395" y="3091749"/>
                      <a:ext cx="501341" cy="440492"/>
                    </a:xfrm>
                    <a:prstGeom prst="hexagon">
                      <a:avLst/>
                    </a:prstGeom>
                    <a:solidFill>
                      <a:srgbClr val="996633"/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473" name="Hexagon 472"/>
                    <p:cNvSpPr/>
                    <p:nvPr/>
                  </p:nvSpPr>
                  <p:spPr>
                    <a:xfrm>
                      <a:off x="5640145" y="2860531"/>
                      <a:ext cx="501341" cy="440492"/>
                    </a:xfrm>
                    <a:prstGeom prst="hexagon">
                      <a:avLst/>
                    </a:prstGeom>
                    <a:solidFill>
                      <a:srgbClr val="996633"/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474" name="Hexagon 473"/>
                    <p:cNvSpPr/>
                    <p:nvPr/>
                  </p:nvSpPr>
                  <p:spPr>
                    <a:xfrm>
                      <a:off x="5229776" y="3557802"/>
                      <a:ext cx="501341" cy="440492"/>
                    </a:xfrm>
                    <a:prstGeom prst="hexagon">
                      <a:avLst/>
                    </a:prstGeom>
                    <a:solidFill>
                      <a:srgbClr val="996633"/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</p:grpSp>
              <p:grpSp>
                <p:nvGrpSpPr>
                  <p:cNvPr id="452" name="Group 451"/>
                  <p:cNvGrpSpPr/>
                  <p:nvPr/>
                </p:nvGrpSpPr>
                <p:grpSpPr>
                  <a:xfrm>
                    <a:off x="4198762" y="2514747"/>
                    <a:ext cx="1325650" cy="1366600"/>
                    <a:chOff x="5227395" y="2860531"/>
                    <a:chExt cx="1325650" cy="1366600"/>
                  </a:xfrm>
                </p:grpSpPr>
                <p:sp>
                  <p:nvSpPr>
                    <p:cNvPr id="461" name="Hexagon 460"/>
                    <p:cNvSpPr/>
                    <p:nvPr/>
                  </p:nvSpPr>
                  <p:spPr>
                    <a:xfrm>
                      <a:off x="6050514" y="3093718"/>
                      <a:ext cx="501341" cy="440492"/>
                    </a:xfrm>
                    <a:prstGeom prst="hexagon">
                      <a:avLst/>
                    </a:prstGeom>
                    <a:solidFill>
                      <a:srgbClr val="996633"/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462" name="Hexagon 461"/>
                    <p:cNvSpPr/>
                    <p:nvPr/>
                  </p:nvSpPr>
                  <p:spPr>
                    <a:xfrm>
                      <a:off x="5641335" y="3786639"/>
                      <a:ext cx="501341" cy="440492"/>
                    </a:xfrm>
                    <a:prstGeom prst="hexagon">
                      <a:avLst/>
                    </a:prstGeom>
                    <a:solidFill>
                      <a:srgbClr val="996633"/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463" name="Hexagon 462"/>
                    <p:cNvSpPr/>
                    <p:nvPr/>
                  </p:nvSpPr>
                  <p:spPr>
                    <a:xfrm>
                      <a:off x="5638954" y="3323379"/>
                      <a:ext cx="501341" cy="440492"/>
                    </a:xfrm>
                    <a:prstGeom prst="hexagon">
                      <a:avLst/>
                    </a:prstGeom>
                    <a:solidFill>
                      <a:srgbClr val="996633"/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464" name="Hexagon 463"/>
                    <p:cNvSpPr/>
                    <p:nvPr/>
                  </p:nvSpPr>
                  <p:spPr>
                    <a:xfrm>
                      <a:off x="6051704" y="3555421"/>
                      <a:ext cx="501341" cy="440492"/>
                    </a:xfrm>
                    <a:prstGeom prst="hexagon">
                      <a:avLst/>
                    </a:prstGeom>
                    <a:solidFill>
                      <a:srgbClr val="996633"/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465" name="Hexagon 464"/>
                    <p:cNvSpPr/>
                    <p:nvPr/>
                  </p:nvSpPr>
                  <p:spPr>
                    <a:xfrm>
                      <a:off x="5227395" y="309174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466" name="Hexagon 465"/>
                    <p:cNvSpPr/>
                    <p:nvPr/>
                  </p:nvSpPr>
                  <p:spPr>
                    <a:xfrm>
                      <a:off x="5640145" y="2860531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467" name="Hexagon 466"/>
                    <p:cNvSpPr/>
                    <p:nvPr/>
                  </p:nvSpPr>
                  <p:spPr>
                    <a:xfrm>
                      <a:off x="5229776" y="3557802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</p:grpSp>
              <p:grpSp>
                <p:nvGrpSpPr>
                  <p:cNvPr id="453" name="Group 452"/>
                  <p:cNvGrpSpPr/>
                  <p:nvPr/>
                </p:nvGrpSpPr>
                <p:grpSpPr>
                  <a:xfrm>
                    <a:off x="6669925" y="2978273"/>
                    <a:ext cx="1325650" cy="1366600"/>
                    <a:chOff x="5227395" y="2860531"/>
                    <a:chExt cx="1325650" cy="1366600"/>
                  </a:xfrm>
                </p:grpSpPr>
                <p:sp>
                  <p:nvSpPr>
                    <p:cNvPr id="454" name="Hexagon 453"/>
                    <p:cNvSpPr/>
                    <p:nvPr/>
                  </p:nvSpPr>
                  <p:spPr>
                    <a:xfrm>
                      <a:off x="6050514" y="3093718"/>
                      <a:ext cx="501341" cy="440492"/>
                    </a:xfrm>
                    <a:prstGeom prst="hexagon">
                      <a:avLst/>
                    </a:prstGeom>
                    <a:solidFill>
                      <a:srgbClr val="996633"/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455" name="Hexagon 454"/>
                    <p:cNvSpPr/>
                    <p:nvPr/>
                  </p:nvSpPr>
                  <p:spPr>
                    <a:xfrm>
                      <a:off x="5641335" y="3786639"/>
                      <a:ext cx="501341" cy="440492"/>
                    </a:xfrm>
                    <a:prstGeom prst="hexagon">
                      <a:avLst/>
                    </a:prstGeom>
                    <a:solidFill>
                      <a:srgbClr val="996633"/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456" name="Hexagon 455"/>
                    <p:cNvSpPr/>
                    <p:nvPr/>
                  </p:nvSpPr>
                  <p:spPr>
                    <a:xfrm>
                      <a:off x="5638954" y="3323379"/>
                      <a:ext cx="501341" cy="440492"/>
                    </a:xfrm>
                    <a:prstGeom prst="hexagon">
                      <a:avLst/>
                    </a:prstGeom>
                    <a:solidFill>
                      <a:srgbClr val="996633"/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457" name="Hexagon 456"/>
                    <p:cNvSpPr/>
                    <p:nvPr/>
                  </p:nvSpPr>
                  <p:spPr>
                    <a:xfrm>
                      <a:off x="6051704" y="3555421"/>
                      <a:ext cx="501341" cy="440492"/>
                    </a:xfrm>
                    <a:prstGeom prst="hexagon">
                      <a:avLst/>
                    </a:prstGeom>
                    <a:solidFill>
                      <a:srgbClr val="996633"/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458" name="Hexagon 457"/>
                    <p:cNvSpPr/>
                    <p:nvPr/>
                  </p:nvSpPr>
                  <p:spPr>
                    <a:xfrm>
                      <a:off x="5227395" y="3091749"/>
                      <a:ext cx="501341" cy="440492"/>
                    </a:xfrm>
                    <a:prstGeom prst="hexagon">
                      <a:avLst/>
                    </a:prstGeom>
                    <a:solidFill>
                      <a:srgbClr val="996633"/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459" name="Hexagon 458"/>
                    <p:cNvSpPr/>
                    <p:nvPr/>
                  </p:nvSpPr>
                  <p:spPr>
                    <a:xfrm>
                      <a:off x="5640145" y="2860531"/>
                      <a:ext cx="501341" cy="440492"/>
                    </a:xfrm>
                    <a:prstGeom prst="hexagon">
                      <a:avLst/>
                    </a:prstGeom>
                    <a:solidFill>
                      <a:srgbClr val="996633"/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460" name="Hexagon 459"/>
                    <p:cNvSpPr/>
                    <p:nvPr/>
                  </p:nvSpPr>
                  <p:spPr>
                    <a:xfrm>
                      <a:off x="5229776" y="3557802"/>
                      <a:ext cx="501341" cy="440492"/>
                    </a:xfrm>
                    <a:prstGeom prst="hexagon">
                      <a:avLst/>
                    </a:prstGeom>
                    <a:solidFill>
                      <a:srgbClr val="996633"/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</p:grpSp>
            </p:grpSp>
            <p:grpSp>
              <p:nvGrpSpPr>
                <p:cNvPr id="503" name="Group 502"/>
                <p:cNvGrpSpPr/>
                <p:nvPr/>
              </p:nvGrpSpPr>
              <p:grpSpPr>
                <a:xfrm>
                  <a:off x="7087075" y="3214990"/>
                  <a:ext cx="3796813" cy="3682849"/>
                  <a:chOff x="4198762" y="1589219"/>
                  <a:chExt cx="3796813" cy="3682849"/>
                </a:xfrm>
              </p:grpSpPr>
              <p:grpSp>
                <p:nvGrpSpPr>
                  <p:cNvPr id="504" name="Group 503"/>
                  <p:cNvGrpSpPr/>
                  <p:nvPr/>
                </p:nvGrpSpPr>
                <p:grpSpPr>
                  <a:xfrm>
                    <a:off x="5433175" y="2745700"/>
                    <a:ext cx="1325650" cy="1366600"/>
                    <a:chOff x="5227395" y="2860531"/>
                    <a:chExt cx="1325650" cy="1366600"/>
                  </a:xfrm>
                </p:grpSpPr>
                <p:sp>
                  <p:nvSpPr>
                    <p:cNvPr id="553" name="Hexagon 552"/>
                    <p:cNvSpPr/>
                    <p:nvPr/>
                  </p:nvSpPr>
                  <p:spPr>
                    <a:xfrm>
                      <a:off x="6050514" y="3093718"/>
                      <a:ext cx="501341" cy="440492"/>
                    </a:xfrm>
                    <a:prstGeom prst="hexagon">
                      <a:avLst/>
                    </a:prstGeom>
                    <a:solidFill>
                      <a:srgbClr val="996633"/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554" name="Hexagon 553"/>
                    <p:cNvSpPr/>
                    <p:nvPr/>
                  </p:nvSpPr>
                  <p:spPr>
                    <a:xfrm>
                      <a:off x="5641335" y="3786639"/>
                      <a:ext cx="501341" cy="440492"/>
                    </a:xfrm>
                    <a:prstGeom prst="hexagon">
                      <a:avLst/>
                    </a:prstGeom>
                    <a:solidFill>
                      <a:srgbClr val="996633"/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555" name="Hexagon 554"/>
                    <p:cNvSpPr/>
                    <p:nvPr/>
                  </p:nvSpPr>
                  <p:spPr>
                    <a:xfrm>
                      <a:off x="5638954" y="3323379"/>
                      <a:ext cx="501341" cy="440492"/>
                    </a:xfrm>
                    <a:prstGeom prst="hexagon">
                      <a:avLst/>
                    </a:prstGeom>
                    <a:solidFill>
                      <a:srgbClr val="996633"/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556" name="Hexagon 555"/>
                    <p:cNvSpPr/>
                    <p:nvPr/>
                  </p:nvSpPr>
                  <p:spPr>
                    <a:xfrm>
                      <a:off x="6051704" y="3555421"/>
                      <a:ext cx="501341" cy="440492"/>
                    </a:xfrm>
                    <a:prstGeom prst="hexagon">
                      <a:avLst/>
                    </a:prstGeom>
                    <a:solidFill>
                      <a:srgbClr val="996633"/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557" name="Hexagon 556"/>
                    <p:cNvSpPr/>
                    <p:nvPr/>
                  </p:nvSpPr>
                  <p:spPr>
                    <a:xfrm>
                      <a:off x="5227395" y="3091749"/>
                      <a:ext cx="501341" cy="440492"/>
                    </a:xfrm>
                    <a:prstGeom prst="hexagon">
                      <a:avLst/>
                    </a:prstGeom>
                    <a:solidFill>
                      <a:srgbClr val="996633"/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558" name="Hexagon 557"/>
                    <p:cNvSpPr/>
                    <p:nvPr/>
                  </p:nvSpPr>
                  <p:spPr>
                    <a:xfrm>
                      <a:off x="5640145" y="2860531"/>
                      <a:ext cx="501341" cy="440492"/>
                    </a:xfrm>
                    <a:prstGeom prst="hexagon">
                      <a:avLst/>
                    </a:prstGeom>
                    <a:solidFill>
                      <a:srgbClr val="996633"/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559" name="Hexagon 558"/>
                    <p:cNvSpPr/>
                    <p:nvPr/>
                  </p:nvSpPr>
                  <p:spPr>
                    <a:xfrm>
                      <a:off x="5229776" y="3557802"/>
                      <a:ext cx="501341" cy="440492"/>
                    </a:xfrm>
                    <a:prstGeom prst="hexagon">
                      <a:avLst/>
                    </a:prstGeom>
                    <a:solidFill>
                      <a:srgbClr val="996633"/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</p:grpSp>
              <p:grpSp>
                <p:nvGrpSpPr>
                  <p:cNvPr id="505" name="Group 504"/>
                  <p:cNvGrpSpPr/>
                  <p:nvPr/>
                </p:nvGrpSpPr>
                <p:grpSpPr>
                  <a:xfrm>
                    <a:off x="6255286" y="1820437"/>
                    <a:ext cx="1325650" cy="1366600"/>
                    <a:chOff x="5227395" y="2860531"/>
                    <a:chExt cx="1325650" cy="1366600"/>
                  </a:xfrm>
                </p:grpSpPr>
                <p:sp>
                  <p:nvSpPr>
                    <p:cNvPr id="546" name="Hexagon 545"/>
                    <p:cNvSpPr/>
                    <p:nvPr/>
                  </p:nvSpPr>
                  <p:spPr>
                    <a:xfrm>
                      <a:off x="6050514" y="3093718"/>
                      <a:ext cx="501341" cy="440492"/>
                    </a:xfrm>
                    <a:prstGeom prst="hexagon">
                      <a:avLst/>
                    </a:prstGeom>
                    <a:solidFill>
                      <a:srgbClr val="996633"/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547" name="Hexagon 546"/>
                    <p:cNvSpPr/>
                    <p:nvPr/>
                  </p:nvSpPr>
                  <p:spPr>
                    <a:xfrm>
                      <a:off x="5641335" y="3786639"/>
                      <a:ext cx="501341" cy="440492"/>
                    </a:xfrm>
                    <a:prstGeom prst="hexagon">
                      <a:avLst/>
                    </a:prstGeom>
                    <a:solidFill>
                      <a:srgbClr val="996633"/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548" name="Hexagon 547"/>
                    <p:cNvSpPr/>
                    <p:nvPr/>
                  </p:nvSpPr>
                  <p:spPr>
                    <a:xfrm>
                      <a:off x="5638954" y="3323379"/>
                      <a:ext cx="501341" cy="440492"/>
                    </a:xfrm>
                    <a:prstGeom prst="hexagon">
                      <a:avLst/>
                    </a:prstGeom>
                    <a:solidFill>
                      <a:srgbClr val="996633"/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549" name="Hexagon 548"/>
                    <p:cNvSpPr/>
                    <p:nvPr/>
                  </p:nvSpPr>
                  <p:spPr>
                    <a:xfrm>
                      <a:off x="6051704" y="3555421"/>
                      <a:ext cx="501341" cy="440492"/>
                    </a:xfrm>
                    <a:prstGeom prst="hexagon">
                      <a:avLst/>
                    </a:prstGeom>
                    <a:solidFill>
                      <a:srgbClr val="996633"/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550" name="Hexagon 549"/>
                    <p:cNvSpPr/>
                    <p:nvPr/>
                  </p:nvSpPr>
                  <p:spPr>
                    <a:xfrm>
                      <a:off x="5227395" y="3091749"/>
                      <a:ext cx="501341" cy="440492"/>
                    </a:xfrm>
                    <a:prstGeom prst="hexagon">
                      <a:avLst/>
                    </a:prstGeom>
                    <a:solidFill>
                      <a:srgbClr val="996633"/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551" name="Hexagon 550"/>
                    <p:cNvSpPr/>
                    <p:nvPr/>
                  </p:nvSpPr>
                  <p:spPr>
                    <a:xfrm>
                      <a:off x="5640145" y="2860531"/>
                      <a:ext cx="501341" cy="440492"/>
                    </a:xfrm>
                    <a:prstGeom prst="hexagon">
                      <a:avLst/>
                    </a:prstGeom>
                    <a:solidFill>
                      <a:srgbClr val="996633"/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552" name="Hexagon 551"/>
                    <p:cNvSpPr/>
                    <p:nvPr/>
                  </p:nvSpPr>
                  <p:spPr>
                    <a:xfrm>
                      <a:off x="5229776" y="3557802"/>
                      <a:ext cx="501341" cy="440492"/>
                    </a:xfrm>
                    <a:prstGeom prst="hexagon">
                      <a:avLst/>
                    </a:prstGeom>
                    <a:solidFill>
                      <a:srgbClr val="996633"/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</p:grpSp>
              <p:grpSp>
                <p:nvGrpSpPr>
                  <p:cNvPr id="506" name="Group 505"/>
                  <p:cNvGrpSpPr/>
                  <p:nvPr/>
                </p:nvGrpSpPr>
                <p:grpSpPr>
                  <a:xfrm>
                    <a:off x="5019632" y="1589219"/>
                    <a:ext cx="1325650" cy="1366600"/>
                    <a:chOff x="5227395" y="2860531"/>
                    <a:chExt cx="1325650" cy="1366600"/>
                  </a:xfrm>
                </p:grpSpPr>
                <p:sp>
                  <p:nvSpPr>
                    <p:cNvPr id="539" name="Hexagon 538"/>
                    <p:cNvSpPr/>
                    <p:nvPr/>
                  </p:nvSpPr>
                  <p:spPr>
                    <a:xfrm>
                      <a:off x="6050514" y="3093718"/>
                      <a:ext cx="501341" cy="440492"/>
                    </a:xfrm>
                    <a:prstGeom prst="hexagon">
                      <a:avLst/>
                    </a:prstGeom>
                    <a:solidFill>
                      <a:srgbClr val="996633"/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540" name="Hexagon 539"/>
                    <p:cNvSpPr/>
                    <p:nvPr/>
                  </p:nvSpPr>
                  <p:spPr>
                    <a:xfrm>
                      <a:off x="5641335" y="3786639"/>
                      <a:ext cx="501341" cy="440492"/>
                    </a:xfrm>
                    <a:prstGeom prst="hexagon">
                      <a:avLst/>
                    </a:prstGeom>
                    <a:solidFill>
                      <a:srgbClr val="996633"/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541" name="Hexagon 540"/>
                    <p:cNvSpPr/>
                    <p:nvPr/>
                  </p:nvSpPr>
                  <p:spPr>
                    <a:xfrm>
                      <a:off x="5638954" y="3323379"/>
                      <a:ext cx="501341" cy="440492"/>
                    </a:xfrm>
                    <a:prstGeom prst="hexagon">
                      <a:avLst/>
                    </a:prstGeom>
                    <a:solidFill>
                      <a:srgbClr val="996633"/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542" name="Hexagon 541"/>
                    <p:cNvSpPr/>
                    <p:nvPr/>
                  </p:nvSpPr>
                  <p:spPr>
                    <a:xfrm>
                      <a:off x="6051704" y="3555421"/>
                      <a:ext cx="501341" cy="440492"/>
                    </a:xfrm>
                    <a:prstGeom prst="hexagon">
                      <a:avLst/>
                    </a:prstGeom>
                    <a:solidFill>
                      <a:srgbClr val="996633"/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543" name="Hexagon 542"/>
                    <p:cNvSpPr/>
                    <p:nvPr/>
                  </p:nvSpPr>
                  <p:spPr>
                    <a:xfrm>
                      <a:off x="5227395" y="3091749"/>
                      <a:ext cx="501341" cy="440492"/>
                    </a:xfrm>
                    <a:prstGeom prst="hexagon">
                      <a:avLst/>
                    </a:prstGeom>
                    <a:solidFill>
                      <a:srgbClr val="996633"/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544" name="Hexagon 543"/>
                    <p:cNvSpPr/>
                    <p:nvPr/>
                  </p:nvSpPr>
                  <p:spPr>
                    <a:xfrm>
                      <a:off x="5640145" y="2860531"/>
                      <a:ext cx="501341" cy="440492"/>
                    </a:xfrm>
                    <a:prstGeom prst="hexagon">
                      <a:avLst/>
                    </a:prstGeom>
                    <a:solidFill>
                      <a:srgbClr val="996633"/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545" name="Hexagon 544"/>
                    <p:cNvSpPr/>
                    <p:nvPr/>
                  </p:nvSpPr>
                  <p:spPr>
                    <a:xfrm>
                      <a:off x="5229776" y="3557802"/>
                      <a:ext cx="501341" cy="440492"/>
                    </a:xfrm>
                    <a:prstGeom prst="hexagon">
                      <a:avLst/>
                    </a:prstGeom>
                    <a:solidFill>
                      <a:srgbClr val="996633"/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</p:grpSp>
              <p:grpSp>
                <p:nvGrpSpPr>
                  <p:cNvPr id="507" name="Group 506"/>
                  <p:cNvGrpSpPr/>
                  <p:nvPr/>
                </p:nvGrpSpPr>
                <p:grpSpPr>
                  <a:xfrm>
                    <a:off x="4611787" y="3673755"/>
                    <a:ext cx="1325650" cy="1366600"/>
                    <a:chOff x="5227395" y="2860531"/>
                    <a:chExt cx="1325650" cy="1366600"/>
                  </a:xfrm>
                </p:grpSpPr>
                <p:sp>
                  <p:nvSpPr>
                    <p:cNvPr id="532" name="Hexagon 531"/>
                    <p:cNvSpPr/>
                    <p:nvPr/>
                  </p:nvSpPr>
                  <p:spPr>
                    <a:xfrm>
                      <a:off x="6050514" y="3093718"/>
                      <a:ext cx="501341" cy="440492"/>
                    </a:xfrm>
                    <a:prstGeom prst="hexagon">
                      <a:avLst/>
                    </a:prstGeom>
                    <a:solidFill>
                      <a:srgbClr val="996633"/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533" name="Hexagon 532"/>
                    <p:cNvSpPr/>
                    <p:nvPr/>
                  </p:nvSpPr>
                  <p:spPr>
                    <a:xfrm>
                      <a:off x="5641335" y="3786639"/>
                      <a:ext cx="501341" cy="440492"/>
                    </a:xfrm>
                    <a:prstGeom prst="hexagon">
                      <a:avLst/>
                    </a:prstGeom>
                    <a:solidFill>
                      <a:srgbClr val="996633"/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534" name="Hexagon 533"/>
                    <p:cNvSpPr/>
                    <p:nvPr/>
                  </p:nvSpPr>
                  <p:spPr>
                    <a:xfrm>
                      <a:off x="5638954" y="3323379"/>
                      <a:ext cx="501341" cy="440492"/>
                    </a:xfrm>
                    <a:prstGeom prst="hexagon">
                      <a:avLst/>
                    </a:prstGeom>
                    <a:solidFill>
                      <a:srgbClr val="996633"/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535" name="Hexagon 534"/>
                    <p:cNvSpPr/>
                    <p:nvPr/>
                  </p:nvSpPr>
                  <p:spPr>
                    <a:xfrm>
                      <a:off x="6051704" y="3555421"/>
                      <a:ext cx="501341" cy="440492"/>
                    </a:xfrm>
                    <a:prstGeom prst="hexagon">
                      <a:avLst/>
                    </a:prstGeom>
                    <a:solidFill>
                      <a:srgbClr val="996633"/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536" name="Hexagon 535"/>
                    <p:cNvSpPr/>
                    <p:nvPr/>
                  </p:nvSpPr>
                  <p:spPr>
                    <a:xfrm>
                      <a:off x="5227395" y="3091749"/>
                      <a:ext cx="501341" cy="440492"/>
                    </a:xfrm>
                    <a:prstGeom prst="hexagon">
                      <a:avLst/>
                    </a:prstGeom>
                    <a:solidFill>
                      <a:srgbClr val="996633"/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537" name="Hexagon 536"/>
                    <p:cNvSpPr/>
                    <p:nvPr/>
                  </p:nvSpPr>
                  <p:spPr>
                    <a:xfrm>
                      <a:off x="5640145" y="2860531"/>
                      <a:ext cx="501341" cy="440492"/>
                    </a:xfrm>
                    <a:prstGeom prst="hexagon">
                      <a:avLst/>
                    </a:prstGeom>
                    <a:solidFill>
                      <a:srgbClr val="996633"/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538" name="Hexagon 537"/>
                    <p:cNvSpPr/>
                    <p:nvPr/>
                  </p:nvSpPr>
                  <p:spPr>
                    <a:xfrm>
                      <a:off x="5229776" y="3557802"/>
                      <a:ext cx="501341" cy="440492"/>
                    </a:xfrm>
                    <a:prstGeom prst="hexagon">
                      <a:avLst/>
                    </a:prstGeom>
                    <a:solidFill>
                      <a:srgbClr val="996633"/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</p:grpSp>
              <p:grpSp>
                <p:nvGrpSpPr>
                  <p:cNvPr id="508" name="Group 507"/>
                  <p:cNvGrpSpPr/>
                  <p:nvPr/>
                </p:nvGrpSpPr>
                <p:grpSpPr>
                  <a:xfrm>
                    <a:off x="5849481" y="3905468"/>
                    <a:ext cx="1325650" cy="1366600"/>
                    <a:chOff x="5227395" y="2860531"/>
                    <a:chExt cx="1325650" cy="1366600"/>
                  </a:xfrm>
                </p:grpSpPr>
                <p:sp>
                  <p:nvSpPr>
                    <p:cNvPr id="525" name="Hexagon 524"/>
                    <p:cNvSpPr/>
                    <p:nvPr/>
                  </p:nvSpPr>
                  <p:spPr>
                    <a:xfrm>
                      <a:off x="6050514" y="3093718"/>
                      <a:ext cx="501341" cy="440492"/>
                    </a:xfrm>
                    <a:prstGeom prst="hexagon">
                      <a:avLst/>
                    </a:prstGeom>
                    <a:solidFill>
                      <a:srgbClr val="996633"/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526" name="Hexagon 525"/>
                    <p:cNvSpPr/>
                    <p:nvPr/>
                  </p:nvSpPr>
                  <p:spPr>
                    <a:xfrm>
                      <a:off x="5641335" y="378663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527" name="Hexagon 526"/>
                    <p:cNvSpPr/>
                    <p:nvPr/>
                  </p:nvSpPr>
                  <p:spPr>
                    <a:xfrm>
                      <a:off x="5638954" y="3323379"/>
                      <a:ext cx="501341" cy="440492"/>
                    </a:xfrm>
                    <a:prstGeom prst="hexagon">
                      <a:avLst/>
                    </a:prstGeom>
                    <a:solidFill>
                      <a:srgbClr val="996633"/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528" name="Hexagon 527"/>
                    <p:cNvSpPr/>
                    <p:nvPr/>
                  </p:nvSpPr>
                  <p:spPr>
                    <a:xfrm>
                      <a:off x="6051704" y="3555421"/>
                      <a:ext cx="501341" cy="440492"/>
                    </a:xfrm>
                    <a:prstGeom prst="hexagon">
                      <a:avLst/>
                    </a:prstGeom>
                    <a:solidFill>
                      <a:srgbClr val="996633"/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529" name="Hexagon 528"/>
                    <p:cNvSpPr/>
                    <p:nvPr/>
                  </p:nvSpPr>
                  <p:spPr>
                    <a:xfrm>
                      <a:off x="5227395" y="3091749"/>
                      <a:ext cx="501341" cy="440492"/>
                    </a:xfrm>
                    <a:prstGeom prst="hexagon">
                      <a:avLst/>
                    </a:prstGeom>
                    <a:solidFill>
                      <a:srgbClr val="996633"/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530" name="Hexagon 529"/>
                    <p:cNvSpPr/>
                    <p:nvPr/>
                  </p:nvSpPr>
                  <p:spPr>
                    <a:xfrm>
                      <a:off x="5640145" y="2860531"/>
                      <a:ext cx="501341" cy="440492"/>
                    </a:xfrm>
                    <a:prstGeom prst="hexagon">
                      <a:avLst/>
                    </a:prstGeom>
                    <a:solidFill>
                      <a:srgbClr val="996633"/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531" name="Hexagon 530"/>
                    <p:cNvSpPr/>
                    <p:nvPr/>
                  </p:nvSpPr>
                  <p:spPr>
                    <a:xfrm>
                      <a:off x="5229776" y="3557802"/>
                      <a:ext cx="501341" cy="440492"/>
                    </a:xfrm>
                    <a:prstGeom prst="hexagon">
                      <a:avLst/>
                    </a:prstGeom>
                    <a:solidFill>
                      <a:srgbClr val="996633"/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</p:grpSp>
              <p:grpSp>
                <p:nvGrpSpPr>
                  <p:cNvPr id="509" name="Group 508"/>
                  <p:cNvGrpSpPr/>
                  <p:nvPr/>
                </p:nvGrpSpPr>
                <p:grpSpPr>
                  <a:xfrm>
                    <a:off x="4198762" y="2514747"/>
                    <a:ext cx="1325650" cy="1366600"/>
                    <a:chOff x="5227395" y="2860531"/>
                    <a:chExt cx="1325650" cy="1366600"/>
                  </a:xfrm>
                </p:grpSpPr>
                <p:sp>
                  <p:nvSpPr>
                    <p:cNvPr id="518" name="Hexagon 517"/>
                    <p:cNvSpPr/>
                    <p:nvPr/>
                  </p:nvSpPr>
                  <p:spPr>
                    <a:xfrm>
                      <a:off x="6050514" y="3093718"/>
                      <a:ext cx="501341" cy="440492"/>
                    </a:xfrm>
                    <a:prstGeom prst="hexagon">
                      <a:avLst/>
                    </a:prstGeom>
                    <a:solidFill>
                      <a:srgbClr val="996633"/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519" name="Hexagon 518"/>
                    <p:cNvSpPr/>
                    <p:nvPr/>
                  </p:nvSpPr>
                  <p:spPr>
                    <a:xfrm>
                      <a:off x="5641335" y="3786639"/>
                      <a:ext cx="501341" cy="440492"/>
                    </a:xfrm>
                    <a:prstGeom prst="hexagon">
                      <a:avLst/>
                    </a:prstGeom>
                    <a:solidFill>
                      <a:srgbClr val="996633"/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520" name="Hexagon 519"/>
                    <p:cNvSpPr/>
                    <p:nvPr/>
                  </p:nvSpPr>
                  <p:spPr>
                    <a:xfrm>
                      <a:off x="5638954" y="3323379"/>
                      <a:ext cx="501341" cy="440492"/>
                    </a:xfrm>
                    <a:prstGeom prst="hexagon">
                      <a:avLst/>
                    </a:prstGeom>
                    <a:solidFill>
                      <a:srgbClr val="996633"/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521" name="Hexagon 520"/>
                    <p:cNvSpPr/>
                    <p:nvPr/>
                  </p:nvSpPr>
                  <p:spPr>
                    <a:xfrm>
                      <a:off x="6051704" y="3555421"/>
                      <a:ext cx="501341" cy="440492"/>
                    </a:xfrm>
                    <a:prstGeom prst="hexagon">
                      <a:avLst/>
                    </a:prstGeom>
                    <a:solidFill>
                      <a:srgbClr val="996633"/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522" name="Hexagon 521"/>
                    <p:cNvSpPr/>
                    <p:nvPr/>
                  </p:nvSpPr>
                  <p:spPr>
                    <a:xfrm>
                      <a:off x="5227395" y="3091749"/>
                      <a:ext cx="501341" cy="440492"/>
                    </a:xfrm>
                    <a:prstGeom prst="hexagon">
                      <a:avLst/>
                    </a:prstGeom>
                    <a:solidFill>
                      <a:schemeClr val="bg1">
                        <a:lumMod val="95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523" name="Hexagon 522"/>
                    <p:cNvSpPr/>
                    <p:nvPr/>
                  </p:nvSpPr>
                  <p:spPr>
                    <a:xfrm>
                      <a:off x="5640145" y="2860531"/>
                      <a:ext cx="501341" cy="440492"/>
                    </a:xfrm>
                    <a:prstGeom prst="hexagon">
                      <a:avLst/>
                    </a:prstGeom>
                    <a:solidFill>
                      <a:schemeClr val="bg1">
                        <a:lumMod val="95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524" name="Hexagon 523"/>
                    <p:cNvSpPr/>
                    <p:nvPr/>
                  </p:nvSpPr>
                  <p:spPr>
                    <a:xfrm>
                      <a:off x="5229776" y="3557802"/>
                      <a:ext cx="501341" cy="440492"/>
                    </a:xfrm>
                    <a:prstGeom prst="hexagon">
                      <a:avLst/>
                    </a:prstGeom>
                    <a:solidFill>
                      <a:srgbClr val="996633"/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</p:grpSp>
              <p:grpSp>
                <p:nvGrpSpPr>
                  <p:cNvPr id="510" name="Group 509"/>
                  <p:cNvGrpSpPr/>
                  <p:nvPr/>
                </p:nvGrpSpPr>
                <p:grpSpPr>
                  <a:xfrm>
                    <a:off x="6669925" y="2978273"/>
                    <a:ext cx="1325650" cy="1366600"/>
                    <a:chOff x="5227395" y="2860531"/>
                    <a:chExt cx="1325650" cy="1366600"/>
                  </a:xfrm>
                </p:grpSpPr>
                <p:sp>
                  <p:nvSpPr>
                    <p:cNvPr id="511" name="Hexagon 510"/>
                    <p:cNvSpPr/>
                    <p:nvPr/>
                  </p:nvSpPr>
                  <p:spPr>
                    <a:xfrm>
                      <a:off x="6050514" y="3093718"/>
                      <a:ext cx="501341" cy="440492"/>
                    </a:xfrm>
                    <a:prstGeom prst="hexagon">
                      <a:avLst/>
                    </a:prstGeom>
                    <a:solidFill>
                      <a:srgbClr val="996633"/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512" name="Hexagon 511"/>
                    <p:cNvSpPr/>
                    <p:nvPr/>
                  </p:nvSpPr>
                  <p:spPr>
                    <a:xfrm>
                      <a:off x="5641335" y="3786639"/>
                      <a:ext cx="501341" cy="440492"/>
                    </a:xfrm>
                    <a:prstGeom prst="hexagon">
                      <a:avLst/>
                    </a:prstGeom>
                    <a:solidFill>
                      <a:srgbClr val="996633"/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513" name="Hexagon 512"/>
                    <p:cNvSpPr/>
                    <p:nvPr/>
                  </p:nvSpPr>
                  <p:spPr>
                    <a:xfrm>
                      <a:off x="5638954" y="3323379"/>
                      <a:ext cx="501341" cy="440492"/>
                    </a:xfrm>
                    <a:prstGeom prst="hexagon">
                      <a:avLst/>
                    </a:prstGeom>
                    <a:solidFill>
                      <a:srgbClr val="996633"/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514" name="Hexagon 513"/>
                    <p:cNvSpPr/>
                    <p:nvPr/>
                  </p:nvSpPr>
                  <p:spPr>
                    <a:xfrm>
                      <a:off x="6051704" y="3555421"/>
                      <a:ext cx="501341" cy="440492"/>
                    </a:xfrm>
                    <a:prstGeom prst="hexagon">
                      <a:avLst/>
                    </a:prstGeom>
                    <a:solidFill>
                      <a:srgbClr val="996633"/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515" name="Hexagon 514"/>
                    <p:cNvSpPr/>
                    <p:nvPr/>
                  </p:nvSpPr>
                  <p:spPr>
                    <a:xfrm>
                      <a:off x="5227395" y="3091749"/>
                      <a:ext cx="501341" cy="440492"/>
                    </a:xfrm>
                    <a:prstGeom prst="hexagon">
                      <a:avLst/>
                    </a:prstGeom>
                    <a:solidFill>
                      <a:srgbClr val="996633"/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516" name="Hexagon 515"/>
                    <p:cNvSpPr/>
                    <p:nvPr/>
                  </p:nvSpPr>
                  <p:spPr>
                    <a:xfrm>
                      <a:off x="5640145" y="2860531"/>
                      <a:ext cx="501341" cy="440492"/>
                    </a:xfrm>
                    <a:prstGeom prst="hexagon">
                      <a:avLst/>
                    </a:prstGeom>
                    <a:solidFill>
                      <a:srgbClr val="996633"/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517" name="Hexagon 516"/>
                    <p:cNvSpPr/>
                    <p:nvPr/>
                  </p:nvSpPr>
                  <p:spPr>
                    <a:xfrm>
                      <a:off x="5229776" y="3557802"/>
                      <a:ext cx="501341" cy="440492"/>
                    </a:xfrm>
                    <a:prstGeom prst="hexagon">
                      <a:avLst/>
                    </a:prstGeom>
                    <a:solidFill>
                      <a:srgbClr val="996633"/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</p:grpSp>
            </p:grpSp>
            <p:grpSp>
              <p:nvGrpSpPr>
                <p:cNvPr id="561" name="Group 560"/>
                <p:cNvGrpSpPr/>
                <p:nvPr/>
              </p:nvGrpSpPr>
              <p:grpSpPr>
                <a:xfrm>
                  <a:off x="5437938" y="5992649"/>
                  <a:ext cx="1324460" cy="903340"/>
                  <a:chOff x="5227395" y="2860531"/>
                  <a:chExt cx="1324460" cy="903340"/>
                </a:xfrm>
              </p:grpSpPr>
              <p:sp>
                <p:nvSpPr>
                  <p:cNvPr id="610" name="Hexagon 609"/>
                  <p:cNvSpPr/>
                  <p:nvPr/>
                </p:nvSpPr>
                <p:spPr>
                  <a:xfrm>
                    <a:off x="6050514" y="3093718"/>
                    <a:ext cx="501341" cy="440492"/>
                  </a:xfrm>
                  <a:prstGeom prst="hexagon">
                    <a:avLst/>
                  </a:prstGeom>
                  <a:solidFill>
                    <a:srgbClr val="996633"/>
                  </a:solidFill>
                  <a:ln w="12700">
                    <a:solidFill>
                      <a:schemeClr val="accent2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612" name="Hexagon 611"/>
                  <p:cNvSpPr/>
                  <p:nvPr/>
                </p:nvSpPr>
                <p:spPr>
                  <a:xfrm>
                    <a:off x="5638954" y="3323379"/>
                    <a:ext cx="501341" cy="440492"/>
                  </a:xfrm>
                  <a:prstGeom prst="hexagon">
                    <a:avLst/>
                  </a:prstGeom>
                  <a:solidFill>
                    <a:schemeClr val="accent4">
                      <a:lumMod val="40000"/>
                      <a:lumOff val="60000"/>
                    </a:schemeClr>
                  </a:solidFill>
                  <a:ln w="12700">
                    <a:solidFill>
                      <a:schemeClr val="accent2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614" name="Hexagon 613"/>
                  <p:cNvSpPr/>
                  <p:nvPr/>
                </p:nvSpPr>
                <p:spPr>
                  <a:xfrm>
                    <a:off x="5227395" y="3091749"/>
                    <a:ext cx="501341" cy="440492"/>
                  </a:xfrm>
                  <a:prstGeom prst="hexagon">
                    <a:avLst/>
                  </a:prstGeom>
                  <a:solidFill>
                    <a:srgbClr val="996633"/>
                  </a:solidFill>
                  <a:ln w="12700">
                    <a:solidFill>
                      <a:schemeClr val="accent2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615" name="Hexagon 614"/>
                  <p:cNvSpPr/>
                  <p:nvPr/>
                </p:nvSpPr>
                <p:spPr>
                  <a:xfrm>
                    <a:off x="5640145" y="2860531"/>
                    <a:ext cx="501341" cy="440492"/>
                  </a:xfrm>
                  <a:prstGeom prst="hexagon">
                    <a:avLst/>
                  </a:prstGeom>
                  <a:solidFill>
                    <a:srgbClr val="996633"/>
                  </a:solidFill>
                  <a:ln w="12700">
                    <a:solidFill>
                      <a:schemeClr val="accent2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</p:grpSp>
            <p:grpSp>
              <p:nvGrpSpPr>
                <p:cNvPr id="562" name="Group 561"/>
                <p:cNvGrpSpPr/>
                <p:nvPr/>
              </p:nvGrpSpPr>
              <p:grpSpPr>
                <a:xfrm>
                  <a:off x="6260049" y="5067386"/>
                  <a:ext cx="1325650" cy="1366600"/>
                  <a:chOff x="5227395" y="2860531"/>
                  <a:chExt cx="1325650" cy="1366600"/>
                </a:xfrm>
              </p:grpSpPr>
              <p:sp>
                <p:nvSpPr>
                  <p:cNvPr id="603" name="Hexagon 602"/>
                  <p:cNvSpPr/>
                  <p:nvPr/>
                </p:nvSpPr>
                <p:spPr>
                  <a:xfrm>
                    <a:off x="6050514" y="3093718"/>
                    <a:ext cx="501341" cy="440492"/>
                  </a:xfrm>
                  <a:prstGeom prst="hexagon">
                    <a:avLst/>
                  </a:prstGeom>
                  <a:solidFill>
                    <a:srgbClr val="996633"/>
                  </a:solidFill>
                  <a:ln w="12700">
                    <a:solidFill>
                      <a:schemeClr val="accent2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604" name="Hexagon 603"/>
                  <p:cNvSpPr/>
                  <p:nvPr/>
                </p:nvSpPr>
                <p:spPr>
                  <a:xfrm>
                    <a:off x="5641335" y="3786639"/>
                    <a:ext cx="501341" cy="440492"/>
                  </a:xfrm>
                  <a:prstGeom prst="hexagon">
                    <a:avLst/>
                  </a:prstGeom>
                  <a:solidFill>
                    <a:srgbClr val="996633"/>
                  </a:solidFill>
                  <a:ln w="12700">
                    <a:solidFill>
                      <a:schemeClr val="accent2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605" name="Hexagon 604"/>
                  <p:cNvSpPr/>
                  <p:nvPr/>
                </p:nvSpPr>
                <p:spPr>
                  <a:xfrm>
                    <a:off x="5638954" y="3323379"/>
                    <a:ext cx="501341" cy="440492"/>
                  </a:xfrm>
                  <a:prstGeom prst="hexagon">
                    <a:avLst/>
                  </a:prstGeom>
                  <a:solidFill>
                    <a:srgbClr val="996633"/>
                  </a:solidFill>
                  <a:ln w="12700">
                    <a:solidFill>
                      <a:schemeClr val="accent2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606" name="Hexagon 605"/>
                  <p:cNvSpPr/>
                  <p:nvPr/>
                </p:nvSpPr>
                <p:spPr>
                  <a:xfrm>
                    <a:off x="6051704" y="3555421"/>
                    <a:ext cx="501341" cy="440492"/>
                  </a:xfrm>
                  <a:prstGeom prst="hexagon">
                    <a:avLst/>
                  </a:prstGeom>
                  <a:solidFill>
                    <a:srgbClr val="996633"/>
                  </a:solidFill>
                  <a:ln w="12700">
                    <a:solidFill>
                      <a:schemeClr val="accent2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607" name="Hexagon 606"/>
                  <p:cNvSpPr/>
                  <p:nvPr/>
                </p:nvSpPr>
                <p:spPr>
                  <a:xfrm>
                    <a:off x="5227395" y="3091749"/>
                    <a:ext cx="501341" cy="440492"/>
                  </a:xfrm>
                  <a:prstGeom prst="hexagon">
                    <a:avLst/>
                  </a:prstGeom>
                  <a:solidFill>
                    <a:srgbClr val="996633"/>
                  </a:solidFill>
                  <a:ln w="12700">
                    <a:solidFill>
                      <a:schemeClr val="accent2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608" name="Hexagon 607"/>
                  <p:cNvSpPr/>
                  <p:nvPr/>
                </p:nvSpPr>
                <p:spPr>
                  <a:xfrm>
                    <a:off x="5640145" y="2860531"/>
                    <a:ext cx="501341" cy="440492"/>
                  </a:xfrm>
                  <a:prstGeom prst="hexagon">
                    <a:avLst/>
                  </a:prstGeom>
                  <a:solidFill>
                    <a:srgbClr val="996633"/>
                  </a:solidFill>
                  <a:ln w="12700">
                    <a:solidFill>
                      <a:schemeClr val="accent2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609" name="Hexagon 608"/>
                  <p:cNvSpPr/>
                  <p:nvPr/>
                </p:nvSpPr>
                <p:spPr>
                  <a:xfrm>
                    <a:off x="5229776" y="3557802"/>
                    <a:ext cx="501341" cy="440492"/>
                  </a:xfrm>
                  <a:prstGeom prst="hexagon">
                    <a:avLst/>
                  </a:prstGeom>
                  <a:solidFill>
                    <a:srgbClr val="996633"/>
                  </a:solidFill>
                  <a:ln w="12700">
                    <a:solidFill>
                      <a:schemeClr val="accent2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</p:grpSp>
            <p:grpSp>
              <p:nvGrpSpPr>
                <p:cNvPr id="563" name="Group 562"/>
                <p:cNvGrpSpPr/>
                <p:nvPr/>
              </p:nvGrpSpPr>
              <p:grpSpPr>
                <a:xfrm>
                  <a:off x="5024395" y="4836168"/>
                  <a:ext cx="1325650" cy="1366600"/>
                  <a:chOff x="5227395" y="2860531"/>
                  <a:chExt cx="1325650" cy="1366600"/>
                </a:xfrm>
              </p:grpSpPr>
              <p:sp>
                <p:nvSpPr>
                  <p:cNvPr id="596" name="Hexagon 595"/>
                  <p:cNvSpPr/>
                  <p:nvPr/>
                </p:nvSpPr>
                <p:spPr>
                  <a:xfrm>
                    <a:off x="6050514" y="3093718"/>
                    <a:ext cx="501341" cy="440492"/>
                  </a:xfrm>
                  <a:prstGeom prst="hexagon">
                    <a:avLst/>
                  </a:prstGeom>
                  <a:solidFill>
                    <a:schemeClr val="bg1">
                      <a:lumMod val="95000"/>
                    </a:schemeClr>
                  </a:solidFill>
                  <a:ln w="12700">
                    <a:solidFill>
                      <a:schemeClr val="accent2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597" name="Hexagon 596"/>
                  <p:cNvSpPr/>
                  <p:nvPr/>
                </p:nvSpPr>
                <p:spPr>
                  <a:xfrm>
                    <a:off x="5641335" y="3786639"/>
                    <a:ext cx="501341" cy="440492"/>
                  </a:xfrm>
                  <a:prstGeom prst="hexagon">
                    <a:avLst/>
                  </a:prstGeom>
                  <a:solidFill>
                    <a:srgbClr val="996633"/>
                  </a:solidFill>
                  <a:ln w="12700">
                    <a:solidFill>
                      <a:schemeClr val="accent2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598" name="Hexagon 597"/>
                  <p:cNvSpPr/>
                  <p:nvPr/>
                </p:nvSpPr>
                <p:spPr>
                  <a:xfrm>
                    <a:off x="5638954" y="3323379"/>
                    <a:ext cx="501341" cy="440492"/>
                  </a:xfrm>
                  <a:prstGeom prst="hexagon">
                    <a:avLst/>
                  </a:prstGeom>
                  <a:solidFill>
                    <a:srgbClr val="996633"/>
                  </a:solidFill>
                  <a:ln w="12700">
                    <a:solidFill>
                      <a:schemeClr val="accent2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599" name="Hexagon 598"/>
                  <p:cNvSpPr/>
                  <p:nvPr/>
                </p:nvSpPr>
                <p:spPr>
                  <a:xfrm>
                    <a:off x="6051704" y="3555421"/>
                    <a:ext cx="501341" cy="440492"/>
                  </a:xfrm>
                  <a:prstGeom prst="hexagon">
                    <a:avLst/>
                  </a:prstGeom>
                  <a:solidFill>
                    <a:srgbClr val="996633"/>
                  </a:solidFill>
                  <a:ln w="12700">
                    <a:solidFill>
                      <a:schemeClr val="accent2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600" name="Hexagon 599"/>
                  <p:cNvSpPr/>
                  <p:nvPr/>
                </p:nvSpPr>
                <p:spPr>
                  <a:xfrm>
                    <a:off x="5227395" y="3091749"/>
                    <a:ext cx="501341" cy="440492"/>
                  </a:xfrm>
                  <a:prstGeom prst="hexagon">
                    <a:avLst/>
                  </a:prstGeom>
                  <a:solidFill>
                    <a:srgbClr val="996633"/>
                  </a:solidFill>
                  <a:ln w="12700">
                    <a:solidFill>
                      <a:schemeClr val="accent2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601" name="Hexagon 600"/>
                  <p:cNvSpPr/>
                  <p:nvPr/>
                </p:nvSpPr>
                <p:spPr>
                  <a:xfrm>
                    <a:off x="5640145" y="2860531"/>
                    <a:ext cx="501341" cy="440492"/>
                  </a:xfrm>
                  <a:prstGeom prst="hexagon">
                    <a:avLst/>
                  </a:prstGeom>
                  <a:solidFill>
                    <a:schemeClr val="bg1">
                      <a:lumMod val="95000"/>
                    </a:schemeClr>
                  </a:solidFill>
                  <a:ln w="12700">
                    <a:solidFill>
                      <a:schemeClr val="accent2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602" name="Hexagon 601"/>
                  <p:cNvSpPr/>
                  <p:nvPr/>
                </p:nvSpPr>
                <p:spPr>
                  <a:xfrm>
                    <a:off x="5229776" y="3557802"/>
                    <a:ext cx="501341" cy="440492"/>
                  </a:xfrm>
                  <a:prstGeom prst="hexagon">
                    <a:avLst/>
                  </a:prstGeom>
                  <a:solidFill>
                    <a:srgbClr val="996633"/>
                  </a:solidFill>
                  <a:ln w="12700">
                    <a:solidFill>
                      <a:schemeClr val="accent2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</p:grpSp>
            <p:grpSp>
              <p:nvGrpSpPr>
                <p:cNvPr id="566" name="Group 565"/>
                <p:cNvGrpSpPr/>
                <p:nvPr/>
              </p:nvGrpSpPr>
              <p:grpSpPr>
                <a:xfrm>
                  <a:off x="4203525" y="5761696"/>
                  <a:ext cx="1325650" cy="1137763"/>
                  <a:chOff x="5227395" y="2860531"/>
                  <a:chExt cx="1325650" cy="1137763"/>
                </a:xfrm>
              </p:grpSpPr>
              <p:sp>
                <p:nvSpPr>
                  <p:cNvPr id="575" name="Hexagon 574"/>
                  <p:cNvSpPr/>
                  <p:nvPr/>
                </p:nvSpPr>
                <p:spPr>
                  <a:xfrm>
                    <a:off x="6050514" y="3093718"/>
                    <a:ext cx="501341" cy="440492"/>
                  </a:xfrm>
                  <a:prstGeom prst="hexagon">
                    <a:avLst/>
                  </a:prstGeom>
                  <a:solidFill>
                    <a:srgbClr val="996633"/>
                  </a:solidFill>
                  <a:ln w="12700">
                    <a:solidFill>
                      <a:schemeClr val="accent2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577" name="Hexagon 576"/>
                  <p:cNvSpPr/>
                  <p:nvPr/>
                </p:nvSpPr>
                <p:spPr>
                  <a:xfrm>
                    <a:off x="5638954" y="3323379"/>
                    <a:ext cx="501341" cy="440492"/>
                  </a:xfrm>
                  <a:prstGeom prst="hexagon">
                    <a:avLst/>
                  </a:prstGeom>
                  <a:solidFill>
                    <a:srgbClr val="996633"/>
                  </a:solidFill>
                  <a:ln w="12700">
                    <a:solidFill>
                      <a:schemeClr val="accent2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578" name="Hexagon 577"/>
                  <p:cNvSpPr/>
                  <p:nvPr/>
                </p:nvSpPr>
                <p:spPr>
                  <a:xfrm>
                    <a:off x="6051704" y="3555421"/>
                    <a:ext cx="501341" cy="440492"/>
                  </a:xfrm>
                  <a:prstGeom prst="hexagon">
                    <a:avLst/>
                  </a:prstGeom>
                  <a:solidFill>
                    <a:schemeClr val="accent4">
                      <a:lumMod val="40000"/>
                      <a:lumOff val="60000"/>
                    </a:schemeClr>
                  </a:solidFill>
                  <a:ln w="12700">
                    <a:solidFill>
                      <a:schemeClr val="accent2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579" name="Hexagon 578"/>
                  <p:cNvSpPr/>
                  <p:nvPr/>
                </p:nvSpPr>
                <p:spPr>
                  <a:xfrm>
                    <a:off x="5227395" y="3091749"/>
                    <a:ext cx="501341" cy="440492"/>
                  </a:xfrm>
                  <a:prstGeom prst="hexagon">
                    <a:avLst/>
                  </a:prstGeom>
                  <a:solidFill>
                    <a:schemeClr val="accent4">
                      <a:lumMod val="40000"/>
                      <a:lumOff val="60000"/>
                    </a:schemeClr>
                  </a:solidFill>
                  <a:ln w="12700">
                    <a:solidFill>
                      <a:schemeClr val="accent2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580" name="Hexagon 579"/>
                  <p:cNvSpPr/>
                  <p:nvPr/>
                </p:nvSpPr>
                <p:spPr>
                  <a:xfrm>
                    <a:off x="5640145" y="2860531"/>
                    <a:ext cx="501341" cy="440492"/>
                  </a:xfrm>
                  <a:prstGeom prst="hexagon">
                    <a:avLst/>
                  </a:prstGeom>
                  <a:solidFill>
                    <a:srgbClr val="996633"/>
                  </a:solidFill>
                  <a:ln w="12700">
                    <a:solidFill>
                      <a:schemeClr val="accent2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581" name="Hexagon 580"/>
                  <p:cNvSpPr/>
                  <p:nvPr/>
                </p:nvSpPr>
                <p:spPr>
                  <a:xfrm>
                    <a:off x="5229776" y="3557802"/>
                    <a:ext cx="501341" cy="440492"/>
                  </a:xfrm>
                  <a:prstGeom prst="hexagon">
                    <a:avLst/>
                  </a:prstGeom>
                  <a:solidFill>
                    <a:schemeClr val="accent4">
                      <a:lumMod val="40000"/>
                      <a:lumOff val="60000"/>
                    </a:schemeClr>
                  </a:solidFill>
                  <a:ln w="12700">
                    <a:solidFill>
                      <a:schemeClr val="accent2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</p:grpSp>
            <p:grpSp>
              <p:nvGrpSpPr>
                <p:cNvPr id="567" name="Group 566"/>
                <p:cNvGrpSpPr/>
                <p:nvPr/>
              </p:nvGrpSpPr>
              <p:grpSpPr>
                <a:xfrm>
                  <a:off x="6674688" y="6225222"/>
                  <a:ext cx="1324460" cy="673679"/>
                  <a:chOff x="5227395" y="2860531"/>
                  <a:chExt cx="1324460" cy="673679"/>
                </a:xfrm>
              </p:grpSpPr>
              <p:sp>
                <p:nvSpPr>
                  <p:cNvPr id="568" name="Hexagon 567"/>
                  <p:cNvSpPr/>
                  <p:nvPr/>
                </p:nvSpPr>
                <p:spPr>
                  <a:xfrm>
                    <a:off x="6050514" y="3093718"/>
                    <a:ext cx="501341" cy="440492"/>
                  </a:xfrm>
                  <a:prstGeom prst="hexagon">
                    <a:avLst/>
                  </a:prstGeom>
                  <a:solidFill>
                    <a:schemeClr val="accent4">
                      <a:lumMod val="40000"/>
                      <a:lumOff val="60000"/>
                    </a:schemeClr>
                  </a:solidFill>
                  <a:ln w="12700">
                    <a:solidFill>
                      <a:schemeClr val="accent2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572" name="Hexagon 571"/>
                  <p:cNvSpPr/>
                  <p:nvPr/>
                </p:nvSpPr>
                <p:spPr>
                  <a:xfrm>
                    <a:off x="5227395" y="3091749"/>
                    <a:ext cx="501341" cy="440492"/>
                  </a:xfrm>
                  <a:prstGeom prst="hexagon">
                    <a:avLst/>
                  </a:prstGeom>
                  <a:solidFill>
                    <a:schemeClr val="accent4">
                      <a:lumMod val="40000"/>
                      <a:lumOff val="60000"/>
                    </a:schemeClr>
                  </a:solidFill>
                  <a:ln w="12700">
                    <a:solidFill>
                      <a:schemeClr val="accent2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573" name="Hexagon 572"/>
                  <p:cNvSpPr/>
                  <p:nvPr/>
                </p:nvSpPr>
                <p:spPr>
                  <a:xfrm>
                    <a:off x="5640145" y="2860531"/>
                    <a:ext cx="501341" cy="440492"/>
                  </a:xfrm>
                  <a:prstGeom prst="hexagon">
                    <a:avLst/>
                  </a:prstGeom>
                  <a:solidFill>
                    <a:srgbClr val="996633"/>
                  </a:solidFill>
                  <a:ln w="12700">
                    <a:solidFill>
                      <a:schemeClr val="accent2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</p:grpSp>
          </p:grpSp>
          <p:grpSp>
            <p:nvGrpSpPr>
              <p:cNvPr id="618" name="Group 617"/>
              <p:cNvGrpSpPr/>
              <p:nvPr/>
            </p:nvGrpSpPr>
            <p:grpSpPr>
              <a:xfrm>
                <a:off x="821410" y="3016639"/>
                <a:ext cx="1325650" cy="1366600"/>
                <a:chOff x="5227395" y="2860531"/>
                <a:chExt cx="1325650" cy="1366600"/>
              </a:xfrm>
            </p:grpSpPr>
            <p:sp>
              <p:nvSpPr>
                <p:cNvPr id="619" name="Hexagon 618"/>
                <p:cNvSpPr/>
                <p:nvPr/>
              </p:nvSpPr>
              <p:spPr>
                <a:xfrm>
                  <a:off x="6050514" y="3093718"/>
                  <a:ext cx="501341" cy="440492"/>
                </a:xfrm>
                <a:prstGeom prst="hexagon">
                  <a:avLst/>
                </a:prstGeom>
                <a:solidFill>
                  <a:srgbClr val="FFCC00"/>
                </a:solidFill>
                <a:ln w="12700"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620" name="Hexagon 619"/>
                <p:cNvSpPr/>
                <p:nvPr/>
              </p:nvSpPr>
              <p:spPr>
                <a:xfrm>
                  <a:off x="5641335" y="3786639"/>
                  <a:ext cx="501341" cy="440492"/>
                </a:xfrm>
                <a:prstGeom prst="hexagon">
                  <a:avLst/>
                </a:prstGeom>
                <a:solidFill>
                  <a:srgbClr val="FFCC00"/>
                </a:solidFill>
                <a:ln w="12700"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621" name="Hexagon 620"/>
                <p:cNvSpPr/>
                <p:nvPr/>
              </p:nvSpPr>
              <p:spPr>
                <a:xfrm>
                  <a:off x="5638954" y="3323379"/>
                  <a:ext cx="501341" cy="440492"/>
                </a:xfrm>
                <a:prstGeom prst="hexagon">
                  <a:avLst/>
                </a:prstGeom>
                <a:solidFill>
                  <a:srgbClr val="FFCC00"/>
                </a:solidFill>
                <a:ln w="12700"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622" name="Hexagon 621"/>
                <p:cNvSpPr/>
                <p:nvPr/>
              </p:nvSpPr>
              <p:spPr>
                <a:xfrm>
                  <a:off x="6051704" y="3555421"/>
                  <a:ext cx="501341" cy="440492"/>
                </a:xfrm>
                <a:prstGeom prst="hexagon">
                  <a:avLst/>
                </a:prstGeom>
                <a:solidFill>
                  <a:srgbClr val="FFCC00"/>
                </a:solidFill>
                <a:ln w="12700"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623" name="Hexagon 622"/>
                <p:cNvSpPr/>
                <p:nvPr/>
              </p:nvSpPr>
              <p:spPr>
                <a:xfrm>
                  <a:off x="5227395" y="3091749"/>
                  <a:ext cx="501341" cy="440492"/>
                </a:xfrm>
                <a:prstGeom prst="hexagon">
                  <a:avLst/>
                </a:prstGeom>
                <a:solidFill>
                  <a:srgbClr val="FFCC00"/>
                </a:solidFill>
                <a:ln w="12700"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624" name="Hexagon 623"/>
                <p:cNvSpPr/>
                <p:nvPr/>
              </p:nvSpPr>
              <p:spPr>
                <a:xfrm>
                  <a:off x="5640145" y="2860531"/>
                  <a:ext cx="501341" cy="440492"/>
                </a:xfrm>
                <a:prstGeom prst="hexagon">
                  <a:avLst/>
                </a:prstGeom>
                <a:solidFill>
                  <a:srgbClr val="FFCC00"/>
                </a:solidFill>
                <a:ln w="12700"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625" name="Hexagon 624"/>
                <p:cNvSpPr/>
                <p:nvPr/>
              </p:nvSpPr>
              <p:spPr>
                <a:xfrm>
                  <a:off x="5229776" y="3557802"/>
                  <a:ext cx="501341" cy="440492"/>
                </a:xfrm>
                <a:prstGeom prst="hexagon">
                  <a:avLst/>
                </a:prstGeom>
                <a:solidFill>
                  <a:srgbClr val="FFCC00"/>
                </a:solidFill>
                <a:ln w="12700"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  <p:grpSp>
            <p:nvGrpSpPr>
              <p:cNvPr id="626" name="Group 625"/>
              <p:cNvGrpSpPr/>
              <p:nvPr/>
            </p:nvGrpSpPr>
            <p:grpSpPr>
              <a:xfrm>
                <a:off x="10298426" y="465001"/>
                <a:ext cx="915281" cy="1366600"/>
                <a:chOff x="5227395" y="2860531"/>
                <a:chExt cx="915281" cy="1366600"/>
              </a:xfrm>
            </p:grpSpPr>
            <p:sp>
              <p:nvSpPr>
                <p:cNvPr id="628" name="Hexagon 627"/>
                <p:cNvSpPr/>
                <p:nvPr/>
              </p:nvSpPr>
              <p:spPr>
                <a:xfrm>
                  <a:off x="5641335" y="3786639"/>
                  <a:ext cx="501341" cy="440492"/>
                </a:xfrm>
                <a:prstGeom prst="hexagon">
                  <a:avLst/>
                </a:prstGeom>
                <a:solidFill>
                  <a:srgbClr val="996633"/>
                </a:solidFill>
                <a:ln w="12700"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629" name="Hexagon 628"/>
                <p:cNvSpPr/>
                <p:nvPr/>
              </p:nvSpPr>
              <p:spPr>
                <a:xfrm>
                  <a:off x="5638954" y="3323379"/>
                  <a:ext cx="501341" cy="440492"/>
                </a:xfrm>
                <a:prstGeom prst="hexagon">
                  <a:avLst/>
                </a:prstGeom>
                <a:solidFill>
                  <a:srgbClr val="996633"/>
                </a:solidFill>
                <a:ln w="12700"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631" name="Hexagon 630"/>
                <p:cNvSpPr/>
                <p:nvPr/>
              </p:nvSpPr>
              <p:spPr>
                <a:xfrm>
                  <a:off x="5227395" y="3091749"/>
                  <a:ext cx="501341" cy="440492"/>
                </a:xfrm>
                <a:prstGeom prst="hexagon">
                  <a:avLst/>
                </a:prstGeom>
                <a:solidFill>
                  <a:srgbClr val="996633"/>
                </a:solidFill>
                <a:ln w="12700"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632" name="Hexagon 631"/>
                <p:cNvSpPr/>
                <p:nvPr/>
              </p:nvSpPr>
              <p:spPr>
                <a:xfrm>
                  <a:off x="5640145" y="2860531"/>
                  <a:ext cx="501341" cy="440492"/>
                </a:xfrm>
                <a:prstGeom prst="hexagon">
                  <a:avLst/>
                </a:prstGeom>
                <a:solidFill>
                  <a:srgbClr val="996633"/>
                </a:solidFill>
                <a:ln w="12700"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633" name="Hexagon 632"/>
                <p:cNvSpPr/>
                <p:nvPr/>
              </p:nvSpPr>
              <p:spPr>
                <a:xfrm>
                  <a:off x="5229776" y="3557802"/>
                  <a:ext cx="501341" cy="440492"/>
                </a:xfrm>
                <a:prstGeom prst="hexagon">
                  <a:avLst/>
                </a:prstGeom>
                <a:solidFill>
                  <a:srgbClr val="996633"/>
                </a:solidFill>
                <a:ln w="12700"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  <p:grpSp>
            <p:nvGrpSpPr>
              <p:cNvPr id="635" name="Group 634"/>
              <p:cNvGrpSpPr/>
              <p:nvPr/>
            </p:nvGrpSpPr>
            <p:grpSpPr>
              <a:xfrm>
                <a:off x="9887113" y="2547607"/>
                <a:ext cx="1325650" cy="1366600"/>
                <a:chOff x="5227395" y="2860531"/>
                <a:chExt cx="1325650" cy="1366600"/>
              </a:xfrm>
            </p:grpSpPr>
            <p:sp>
              <p:nvSpPr>
                <p:cNvPr id="636" name="Hexagon 635"/>
                <p:cNvSpPr/>
                <p:nvPr/>
              </p:nvSpPr>
              <p:spPr>
                <a:xfrm>
                  <a:off x="6050514" y="3093718"/>
                  <a:ext cx="501341" cy="440492"/>
                </a:xfrm>
                <a:prstGeom prst="hexagon">
                  <a:avLst/>
                </a:prstGeom>
                <a:solidFill>
                  <a:srgbClr val="996633"/>
                </a:solidFill>
                <a:ln w="12700"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637" name="Hexagon 636"/>
                <p:cNvSpPr/>
                <p:nvPr/>
              </p:nvSpPr>
              <p:spPr>
                <a:xfrm>
                  <a:off x="5641335" y="3786639"/>
                  <a:ext cx="501341" cy="440492"/>
                </a:xfrm>
                <a:prstGeom prst="hexagon">
                  <a:avLst/>
                </a:prstGeom>
                <a:solidFill>
                  <a:srgbClr val="996633"/>
                </a:solidFill>
                <a:ln w="12700"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638" name="Hexagon 637"/>
                <p:cNvSpPr/>
                <p:nvPr/>
              </p:nvSpPr>
              <p:spPr>
                <a:xfrm>
                  <a:off x="5638954" y="3323379"/>
                  <a:ext cx="501341" cy="440492"/>
                </a:xfrm>
                <a:prstGeom prst="hexagon">
                  <a:avLst/>
                </a:prstGeom>
                <a:solidFill>
                  <a:srgbClr val="996633"/>
                </a:solidFill>
                <a:ln w="12700"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639" name="Hexagon 638"/>
                <p:cNvSpPr/>
                <p:nvPr/>
              </p:nvSpPr>
              <p:spPr>
                <a:xfrm>
                  <a:off x="6051704" y="3555421"/>
                  <a:ext cx="501341" cy="440492"/>
                </a:xfrm>
                <a:prstGeom prst="hexagon">
                  <a:avLst/>
                </a:prstGeom>
                <a:solidFill>
                  <a:srgbClr val="996633"/>
                </a:solidFill>
                <a:ln w="12700"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640" name="Hexagon 639"/>
                <p:cNvSpPr/>
                <p:nvPr/>
              </p:nvSpPr>
              <p:spPr>
                <a:xfrm>
                  <a:off x="5227395" y="3091749"/>
                  <a:ext cx="501341" cy="440492"/>
                </a:xfrm>
                <a:prstGeom prst="hexagon">
                  <a:avLst/>
                </a:prstGeom>
                <a:solidFill>
                  <a:srgbClr val="996633"/>
                </a:solidFill>
                <a:ln w="12700"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641" name="Hexagon 640"/>
                <p:cNvSpPr/>
                <p:nvPr/>
              </p:nvSpPr>
              <p:spPr>
                <a:xfrm>
                  <a:off x="5640145" y="2860531"/>
                  <a:ext cx="501341" cy="440492"/>
                </a:xfrm>
                <a:prstGeom prst="hexagon">
                  <a:avLst/>
                </a:prstGeom>
                <a:solidFill>
                  <a:srgbClr val="996633"/>
                </a:solidFill>
                <a:ln w="12700"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642" name="Hexagon 641"/>
                <p:cNvSpPr/>
                <p:nvPr/>
              </p:nvSpPr>
              <p:spPr>
                <a:xfrm>
                  <a:off x="5229776" y="3557802"/>
                  <a:ext cx="501341" cy="440492"/>
                </a:xfrm>
                <a:prstGeom prst="hexagon">
                  <a:avLst/>
                </a:prstGeom>
                <a:solidFill>
                  <a:srgbClr val="996633"/>
                </a:solidFill>
                <a:ln w="12700"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  <p:grpSp>
            <p:nvGrpSpPr>
              <p:cNvPr id="643" name="Group 642"/>
              <p:cNvGrpSpPr/>
              <p:nvPr/>
            </p:nvGrpSpPr>
            <p:grpSpPr>
              <a:xfrm>
                <a:off x="10302243" y="3712828"/>
                <a:ext cx="915281" cy="1366600"/>
                <a:chOff x="5227395" y="2860531"/>
                <a:chExt cx="915281" cy="1366600"/>
              </a:xfrm>
            </p:grpSpPr>
            <p:sp>
              <p:nvSpPr>
                <p:cNvPr id="645" name="Hexagon 644"/>
                <p:cNvSpPr/>
                <p:nvPr/>
              </p:nvSpPr>
              <p:spPr>
                <a:xfrm>
                  <a:off x="5641335" y="3786639"/>
                  <a:ext cx="501341" cy="440492"/>
                </a:xfrm>
                <a:prstGeom prst="hexagon">
                  <a:avLst/>
                </a:prstGeom>
                <a:solidFill>
                  <a:srgbClr val="996633"/>
                </a:solidFill>
                <a:ln w="12700"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646" name="Hexagon 645"/>
                <p:cNvSpPr/>
                <p:nvPr/>
              </p:nvSpPr>
              <p:spPr>
                <a:xfrm>
                  <a:off x="5638954" y="3323379"/>
                  <a:ext cx="501341" cy="440492"/>
                </a:xfrm>
                <a:prstGeom prst="hexagon">
                  <a:avLst/>
                </a:prstGeom>
                <a:solidFill>
                  <a:srgbClr val="996633"/>
                </a:solidFill>
                <a:ln w="12700"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648" name="Hexagon 647"/>
                <p:cNvSpPr/>
                <p:nvPr/>
              </p:nvSpPr>
              <p:spPr>
                <a:xfrm>
                  <a:off x="5227395" y="3091749"/>
                  <a:ext cx="501341" cy="440492"/>
                </a:xfrm>
                <a:prstGeom prst="hexagon">
                  <a:avLst/>
                </a:prstGeom>
                <a:solidFill>
                  <a:srgbClr val="996633"/>
                </a:solidFill>
                <a:ln w="12700"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649" name="Hexagon 648"/>
                <p:cNvSpPr/>
                <p:nvPr/>
              </p:nvSpPr>
              <p:spPr>
                <a:xfrm>
                  <a:off x="5640145" y="2860531"/>
                  <a:ext cx="501341" cy="440492"/>
                </a:xfrm>
                <a:prstGeom prst="hexagon">
                  <a:avLst/>
                </a:prstGeom>
                <a:solidFill>
                  <a:srgbClr val="996633"/>
                </a:solidFill>
                <a:ln w="12700"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650" name="Hexagon 649"/>
                <p:cNvSpPr/>
                <p:nvPr/>
              </p:nvSpPr>
              <p:spPr>
                <a:xfrm>
                  <a:off x="5229776" y="3557802"/>
                  <a:ext cx="501341" cy="440492"/>
                </a:xfrm>
                <a:prstGeom prst="hexagon">
                  <a:avLst/>
                </a:prstGeom>
                <a:solidFill>
                  <a:srgbClr val="996633"/>
                </a:solidFill>
                <a:ln w="12700"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  <p:grpSp>
            <p:nvGrpSpPr>
              <p:cNvPr id="651" name="Group 650"/>
              <p:cNvGrpSpPr/>
              <p:nvPr/>
            </p:nvGrpSpPr>
            <p:grpSpPr>
              <a:xfrm>
                <a:off x="9896985" y="5800388"/>
                <a:ext cx="1324460" cy="1137763"/>
                <a:chOff x="5227395" y="2860531"/>
                <a:chExt cx="1324460" cy="1137763"/>
              </a:xfrm>
            </p:grpSpPr>
            <p:sp>
              <p:nvSpPr>
                <p:cNvPr id="652" name="Hexagon 651"/>
                <p:cNvSpPr/>
                <p:nvPr/>
              </p:nvSpPr>
              <p:spPr>
                <a:xfrm>
                  <a:off x="6050514" y="3093718"/>
                  <a:ext cx="501341" cy="440492"/>
                </a:xfrm>
                <a:prstGeom prst="hexagon">
                  <a:avLst/>
                </a:prstGeom>
                <a:solidFill>
                  <a:srgbClr val="996633"/>
                </a:solidFill>
                <a:ln w="12700"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654" name="Hexagon 653"/>
                <p:cNvSpPr/>
                <p:nvPr/>
              </p:nvSpPr>
              <p:spPr>
                <a:xfrm>
                  <a:off x="5638954" y="3323379"/>
                  <a:ext cx="501341" cy="440492"/>
                </a:xfrm>
                <a:prstGeom prst="hexagon">
                  <a:avLst/>
                </a:prstGeom>
                <a:solidFill>
                  <a:srgbClr val="996633"/>
                </a:solidFill>
                <a:ln w="12700"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656" name="Hexagon 655"/>
                <p:cNvSpPr/>
                <p:nvPr/>
              </p:nvSpPr>
              <p:spPr>
                <a:xfrm>
                  <a:off x="5227395" y="3091749"/>
                  <a:ext cx="501341" cy="440492"/>
                </a:xfrm>
                <a:prstGeom prst="hexagon">
                  <a:avLst/>
                </a:prstGeom>
                <a:solidFill>
                  <a:srgbClr val="996633"/>
                </a:solidFill>
                <a:ln w="12700"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657" name="Hexagon 656"/>
                <p:cNvSpPr/>
                <p:nvPr/>
              </p:nvSpPr>
              <p:spPr>
                <a:xfrm>
                  <a:off x="5640145" y="2860531"/>
                  <a:ext cx="501341" cy="440492"/>
                </a:xfrm>
                <a:prstGeom prst="hexagon">
                  <a:avLst/>
                </a:prstGeom>
                <a:solidFill>
                  <a:srgbClr val="996633"/>
                </a:solidFill>
                <a:ln w="12700"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658" name="Hexagon 657"/>
                <p:cNvSpPr/>
                <p:nvPr/>
              </p:nvSpPr>
              <p:spPr>
                <a:xfrm>
                  <a:off x="5229776" y="3557802"/>
                  <a:ext cx="501341" cy="440492"/>
                </a:xfrm>
                <a:prstGeom prst="hexagon">
                  <a:avLst/>
                </a:prstGeom>
                <a:solidFill>
                  <a:schemeClr val="accent4">
                    <a:lumMod val="40000"/>
                    <a:lumOff val="60000"/>
                  </a:schemeClr>
                </a:solidFill>
                <a:ln w="12700"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  <p:grpSp>
            <p:nvGrpSpPr>
              <p:cNvPr id="659" name="Group 658"/>
              <p:cNvGrpSpPr/>
              <p:nvPr/>
            </p:nvGrpSpPr>
            <p:grpSpPr>
              <a:xfrm>
                <a:off x="816760" y="1857386"/>
                <a:ext cx="914091" cy="1366600"/>
                <a:chOff x="5638954" y="2860531"/>
                <a:chExt cx="914091" cy="1366600"/>
              </a:xfrm>
            </p:grpSpPr>
            <p:sp>
              <p:nvSpPr>
                <p:cNvPr id="660" name="Hexagon 659"/>
                <p:cNvSpPr/>
                <p:nvPr/>
              </p:nvSpPr>
              <p:spPr>
                <a:xfrm>
                  <a:off x="6050514" y="3093718"/>
                  <a:ext cx="501341" cy="440492"/>
                </a:xfrm>
                <a:prstGeom prst="hexagon">
                  <a:avLst/>
                </a:prstGeom>
                <a:solidFill>
                  <a:srgbClr val="FFCC00"/>
                </a:solidFill>
                <a:ln w="12700"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661" name="Hexagon 660"/>
                <p:cNvSpPr/>
                <p:nvPr/>
              </p:nvSpPr>
              <p:spPr>
                <a:xfrm>
                  <a:off x="5641335" y="3786639"/>
                  <a:ext cx="501341" cy="440492"/>
                </a:xfrm>
                <a:prstGeom prst="hexagon">
                  <a:avLst/>
                </a:prstGeom>
                <a:solidFill>
                  <a:srgbClr val="FFCC00"/>
                </a:solidFill>
                <a:ln w="12700"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662" name="Hexagon 661"/>
                <p:cNvSpPr/>
                <p:nvPr/>
              </p:nvSpPr>
              <p:spPr>
                <a:xfrm>
                  <a:off x="5638954" y="3323379"/>
                  <a:ext cx="501341" cy="440492"/>
                </a:xfrm>
                <a:prstGeom prst="hexagon">
                  <a:avLst/>
                </a:prstGeom>
                <a:solidFill>
                  <a:srgbClr val="FFCC00"/>
                </a:solidFill>
                <a:ln w="12700"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663" name="Hexagon 662"/>
                <p:cNvSpPr/>
                <p:nvPr/>
              </p:nvSpPr>
              <p:spPr>
                <a:xfrm>
                  <a:off x="6051704" y="3555421"/>
                  <a:ext cx="501341" cy="440492"/>
                </a:xfrm>
                <a:prstGeom prst="hexagon">
                  <a:avLst/>
                </a:prstGeom>
                <a:solidFill>
                  <a:srgbClr val="FFCC00"/>
                </a:solidFill>
                <a:ln w="12700"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665" name="Hexagon 664"/>
                <p:cNvSpPr/>
                <p:nvPr/>
              </p:nvSpPr>
              <p:spPr>
                <a:xfrm>
                  <a:off x="5640145" y="2860531"/>
                  <a:ext cx="501341" cy="440492"/>
                </a:xfrm>
                <a:prstGeom prst="hexagon">
                  <a:avLst/>
                </a:prstGeom>
                <a:solidFill>
                  <a:srgbClr val="FFCC00"/>
                </a:solidFill>
                <a:ln w="12700"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  <p:grpSp>
            <p:nvGrpSpPr>
              <p:cNvPr id="667" name="Group 666"/>
              <p:cNvGrpSpPr/>
              <p:nvPr/>
            </p:nvGrpSpPr>
            <p:grpSpPr>
              <a:xfrm>
                <a:off x="820521" y="3621"/>
                <a:ext cx="1323269" cy="1133413"/>
                <a:chOff x="5229776" y="3093718"/>
                <a:chExt cx="1323269" cy="1133413"/>
              </a:xfrm>
            </p:grpSpPr>
            <p:sp>
              <p:nvSpPr>
                <p:cNvPr id="668" name="Hexagon 667"/>
                <p:cNvSpPr/>
                <p:nvPr/>
              </p:nvSpPr>
              <p:spPr>
                <a:xfrm>
                  <a:off x="6050514" y="3093718"/>
                  <a:ext cx="501341" cy="440492"/>
                </a:xfrm>
                <a:prstGeom prst="hexagon">
                  <a:avLst/>
                </a:prstGeom>
                <a:solidFill>
                  <a:schemeClr val="accent4">
                    <a:lumMod val="40000"/>
                    <a:lumOff val="60000"/>
                  </a:schemeClr>
                </a:solidFill>
                <a:ln w="12700"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669" name="Hexagon 668"/>
                <p:cNvSpPr/>
                <p:nvPr/>
              </p:nvSpPr>
              <p:spPr>
                <a:xfrm>
                  <a:off x="5641335" y="3786639"/>
                  <a:ext cx="501341" cy="440492"/>
                </a:xfrm>
                <a:prstGeom prst="hexagon">
                  <a:avLst/>
                </a:prstGeom>
                <a:solidFill>
                  <a:srgbClr val="FFCC00"/>
                </a:solidFill>
                <a:ln w="12700"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670" name="Hexagon 669"/>
                <p:cNvSpPr/>
                <p:nvPr/>
              </p:nvSpPr>
              <p:spPr>
                <a:xfrm>
                  <a:off x="5638954" y="3323379"/>
                  <a:ext cx="501341" cy="440492"/>
                </a:xfrm>
                <a:prstGeom prst="hexagon">
                  <a:avLst/>
                </a:prstGeom>
                <a:solidFill>
                  <a:srgbClr val="FFCC00"/>
                </a:solidFill>
                <a:ln w="12700"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671" name="Hexagon 670"/>
                <p:cNvSpPr/>
                <p:nvPr/>
              </p:nvSpPr>
              <p:spPr>
                <a:xfrm>
                  <a:off x="6051704" y="3555421"/>
                  <a:ext cx="501341" cy="440492"/>
                </a:xfrm>
                <a:prstGeom prst="hexagon">
                  <a:avLst/>
                </a:prstGeom>
                <a:solidFill>
                  <a:srgbClr val="FFCC00"/>
                </a:solidFill>
                <a:ln w="12700"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674" name="Hexagon 673"/>
                <p:cNvSpPr/>
                <p:nvPr/>
              </p:nvSpPr>
              <p:spPr>
                <a:xfrm>
                  <a:off x="5229776" y="3557802"/>
                  <a:ext cx="501341" cy="440492"/>
                </a:xfrm>
                <a:prstGeom prst="hexagon">
                  <a:avLst/>
                </a:prstGeom>
                <a:solidFill>
                  <a:srgbClr val="FFCC00"/>
                </a:solidFill>
                <a:ln w="12700"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  <p:grpSp>
            <p:nvGrpSpPr>
              <p:cNvPr id="675" name="Group 674"/>
              <p:cNvGrpSpPr/>
              <p:nvPr/>
            </p:nvGrpSpPr>
            <p:grpSpPr>
              <a:xfrm>
                <a:off x="820927" y="930414"/>
                <a:ext cx="502531" cy="902195"/>
                <a:chOff x="6050514" y="3093718"/>
                <a:chExt cx="502531" cy="902195"/>
              </a:xfrm>
            </p:grpSpPr>
            <p:sp>
              <p:nvSpPr>
                <p:cNvPr id="676" name="Hexagon 675"/>
                <p:cNvSpPr/>
                <p:nvPr/>
              </p:nvSpPr>
              <p:spPr>
                <a:xfrm>
                  <a:off x="6050514" y="3093718"/>
                  <a:ext cx="501341" cy="440492"/>
                </a:xfrm>
                <a:prstGeom prst="hexagon">
                  <a:avLst/>
                </a:prstGeom>
                <a:solidFill>
                  <a:srgbClr val="FFCC00"/>
                </a:solidFill>
                <a:ln w="12700"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679" name="Hexagon 678"/>
                <p:cNvSpPr/>
                <p:nvPr/>
              </p:nvSpPr>
              <p:spPr>
                <a:xfrm>
                  <a:off x="6051704" y="3555421"/>
                  <a:ext cx="501341" cy="440492"/>
                </a:xfrm>
                <a:prstGeom prst="hexagon">
                  <a:avLst/>
                </a:prstGeom>
                <a:solidFill>
                  <a:srgbClr val="FFCC00"/>
                </a:solidFill>
                <a:ln w="12700"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  <p:grpSp>
            <p:nvGrpSpPr>
              <p:cNvPr id="683" name="Group 682"/>
              <p:cNvGrpSpPr/>
              <p:nvPr/>
            </p:nvGrpSpPr>
            <p:grpSpPr>
              <a:xfrm>
                <a:off x="833102" y="5096496"/>
                <a:ext cx="914091" cy="1366600"/>
                <a:chOff x="5638954" y="2860531"/>
                <a:chExt cx="914091" cy="1366600"/>
              </a:xfrm>
            </p:grpSpPr>
            <p:sp>
              <p:nvSpPr>
                <p:cNvPr id="684" name="Hexagon 683"/>
                <p:cNvSpPr/>
                <p:nvPr/>
              </p:nvSpPr>
              <p:spPr>
                <a:xfrm>
                  <a:off x="6050514" y="3093718"/>
                  <a:ext cx="501341" cy="440492"/>
                </a:xfrm>
                <a:prstGeom prst="hexagon">
                  <a:avLst/>
                </a:prstGeom>
                <a:solidFill>
                  <a:srgbClr val="FFCC00"/>
                </a:solidFill>
                <a:ln w="12700"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685" name="Hexagon 684"/>
                <p:cNvSpPr/>
                <p:nvPr/>
              </p:nvSpPr>
              <p:spPr>
                <a:xfrm>
                  <a:off x="5641335" y="3786639"/>
                  <a:ext cx="501341" cy="440492"/>
                </a:xfrm>
                <a:prstGeom prst="hexagon">
                  <a:avLst/>
                </a:prstGeom>
                <a:solidFill>
                  <a:srgbClr val="FFCC00"/>
                </a:solidFill>
                <a:ln w="12700"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686" name="Hexagon 685"/>
                <p:cNvSpPr/>
                <p:nvPr/>
              </p:nvSpPr>
              <p:spPr>
                <a:xfrm>
                  <a:off x="5638954" y="3323379"/>
                  <a:ext cx="501341" cy="440492"/>
                </a:xfrm>
                <a:prstGeom prst="hexagon">
                  <a:avLst/>
                </a:prstGeom>
                <a:solidFill>
                  <a:srgbClr val="FFCC00"/>
                </a:solidFill>
                <a:ln w="12700"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687" name="Hexagon 686"/>
                <p:cNvSpPr/>
                <p:nvPr/>
              </p:nvSpPr>
              <p:spPr>
                <a:xfrm>
                  <a:off x="6051704" y="3555421"/>
                  <a:ext cx="501341" cy="440492"/>
                </a:xfrm>
                <a:prstGeom prst="hexagon">
                  <a:avLst/>
                </a:prstGeom>
                <a:solidFill>
                  <a:srgbClr val="FFCC00"/>
                </a:solidFill>
                <a:ln w="12700"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689" name="Hexagon 688"/>
                <p:cNvSpPr/>
                <p:nvPr/>
              </p:nvSpPr>
              <p:spPr>
                <a:xfrm>
                  <a:off x="5640145" y="2860531"/>
                  <a:ext cx="501341" cy="440492"/>
                </a:xfrm>
                <a:prstGeom prst="hexagon">
                  <a:avLst/>
                </a:prstGeom>
                <a:solidFill>
                  <a:srgbClr val="FFCC00"/>
                </a:solidFill>
                <a:ln w="12700"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  <p:grpSp>
            <p:nvGrpSpPr>
              <p:cNvPr id="691" name="Group 690"/>
              <p:cNvGrpSpPr/>
              <p:nvPr/>
            </p:nvGrpSpPr>
            <p:grpSpPr>
              <a:xfrm>
                <a:off x="826169" y="4175516"/>
                <a:ext cx="502531" cy="902195"/>
                <a:chOff x="6050514" y="3093718"/>
                <a:chExt cx="502531" cy="902195"/>
              </a:xfrm>
            </p:grpSpPr>
            <p:sp>
              <p:nvSpPr>
                <p:cNvPr id="692" name="Hexagon 691"/>
                <p:cNvSpPr/>
                <p:nvPr/>
              </p:nvSpPr>
              <p:spPr>
                <a:xfrm>
                  <a:off x="6050514" y="3093718"/>
                  <a:ext cx="501341" cy="440492"/>
                </a:xfrm>
                <a:prstGeom prst="hexagon">
                  <a:avLst/>
                </a:prstGeom>
                <a:solidFill>
                  <a:srgbClr val="FFCC00"/>
                </a:solidFill>
                <a:ln w="12700"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695" name="Hexagon 694"/>
                <p:cNvSpPr/>
                <p:nvPr/>
              </p:nvSpPr>
              <p:spPr>
                <a:xfrm>
                  <a:off x="6051704" y="3555421"/>
                  <a:ext cx="501341" cy="440492"/>
                </a:xfrm>
                <a:prstGeom prst="hexagon">
                  <a:avLst/>
                </a:prstGeom>
                <a:solidFill>
                  <a:srgbClr val="FFCC00"/>
                </a:solidFill>
                <a:ln w="12700"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  <p:grpSp>
            <p:nvGrpSpPr>
              <p:cNvPr id="699" name="Group 698"/>
              <p:cNvGrpSpPr/>
              <p:nvPr/>
            </p:nvGrpSpPr>
            <p:grpSpPr>
              <a:xfrm>
                <a:off x="10712366" y="1854800"/>
                <a:ext cx="503722" cy="906545"/>
                <a:chOff x="5227395" y="3091749"/>
                <a:chExt cx="503722" cy="906545"/>
              </a:xfrm>
            </p:grpSpPr>
            <p:sp>
              <p:nvSpPr>
                <p:cNvPr id="704" name="Hexagon 703"/>
                <p:cNvSpPr/>
                <p:nvPr/>
              </p:nvSpPr>
              <p:spPr>
                <a:xfrm>
                  <a:off x="5227395" y="3091749"/>
                  <a:ext cx="501341" cy="440492"/>
                </a:xfrm>
                <a:prstGeom prst="hexagon">
                  <a:avLst/>
                </a:prstGeom>
                <a:solidFill>
                  <a:srgbClr val="996633"/>
                </a:solidFill>
                <a:ln w="12700"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706" name="Hexagon 705"/>
                <p:cNvSpPr/>
                <p:nvPr/>
              </p:nvSpPr>
              <p:spPr>
                <a:xfrm>
                  <a:off x="5229776" y="3557802"/>
                  <a:ext cx="501341" cy="440492"/>
                </a:xfrm>
                <a:prstGeom prst="hexagon">
                  <a:avLst/>
                </a:prstGeom>
                <a:solidFill>
                  <a:srgbClr val="996633"/>
                </a:solidFill>
                <a:ln w="12700"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  <p:grpSp>
            <p:nvGrpSpPr>
              <p:cNvPr id="707" name="Group 706"/>
              <p:cNvGrpSpPr/>
              <p:nvPr/>
            </p:nvGrpSpPr>
            <p:grpSpPr>
              <a:xfrm>
                <a:off x="10716640" y="5101924"/>
                <a:ext cx="503722" cy="906545"/>
                <a:chOff x="5227395" y="3091749"/>
                <a:chExt cx="503722" cy="906545"/>
              </a:xfrm>
            </p:grpSpPr>
            <p:sp>
              <p:nvSpPr>
                <p:cNvPr id="712" name="Hexagon 711"/>
                <p:cNvSpPr/>
                <p:nvPr/>
              </p:nvSpPr>
              <p:spPr>
                <a:xfrm>
                  <a:off x="5227395" y="3091749"/>
                  <a:ext cx="501341" cy="440492"/>
                </a:xfrm>
                <a:prstGeom prst="hexagon">
                  <a:avLst/>
                </a:prstGeom>
                <a:solidFill>
                  <a:srgbClr val="996633"/>
                </a:solidFill>
                <a:ln w="12700"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714" name="Hexagon 713"/>
                <p:cNvSpPr/>
                <p:nvPr/>
              </p:nvSpPr>
              <p:spPr>
                <a:xfrm>
                  <a:off x="5229776" y="3557802"/>
                  <a:ext cx="501341" cy="440492"/>
                </a:xfrm>
                <a:prstGeom prst="hexagon">
                  <a:avLst/>
                </a:prstGeom>
                <a:solidFill>
                  <a:srgbClr val="996633"/>
                </a:solidFill>
                <a:ln w="12700"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  <p:sp>
            <p:nvSpPr>
              <p:cNvPr id="716" name="Hexagon 715"/>
              <p:cNvSpPr/>
              <p:nvPr/>
            </p:nvSpPr>
            <p:spPr>
              <a:xfrm>
                <a:off x="1246610" y="6255886"/>
                <a:ext cx="501341" cy="440492"/>
              </a:xfrm>
              <a:prstGeom prst="hexagon">
                <a:avLst/>
              </a:prstGeom>
              <a:solidFill>
                <a:srgbClr val="FFCC00"/>
              </a:solidFill>
              <a:ln w="12700"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717" name="Hexagon 716"/>
              <p:cNvSpPr/>
              <p:nvPr/>
            </p:nvSpPr>
            <p:spPr>
              <a:xfrm>
                <a:off x="9058639" y="4112"/>
                <a:ext cx="501341" cy="440492"/>
              </a:xfrm>
              <a:prstGeom prst="hexagon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 w="12700"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718" name="Hexagon 717"/>
              <p:cNvSpPr/>
              <p:nvPr/>
            </p:nvSpPr>
            <p:spPr>
              <a:xfrm>
                <a:off x="1659847" y="6486806"/>
                <a:ext cx="501341" cy="440492"/>
              </a:xfrm>
              <a:prstGeom prst="hexagon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 w="12700"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719" name="Hexagon 718"/>
              <p:cNvSpPr/>
              <p:nvPr/>
            </p:nvSpPr>
            <p:spPr>
              <a:xfrm>
                <a:off x="3287841" y="4033"/>
                <a:ext cx="501341" cy="440492"/>
              </a:xfrm>
              <a:prstGeom prst="hexagon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 w="12700"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720" name="Hexagon 719"/>
              <p:cNvSpPr/>
              <p:nvPr/>
            </p:nvSpPr>
            <p:spPr>
              <a:xfrm>
                <a:off x="9881116" y="8795"/>
                <a:ext cx="501341" cy="440492"/>
              </a:xfrm>
              <a:prstGeom prst="hexagon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 w="12700"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721" name="Hexagon 720"/>
              <p:cNvSpPr/>
              <p:nvPr/>
            </p:nvSpPr>
            <p:spPr>
              <a:xfrm>
                <a:off x="8248019" y="6490350"/>
                <a:ext cx="501341" cy="440492"/>
              </a:xfrm>
              <a:prstGeom prst="hexagon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 w="12700"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722" name="Hexagon 721"/>
              <p:cNvSpPr/>
              <p:nvPr/>
            </p:nvSpPr>
            <p:spPr>
              <a:xfrm>
                <a:off x="2480930" y="6484581"/>
                <a:ext cx="501341" cy="440492"/>
              </a:xfrm>
              <a:prstGeom prst="hexagon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 w="12700"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723" name="Hexagon 722"/>
              <p:cNvSpPr/>
              <p:nvPr/>
            </p:nvSpPr>
            <p:spPr>
              <a:xfrm>
                <a:off x="10295740" y="235620"/>
                <a:ext cx="501341" cy="440492"/>
              </a:xfrm>
              <a:prstGeom prst="hexagon">
                <a:avLst/>
              </a:prstGeom>
              <a:solidFill>
                <a:srgbClr val="996633"/>
              </a:solidFill>
              <a:ln w="12700"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sp>
          <p:nvSpPr>
            <p:cNvPr id="728" name="Frame 727"/>
            <p:cNvSpPr/>
            <p:nvPr/>
          </p:nvSpPr>
          <p:spPr>
            <a:xfrm>
              <a:off x="0" y="-469899"/>
              <a:ext cx="12192000" cy="7797799"/>
            </a:xfrm>
            <a:prstGeom prst="frame">
              <a:avLst/>
            </a:prstGeom>
            <a:solidFill>
              <a:schemeClr val="accent2">
                <a:lumMod val="50000"/>
              </a:schemeClr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</p:grpSp>
      <p:grpSp>
        <p:nvGrpSpPr>
          <p:cNvPr id="5" name="Group 4"/>
          <p:cNvGrpSpPr/>
          <p:nvPr/>
        </p:nvGrpSpPr>
        <p:grpSpPr>
          <a:xfrm>
            <a:off x="3953657" y="-469899"/>
            <a:ext cx="8251043" cy="7810500"/>
            <a:chOff x="3940957" y="-469899"/>
            <a:chExt cx="8251043" cy="7797799"/>
          </a:xfrm>
          <a:solidFill>
            <a:schemeClr val="accent1">
              <a:lumMod val="20000"/>
              <a:lumOff val="80000"/>
            </a:schemeClr>
          </a:solidFill>
        </p:grpSpPr>
        <p:sp>
          <p:nvSpPr>
            <p:cNvPr id="2" name="Flowchart: Card 1"/>
            <p:cNvSpPr/>
            <p:nvPr/>
          </p:nvSpPr>
          <p:spPr>
            <a:xfrm>
              <a:off x="7340599" y="-469899"/>
              <a:ext cx="4851401" cy="7797799"/>
            </a:xfrm>
            <a:prstGeom prst="flowChartPunchedCard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69" name="Flowchart: Card 568"/>
            <p:cNvSpPr/>
            <p:nvPr/>
          </p:nvSpPr>
          <p:spPr>
            <a:xfrm>
              <a:off x="5941585" y="2090573"/>
              <a:ext cx="2783572" cy="5237327"/>
            </a:xfrm>
            <a:prstGeom prst="flowChartPunchedCard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" name="Parallelogram 2"/>
            <p:cNvSpPr/>
            <p:nvPr/>
          </p:nvSpPr>
          <p:spPr>
            <a:xfrm>
              <a:off x="3940957" y="4384634"/>
              <a:ext cx="3399642" cy="2940910"/>
            </a:xfrm>
            <a:prstGeom prst="parallelogram">
              <a:avLst>
                <a:gd name="adj" fmla="val 4494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3631817" y="5665156"/>
            <a:ext cx="9174095" cy="2179914"/>
            <a:chOff x="3783373" y="5956560"/>
            <a:chExt cx="9174095" cy="1919844"/>
          </a:xfrm>
        </p:grpSpPr>
        <p:sp>
          <p:nvSpPr>
            <p:cNvPr id="8" name="Oval 7"/>
            <p:cNvSpPr/>
            <p:nvPr/>
          </p:nvSpPr>
          <p:spPr>
            <a:xfrm>
              <a:off x="3783373" y="6522529"/>
              <a:ext cx="3036280" cy="1353875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82" name="Oval 581"/>
            <p:cNvSpPr/>
            <p:nvPr/>
          </p:nvSpPr>
          <p:spPr>
            <a:xfrm>
              <a:off x="8467872" y="6268635"/>
              <a:ext cx="2561866" cy="1353875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83" name="Oval 582"/>
            <p:cNvSpPr/>
            <p:nvPr/>
          </p:nvSpPr>
          <p:spPr>
            <a:xfrm>
              <a:off x="6245538" y="5956560"/>
              <a:ext cx="3036280" cy="1753380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84" name="Oval 583"/>
            <p:cNvSpPr/>
            <p:nvPr/>
          </p:nvSpPr>
          <p:spPr>
            <a:xfrm>
              <a:off x="9921188" y="6522529"/>
              <a:ext cx="3036280" cy="1353875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7160334" y="2393921"/>
            <a:ext cx="3122933" cy="4119718"/>
            <a:chOff x="7160334" y="2393921"/>
            <a:chExt cx="3122933" cy="4119718"/>
          </a:xfrm>
        </p:grpSpPr>
        <p:sp>
          <p:nvSpPr>
            <p:cNvPr id="12" name="Rectangle 11"/>
            <p:cNvSpPr/>
            <p:nvPr/>
          </p:nvSpPr>
          <p:spPr>
            <a:xfrm>
              <a:off x="8573612" y="4077052"/>
              <a:ext cx="436457" cy="2436587"/>
            </a:xfrm>
            <a:prstGeom prst="rect">
              <a:avLst/>
            </a:prstGeom>
            <a:solidFill>
              <a:srgbClr val="996633"/>
            </a:solidFill>
            <a:ln>
              <a:solidFill>
                <a:srgbClr val="99663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grpSp>
          <p:nvGrpSpPr>
            <p:cNvPr id="14" name="Group 13"/>
            <p:cNvGrpSpPr/>
            <p:nvPr/>
          </p:nvGrpSpPr>
          <p:grpSpPr>
            <a:xfrm>
              <a:off x="7160334" y="2393921"/>
              <a:ext cx="3122933" cy="2578159"/>
              <a:chOff x="7071434" y="2393921"/>
              <a:chExt cx="3122933" cy="2578159"/>
            </a:xfrm>
          </p:grpSpPr>
          <p:sp>
            <p:nvSpPr>
              <p:cNvPr id="13" name="Teardrop 12"/>
              <p:cNvSpPr/>
              <p:nvPr/>
            </p:nvSpPr>
            <p:spPr>
              <a:xfrm rot="11277227">
                <a:off x="9279967" y="3256811"/>
                <a:ext cx="914400" cy="914400"/>
              </a:xfrm>
              <a:prstGeom prst="teardrop">
                <a:avLst/>
              </a:prstGeom>
              <a:solidFill>
                <a:schemeClr val="accent6">
                  <a:lumMod val="50000"/>
                </a:schemeClr>
              </a:solidFill>
              <a:ln>
                <a:solidFill>
                  <a:schemeClr val="accent6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588" name="Teardrop 587"/>
              <p:cNvSpPr/>
              <p:nvPr/>
            </p:nvSpPr>
            <p:spPr>
              <a:xfrm rot="14640476">
                <a:off x="9193568" y="4020137"/>
                <a:ext cx="914400" cy="914400"/>
              </a:xfrm>
              <a:prstGeom prst="teardrop">
                <a:avLst/>
              </a:prstGeom>
              <a:solidFill>
                <a:schemeClr val="accent6">
                  <a:lumMod val="50000"/>
                </a:schemeClr>
              </a:solidFill>
              <a:ln>
                <a:solidFill>
                  <a:schemeClr val="accent6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589" name="Teardrop 588"/>
              <p:cNvSpPr/>
              <p:nvPr/>
            </p:nvSpPr>
            <p:spPr>
              <a:xfrm rot="16200000">
                <a:off x="8682795" y="3881838"/>
                <a:ext cx="914400" cy="914400"/>
              </a:xfrm>
              <a:prstGeom prst="teardrop">
                <a:avLst/>
              </a:prstGeom>
              <a:solidFill>
                <a:schemeClr val="accent6">
                  <a:lumMod val="50000"/>
                </a:schemeClr>
              </a:solidFill>
              <a:ln>
                <a:solidFill>
                  <a:schemeClr val="accent6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590" name="Teardrop 589"/>
              <p:cNvSpPr/>
              <p:nvPr/>
            </p:nvSpPr>
            <p:spPr>
              <a:xfrm rot="2730322">
                <a:off x="7439223" y="3470457"/>
                <a:ext cx="914400" cy="914400"/>
              </a:xfrm>
              <a:prstGeom prst="teardrop">
                <a:avLst/>
              </a:prstGeom>
              <a:solidFill>
                <a:schemeClr val="accent6">
                  <a:lumMod val="50000"/>
                </a:schemeClr>
              </a:solidFill>
              <a:ln>
                <a:solidFill>
                  <a:schemeClr val="accent6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591" name="Teardrop 590"/>
              <p:cNvSpPr/>
              <p:nvPr/>
            </p:nvSpPr>
            <p:spPr>
              <a:xfrm>
                <a:off x="7857850" y="3840707"/>
                <a:ext cx="914400" cy="914400"/>
              </a:xfrm>
              <a:prstGeom prst="teardrop">
                <a:avLst/>
              </a:prstGeom>
              <a:solidFill>
                <a:schemeClr val="accent6">
                  <a:lumMod val="50000"/>
                </a:schemeClr>
              </a:solidFill>
              <a:ln>
                <a:solidFill>
                  <a:schemeClr val="accent6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593" name="Teardrop 592"/>
              <p:cNvSpPr/>
              <p:nvPr/>
            </p:nvSpPr>
            <p:spPr>
              <a:xfrm rot="12080059">
                <a:off x="7707615" y="2953258"/>
                <a:ext cx="914400" cy="914400"/>
              </a:xfrm>
              <a:prstGeom prst="teardrop">
                <a:avLst/>
              </a:prstGeom>
              <a:solidFill>
                <a:schemeClr val="accent6">
                  <a:lumMod val="50000"/>
                </a:schemeClr>
              </a:solidFill>
              <a:ln>
                <a:solidFill>
                  <a:schemeClr val="accent6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594" name="Teardrop 593"/>
              <p:cNvSpPr/>
              <p:nvPr/>
            </p:nvSpPr>
            <p:spPr>
              <a:xfrm rot="9419747">
                <a:off x="8392231" y="2647504"/>
                <a:ext cx="914400" cy="914400"/>
              </a:xfrm>
              <a:prstGeom prst="teardrop">
                <a:avLst/>
              </a:prstGeom>
              <a:solidFill>
                <a:schemeClr val="accent6">
                  <a:lumMod val="50000"/>
                </a:schemeClr>
              </a:solidFill>
              <a:ln>
                <a:solidFill>
                  <a:schemeClr val="accent6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595" name="Teardrop 594"/>
              <p:cNvSpPr/>
              <p:nvPr/>
            </p:nvSpPr>
            <p:spPr>
              <a:xfrm rot="4919408">
                <a:off x="7618371" y="2393921"/>
                <a:ext cx="914400" cy="914400"/>
              </a:xfrm>
              <a:prstGeom prst="teardrop">
                <a:avLst/>
              </a:prstGeom>
              <a:solidFill>
                <a:schemeClr val="accent6">
                  <a:lumMod val="50000"/>
                </a:schemeClr>
              </a:solidFill>
              <a:ln>
                <a:solidFill>
                  <a:schemeClr val="accent6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611" name="Teardrop 610"/>
              <p:cNvSpPr/>
              <p:nvPr/>
            </p:nvSpPr>
            <p:spPr>
              <a:xfrm rot="9970151">
                <a:off x="9003961" y="2647690"/>
                <a:ext cx="914400" cy="914400"/>
              </a:xfrm>
              <a:prstGeom prst="teardrop">
                <a:avLst/>
              </a:prstGeom>
              <a:solidFill>
                <a:schemeClr val="accent6">
                  <a:lumMod val="50000"/>
                </a:schemeClr>
              </a:solidFill>
              <a:ln>
                <a:solidFill>
                  <a:schemeClr val="accent6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613" name="Teardrop 612"/>
              <p:cNvSpPr/>
              <p:nvPr/>
            </p:nvSpPr>
            <p:spPr>
              <a:xfrm>
                <a:off x="8520453" y="3141965"/>
                <a:ext cx="914400" cy="914400"/>
              </a:xfrm>
              <a:prstGeom prst="teardrop">
                <a:avLst/>
              </a:prstGeom>
              <a:solidFill>
                <a:schemeClr val="accent6">
                  <a:lumMod val="50000"/>
                </a:schemeClr>
              </a:solidFill>
              <a:ln>
                <a:solidFill>
                  <a:schemeClr val="accent6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616" name="Teardrop 615"/>
              <p:cNvSpPr/>
              <p:nvPr/>
            </p:nvSpPr>
            <p:spPr>
              <a:xfrm>
                <a:off x="7314467" y="4057680"/>
                <a:ext cx="914400" cy="914400"/>
              </a:xfrm>
              <a:prstGeom prst="teardrop">
                <a:avLst/>
              </a:prstGeom>
              <a:solidFill>
                <a:schemeClr val="accent6">
                  <a:lumMod val="50000"/>
                </a:schemeClr>
              </a:solidFill>
              <a:ln>
                <a:solidFill>
                  <a:schemeClr val="accent6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617" name="Teardrop 616"/>
              <p:cNvSpPr/>
              <p:nvPr/>
            </p:nvSpPr>
            <p:spPr>
              <a:xfrm>
                <a:off x="7071434" y="3042569"/>
                <a:ext cx="914400" cy="914400"/>
              </a:xfrm>
              <a:prstGeom prst="teardrop">
                <a:avLst/>
              </a:prstGeom>
              <a:solidFill>
                <a:schemeClr val="accent6">
                  <a:lumMod val="50000"/>
                </a:schemeClr>
              </a:solidFill>
              <a:ln>
                <a:solidFill>
                  <a:schemeClr val="accent6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</p:grpSp>
      <p:grpSp>
        <p:nvGrpSpPr>
          <p:cNvPr id="11" name="Group 10"/>
          <p:cNvGrpSpPr/>
          <p:nvPr/>
        </p:nvGrpSpPr>
        <p:grpSpPr>
          <a:xfrm>
            <a:off x="5506461" y="5732859"/>
            <a:ext cx="7007262" cy="1237980"/>
            <a:chOff x="5564668" y="5850613"/>
            <a:chExt cx="7007262" cy="1237980"/>
          </a:xfrm>
        </p:grpSpPr>
        <p:sp>
          <p:nvSpPr>
            <p:cNvPr id="10" name="Explosion 2 9"/>
            <p:cNvSpPr/>
            <p:nvPr/>
          </p:nvSpPr>
          <p:spPr>
            <a:xfrm rot="2131540">
              <a:off x="5564668" y="6104326"/>
              <a:ext cx="914400" cy="914400"/>
            </a:xfrm>
            <a:prstGeom prst="irregularSeal2">
              <a:avLst/>
            </a:prstGeom>
            <a:solidFill>
              <a:schemeClr val="accent6">
                <a:lumMod val="75000"/>
              </a:schemeClr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85" name="Explosion 2 584"/>
            <p:cNvSpPr/>
            <p:nvPr/>
          </p:nvSpPr>
          <p:spPr>
            <a:xfrm rot="2131540">
              <a:off x="9096803" y="5850613"/>
              <a:ext cx="914400" cy="914400"/>
            </a:xfrm>
            <a:prstGeom prst="irregularSeal2">
              <a:avLst/>
            </a:prstGeom>
            <a:solidFill>
              <a:schemeClr val="accent6">
                <a:lumMod val="75000"/>
              </a:schemeClr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86" name="Explosion 2 585"/>
            <p:cNvSpPr/>
            <p:nvPr/>
          </p:nvSpPr>
          <p:spPr>
            <a:xfrm rot="2131540">
              <a:off x="8696890" y="5962491"/>
              <a:ext cx="914400" cy="914400"/>
            </a:xfrm>
            <a:prstGeom prst="irregularSeal2">
              <a:avLst/>
            </a:prstGeom>
            <a:solidFill>
              <a:schemeClr val="accent6">
                <a:lumMod val="75000"/>
              </a:schemeClr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87" name="Explosion 2 586"/>
            <p:cNvSpPr/>
            <p:nvPr/>
          </p:nvSpPr>
          <p:spPr>
            <a:xfrm rot="2131540">
              <a:off x="11657530" y="6174193"/>
              <a:ext cx="914400" cy="914400"/>
            </a:xfrm>
            <a:prstGeom prst="irregularSeal2">
              <a:avLst/>
            </a:prstGeom>
            <a:solidFill>
              <a:schemeClr val="accent6">
                <a:lumMod val="75000"/>
              </a:schemeClr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592" name="Teardrop 591"/>
          <p:cNvSpPr/>
          <p:nvPr/>
        </p:nvSpPr>
        <p:spPr>
          <a:xfrm>
            <a:off x="8177238" y="3181358"/>
            <a:ext cx="914400" cy="914400"/>
          </a:xfrm>
          <a:prstGeom prst="teardrop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Oval 15"/>
          <p:cNvSpPr/>
          <p:nvPr/>
        </p:nvSpPr>
        <p:spPr>
          <a:xfrm flipV="1">
            <a:off x="5762795" y="6273508"/>
            <a:ext cx="69729" cy="6972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27" name="Oval 626"/>
          <p:cNvSpPr/>
          <p:nvPr/>
        </p:nvSpPr>
        <p:spPr>
          <a:xfrm flipV="1">
            <a:off x="5725547" y="6453649"/>
            <a:ext cx="69729" cy="6972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30" name="Oval 629"/>
          <p:cNvSpPr/>
          <p:nvPr/>
        </p:nvSpPr>
        <p:spPr>
          <a:xfrm flipV="1">
            <a:off x="6016373" y="6267072"/>
            <a:ext cx="69729" cy="6972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44" name="Oval 643"/>
          <p:cNvSpPr/>
          <p:nvPr/>
        </p:nvSpPr>
        <p:spPr>
          <a:xfrm flipV="1">
            <a:off x="5889623" y="6398628"/>
            <a:ext cx="69729" cy="6972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47" name="Oval 646"/>
          <p:cNvSpPr/>
          <p:nvPr/>
        </p:nvSpPr>
        <p:spPr>
          <a:xfrm flipV="1">
            <a:off x="5927770" y="6556942"/>
            <a:ext cx="69729" cy="6972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53" name="Oval 652"/>
          <p:cNvSpPr/>
          <p:nvPr/>
        </p:nvSpPr>
        <p:spPr>
          <a:xfrm flipV="1">
            <a:off x="6095321" y="6416946"/>
            <a:ext cx="69729" cy="6972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55" name="Oval 654"/>
          <p:cNvSpPr/>
          <p:nvPr/>
        </p:nvSpPr>
        <p:spPr>
          <a:xfrm flipV="1">
            <a:off x="8831877" y="6246702"/>
            <a:ext cx="69729" cy="69729"/>
          </a:xfrm>
          <a:prstGeom prst="ellipse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64" name="Oval 663"/>
          <p:cNvSpPr/>
          <p:nvPr/>
        </p:nvSpPr>
        <p:spPr>
          <a:xfrm flipV="1">
            <a:off x="9015027" y="6222884"/>
            <a:ext cx="69729" cy="69729"/>
          </a:xfrm>
          <a:prstGeom prst="ellipse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66" name="Oval 665"/>
          <p:cNvSpPr/>
          <p:nvPr/>
        </p:nvSpPr>
        <p:spPr>
          <a:xfrm flipV="1">
            <a:off x="8954841" y="6382081"/>
            <a:ext cx="69729" cy="69729"/>
          </a:xfrm>
          <a:prstGeom prst="ellipse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72" name="Oval 671"/>
          <p:cNvSpPr/>
          <p:nvPr/>
        </p:nvSpPr>
        <p:spPr>
          <a:xfrm flipV="1">
            <a:off x="8870055" y="6076422"/>
            <a:ext cx="69729" cy="69729"/>
          </a:xfrm>
          <a:prstGeom prst="ellipse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73" name="Oval 672"/>
          <p:cNvSpPr/>
          <p:nvPr/>
        </p:nvSpPr>
        <p:spPr>
          <a:xfrm flipV="1">
            <a:off x="9173333" y="6111286"/>
            <a:ext cx="69729" cy="69729"/>
          </a:xfrm>
          <a:prstGeom prst="ellipse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77" name="Oval 676"/>
          <p:cNvSpPr/>
          <p:nvPr/>
        </p:nvSpPr>
        <p:spPr>
          <a:xfrm flipV="1">
            <a:off x="9212598" y="6371921"/>
            <a:ext cx="69729" cy="69729"/>
          </a:xfrm>
          <a:prstGeom prst="ellipse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78" name="Oval 677"/>
          <p:cNvSpPr/>
          <p:nvPr/>
        </p:nvSpPr>
        <p:spPr>
          <a:xfrm flipV="1">
            <a:off x="9349266" y="6056946"/>
            <a:ext cx="69729" cy="69729"/>
          </a:xfrm>
          <a:prstGeom prst="ellipse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80" name="Oval 679"/>
          <p:cNvSpPr/>
          <p:nvPr/>
        </p:nvSpPr>
        <p:spPr>
          <a:xfrm flipV="1">
            <a:off x="9289378" y="6238643"/>
            <a:ext cx="69729" cy="69729"/>
          </a:xfrm>
          <a:prstGeom prst="ellipse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81" name="Oval 680"/>
          <p:cNvSpPr/>
          <p:nvPr/>
        </p:nvSpPr>
        <p:spPr>
          <a:xfrm flipV="1">
            <a:off x="9539420" y="6126160"/>
            <a:ext cx="69729" cy="69729"/>
          </a:xfrm>
          <a:prstGeom prst="ellipse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82" name="Oval 681"/>
          <p:cNvSpPr/>
          <p:nvPr/>
        </p:nvSpPr>
        <p:spPr>
          <a:xfrm flipV="1">
            <a:off x="9584467" y="6266654"/>
            <a:ext cx="69729" cy="69729"/>
          </a:xfrm>
          <a:prstGeom prst="ellipse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88" name="Oval 687"/>
          <p:cNvSpPr/>
          <p:nvPr/>
        </p:nvSpPr>
        <p:spPr>
          <a:xfrm flipV="1">
            <a:off x="9568250" y="5973193"/>
            <a:ext cx="69729" cy="69729"/>
          </a:xfrm>
          <a:prstGeom prst="ellipse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90" name="Oval 689"/>
          <p:cNvSpPr/>
          <p:nvPr/>
        </p:nvSpPr>
        <p:spPr>
          <a:xfrm flipV="1">
            <a:off x="11869743" y="6328899"/>
            <a:ext cx="69729" cy="69729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96" name="Oval 695"/>
          <p:cNvSpPr/>
          <p:nvPr/>
        </p:nvSpPr>
        <p:spPr>
          <a:xfrm flipV="1">
            <a:off x="12022143" y="6481299"/>
            <a:ext cx="69729" cy="69729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97" name="Oval 696"/>
          <p:cNvSpPr/>
          <p:nvPr/>
        </p:nvSpPr>
        <p:spPr>
          <a:xfrm flipV="1">
            <a:off x="11769331" y="6523378"/>
            <a:ext cx="69729" cy="69729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98" name="Oval 697"/>
          <p:cNvSpPr/>
          <p:nvPr/>
        </p:nvSpPr>
        <p:spPr>
          <a:xfrm flipV="1">
            <a:off x="12221015" y="6523378"/>
            <a:ext cx="69729" cy="69729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7" name="Group 6"/>
          <p:cNvGrpSpPr/>
          <p:nvPr/>
        </p:nvGrpSpPr>
        <p:grpSpPr>
          <a:xfrm>
            <a:off x="7946751" y="-668003"/>
            <a:ext cx="5103333" cy="2261072"/>
            <a:chOff x="7946751" y="-668003"/>
            <a:chExt cx="5103333" cy="2261072"/>
          </a:xfrm>
        </p:grpSpPr>
        <p:sp>
          <p:nvSpPr>
            <p:cNvPr id="6" name="Cloud 5"/>
            <p:cNvSpPr/>
            <p:nvPr/>
          </p:nvSpPr>
          <p:spPr>
            <a:xfrm>
              <a:off x="10488578" y="-668003"/>
              <a:ext cx="2561506" cy="914400"/>
            </a:xfrm>
            <a:prstGeom prst="cloud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76" name="Cloud 575"/>
            <p:cNvSpPr/>
            <p:nvPr/>
          </p:nvSpPr>
          <p:spPr>
            <a:xfrm flipV="1">
              <a:off x="7946751" y="-159841"/>
              <a:ext cx="2581240" cy="825562"/>
            </a:xfrm>
            <a:prstGeom prst="cloud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93" name="Cloud 692"/>
            <p:cNvSpPr/>
            <p:nvPr/>
          </p:nvSpPr>
          <p:spPr>
            <a:xfrm flipV="1">
              <a:off x="8864539" y="767507"/>
              <a:ext cx="4185545" cy="825562"/>
            </a:xfrm>
            <a:prstGeom prst="cloud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4" name="Double Wave 3"/>
          <p:cNvSpPr/>
          <p:nvPr/>
        </p:nvSpPr>
        <p:spPr>
          <a:xfrm rot="18189842">
            <a:off x="1103661" y="2932051"/>
            <a:ext cx="9913646" cy="1018213"/>
          </a:xfrm>
          <a:prstGeom prst="doubleWave">
            <a:avLst/>
          </a:prstGeom>
          <a:solidFill>
            <a:schemeClr val="bg2">
              <a:lumMod val="10000"/>
            </a:schemeClr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23" name="Group 22"/>
          <p:cNvGrpSpPr/>
          <p:nvPr/>
        </p:nvGrpSpPr>
        <p:grpSpPr>
          <a:xfrm>
            <a:off x="4017412" y="4160520"/>
            <a:ext cx="7818529" cy="2667249"/>
            <a:chOff x="4017412" y="4160520"/>
            <a:chExt cx="7818529" cy="2667249"/>
          </a:xfrm>
        </p:grpSpPr>
        <p:grpSp>
          <p:nvGrpSpPr>
            <p:cNvPr id="867" name="Group 866"/>
            <p:cNvGrpSpPr/>
            <p:nvPr/>
          </p:nvGrpSpPr>
          <p:grpSpPr>
            <a:xfrm rot="2638554">
              <a:off x="7669494" y="5378829"/>
              <a:ext cx="1184912" cy="615614"/>
              <a:chOff x="1401774" y="2117171"/>
              <a:chExt cx="2861769" cy="1321622"/>
            </a:xfrm>
          </p:grpSpPr>
          <p:sp>
            <p:nvSpPr>
              <p:cNvPr id="868" name="Oval 867"/>
              <p:cNvSpPr/>
              <p:nvPr/>
            </p:nvSpPr>
            <p:spPr>
              <a:xfrm>
                <a:off x="1471612" y="2314575"/>
                <a:ext cx="2243138" cy="781050"/>
              </a:xfrm>
              <a:prstGeom prst="ellipse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869" name="Teardrop 868"/>
              <p:cNvSpPr/>
              <p:nvPr/>
            </p:nvSpPr>
            <p:spPr>
              <a:xfrm rot="4648021">
                <a:off x="3534881" y="2366963"/>
                <a:ext cx="728662" cy="728662"/>
              </a:xfrm>
              <a:prstGeom prst="teardrop">
                <a:avLst>
                  <a:gd name="adj" fmla="val 86955"/>
                </a:avLst>
              </a:prstGeom>
              <a:solidFill>
                <a:schemeClr val="bg2">
                  <a:lumMod val="2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870" name="Straight Connector 869"/>
              <p:cNvCxnSpPr>
                <a:stCxn id="868" idx="1"/>
                <a:endCxn id="868" idx="3"/>
              </p:cNvCxnSpPr>
              <p:nvPr/>
            </p:nvCxnSpPr>
            <p:spPr>
              <a:xfrm>
                <a:off x="1800112" y="2428957"/>
                <a:ext cx="0" cy="552286"/>
              </a:xfrm>
              <a:prstGeom prst="line">
                <a:avLst/>
              </a:prstGeom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71" name="Straight Connector 870"/>
              <p:cNvCxnSpPr>
                <a:stCxn id="868" idx="0"/>
                <a:endCxn id="868" idx="4"/>
              </p:cNvCxnSpPr>
              <p:nvPr/>
            </p:nvCxnSpPr>
            <p:spPr>
              <a:xfrm>
                <a:off x="2593181" y="2314575"/>
                <a:ext cx="0" cy="781050"/>
              </a:xfrm>
              <a:prstGeom prst="line">
                <a:avLst/>
              </a:prstGeom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72" name="Straight Connector 871"/>
              <p:cNvCxnSpPr/>
              <p:nvPr/>
            </p:nvCxnSpPr>
            <p:spPr>
              <a:xfrm>
                <a:off x="2063750" y="2365375"/>
                <a:ext cx="0" cy="676275"/>
              </a:xfrm>
              <a:prstGeom prst="line">
                <a:avLst/>
              </a:prstGeom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73" name="Straight Connector 872"/>
              <p:cNvCxnSpPr/>
              <p:nvPr/>
            </p:nvCxnSpPr>
            <p:spPr>
              <a:xfrm>
                <a:off x="2338274" y="2314575"/>
                <a:ext cx="0" cy="781050"/>
              </a:xfrm>
              <a:prstGeom prst="line">
                <a:avLst/>
              </a:prstGeom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74" name="Straight Connector 873"/>
              <p:cNvCxnSpPr/>
              <p:nvPr/>
            </p:nvCxnSpPr>
            <p:spPr>
              <a:xfrm>
                <a:off x="2846201" y="2314575"/>
                <a:ext cx="0" cy="781050"/>
              </a:xfrm>
              <a:prstGeom prst="line">
                <a:avLst/>
              </a:prstGeom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75" name="Straight Connector 874"/>
              <p:cNvCxnSpPr/>
              <p:nvPr/>
            </p:nvCxnSpPr>
            <p:spPr>
              <a:xfrm>
                <a:off x="3100274" y="2365375"/>
                <a:ext cx="0" cy="676275"/>
              </a:xfrm>
              <a:prstGeom prst="line">
                <a:avLst/>
              </a:prstGeom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876" name="Group 875"/>
              <p:cNvGrpSpPr/>
              <p:nvPr/>
            </p:nvGrpSpPr>
            <p:grpSpPr>
              <a:xfrm>
                <a:off x="1401774" y="2139734"/>
                <a:ext cx="2149476" cy="395822"/>
                <a:chOff x="1464416" y="2185015"/>
                <a:chExt cx="2149476" cy="395822"/>
              </a:xfrm>
            </p:grpSpPr>
            <p:sp>
              <p:nvSpPr>
                <p:cNvPr id="888" name="Oval 887"/>
                <p:cNvSpPr/>
                <p:nvPr/>
              </p:nvSpPr>
              <p:spPr>
                <a:xfrm rot="833260">
                  <a:off x="1486484" y="2185015"/>
                  <a:ext cx="2127408" cy="261937"/>
                </a:xfrm>
                <a:prstGeom prst="ellipse">
                  <a:avLst/>
                </a:prstGeom>
                <a:solidFill>
                  <a:schemeClr val="bg2">
                    <a:lumMod val="75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889" name="Oval 888"/>
                <p:cNvSpPr/>
                <p:nvPr/>
              </p:nvSpPr>
              <p:spPr>
                <a:xfrm rot="377128">
                  <a:off x="1464416" y="2295788"/>
                  <a:ext cx="2127408" cy="285049"/>
                </a:xfrm>
                <a:prstGeom prst="ellipse">
                  <a:avLst/>
                </a:prstGeom>
                <a:solidFill>
                  <a:schemeClr val="bg2">
                    <a:lumMod val="75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  <p:sp>
            <p:nvSpPr>
              <p:cNvPr id="877" name="Oval 876"/>
              <p:cNvSpPr/>
              <p:nvPr/>
            </p:nvSpPr>
            <p:spPr>
              <a:xfrm>
                <a:off x="3947650" y="2570162"/>
                <a:ext cx="182880" cy="266700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878" name="Explosion 2 877"/>
              <p:cNvSpPr/>
              <p:nvPr/>
            </p:nvSpPr>
            <p:spPr>
              <a:xfrm rot="18026187">
                <a:off x="2907941" y="2154109"/>
                <a:ext cx="1101162" cy="1027286"/>
              </a:xfrm>
              <a:prstGeom prst="irregularSeal2">
                <a:avLst/>
              </a:prstGeom>
              <a:solidFill>
                <a:schemeClr val="accent2">
                  <a:lumMod val="7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879" name="Rectangle 878"/>
              <p:cNvSpPr/>
              <p:nvPr/>
            </p:nvSpPr>
            <p:spPr>
              <a:xfrm rot="3137742">
                <a:off x="3353848" y="3002151"/>
                <a:ext cx="763271" cy="45719"/>
              </a:xfrm>
              <a:prstGeom prst="rect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880" name="Rectangle 879"/>
              <p:cNvSpPr/>
              <p:nvPr/>
            </p:nvSpPr>
            <p:spPr>
              <a:xfrm rot="8044473">
                <a:off x="2324458" y="2977716"/>
                <a:ext cx="876435" cy="45719"/>
              </a:xfrm>
              <a:prstGeom prst="rect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881" name="Rectangle 880"/>
              <p:cNvSpPr/>
              <p:nvPr/>
            </p:nvSpPr>
            <p:spPr>
              <a:xfrm rot="6252920">
                <a:off x="2877516" y="2996811"/>
                <a:ext cx="722511" cy="45719"/>
              </a:xfrm>
              <a:prstGeom prst="rect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882" name="Rectangle 881"/>
              <p:cNvSpPr/>
              <p:nvPr/>
            </p:nvSpPr>
            <p:spPr>
              <a:xfrm rot="4050894">
                <a:off x="3247556" y="2746136"/>
                <a:ext cx="227632" cy="45719"/>
              </a:xfrm>
              <a:prstGeom prst="rect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883" name="Rectangle 882"/>
              <p:cNvSpPr/>
              <p:nvPr/>
            </p:nvSpPr>
            <p:spPr>
              <a:xfrm rot="1705754">
                <a:off x="3018502" y="2755897"/>
                <a:ext cx="395425" cy="45719"/>
              </a:xfrm>
              <a:prstGeom prst="rect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884" name="Rectangle 883"/>
              <p:cNvSpPr/>
              <p:nvPr/>
            </p:nvSpPr>
            <p:spPr>
              <a:xfrm rot="7877131">
                <a:off x="3339895" y="2779968"/>
                <a:ext cx="227632" cy="45719"/>
              </a:xfrm>
              <a:prstGeom prst="rect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885" name="Rectangle 884"/>
              <p:cNvSpPr/>
              <p:nvPr/>
            </p:nvSpPr>
            <p:spPr>
              <a:xfrm>
                <a:off x="2352068" y="3285270"/>
                <a:ext cx="122041" cy="46038"/>
              </a:xfrm>
              <a:prstGeom prst="rect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886" name="Rectangle 885"/>
              <p:cNvSpPr/>
              <p:nvPr/>
            </p:nvSpPr>
            <p:spPr>
              <a:xfrm>
                <a:off x="3051521" y="3343032"/>
                <a:ext cx="122041" cy="46038"/>
              </a:xfrm>
              <a:prstGeom prst="rect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887" name="Rectangle 886"/>
              <p:cNvSpPr/>
              <p:nvPr/>
            </p:nvSpPr>
            <p:spPr>
              <a:xfrm>
                <a:off x="3945444" y="3288726"/>
                <a:ext cx="122041" cy="46038"/>
              </a:xfrm>
              <a:prstGeom prst="rect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890" name="Group 889"/>
            <p:cNvGrpSpPr/>
            <p:nvPr/>
          </p:nvGrpSpPr>
          <p:grpSpPr>
            <a:xfrm rot="20508142">
              <a:off x="10651029" y="6212155"/>
              <a:ext cx="1184912" cy="615614"/>
              <a:chOff x="1401774" y="2117171"/>
              <a:chExt cx="2861769" cy="1321622"/>
            </a:xfrm>
          </p:grpSpPr>
          <p:sp>
            <p:nvSpPr>
              <p:cNvPr id="891" name="Oval 890"/>
              <p:cNvSpPr/>
              <p:nvPr/>
            </p:nvSpPr>
            <p:spPr>
              <a:xfrm>
                <a:off x="1471612" y="2314575"/>
                <a:ext cx="2243138" cy="781050"/>
              </a:xfrm>
              <a:prstGeom prst="ellipse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892" name="Teardrop 891"/>
              <p:cNvSpPr/>
              <p:nvPr/>
            </p:nvSpPr>
            <p:spPr>
              <a:xfrm rot="4648021">
                <a:off x="3534881" y="2366963"/>
                <a:ext cx="728662" cy="728662"/>
              </a:xfrm>
              <a:prstGeom prst="teardrop">
                <a:avLst>
                  <a:gd name="adj" fmla="val 86955"/>
                </a:avLst>
              </a:prstGeom>
              <a:solidFill>
                <a:schemeClr val="bg2">
                  <a:lumMod val="2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893" name="Straight Connector 892"/>
              <p:cNvCxnSpPr>
                <a:stCxn id="891" idx="1"/>
                <a:endCxn id="891" idx="3"/>
              </p:cNvCxnSpPr>
              <p:nvPr/>
            </p:nvCxnSpPr>
            <p:spPr>
              <a:xfrm>
                <a:off x="1800112" y="2428957"/>
                <a:ext cx="0" cy="552286"/>
              </a:xfrm>
              <a:prstGeom prst="line">
                <a:avLst/>
              </a:prstGeom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94" name="Straight Connector 893"/>
              <p:cNvCxnSpPr>
                <a:stCxn id="891" idx="0"/>
                <a:endCxn id="891" idx="4"/>
              </p:cNvCxnSpPr>
              <p:nvPr/>
            </p:nvCxnSpPr>
            <p:spPr>
              <a:xfrm>
                <a:off x="2593181" y="2314575"/>
                <a:ext cx="0" cy="781050"/>
              </a:xfrm>
              <a:prstGeom prst="line">
                <a:avLst/>
              </a:prstGeom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95" name="Straight Connector 894"/>
              <p:cNvCxnSpPr/>
              <p:nvPr/>
            </p:nvCxnSpPr>
            <p:spPr>
              <a:xfrm>
                <a:off x="2063750" y="2365375"/>
                <a:ext cx="0" cy="676275"/>
              </a:xfrm>
              <a:prstGeom prst="line">
                <a:avLst/>
              </a:prstGeom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96" name="Straight Connector 895"/>
              <p:cNvCxnSpPr/>
              <p:nvPr/>
            </p:nvCxnSpPr>
            <p:spPr>
              <a:xfrm>
                <a:off x="2338274" y="2314575"/>
                <a:ext cx="0" cy="781050"/>
              </a:xfrm>
              <a:prstGeom prst="line">
                <a:avLst/>
              </a:prstGeom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97" name="Straight Connector 896"/>
              <p:cNvCxnSpPr/>
              <p:nvPr/>
            </p:nvCxnSpPr>
            <p:spPr>
              <a:xfrm>
                <a:off x="2846201" y="2314575"/>
                <a:ext cx="0" cy="781050"/>
              </a:xfrm>
              <a:prstGeom prst="line">
                <a:avLst/>
              </a:prstGeom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98" name="Straight Connector 897"/>
              <p:cNvCxnSpPr/>
              <p:nvPr/>
            </p:nvCxnSpPr>
            <p:spPr>
              <a:xfrm>
                <a:off x="3100274" y="2365375"/>
                <a:ext cx="0" cy="676275"/>
              </a:xfrm>
              <a:prstGeom prst="line">
                <a:avLst/>
              </a:prstGeom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899" name="Group 898"/>
              <p:cNvGrpSpPr/>
              <p:nvPr/>
            </p:nvGrpSpPr>
            <p:grpSpPr>
              <a:xfrm>
                <a:off x="1401774" y="2139734"/>
                <a:ext cx="2149476" cy="395822"/>
                <a:chOff x="1464416" y="2185015"/>
                <a:chExt cx="2149476" cy="395822"/>
              </a:xfrm>
            </p:grpSpPr>
            <p:sp>
              <p:nvSpPr>
                <p:cNvPr id="911" name="Oval 910"/>
                <p:cNvSpPr/>
                <p:nvPr/>
              </p:nvSpPr>
              <p:spPr>
                <a:xfrm rot="833260">
                  <a:off x="1486484" y="2185015"/>
                  <a:ext cx="2127408" cy="261937"/>
                </a:xfrm>
                <a:prstGeom prst="ellipse">
                  <a:avLst/>
                </a:prstGeom>
                <a:solidFill>
                  <a:schemeClr val="bg2">
                    <a:lumMod val="75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912" name="Oval 911"/>
                <p:cNvSpPr/>
                <p:nvPr/>
              </p:nvSpPr>
              <p:spPr>
                <a:xfrm rot="377128">
                  <a:off x="1464416" y="2295788"/>
                  <a:ext cx="2127408" cy="285049"/>
                </a:xfrm>
                <a:prstGeom prst="ellipse">
                  <a:avLst/>
                </a:prstGeom>
                <a:solidFill>
                  <a:schemeClr val="bg2">
                    <a:lumMod val="75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  <p:sp>
            <p:nvSpPr>
              <p:cNvPr id="900" name="Oval 899"/>
              <p:cNvSpPr/>
              <p:nvPr/>
            </p:nvSpPr>
            <p:spPr>
              <a:xfrm>
                <a:off x="3947650" y="2570162"/>
                <a:ext cx="182880" cy="266700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901" name="Explosion 2 900"/>
              <p:cNvSpPr/>
              <p:nvPr/>
            </p:nvSpPr>
            <p:spPr>
              <a:xfrm rot="18026187">
                <a:off x="2907941" y="2154109"/>
                <a:ext cx="1101162" cy="1027286"/>
              </a:xfrm>
              <a:prstGeom prst="irregularSeal2">
                <a:avLst/>
              </a:prstGeom>
              <a:solidFill>
                <a:schemeClr val="accent2">
                  <a:lumMod val="7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902" name="Rectangle 901"/>
              <p:cNvSpPr/>
              <p:nvPr/>
            </p:nvSpPr>
            <p:spPr>
              <a:xfrm rot="3137742">
                <a:off x="3353848" y="3002151"/>
                <a:ext cx="763271" cy="45719"/>
              </a:xfrm>
              <a:prstGeom prst="rect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903" name="Rectangle 902"/>
              <p:cNvSpPr/>
              <p:nvPr/>
            </p:nvSpPr>
            <p:spPr>
              <a:xfrm rot="8044473">
                <a:off x="2324458" y="2977716"/>
                <a:ext cx="876435" cy="45719"/>
              </a:xfrm>
              <a:prstGeom prst="rect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904" name="Rectangle 903"/>
              <p:cNvSpPr/>
              <p:nvPr/>
            </p:nvSpPr>
            <p:spPr>
              <a:xfrm rot="6252920">
                <a:off x="2877516" y="2996811"/>
                <a:ext cx="722511" cy="45719"/>
              </a:xfrm>
              <a:prstGeom prst="rect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905" name="Rectangle 904"/>
              <p:cNvSpPr/>
              <p:nvPr/>
            </p:nvSpPr>
            <p:spPr>
              <a:xfrm rot="4050894">
                <a:off x="3247556" y="2746136"/>
                <a:ext cx="227632" cy="45719"/>
              </a:xfrm>
              <a:prstGeom prst="rect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906" name="Rectangle 905"/>
              <p:cNvSpPr/>
              <p:nvPr/>
            </p:nvSpPr>
            <p:spPr>
              <a:xfrm rot="1705754">
                <a:off x="3018502" y="2755897"/>
                <a:ext cx="395425" cy="45719"/>
              </a:xfrm>
              <a:prstGeom prst="rect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907" name="Rectangle 906"/>
              <p:cNvSpPr/>
              <p:nvPr/>
            </p:nvSpPr>
            <p:spPr>
              <a:xfrm rot="7877131">
                <a:off x="3339895" y="2779968"/>
                <a:ext cx="227632" cy="45719"/>
              </a:xfrm>
              <a:prstGeom prst="rect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908" name="Rectangle 907"/>
              <p:cNvSpPr/>
              <p:nvPr/>
            </p:nvSpPr>
            <p:spPr>
              <a:xfrm>
                <a:off x="2352068" y="3285270"/>
                <a:ext cx="122041" cy="46038"/>
              </a:xfrm>
              <a:prstGeom prst="rect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909" name="Rectangle 908"/>
              <p:cNvSpPr/>
              <p:nvPr/>
            </p:nvSpPr>
            <p:spPr>
              <a:xfrm>
                <a:off x="3051521" y="3343032"/>
                <a:ext cx="122041" cy="46038"/>
              </a:xfrm>
              <a:prstGeom prst="rect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910" name="Rectangle 909"/>
              <p:cNvSpPr/>
              <p:nvPr/>
            </p:nvSpPr>
            <p:spPr>
              <a:xfrm>
                <a:off x="3945444" y="3288726"/>
                <a:ext cx="122041" cy="46038"/>
              </a:xfrm>
              <a:prstGeom prst="rect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sp>
          <p:nvSpPr>
            <p:cNvPr id="21" name="Freeform 20"/>
            <p:cNvSpPr/>
            <p:nvPr/>
          </p:nvSpPr>
          <p:spPr>
            <a:xfrm>
              <a:off x="4017412" y="4160520"/>
              <a:ext cx="3815948" cy="1153324"/>
            </a:xfrm>
            <a:custGeom>
              <a:avLst/>
              <a:gdLst>
                <a:gd name="connsiteX0" fmla="*/ 3815948 w 3815948"/>
                <a:gd name="connsiteY0" fmla="*/ 1043940 h 1153324"/>
                <a:gd name="connsiteX1" fmla="*/ 3404468 w 3815948"/>
                <a:gd name="connsiteY1" fmla="*/ 693420 h 1153324"/>
                <a:gd name="connsiteX2" fmla="*/ 2817728 w 3815948"/>
                <a:gd name="connsiteY2" fmla="*/ 678180 h 1153324"/>
                <a:gd name="connsiteX3" fmla="*/ 2642468 w 3815948"/>
                <a:gd name="connsiteY3" fmla="*/ 1005840 h 1153324"/>
                <a:gd name="connsiteX4" fmla="*/ 2947268 w 3815948"/>
                <a:gd name="connsiteY4" fmla="*/ 1150620 h 1153324"/>
                <a:gd name="connsiteX5" fmla="*/ 3122528 w 3815948"/>
                <a:gd name="connsiteY5" fmla="*/ 891540 h 1153324"/>
                <a:gd name="connsiteX6" fmla="*/ 2977748 w 3815948"/>
                <a:gd name="connsiteY6" fmla="*/ 716280 h 1153324"/>
                <a:gd name="connsiteX7" fmla="*/ 2726288 w 3815948"/>
                <a:gd name="connsiteY7" fmla="*/ 525780 h 1153324"/>
                <a:gd name="connsiteX8" fmla="*/ 2291948 w 3815948"/>
                <a:gd name="connsiteY8" fmla="*/ 213360 h 1153324"/>
                <a:gd name="connsiteX9" fmla="*/ 1773788 w 3815948"/>
                <a:gd name="connsiteY9" fmla="*/ 68580 h 1153324"/>
                <a:gd name="connsiteX10" fmla="*/ 889868 w 3815948"/>
                <a:gd name="connsiteY10" fmla="*/ 15240 h 1153324"/>
                <a:gd name="connsiteX11" fmla="*/ 120248 w 3815948"/>
                <a:gd name="connsiteY11" fmla="*/ 7620 h 1153324"/>
                <a:gd name="connsiteX12" fmla="*/ 13568 w 3815948"/>
                <a:gd name="connsiteY12" fmla="*/ 0 h 11533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948" h="1153324">
                  <a:moveTo>
                    <a:pt x="3815948" y="1043940"/>
                  </a:moveTo>
                  <a:cubicBezTo>
                    <a:pt x="3693393" y="899160"/>
                    <a:pt x="3570838" y="754380"/>
                    <a:pt x="3404468" y="693420"/>
                  </a:cubicBezTo>
                  <a:cubicBezTo>
                    <a:pt x="3238098" y="632460"/>
                    <a:pt x="2944728" y="626110"/>
                    <a:pt x="2817728" y="678180"/>
                  </a:cubicBezTo>
                  <a:cubicBezTo>
                    <a:pt x="2690728" y="730250"/>
                    <a:pt x="2620878" y="927100"/>
                    <a:pt x="2642468" y="1005840"/>
                  </a:cubicBezTo>
                  <a:cubicBezTo>
                    <a:pt x="2664058" y="1084580"/>
                    <a:pt x="2867258" y="1169670"/>
                    <a:pt x="2947268" y="1150620"/>
                  </a:cubicBezTo>
                  <a:cubicBezTo>
                    <a:pt x="3027278" y="1131570"/>
                    <a:pt x="3117448" y="963930"/>
                    <a:pt x="3122528" y="891540"/>
                  </a:cubicBezTo>
                  <a:cubicBezTo>
                    <a:pt x="3127608" y="819150"/>
                    <a:pt x="3043788" y="777240"/>
                    <a:pt x="2977748" y="716280"/>
                  </a:cubicBezTo>
                  <a:cubicBezTo>
                    <a:pt x="2911708" y="655320"/>
                    <a:pt x="2840588" y="609600"/>
                    <a:pt x="2726288" y="525780"/>
                  </a:cubicBezTo>
                  <a:cubicBezTo>
                    <a:pt x="2611988" y="441960"/>
                    <a:pt x="2450698" y="289560"/>
                    <a:pt x="2291948" y="213360"/>
                  </a:cubicBezTo>
                  <a:cubicBezTo>
                    <a:pt x="2133198" y="137160"/>
                    <a:pt x="2007468" y="101600"/>
                    <a:pt x="1773788" y="68580"/>
                  </a:cubicBezTo>
                  <a:cubicBezTo>
                    <a:pt x="1540108" y="35560"/>
                    <a:pt x="1165458" y="25400"/>
                    <a:pt x="889868" y="15240"/>
                  </a:cubicBezTo>
                  <a:cubicBezTo>
                    <a:pt x="614278" y="5080"/>
                    <a:pt x="266298" y="10160"/>
                    <a:pt x="120248" y="7620"/>
                  </a:cubicBezTo>
                  <a:cubicBezTo>
                    <a:pt x="-25802" y="5080"/>
                    <a:pt x="-6117" y="2540"/>
                    <a:pt x="13568" y="0"/>
                  </a:cubicBezTo>
                </a:path>
              </a:pathLst>
            </a:custGeom>
            <a:noFill/>
            <a:ln w="57150"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2128229" y="4076163"/>
            <a:ext cx="6644255" cy="2619524"/>
            <a:chOff x="2128229" y="4076163"/>
            <a:chExt cx="6644255" cy="2619524"/>
          </a:xfrm>
        </p:grpSpPr>
        <p:grpSp>
          <p:nvGrpSpPr>
            <p:cNvPr id="19" name="Group 18"/>
            <p:cNvGrpSpPr/>
            <p:nvPr/>
          </p:nvGrpSpPr>
          <p:grpSpPr>
            <a:xfrm>
              <a:off x="2128229" y="4076163"/>
              <a:ext cx="2507732" cy="1455161"/>
              <a:chOff x="2128229" y="4076163"/>
              <a:chExt cx="2507732" cy="1455161"/>
            </a:xfrm>
          </p:grpSpPr>
          <p:grpSp>
            <p:nvGrpSpPr>
              <p:cNvPr id="700" name="Group 699"/>
              <p:cNvGrpSpPr/>
              <p:nvPr/>
            </p:nvGrpSpPr>
            <p:grpSpPr>
              <a:xfrm rot="1696739" flipH="1">
                <a:off x="3451049" y="4915710"/>
                <a:ext cx="1184912" cy="615614"/>
                <a:chOff x="1401774" y="2117171"/>
                <a:chExt cx="2861769" cy="1321622"/>
              </a:xfrm>
            </p:grpSpPr>
            <p:sp>
              <p:nvSpPr>
                <p:cNvPr id="701" name="Oval 700"/>
                <p:cNvSpPr/>
                <p:nvPr/>
              </p:nvSpPr>
              <p:spPr>
                <a:xfrm>
                  <a:off x="1471612" y="2314575"/>
                  <a:ext cx="2243138" cy="781050"/>
                </a:xfrm>
                <a:prstGeom prst="ellipse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381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702" name="Teardrop 701"/>
                <p:cNvSpPr/>
                <p:nvPr/>
              </p:nvSpPr>
              <p:spPr>
                <a:xfrm rot="4648021">
                  <a:off x="3534881" y="2366963"/>
                  <a:ext cx="728662" cy="728662"/>
                </a:xfrm>
                <a:prstGeom prst="teardrop">
                  <a:avLst>
                    <a:gd name="adj" fmla="val 86955"/>
                  </a:avLst>
                </a:prstGeom>
                <a:solidFill>
                  <a:schemeClr val="bg2">
                    <a:lumMod val="25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cxnSp>
              <p:nvCxnSpPr>
                <p:cNvPr id="703" name="Straight Connector 702"/>
                <p:cNvCxnSpPr>
                  <a:stCxn id="701" idx="1"/>
                  <a:endCxn id="701" idx="3"/>
                </p:cNvCxnSpPr>
                <p:nvPr/>
              </p:nvCxnSpPr>
              <p:spPr>
                <a:xfrm>
                  <a:off x="1800112" y="2428957"/>
                  <a:ext cx="0" cy="552286"/>
                </a:xfrm>
                <a:prstGeom prst="line">
                  <a:avLst/>
                </a:prstGeom>
                <a:ln w="762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05" name="Straight Connector 704"/>
                <p:cNvCxnSpPr>
                  <a:stCxn id="701" idx="0"/>
                  <a:endCxn id="701" idx="4"/>
                </p:cNvCxnSpPr>
                <p:nvPr/>
              </p:nvCxnSpPr>
              <p:spPr>
                <a:xfrm>
                  <a:off x="2593181" y="2314575"/>
                  <a:ext cx="0" cy="781050"/>
                </a:xfrm>
                <a:prstGeom prst="line">
                  <a:avLst/>
                </a:prstGeom>
                <a:ln w="762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08" name="Straight Connector 707"/>
                <p:cNvCxnSpPr/>
                <p:nvPr/>
              </p:nvCxnSpPr>
              <p:spPr>
                <a:xfrm>
                  <a:off x="2063750" y="2365375"/>
                  <a:ext cx="0" cy="676275"/>
                </a:xfrm>
                <a:prstGeom prst="line">
                  <a:avLst/>
                </a:prstGeom>
                <a:ln w="762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09" name="Straight Connector 708"/>
                <p:cNvCxnSpPr/>
                <p:nvPr/>
              </p:nvCxnSpPr>
              <p:spPr>
                <a:xfrm>
                  <a:off x="2338274" y="2314575"/>
                  <a:ext cx="0" cy="781050"/>
                </a:xfrm>
                <a:prstGeom prst="line">
                  <a:avLst/>
                </a:prstGeom>
                <a:ln w="762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10" name="Straight Connector 709"/>
                <p:cNvCxnSpPr/>
                <p:nvPr/>
              </p:nvCxnSpPr>
              <p:spPr>
                <a:xfrm>
                  <a:off x="2846201" y="2314575"/>
                  <a:ext cx="0" cy="781050"/>
                </a:xfrm>
                <a:prstGeom prst="line">
                  <a:avLst/>
                </a:prstGeom>
                <a:ln w="762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11" name="Straight Connector 710"/>
                <p:cNvCxnSpPr/>
                <p:nvPr/>
              </p:nvCxnSpPr>
              <p:spPr>
                <a:xfrm>
                  <a:off x="3100274" y="2365375"/>
                  <a:ext cx="0" cy="676275"/>
                </a:xfrm>
                <a:prstGeom prst="line">
                  <a:avLst/>
                </a:prstGeom>
                <a:ln w="762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grpSp>
              <p:nvGrpSpPr>
                <p:cNvPr id="713" name="Group 712"/>
                <p:cNvGrpSpPr/>
                <p:nvPr/>
              </p:nvGrpSpPr>
              <p:grpSpPr>
                <a:xfrm>
                  <a:off x="1401774" y="2139734"/>
                  <a:ext cx="2149476" cy="395822"/>
                  <a:chOff x="1464416" y="2185015"/>
                  <a:chExt cx="2149476" cy="395822"/>
                </a:xfrm>
              </p:grpSpPr>
              <p:sp>
                <p:nvSpPr>
                  <p:cNvPr id="737" name="Oval 736"/>
                  <p:cNvSpPr/>
                  <p:nvPr/>
                </p:nvSpPr>
                <p:spPr>
                  <a:xfrm rot="833260">
                    <a:off x="1486484" y="2185015"/>
                    <a:ext cx="2127408" cy="261937"/>
                  </a:xfrm>
                  <a:prstGeom prst="ellipse">
                    <a:avLst/>
                  </a:prstGeom>
                  <a:solidFill>
                    <a:schemeClr val="bg2">
                      <a:lumMod val="75000"/>
                    </a:schemeClr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738" name="Oval 737"/>
                  <p:cNvSpPr/>
                  <p:nvPr/>
                </p:nvSpPr>
                <p:spPr>
                  <a:xfrm rot="377128">
                    <a:off x="1464416" y="2295788"/>
                    <a:ext cx="2127408" cy="285049"/>
                  </a:xfrm>
                  <a:prstGeom prst="ellipse">
                    <a:avLst/>
                  </a:prstGeom>
                  <a:solidFill>
                    <a:schemeClr val="bg2">
                      <a:lumMod val="75000"/>
                    </a:schemeClr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</p:grpSp>
            <p:sp>
              <p:nvSpPr>
                <p:cNvPr id="715" name="Oval 714"/>
                <p:cNvSpPr/>
                <p:nvPr/>
              </p:nvSpPr>
              <p:spPr>
                <a:xfrm>
                  <a:off x="3947650" y="2570162"/>
                  <a:ext cx="182880" cy="266700"/>
                </a:xfrm>
                <a:prstGeom prst="ellipse">
                  <a:avLst/>
                </a:prstGeom>
                <a:solidFill>
                  <a:schemeClr val="tx1">
                    <a:lumMod val="95000"/>
                    <a:lumOff val="5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724" name="Explosion 2 723"/>
                <p:cNvSpPr/>
                <p:nvPr/>
              </p:nvSpPr>
              <p:spPr>
                <a:xfrm rot="18026187">
                  <a:off x="2907941" y="2154109"/>
                  <a:ext cx="1101162" cy="1027286"/>
                </a:xfrm>
                <a:prstGeom prst="irregularSeal2">
                  <a:avLst/>
                </a:prstGeom>
                <a:solidFill>
                  <a:schemeClr val="accent2">
                    <a:lumMod val="75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725" name="Rectangle 724"/>
                <p:cNvSpPr/>
                <p:nvPr/>
              </p:nvSpPr>
              <p:spPr>
                <a:xfrm rot="3137742">
                  <a:off x="3353848" y="3002151"/>
                  <a:ext cx="763271" cy="45719"/>
                </a:xfrm>
                <a:prstGeom prst="rect">
                  <a:avLst/>
                </a:prstGeom>
                <a:solidFill>
                  <a:schemeClr val="tx1">
                    <a:lumMod val="95000"/>
                    <a:lumOff val="5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727" name="Rectangle 726"/>
                <p:cNvSpPr/>
                <p:nvPr/>
              </p:nvSpPr>
              <p:spPr>
                <a:xfrm rot="8044473">
                  <a:off x="2324458" y="2977716"/>
                  <a:ext cx="876435" cy="45719"/>
                </a:xfrm>
                <a:prstGeom prst="rect">
                  <a:avLst/>
                </a:prstGeom>
                <a:solidFill>
                  <a:schemeClr val="tx1">
                    <a:lumMod val="95000"/>
                    <a:lumOff val="5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730" name="Rectangle 729"/>
                <p:cNvSpPr/>
                <p:nvPr/>
              </p:nvSpPr>
              <p:spPr>
                <a:xfrm rot="6252920">
                  <a:off x="2877516" y="2996811"/>
                  <a:ext cx="722511" cy="45719"/>
                </a:xfrm>
                <a:prstGeom prst="rect">
                  <a:avLst/>
                </a:prstGeom>
                <a:solidFill>
                  <a:schemeClr val="tx1">
                    <a:lumMod val="95000"/>
                    <a:lumOff val="5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731" name="Rectangle 730"/>
                <p:cNvSpPr/>
                <p:nvPr/>
              </p:nvSpPr>
              <p:spPr>
                <a:xfrm rot="4050894">
                  <a:off x="3247556" y="2746136"/>
                  <a:ext cx="227632" cy="45719"/>
                </a:xfrm>
                <a:prstGeom prst="rect">
                  <a:avLst/>
                </a:prstGeom>
                <a:solidFill>
                  <a:schemeClr val="tx1">
                    <a:lumMod val="95000"/>
                    <a:lumOff val="5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732" name="Rectangle 731"/>
                <p:cNvSpPr/>
                <p:nvPr/>
              </p:nvSpPr>
              <p:spPr>
                <a:xfrm rot="1705754">
                  <a:off x="3018502" y="2755897"/>
                  <a:ext cx="395425" cy="45719"/>
                </a:xfrm>
                <a:prstGeom prst="rect">
                  <a:avLst/>
                </a:prstGeom>
                <a:solidFill>
                  <a:schemeClr val="tx1">
                    <a:lumMod val="95000"/>
                    <a:lumOff val="5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733" name="Rectangle 732"/>
                <p:cNvSpPr/>
                <p:nvPr/>
              </p:nvSpPr>
              <p:spPr>
                <a:xfrm rot="7877131">
                  <a:off x="3339895" y="2779968"/>
                  <a:ext cx="227632" cy="45719"/>
                </a:xfrm>
                <a:prstGeom prst="rect">
                  <a:avLst/>
                </a:prstGeom>
                <a:solidFill>
                  <a:schemeClr val="tx1">
                    <a:lumMod val="95000"/>
                    <a:lumOff val="5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734" name="Rectangle 733"/>
                <p:cNvSpPr/>
                <p:nvPr/>
              </p:nvSpPr>
              <p:spPr>
                <a:xfrm>
                  <a:off x="2352068" y="3285270"/>
                  <a:ext cx="122041" cy="46038"/>
                </a:xfrm>
                <a:prstGeom prst="rect">
                  <a:avLst/>
                </a:prstGeom>
                <a:solidFill>
                  <a:schemeClr val="tx1">
                    <a:lumMod val="95000"/>
                    <a:lumOff val="5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735" name="Rectangle 734"/>
                <p:cNvSpPr/>
                <p:nvPr/>
              </p:nvSpPr>
              <p:spPr>
                <a:xfrm>
                  <a:off x="3051521" y="3343032"/>
                  <a:ext cx="122041" cy="46038"/>
                </a:xfrm>
                <a:prstGeom prst="rect">
                  <a:avLst/>
                </a:prstGeom>
                <a:solidFill>
                  <a:schemeClr val="tx1">
                    <a:lumMod val="95000"/>
                    <a:lumOff val="5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736" name="Rectangle 735"/>
                <p:cNvSpPr/>
                <p:nvPr/>
              </p:nvSpPr>
              <p:spPr>
                <a:xfrm>
                  <a:off x="3945444" y="3288726"/>
                  <a:ext cx="122041" cy="46038"/>
                </a:xfrm>
                <a:prstGeom prst="rect">
                  <a:avLst/>
                </a:prstGeom>
                <a:solidFill>
                  <a:schemeClr val="tx1">
                    <a:lumMod val="95000"/>
                    <a:lumOff val="5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  <p:grpSp>
            <p:nvGrpSpPr>
              <p:cNvPr id="739" name="Group 738"/>
              <p:cNvGrpSpPr/>
              <p:nvPr/>
            </p:nvGrpSpPr>
            <p:grpSpPr>
              <a:xfrm>
                <a:off x="2128229" y="4494669"/>
                <a:ext cx="1184912" cy="615614"/>
                <a:chOff x="1401774" y="2117171"/>
                <a:chExt cx="2861769" cy="1321622"/>
              </a:xfrm>
            </p:grpSpPr>
            <p:sp>
              <p:nvSpPr>
                <p:cNvPr id="749" name="Oval 748"/>
                <p:cNvSpPr/>
                <p:nvPr/>
              </p:nvSpPr>
              <p:spPr>
                <a:xfrm>
                  <a:off x="1471612" y="2314575"/>
                  <a:ext cx="2243138" cy="781050"/>
                </a:xfrm>
                <a:prstGeom prst="ellipse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381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846" name="Teardrop 845"/>
                <p:cNvSpPr/>
                <p:nvPr/>
              </p:nvSpPr>
              <p:spPr>
                <a:xfrm rot="4648021">
                  <a:off x="3534881" y="2366963"/>
                  <a:ext cx="728662" cy="728662"/>
                </a:xfrm>
                <a:prstGeom prst="teardrop">
                  <a:avLst>
                    <a:gd name="adj" fmla="val 86955"/>
                  </a:avLst>
                </a:prstGeom>
                <a:solidFill>
                  <a:schemeClr val="bg2">
                    <a:lumMod val="25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cxnSp>
              <p:nvCxnSpPr>
                <p:cNvPr id="847" name="Straight Connector 846"/>
                <p:cNvCxnSpPr>
                  <a:stCxn id="749" idx="1"/>
                  <a:endCxn id="749" idx="3"/>
                </p:cNvCxnSpPr>
                <p:nvPr/>
              </p:nvCxnSpPr>
              <p:spPr>
                <a:xfrm>
                  <a:off x="1800112" y="2428957"/>
                  <a:ext cx="0" cy="552286"/>
                </a:xfrm>
                <a:prstGeom prst="line">
                  <a:avLst/>
                </a:prstGeom>
                <a:ln w="762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48" name="Straight Connector 847"/>
                <p:cNvCxnSpPr>
                  <a:stCxn id="749" idx="0"/>
                  <a:endCxn id="749" idx="4"/>
                </p:cNvCxnSpPr>
                <p:nvPr/>
              </p:nvCxnSpPr>
              <p:spPr>
                <a:xfrm>
                  <a:off x="2593181" y="2314575"/>
                  <a:ext cx="0" cy="781050"/>
                </a:xfrm>
                <a:prstGeom prst="line">
                  <a:avLst/>
                </a:prstGeom>
                <a:ln w="762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49" name="Straight Connector 848"/>
                <p:cNvCxnSpPr/>
                <p:nvPr/>
              </p:nvCxnSpPr>
              <p:spPr>
                <a:xfrm>
                  <a:off x="2063750" y="2365375"/>
                  <a:ext cx="0" cy="676275"/>
                </a:xfrm>
                <a:prstGeom prst="line">
                  <a:avLst/>
                </a:prstGeom>
                <a:ln w="762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50" name="Straight Connector 849"/>
                <p:cNvCxnSpPr/>
                <p:nvPr/>
              </p:nvCxnSpPr>
              <p:spPr>
                <a:xfrm>
                  <a:off x="2338274" y="2314575"/>
                  <a:ext cx="0" cy="781050"/>
                </a:xfrm>
                <a:prstGeom prst="line">
                  <a:avLst/>
                </a:prstGeom>
                <a:ln w="762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51" name="Straight Connector 850"/>
                <p:cNvCxnSpPr/>
                <p:nvPr/>
              </p:nvCxnSpPr>
              <p:spPr>
                <a:xfrm>
                  <a:off x="2846201" y="2314575"/>
                  <a:ext cx="0" cy="781050"/>
                </a:xfrm>
                <a:prstGeom prst="line">
                  <a:avLst/>
                </a:prstGeom>
                <a:ln w="762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52" name="Straight Connector 851"/>
                <p:cNvCxnSpPr/>
                <p:nvPr/>
              </p:nvCxnSpPr>
              <p:spPr>
                <a:xfrm>
                  <a:off x="3100274" y="2365375"/>
                  <a:ext cx="0" cy="676275"/>
                </a:xfrm>
                <a:prstGeom prst="line">
                  <a:avLst/>
                </a:prstGeom>
                <a:ln w="762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grpSp>
              <p:nvGrpSpPr>
                <p:cNvPr id="853" name="Group 852"/>
                <p:cNvGrpSpPr/>
                <p:nvPr/>
              </p:nvGrpSpPr>
              <p:grpSpPr>
                <a:xfrm>
                  <a:off x="1401774" y="2139734"/>
                  <a:ext cx="2149476" cy="395822"/>
                  <a:chOff x="1464416" y="2185015"/>
                  <a:chExt cx="2149476" cy="395822"/>
                </a:xfrm>
              </p:grpSpPr>
              <p:sp>
                <p:nvSpPr>
                  <p:cNvPr id="865" name="Oval 864"/>
                  <p:cNvSpPr/>
                  <p:nvPr/>
                </p:nvSpPr>
                <p:spPr>
                  <a:xfrm rot="833260">
                    <a:off x="1486484" y="2185015"/>
                    <a:ext cx="2127408" cy="261937"/>
                  </a:xfrm>
                  <a:prstGeom prst="ellipse">
                    <a:avLst/>
                  </a:prstGeom>
                  <a:solidFill>
                    <a:schemeClr val="bg2">
                      <a:lumMod val="75000"/>
                    </a:schemeClr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866" name="Oval 865"/>
                  <p:cNvSpPr/>
                  <p:nvPr/>
                </p:nvSpPr>
                <p:spPr>
                  <a:xfrm rot="377128">
                    <a:off x="1464416" y="2295788"/>
                    <a:ext cx="2127408" cy="285049"/>
                  </a:xfrm>
                  <a:prstGeom prst="ellipse">
                    <a:avLst/>
                  </a:prstGeom>
                  <a:solidFill>
                    <a:schemeClr val="bg2">
                      <a:lumMod val="75000"/>
                    </a:schemeClr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</p:grpSp>
            <p:sp>
              <p:nvSpPr>
                <p:cNvPr id="854" name="Oval 853"/>
                <p:cNvSpPr/>
                <p:nvPr/>
              </p:nvSpPr>
              <p:spPr>
                <a:xfrm>
                  <a:off x="3947650" y="2570162"/>
                  <a:ext cx="182880" cy="266700"/>
                </a:xfrm>
                <a:prstGeom prst="ellipse">
                  <a:avLst/>
                </a:prstGeom>
                <a:solidFill>
                  <a:schemeClr val="tx1">
                    <a:lumMod val="95000"/>
                    <a:lumOff val="5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855" name="Explosion 2 854"/>
                <p:cNvSpPr/>
                <p:nvPr/>
              </p:nvSpPr>
              <p:spPr>
                <a:xfrm rot="18026187">
                  <a:off x="2907941" y="2154109"/>
                  <a:ext cx="1101162" cy="1027286"/>
                </a:xfrm>
                <a:prstGeom prst="irregularSeal2">
                  <a:avLst/>
                </a:prstGeom>
                <a:solidFill>
                  <a:schemeClr val="accent2">
                    <a:lumMod val="75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856" name="Rectangle 855"/>
                <p:cNvSpPr/>
                <p:nvPr/>
              </p:nvSpPr>
              <p:spPr>
                <a:xfrm rot="3137742">
                  <a:off x="3353848" y="3002151"/>
                  <a:ext cx="763271" cy="45719"/>
                </a:xfrm>
                <a:prstGeom prst="rect">
                  <a:avLst/>
                </a:prstGeom>
                <a:solidFill>
                  <a:schemeClr val="tx1">
                    <a:lumMod val="95000"/>
                    <a:lumOff val="5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857" name="Rectangle 856"/>
                <p:cNvSpPr/>
                <p:nvPr/>
              </p:nvSpPr>
              <p:spPr>
                <a:xfrm rot="8044473">
                  <a:off x="2324458" y="2977716"/>
                  <a:ext cx="876435" cy="45719"/>
                </a:xfrm>
                <a:prstGeom prst="rect">
                  <a:avLst/>
                </a:prstGeom>
                <a:solidFill>
                  <a:schemeClr val="tx1">
                    <a:lumMod val="95000"/>
                    <a:lumOff val="5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858" name="Rectangle 857"/>
                <p:cNvSpPr/>
                <p:nvPr/>
              </p:nvSpPr>
              <p:spPr>
                <a:xfrm rot="6252920">
                  <a:off x="2877516" y="2996811"/>
                  <a:ext cx="722511" cy="45719"/>
                </a:xfrm>
                <a:prstGeom prst="rect">
                  <a:avLst/>
                </a:prstGeom>
                <a:solidFill>
                  <a:schemeClr val="tx1">
                    <a:lumMod val="95000"/>
                    <a:lumOff val="5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859" name="Rectangle 858"/>
                <p:cNvSpPr/>
                <p:nvPr/>
              </p:nvSpPr>
              <p:spPr>
                <a:xfrm rot="4050894">
                  <a:off x="3247556" y="2746136"/>
                  <a:ext cx="227632" cy="45719"/>
                </a:xfrm>
                <a:prstGeom prst="rect">
                  <a:avLst/>
                </a:prstGeom>
                <a:solidFill>
                  <a:schemeClr val="tx1">
                    <a:lumMod val="95000"/>
                    <a:lumOff val="5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860" name="Rectangle 859"/>
                <p:cNvSpPr/>
                <p:nvPr/>
              </p:nvSpPr>
              <p:spPr>
                <a:xfrm rot="1705754">
                  <a:off x="3018502" y="2755897"/>
                  <a:ext cx="395425" cy="45719"/>
                </a:xfrm>
                <a:prstGeom prst="rect">
                  <a:avLst/>
                </a:prstGeom>
                <a:solidFill>
                  <a:schemeClr val="tx1">
                    <a:lumMod val="95000"/>
                    <a:lumOff val="5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861" name="Rectangle 860"/>
                <p:cNvSpPr/>
                <p:nvPr/>
              </p:nvSpPr>
              <p:spPr>
                <a:xfrm rot="7877131">
                  <a:off x="3339895" y="2779968"/>
                  <a:ext cx="227632" cy="45719"/>
                </a:xfrm>
                <a:prstGeom prst="rect">
                  <a:avLst/>
                </a:prstGeom>
                <a:solidFill>
                  <a:schemeClr val="tx1">
                    <a:lumMod val="95000"/>
                    <a:lumOff val="5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862" name="Rectangle 861"/>
                <p:cNvSpPr/>
                <p:nvPr/>
              </p:nvSpPr>
              <p:spPr>
                <a:xfrm>
                  <a:off x="2352068" y="3285270"/>
                  <a:ext cx="122041" cy="46038"/>
                </a:xfrm>
                <a:prstGeom prst="rect">
                  <a:avLst/>
                </a:prstGeom>
                <a:solidFill>
                  <a:schemeClr val="tx1">
                    <a:lumMod val="95000"/>
                    <a:lumOff val="5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863" name="Rectangle 862"/>
                <p:cNvSpPr/>
                <p:nvPr/>
              </p:nvSpPr>
              <p:spPr>
                <a:xfrm>
                  <a:off x="3051521" y="3343032"/>
                  <a:ext cx="122041" cy="46038"/>
                </a:xfrm>
                <a:prstGeom prst="rect">
                  <a:avLst/>
                </a:prstGeom>
                <a:solidFill>
                  <a:schemeClr val="tx1">
                    <a:lumMod val="95000"/>
                    <a:lumOff val="5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864" name="Rectangle 863"/>
                <p:cNvSpPr/>
                <p:nvPr/>
              </p:nvSpPr>
              <p:spPr>
                <a:xfrm>
                  <a:off x="3945444" y="3288726"/>
                  <a:ext cx="122041" cy="46038"/>
                </a:xfrm>
                <a:prstGeom prst="rect">
                  <a:avLst/>
                </a:prstGeom>
                <a:solidFill>
                  <a:schemeClr val="tx1">
                    <a:lumMod val="95000"/>
                    <a:lumOff val="5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  <p:sp>
            <p:nvSpPr>
              <p:cNvPr id="18" name="Circular Arrow 17"/>
              <p:cNvSpPr/>
              <p:nvPr/>
            </p:nvSpPr>
            <p:spPr>
              <a:xfrm rot="246262" flipH="1">
                <a:off x="3042010" y="4076163"/>
                <a:ext cx="952249" cy="1024476"/>
              </a:xfrm>
              <a:prstGeom prst="circularArrow">
                <a:avLst>
                  <a:gd name="adj1" fmla="val 7357"/>
                  <a:gd name="adj2" fmla="val 1089816"/>
                  <a:gd name="adj3" fmla="val 20482002"/>
                  <a:gd name="adj4" fmla="val 8679960"/>
                  <a:gd name="adj5" fmla="val 12500"/>
                </a:avLst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22" name="Freeform 21"/>
            <p:cNvSpPr/>
            <p:nvPr/>
          </p:nvSpPr>
          <p:spPr>
            <a:xfrm>
              <a:off x="4648200" y="5524500"/>
              <a:ext cx="4124284" cy="1171187"/>
            </a:xfrm>
            <a:custGeom>
              <a:avLst/>
              <a:gdLst>
                <a:gd name="connsiteX0" fmla="*/ 0 w 4431888"/>
                <a:gd name="connsiteY0" fmla="*/ 0 h 1171187"/>
                <a:gd name="connsiteX1" fmla="*/ 1244600 w 4431888"/>
                <a:gd name="connsiteY1" fmla="*/ 965200 h 1171187"/>
                <a:gd name="connsiteX2" fmla="*/ 2832100 w 4431888"/>
                <a:gd name="connsiteY2" fmla="*/ 1168400 h 1171187"/>
                <a:gd name="connsiteX3" fmla="*/ 4216400 w 4431888"/>
                <a:gd name="connsiteY3" fmla="*/ 1066800 h 1171187"/>
                <a:gd name="connsiteX4" fmla="*/ 4406900 w 4431888"/>
                <a:gd name="connsiteY4" fmla="*/ 838200 h 11711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31888" h="1171187">
                  <a:moveTo>
                    <a:pt x="0" y="0"/>
                  </a:moveTo>
                  <a:cubicBezTo>
                    <a:pt x="386291" y="385233"/>
                    <a:pt x="772583" y="770467"/>
                    <a:pt x="1244600" y="965200"/>
                  </a:cubicBezTo>
                  <a:cubicBezTo>
                    <a:pt x="1716617" y="1159933"/>
                    <a:pt x="2336800" y="1151467"/>
                    <a:pt x="2832100" y="1168400"/>
                  </a:cubicBezTo>
                  <a:cubicBezTo>
                    <a:pt x="3327400" y="1185333"/>
                    <a:pt x="3953933" y="1121833"/>
                    <a:pt x="4216400" y="1066800"/>
                  </a:cubicBezTo>
                  <a:cubicBezTo>
                    <a:pt x="4478867" y="1011767"/>
                    <a:pt x="4442883" y="924983"/>
                    <a:pt x="4406900" y="838200"/>
                  </a:cubicBezTo>
                </a:path>
              </a:pathLst>
            </a:custGeom>
            <a:noFill/>
            <a:ln w="57150"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7" name="Rounded Rectangle 16"/>
          <p:cNvSpPr/>
          <p:nvPr/>
        </p:nvSpPr>
        <p:spPr>
          <a:xfrm>
            <a:off x="3081895" y="2652539"/>
            <a:ext cx="1488163" cy="122807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The oldest bees become </a:t>
            </a:r>
            <a:r>
              <a:rPr lang="en-GB" b="1" dirty="0" smtClean="0"/>
              <a:t>foragers. </a:t>
            </a:r>
            <a:endParaRPr lang="en-GB" b="1" dirty="0"/>
          </a:p>
        </p:txBody>
      </p:sp>
      <p:sp>
        <p:nvSpPr>
          <p:cNvPr id="20" name="Rounded Rectangle 19"/>
          <p:cNvSpPr/>
          <p:nvPr/>
        </p:nvSpPr>
        <p:spPr>
          <a:xfrm>
            <a:off x="8689671" y="4570127"/>
            <a:ext cx="2078641" cy="115545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/>
              <a:t>Foragers</a:t>
            </a:r>
            <a:r>
              <a:rPr lang="en-GB" dirty="0" smtClean="0"/>
              <a:t> leave the hive in search of nectar, which is found in flowers.</a:t>
            </a:r>
            <a:endParaRPr lang="en-GB" dirty="0"/>
          </a:p>
        </p:txBody>
      </p:sp>
      <p:sp>
        <p:nvSpPr>
          <p:cNvPr id="25" name="Rounded Rectangle 24"/>
          <p:cNvSpPr/>
          <p:nvPr/>
        </p:nvSpPr>
        <p:spPr>
          <a:xfrm>
            <a:off x="667361" y="5223500"/>
            <a:ext cx="2459020" cy="142069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The </a:t>
            </a:r>
            <a:r>
              <a:rPr lang="en-GB" b="1" dirty="0" smtClean="0"/>
              <a:t>foragers</a:t>
            </a:r>
            <a:r>
              <a:rPr lang="en-GB" dirty="0" smtClean="0"/>
              <a:t> return to the hive and pass the nectar on to the </a:t>
            </a:r>
            <a:r>
              <a:rPr lang="en-GB" b="1" dirty="0" smtClean="0"/>
              <a:t>workers</a:t>
            </a:r>
            <a:r>
              <a:rPr lang="en-GB" dirty="0" smtClean="0"/>
              <a:t>, who use it to make more honey.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20554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20" grpId="0" animBg="1"/>
      <p:bldP spid="2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29" name="Group 728"/>
          <p:cNvGrpSpPr/>
          <p:nvPr/>
        </p:nvGrpSpPr>
        <p:grpSpPr>
          <a:xfrm>
            <a:off x="0" y="-469899"/>
            <a:ext cx="12192000" cy="7797799"/>
            <a:chOff x="0" y="-469899"/>
            <a:chExt cx="12192000" cy="7797799"/>
          </a:xfrm>
        </p:grpSpPr>
        <p:grpSp>
          <p:nvGrpSpPr>
            <p:cNvPr id="726" name="Group 725"/>
            <p:cNvGrpSpPr/>
            <p:nvPr/>
          </p:nvGrpSpPr>
          <p:grpSpPr>
            <a:xfrm>
              <a:off x="893657" y="0"/>
              <a:ext cx="10404685" cy="6938151"/>
              <a:chOff x="816760" y="0"/>
              <a:chExt cx="10404685" cy="6938151"/>
            </a:xfrm>
          </p:grpSpPr>
          <p:grpSp>
            <p:nvGrpSpPr>
              <p:cNvPr id="634" name="Group 633"/>
              <p:cNvGrpSpPr/>
              <p:nvPr/>
            </p:nvGrpSpPr>
            <p:grpSpPr>
              <a:xfrm>
                <a:off x="1232293" y="0"/>
                <a:ext cx="9573581" cy="6934312"/>
                <a:chOff x="1310307" y="-34853"/>
                <a:chExt cx="9573581" cy="6934312"/>
              </a:xfrm>
            </p:grpSpPr>
            <p:grpSp>
              <p:nvGrpSpPr>
                <p:cNvPr id="274" name="Group 273"/>
                <p:cNvGrpSpPr/>
                <p:nvPr/>
              </p:nvGrpSpPr>
              <p:grpSpPr>
                <a:xfrm>
                  <a:off x="4198762" y="1589219"/>
                  <a:ext cx="3796813" cy="3682849"/>
                  <a:chOff x="4198762" y="1589219"/>
                  <a:chExt cx="3796813" cy="3682849"/>
                </a:xfrm>
              </p:grpSpPr>
              <p:grpSp>
                <p:nvGrpSpPr>
                  <p:cNvPr id="185" name="Group 184"/>
                  <p:cNvGrpSpPr/>
                  <p:nvPr/>
                </p:nvGrpSpPr>
                <p:grpSpPr>
                  <a:xfrm>
                    <a:off x="5433175" y="2745700"/>
                    <a:ext cx="1325650" cy="1366600"/>
                    <a:chOff x="5227395" y="2860531"/>
                    <a:chExt cx="1325650" cy="1366600"/>
                  </a:xfrm>
                </p:grpSpPr>
                <p:sp>
                  <p:nvSpPr>
                    <p:cNvPr id="87" name="Hexagon 86"/>
                    <p:cNvSpPr/>
                    <p:nvPr/>
                  </p:nvSpPr>
                  <p:spPr>
                    <a:xfrm>
                      <a:off x="6050514" y="3093718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162" name="Hexagon 161"/>
                    <p:cNvSpPr/>
                    <p:nvPr/>
                  </p:nvSpPr>
                  <p:spPr>
                    <a:xfrm>
                      <a:off x="5641335" y="378663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163" name="Hexagon 162"/>
                    <p:cNvSpPr/>
                    <p:nvPr/>
                  </p:nvSpPr>
                  <p:spPr>
                    <a:xfrm>
                      <a:off x="5638954" y="332337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164" name="Hexagon 163"/>
                    <p:cNvSpPr/>
                    <p:nvPr/>
                  </p:nvSpPr>
                  <p:spPr>
                    <a:xfrm>
                      <a:off x="6051704" y="3555421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166" name="Hexagon 165"/>
                    <p:cNvSpPr/>
                    <p:nvPr/>
                  </p:nvSpPr>
                  <p:spPr>
                    <a:xfrm>
                      <a:off x="5227395" y="309174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168" name="Hexagon 167"/>
                    <p:cNvSpPr/>
                    <p:nvPr/>
                  </p:nvSpPr>
                  <p:spPr>
                    <a:xfrm>
                      <a:off x="5640145" y="2860531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176" name="Hexagon 175"/>
                    <p:cNvSpPr/>
                    <p:nvPr/>
                  </p:nvSpPr>
                  <p:spPr>
                    <a:xfrm>
                      <a:off x="5229776" y="3557802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</p:grpSp>
              <p:grpSp>
                <p:nvGrpSpPr>
                  <p:cNvPr id="186" name="Group 185"/>
                  <p:cNvGrpSpPr/>
                  <p:nvPr/>
                </p:nvGrpSpPr>
                <p:grpSpPr>
                  <a:xfrm>
                    <a:off x="6255286" y="1820437"/>
                    <a:ext cx="1325650" cy="1366600"/>
                    <a:chOff x="5227395" y="2860531"/>
                    <a:chExt cx="1325650" cy="1366600"/>
                  </a:xfrm>
                </p:grpSpPr>
                <p:sp>
                  <p:nvSpPr>
                    <p:cNvPr id="187" name="Hexagon 186"/>
                    <p:cNvSpPr/>
                    <p:nvPr/>
                  </p:nvSpPr>
                  <p:spPr>
                    <a:xfrm>
                      <a:off x="6050514" y="3093718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188" name="Hexagon 187"/>
                    <p:cNvSpPr/>
                    <p:nvPr/>
                  </p:nvSpPr>
                  <p:spPr>
                    <a:xfrm>
                      <a:off x="5641335" y="378663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189" name="Hexagon 188"/>
                    <p:cNvSpPr/>
                    <p:nvPr/>
                  </p:nvSpPr>
                  <p:spPr>
                    <a:xfrm>
                      <a:off x="5638954" y="332337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190" name="Hexagon 189"/>
                    <p:cNvSpPr/>
                    <p:nvPr/>
                  </p:nvSpPr>
                  <p:spPr>
                    <a:xfrm>
                      <a:off x="6051704" y="3555421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191" name="Hexagon 190"/>
                    <p:cNvSpPr/>
                    <p:nvPr/>
                  </p:nvSpPr>
                  <p:spPr>
                    <a:xfrm>
                      <a:off x="5227395" y="309174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192" name="Hexagon 191"/>
                    <p:cNvSpPr/>
                    <p:nvPr/>
                  </p:nvSpPr>
                  <p:spPr>
                    <a:xfrm>
                      <a:off x="5640145" y="2860531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193" name="Hexagon 192"/>
                    <p:cNvSpPr/>
                    <p:nvPr/>
                  </p:nvSpPr>
                  <p:spPr>
                    <a:xfrm>
                      <a:off x="5229776" y="3557802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</p:grpSp>
              <p:grpSp>
                <p:nvGrpSpPr>
                  <p:cNvPr id="194" name="Group 193"/>
                  <p:cNvGrpSpPr/>
                  <p:nvPr/>
                </p:nvGrpSpPr>
                <p:grpSpPr>
                  <a:xfrm>
                    <a:off x="5019632" y="1589219"/>
                    <a:ext cx="1325650" cy="1366600"/>
                    <a:chOff x="5227395" y="2860531"/>
                    <a:chExt cx="1325650" cy="1366600"/>
                  </a:xfrm>
                </p:grpSpPr>
                <p:sp>
                  <p:nvSpPr>
                    <p:cNvPr id="195" name="Hexagon 194"/>
                    <p:cNvSpPr/>
                    <p:nvPr/>
                  </p:nvSpPr>
                  <p:spPr>
                    <a:xfrm>
                      <a:off x="6050514" y="3093718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196" name="Hexagon 195"/>
                    <p:cNvSpPr/>
                    <p:nvPr/>
                  </p:nvSpPr>
                  <p:spPr>
                    <a:xfrm>
                      <a:off x="5641335" y="378663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197" name="Hexagon 196"/>
                    <p:cNvSpPr/>
                    <p:nvPr/>
                  </p:nvSpPr>
                  <p:spPr>
                    <a:xfrm>
                      <a:off x="5638954" y="332337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198" name="Hexagon 197"/>
                    <p:cNvSpPr/>
                    <p:nvPr/>
                  </p:nvSpPr>
                  <p:spPr>
                    <a:xfrm>
                      <a:off x="6051704" y="3555421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199" name="Hexagon 198"/>
                    <p:cNvSpPr/>
                    <p:nvPr/>
                  </p:nvSpPr>
                  <p:spPr>
                    <a:xfrm>
                      <a:off x="5227395" y="309174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200" name="Hexagon 199"/>
                    <p:cNvSpPr/>
                    <p:nvPr/>
                  </p:nvSpPr>
                  <p:spPr>
                    <a:xfrm>
                      <a:off x="5640145" y="2860531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201" name="Hexagon 200"/>
                    <p:cNvSpPr/>
                    <p:nvPr/>
                  </p:nvSpPr>
                  <p:spPr>
                    <a:xfrm>
                      <a:off x="5229776" y="3557802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</p:grpSp>
              <p:grpSp>
                <p:nvGrpSpPr>
                  <p:cNvPr id="202" name="Group 201"/>
                  <p:cNvGrpSpPr/>
                  <p:nvPr/>
                </p:nvGrpSpPr>
                <p:grpSpPr>
                  <a:xfrm>
                    <a:off x="4611787" y="3673755"/>
                    <a:ext cx="1325650" cy="1366600"/>
                    <a:chOff x="5227395" y="2860531"/>
                    <a:chExt cx="1325650" cy="1366600"/>
                  </a:xfrm>
                </p:grpSpPr>
                <p:sp>
                  <p:nvSpPr>
                    <p:cNvPr id="203" name="Hexagon 202"/>
                    <p:cNvSpPr/>
                    <p:nvPr/>
                  </p:nvSpPr>
                  <p:spPr>
                    <a:xfrm>
                      <a:off x="6050514" y="3093718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204" name="Hexagon 203"/>
                    <p:cNvSpPr/>
                    <p:nvPr/>
                  </p:nvSpPr>
                  <p:spPr>
                    <a:xfrm>
                      <a:off x="5641335" y="378663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205" name="Hexagon 204"/>
                    <p:cNvSpPr/>
                    <p:nvPr/>
                  </p:nvSpPr>
                  <p:spPr>
                    <a:xfrm>
                      <a:off x="5638954" y="332337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206" name="Hexagon 205"/>
                    <p:cNvSpPr/>
                    <p:nvPr/>
                  </p:nvSpPr>
                  <p:spPr>
                    <a:xfrm>
                      <a:off x="6051704" y="3555421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207" name="Hexagon 206"/>
                    <p:cNvSpPr/>
                    <p:nvPr/>
                  </p:nvSpPr>
                  <p:spPr>
                    <a:xfrm>
                      <a:off x="5227395" y="309174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208" name="Hexagon 207"/>
                    <p:cNvSpPr/>
                    <p:nvPr/>
                  </p:nvSpPr>
                  <p:spPr>
                    <a:xfrm>
                      <a:off x="5640145" y="2860531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209" name="Hexagon 208"/>
                    <p:cNvSpPr/>
                    <p:nvPr/>
                  </p:nvSpPr>
                  <p:spPr>
                    <a:xfrm>
                      <a:off x="5229776" y="3557802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</p:grpSp>
              <p:grpSp>
                <p:nvGrpSpPr>
                  <p:cNvPr id="210" name="Group 209"/>
                  <p:cNvGrpSpPr/>
                  <p:nvPr/>
                </p:nvGrpSpPr>
                <p:grpSpPr>
                  <a:xfrm>
                    <a:off x="5849481" y="3905468"/>
                    <a:ext cx="1325650" cy="1366600"/>
                    <a:chOff x="5227395" y="2860531"/>
                    <a:chExt cx="1325650" cy="1366600"/>
                  </a:xfrm>
                </p:grpSpPr>
                <p:sp>
                  <p:nvSpPr>
                    <p:cNvPr id="211" name="Hexagon 210"/>
                    <p:cNvSpPr/>
                    <p:nvPr/>
                  </p:nvSpPr>
                  <p:spPr>
                    <a:xfrm>
                      <a:off x="6050514" y="3093718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212" name="Hexagon 211"/>
                    <p:cNvSpPr/>
                    <p:nvPr/>
                  </p:nvSpPr>
                  <p:spPr>
                    <a:xfrm>
                      <a:off x="5641335" y="378663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213" name="Hexagon 212"/>
                    <p:cNvSpPr/>
                    <p:nvPr/>
                  </p:nvSpPr>
                  <p:spPr>
                    <a:xfrm>
                      <a:off x="5638954" y="332337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214" name="Hexagon 213"/>
                    <p:cNvSpPr/>
                    <p:nvPr/>
                  </p:nvSpPr>
                  <p:spPr>
                    <a:xfrm>
                      <a:off x="6051704" y="3555421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215" name="Hexagon 214"/>
                    <p:cNvSpPr/>
                    <p:nvPr/>
                  </p:nvSpPr>
                  <p:spPr>
                    <a:xfrm>
                      <a:off x="5227395" y="309174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216" name="Hexagon 215"/>
                    <p:cNvSpPr/>
                    <p:nvPr/>
                  </p:nvSpPr>
                  <p:spPr>
                    <a:xfrm>
                      <a:off x="5640145" y="2860531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217" name="Hexagon 216"/>
                    <p:cNvSpPr/>
                    <p:nvPr/>
                  </p:nvSpPr>
                  <p:spPr>
                    <a:xfrm>
                      <a:off x="5229776" y="3557802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</p:grpSp>
              <p:grpSp>
                <p:nvGrpSpPr>
                  <p:cNvPr id="226" name="Group 225"/>
                  <p:cNvGrpSpPr/>
                  <p:nvPr/>
                </p:nvGrpSpPr>
                <p:grpSpPr>
                  <a:xfrm>
                    <a:off x="4198762" y="2514747"/>
                    <a:ext cx="1325650" cy="1366600"/>
                    <a:chOff x="5227395" y="2860531"/>
                    <a:chExt cx="1325650" cy="1366600"/>
                  </a:xfrm>
                </p:grpSpPr>
                <p:sp>
                  <p:nvSpPr>
                    <p:cNvPr id="227" name="Hexagon 226"/>
                    <p:cNvSpPr/>
                    <p:nvPr/>
                  </p:nvSpPr>
                  <p:spPr>
                    <a:xfrm>
                      <a:off x="6050514" y="3093718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228" name="Hexagon 227"/>
                    <p:cNvSpPr/>
                    <p:nvPr/>
                  </p:nvSpPr>
                  <p:spPr>
                    <a:xfrm>
                      <a:off x="5641335" y="378663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229" name="Hexagon 228"/>
                    <p:cNvSpPr/>
                    <p:nvPr/>
                  </p:nvSpPr>
                  <p:spPr>
                    <a:xfrm>
                      <a:off x="5638954" y="332337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230" name="Hexagon 229"/>
                    <p:cNvSpPr/>
                    <p:nvPr/>
                  </p:nvSpPr>
                  <p:spPr>
                    <a:xfrm>
                      <a:off x="6051704" y="3555421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231" name="Hexagon 230"/>
                    <p:cNvSpPr/>
                    <p:nvPr/>
                  </p:nvSpPr>
                  <p:spPr>
                    <a:xfrm>
                      <a:off x="5227395" y="309174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232" name="Hexagon 231"/>
                    <p:cNvSpPr/>
                    <p:nvPr/>
                  </p:nvSpPr>
                  <p:spPr>
                    <a:xfrm>
                      <a:off x="5640145" y="2860531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233" name="Hexagon 232"/>
                    <p:cNvSpPr/>
                    <p:nvPr/>
                  </p:nvSpPr>
                  <p:spPr>
                    <a:xfrm>
                      <a:off x="5229776" y="3557802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</p:grpSp>
              <p:grpSp>
                <p:nvGrpSpPr>
                  <p:cNvPr id="258" name="Group 257"/>
                  <p:cNvGrpSpPr/>
                  <p:nvPr/>
                </p:nvGrpSpPr>
                <p:grpSpPr>
                  <a:xfrm>
                    <a:off x="6669925" y="2978273"/>
                    <a:ext cx="1325650" cy="1366600"/>
                    <a:chOff x="5227395" y="2860531"/>
                    <a:chExt cx="1325650" cy="1366600"/>
                  </a:xfrm>
                </p:grpSpPr>
                <p:sp>
                  <p:nvSpPr>
                    <p:cNvPr id="259" name="Hexagon 258"/>
                    <p:cNvSpPr/>
                    <p:nvPr/>
                  </p:nvSpPr>
                  <p:spPr>
                    <a:xfrm>
                      <a:off x="6050514" y="3093718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260" name="Hexagon 259"/>
                    <p:cNvSpPr/>
                    <p:nvPr/>
                  </p:nvSpPr>
                  <p:spPr>
                    <a:xfrm>
                      <a:off x="5641335" y="378663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261" name="Hexagon 260"/>
                    <p:cNvSpPr/>
                    <p:nvPr/>
                  </p:nvSpPr>
                  <p:spPr>
                    <a:xfrm>
                      <a:off x="5638954" y="332337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262" name="Hexagon 261"/>
                    <p:cNvSpPr/>
                    <p:nvPr/>
                  </p:nvSpPr>
                  <p:spPr>
                    <a:xfrm>
                      <a:off x="6051704" y="3555421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263" name="Hexagon 262"/>
                    <p:cNvSpPr/>
                    <p:nvPr/>
                  </p:nvSpPr>
                  <p:spPr>
                    <a:xfrm>
                      <a:off x="5227395" y="309174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264" name="Hexagon 263"/>
                    <p:cNvSpPr/>
                    <p:nvPr/>
                  </p:nvSpPr>
                  <p:spPr>
                    <a:xfrm>
                      <a:off x="5640145" y="2860531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265" name="Hexagon 264"/>
                    <p:cNvSpPr/>
                    <p:nvPr/>
                  </p:nvSpPr>
                  <p:spPr>
                    <a:xfrm>
                      <a:off x="5229776" y="3557802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</p:grpSp>
            </p:grpSp>
            <p:grpSp>
              <p:nvGrpSpPr>
                <p:cNvPr id="275" name="Group 274"/>
                <p:cNvGrpSpPr/>
                <p:nvPr/>
              </p:nvGrpSpPr>
              <p:grpSpPr>
                <a:xfrm>
                  <a:off x="1310307" y="-31269"/>
                  <a:ext cx="3796813" cy="3682849"/>
                  <a:chOff x="4198762" y="1589219"/>
                  <a:chExt cx="3796813" cy="3682849"/>
                </a:xfrm>
              </p:grpSpPr>
              <p:grpSp>
                <p:nvGrpSpPr>
                  <p:cNvPr id="276" name="Group 275"/>
                  <p:cNvGrpSpPr/>
                  <p:nvPr/>
                </p:nvGrpSpPr>
                <p:grpSpPr>
                  <a:xfrm>
                    <a:off x="5433175" y="2745700"/>
                    <a:ext cx="1325650" cy="1366600"/>
                    <a:chOff x="5227395" y="2860531"/>
                    <a:chExt cx="1325650" cy="1366600"/>
                  </a:xfrm>
                </p:grpSpPr>
                <p:sp>
                  <p:nvSpPr>
                    <p:cNvPr id="325" name="Hexagon 324"/>
                    <p:cNvSpPr/>
                    <p:nvPr/>
                  </p:nvSpPr>
                  <p:spPr>
                    <a:xfrm>
                      <a:off x="6050514" y="3093718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26" name="Hexagon 325"/>
                    <p:cNvSpPr/>
                    <p:nvPr/>
                  </p:nvSpPr>
                  <p:spPr>
                    <a:xfrm>
                      <a:off x="5641335" y="378663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27" name="Hexagon 326"/>
                    <p:cNvSpPr/>
                    <p:nvPr/>
                  </p:nvSpPr>
                  <p:spPr>
                    <a:xfrm>
                      <a:off x="5638954" y="332337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28" name="Hexagon 327"/>
                    <p:cNvSpPr/>
                    <p:nvPr/>
                  </p:nvSpPr>
                  <p:spPr>
                    <a:xfrm>
                      <a:off x="6051704" y="3555421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29" name="Hexagon 328"/>
                    <p:cNvSpPr/>
                    <p:nvPr/>
                  </p:nvSpPr>
                  <p:spPr>
                    <a:xfrm>
                      <a:off x="5227395" y="309174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30" name="Hexagon 329"/>
                    <p:cNvSpPr/>
                    <p:nvPr/>
                  </p:nvSpPr>
                  <p:spPr>
                    <a:xfrm>
                      <a:off x="5640145" y="2860531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31" name="Hexagon 330"/>
                    <p:cNvSpPr/>
                    <p:nvPr/>
                  </p:nvSpPr>
                  <p:spPr>
                    <a:xfrm>
                      <a:off x="5229776" y="3557802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</p:grpSp>
              <p:grpSp>
                <p:nvGrpSpPr>
                  <p:cNvPr id="277" name="Group 276"/>
                  <p:cNvGrpSpPr/>
                  <p:nvPr/>
                </p:nvGrpSpPr>
                <p:grpSpPr>
                  <a:xfrm>
                    <a:off x="6255286" y="1820437"/>
                    <a:ext cx="1325650" cy="1366600"/>
                    <a:chOff x="5227395" y="2860531"/>
                    <a:chExt cx="1325650" cy="1366600"/>
                  </a:xfrm>
                </p:grpSpPr>
                <p:sp>
                  <p:nvSpPr>
                    <p:cNvPr id="318" name="Hexagon 317"/>
                    <p:cNvSpPr/>
                    <p:nvPr/>
                  </p:nvSpPr>
                  <p:spPr>
                    <a:xfrm>
                      <a:off x="6050514" y="3093718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19" name="Hexagon 318"/>
                    <p:cNvSpPr/>
                    <p:nvPr/>
                  </p:nvSpPr>
                  <p:spPr>
                    <a:xfrm>
                      <a:off x="5641335" y="378663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20" name="Hexagon 319"/>
                    <p:cNvSpPr/>
                    <p:nvPr/>
                  </p:nvSpPr>
                  <p:spPr>
                    <a:xfrm>
                      <a:off x="5638954" y="332337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21" name="Hexagon 320"/>
                    <p:cNvSpPr/>
                    <p:nvPr/>
                  </p:nvSpPr>
                  <p:spPr>
                    <a:xfrm>
                      <a:off x="6051704" y="3555421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22" name="Hexagon 321"/>
                    <p:cNvSpPr/>
                    <p:nvPr/>
                  </p:nvSpPr>
                  <p:spPr>
                    <a:xfrm>
                      <a:off x="5227395" y="309174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23" name="Hexagon 322"/>
                    <p:cNvSpPr/>
                    <p:nvPr/>
                  </p:nvSpPr>
                  <p:spPr>
                    <a:xfrm>
                      <a:off x="5640145" y="2860531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24" name="Hexagon 323"/>
                    <p:cNvSpPr/>
                    <p:nvPr/>
                  </p:nvSpPr>
                  <p:spPr>
                    <a:xfrm>
                      <a:off x="5229776" y="3557802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</p:grpSp>
              <p:grpSp>
                <p:nvGrpSpPr>
                  <p:cNvPr id="278" name="Group 277"/>
                  <p:cNvGrpSpPr/>
                  <p:nvPr/>
                </p:nvGrpSpPr>
                <p:grpSpPr>
                  <a:xfrm>
                    <a:off x="5019632" y="1589219"/>
                    <a:ext cx="1325650" cy="1366600"/>
                    <a:chOff x="5227395" y="2860531"/>
                    <a:chExt cx="1325650" cy="1366600"/>
                  </a:xfrm>
                </p:grpSpPr>
                <p:sp>
                  <p:nvSpPr>
                    <p:cNvPr id="311" name="Hexagon 310"/>
                    <p:cNvSpPr/>
                    <p:nvPr/>
                  </p:nvSpPr>
                  <p:spPr>
                    <a:xfrm>
                      <a:off x="6050514" y="3093718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12" name="Hexagon 311"/>
                    <p:cNvSpPr/>
                    <p:nvPr/>
                  </p:nvSpPr>
                  <p:spPr>
                    <a:xfrm>
                      <a:off x="5641335" y="378663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13" name="Hexagon 312"/>
                    <p:cNvSpPr/>
                    <p:nvPr/>
                  </p:nvSpPr>
                  <p:spPr>
                    <a:xfrm>
                      <a:off x="5638954" y="332337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14" name="Hexagon 313"/>
                    <p:cNvSpPr/>
                    <p:nvPr/>
                  </p:nvSpPr>
                  <p:spPr>
                    <a:xfrm>
                      <a:off x="6051704" y="3555421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15" name="Hexagon 314"/>
                    <p:cNvSpPr/>
                    <p:nvPr/>
                  </p:nvSpPr>
                  <p:spPr>
                    <a:xfrm>
                      <a:off x="5227395" y="309174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16" name="Hexagon 315"/>
                    <p:cNvSpPr/>
                    <p:nvPr/>
                  </p:nvSpPr>
                  <p:spPr>
                    <a:xfrm>
                      <a:off x="5640145" y="2860531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17" name="Hexagon 316"/>
                    <p:cNvSpPr/>
                    <p:nvPr/>
                  </p:nvSpPr>
                  <p:spPr>
                    <a:xfrm>
                      <a:off x="5229776" y="3557802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</p:grpSp>
              <p:grpSp>
                <p:nvGrpSpPr>
                  <p:cNvPr id="279" name="Group 278"/>
                  <p:cNvGrpSpPr/>
                  <p:nvPr/>
                </p:nvGrpSpPr>
                <p:grpSpPr>
                  <a:xfrm>
                    <a:off x="4611787" y="3673755"/>
                    <a:ext cx="1325650" cy="1366600"/>
                    <a:chOff x="5227395" y="2860531"/>
                    <a:chExt cx="1325650" cy="1366600"/>
                  </a:xfrm>
                </p:grpSpPr>
                <p:sp>
                  <p:nvSpPr>
                    <p:cNvPr id="304" name="Hexagon 303"/>
                    <p:cNvSpPr/>
                    <p:nvPr/>
                  </p:nvSpPr>
                  <p:spPr>
                    <a:xfrm>
                      <a:off x="6050514" y="3093718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05" name="Hexagon 304"/>
                    <p:cNvSpPr/>
                    <p:nvPr/>
                  </p:nvSpPr>
                  <p:spPr>
                    <a:xfrm>
                      <a:off x="5641335" y="378663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06" name="Hexagon 305"/>
                    <p:cNvSpPr/>
                    <p:nvPr/>
                  </p:nvSpPr>
                  <p:spPr>
                    <a:xfrm>
                      <a:off x="5638954" y="332337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07" name="Hexagon 306"/>
                    <p:cNvSpPr/>
                    <p:nvPr/>
                  </p:nvSpPr>
                  <p:spPr>
                    <a:xfrm>
                      <a:off x="6051704" y="3555421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08" name="Hexagon 307"/>
                    <p:cNvSpPr/>
                    <p:nvPr/>
                  </p:nvSpPr>
                  <p:spPr>
                    <a:xfrm>
                      <a:off x="5227395" y="309174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09" name="Hexagon 308"/>
                    <p:cNvSpPr/>
                    <p:nvPr/>
                  </p:nvSpPr>
                  <p:spPr>
                    <a:xfrm>
                      <a:off x="5640145" y="2860531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10" name="Hexagon 309"/>
                    <p:cNvSpPr/>
                    <p:nvPr/>
                  </p:nvSpPr>
                  <p:spPr>
                    <a:xfrm>
                      <a:off x="5229776" y="3557802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</p:grpSp>
              <p:grpSp>
                <p:nvGrpSpPr>
                  <p:cNvPr id="280" name="Group 279"/>
                  <p:cNvGrpSpPr/>
                  <p:nvPr/>
                </p:nvGrpSpPr>
                <p:grpSpPr>
                  <a:xfrm>
                    <a:off x="5849481" y="3905468"/>
                    <a:ext cx="1325650" cy="1366600"/>
                    <a:chOff x="5227395" y="2860531"/>
                    <a:chExt cx="1325650" cy="1366600"/>
                  </a:xfrm>
                </p:grpSpPr>
                <p:sp>
                  <p:nvSpPr>
                    <p:cNvPr id="297" name="Hexagon 296"/>
                    <p:cNvSpPr/>
                    <p:nvPr/>
                  </p:nvSpPr>
                  <p:spPr>
                    <a:xfrm>
                      <a:off x="6050514" y="3093718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298" name="Hexagon 297"/>
                    <p:cNvSpPr/>
                    <p:nvPr/>
                  </p:nvSpPr>
                  <p:spPr>
                    <a:xfrm>
                      <a:off x="5641335" y="378663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299" name="Hexagon 298"/>
                    <p:cNvSpPr/>
                    <p:nvPr/>
                  </p:nvSpPr>
                  <p:spPr>
                    <a:xfrm>
                      <a:off x="5638954" y="332337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00" name="Hexagon 299"/>
                    <p:cNvSpPr/>
                    <p:nvPr/>
                  </p:nvSpPr>
                  <p:spPr>
                    <a:xfrm>
                      <a:off x="6051704" y="3555421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01" name="Hexagon 300"/>
                    <p:cNvSpPr/>
                    <p:nvPr/>
                  </p:nvSpPr>
                  <p:spPr>
                    <a:xfrm>
                      <a:off x="5227395" y="309174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02" name="Hexagon 301"/>
                    <p:cNvSpPr/>
                    <p:nvPr/>
                  </p:nvSpPr>
                  <p:spPr>
                    <a:xfrm>
                      <a:off x="5640145" y="2860531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03" name="Hexagon 302"/>
                    <p:cNvSpPr/>
                    <p:nvPr/>
                  </p:nvSpPr>
                  <p:spPr>
                    <a:xfrm>
                      <a:off x="5229776" y="3557802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</p:grpSp>
              <p:grpSp>
                <p:nvGrpSpPr>
                  <p:cNvPr id="281" name="Group 280"/>
                  <p:cNvGrpSpPr/>
                  <p:nvPr/>
                </p:nvGrpSpPr>
                <p:grpSpPr>
                  <a:xfrm>
                    <a:off x="4198762" y="2514747"/>
                    <a:ext cx="1325650" cy="1366600"/>
                    <a:chOff x="5227395" y="2860531"/>
                    <a:chExt cx="1325650" cy="1366600"/>
                  </a:xfrm>
                </p:grpSpPr>
                <p:sp>
                  <p:nvSpPr>
                    <p:cNvPr id="290" name="Hexagon 289"/>
                    <p:cNvSpPr/>
                    <p:nvPr/>
                  </p:nvSpPr>
                  <p:spPr>
                    <a:xfrm>
                      <a:off x="6050514" y="3093718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291" name="Hexagon 290"/>
                    <p:cNvSpPr/>
                    <p:nvPr/>
                  </p:nvSpPr>
                  <p:spPr>
                    <a:xfrm>
                      <a:off x="5641335" y="378663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292" name="Hexagon 291"/>
                    <p:cNvSpPr/>
                    <p:nvPr/>
                  </p:nvSpPr>
                  <p:spPr>
                    <a:xfrm>
                      <a:off x="5638954" y="332337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293" name="Hexagon 292"/>
                    <p:cNvSpPr/>
                    <p:nvPr/>
                  </p:nvSpPr>
                  <p:spPr>
                    <a:xfrm>
                      <a:off x="6051704" y="3555421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294" name="Hexagon 293"/>
                    <p:cNvSpPr/>
                    <p:nvPr/>
                  </p:nvSpPr>
                  <p:spPr>
                    <a:xfrm>
                      <a:off x="5227395" y="309174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295" name="Hexagon 294"/>
                    <p:cNvSpPr/>
                    <p:nvPr/>
                  </p:nvSpPr>
                  <p:spPr>
                    <a:xfrm>
                      <a:off x="5640145" y="2860531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296" name="Hexagon 295"/>
                    <p:cNvSpPr/>
                    <p:nvPr/>
                  </p:nvSpPr>
                  <p:spPr>
                    <a:xfrm>
                      <a:off x="5229776" y="3557802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</p:grpSp>
              <p:grpSp>
                <p:nvGrpSpPr>
                  <p:cNvPr id="282" name="Group 281"/>
                  <p:cNvGrpSpPr/>
                  <p:nvPr/>
                </p:nvGrpSpPr>
                <p:grpSpPr>
                  <a:xfrm>
                    <a:off x="6669925" y="2978273"/>
                    <a:ext cx="1325650" cy="1366600"/>
                    <a:chOff x="5227395" y="2860531"/>
                    <a:chExt cx="1325650" cy="1366600"/>
                  </a:xfrm>
                </p:grpSpPr>
                <p:sp>
                  <p:nvSpPr>
                    <p:cNvPr id="283" name="Hexagon 282"/>
                    <p:cNvSpPr/>
                    <p:nvPr/>
                  </p:nvSpPr>
                  <p:spPr>
                    <a:xfrm>
                      <a:off x="6050514" y="3093718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284" name="Hexagon 283"/>
                    <p:cNvSpPr/>
                    <p:nvPr/>
                  </p:nvSpPr>
                  <p:spPr>
                    <a:xfrm>
                      <a:off x="5641335" y="378663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285" name="Hexagon 284"/>
                    <p:cNvSpPr/>
                    <p:nvPr/>
                  </p:nvSpPr>
                  <p:spPr>
                    <a:xfrm>
                      <a:off x="5638954" y="332337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286" name="Hexagon 285"/>
                    <p:cNvSpPr/>
                    <p:nvPr/>
                  </p:nvSpPr>
                  <p:spPr>
                    <a:xfrm>
                      <a:off x="6051704" y="3555421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287" name="Hexagon 286"/>
                    <p:cNvSpPr/>
                    <p:nvPr/>
                  </p:nvSpPr>
                  <p:spPr>
                    <a:xfrm>
                      <a:off x="5227395" y="309174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288" name="Hexagon 287"/>
                    <p:cNvSpPr/>
                    <p:nvPr/>
                  </p:nvSpPr>
                  <p:spPr>
                    <a:xfrm>
                      <a:off x="5640145" y="2860531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289" name="Hexagon 288"/>
                    <p:cNvSpPr/>
                    <p:nvPr/>
                  </p:nvSpPr>
                  <p:spPr>
                    <a:xfrm>
                      <a:off x="5229776" y="3557802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</p:grpSp>
            </p:grpSp>
            <p:grpSp>
              <p:nvGrpSpPr>
                <p:cNvPr id="332" name="Group 331"/>
                <p:cNvGrpSpPr/>
                <p:nvPr/>
              </p:nvGrpSpPr>
              <p:grpSpPr>
                <a:xfrm>
                  <a:off x="1319986" y="3210623"/>
                  <a:ext cx="3796813" cy="3682849"/>
                  <a:chOff x="4198762" y="1589219"/>
                  <a:chExt cx="3796813" cy="3682849"/>
                </a:xfrm>
              </p:grpSpPr>
              <p:grpSp>
                <p:nvGrpSpPr>
                  <p:cNvPr id="333" name="Group 332"/>
                  <p:cNvGrpSpPr/>
                  <p:nvPr/>
                </p:nvGrpSpPr>
                <p:grpSpPr>
                  <a:xfrm>
                    <a:off x="5433175" y="2745700"/>
                    <a:ext cx="1325650" cy="1366600"/>
                    <a:chOff x="5227395" y="2860531"/>
                    <a:chExt cx="1325650" cy="1366600"/>
                  </a:xfrm>
                </p:grpSpPr>
                <p:sp>
                  <p:nvSpPr>
                    <p:cNvPr id="382" name="Hexagon 381"/>
                    <p:cNvSpPr/>
                    <p:nvPr/>
                  </p:nvSpPr>
                  <p:spPr>
                    <a:xfrm>
                      <a:off x="6050514" y="3093718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83" name="Hexagon 382"/>
                    <p:cNvSpPr/>
                    <p:nvPr/>
                  </p:nvSpPr>
                  <p:spPr>
                    <a:xfrm>
                      <a:off x="5641335" y="378663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84" name="Hexagon 383"/>
                    <p:cNvSpPr/>
                    <p:nvPr/>
                  </p:nvSpPr>
                  <p:spPr>
                    <a:xfrm>
                      <a:off x="5638954" y="332337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85" name="Hexagon 384"/>
                    <p:cNvSpPr/>
                    <p:nvPr/>
                  </p:nvSpPr>
                  <p:spPr>
                    <a:xfrm>
                      <a:off x="6051704" y="3555421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86" name="Hexagon 385"/>
                    <p:cNvSpPr/>
                    <p:nvPr/>
                  </p:nvSpPr>
                  <p:spPr>
                    <a:xfrm>
                      <a:off x="5227395" y="309174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87" name="Hexagon 386"/>
                    <p:cNvSpPr/>
                    <p:nvPr/>
                  </p:nvSpPr>
                  <p:spPr>
                    <a:xfrm>
                      <a:off x="5640145" y="2860531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88" name="Hexagon 387"/>
                    <p:cNvSpPr/>
                    <p:nvPr/>
                  </p:nvSpPr>
                  <p:spPr>
                    <a:xfrm>
                      <a:off x="5229776" y="3557802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</p:grpSp>
              <p:grpSp>
                <p:nvGrpSpPr>
                  <p:cNvPr id="334" name="Group 333"/>
                  <p:cNvGrpSpPr/>
                  <p:nvPr/>
                </p:nvGrpSpPr>
                <p:grpSpPr>
                  <a:xfrm>
                    <a:off x="6255286" y="1820437"/>
                    <a:ext cx="1325650" cy="1366600"/>
                    <a:chOff x="5227395" y="2860531"/>
                    <a:chExt cx="1325650" cy="1366600"/>
                  </a:xfrm>
                </p:grpSpPr>
                <p:sp>
                  <p:nvSpPr>
                    <p:cNvPr id="375" name="Hexagon 374"/>
                    <p:cNvSpPr/>
                    <p:nvPr/>
                  </p:nvSpPr>
                  <p:spPr>
                    <a:xfrm>
                      <a:off x="6050514" y="3093718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76" name="Hexagon 375"/>
                    <p:cNvSpPr/>
                    <p:nvPr/>
                  </p:nvSpPr>
                  <p:spPr>
                    <a:xfrm>
                      <a:off x="5641335" y="378663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77" name="Hexagon 376"/>
                    <p:cNvSpPr/>
                    <p:nvPr/>
                  </p:nvSpPr>
                  <p:spPr>
                    <a:xfrm>
                      <a:off x="5638954" y="332337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78" name="Hexagon 377"/>
                    <p:cNvSpPr/>
                    <p:nvPr/>
                  </p:nvSpPr>
                  <p:spPr>
                    <a:xfrm>
                      <a:off x="6051704" y="3555421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79" name="Hexagon 378"/>
                    <p:cNvSpPr/>
                    <p:nvPr/>
                  </p:nvSpPr>
                  <p:spPr>
                    <a:xfrm>
                      <a:off x="5227395" y="309174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80" name="Hexagon 379"/>
                    <p:cNvSpPr/>
                    <p:nvPr/>
                  </p:nvSpPr>
                  <p:spPr>
                    <a:xfrm>
                      <a:off x="5640145" y="2860531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81" name="Hexagon 380"/>
                    <p:cNvSpPr/>
                    <p:nvPr/>
                  </p:nvSpPr>
                  <p:spPr>
                    <a:xfrm>
                      <a:off x="5229776" y="3557802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</p:grpSp>
              <p:grpSp>
                <p:nvGrpSpPr>
                  <p:cNvPr id="335" name="Group 334"/>
                  <p:cNvGrpSpPr/>
                  <p:nvPr/>
                </p:nvGrpSpPr>
                <p:grpSpPr>
                  <a:xfrm>
                    <a:off x="5019632" y="1589219"/>
                    <a:ext cx="1325650" cy="1366600"/>
                    <a:chOff x="5227395" y="2860531"/>
                    <a:chExt cx="1325650" cy="1366600"/>
                  </a:xfrm>
                </p:grpSpPr>
                <p:sp>
                  <p:nvSpPr>
                    <p:cNvPr id="368" name="Hexagon 367"/>
                    <p:cNvSpPr/>
                    <p:nvPr/>
                  </p:nvSpPr>
                  <p:spPr>
                    <a:xfrm>
                      <a:off x="6050514" y="3093718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69" name="Hexagon 368"/>
                    <p:cNvSpPr/>
                    <p:nvPr/>
                  </p:nvSpPr>
                  <p:spPr>
                    <a:xfrm>
                      <a:off x="5641335" y="378663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70" name="Hexagon 369"/>
                    <p:cNvSpPr/>
                    <p:nvPr/>
                  </p:nvSpPr>
                  <p:spPr>
                    <a:xfrm>
                      <a:off x="5638954" y="332337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71" name="Hexagon 370"/>
                    <p:cNvSpPr/>
                    <p:nvPr/>
                  </p:nvSpPr>
                  <p:spPr>
                    <a:xfrm>
                      <a:off x="6051704" y="3555421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72" name="Hexagon 371"/>
                    <p:cNvSpPr/>
                    <p:nvPr/>
                  </p:nvSpPr>
                  <p:spPr>
                    <a:xfrm>
                      <a:off x="5227395" y="309174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73" name="Hexagon 372"/>
                    <p:cNvSpPr/>
                    <p:nvPr/>
                  </p:nvSpPr>
                  <p:spPr>
                    <a:xfrm>
                      <a:off x="5640145" y="2860531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74" name="Hexagon 373"/>
                    <p:cNvSpPr/>
                    <p:nvPr/>
                  </p:nvSpPr>
                  <p:spPr>
                    <a:xfrm>
                      <a:off x="5229776" y="3557802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</p:grpSp>
              <p:grpSp>
                <p:nvGrpSpPr>
                  <p:cNvPr id="336" name="Group 335"/>
                  <p:cNvGrpSpPr/>
                  <p:nvPr/>
                </p:nvGrpSpPr>
                <p:grpSpPr>
                  <a:xfrm>
                    <a:off x="4611787" y="3673755"/>
                    <a:ext cx="1325650" cy="1366600"/>
                    <a:chOff x="5227395" y="2860531"/>
                    <a:chExt cx="1325650" cy="1366600"/>
                  </a:xfrm>
                </p:grpSpPr>
                <p:sp>
                  <p:nvSpPr>
                    <p:cNvPr id="361" name="Hexagon 360"/>
                    <p:cNvSpPr/>
                    <p:nvPr/>
                  </p:nvSpPr>
                  <p:spPr>
                    <a:xfrm>
                      <a:off x="6050514" y="3093718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62" name="Hexagon 361"/>
                    <p:cNvSpPr/>
                    <p:nvPr/>
                  </p:nvSpPr>
                  <p:spPr>
                    <a:xfrm>
                      <a:off x="5641335" y="378663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63" name="Hexagon 362"/>
                    <p:cNvSpPr/>
                    <p:nvPr/>
                  </p:nvSpPr>
                  <p:spPr>
                    <a:xfrm>
                      <a:off x="5638954" y="332337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64" name="Hexagon 363"/>
                    <p:cNvSpPr/>
                    <p:nvPr/>
                  </p:nvSpPr>
                  <p:spPr>
                    <a:xfrm>
                      <a:off x="6051704" y="3555421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65" name="Hexagon 364"/>
                    <p:cNvSpPr/>
                    <p:nvPr/>
                  </p:nvSpPr>
                  <p:spPr>
                    <a:xfrm>
                      <a:off x="5227395" y="309174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66" name="Hexagon 365"/>
                    <p:cNvSpPr/>
                    <p:nvPr/>
                  </p:nvSpPr>
                  <p:spPr>
                    <a:xfrm>
                      <a:off x="5640145" y="2860531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67" name="Hexagon 366"/>
                    <p:cNvSpPr/>
                    <p:nvPr/>
                  </p:nvSpPr>
                  <p:spPr>
                    <a:xfrm>
                      <a:off x="5229776" y="3557802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</p:grpSp>
              <p:grpSp>
                <p:nvGrpSpPr>
                  <p:cNvPr id="337" name="Group 336"/>
                  <p:cNvGrpSpPr/>
                  <p:nvPr/>
                </p:nvGrpSpPr>
                <p:grpSpPr>
                  <a:xfrm>
                    <a:off x="5849481" y="3905468"/>
                    <a:ext cx="1325650" cy="1366600"/>
                    <a:chOff x="5227395" y="2860531"/>
                    <a:chExt cx="1325650" cy="1366600"/>
                  </a:xfrm>
                </p:grpSpPr>
                <p:sp>
                  <p:nvSpPr>
                    <p:cNvPr id="354" name="Hexagon 353"/>
                    <p:cNvSpPr/>
                    <p:nvPr/>
                  </p:nvSpPr>
                  <p:spPr>
                    <a:xfrm>
                      <a:off x="6050514" y="3093718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55" name="Hexagon 354"/>
                    <p:cNvSpPr/>
                    <p:nvPr/>
                  </p:nvSpPr>
                  <p:spPr>
                    <a:xfrm>
                      <a:off x="5641335" y="378663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56" name="Hexagon 355"/>
                    <p:cNvSpPr/>
                    <p:nvPr/>
                  </p:nvSpPr>
                  <p:spPr>
                    <a:xfrm>
                      <a:off x="5638954" y="332337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57" name="Hexagon 356"/>
                    <p:cNvSpPr/>
                    <p:nvPr/>
                  </p:nvSpPr>
                  <p:spPr>
                    <a:xfrm>
                      <a:off x="6051704" y="3555421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58" name="Hexagon 357"/>
                    <p:cNvSpPr/>
                    <p:nvPr/>
                  </p:nvSpPr>
                  <p:spPr>
                    <a:xfrm>
                      <a:off x="5227395" y="309174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59" name="Hexagon 358"/>
                    <p:cNvSpPr/>
                    <p:nvPr/>
                  </p:nvSpPr>
                  <p:spPr>
                    <a:xfrm>
                      <a:off x="5640145" y="2860531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60" name="Hexagon 359"/>
                    <p:cNvSpPr/>
                    <p:nvPr/>
                  </p:nvSpPr>
                  <p:spPr>
                    <a:xfrm>
                      <a:off x="5229776" y="3557802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</p:grpSp>
              <p:grpSp>
                <p:nvGrpSpPr>
                  <p:cNvPr id="338" name="Group 337"/>
                  <p:cNvGrpSpPr/>
                  <p:nvPr/>
                </p:nvGrpSpPr>
                <p:grpSpPr>
                  <a:xfrm>
                    <a:off x="4198762" y="2514747"/>
                    <a:ext cx="1325650" cy="1366600"/>
                    <a:chOff x="5227395" y="2860531"/>
                    <a:chExt cx="1325650" cy="1366600"/>
                  </a:xfrm>
                </p:grpSpPr>
                <p:sp>
                  <p:nvSpPr>
                    <p:cNvPr id="347" name="Hexagon 346"/>
                    <p:cNvSpPr/>
                    <p:nvPr/>
                  </p:nvSpPr>
                  <p:spPr>
                    <a:xfrm>
                      <a:off x="6050514" y="3093718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48" name="Hexagon 347"/>
                    <p:cNvSpPr/>
                    <p:nvPr/>
                  </p:nvSpPr>
                  <p:spPr>
                    <a:xfrm>
                      <a:off x="5641335" y="378663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49" name="Hexagon 348"/>
                    <p:cNvSpPr/>
                    <p:nvPr/>
                  </p:nvSpPr>
                  <p:spPr>
                    <a:xfrm>
                      <a:off x="5638954" y="332337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50" name="Hexagon 349"/>
                    <p:cNvSpPr/>
                    <p:nvPr/>
                  </p:nvSpPr>
                  <p:spPr>
                    <a:xfrm>
                      <a:off x="6051704" y="3555421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51" name="Hexagon 350"/>
                    <p:cNvSpPr/>
                    <p:nvPr/>
                  </p:nvSpPr>
                  <p:spPr>
                    <a:xfrm>
                      <a:off x="5227395" y="309174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52" name="Hexagon 351"/>
                    <p:cNvSpPr/>
                    <p:nvPr/>
                  </p:nvSpPr>
                  <p:spPr>
                    <a:xfrm>
                      <a:off x="5640145" y="2860531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53" name="Hexagon 352"/>
                    <p:cNvSpPr/>
                    <p:nvPr/>
                  </p:nvSpPr>
                  <p:spPr>
                    <a:xfrm>
                      <a:off x="5229776" y="3557802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</p:grpSp>
              <p:grpSp>
                <p:nvGrpSpPr>
                  <p:cNvPr id="339" name="Group 338"/>
                  <p:cNvGrpSpPr/>
                  <p:nvPr/>
                </p:nvGrpSpPr>
                <p:grpSpPr>
                  <a:xfrm>
                    <a:off x="6669925" y="2978273"/>
                    <a:ext cx="1325650" cy="1366600"/>
                    <a:chOff x="5227395" y="2860531"/>
                    <a:chExt cx="1325650" cy="1366600"/>
                  </a:xfrm>
                </p:grpSpPr>
                <p:sp>
                  <p:nvSpPr>
                    <p:cNvPr id="340" name="Hexagon 339"/>
                    <p:cNvSpPr/>
                    <p:nvPr/>
                  </p:nvSpPr>
                  <p:spPr>
                    <a:xfrm>
                      <a:off x="6050514" y="3093718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41" name="Hexagon 340"/>
                    <p:cNvSpPr/>
                    <p:nvPr/>
                  </p:nvSpPr>
                  <p:spPr>
                    <a:xfrm>
                      <a:off x="5641335" y="378663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42" name="Hexagon 341"/>
                    <p:cNvSpPr/>
                    <p:nvPr/>
                  </p:nvSpPr>
                  <p:spPr>
                    <a:xfrm>
                      <a:off x="5638954" y="332337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43" name="Hexagon 342"/>
                    <p:cNvSpPr/>
                    <p:nvPr/>
                  </p:nvSpPr>
                  <p:spPr>
                    <a:xfrm>
                      <a:off x="6051704" y="3555421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44" name="Hexagon 343"/>
                    <p:cNvSpPr/>
                    <p:nvPr/>
                  </p:nvSpPr>
                  <p:spPr>
                    <a:xfrm>
                      <a:off x="5227395" y="309174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45" name="Hexagon 344"/>
                    <p:cNvSpPr/>
                    <p:nvPr/>
                  </p:nvSpPr>
                  <p:spPr>
                    <a:xfrm>
                      <a:off x="5640145" y="2860531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46" name="Hexagon 345"/>
                    <p:cNvSpPr/>
                    <p:nvPr/>
                  </p:nvSpPr>
                  <p:spPr>
                    <a:xfrm>
                      <a:off x="5229776" y="3557802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</p:grpSp>
            </p:grpSp>
            <p:grpSp>
              <p:nvGrpSpPr>
                <p:cNvPr id="390" name="Group 389"/>
                <p:cNvGrpSpPr/>
                <p:nvPr/>
              </p:nvGrpSpPr>
              <p:grpSpPr>
                <a:xfrm>
                  <a:off x="5430425" y="-34853"/>
                  <a:ext cx="1323269" cy="903752"/>
                  <a:chOff x="5229776" y="3323379"/>
                  <a:chExt cx="1323269" cy="903752"/>
                </a:xfrm>
              </p:grpSpPr>
              <p:sp>
                <p:nvSpPr>
                  <p:cNvPr id="440" name="Hexagon 439"/>
                  <p:cNvSpPr/>
                  <p:nvPr/>
                </p:nvSpPr>
                <p:spPr>
                  <a:xfrm>
                    <a:off x="5641335" y="3786639"/>
                    <a:ext cx="501341" cy="440492"/>
                  </a:xfrm>
                  <a:prstGeom prst="hexagon">
                    <a:avLst/>
                  </a:prstGeom>
                  <a:solidFill>
                    <a:schemeClr val="accent4">
                      <a:lumMod val="40000"/>
                      <a:lumOff val="60000"/>
                    </a:schemeClr>
                  </a:solidFill>
                  <a:ln w="12700">
                    <a:solidFill>
                      <a:schemeClr val="accent2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441" name="Hexagon 440"/>
                  <p:cNvSpPr/>
                  <p:nvPr/>
                </p:nvSpPr>
                <p:spPr>
                  <a:xfrm>
                    <a:off x="5638954" y="3323379"/>
                    <a:ext cx="501341" cy="440492"/>
                  </a:xfrm>
                  <a:prstGeom prst="hexagon">
                    <a:avLst/>
                  </a:prstGeom>
                  <a:solidFill>
                    <a:schemeClr val="accent4">
                      <a:lumMod val="40000"/>
                      <a:lumOff val="60000"/>
                    </a:schemeClr>
                  </a:solidFill>
                  <a:ln w="12700">
                    <a:solidFill>
                      <a:schemeClr val="accent2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442" name="Hexagon 441"/>
                  <p:cNvSpPr/>
                  <p:nvPr/>
                </p:nvSpPr>
                <p:spPr>
                  <a:xfrm>
                    <a:off x="6051704" y="3555421"/>
                    <a:ext cx="501341" cy="440492"/>
                  </a:xfrm>
                  <a:prstGeom prst="hexagon">
                    <a:avLst/>
                  </a:prstGeom>
                  <a:solidFill>
                    <a:schemeClr val="accent4">
                      <a:lumMod val="40000"/>
                      <a:lumOff val="60000"/>
                    </a:schemeClr>
                  </a:solidFill>
                  <a:ln w="12700">
                    <a:solidFill>
                      <a:schemeClr val="accent2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445" name="Hexagon 444"/>
                  <p:cNvSpPr/>
                  <p:nvPr/>
                </p:nvSpPr>
                <p:spPr>
                  <a:xfrm>
                    <a:off x="5229776" y="3557802"/>
                    <a:ext cx="501341" cy="440492"/>
                  </a:xfrm>
                  <a:prstGeom prst="hexagon">
                    <a:avLst/>
                  </a:prstGeom>
                  <a:solidFill>
                    <a:schemeClr val="accent4">
                      <a:lumMod val="40000"/>
                      <a:lumOff val="60000"/>
                    </a:schemeClr>
                  </a:solidFill>
                  <a:ln w="12700">
                    <a:solidFill>
                      <a:schemeClr val="accent2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</p:grpSp>
            <p:grpSp>
              <p:nvGrpSpPr>
                <p:cNvPr id="393" name="Group 392"/>
                <p:cNvGrpSpPr/>
                <p:nvPr/>
              </p:nvGrpSpPr>
              <p:grpSpPr>
                <a:xfrm>
                  <a:off x="4606656" y="430354"/>
                  <a:ext cx="1325650" cy="1366600"/>
                  <a:chOff x="5227395" y="2860531"/>
                  <a:chExt cx="1325650" cy="1366600"/>
                </a:xfrm>
              </p:grpSpPr>
              <p:sp>
                <p:nvSpPr>
                  <p:cNvPr id="418" name="Hexagon 417"/>
                  <p:cNvSpPr/>
                  <p:nvPr/>
                </p:nvSpPr>
                <p:spPr>
                  <a:xfrm>
                    <a:off x="6050514" y="3093718"/>
                    <a:ext cx="501341" cy="440492"/>
                  </a:xfrm>
                  <a:prstGeom prst="hexagon">
                    <a:avLst/>
                  </a:prstGeom>
                  <a:solidFill>
                    <a:schemeClr val="accent4">
                      <a:lumMod val="40000"/>
                      <a:lumOff val="60000"/>
                    </a:schemeClr>
                  </a:solidFill>
                  <a:ln w="12700">
                    <a:solidFill>
                      <a:schemeClr val="accent2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419" name="Hexagon 418"/>
                  <p:cNvSpPr/>
                  <p:nvPr/>
                </p:nvSpPr>
                <p:spPr>
                  <a:xfrm>
                    <a:off x="5641335" y="3786639"/>
                    <a:ext cx="501341" cy="440492"/>
                  </a:xfrm>
                  <a:prstGeom prst="hexagon">
                    <a:avLst/>
                  </a:prstGeom>
                  <a:solidFill>
                    <a:schemeClr val="accent4">
                      <a:lumMod val="40000"/>
                      <a:lumOff val="60000"/>
                    </a:schemeClr>
                  </a:solidFill>
                  <a:ln w="12700">
                    <a:solidFill>
                      <a:schemeClr val="accent2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420" name="Hexagon 419"/>
                  <p:cNvSpPr/>
                  <p:nvPr/>
                </p:nvSpPr>
                <p:spPr>
                  <a:xfrm>
                    <a:off x="5638954" y="3323379"/>
                    <a:ext cx="501341" cy="440492"/>
                  </a:xfrm>
                  <a:prstGeom prst="hexagon">
                    <a:avLst/>
                  </a:prstGeom>
                  <a:solidFill>
                    <a:schemeClr val="accent4">
                      <a:lumMod val="40000"/>
                      <a:lumOff val="60000"/>
                    </a:schemeClr>
                  </a:solidFill>
                  <a:ln w="12700">
                    <a:solidFill>
                      <a:schemeClr val="accent2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421" name="Hexagon 420"/>
                  <p:cNvSpPr/>
                  <p:nvPr/>
                </p:nvSpPr>
                <p:spPr>
                  <a:xfrm>
                    <a:off x="6051704" y="3555421"/>
                    <a:ext cx="501341" cy="440492"/>
                  </a:xfrm>
                  <a:prstGeom prst="hexagon">
                    <a:avLst/>
                  </a:prstGeom>
                  <a:solidFill>
                    <a:schemeClr val="accent4">
                      <a:lumMod val="40000"/>
                      <a:lumOff val="60000"/>
                    </a:schemeClr>
                  </a:solidFill>
                  <a:ln w="12700">
                    <a:solidFill>
                      <a:schemeClr val="accent2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422" name="Hexagon 421"/>
                  <p:cNvSpPr/>
                  <p:nvPr/>
                </p:nvSpPr>
                <p:spPr>
                  <a:xfrm>
                    <a:off x="5227395" y="3091749"/>
                    <a:ext cx="501341" cy="440492"/>
                  </a:xfrm>
                  <a:prstGeom prst="hexagon">
                    <a:avLst/>
                  </a:prstGeom>
                  <a:solidFill>
                    <a:schemeClr val="accent4">
                      <a:lumMod val="40000"/>
                      <a:lumOff val="60000"/>
                    </a:schemeClr>
                  </a:solidFill>
                  <a:ln w="12700">
                    <a:solidFill>
                      <a:schemeClr val="accent2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423" name="Hexagon 422"/>
                  <p:cNvSpPr/>
                  <p:nvPr/>
                </p:nvSpPr>
                <p:spPr>
                  <a:xfrm>
                    <a:off x="5640145" y="2860531"/>
                    <a:ext cx="501341" cy="440492"/>
                  </a:xfrm>
                  <a:prstGeom prst="hexagon">
                    <a:avLst/>
                  </a:prstGeom>
                  <a:solidFill>
                    <a:schemeClr val="accent4">
                      <a:lumMod val="40000"/>
                      <a:lumOff val="60000"/>
                    </a:schemeClr>
                  </a:solidFill>
                  <a:ln w="12700">
                    <a:solidFill>
                      <a:schemeClr val="accent2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424" name="Hexagon 423"/>
                  <p:cNvSpPr/>
                  <p:nvPr/>
                </p:nvSpPr>
                <p:spPr>
                  <a:xfrm>
                    <a:off x="5229776" y="3557802"/>
                    <a:ext cx="501341" cy="440492"/>
                  </a:xfrm>
                  <a:prstGeom prst="hexagon">
                    <a:avLst/>
                  </a:prstGeom>
                  <a:solidFill>
                    <a:schemeClr val="accent4">
                      <a:lumMod val="40000"/>
                      <a:lumOff val="60000"/>
                    </a:schemeClr>
                  </a:solidFill>
                  <a:ln w="12700">
                    <a:solidFill>
                      <a:schemeClr val="accent2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</p:grpSp>
            <p:grpSp>
              <p:nvGrpSpPr>
                <p:cNvPr id="394" name="Group 393"/>
                <p:cNvGrpSpPr/>
                <p:nvPr/>
              </p:nvGrpSpPr>
              <p:grpSpPr>
                <a:xfrm>
                  <a:off x="5844350" y="662067"/>
                  <a:ext cx="1325650" cy="1366600"/>
                  <a:chOff x="5227395" y="2860531"/>
                  <a:chExt cx="1325650" cy="1366600"/>
                </a:xfrm>
              </p:grpSpPr>
              <p:sp>
                <p:nvSpPr>
                  <p:cNvPr id="411" name="Hexagon 410"/>
                  <p:cNvSpPr/>
                  <p:nvPr/>
                </p:nvSpPr>
                <p:spPr>
                  <a:xfrm>
                    <a:off x="6050514" y="3093718"/>
                    <a:ext cx="501341" cy="440492"/>
                  </a:xfrm>
                  <a:prstGeom prst="hexagon">
                    <a:avLst/>
                  </a:prstGeom>
                  <a:solidFill>
                    <a:schemeClr val="accent4">
                      <a:lumMod val="40000"/>
                      <a:lumOff val="60000"/>
                    </a:schemeClr>
                  </a:solidFill>
                  <a:ln w="12700">
                    <a:solidFill>
                      <a:schemeClr val="accent2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412" name="Hexagon 411"/>
                  <p:cNvSpPr/>
                  <p:nvPr/>
                </p:nvSpPr>
                <p:spPr>
                  <a:xfrm>
                    <a:off x="5641335" y="3786639"/>
                    <a:ext cx="501341" cy="440492"/>
                  </a:xfrm>
                  <a:prstGeom prst="hexagon">
                    <a:avLst/>
                  </a:prstGeom>
                  <a:solidFill>
                    <a:schemeClr val="accent4">
                      <a:lumMod val="40000"/>
                      <a:lumOff val="60000"/>
                    </a:schemeClr>
                  </a:solidFill>
                  <a:ln w="12700">
                    <a:solidFill>
                      <a:schemeClr val="accent2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413" name="Hexagon 412"/>
                  <p:cNvSpPr/>
                  <p:nvPr/>
                </p:nvSpPr>
                <p:spPr>
                  <a:xfrm>
                    <a:off x="5638954" y="3323379"/>
                    <a:ext cx="501341" cy="440492"/>
                  </a:xfrm>
                  <a:prstGeom prst="hexagon">
                    <a:avLst/>
                  </a:prstGeom>
                  <a:solidFill>
                    <a:schemeClr val="accent4">
                      <a:lumMod val="40000"/>
                      <a:lumOff val="60000"/>
                    </a:schemeClr>
                  </a:solidFill>
                  <a:ln w="12700">
                    <a:solidFill>
                      <a:schemeClr val="accent2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414" name="Hexagon 413"/>
                  <p:cNvSpPr/>
                  <p:nvPr/>
                </p:nvSpPr>
                <p:spPr>
                  <a:xfrm>
                    <a:off x="6051704" y="3555421"/>
                    <a:ext cx="501341" cy="440492"/>
                  </a:xfrm>
                  <a:prstGeom prst="hexagon">
                    <a:avLst/>
                  </a:prstGeom>
                  <a:solidFill>
                    <a:schemeClr val="accent4">
                      <a:lumMod val="40000"/>
                      <a:lumOff val="60000"/>
                    </a:schemeClr>
                  </a:solidFill>
                  <a:ln w="12700">
                    <a:solidFill>
                      <a:schemeClr val="accent2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415" name="Hexagon 414"/>
                  <p:cNvSpPr/>
                  <p:nvPr/>
                </p:nvSpPr>
                <p:spPr>
                  <a:xfrm>
                    <a:off x="5227395" y="3091749"/>
                    <a:ext cx="501341" cy="440492"/>
                  </a:xfrm>
                  <a:prstGeom prst="hexagon">
                    <a:avLst/>
                  </a:prstGeom>
                  <a:solidFill>
                    <a:schemeClr val="accent4">
                      <a:lumMod val="40000"/>
                      <a:lumOff val="60000"/>
                    </a:schemeClr>
                  </a:solidFill>
                  <a:ln w="12700">
                    <a:solidFill>
                      <a:schemeClr val="accent2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416" name="Hexagon 415"/>
                  <p:cNvSpPr/>
                  <p:nvPr/>
                </p:nvSpPr>
                <p:spPr>
                  <a:xfrm>
                    <a:off x="5640145" y="2860531"/>
                    <a:ext cx="501341" cy="440492"/>
                  </a:xfrm>
                  <a:prstGeom prst="hexagon">
                    <a:avLst/>
                  </a:prstGeom>
                  <a:solidFill>
                    <a:schemeClr val="accent4">
                      <a:lumMod val="40000"/>
                      <a:lumOff val="60000"/>
                    </a:schemeClr>
                  </a:solidFill>
                  <a:ln w="12700">
                    <a:solidFill>
                      <a:schemeClr val="accent2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417" name="Hexagon 416"/>
                  <p:cNvSpPr/>
                  <p:nvPr/>
                </p:nvSpPr>
                <p:spPr>
                  <a:xfrm>
                    <a:off x="5229776" y="3557802"/>
                    <a:ext cx="501341" cy="440492"/>
                  </a:xfrm>
                  <a:prstGeom prst="hexagon">
                    <a:avLst/>
                  </a:prstGeom>
                  <a:solidFill>
                    <a:schemeClr val="accent4">
                      <a:lumMod val="40000"/>
                      <a:lumOff val="60000"/>
                    </a:schemeClr>
                  </a:solidFill>
                  <a:ln w="12700">
                    <a:solidFill>
                      <a:schemeClr val="accent2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</p:grpSp>
            <p:grpSp>
              <p:nvGrpSpPr>
                <p:cNvPr id="395" name="Group 394"/>
                <p:cNvGrpSpPr/>
                <p:nvPr/>
              </p:nvGrpSpPr>
              <p:grpSpPr>
                <a:xfrm>
                  <a:off x="4196012" y="-33764"/>
                  <a:ext cx="1323269" cy="671710"/>
                  <a:chOff x="5229776" y="3555421"/>
                  <a:chExt cx="1323269" cy="671710"/>
                </a:xfrm>
              </p:grpSpPr>
              <p:sp>
                <p:nvSpPr>
                  <p:cNvPr id="405" name="Hexagon 404"/>
                  <p:cNvSpPr/>
                  <p:nvPr/>
                </p:nvSpPr>
                <p:spPr>
                  <a:xfrm>
                    <a:off x="5641335" y="3786639"/>
                    <a:ext cx="501341" cy="440492"/>
                  </a:xfrm>
                  <a:prstGeom prst="hexagon">
                    <a:avLst/>
                  </a:prstGeom>
                  <a:solidFill>
                    <a:schemeClr val="accent4">
                      <a:lumMod val="40000"/>
                      <a:lumOff val="60000"/>
                    </a:schemeClr>
                  </a:solidFill>
                  <a:ln w="12700">
                    <a:solidFill>
                      <a:schemeClr val="accent2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407" name="Hexagon 406"/>
                  <p:cNvSpPr/>
                  <p:nvPr/>
                </p:nvSpPr>
                <p:spPr>
                  <a:xfrm>
                    <a:off x="6051704" y="3555421"/>
                    <a:ext cx="501341" cy="440492"/>
                  </a:xfrm>
                  <a:prstGeom prst="hexagon">
                    <a:avLst/>
                  </a:prstGeom>
                  <a:solidFill>
                    <a:schemeClr val="accent4">
                      <a:lumMod val="40000"/>
                      <a:lumOff val="60000"/>
                    </a:schemeClr>
                  </a:solidFill>
                  <a:ln w="12700">
                    <a:solidFill>
                      <a:schemeClr val="accent2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410" name="Hexagon 409"/>
                  <p:cNvSpPr/>
                  <p:nvPr/>
                </p:nvSpPr>
                <p:spPr>
                  <a:xfrm>
                    <a:off x="5229776" y="3557802"/>
                    <a:ext cx="501341" cy="440492"/>
                  </a:xfrm>
                  <a:prstGeom prst="hexagon">
                    <a:avLst/>
                  </a:prstGeom>
                  <a:solidFill>
                    <a:schemeClr val="accent4">
                      <a:lumMod val="40000"/>
                      <a:lumOff val="60000"/>
                    </a:schemeClr>
                  </a:solidFill>
                  <a:ln w="12700">
                    <a:solidFill>
                      <a:schemeClr val="accent2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</p:grpSp>
            <p:grpSp>
              <p:nvGrpSpPr>
                <p:cNvPr id="396" name="Group 395"/>
                <p:cNvGrpSpPr/>
                <p:nvPr/>
              </p:nvGrpSpPr>
              <p:grpSpPr>
                <a:xfrm>
                  <a:off x="6664794" y="-33910"/>
                  <a:ext cx="1325650" cy="1135382"/>
                  <a:chOff x="5227395" y="3091749"/>
                  <a:chExt cx="1325650" cy="1135382"/>
                </a:xfrm>
              </p:grpSpPr>
              <p:sp>
                <p:nvSpPr>
                  <p:cNvPr id="397" name="Hexagon 396"/>
                  <p:cNvSpPr/>
                  <p:nvPr/>
                </p:nvSpPr>
                <p:spPr>
                  <a:xfrm>
                    <a:off x="6050514" y="3093718"/>
                    <a:ext cx="501341" cy="440492"/>
                  </a:xfrm>
                  <a:prstGeom prst="hexagon">
                    <a:avLst/>
                  </a:prstGeom>
                  <a:solidFill>
                    <a:schemeClr val="accent4">
                      <a:lumMod val="40000"/>
                      <a:lumOff val="60000"/>
                    </a:schemeClr>
                  </a:solidFill>
                  <a:ln w="12700">
                    <a:solidFill>
                      <a:schemeClr val="accent2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398" name="Hexagon 397"/>
                  <p:cNvSpPr/>
                  <p:nvPr/>
                </p:nvSpPr>
                <p:spPr>
                  <a:xfrm>
                    <a:off x="5641335" y="3786639"/>
                    <a:ext cx="501341" cy="440492"/>
                  </a:xfrm>
                  <a:prstGeom prst="hexagon">
                    <a:avLst/>
                  </a:prstGeom>
                  <a:solidFill>
                    <a:schemeClr val="accent4">
                      <a:lumMod val="40000"/>
                      <a:lumOff val="60000"/>
                    </a:schemeClr>
                  </a:solidFill>
                  <a:ln w="12700">
                    <a:solidFill>
                      <a:schemeClr val="accent2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399" name="Hexagon 398"/>
                  <p:cNvSpPr/>
                  <p:nvPr/>
                </p:nvSpPr>
                <p:spPr>
                  <a:xfrm>
                    <a:off x="5638954" y="3323379"/>
                    <a:ext cx="501341" cy="440492"/>
                  </a:xfrm>
                  <a:prstGeom prst="hexagon">
                    <a:avLst/>
                  </a:prstGeom>
                  <a:solidFill>
                    <a:schemeClr val="accent4">
                      <a:lumMod val="40000"/>
                      <a:lumOff val="60000"/>
                    </a:schemeClr>
                  </a:solidFill>
                  <a:ln w="12700">
                    <a:solidFill>
                      <a:schemeClr val="accent2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400" name="Hexagon 399"/>
                  <p:cNvSpPr/>
                  <p:nvPr/>
                </p:nvSpPr>
                <p:spPr>
                  <a:xfrm>
                    <a:off x="6051704" y="3555421"/>
                    <a:ext cx="501341" cy="440492"/>
                  </a:xfrm>
                  <a:prstGeom prst="hexagon">
                    <a:avLst/>
                  </a:prstGeom>
                  <a:solidFill>
                    <a:schemeClr val="accent4">
                      <a:lumMod val="40000"/>
                      <a:lumOff val="60000"/>
                    </a:schemeClr>
                  </a:solidFill>
                  <a:ln w="12700">
                    <a:solidFill>
                      <a:schemeClr val="accent2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401" name="Hexagon 400"/>
                  <p:cNvSpPr/>
                  <p:nvPr/>
                </p:nvSpPr>
                <p:spPr>
                  <a:xfrm>
                    <a:off x="5227395" y="3091749"/>
                    <a:ext cx="501341" cy="440492"/>
                  </a:xfrm>
                  <a:prstGeom prst="hexagon">
                    <a:avLst/>
                  </a:prstGeom>
                  <a:solidFill>
                    <a:schemeClr val="accent4">
                      <a:lumMod val="40000"/>
                      <a:lumOff val="60000"/>
                    </a:schemeClr>
                  </a:solidFill>
                  <a:ln w="12700">
                    <a:solidFill>
                      <a:schemeClr val="accent2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403" name="Hexagon 402"/>
                  <p:cNvSpPr/>
                  <p:nvPr/>
                </p:nvSpPr>
                <p:spPr>
                  <a:xfrm>
                    <a:off x="5229776" y="3557802"/>
                    <a:ext cx="501341" cy="440492"/>
                  </a:xfrm>
                  <a:prstGeom prst="hexagon">
                    <a:avLst/>
                  </a:prstGeom>
                  <a:solidFill>
                    <a:schemeClr val="accent4">
                      <a:lumMod val="40000"/>
                      <a:lumOff val="60000"/>
                    </a:schemeClr>
                  </a:solidFill>
                  <a:ln w="12700">
                    <a:solidFill>
                      <a:schemeClr val="accent2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</p:grpSp>
            <p:grpSp>
              <p:nvGrpSpPr>
                <p:cNvPr id="446" name="Group 445"/>
                <p:cNvGrpSpPr/>
                <p:nvPr/>
              </p:nvGrpSpPr>
              <p:grpSpPr>
                <a:xfrm>
                  <a:off x="7079595" y="-31996"/>
                  <a:ext cx="3796813" cy="3682849"/>
                  <a:chOff x="4198762" y="1589219"/>
                  <a:chExt cx="3796813" cy="3682849"/>
                </a:xfrm>
              </p:grpSpPr>
              <p:grpSp>
                <p:nvGrpSpPr>
                  <p:cNvPr id="447" name="Group 446"/>
                  <p:cNvGrpSpPr/>
                  <p:nvPr/>
                </p:nvGrpSpPr>
                <p:grpSpPr>
                  <a:xfrm>
                    <a:off x="5433175" y="2745700"/>
                    <a:ext cx="1325650" cy="1366600"/>
                    <a:chOff x="5227395" y="2860531"/>
                    <a:chExt cx="1325650" cy="1366600"/>
                  </a:xfrm>
                </p:grpSpPr>
                <p:sp>
                  <p:nvSpPr>
                    <p:cNvPr id="496" name="Hexagon 495"/>
                    <p:cNvSpPr/>
                    <p:nvPr/>
                  </p:nvSpPr>
                  <p:spPr>
                    <a:xfrm>
                      <a:off x="6050514" y="3093718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497" name="Hexagon 496"/>
                    <p:cNvSpPr/>
                    <p:nvPr/>
                  </p:nvSpPr>
                  <p:spPr>
                    <a:xfrm>
                      <a:off x="5641335" y="378663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498" name="Hexagon 497"/>
                    <p:cNvSpPr/>
                    <p:nvPr/>
                  </p:nvSpPr>
                  <p:spPr>
                    <a:xfrm>
                      <a:off x="5638954" y="332337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499" name="Hexagon 498"/>
                    <p:cNvSpPr/>
                    <p:nvPr/>
                  </p:nvSpPr>
                  <p:spPr>
                    <a:xfrm>
                      <a:off x="6051704" y="3555421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500" name="Hexagon 499"/>
                    <p:cNvSpPr/>
                    <p:nvPr/>
                  </p:nvSpPr>
                  <p:spPr>
                    <a:xfrm>
                      <a:off x="5227395" y="309174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501" name="Hexagon 500"/>
                    <p:cNvSpPr/>
                    <p:nvPr/>
                  </p:nvSpPr>
                  <p:spPr>
                    <a:xfrm>
                      <a:off x="5640145" y="2860531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502" name="Hexagon 501"/>
                    <p:cNvSpPr/>
                    <p:nvPr/>
                  </p:nvSpPr>
                  <p:spPr>
                    <a:xfrm>
                      <a:off x="5229776" y="3557802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</p:grpSp>
              <p:grpSp>
                <p:nvGrpSpPr>
                  <p:cNvPr id="448" name="Group 447"/>
                  <p:cNvGrpSpPr/>
                  <p:nvPr/>
                </p:nvGrpSpPr>
                <p:grpSpPr>
                  <a:xfrm>
                    <a:off x="6255286" y="1820437"/>
                    <a:ext cx="1325650" cy="1366600"/>
                    <a:chOff x="5227395" y="2860531"/>
                    <a:chExt cx="1325650" cy="1366600"/>
                  </a:xfrm>
                </p:grpSpPr>
                <p:sp>
                  <p:nvSpPr>
                    <p:cNvPr id="489" name="Hexagon 488"/>
                    <p:cNvSpPr/>
                    <p:nvPr/>
                  </p:nvSpPr>
                  <p:spPr>
                    <a:xfrm>
                      <a:off x="6050514" y="3093718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490" name="Hexagon 489"/>
                    <p:cNvSpPr/>
                    <p:nvPr/>
                  </p:nvSpPr>
                  <p:spPr>
                    <a:xfrm>
                      <a:off x="5641335" y="378663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491" name="Hexagon 490"/>
                    <p:cNvSpPr/>
                    <p:nvPr/>
                  </p:nvSpPr>
                  <p:spPr>
                    <a:xfrm>
                      <a:off x="5638954" y="332337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492" name="Hexagon 491"/>
                    <p:cNvSpPr/>
                    <p:nvPr/>
                  </p:nvSpPr>
                  <p:spPr>
                    <a:xfrm>
                      <a:off x="6051704" y="3555421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493" name="Hexagon 492"/>
                    <p:cNvSpPr/>
                    <p:nvPr/>
                  </p:nvSpPr>
                  <p:spPr>
                    <a:xfrm>
                      <a:off x="5227395" y="309174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494" name="Hexagon 493"/>
                    <p:cNvSpPr/>
                    <p:nvPr/>
                  </p:nvSpPr>
                  <p:spPr>
                    <a:xfrm>
                      <a:off x="5640145" y="2860531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495" name="Hexagon 494"/>
                    <p:cNvSpPr/>
                    <p:nvPr/>
                  </p:nvSpPr>
                  <p:spPr>
                    <a:xfrm>
                      <a:off x="5229776" y="3557802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</p:grpSp>
              <p:grpSp>
                <p:nvGrpSpPr>
                  <p:cNvPr id="449" name="Group 448"/>
                  <p:cNvGrpSpPr/>
                  <p:nvPr/>
                </p:nvGrpSpPr>
                <p:grpSpPr>
                  <a:xfrm>
                    <a:off x="5019632" y="1589219"/>
                    <a:ext cx="1325650" cy="1366600"/>
                    <a:chOff x="5227395" y="2860531"/>
                    <a:chExt cx="1325650" cy="1366600"/>
                  </a:xfrm>
                </p:grpSpPr>
                <p:sp>
                  <p:nvSpPr>
                    <p:cNvPr id="482" name="Hexagon 481"/>
                    <p:cNvSpPr/>
                    <p:nvPr/>
                  </p:nvSpPr>
                  <p:spPr>
                    <a:xfrm>
                      <a:off x="6050514" y="3093718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483" name="Hexagon 482"/>
                    <p:cNvSpPr/>
                    <p:nvPr/>
                  </p:nvSpPr>
                  <p:spPr>
                    <a:xfrm>
                      <a:off x="5641335" y="378663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484" name="Hexagon 483"/>
                    <p:cNvSpPr/>
                    <p:nvPr/>
                  </p:nvSpPr>
                  <p:spPr>
                    <a:xfrm>
                      <a:off x="5638954" y="332337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485" name="Hexagon 484"/>
                    <p:cNvSpPr/>
                    <p:nvPr/>
                  </p:nvSpPr>
                  <p:spPr>
                    <a:xfrm>
                      <a:off x="6051704" y="3555421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486" name="Hexagon 485"/>
                    <p:cNvSpPr/>
                    <p:nvPr/>
                  </p:nvSpPr>
                  <p:spPr>
                    <a:xfrm>
                      <a:off x="5227395" y="309174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487" name="Hexagon 486"/>
                    <p:cNvSpPr/>
                    <p:nvPr/>
                  </p:nvSpPr>
                  <p:spPr>
                    <a:xfrm>
                      <a:off x="5640145" y="2860531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488" name="Hexagon 487"/>
                    <p:cNvSpPr/>
                    <p:nvPr/>
                  </p:nvSpPr>
                  <p:spPr>
                    <a:xfrm>
                      <a:off x="5229776" y="3557802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</p:grpSp>
              <p:grpSp>
                <p:nvGrpSpPr>
                  <p:cNvPr id="450" name="Group 449"/>
                  <p:cNvGrpSpPr/>
                  <p:nvPr/>
                </p:nvGrpSpPr>
                <p:grpSpPr>
                  <a:xfrm>
                    <a:off x="4611787" y="3673755"/>
                    <a:ext cx="1325650" cy="1366600"/>
                    <a:chOff x="5227395" y="2860531"/>
                    <a:chExt cx="1325650" cy="1366600"/>
                  </a:xfrm>
                </p:grpSpPr>
                <p:sp>
                  <p:nvSpPr>
                    <p:cNvPr id="475" name="Hexagon 474"/>
                    <p:cNvSpPr/>
                    <p:nvPr/>
                  </p:nvSpPr>
                  <p:spPr>
                    <a:xfrm>
                      <a:off x="6050514" y="3093718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476" name="Hexagon 475"/>
                    <p:cNvSpPr/>
                    <p:nvPr/>
                  </p:nvSpPr>
                  <p:spPr>
                    <a:xfrm>
                      <a:off x="5641335" y="378663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477" name="Hexagon 476"/>
                    <p:cNvSpPr/>
                    <p:nvPr/>
                  </p:nvSpPr>
                  <p:spPr>
                    <a:xfrm>
                      <a:off x="5638954" y="332337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478" name="Hexagon 477"/>
                    <p:cNvSpPr/>
                    <p:nvPr/>
                  </p:nvSpPr>
                  <p:spPr>
                    <a:xfrm>
                      <a:off x="6051704" y="3555421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479" name="Hexagon 478"/>
                    <p:cNvSpPr/>
                    <p:nvPr/>
                  </p:nvSpPr>
                  <p:spPr>
                    <a:xfrm>
                      <a:off x="5227395" y="309174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480" name="Hexagon 479"/>
                    <p:cNvSpPr/>
                    <p:nvPr/>
                  </p:nvSpPr>
                  <p:spPr>
                    <a:xfrm>
                      <a:off x="5640145" y="2860531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481" name="Hexagon 480"/>
                    <p:cNvSpPr/>
                    <p:nvPr/>
                  </p:nvSpPr>
                  <p:spPr>
                    <a:xfrm>
                      <a:off x="5229776" y="3557802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</p:grpSp>
              <p:grpSp>
                <p:nvGrpSpPr>
                  <p:cNvPr id="451" name="Group 450"/>
                  <p:cNvGrpSpPr/>
                  <p:nvPr/>
                </p:nvGrpSpPr>
                <p:grpSpPr>
                  <a:xfrm>
                    <a:off x="5849481" y="3905468"/>
                    <a:ext cx="1325650" cy="1366600"/>
                    <a:chOff x="5227395" y="2860531"/>
                    <a:chExt cx="1325650" cy="1366600"/>
                  </a:xfrm>
                </p:grpSpPr>
                <p:sp>
                  <p:nvSpPr>
                    <p:cNvPr id="468" name="Hexagon 467"/>
                    <p:cNvSpPr/>
                    <p:nvPr/>
                  </p:nvSpPr>
                  <p:spPr>
                    <a:xfrm>
                      <a:off x="6050514" y="3093718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469" name="Hexagon 468"/>
                    <p:cNvSpPr/>
                    <p:nvPr/>
                  </p:nvSpPr>
                  <p:spPr>
                    <a:xfrm>
                      <a:off x="5641335" y="378663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470" name="Hexagon 469"/>
                    <p:cNvSpPr/>
                    <p:nvPr/>
                  </p:nvSpPr>
                  <p:spPr>
                    <a:xfrm>
                      <a:off x="5638954" y="332337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471" name="Hexagon 470"/>
                    <p:cNvSpPr/>
                    <p:nvPr/>
                  </p:nvSpPr>
                  <p:spPr>
                    <a:xfrm>
                      <a:off x="6051704" y="3555421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472" name="Hexagon 471"/>
                    <p:cNvSpPr/>
                    <p:nvPr/>
                  </p:nvSpPr>
                  <p:spPr>
                    <a:xfrm>
                      <a:off x="5227395" y="309174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473" name="Hexagon 472"/>
                    <p:cNvSpPr/>
                    <p:nvPr/>
                  </p:nvSpPr>
                  <p:spPr>
                    <a:xfrm>
                      <a:off x="5640145" y="2860531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474" name="Hexagon 473"/>
                    <p:cNvSpPr/>
                    <p:nvPr/>
                  </p:nvSpPr>
                  <p:spPr>
                    <a:xfrm>
                      <a:off x="5229776" y="3557802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</p:grpSp>
              <p:grpSp>
                <p:nvGrpSpPr>
                  <p:cNvPr id="452" name="Group 451"/>
                  <p:cNvGrpSpPr/>
                  <p:nvPr/>
                </p:nvGrpSpPr>
                <p:grpSpPr>
                  <a:xfrm>
                    <a:off x="4198762" y="2514747"/>
                    <a:ext cx="1325650" cy="1366600"/>
                    <a:chOff x="5227395" y="2860531"/>
                    <a:chExt cx="1325650" cy="1366600"/>
                  </a:xfrm>
                </p:grpSpPr>
                <p:sp>
                  <p:nvSpPr>
                    <p:cNvPr id="461" name="Hexagon 460"/>
                    <p:cNvSpPr/>
                    <p:nvPr/>
                  </p:nvSpPr>
                  <p:spPr>
                    <a:xfrm>
                      <a:off x="6050514" y="3093718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462" name="Hexagon 461"/>
                    <p:cNvSpPr/>
                    <p:nvPr/>
                  </p:nvSpPr>
                  <p:spPr>
                    <a:xfrm>
                      <a:off x="5641335" y="378663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463" name="Hexagon 462"/>
                    <p:cNvSpPr/>
                    <p:nvPr/>
                  </p:nvSpPr>
                  <p:spPr>
                    <a:xfrm>
                      <a:off x="5638954" y="332337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464" name="Hexagon 463"/>
                    <p:cNvSpPr/>
                    <p:nvPr/>
                  </p:nvSpPr>
                  <p:spPr>
                    <a:xfrm>
                      <a:off x="6051704" y="3555421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465" name="Hexagon 464"/>
                    <p:cNvSpPr/>
                    <p:nvPr/>
                  </p:nvSpPr>
                  <p:spPr>
                    <a:xfrm>
                      <a:off x="5227395" y="309174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466" name="Hexagon 465"/>
                    <p:cNvSpPr/>
                    <p:nvPr/>
                  </p:nvSpPr>
                  <p:spPr>
                    <a:xfrm>
                      <a:off x="5640145" y="2860531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467" name="Hexagon 466"/>
                    <p:cNvSpPr/>
                    <p:nvPr/>
                  </p:nvSpPr>
                  <p:spPr>
                    <a:xfrm>
                      <a:off x="5229776" y="3557802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</p:grpSp>
              <p:grpSp>
                <p:nvGrpSpPr>
                  <p:cNvPr id="453" name="Group 452"/>
                  <p:cNvGrpSpPr/>
                  <p:nvPr/>
                </p:nvGrpSpPr>
                <p:grpSpPr>
                  <a:xfrm>
                    <a:off x="6669925" y="2978273"/>
                    <a:ext cx="1325650" cy="1366600"/>
                    <a:chOff x="5227395" y="2860531"/>
                    <a:chExt cx="1325650" cy="1366600"/>
                  </a:xfrm>
                </p:grpSpPr>
                <p:sp>
                  <p:nvSpPr>
                    <p:cNvPr id="454" name="Hexagon 453"/>
                    <p:cNvSpPr/>
                    <p:nvPr/>
                  </p:nvSpPr>
                  <p:spPr>
                    <a:xfrm>
                      <a:off x="6050514" y="3093718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455" name="Hexagon 454"/>
                    <p:cNvSpPr/>
                    <p:nvPr/>
                  </p:nvSpPr>
                  <p:spPr>
                    <a:xfrm>
                      <a:off x="5641335" y="378663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456" name="Hexagon 455"/>
                    <p:cNvSpPr/>
                    <p:nvPr/>
                  </p:nvSpPr>
                  <p:spPr>
                    <a:xfrm>
                      <a:off x="5638954" y="332337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457" name="Hexagon 456"/>
                    <p:cNvSpPr/>
                    <p:nvPr/>
                  </p:nvSpPr>
                  <p:spPr>
                    <a:xfrm>
                      <a:off x="6051704" y="3555421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458" name="Hexagon 457"/>
                    <p:cNvSpPr/>
                    <p:nvPr/>
                  </p:nvSpPr>
                  <p:spPr>
                    <a:xfrm>
                      <a:off x="5227395" y="309174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459" name="Hexagon 458"/>
                    <p:cNvSpPr/>
                    <p:nvPr/>
                  </p:nvSpPr>
                  <p:spPr>
                    <a:xfrm>
                      <a:off x="5640145" y="2860531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460" name="Hexagon 459"/>
                    <p:cNvSpPr/>
                    <p:nvPr/>
                  </p:nvSpPr>
                  <p:spPr>
                    <a:xfrm>
                      <a:off x="5229776" y="3557802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</p:grpSp>
            </p:grpSp>
            <p:grpSp>
              <p:nvGrpSpPr>
                <p:cNvPr id="503" name="Group 502"/>
                <p:cNvGrpSpPr/>
                <p:nvPr/>
              </p:nvGrpSpPr>
              <p:grpSpPr>
                <a:xfrm>
                  <a:off x="7087075" y="3214990"/>
                  <a:ext cx="3796813" cy="3682849"/>
                  <a:chOff x="4198762" y="1589219"/>
                  <a:chExt cx="3796813" cy="3682849"/>
                </a:xfrm>
              </p:grpSpPr>
              <p:grpSp>
                <p:nvGrpSpPr>
                  <p:cNvPr id="504" name="Group 503"/>
                  <p:cNvGrpSpPr/>
                  <p:nvPr/>
                </p:nvGrpSpPr>
                <p:grpSpPr>
                  <a:xfrm>
                    <a:off x="5433175" y="2745700"/>
                    <a:ext cx="1325650" cy="1366600"/>
                    <a:chOff x="5227395" y="2860531"/>
                    <a:chExt cx="1325650" cy="1366600"/>
                  </a:xfrm>
                </p:grpSpPr>
                <p:sp>
                  <p:nvSpPr>
                    <p:cNvPr id="553" name="Hexagon 552"/>
                    <p:cNvSpPr/>
                    <p:nvPr/>
                  </p:nvSpPr>
                  <p:spPr>
                    <a:xfrm>
                      <a:off x="6050514" y="3093718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554" name="Hexagon 553"/>
                    <p:cNvSpPr/>
                    <p:nvPr/>
                  </p:nvSpPr>
                  <p:spPr>
                    <a:xfrm>
                      <a:off x="5641335" y="378663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555" name="Hexagon 554"/>
                    <p:cNvSpPr/>
                    <p:nvPr/>
                  </p:nvSpPr>
                  <p:spPr>
                    <a:xfrm>
                      <a:off x="5638954" y="332337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556" name="Hexagon 555"/>
                    <p:cNvSpPr/>
                    <p:nvPr/>
                  </p:nvSpPr>
                  <p:spPr>
                    <a:xfrm>
                      <a:off x="6051704" y="3555421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557" name="Hexagon 556"/>
                    <p:cNvSpPr/>
                    <p:nvPr/>
                  </p:nvSpPr>
                  <p:spPr>
                    <a:xfrm>
                      <a:off x="5227395" y="309174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558" name="Hexagon 557"/>
                    <p:cNvSpPr/>
                    <p:nvPr/>
                  </p:nvSpPr>
                  <p:spPr>
                    <a:xfrm>
                      <a:off x="5640145" y="2860531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559" name="Hexagon 558"/>
                    <p:cNvSpPr/>
                    <p:nvPr/>
                  </p:nvSpPr>
                  <p:spPr>
                    <a:xfrm>
                      <a:off x="5229776" y="3557802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</p:grpSp>
              <p:grpSp>
                <p:nvGrpSpPr>
                  <p:cNvPr id="505" name="Group 504"/>
                  <p:cNvGrpSpPr/>
                  <p:nvPr/>
                </p:nvGrpSpPr>
                <p:grpSpPr>
                  <a:xfrm>
                    <a:off x="6255286" y="1820437"/>
                    <a:ext cx="1325650" cy="1366600"/>
                    <a:chOff x="5227395" y="2860531"/>
                    <a:chExt cx="1325650" cy="1366600"/>
                  </a:xfrm>
                </p:grpSpPr>
                <p:sp>
                  <p:nvSpPr>
                    <p:cNvPr id="546" name="Hexagon 545"/>
                    <p:cNvSpPr/>
                    <p:nvPr/>
                  </p:nvSpPr>
                  <p:spPr>
                    <a:xfrm>
                      <a:off x="6050514" y="3093718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547" name="Hexagon 546"/>
                    <p:cNvSpPr/>
                    <p:nvPr/>
                  </p:nvSpPr>
                  <p:spPr>
                    <a:xfrm>
                      <a:off x="5641335" y="378663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548" name="Hexagon 547"/>
                    <p:cNvSpPr/>
                    <p:nvPr/>
                  </p:nvSpPr>
                  <p:spPr>
                    <a:xfrm>
                      <a:off x="5638954" y="332337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549" name="Hexagon 548"/>
                    <p:cNvSpPr/>
                    <p:nvPr/>
                  </p:nvSpPr>
                  <p:spPr>
                    <a:xfrm>
                      <a:off x="6051704" y="3555421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550" name="Hexagon 549"/>
                    <p:cNvSpPr/>
                    <p:nvPr/>
                  </p:nvSpPr>
                  <p:spPr>
                    <a:xfrm>
                      <a:off x="5227395" y="309174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551" name="Hexagon 550"/>
                    <p:cNvSpPr/>
                    <p:nvPr/>
                  </p:nvSpPr>
                  <p:spPr>
                    <a:xfrm>
                      <a:off x="5640145" y="2860531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552" name="Hexagon 551"/>
                    <p:cNvSpPr/>
                    <p:nvPr/>
                  </p:nvSpPr>
                  <p:spPr>
                    <a:xfrm>
                      <a:off x="5229776" y="3557802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</p:grpSp>
              <p:grpSp>
                <p:nvGrpSpPr>
                  <p:cNvPr id="506" name="Group 505"/>
                  <p:cNvGrpSpPr/>
                  <p:nvPr/>
                </p:nvGrpSpPr>
                <p:grpSpPr>
                  <a:xfrm>
                    <a:off x="5019632" y="1589219"/>
                    <a:ext cx="1325650" cy="1366600"/>
                    <a:chOff x="5227395" y="2860531"/>
                    <a:chExt cx="1325650" cy="1366600"/>
                  </a:xfrm>
                </p:grpSpPr>
                <p:sp>
                  <p:nvSpPr>
                    <p:cNvPr id="539" name="Hexagon 538"/>
                    <p:cNvSpPr/>
                    <p:nvPr/>
                  </p:nvSpPr>
                  <p:spPr>
                    <a:xfrm>
                      <a:off x="6050514" y="3093718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540" name="Hexagon 539"/>
                    <p:cNvSpPr/>
                    <p:nvPr/>
                  </p:nvSpPr>
                  <p:spPr>
                    <a:xfrm>
                      <a:off x="5641335" y="378663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541" name="Hexagon 540"/>
                    <p:cNvSpPr/>
                    <p:nvPr/>
                  </p:nvSpPr>
                  <p:spPr>
                    <a:xfrm>
                      <a:off x="5638954" y="332337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542" name="Hexagon 541"/>
                    <p:cNvSpPr/>
                    <p:nvPr/>
                  </p:nvSpPr>
                  <p:spPr>
                    <a:xfrm>
                      <a:off x="6051704" y="3555421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543" name="Hexagon 542"/>
                    <p:cNvSpPr/>
                    <p:nvPr/>
                  </p:nvSpPr>
                  <p:spPr>
                    <a:xfrm>
                      <a:off x="5227395" y="309174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544" name="Hexagon 543"/>
                    <p:cNvSpPr/>
                    <p:nvPr/>
                  </p:nvSpPr>
                  <p:spPr>
                    <a:xfrm>
                      <a:off x="5640145" y="2860531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545" name="Hexagon 544"/>
                    <p:cNvSpPr/>
                    <p:nvPr/>
                  </p:nvSpPr>
                  <p:spPr>
                    <a:xfrm>
                      <a:off x="5229776" y="3557802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</p:grpSp>
              <p:grpSp>
                <p:nvGrpSpPr>
                  <p:cNvPr id="507" name="Group 506"/>
                  <p:cNvGrpSpPr/>
                  <p:nvPr/>
                </p:nvGrpSpPr>
                <p:grpSpPr>
                  <a:xfrm>
                    <a:off x="4611787" y="3673755"/>
                    <a:ext cx="1325650" cy="1366600"/>
                    <a:chOff x="5227395" y="2860531"/>
                    <a:chExt cx="1325650" cy="1366600"/>
                  </a:xfrm>
                </p:grpSpPr>
                <p:sp>
                  <p:nvSpPr>
                    <p:cNvPr id="532" name="Hexagon 531"/>
                    <p:cNvSpPr/>
                    <p:nvPr/>
                  </p:nvSpPr>
                  <p:spPr>
                    <a:xfrm>
                      <a:off x="6050514" y="3093718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533" name="Hexagon 532"/>
                    <p:cNvSpPr/>
                    <p:nvPr/>
                  </p:nvSpPr>
                  <p:spPr>
                    <a:xfrm>
                      <a:off x="5641335" y="378663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534" name="Hexagon 533"/>
                    <p:cNvSpPr/>
                    <p:nvPr/>
                  </p:nvSpPr>
                  <p:spPr>
                    <a:xfrm>
                      <a:off x="5638954" y="332337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535" name="Hexagon 534"/>
                    <p:cNvSpPr/>
                    <p:nvPr/>
                  </p:nvSpPr>
                  <p:spPr>
                    <a:xfrm>
                      <a:off x="6051704" y="3555421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536" name="Hexagon 535"/>
                    <p:cNvSpPr/>
                    <p:nvPr/>
                  </p:nvSpPr>
                  <p:spPr>
                    <a:xfrm>
                      <a:off x="5227395" y="309174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537" name="Hexagon 536"/>
                    <p:cNvSpPr/>
                    <p:nvPr/>
                  </p:nvSpPr>
                  <p:spPr>
                    <a:xfrm>
                      <a:off x="5640145" y="2860531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538" name="Hexagon 537"/>
                    <p:cNvSpPr/>
                    <p:nvPr/>
                  </p:nvSpPr>
                  <p:spPr>
                    <a:xfrm>
                      <a:off x="5229776" y="3557802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</p:grpSp>
              <p:grpSp>
                <p:nvGrpSpPr>
                  <p:cNvPr id="508" name="Group 507"/>
                  <p:cNvGrpSpPr/>
                  <p:nvPr/>
                </p:nvGrpSpPr>
                <p:grpSpPr>
                  <a:xfrm>
                    <a:off x="5849481" y="3905468"/>
                    <a:ext cx="1325650" cy="1366600"/>
                    <a:chOff x="5227395" y="2860531"/>
                    <a:chExt cx="1325650" cy="1366600"/>
                  </a:xfrm>
                </p:grpSpPr>
                <p:sp>
                  <p:nvSpPr>
                    <p:cNvPr id="525" name="Hexagon 524"/>
                    <p:cNvSpPr/>
                    <p:nvPr/>
                  </p:nvSpPr>
                  <p:spPr>
                    <a:xfrm>
                      <a:off x="6050514" y="3093718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526" name="Hexagon 525"/>
                    <p:cNvSpPr/>
                    <p:nvPr/>
                  </p:nvSpPr>
                  <p:spPr>
                    <a:xfrm>
                      <a:off x="5641335" y="378663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527" name="Hexagon 526"/>
                    <p:cNvSpPr/>
                    <p:nvPr/>
                  </p:nvSpPr>
                  <p:spPr>
                    <a:xfrm>
                      <a:off x="5638954" y="332337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528" name="Hexagon 527"/>
                    <p:cNvSpPr/>
                    <p:nvPr/>
                  </p:nvSpPr>
                  <p:spPr>
                    <a:xfrm>
                      <a:off x="6051704" y="3555421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529" name="Hexagon 528"/>
                    <p:cNvSpPr/>
                    <p:nvPr/>
                  </p:nvSpPr>
                  <p:spPr>
                    <a:xfrm>
                      <a:off x="5227395" y="309174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530" name="Hexagon 529"/>
                    <p:cNvSpPr/>
                    <p:nvPr/>
                  </p:nvSpPr>
                  <p:spPr>
                    <a:xfrm>
                      <a:off x="5640145" y="2860531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531" name="Hexagon 530"/>
                    <p:cNvSpPr/>
                    <p:nvPr/>
                  </p:nvSpPr>
                  <p:spPr>
                    <a:xfrm>
                      <a:off x="5229776" y="3557802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</p:grpSp>
              <p:grpSp>
                <p:nvGrpSpPr>
                  <p:cNvPr id="509" name="Group 508"/>
                  <p:cNvGrpSpPr/>
                  <p:nvPr/>
                </p:nvGrpSpPr>
                <p:grpSpPr>
                  <a:xfrm>
                    <a:off x="4198762" y="2514747"/>
                    <a:ext cx="1325650" cy="1366600"/>
                    <a:chOff x="5227395" y="2860531"/>
                    <a:chExt cx="1325650" cy="1366600"/>
                  </a:xfrm>
                </p:grpSpPr>
                <p:sp>
                  <p:nvSpPr>
                    <p:cNvPr id="518" name="Hexagon 517"/>
                    <p:cNvSpPr/>
                    <p:nvPr/>
                  </p:nvSpPr>
                  <p:spPr>
                    <a:xfrm>
                      <a:off x="6050514" y="3093718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519" name="Hexagon 518"/>
                    <p:cNvSpPr/>
                    <p:nvPr/>
                  </p:nvSpPr>
                  <p:spPr>
                    <a:xfrm>
                      <a:off x="5641335" y="378663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520" name="Hexagon 519"/>
                    <p:cNvSpPr/>
                    <p:nvPr/>
                  </p:nvSpPr>
                  <p:spPr>
                    <a:xfrm>
                      <a:off x="5638954" y="332337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521" name="Hexagon 520"/>
                    <p:cNvSpPr/>
                    <p:nvPr/>
                  </p:nvSpPr>
                  <p:spPr>
                    <a:xfrm>
                      <a:off x="6051704" y="3555421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522" name="Hexagon 521"/>
                    <p:cNvSpPr/>
                    <p:nvPr/>
                  </p:nvSpPr>
                  <p:spPr>
                    <a:xfrm>
                      <a:off x="5227395" y="309174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523" name="Hexagon 522"/>
                    <p:cNvSpPr/>
                    <p:nvPr/>
                  </p:nvSpPr>
                  <p:spPr>
                    <a:xfrm>
                      <a:off x="5640145" y="2860531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524" name="Hexagon 523"/>
                    <p:cNvSpPr/>
                    <p:nvPr/>
                  </p:nvSpPr>
                  <p:spPr>
                    <a:xfrm>
                      <a:off x="5229776" y="3557802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</p:grpSp>
              <p:grpSp>
                <p:nvGrpSpPr>
                  <p:cNvPr id="510" name="Group 509"/>
                  <p:cNvGrpSpPr/>
                  <p:nvPr/>
                </p:nvGrpSpPr>
                <p:grpSpPr>
                  <a:xfrm>
                    <a:off x="6669925" y="2978273"/>
                    <a:ext cx="1325650" cy="1366600"/>
                    <a:chOff x="5227395" y="2860531"/>
                    <a:chExt cx="1325650" cy="1366600"/>
                  </a:xfrm>
                </p:grpSpPr>
                <p:sp>
                  <p:nvSpPr>
                    <p:cNvPr id="511" name="Hexagon 510"/>
                    <p:cNvSpPr/>
                    <p:nvPr/>
                  </p:nvSpPr>
                  <p:spPr>
                    <a:xfrm>
                      <a:off x="6050514" y="3093718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512" name="Hexagon 511"/>
                    <p:cNvSpPr/>
                    <p:nvPr/>
                  </p:nvSpPr>
                  <p:spPr>
                    <a:xfrm>
                      <a:off x="5641335" y="378663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513" name="Hexagon 512"/>
                    <p:cNvSpPr/>
                    <p:nvPr/>
                  </p:nvSpPr>
                  <p:spPr>
                    <a:xfrm>
                      <a:off x="5638954" y="332337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514" name="Hexagon 513"/>
                    <p:cNvSpPr/>
                    <p:nvPr/>
                  </p:nvSpPr>
                  <p:spPr>
                    <a:xfrm>
                      <a:off x="6051704" y="3555421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515" name="Hexagon 514"/>
                    <p:cNvSpPr/>
                    <p:nvPr/>
                  </p:nvSpPr>
                  <p:spPr>
                    <a:xfrm>
                      <a:off x="5227395" y="3091749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516" name="Hexagon 515"/>
                    <p:cNvSpPr/>
                    <p:nvPr/>
                  </p:nvSpPr>
                  <p:spPr>
                    <a:xfrm>
                      <a:off x="5640145" y="2860531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517" name="Hexagon 516"/>
                    <p:cNvSpPr/>
                    <p:nvPr/>
                  </p:nvSpPr>
                  <p:spPr>
                    <a:xfrm>
                      <a:off x="5229776" y="3557802"/>
                      <a:ext cx="501341" cy="440492"/>
                    </a:xfrm>
                    <a:prstGeom prst="hexagon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 w="1270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</p:grpSp>
            </p:grpSp>
            <p:grpSp>
              <p:nvGrpSpPr>
                <p:cNvPr id="561" name="Group 560"/>
                <p:cNvGrpSpPr/>
                <p:nvPr/>
              </p:nvGrpSpPr>
              <p:grpSpPr>
                <a:xfrm>
                  <a:off x="5437938" y="5992649"/>
                  <a:ext cx="1324460" cy="903340"/>
                  <a:chOff x="5227395" y="2860531"/>
                  <a:chExt cx="1324460" cy="903340"/>
                </a:xfrm>
              </p:grpSpPr>
              <p:sp>
                <p:nvSpPr>
                  <p:cNvPr id="610" name="Hexagon 609"/>
                  <p:cNvSpPr/>
                  <p:nvPr/>
                </p:nvSpPr>
                <p:spPr>
                  <a:xfrm>
                    <a:off x="6050514" y="3093718"/>
                    <a:ext cx="501341" cy="440492"/>
                  </a:xfrm>
                  <a:prstGeom prst="hexagon">
                    <a:avLst/>
                  </a:prstGeom>
                  <a:solidFill>
                    <a:schemeClr val="accent4">
                      <a:lumMod val="40000"/>
                      <a:lumOff val="60000"/>
                    </a:schemeClr>
                  </a:solidFill>
                  <a:ln w="12700">
                    <a:solidFill>
                      <a:schemeClr val="accent2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612" name="Hexagon 611"/>
                  <p:cNvSpPr/>
                  <p:nvPr/>
                </p:nvSpPr>
                <p:spPr>
                  <a:xfrm>
                    <a:off x="5638954" y="3323379"/>
                    <a:ext cx="501341" cy="440492"/>
                  </a:xfrm>
                  <a:prstGeom prst="hexagon">
                    <a:avLst/>
                  </a:prstGeom>
                  <a:solidFill>
                    <a:schemeClr val="accent4">
                      <a:lumMod val="40000"/>
                      <a:lumOff val="60000"/>
                    </a:schemeClr>
                  </a:solidFill>
                  <a:ln w="12700">
                    <a:solidFill>
                      <a:schemeClr val="accent2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614" name="Hexagon 613"/>
                  <p:cNvSpPr/>
                  <p:nvPr/>
                </p:nvSpPr>
                <p:spPr>
                  <a:xfrm>
                    <a:off x="5227395" y="3091749"/>
                    <a:ext cx="501341" cy="440492"/>
                  </a:xfrm>
                  <a:prstGeom prst="hexagon">
                    <a:avLst/>
                  </a:prstGeom>
                  <a:solidFill>
                    <a:schemeClr val="accent4">
                      <a:lumMod val="40000"/>
                      <a:lumOff val="60000"/>
                    </a:schemeClr>
                  </a:solidFill>
                  <a:ln w="12700">
                    <a:solidFill>
                      <a:schemeClr val="accent2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615" name="Hexagon 614"/>
                  <p:cNvSpPr/>
                  <p:nvPr/>
                </p:nvSpPr>
                <p:spPr>
                  <a:xfrm>
                    <a:off x="5640145" y="2860531"/>
                    <a:ext cx="501341" cy="440492"/>
                  </a:xfrm>
                  <a:prstGeom prst="hexagon">
                    <a:avLst/>
                  </a:prstGeom>
                  <a:solidFill>
                    <a:schemeClr val="accent4">
                      <a:lumMod val="40000"/>
                      <a:lumOff val="60000"/>
                    </a:schemeClr>
                  </a:solidFill>
                  <a:ln w="12700">
                    <a:solidFill>
                      <a:schemeClr val="accent2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</p:grpSp>
            <p:grpSp>
              <p:nvGrpSpPr>
                <p:cNvPr id="562" name="Group 561"/>
                <p:cNvGrpSpPr/>
                <p:nvPr/>
              </p:nvGrpSpPr>
              <p:grpSpPr>
                <a:xfrm>
                  <a:off x="6260049" y="5067386"/>
                  <a:ext cx="1325650" cy="1366600"/>
                  <a:chOff x="5227395" y="2860531"/>
                  <a:chExt cx="1325650" cy="1366600"/>
                </a:xfrm>
              </p:grpSpPr>
              <p:sp>
                <p:nvSpPr>
                  <p:cNvPr id="603" name="Hexagon 602"/>
                  <p:cNvSpPr/>
                  <p:nvPr/>
                </p:nvSpPr>
                <p:spPr>
                  <a:xfrm>
                    <a:off x="6050514" y="3093718"/>
                    <a:ext cx="501341" cy="440492"/>
                  </a:xfrm>
                  <a:prstGeom prst="hexagon">
                    <a:avLst/>
                  </a:prstGeom>
                  <a:solidFill>
                    <a:schemeClr val="accent4">
                      <a:lumMod val="40000"/>
                      <a:lumOff val="60000"/>
                    </a:schemeClr>
                  </a:solidFill>
                  <a:ln w="12700">
                    <a:solidFill>
                      <a:schemeClr val="accent2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604" name="Hexagon 603"/>
                  <p:cNvSpPr/>
                  <p:nvPr/>
                </p:nvSpPr>
                <p:spPr>
                  <a:xfrm>
                    <a:off x="5641335" y="3786639"/>
                    <a:ext cx="501341" cy="440492"/>
                  </a:xfrm>
                  <a:prstGeom prst="hexagon">
                    <a:avLst/>
                  </a:prstGeom>
                  <a:solidFill>
                    <a:schemeClr val="accent4">
                      <a:lumMod val="40000"/>
                      <a:lumOff val="60000"/>
                    </a:schemeClr>
                  </a:solidFill>
                  <a:ln w="12700">
                    <a:solidFill>
                      <a:schemeClr val="accent2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605" name="Hexagon 604"/>
                  <p:cNvSpPr/>
                  <p:nvPr/>
                </p:nvSpPr>
                <p:spPr>
                  <a:xfrm>
                    <a:off x="5638954" y="3323379"/>
                    <a:ext cx="501341" cy="440492"/>
                  </a:xfrm>
                  <a:prstGeom prst="hexagon">
                    <a:avLst/>
                  </a:prstGeom>
                  <a:solidFill>
                    <a:schemeClr val="accent4">
                      <a:lumMod val="40000"/>
                      <a:lumOff val="60000"/>
                    </a:schemeClr>
                  </a:solidFill>
                  <a:ln w="12700">
                    <a:solidFill>
                      <a:schemeClr val="accent2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606" name="Hexagon 605"/>
                  <p:cNvSpPr/>
                  <p:nvPr/>
                </p:nvSpPr>
                <p:spPr>
                  <a:xfrm>
                    <a:off x="6051704" y="3555421"/>
                    <a:ext cx="501341" cy="440492"/>
                  </a:xfrm>
                  <a:prstGeom prst="hexagon">
                    <a:avLst/>
                  </a:prstGeom>
                  <a:solidFill>
                    <a:schemeClr val="accent4">
                      <a:lumMod val="40000"/>
                      <a:lumOff val="60000"/>
                    </a:schemeClr>
                  </a:solidFill>
                  <a:ln w="12700">
                    <a:solidFill>
                      <a:schemeClr val="accent2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607" name="Hexagon 606"/>
                  <p:cNvSpPr/>
                  <p:nvPr/>
                </p:nvSpPr>
                <p:spPr>
                  <a:xfrm>
                    <a:off x="5227395" y="3091749"/>
                    <a:ext cx="501341" cy="440492"/>
                  </a:xfrm>
                  <a:prstGeom prst="hexagon">
                    <a:avLst/>
                  </a:prstGeom>
                  <a:solidFill>
                    <a:schemeClr val="accent4">
                      <a:lumMod val="40000"/>
                      <a:lumOff val="60000"/>
                    </a:schemeClr>
                  </a:solidFill>
                  <a:ln w="12700">
                    <a:solidFill>
                      <a:schemeClr val="accent2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608" name="Hexagon 607"/>
                  <p:cNvSpPr/>
                  <p:nvPr/>
                </p:nvSpPr>
                <p:spPr>
                  <a:xfrm>
                    <a:off x="5640145" y="2860531"/>
                    <a:ext cx="501341" cy="440492"/>
                  </a:xfrm>
                  <a:prstGeom prst="hexagon">
                    <a:avLst/>
                  </a:prstGeom>
                  <a:solidFill>
                    <a:schemeClr val="accent4">
                      <a:lumMod val="40000"/>
                      <a:lumOff val="60000"/>
                    </a:schemeClr>
                  </a:solidFill>
                  <a:ln w="12700">
                    <a:solidFill>
                      <a:schemeClr val="accent2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609" name="Hexagon 608"/>
                  <p:cNvSpPr/>
                  <p:nvPr/>
                </p:nvSpPr>
                <p:spPr>
                  <a:xfrm>
                    <a:off x="5229776" y="3557802"/>
                    <a:ext cx="501341" cy="440492"/>
                  </a:xfrm>
                  <a:prstGeom prst="hexagon">
                    <a:avLst/>
                  </a:prstGeom>
                  <a:solidFill>
                    <a:schemeClr val="accent4">
                      <a:lumMod val="40000"/>
                      <a:lumOff val="60000"/>
                    </a:schemeClr>
                  </a:solidFill>
                  <a:ln w="12700">
                    <a:solidFill>
                      <a:schemeClr val="accent2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</p:grpSp>
            <p:grpSp>
              <p:nvGrpSpPr>
                <p:cNvPr id="563" name="Group 562"/>
                <p:cNvGrpSpPr/>
                <p:nvPr/>
              </p:nvGrpSpPr>
              <p:grpSpPr>
                <a:xfrm>
                  <a:off x="5024395" y="4836168"/>
                  <a:ext cx="1325650" cy="1366600"/>
                  <a:chOff x="5227395" y="2860531"/>
                  <a:chExt cx="1325650" cy="1366600"/>
                </a:xfrm>
              </p:grpSpPr>
              <p:sp>
                <p:nvSpPr>
                  <p:cNvPr id="596" name="Hexagon 595"/>
                  <p:cNvSpPr/>
                  <p:nvPr/>
                </p:nvSpPr>
                <p:spPr>
                  <a:xfrm>
                    <a:off x="6050514" y="3093718"/>
                    <a:ext cx="501341" cy="440492"/>
                  </a:xfrm>
                  <a:prstGeom prst="hexagon">
                    <a:avLst/>
                  </a:prstGeom>
                  <a:solidFill>
                    <a:schemeClr val="accent4">
                      <a:lumMod val="40000"/>
                      <a:lumOff val="60000"/>
                    </a:schemeClr>
                  </a:solidFill>
                  <a:ln w="12700">
                    <a:solidFill>
                      <a:schemeClr val="accent2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597" name="Hexagon 596"/>
                  <p:cNvSpPr/>
                  <p:nvPr/>
                </p:nvSpPr>
                <p:spPr>
                  <a:xfrm>
                    <a:off x="5641335" y="3786639"/>
                    <a:ext cx="501341" cy="440492"/>
                  </a:xfrm>
                  <a:prstGeom prst="hexagon">
                    <a:avLst/>
                  </a:prstGeom>
                  <a:solidFill>
                    <a:schemeClr val="accent4">
                      <a:lumMod val="40000"/>
                      <a:lumOff val="60000"/>
                    </a:schemeClr>
                  </a:solidFill>
                  <a:ln w="12700">
                    <a:solidFill>
                      <a:schemeClr val="accent2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598" name="Hexagon 597"/>
                  <p:cNvSpPr/>
                  <p:nvPr/>
                </p:nvSpPr>
                <p:spPr>
                  <a:xfrm>
                    <a:off x="5638954" y="3323379"/>
                    <a:ext cx="501341" cy="440492"/>
                  </a:xfrm>
                  <a:prstGeom prst="hexagon">
                    <a:avLst/>
                  </a:prstGeom>
                  <a:solidFill>
                    <a:schemeClr val="accent4">
                      <a:lumMod val="40000"/>
                      <a:lumOff val="60000"/>
                    </a:schemeClr>
                  </a:solidFill>
                  <a:ln w="12700">
                    <a:solidFill>
                      <a:schemeClr val="accent2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599" name="Hexagon 598"/>
                  <p:cNvSpPr/>
                  <p:nvPr/>
                </p:nvSpPr>
                <p:spPr>
                  <a:xfrm>
                    <a:off x="6051704" y="3555421"/>
                    <a:ext cx="501341" cy="440492"/>
                  </a:xfrm>
                  <a:prstGeom prst="hexagon">
                    <a:avLst/>
                  </a:prstGeom>
                  <a:solidFill>
                    <a:schemeClr val="accent4">
                      <a:lumMod val="40000"/>
                      <a:lumOff val="60000"/>
                    </a:schemeClr>
                  </a:solidFill>
                  <a:ln w="12700">
                    <a:solidFill>
                      <a:schemeClr val="accent2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600" name="Hexagon 599"/>
                  <p:cNvSpPr/>
                  <p:nvPr/>
                </p:nvSpPr>
                <p:spPr>
                  <a:xfrm>
                    <a:off x="5227395" y="3091749"/>
                    <a:ext cx="501341" cy="440492"/>
                  </a:xfrm>
                  <a:prstGeom prst="hexagon">
                    <a:avLst/>
                  </a:prstGeom>
                  <a:solidFill>
                    <a:schemeClr val="accent4">
                      <a:lumMod val="40000"/>
                      <a:lumOff val="60000"/>
                    </a:schemeClr>
                  </a:solidFill>
                  <a:ln w="12700">
                    <a:solidFill>
                      <a:schemeClr val="accent2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601" name="Hexagon 600"/>
                  <p:cNvSpPr/>
                  <p:nvPr/>
                </p:nvSpPr>
                <p:spPr>
                  <a:xfrm>
                    <a:off x="5640145" y="2860531"/>
                    <a:ext cx="501341" cy="440492"/>
                  </a:xfrm>
                  <a:prstGeom prst="hexagon">
                    <a:avLst/>
                  </a:prstGeom>
                  <a:solidFill>
                    <a:schemeClr val="accent4">
                      <a:lumMod val="40000"/>
                      <a:lumOff val="60000"/>
                    </a:schemeClr>
                  </a:solidFill>
                  <a:ln w="12700">
                    <a:solidFill>
                      <a:schemeClr val="accent2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602" name="Hexagon 601"/>
                  <p:cNvSpPr/>
                  <p:nvPr/>
                </p:nvSpPr>
                <p:spPr>
                  <a:xfrm>
                    <a:off x="5229776" y="3557802"/>
                    <a:ext cx="501341" cy="440492"/>
                  </a:xfrm>
                  <a:prstGeom prst="hexagon">
                    <a:avLst/>
                  </a:prstGeom>
                  <a:solidFill>
                    <a:schemeClr val="accent4">
                      <a:lumMod val="40000"/>
                      <a:lumOff val="60000"/>
                    </a:schemeClr>
                  </a:solidFill>
                  <a:ln w="12700">
                    <a:solidFill>
                      <a:schemeClr val="accent2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</p:grpSp>
            <p:grpSp>
              <p:nvGrpSpPr>
                <p:cNvPr id="566" name="Group 565"/>
                <p:cNvGrpSpPr/>
                <p:nvPr/>
              </p:nvGrpSpPr>
              <p:grpSpPr>
                <a:xfrm>
                  <a:off x="4203525" y="5761696"/>
                  <a:ext cx="1325650" cy="1137763"/>
                  <a:chOff x="5227395" y="2860531"/>
                  <a:chExt cx="1325650" cy="1137763"/>
                </a:xfrm>
              </p:grpSpPr>
              <p:sp>
                <p:nvSpPr>
                  <p:cNvPr id="575" name="Hexagon 574"/>
                  <p:cNvSpPr/>
                  <p:nvPr/>
                </p:nvSpPr>
                <p:spPr>
                  <a:xfrm>
                    <a:off x="6050514" y="3093718"/>
                    <a:ext cx="501341" cy="440492"/>
                  </a:xfrm>
                  <a:prstGeom prst="hexagon">
                    <a:avLst/>
                  </a:prstGeom>
                  <a:solidFill>
                    <a:schemeClr val="accent4">
                      <a:lumMod val="40000"/>
                      <a:lumOff val="60000"/>
                    </a:schemeClr>
                  </a:solidFill>
                  <a:ln w="12700">
                    <a:solidFill>
                      <a:schemeClr val="accent2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577" name="Hexagon 576"/>
                  <p:cNvSpPr/>
                  <p:nvPr/>
                </p:nvSpPr>
                <p:spPr>
                  <a:xfrm>
                    <a:off x="5638954" y="3323379"/>
                    <a:ext cx="501341" cy="440492"/>
                  </a:xfrm>
                  <a:prstGeom prst="hexagon">
                    <a:avLst/>
                  </a:prstGeom>
                  <a:solidFill>
                    <a:schemeClr val="accent4">
                      <a:lumMod val="40000"/>
                      <a:lumOff val="60000"/>
                    </a:schemeClr>
                  </a:solidFill>
                  <a:ln w="12700">
                    <a:solidFill>
                      <a:schemeClr val="accent2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578" name="Hexagon 577"/>
                  <p:cNvSpPr/>
                  <p:nvPr/>
                </p:nvSpPr>
                <p:spPr>
                  <a:xfrm>
                    <a:off x="6051704" y="3555421"/>
                    <a:ext cx="501341" cy="440492"/>
                  </a:xfrm>
                  <a:prstGeom prst="hexagon">
                    <a:avLst/>
                  </a:prstGeom>
                  <a:solidFill>
                    <a:schemeClr val="accent4">
                      <a:lumMod val="40000"/>
                      <a:lumOff val="60000"/>
                    </a:schemeClr>
                  </a:solidFill>
                  <a:ln w="12700">
                    <a:solidFill>
                      <a:schemeClr val="accent2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579" name="Hexagon 578"/>
                  <p:cNvSpPr/>
                  <p:nvPr/>
                </p:nvSpPr>
                <p:spPr>
                  <a:xfrm>
                    <a:off x="5227395" y="3091749"/>
                    <a:ext cx="501341" cy="440492"/>
                  </a:xfrm>
                  <a:prstGeom prst="hexagon">
                    <a:avLst/>
                  </a:prstGeom>
                  <a:solidFill>
                    <a:schemeClr val="accent4">
                      <a:lumMod val="40000"/>
                      <a:lumOff val="60000"/>
                    </a:schemeClr>
                  </a:solidFill>
                  <a:ln w="12700">
                    <a:solidFill>
                      <a:schemeClr val="accent2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580" name="Hexagon 579"/>
                  <p:cNvSpPr/>
                  <p:nvPr/>
                </p:nvSpPr>
                <p:spPr>
                  <a:xfrm>
                    <a:off x="5640145" y="2860531"/>
                    <a:ext cx="501341" cy="440492"/>
                  </a:xfrm>
                  <a:prstGeom prst="hexagon">
                    <a:avLst/>
                  </a:prstGeom>
                  <a:solidFill>
                    <a:schemeClr val="accent4">
                      <a:lumMod val="40000"/>
                      <a:lumOff val="60000"/>
                    </a:schemeClr>
                  </a:solidFill>
                  <a:ln w="12700">
                    <a:solidFill>
                      <a:schemeClr val="accent2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581" name="Hexagon 580"/>
                  <p:cNvSpPr/>
                  <p:nvPr/>
                </p:nvSpPr>
                <p:spPr>
                  <a:xfrm>
                    <a:off x="5229776" y="3557802"/>
                    <a:ext cx="501341" cy="440492"/>
                  </a:xfrm>
                  <a:prstGeom prst="hexagon">
                    <a:avLst/>
                  </a:prstGeom>
                  <a:solidFill>
                    <a:schemeClr val="accent4">
                      <a:lumMod val="40000"/>
                      <a:lumOff val="60000"/>
                    </a:schemeClr>
                  </a:solidFill>
                  <a:ln w="12700">
                    <a:solidFill>
                      <a:schemeClr val="accent2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</p:grpSp>
            <p:grpSp>
              <p:nvGrpSpPr>
                <p:cNvPr id="567" name="Group 566"/>
                <p:cNvGrpSpPr/>
                <p:nvPr/>
              </p:nvGrpSpPr>
              <p:grpSpPr>
                <a:xfrm>
                  <a:off x="6674688" y="6225222"/>
                  <a:ext cx="1324460" cy="673679"/>
                  <a:chOff x="5227395" y="2860531"/>
                  <a:chExt cx="1324460" cy="673679"/>
                </a:xfrm>
              </p:grpSpPr>
              <p:sp>
                <p:nvSpPr>
                  <p:cNvPr id="568" name="Hexagon 567"/>
                  <p:cNvSpPr/>
                  <p:nvPr/>
                </p:nvSpPr>
                <p:spPr>
                  <a:xfrm>
                    <a:off x="6050514" y="3093718"/>
                    <a:ext cx="501341" cy="440492"/>
                  </a:xfrm>
                  <a:prstGeom prst="hexagon">
                    <a:avLst/>
                  </a:prstGeom>
                  <a:solidFill>
                    <a:schemeClr val="accent4">
                      <a:lumMod val="40000"/>
                      <a:lumOff val="60000"/>
                    </a:schemeClr>
                  </a:solidFill>
                  <a:ln w="12700">
                    <a:solidFill>
                      <a:schemeClr val="accent2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572" name="Hexagon 571"/>
                  <p:cNvSpPr/>
                  <p:nvPr/>
                </p:nvSpPr>
                <p:spPr>
                  <a:xfrm>
                    <a:off x="5227395" y="3091749"/>
                    <a:ext cx="501341" cy="440492"/>
                  </a:xfrm>
                  <a:prstGeom prst="hexagon">
                    <a:avLst/>
                  </a:prstGeom>
                  <a:solidFill>
                    <a:schemeClr val="accent4">
                      <a:lumMod val="40000"/>
                      <a:lumOff val="60000"/>
                    </a:schemeClr>
                  </a:solidFill>
                  <a:ln w="12700">
                    <a:solidFill>
                      <a:schemeClr val="accent2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573" name="Hexagon 572"/>
                  <p:cNvSpPr/>
                  <p:nvPr/>
                </p:nvSpPr>
                <p:spPr>
                  <a:xfrm>
                    <a:off x="5640145" y="2860531"/>
                    <a:ext cx="501341" cy="440492"/>
                  </a:xfrm>
                  <a:prstGeom prst="hexagon">
                    <a:avLst/>
                  </a:prstGeom>
                  <a:solidFill>
                    <a:schemeClr val="accent4">
                      <a:lumMod val="40000"/>
                      <a:lumOff val="60000"/>
                    </a:schemeClr>
                  </a:solidFill>
                  <a:ln w="12700">
                    <a:solidFill>
                      <a:schemeClr val="accent2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</p:grpSp>
          </p:grpSp>
          <p:grpSp>
            <p:nvGrpSpPr>
              <p:cNvPr id="618" name="Group 617"/>
              <p:cNvGrpSpPr/>
              <p:nvPr/>
            </p:nvGrpSpPr>
            <p:grpSpPr>
              <a:xfrm>
                <a:off x="821410" y="3016639"/>
                <a:ext cx="1325650" cy="1366600"/>
                <a:chOff x="5227395" y="2860531"/>
                <a:chExt cx="1325650" cy="1366600"/>
              </a:xfrm>
            </p:grpSpPr>
            <p:sp>
              <p:nvSpPr>
                <p:cNvPr id="619" name="Hexagon 618"/>
                <p:cNvSpPr/>
                <p:nvPr/>
              </p:nvSpPr>
              <p:spPr>
                <a:xfrm>
                  <a:off x="6050514" y="3093718"/>
                  <a:ext cx="501341" cy="440492"/>
                </a:xfrm>
                <a:prstGeom prst="hexagon">
                  <a:avLst/>
                </a:prstGeom>
                <a:solidFill>
                  <a:schemeClr val="accent4">
                    <a:lumMod val="40000"/>
                    <a:lumOff val="60000"/>
                  </a:schemeClr>
                </a:solidFill>
                <a:ln w="12700"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620" name="Hexagon 619"/>
                <p:cNvSpPr/>
                <p:nvPr/>
              </p:nvSpPr>
              <p:spPr>
                <a:xfrm>
                  <a:off x="5641335" y="3786639"/>
                  <a:ext cx="501341" cy="440492"/>
                </a:xfrm>
                <a:prstGeom prst="hexagon">
                  <a:avLst/>
                </a:prstGeom>
                <a:solidFill>
                  <a:schemeClr val="accent4">
                    <a:lumMod val="40000"/>
                    <a:lumOff val="60000"/>
                  </a:schemeClr>
                </a:solidFill>
                <a:ln w="12700"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621" name="Hexagon 620"/>
                <p:cNvSpPr/>
                <p:nvPr/>
              </p:nvSpPr>
              <p:spPr>
                <a:xfrm>
                  <a:off x="5638954" y="3323379"/>
                  <a:ext cx="501341" cy="440492"/>
                </a:xfrm>
                <a:prstGeom prst="hexagon">
                  <a:avLst/>
                </a:prstGeom>
                <a:solidFill>
                  <a:schemeClr val="accent4">
                    <a:lumMod val="40000"/>
                    <a:lumOff val="60000"/>
                  </a:schemeClr>
                </a:solidFill>
                <a:ln w="12700"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622" name="Hexagon 621"/>
                <p:cNvSpPr/>
                <p:nvPr/>
              </p:nvSpPr>
              <p:spPr>
                <a:xfrm>
                  <a:off x="6051704" y="3555421"/>
                  <a:ext cx="501341" cy="440492"/>
                </a:xfrm>
                <a:prstGeom prst="hexagon">
                  <a:avLst/>
                </a:prstGeom>
                <a:solidFill>
                  <a:schemeClr val="accent4">
                    <a:lumMod val="40000"/>
                    <a:lumOff val="60000"/>
                  </a:schemeClr>
                </a:solidFill>
                <a:ln w="12700"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623" name="Hexagon 622"/>
                <p:cNvSpPr/>
                <p:nvPr/>
              </p:nvSpPr>
              <p:spPr>
                <a:xfrm>
                  <a:off x="5227395" y="3091749"/>
                  <a:ext cx="501341" cy="440492"/>
                </a:xfrm>
                <a:prstGeom prst="hexagon">
                  <a:avLst/>
                </a:prstGeom>
                <a:solidFill>
                  <a:schemeClr val="accent4">
                    <a:lumMod val="40000"/>
                    <a:lumOff val="60000"/>
                  </a:schemeClr>
                </a:solidFill>
                <a:ln w="12700"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624" name="Hexagon 623"/>
                <p:cNvSpPr/>
                <p:nvPr/>
              </p:nvSpPr>
              <p:spPr>
                <a:xfrm>
                  <a:off x="5640145" y="2860531"/>
                  <a:ext cx="501341" cy="440492"/>
                </a:xfrm>
                <a:prstGeom prst="hexagon">
                  <a:avLst/>
                </a:prstGeom>
                <a:solidFill>
                  <a:schemeClr val="accent4">
                    <a:lumMod val="40000"/>
                    <a:lumOff val="60000"/>
                  </a:schemeClr>
                </a:solidFill>
                <a:ln w="12700"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625" name="Hexagon 624"/>
                <p:cNvSpPr/>
                <p:nvPr/>
              </p:nvSpPr>
              <p:spPr>
                <a:xfrm>
                  <a:off x="5229776" y="3557802"/>
                  <a:ext cx="501341" cy="440492"/>
                </a:xfrm>
                <a:prstGeom prst="hexagon">
                  <a:avLst/>
                </a:prstGeom>
                <a:solidFill>
                  <a:schemeClr val="accent4">
                    <a:lumMod val="40000"/>
                    <a:lumOff val="60000"/>
                  </a:schemeClr>
                </a:solidFill>
                <a:ln w="12700"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  <p:grpSp>
            <p:nvGrpSpPr>
              <p:cNvPr id="626" name="Group 625"/>
              <p:cNvGrpSpPr/>
              <p:nvPr/>
            </p:nvGrpSpPr>
            <p:grpSpPr>
              <a:xfrm>
                <a:off x="10298426" y="465001"/>
                <a:ext cx="915281" cy="1366600"/>
                <a:chOff x="5227395" y="2860531"/>
                <a:chExt cx="915281" cy="1366600"/>
              </a:xfrm>
            </p:grpSpPr>
            <p:sp>
              <p:nvSpPr>
                <p:cNvPr id="628" name="Hexagon 627"/>
                <p:cNvSpPr/>
                <p:nvPr/>
              </p:nvSpPr>
              <p:spPr>
                <a:xfrm>
                  <a:off x="5641335" y="3786639"/>
                  <a:ext cx="501341" cy="440492"/>
                </a:xfrm>
                <a:prstGeom prst="hexagon">
                  <a:avLst/>
                </a:prstGeom>
                <a:solidFill>
                  <a:schemeClr val="accent4">
                    <a:lumMod val="40000"/>
                    <a:lumOff val="60000"/>
                  </a:schemeClr>
                </a:solidFill>
                <a:ln w="12700"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629" name="Hexagon 628"/>
                <p:cNvSpPr/>
                <p:nvPr/>
              </p:nvSpPr>
              <p:spPr>
                <a:xfrm>
                  <a:off x="5638954" y="3323379"/>
                  <a:ext cx="501341" cy="440492"/>
                </a:xfrm>
                <a:prstGeom prst="hexagon">
                  <a:avLst/>
                </a:prstGeom>
                <a:solidFill>
                  <a:schemeClr val="accent4">
                    <a:lumMod val="40000"/>
                    <a:lumOff val="60000"/>
                  </a:schemeClr>
                </a:solidFill>
                <a:ln w="12700"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631" name="Hexagon 630"/>
                <p:cNvSpPr/>
                <p:nvPr/>
              </p:nvSpPr>
              <p:spPr>
                <a:xfrm>
                  <a:off x="5227395" y="3091749"/>
                  <a:ext cx="501341" cy="440492"/>
                </a:xfrm>
                <a:prstGeom prst="hexagon">
                  <a:avLst/>
                </a:prstGeom>
                <a:solidFill>
                  <a:schemeClr val="accent4">
                    <a:lumMod val="40000"/>
                    <a:lumOff val="60000"/>
                  </a:schemeClr>
                </a:solidFill>
                <a:ln w="12700"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632" name="Hexagon 631"/>
                <p:cNvSpPr/>
                <p:nvPr/>
              </p:nvSpPr>
              <p:spPr>
                <a:xfrm>
                  <a:off x="5640145" y="2860531"/>
                  <a:ext cx="501341" cy="440492"/>
                </a:xfrm>
                <a:prstGeom prst="hexagon">
                  <a:avLst/>
                </a:prstGeom>
                <a:solidFill>
                  <a:schemeClr val="accent4">
                    <a:lumMod val="40000"/>
                    <a:lumOff val="60000"/>
                  </a:schemeClr>
                </a:solidFill>
                <a:ln w="12700"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633" name="Hexagon 632"/>
                <p:cNvSpPr/>
                <p:nvPr/>
              </p:nvSpPr>
              <p:spPr>
                <a:xfrm>
                  <a:off x="5229776" y="3557802"/>
                  <a:ext cx="501341" cy="440492"/>
                </a:xfrm>
                <a:prstGeom prst="hexagon">
                  <a:avLst/>
                </a:prstGeom>
                <a:solidFill>
                  <a:schemeClr val="accent4">
                    <a:lumMod val="40000"/>
                    <a:lumOff val="60000"/>
                  </a:schemeClr>
                </a:solidFill>
                <a:ln w="12700"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  <p:grpSp>
            <p:nvGrpSpPr>
              <p:cNvPr id="635" name="Group 634"/>
              <p:cNvGrpSpPr/>
              <p:nvPr/>
            </p:nvGrpSpPr>
            <p:grpSpPr>
              <a:xfrm>
                <a:off x="9887113" y="2547607"/>
                <a:ext cx="1325650" cy="1366600"/>
                <a:chOff x="5227395" y="2860531"/>
                <a:chExt cx="1325650" cy="1366600"/>
              </a:xfrm>
            </p:grpSpPr>
            <p:sp>
              <p:nvSpPr>
                <p:cNvPr id="636" name="Hexagon 635"/>
                <p:cNvSpPr/>
                <p:nvPr/>
              </p:nvSpPr>
              <p:spPr>
                <a:xfrm>
                  <a:off x="6050514" y="3093718"/>
                  <a:ext cx="501341" cy="440492"/>
                </a:xfrm>
                <a:prstGeom prst="hexagon">
                  <a:avLst/>
                </a:prstGeom>
                <a:solidFill>
                  <a:schemeClr val="accent4">
                    <a:lumMod val="40000"/>
                    <a:lumOff val="60000"/>
                  </a:schemeClr>
                </a:solidFill>
                <a:ln w="12700"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637" name="Hexagon 636"/>
                <p:cNvSpPr/>
                <p:nvPr/>
              </p:nvSpPr>
              <p:spPr>
                <a:xfrm>
                  <a:off x="5641335" y="3786639"/>
                  <a:ext cx="501341" cy="440492"/>
                </a:xfrm>
                <a:prstGeom prst="hexagon">
                  <a:avLst/>
                </a:prstGeom>
                <a:solidFill>
                  <a:schemeClr val="accent4">
                    <a:lumMod val="40000"/>
                    <a:lumOff val="60000"/>
                  </a:schemeClr>
                </a:solidFill>
                <a:ln w="12700"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638" name="Hexagon 637"/>
                <p:cNvSpPr/>
                <p:nvPr/>
              </p:nvSpPr>
              <p:spPr>
                <a:xfrm>
                  <a:off x="5638954" y="3323379"/>
                  <a:ext cx="501341" cy="440492"/>
                </a:xfrm>
                <a:prstGeom prst="hexagon">
                  <a:avLst/>
                </a:prstGeom>
                <a:solidFill>
                  <a:schemeClr val="accent4">
                    <a:lumMod val="40000"/>
                    <a:lumOff val="60000"/>
                  </a:schemeClr>
                </a:solidFill>
                <a:ln w="12700"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639" name="Hexagon 638"/>
                <p:cNvSpPr/>
                <p:nvPr/>
              </p:nvSpPr>
              <p:spPr>
                <a:xfrm>
                  <a:off x="6051704" y="3555421"/>
                  <a:ext cx="501341" cy="440492"/>
                </a:xfrm>
                <a:prstGeom prst="hexagon">
                  <a:avLst/>
                </a:prstGeom>
                <a:solidFill>
                  <a:schemeClr val="accent4">
                    <a:lumMod val="40000"/>
                    <a:lumOff val="60000"/>
                  </a:schemeClr>
                </a:solidFill>
                <a:ln w="12700"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640" name="Hexagon 639"/>
                <p:cNvSpPr/>
                <p:nvPr/>
              </p:nvSpPr>
              <p:spPr>
                <a:xfrm>
                  <a:off x="5227395" y="3091749"/>
                  <a:ext cx="501341" cy="440492"/>
                </a:xfrm>
                <a:prstGeom prst="hexagon">
                  <a:avLst/>
                </a:prstGeom>
                <a:solidFill>
                  <a:schemeClr val="accent4">
                    <a:lumMod val="40000"/>
                    <a:lumOff val="60000"/>
                  </a:schemeClr>
                </a:solidFill>
                <a:ln w="12700"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641" name="Hexagon 640"/>
                <p:cNvSpPr/>
                <p:nvPr/>
              </p:nvSpPr>
              <p:spPr>
                <a:xfrm>
                  <a:off x="5640145" y="2860531"/>
                  <a:ext cx="501341" cy="440492"/>
                </a:xfrm>
                <a:prstGeom prst="hexagon">
                  <a:avLst/>
                </a:prstGeom>
                <a:solidFill>
                  <a:schemeClr val="accent4">
                    <a:lumMod val="40000"/>
                    <a:lumOff val="60000"/>
                  </a:schemeClr>
                </a:solidFill>
                <a:ln w="12700"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642" name="Hexagon 641"/>
                <p:cNvSpPr/>
                <p:nvPr/>
              </p:nvSpPr>
              <p:spPr>
                <a:xfrm>
                  <a:off x="5229776" y="3557802"/>
                  <a:ext cx="501341" cy="440492"/>
                </a:xfrm>
                <a:prstGeom prst="hexagon">
                  <a:avLst/>
                </a:prstGeom>
                <a:solidFill>
                  <a:schemeClr val="accent4">
                    <a:lumMod val="40000"/>
                    <a:lumOff val="60000"/>
                  </a:schemeClr>
                </a:solidFill>
                <a:ln w="12700"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  <p:grpSp>
            <p:nvGrpSpPr>
              <p:cNvPr id="643" name="Group 642"/>
              <p:cNvGrpSpPr/>
              <p:nvPr/>
            </p:nvGrpSpPr>
            <p:grpSpPr>
              <a:xfrm>
                <a:off x="10302243" y="3712828"/>
                <a:ext cx="915281" cy="1366600"/>
                <a:chOff x="5227395" y="2860531"/>
                <a:chExt cx="915281" cy="1366600"/>
              </a:xfrm>
            </p:grpSpPr>
            <p:sp>
              <p:nvSpPr>
                <p:cNvPr id="645" name="Hexagon 644"/>
                <p:cNvSpPr/>
                <p:nvPr/>
              </p:nvSpPr>
              <p:spPr>
                <a:xfrm>
                  <a:off x="5641335" y="3786639"/>
                  <a:ext cx="501341" cy="440492"/>
                </a:xfrm>
                <a:prstGeom prst="hexagon">
                  <a:avLst/>
                </a:prstGeom>
                <a:solidFill>
                  <a:schemeClr val="accent4">
                    <a:lumMod val="40000"/>
                    <a:lumOff val="60000"/>
                  </a:schemeClr>
                </a:solidFill>
                <a:ln w="12700"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646" name="Hexagon 645"/>
                <p:cNvSpPr/>
                <p:nvPr/>
              </p:nvSpPr>
              <p:spPr>
                <a:xfrm>
                  <a:off x="5638954" y="3323379"/>
                  <a:ext cx="501341" cy="440492"/>
                </a:xfrm>
                <a:prstGeom prst="hexagon">
                  <a:avLst/>
                </a:prstGeom>
                <a:solidFill>
                  <a:schemeClr val="accent4">
                    <a:lumMod val="40000"/>
                    <a:lumOff val="60000"/>
                  </a:schemeClr>
                </a:solidFill>
                <a:ln w="12700"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648" name="Hexagon 647"/>
                <p:cNvSpPr/>
                <p:nvPr/>
              </p:nvSpPr>
              <p:spPr>
                <a:xfrm>
                  <a:off x="5227395" y="3091749"/>
                  <a:ext cx="501341" cy="440492"/>
                </a:xfrm>
                <a:prstGeom prst="hexagon">
                  <a:avLst/>
                </a:prstGeom>
                <a:solidFill>
                  <a:schemeClr val="accent4">
                    <a:lumMod val="40000"/>
                    <a:lumOff val="60000"/>
                  </a:schemeClr>
                </a:solidFill>
                <a:ln w="12700"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649" name="Hexagon 648"/>
                <p:cNvSpPr/>
                <p:nvPr/>
              </p:nvSpPr>
              <p:spPr>
                <a:xfrm>
                  <a:off x="5640145" y="2860531"/>
                  <a:ext cx="501341" cy="440492"/>
                </a:xfrm>
                <a:prstGeom prst="hexagon">
                  <a:avLst/>
                </a:prstGeom>
                <a:solidFill>
                  <a:schemeClr val="accent4">
                    <a:lumMod val="40000"/>
                    <a:lumOff val="60000"/>
                  </a:schemeClr>
                </a:solidFill>
                <a:ln w="12700"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650" name="Hexagon 649"/>
                <p:cNvSpPr/>
                <p:nvPr/>
              </p:nvSpPr>
              <p:spPr>
                <a:xfrm>
                  <a:off x="5229776" y="3557802"/>
                  <a:ext cx="501341" cy="440492"/>
                </a:xfrm>
                <a:prstGeom prst="hexagon">
                  <a:avLst/>
                </a:prstGeom>
                <a:solidFill>
                  <a:schemeClr val="accent4">
                    <a:lumMod val="40000"/>
                    <a:lumOff val="60000"/>
                  </a:schemeClr>
                </a:solidFill>
                <a:ln w="12700"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  <p:grpSp>
            <p:nvGrpSpPr>
              <p:cNvPr id="651" name="Group 650"/>
              <p:cNvGrpSpPr/>
              <p:nvPr/>
            </p:nvGrpSpPr>
            <p:grpSpPr>
              <a:xfrm>
                <a:off x="9896985" y="5800388"/>
                <a:ext cx="1324460" cy="1137763"/>
                <a:chOff x="5227395" y="2860531"/>
                <a:chExt cx="1324460" cy="1137763"/>
              </a:xfrm>
            </p:grpSpPr>
            <p:sp>
              <p:nvSpPr>
                <p:cNvPr id="652" name="Hexagon 651"/>
                <p:cNvSpPr/>
                <p:nvPr/>
              </p:nvSpPr>
              <p:spPr>
                <a:xfrm>
                  <a:off x="6050514" y="3093718"/>
                  <a:ext cx="501341" cy="440492"/>
                </a:xfrm>
                <a:prstGeom prst="hexagon">
                  <a:avLst/>
                </a:prstGeom>
                <a:solidFill>
                  <a:schemeClr val="accent4">
                    <a:lumMod val="40000"/>
                    <a:lumOff val="60000"/>
                  </a:schemeClr>
                </a:solidFill>
                <a:ln w="12700"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654" name="Hexagon 653"/>
                <p:cNvSpPr/>
                <p:nvPr/>
              </p:nvSpPr>
              <p:spPr>
                <a:xfrm>
                  <a:off x="5638954" y="3323379"/>
                  <a:ext cx="501341" cy="440492"/>
                </a:xfrm>
                <a:prstGeom prst="hexagon">
                  <a:avLst/>
                </a:prstGeom>
                <a:solidFill>
                  <a:schemeClr val="accent4">
                    <a:lumMod val="40000"/>
                    <a:lumOff val="60000"/>
                  </a:schemeClr>
                </a:solidFill>
                <a:ln w="12700"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656" name="Hexagon 655"/>
                <p:cNvSpPr/>
                <p:nvPr/>
              </p:nvSpPr>
              <p:spPr>
                <a:xfrm>
                  <a:off x="5227395" y="3091749"/>
                  <a:ext cx="501341" cy="440492"/>
                </a:xfrm>
                <a:prstGeom prst="hexagon">
                  <a:avLst/>
                </a:prstGeom>
                <a:solidFill>
                  <a:schemeClr val="accent4">
                    <a:lumMod val="40000"/>
                    <a:lumOff val="60000"/>
                  </a:schemeClr>
                </a:solidFill>
                <a:ln w="12700"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657" name="Hexagon 656"/>
                <p:cNvSpPr/>
                <p:nvPr/>
              </p:nvSpPr>
              <p:spPr>
                <a:xfrm>
                  <a:off x="5640145" y="2860531"/>
                  <a:ext cx="501341" cy="440492"/>
                </a:xfrm>
                <a:prstGeom prst="hexagon">
                  <a:avLst/>
                </a:prstGeom>
                <a:solidFill>
                  <a:schemeClr val="accent4">
                    <a:lumMod val="40000"/>
                    <a:lumOff val="60000"/>
                  </a:schemeClr>
                </a:solidFill>
                <a:ln w="12700"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658" name="Hexagon 657"/>
                <p:cNvSpPr/>
                <p:nvPr/>
              </p:nvSpPr>
              <p:spPr>
                <a:xfrm>
                  <a:off x="5229776" y="3557802"/>
                  <a:ext cx="501341" cy="440492"/>
                </a:xfrm>
                <a:prstGeom prst="hexagon">
                  <a:avLst/>
                </a:prstGeom>
                <a:solidFill>
                  <a:schemeClr val="accent4">
                    <a:lumMod val="40000"/>
                    <a:lumOff val="60000"/>
                  </a:schemeClr>
                </a:solidFill>
                <a:ln w="12700"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  <p:grpSp>
            <p:nvGrpSpPr>
              <p:cNvPr id="659" name="Group 658"/>
              <p:cNvGrpSpPr/>
              <p:nvPr/>
            </p:nvGrpSpPr>
            <p:grpSpPr>
              <a:xfrm>
                <a:off x="816760" y="1857386"/>
                <a:ext cx="914091" cy="1366600"/>
                <a:chOff x="5638954" y="2860531"/>
                <a:chExt cx="914091" cy="1366600"/>
              </a:xfrm>
            </p:grpSpPr>
            <p:sp>
              <p:nvSpPr>
                <p:cNvPr id="660" name="Hexagon 659"/>
                <p:cNvSpPr/>
                <p:nvPr/>
              </p:nvSpPr>
              <p:spPr>
                <a:xfrm>
                  <a:off x="6050514" y="3093718"/>
                  <a:ext cx="501341" cy="440492"/>
                </a:xfrm>
                <a:prstGeom prst="hexagon">
                  <a:avLst/>
                </a:prstGeom>
                <a:solidFill>
                  <a:schemeClr val="accent4">
                    <a:lumMod val="40000"/>
                    <a:lumOff val="60000"/>
                  </a:schemeClr>
                </a:solidFill>
                <a:ln w="12700"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661" name="Hexagon 660"/>
                <p:cNvSpPr/>
                <p:nvPr/>
              </p:nvSpPr>
              <p:spPr>
                <a:xfrm>
                  <a:off x="5641335" y="3786639"/>
                  <a:ext cx="501341" cy="440492"/>
                </a:xfrm>
                <a:prstGeom prst="hexagon">
                  <a:avLst/>
                </a:prstGeom>
                <a:solidFill>
                  <a:schemeClr val="accent4">
                    <a:lumMod val="40000"/>
                    <a:lumOff val="60000"/>
                  </a:schemeClr>
                </a:solidFill>
                <a:ln w="12700"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662" name="Hexagon 661"/>
                <p:cNvSpPr/>
                <p:nvPr/>
              </p:nvSpPr>
              <p:spPr>
                <a:xfrm>
                  <a:off x="5638954" y="3323379"/>
                  <a:ext cx="501341" cy="440492"/>
                </a:xfrm>
                <a:prstGeom prst="hexagon">
                  <a:avLst/>
                </a:prstGeom>
                <a:solidFill>
                  <a:schemeClr val="accent4">
                    <a:lumMod val="40000"/>
                    <a:lumOff val="60000"/>
                  </a:schemeClr>
                </a:solidFill>
                <a:ln w="12700"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663" name="Hexagon 662"/>
                <p:cNvSpPr/>
                <p:nvPr/>
              </p:nvSpPr>
              <p:spPr>
                <a:xfrm>
                  <a:off x="6051704" y="3555421"/>
                  <a:ext cx="501341" cy="440492"/>
                </a:xfrm>
                <a:prstGeom prst="hexagon">
                  <a:avLst/>
                </a:prstGeom>
                <a:solidFill>
                  <a:schemeClr val="accent4">
                    <a:lumMod val="40000"/>
                    <a:lumOff val="60000"/>
                  </a:schemeClr>
                </a:solidFill>
                <a:ln w="12700"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665" name="Hexagon 664"/>
                <p:cNvSpPr/>
                <p:nvPr/>
              </p:nvSpPr>
              <p:spPr>
                <a:xfrm>
                  <a:off x="5640145" y="2860531"/>
                  <a:ext cx="501341" cy="440492"/>
                </a:xfrm>
                <a:prstGeom prst="hexagon">
                  <a:avLst/>
                </a:prstGeom>
                <a:solidFill>
                  <a:schemeClr val="accent4">
                    <a:lumMod val="40000"/>
                    <a:lumOff val="60000"/>
                  </a:schemeClr>
                </a:solidFill>
                <a:ln w="12700"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  <p:grpSp>
            <p:nvGrpSpPr>
              <p:cNvPr id="667" name="Group 666"/>
              <p:cNvGrpSpPr/>
              <p:nvPr/>
            </p:nvGrpSpPr>
            <p:grpSpPr>
              <a:xfrm>
                <a:off x="820521" y="3621"/>
                <a:ext cx="1323269" cy="1133413"/>
                <a:chOff x="5229776" y="3093718"/>
                <a:chExt cx="1323269" cy="1133413"/>
              </a:xfrm>
            </p:grpSpPr>
            <p:sp>
              <p:nvSpPr>
                <p:cNvPr id="668" name="Hexagon 667"/>
                <p:cNvSpPr/>
                <p:nvPr/>
              </p:nvSpPr>
              <p:spPr>
                <a:xfrm>
                  <a:off x="6050514" y="3093718"/>
                  <a:ext cx="501341" cy="440492"/>
                </a:xfrm>
                <a:prstGeom prst="hexagon">
                  <a:avLst/>
                </a:prstGeom>
                <a:solidFill>
                  <a:schemeClr val="accent4">
                    <a:lumMod val="40000"/>
                    <a:lumOff val="60000"/>
                  </a:schemeClr>
                </a:solidFill>
                <a:ln w="12700"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669" name="Hexagon 668"/>
                <p:cNvSpPr/>
                <p:nvPr/>
              </p:nvSpPr>
              <p:spPr>
                <a:xfrm>
                  <a:off x="5641335" y="3786639"/>
                  <a:ext cx="501341" cy="440492"/>
                </a:xfrm>
                <a:prstGeom prst="hexagon">
                  <a:avLst/>
                </a:prstGeom>
                <a:solidFill>
                  <a:schemeClr val="accent4">
                    <a:lumMod val="40000"/>
                    <a:lumOff val="60000"/>
                  </a:schemeClr>
                </a:solidFill>
                <a:ln w="12700"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670" name="Hexagon 669"/>
                <p:cNvSpPr/>
                <p:nvPr/>
              </p:nvSpPr>
              <p:spPr>
                <a:xfrm>
                  <a:off x="5638954" y="3323379"/>
                  <a:ext cx="501341" cy="440492"/>
                </a:xfrm>
                <a:prstGeom prst="hexagon">
                  <a:avLst/>
                </a:prstGeom>
                <a:solidFill>
                  <a:schemeClr val="accent4">
                    <a:lumMod val="40000"/>
                    <a:lumOff val="60000"/>
                  </a:schemeClr>
                </a:solidFill>
                <a:ln w="12700"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671" name="Hexagon 670"/>
                <p:cNvSpPr/>
                <p:nvPr/>
              </p:nvSpPr>
              <p:spPr>
                <a:xfrm>
                  <a:off x="6051704" y="3555421"/>
                  <a:ext cx="501341" cy="440492"/>
                </a:xfrm>
                <a:prstGeom prst="hexagon">
                  <a:avLst/>
                </a:prstGeom>
                <a:solidFill>
                  <a:schemeClr val="accent4">
                    <a:lumMod val="40000"/>
                    <a:lumOff val="60000"/>
                  </a:schemeClr>
                </a:solidFill>
                <a:ln w="12700"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674" name="Hexagon 673"/>
                <p:cNvSpPr/>
                <p:nvPr/>
              </p:nvSpPr>
              <p:spPr>
                <a:xfrm>
                  <a:off x="5229776" y="3557802"/>
                  <a:ext cx="501341" cy="440492"/>
                </a:xfrm>
                <a:prstGeom prst="hexagon">
                  <a:avLst/>
                </a:prstGeom>
                <a:solidFill>
                  <a:schemeClr val="accent4">
                    <a:lumMod val="40000"/>
                    <a:lumOff val="60000"/>
                  </a:schemeClr>
                </a:solidFill>
                <a:ln w="12700"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  <p:grpSp>
            <p:nvGrpSpPr>
              <p:cNvPr id="675" name="Group 674"/>
              <p:cNvGrpSpPr/>
              <p:nvPr/>
            </p:nvGrpSpPr>
            <p:grpSpPr>
              <a:xfrm>
                <a:off x="820927" y="930414"/>
                <a:ext cx="502531" cy="902195"/>
                <a:chOff x="6050514" y="3093718"/>
                <a:chExt cx="502531" cy="902195"/>
              </a:xfrm>
            </p:grpSpPr>
            <p:sp>
              <p:nvSpPr>
                <p:cNvPr id="676" name="Hexagon 675"/>
                <p:cNvSpPr/>
                <p:nvPr/>
              </p:nvSpPr>
              <p:spPr>
                <a:xfrm>
                  <a:off x="6050514" y="3093718"/>
                  <a:ext cx="501341" cy="440492"/>
                </a:xfrm>
                <a:prstGeom prst="hexagon">
                  <a:avLst/>
                </a:prstGeom>
                <a:solidFill>
                  <a:schemeClr val="accent4">
                    <a:lumMod val="40000"/>
                    <a:lumOff val="60000"/>
                  </a:schemeClr>
                </a:solidFill>
                <a:ln w="12700"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679" name="Hexagon 678"/>
                <p:cNvSpPr/>
                <p:nvPr/>
              </p:nvSpPr>
              <p:spPr>
                <a:xfrm>
                  <a:off x="6051704" y="3555421"/>
                  <a:ext cx="501341" cy="440492"/>
                </a:xfrm>
                <a:prstGeom prst="hexagon">
                  <a:avLst/>
                </a:prstGeom>
                <a:solidFill>
                  <a:schemeClr val="accent4">
                    <a:lumMod val="40000"/>
                    <a:lumOff val="60000"/>
                  </a:schemeClr>
                </a:solidFill>
                <a:ln w="12700"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  <p:grpSp>
            <p:nvGrpSpPr>
              <p:cNvPr id="683" name="Group 682"/>
              <p:cNvGrpSpPr/>
              <p:nvPr/>
            </p:nvGrpSpPr>
            <p:grpSpPr>
              <a:xfrm>
                <a:off x="833102" y="5096496"/>
                <a:ext cx="914091" cy="1366600"/>
                <a:chOff x="5638954" y="2860531"/>
                <a:chExt cx="914091" cy="1366600"/>
              </a:xfrm>
            </p:grpSpPr>
            <p:sp>
              <p:nvSpPr>
                <p:cNvPr id="684" name="Hexagon 683"/>
                <p:cNvSpPr/>
                <p:nvPr/>
              </p:nvSpPr>
              <p:spPr>
                <a:xfrm>
                  <a:off x="6050514" y="3093718"/>
                  <a:ext cx="501341" cy="440492"/>
                </a:xfrm>
                <a:prstGeom prst="hexagon">
                  <a:avLst/>
                </a:prstGeom>
                <a:solidFill>
                  <a:schemeClr val="accent4">
                    <a:lumMod val="40000"/>
                    <a:lumOff val="60000"/>
                  </a:schemeClr>
                </a:solidFill>
                <a:ln w="12700"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685" name="Hexagon 684"/>
                <p:cNvSpPr/>
                <p:nvPr/>
              </p:nvSpPr>
              <p:spPr>
                <a:xfrm>
                  <a:off x="5641335" y="3786639"/>
                  <a:ext cx="501341" cy="440492"/>
                </a:xfrm>
                <a:prstGeom prst="hexagon">
                  <a:avLst/>
                </a:prstGeom>
                <a:solidFill>
                  <a:schemeClr val="accent4">
                    <a:lumMod val="40000"/>
                    <a:lumOff val="60000"/>
                  </a:schemeClr>
                </a:solidFill>
                <a:ln w="12700"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686" name="Hexagon 685"/>
                <p:cNvSpPr/>
                <p:nvPr/>
              </p:nvSpPr>
              <p:spPr>
                <a:xfrm>
                  <a:off x="5638954" y="3323379"/>
                  <a:ext cx="501341" cy="440492"/>
                </a:xfrm>
                <a:prstGeom prst="hexagon">
                  <a:avLst/>
                </a:prstGeom>
                <a:solidFill>
                  <a:schemeClr val="accent4">
                    <a:lumMod val="40000"/>
                    <a:lumOff val="60000"/>
                  </a:schemeClr>
                </a:solidFill>
                <a:ln w="12700"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687" name="Hexagon 686"/>
                <p:cNvSpPr/>
                <p:nvPr/>
              </p:nvSpPr>
              <p:spPr>
                <a:xfrm>
                  <a:off x="6051704" y="3555421"/>
                  <a:ext cx="501341" cy="440492"/>
                </a:xfrm>
                <a:prstGeom prst="hexagon">
                  <a:avLst/>
                </a:prstGeom>
                <a:solidFill>
                  <a:schemeClr val="accent4">
                    <a:lumMod val="40000"/>
                    <a:lumOff val="60000"/>
                  </a:schemeClr>
                </a:solidFill>
                <a:ln w="12700"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689" name="Hexagon 688"/>
                <p:cNvSpPr/>
                <p:nvPr/>
              </p:nvSpPr>
              <p:spPr>
                <a:xfrm>
                  <a:off x="5640145" y="2860531"/>
                  <a:ext cx="501341" cy="440492"/>
                </a:xfrm>
                <a:prstGeom prst="hexagon">
                  <a:avLst/>
                </a:prstGeom>
                <a:solidFill>
                  <a:schemeClr val="accent4">
                    <a:lumMod val="40000"/>
                    <a:lumOff val="60000"/>
                  </a:schemeClr>
                </a:solidFill>
                <a:ln w="12700"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  <p:grpSp>
            <p:nvGrpSpPr>
              <p:cNvPr id="691" name="Group 690"/>
              <p:cNvGrpSpPr/>
              <p:nvPr/>
            </p:nvGrpSpPr>
            <p:grpSpPr>
              <a:xfrm>
                <a:off x="826169" y="4175516"/>
                <a:ext cx="502531" cy="902195"/>
                <a:chOff x="6050514" y="3093718"/>
                <a:chExt cx="502531" cy="902195"/>
              </a:xfrm>
            </p:grpSpPr>
            <p:sp>
              <p:nvSpPr>
                <p:cNvPr id="692" name="Hexagon 691"/>
                <p:cNvSpPr/>
                <p:nvPr/>
              </p:nvSpPr>
              <p:spPr>
                <a:xfrm>
                  <a:off x="6050514" y="3093718"/>
                  <a:ext cx="501341" cy="440492"/>
                </a:xfrm>
                <a:prstGeom prst="hexagon">
                  <a:avLst/>
                </a:prstGeom>
                <a:solidFill>
                  <a:schemeClr val="accent4">
                    <a:lumMod val="40000"/>
                    <a:lumOff val="60000"/>
                  </a:schemeClr>
                </a:solidFill>
                <a:ln w="12700"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695" name="Hexagon 694"/>
                <p:cNvSpPr/>
                <p:nvPr/>
              </p:nvSpPr>
              <p:spPr>
                <a:xfrm>
                  <a:off x="6051704" y="3555421"/>
                  <a:ext cx="501341" cy="440492"/>
                </a:xfrm>
                <a:prstGeom prst="hexagon">
                  <a:avLst/>
                </a:prstGeom>
                <a:solidFill>
                  <a:schemeClr val="accent4">
                    <a:lumMod val="40000"/>
                    <a:lumOff val="60000"/>
                  </a:schemeClr>
                </a:solidFill>
                <a:ln w="12700"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  <p:grpSp>
            <p:nvGrpSpPr>
              <p:cNvPr id="699" name="Group 698"/>
              <p:cNvGrpSpPr/>
              <p:nvPr/>
            </p:nvGrpSpPr>
            <p:grpSpPr>
              <a:xfrm>
                <a:off x="10712366" y="1854800"/>
                <a:ext cx="503722" cy="906545"/>
                <a:chOff x="5227395" y="3091749"/>
                <a:chExt cx="503722" cy="906545"/>
              </a:xfrm>
            </p:grpSpPr>
            <p:sp>
              <p:nvSpPr>
                <p:cNvPr id="704" name="Hexagon 703"/>
                <p:cNvSpPr/>
                <p:nvPr/>
              </p:nvSpPr>
              <p:spPr>
                <a:xfrm>
                  <a:off x="5227395" y="3091749"/>
                  <a:ext cx="501341" cy="440492"/>
                </a:xfrm>
                <a:prstGeom prst="hexagon">
                  <a:avLst/>
                </a:prstGeom>
                <a:solidFill>
                  <a:schemeClr val="accent4">
                    <a:lumMod val="40000"/>
                    <a:lumOff val="60000"/>
                  </a:schemeClr>
                </a:solidFill>
                <a:ln w="12700"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706" name="Hexagon 705"/>
                <p:cNvSpPr/>
                <p:nvPr/>
              </p:nvSpPr>
              <p:spPr>
                <a:xfrm>
                  <a:off x="5229776" y="3557802"/>
                  <a:ext cx="501341" cy="440492"/>
                </a:xfrm>
                <a:prstGeom prst="hexagon">
                  <a:avLst/>
                </a:prstGeom>
                <a:solidFill>
                  <a:schemeClr val="accent4">
                    <a:lumMod val="40000"/>
                    <a:lumOff val="60000"/>
                  </a:schemeClr>
                </a:solidFill>
                <a:ln w="12700"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  <p:grpSp>
            <p:nvGrpSpPr>
              <p:cNvPr id="707" name="Group 706"/>
              <p:cNvGrpSpPr/>
              <p:nvPr/>
            </p:nvGrpSpPr>
            <p:grpSpPr>
              <a:xfrm>
                <a:off x="10716640" y="5101924"/>
                <a:ext cx="503722" cy="906545"/>
                <a:chOff x="5227395" y="3091749"/>
                <a:chExt cx="503722" cy="906545"/>
              </a:xfrm>
            </p:grpSpPr>
            <p:sp>
              <p:nvSpPr>
                <p:cNvPr id="712" name="Hexagon 711"/>
                <p:cNvSpPr/>
                <p:nvPr/>
              </p:nvSpPr>
              <p:spPr>
                <a:xfrm>
                  <a:off x="5227395" y="3091749"/>
                  <a:ext cx="501341" cy="440492"/>
                </a:xfrm>
                <a:prstGeom prst="hexagon">
                  <a:avLst/>
                </a:prstGeom>
                <a:solidFill>
                  <a:schemeClr val="accent4">
                    <a:lumMod val="40000"/>
                    <a:lumOff val="60000"/>
                  </a:schemeClr>
                </a:solidFill>
                <a:ln w="12700"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714" name="Hexagon 713"/>
                <p:cNvSpPr/>
                <p:nvPr/>
              </p:nvSpPr>
              <p:spPr>
                <a:xfrm>
                  <a:off x="5229776" y="3557802"/>
                  <a:ext cx="501341" cy="440492"/>
                </a:xfrm>
                <a:prstGeom prst="hexagon">
                  <a:avLst/>
                </a:prstGeom>
                <a:solidFill>
                  <a:schemeClr val="accent4">
                    <a:lumMod val="40000"/>
                    <a:lumOff val="60000"/>
                  </a:schemeClr>
                </a:solidFill>
                <a:ln w="12700"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  <p:sp>
            <p:nvSpPr>
              <p:cNvPr id="716" name="Hexagon 715"/>
              <p:cNvSpPr/>
              <p:nvPr/>
            </p:nvSpPr>
            <p:spPr>
              <a:xfrm>
                <a:off x="1246610" y="6255886"/>
                <a:ext cx="501341" cy="440492"/>
              </a:xfrm>
              <a:prstGeom prst="hexagon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 w="12700"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717" name="Hexagon 716"/>
              <p:cNvSpPr/>
              <p:nvPr/>
            </p:nvSpPr>
            <p:spPr>
              <a:xfrm>
                <a:off x="9058639" y="4112"/>
                <a:ext cx="501341" cy="440492"/>
              </a:xfrm>
              <a:prstGeom prst="hexagon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 w="12700"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718" name="Hexagon 717"/>
              <p:cNvSpPr/>
              <p:nvPr/>
            </p:nvSpPr>
            <p:spPr>
              <a:xfrm>
                <a:off x="1659847" y="6486806"/>
                <a:ext cx="501341" cy="440492"/>
              </a:xfrm>
              <a:prstGeom prst="hexagon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 w="12700"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719" name="Hexagon 718"/>
              <p:cNvSpPr/>
              <p:nvPr/>
            </p:nvSpPr>
            <p:spPr>
              <a:xfrm>
                <a:off x="3287841" y="4033"/>
                <a:ext cx="501341" cy="440492"/>
              </a:xfrm>
              <a:prstGeom prst="hexagon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 w="12700"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720" name="Hexagon 719"/>
              <p:cNvSpPr/>
              <p:nvPr/>
            </p:nvSpPr>
            <p:spPr>
              <a:xfrm>
                <a:off x="9881116" y="8795"/>
                <a:ext cx="501341" cy="440492"/>
              </a:xfrm>
              <a:prstGeom prst="hexagon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 w="12700"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721" name="Hexagon 720"/>
              <p:cNvSpPr/>
              <p:nvPr/>
            </p:nvSpPr>
            <p:spPr>
              <a:xfrm>
                <a:off x="8248019" y="6490350"/>
                <a:ext cx="501341" cy="440492"/>
              </a:xfrm>
              <a:prstGeom prst="hexagon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 w="12700"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722" name="Hexagon 721"/>
              <p:cNvSpPr/>
              <p:nvPr/>
            </p:nvSpPr>
            <p:spPr>
              <a:xfrm>
                <a:off x="2480930" y="6484581"/>
                <a:ext cx="501341" cy="440492"/>
              </a:xfrm>
              <a:prstGeom prst="hexagon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 w="12700"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723" name="Hexagon 722"/>
              <p:cNvSpPr/>
              <p:nvPr/>
            </p:nvSpPr>
            <p:spPr>
              <a:xfrm>
                <a:off x="10295740" y="235620"/>
                <a:ext cx="501341" cy="440492"/>
              </a:xfrm>
              <a:prstGeom prst="hexagon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 w="12700"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sp>
          <p:nvSpPr>
            <p:cNvPr id="728" name="Frame 727"/>
            <p:cNvSpPr/>
            <p:nvPr/>
          </p:nvSpPr>
          <p:spPr>
            <a:xfrm>
              <a:off x="0" y="-469899"/>
              <a:ext cx="12192000" cy="7797799"/>
            </a:xfrm>
            <a:prstGeom prst="frame">
              <a:avLst/>
            </a:prstGeom>
            <a:solidFill>
              <a:schemeClr val="accent2">
                <a:lumMod val="50000"/>
              </a:schemeClr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3398848" y="3114310"/>
            <a:ext cx="1840044" cy="1235314"/>
            <a:chOff x="3398848" y="3114310"/>
            <a:chExt cx="1840044" cy="1235314"/>
          </a:xfrm>
        </p:grpSpPr>
        <p:grpSp>
          <p:nvGrpSpPr>
            <p:cNvPr id="666" name="Group 665"/>
            <p:cNvGrpSpPr/>
            <p:nvPr/>
          </p:nvGrpSpPr>
          <p:grpSpPr>
            <a:xfrm rot="21113190">
              <a:off x="4023077" y="3114310"/>
              <a:ext cx="1145289" cy="595029"/>
              <a:chOff x="7404903" y="2882902"/>
              <a:chExt cx="1453245" cy="755026"/>
            </a:xfrm>
          </p:grpSpPr>
          <p:sp>
            <p:nvSpPr>
              <p:cNvPr id="672" name="Oval 671"/>
              <p:cNvSpPr/>
              <p:nvPr/>
            </p:nvSpPr>
            <p:spPr>
              <a:xfrm>
                <a:off x="7440368" y="2995676"/>
                <a:ext cx="1139096" cy="446203"/>
              </a:xfrm>
              <a:prstGeom prst="ellipse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673" name="Teardrop 672"/>
              <p:cNvSpPr/>
              <p:nvPr/>
            </p:nvSpPr>
            <p:spPr>
              <a:xfrm rot="4648021">
                <a:off x="8464998" y="3048730"/>
                <a:ext cx="416275" cy="370024"/>
              </a:xfrm>
              <a:prstGeom prst="teardrop">
                <a:avLst>
                  <a:gd name="adj" fmla="val 86955"/>
                </a:avLst>
              </a:prstGeom>
              <a:solidFill>
                <a:schemeClr val="bg2">
                  <a:lumMod val="2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677" name="Straight Connector 676"/>
              <p:cNvCxnSpPr>
                <a:stCxn id="672" idx="1"/>
                <a:endCxn id="672" idx="3"/>
              </p:cNvCxnSpPr>
              <p:nvPr/>
            </p:nvCxnSpPr>
            <p:spPr>
              <a:xfrm>
                <a:off x="7607184" y="3061021"/>
                <a:ext cx="0" cy="315514"/>
              </a:xfrm>
              <a:prstGeom prst="line">
                <a:avLst/>
              </a:prstGeom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78" name="Straight Connector 677"/>
              <p:cNvCxnSpPr>
                <a:stCxn id="672" idx="0"/>
                <a:endCxn id="672" idx="4"/>
              </p:cNvCxnSpPr>
              <p:nvPr/>
            </p:nvCxnSpPr>
            <p:spPr>
              <a:xfrm>
                <a:off x="8009916" y="2995676"/>
                <a:ext cx="0" cy="446203"/>
              </a:xfrm>
              <a:prstGeom prst="line">
                <a:avLst/>
              </a:prstGeom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80" name="Straight Connector 679"/>
              <p:cNvCxnSpPr/>
              <p:nvPr/>
            </p:nvCxnSpPr>
            <p:spPr>
              <a:xfrm>
                <a:off x="7741063" y="3024698"/>
                <a:ext cx="0" cy="386347"/>
              </a:xfrm>
              <a:prstGeom prst="line">
                <a:avLst/>
              </a:prstGeom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81" name="Straight Connector 680"/>
              <p:cNvCxnSpPr/>
              <p:nvPr/>
            </p:nvCxnSpPr>
            <p:spPr>
              <a:xfrm>
                <a:off x="7880470" y="2995676"/>
                <a:ext cx="0" cy="446203"/>
              </a:xfrm>
              <a:prstGeom prst="line">
                <a:avLst/>
              </a:prstGeom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82" name="Straight Connector 681"/>
              <p:cNvCxnSpPr/>
              <p:nvPr/>
            </p:nvCxnSpPr>
            <p:spPr>
              <a:xfrm>
                <a:off x="8138403" y="2995676"/>
                <a:ext cx="0" cy="446203"/>
              </a:xfrm>
              <a:prstGeom prst="line">
                <a:avLst/>
              </a:prstGeom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88" name="Straight Connector 687"/>
              <p:cNvCxnSpPr/>
              <p:nvPr/>
            </p:nvCxnSpPr>
            <p:spPr>
              <a:xfrm>
                <a:off x="8267424" y="3024698"/>
                <a:ext cx="0" cy="386347"/>
              </a:xfrm>
              <a:prstGeom prst="line">
                <a:avLst/>
              </a:prstGeom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690" name="Group 689"/>
              <p:cNvGrpSpPr/>
              <p:nvPr/>
            </p:nvGrpSpPr>
            <p:grpSpPr>
              <a:xfrm>
                <a:off x="7404903" y="2895792"/>
                <a:ext cx="1091533" cy="226128"/>
                <a:chOff x="1464416" y="2185015"/>
                <a:chExt cx="2149476" cy="395822"/>
              </a:xfrm>
            </p:grpSpPr>
            <p:sp>
              <p:nvSpPr>
                <p:cNvPr id="709" name="Oval 708"/>
                <p:cNvSpPr/>
                <p:nvPr/>
              </p:nvSpPr>
              <p:spPr>
                <a:xfrm rot="833260">
                  <a:off x="1486484" y="2185015"/>
                  <a:ext cx="2127408" cy="261937"/>
                </a:xfrm>
                <a:prstGeom prst="ellipse">
                  <a:avLst/>
                </a:prstGeom>
                <a:solidFill>
                  <a:schemeClr val="bg2">
                    <a:lumMod val="75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710" name="Oval 709"/>
                <p:cNvSpPr/>
                <p:nvPr/>
              </p:nvSpPr>
              <p:spPr>
                <a:xfrm rot="377128">
                  <a:off x="1464416" y="2295788"/>
                  <a:ext cx="2127408" cy="285049"/>
                </a:xfrm>
                <a:prstGeom prst="ellipse">
                  <a:avLst/>
                </a:prstGeom>
                <a:solidFill>
                  <a:schemeClr val="bg2">
                    <a:lumMod val="75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  <p:sp>
            <p:nvSpPr>
              <p:cNvPr id="693" name="Oval 692"/>
              <p:cNvSpPr/>
              <p:nvPr/>
            </p:nvSpPr>
            <p:spPr>
              <a:xfrm>
                <a:off x="8697733" y="3141690"/>
                <a:ext cx="92869" cy="15236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694" name="Explosion 2 693"/>
              <p:cNvSpPr/>
              <p:nvPr/>
            </p:nvSpPr>
            <p:spPr>
              <a:xfrm rot="18026187">
                <a:off x="8134808" y="2936607"/>
                <a:ext cx="629079" cy="521670"/>
              </a:xfrm>
              <a:prstGeom prst="irregularSeal2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696" name="Rectangle 695"/>
              <p:cNvSpPr/>
              <p:nvPr/>
            </p:nvSpPr>
            <p:spPr>
              <a:xfrm rot="3137742">
                <a:off x="8371969" y="3389930"/>
                <a:ext cx="436047" cy="23217"/>
              </a:xfrm>
              <a:prstGeom prst="rect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697" name="Rectangle 696"/>
              <p:cNvSpPr/>
              <p:nvPr/>
            </p:nvSpPr>
            <p:spPr>
              <a:xfrm rot="8044473">
                <a:off x="7845639" y="3375971"/>
                <a:ext cx="500696" cy="23217"/>
              </a:xfrm>
              <a:prstGeom prst="rect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698" name="Rectangle 697"/>
              <p:cNvSpPr/>
              <p:nvPr/>
            </p:nvSpPr>
            <p:spPr>
              <a:xfrm rot="6252920">
                <a:off x="8131375" y="3386880"/>
                <a:ext cx="412761" cy="23217"/>
              </a:xfrm>
              <a:prstGeom prst="rect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700" name="Rectangle 699"/>
              <p:cNvSpPr/>
              <p:nvPr/>
            </p:nvSpPr>
            <p:spPr>
              <a:xfrm rot="4050894">
                <a:off x="8334992" y="3243672"/>
                <a:ext cx="130043" cy="23217"/>
              </a:xfrm>
              <a:prstGeom prst="rect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701" name="Rectangle 700"/>
              <p:cNvSpPr/>
              <p:nvPr/>
            </p:nvSpPr>
            <p:spPr>
              <a:xfrm rot="1705754">
                <a:off x="8225899" y="3247798"/>
                <a:ext cx="200802" cy="26119"/>
              </a:xfrm>
              <a:prstGeom prst="rect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702" name="Rectangle 701"/>
              <p:cNvSpPr/>
              <p:nvPr/>
            </p:nvSpPr>
            <p:spPr>
              <a:xfrm rot="7877131">
                <a:off x="8381883" y="3263000"/>
                <a:ext cx="130043" cy="23217"/>
              </a:xfrm>
              <a:prstGeom prst="rect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703" name="Rectangle 702"/>
              <p:cNvSpPr/>
              <p:nvPr/>
            </p:nvSpPr>
            <p:spPr>
              <a:xfrm>
                <a:off x="7887475" y="3550221"/>
                <a:ext cx="61974" cy="26301"/>
              </a:xfrm>
              <a:prstGeom prst="rect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705" name="Rectangle 704"/>
              <p:cNvSpPr/>
              <p:nvPr/>
            </p:nvSpPr>
            <p:spPr>
              <a:xfrm>
                <a:off x="8242667" y="3583220"/>
                <a:ext cx="61974" cy="26301"/>
              </a:xfrm>
              <a:prstGeom prst="rect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708" name="Rectangle 707"/>
              <p:cNvSpPr/>
              <p:nvPr/>
            </p:nvSpPr>
            <p:spPr>
              <a:xfrm>
                <a:off x="8696613" y="3552196"/>
                <a:ext cx="61974" cy="26301"/>
              </a:xfrm>
              <a:prstGeom prst="rect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sp>
          <p:nvSpPr>
            <p:cNvPr id="770" name="Right Arrow 769"/>
            <p:cNvSpPr/>
            <p:nvPr/>
          </p:nvSpPr>
          <p:spPr>
            <a:xfrm>
              <a:off x="3398848" y="3240690"/>
              <a:ext cx="564447" cy="279586"/>
            </a:xfrm>
            <a:prstGeom prst="rightArrow">
              <a:avLst>
                <a:gd name="adj1" fmla="val 27790"/>
                <a:gd name="adj2" fmla="val 50000"/>
              </a:avLst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90" name="Rounded Rectangle 789"/>
            <p:cNvSpPr/>
            <p:nvPr/>
          </p:nvSpPr>
          <p:spPr>
            <a:xfrm>
              <a:off x="4151989" y="3845189"/>
              <a:ext cx="1086903" cy="504435"/>
            </a:xfrm>
            <a:prstGeom prst="roundRect">
              <a:avLst/>
            </a:prstGeom>
            <a:ln w="381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 smtClean="0"/>
                <a:t>Newly emerged</a:t>
              </a:r>
              <a:endParaRPr lang="en-GB" dirty="0"/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6922425" y="3089230"/>
            <a:ext cx="1841433" cy="1192326"/>
            <a:chOff x="6922425" y="3089230"/>
            <a:chExt cx="1841433" cy="1192326"/>
          </a:xfrm>
        </p:grpSpPr>
        <p:grpSp>
          <p:nvGrpSpPr>
            <p:cNvPr id="711" name="Group 710"/>
            <p:cNvGrpSpPr/>
            <p:nvPr/>
          </p:nvGrpSpPr>
          <p:grpSpPr>
            <a:xfrm rot="20170678">
              <a:off x="7660328" y="3089230"/>
              <a:ext cx="1103530" cy="573332"/>
              <a:chOff x="1401774" y="2117171"/>
              <a:chExt cx="2861769" cy="1321622"/>
            </a:xfrm>
          </p:grpSpPr>
          <p:sp>
            <p:nvSpPr>
              <p:cNvPr id="713" name="Oval 712"/>
              <p:cNvSpPr/>
              <p:nvPr/>
            </p:nvSpPr>
            <p:spPr>
              <a:xfrm>
                <a:off x="1471612" y="2314575"/>
                <a:ext cx="2243138" cy="781050"/>
              </a:xfrm>
              <a:prstGeom prst="ellipse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715" name="Teardrop 714"/>
              <p:cNvSpPr/>
              <p:nvPr/>
            </p:nvSpPr>
            <p:spPr>
              <a:xfrm rot="4648021">
                <a:off x="3534881" y="2366963"/>
                <a:ext cx="728662" cy="728662"/>
              </a:xfrm>
              <a:prstGeom prst="teardrop">
                <a:avLst>
                  <a:gd name="adj" fmla="val 86955"/>
                </a:avLst>
              </a:prstGeom>
              <a:solidFill>
                <a:schemeClr val="bg2">
                  <a:lumMod val="2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724" name="Straight Connector 723"/>
              <p:cNvCxnSpPr>
                <a:stCxn id="713" idx="1"/>
                <a:endCxn id="713" idx="3"/>
              </p:cNvCxnSpPr>
              <p:nvPr/>
            </p:nvCxnSpPr>
            <p:spPr>
              <a:xfrm>
                <a:off x="1800112" y="2428957"/>
                <a:ext cx="0" cy="552286"/>
              </a:xfrm>
              <a:prstGeom prst="line">
                <a:avLst/>
              </a:prstGeom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25" name="Straight Connector 724"/>
              <p:cNvCxnSpPr>
                <a:stCxn id="713" idx="0"/>
                <a:endCxn id="713" idx="4"/>
              </p:cNvCxnSpPr>
              <p:nvPr/>
            </p:nvCxnSpPr>
            <p:spPr>
              <a:xfrm>
                <a:off x="2593181" y="2314575"/>
                <a:ext cx="0" cy="781050"/>
              </a:xfrm>
              <a:prstGeom prst="line">
                <a:avLst/>
              </a:prstGeom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27" name="Straight Connector 726"/>
              <p:cNvCxnSpPr/>
              <p:nvPr/>
            </p:nvCxnSpPr>
            <p:spPr>
              <a:xfrm>
                <a:off x="2063750" y="2365375"/>
                <a:ext cx="0" cy="676275"/>
              </a:xfrm>
              <a:prstGeom prst="line">
                <a:avLst/>
              </a:prstGeom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30" name="Straight Connector 729"/>
              <p:cNvCxnSpPr/>
              <p:nvPr/>
            </p:nvCxnSpPr>
            <p:spPr>
              <a:xfrm>
                <a:off x="2338274" y="2314575"/>
                <a:ext cx="0" cy="781050"/>
              </a:xfrm>
              <a:prstGeom prst="line">
                <a:avLst/>
              </a:prstGeom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31" name="Straight Connector 730"/>
              <p:cNvCxnSpPr/>
              <p:nvPr/>
            </p:nvCxnSpPr>
            <p:spPr>
              <a:xfrm>
                <a:off x="2846201" y="2314575"/>
                <a:ext cx="0" cy="781050"/>
              </a:xfrm>
              <a:prstGeom prst="line">
                <a:avLst/>
              </a:prstGeom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32" name="Straight Connector 731"/>
              <p:cNvCxnSpPr/>
              <p:nvPr/>
            </p:nvCxnSpPr>
            <p:spPr>
              <a:xfrm>
                <a:off x="3100274" y="2365375"/>
                <a:ext cx="0" cy="676275"/>
              </a:xfrm>
              <a:prstGeom prst="line">
                <a:avLst/>
              </a:prstGeom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733" name="Group 732"/>
              <p:cNvGrpSpPr/>
              <p:nvPr/>
            </p:nvGrpSpPr>
            <p:grpSpPr>
              <a:xfrm>
                <a:off x="1401774" y="2139734"/>
                <a:ext cx="2149476" cy="395822"/>
                <a:chOff x="1464416" y="2185015"/>
                <a:chExt cx="2149476" cy="395822"/>
              </a:xfrm>
            </p:grpSpPr>
            <p:sp>
              <p:nvSpPr>
                <p:cNvPr id="745" name="Oval 744"/>
                <p:cNvSpPr/>
                <p:nvPr/>
              </p:nvSpPr>
              <p:spPr>
                <a:xfrm rot="833260">
                  <a:off x="1486484" y="2185015"/>
                  <a:ext cx="2127408" cy="261937"/>
                </a:xfrm>
                <a:prstGeom prst="ellipse">
                  <a:avLst/>
                </a:prstGeom>
                <a:solidFill>
                  <a:schemeClr val="bg2">
                    <a:lumMod val="75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746" name="Oval 745"/>
                <p:cNvSpPr/>
                <p:nvPr/>
              </p:nvSpPr>
              <p:spPr>
                <a:xfrm rot="377128">
                  <a:off x="1464416" y="2295788"/>
                  <a:ext cx="2127408" cy="285049"/>
                </a:xfrm>
                <a:prstGeom prst="ellipse">
                  <a:avLst/>
                </a:prstGeom>
                <a:solidFill>
                  <a:schemeClr val="bg2">
                    <a:lumMod val="75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  <p:sp>
            <p:nvSpPr>
              <p:cNvPr id="734" name="Oval 733"/>
              <p:cNvSpPr/>
              <p:nvPr/>
            </p:nvSpPr>
            <p:spPr>
              <a:xfrm>
                <a:off x="3947650" y="2570162"/>
                <a:ext cx="182880" cy="266700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735" name="Explosion 2 734"/>
              <p:cNvSpPr/>
              <p:nvPr/>
            </p:nvSpPr>
            <p:spPr>
              <a:xfrm rot="18026187">
                <a:off x="2907941" y="2154109"/>
                <a:ext cx="1101162" cy="1027286"/>
              </a:xfrm>
              <a:prstGeom prst="irregularSeal2">
                <a:avLst/>
              </a:prstGeom>
              <a:solidFill>
                <a:schemeClr val="accent2">
                  <a:lumMod val="7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736" name="Rectangle 735"/>
              <p:cNvSpPr/>
              <p:nvPr/>
            </p:nvSpPr>
            <p:spPr>
              <a:xfrm rot="3137742">
                <a:off x="3353848" y="3002151"/>
                <a:ext cx="763271" cy="45719"/>
              </a:xfrm>
              <a:prstGeom prst="rect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737" name="Rectangle 736"/>
              <p:cNvSpPr/>
              <p:nvPr/>
            </p:nvSpPr>
            <p:spPr>
              <a:xfrm rot="8044473">
                <a:off x="2324458" y="2977716"/>
                <a:ext cx="876435" cy="45719"/>
              </a:xfrm>
              <a:prstGeom prst="rect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738" name="Rectangle 737"/>
              <p:cNvSpPr/>
              <p:nvPr/>
            </p:nvSpPr>
            <p:spPr>
              <a:xfrm rot="6252920">
                <a:off x="2877516" y="2996811"/>
                <a:ext cx="722511" cy="45719"/>
              </a:xfrm>
              <a:prstGeom prst="rect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739" name="Rectangle 738"/>
              <p:cNvSpPr/>
              <p:nvPr/>
            </p:nvSpPr>
            <p:spPr>
              <a:xfrm rot="4050894">
                <a:off x="3247556" y="2746136"/>
                <a:ext cx="227632" cy="45719"/>
              </a:xfrm>
              <a:prstGeom prst="rect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740" name="Rectangle 739"/>
              <p:cNvSpPr/>
              <p:nvPr/>
            </p:nvSpPr>
            <p:spPr>
              <a:xfrm rot="1705754">
                <a:off x="3018502" y="2755897"/>
                <a:ext cx="395425" cy="45719"/>
              </a:xfrm>
              <a:prstGeom prst="rect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741" name="Rectangle 740"/>
              <p:cNvSpPr/>
              <p:nvPr/>
            </p:nvSpPr>
            <p:spPr>
              <a:xfrm rot="7877131">
                <a:off x="3339895" y="2779968"/>
                <a:ext cx="227632" cy="45719"/>
              </a:xfrm>
              <a:prstGeom prst="rect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742" name="Rectangle 741"/>
              <p:cNvSpPr/>
              <p:nvPr/>
            </p:nvSpPr>
            <p:spPr>
              <a:xfrm>
                <a:off x="2352068" y="3285270"/>
                <a:ext cx="122041" cy="46038"/>
              </a:xfrm>
              <a:prstGeom prst="rect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743" name="Rectangle 742"/>
              <p:cNvSpPr/>
              <p:nvPr/>
            </p:nvSpPr>
            <p:spPr>
              <a:xfrm>
                <a:off x="3051521" y="3343032"/>
                <a:ext cx="122041" cy="46038"/>
              </a:xfrm>
              <a:prstGeom prst="rect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744" name="Rectangle 743"/>
              <p:cNvSpPr/>
              <p:nvPr/>
            </p:nvSpPr>
            <p:spPr>
              <a:xfrm>
                <a:off x="3945444" y="3288726"/>
                <a:ext cx="122041" cy="46038"/>
              </a:xfrm>
              <a:prstGeom prst="rect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sp>
          <p:nvSpPr>
            <p:cNvPr id="772" name="Right Arrow 771"/>
            <p:cNvSpPr/>
            <p:nvPr/>
          </p:nvSpPr>
          <p:spPr>
            <a:xfrm>
              <a:off x="6922425" y="3228498"/>
              <a:ext cx="564447" cy="279586"/>
            </a:xfrm>
            <a:prstGeom prst="rightArrow">
              <a:avLst>
                <a:gd name="adj1" fmla="val 27790"/>
                <a:gd name="adj2" fmla="val 50000"/>
              </a:avLst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92" name="Rounded Rectangle 791"/>
            <p:cNvSpPr/>
            <p:nvPr/>
          </p:nvSpPr>
          <p:spPr>
            <a:xfrm>
              <a:off x="7742477" y="3857721"/>
              <a:ext cx="913235" cy="423835"/>
            </a:xfrm>
            <a:prstGeom prst="roundRect">
              <a:avLst/>
            </a:prstGeom>
            <a:ln w="381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 smtClean="0"/>
                <a:t>Worker</a:t>
              </a:r>
              <a:endParaRPr lang="en-GB" dirty="0"/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8931159" y="3096392"/>
            <a:ext cx="1776877" cy="1193565"/>
            <a:chOff x="8931159" y="3096392"/>
            <a:chExt cx="1776877" cy="1193565"/>
          </a:xfrm>
        </p:grpSpPr>
        <p:grpSp>
          <p:nvGrpSpPr>
            <p:cNvPr id="747" name="Group 746"/>
            <p:cNvGrpSpPr/>
            <p:nvPr/>
          </p:nvGrpSpPr>
          <p:grpSpPr>
            <a:xfrm rot="227951">
              <a:off x="9604506" y="3096392"/>
              <a:ext cx="1103530" cy="573332"/>
              <a:chOff x="1401774" y="2117171"/>
              <a:chExt cx="2861769" cy="1321622"/>
            </a:xfrm>
          </p:grpSpPr>
          <p:sp>
            <p:nvSpPr>
              <p:cNvPr id="748" name="Oval 747"/>
              <p:cNvSpPr/>
              <p:nvPr/>
            </p:nvSpPr>
            <p:spPr>
              <a:xfrm>
                <a:off x="1471612" y="2314575"/>
                <a:ext cx="2243138" cy="781050"/>
              </a:xfrm>
              <a:prstGeom prst="ellipse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749" name="Teardrop 748"/>
              <p:cNvSpPr/>
              <p:nvPr/>
            </p:nvSpPr>
            <p:spPr>
              <a:xfrm rot="4648021">
                <a:off x="3534881" y="2366963"/>
                <a:ext cx="728662" cy="728662"/>
              </a:xfrm>
              <a:prstGeom prst="teardrop">
                <a:avLst>
                  <a:gd name="adj" fmla="val 86955"/>
                </a:avLst>
              </a:prstGeom>
              <a:solidFill>
                <a:schemeClr val="bg2">
                  <a:lumMod val="2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750" name="Straight Connector 749"/>
              <p:cNvCxnSpPr>
                <a:stCxn id="748" idx="1"/>
                <a:endCxn id="748" idx="3"/>
              </p:cNvCxnSpPr>
              <p:nvPr/>
            </p:nvCxnSpPr>
            <p:spPr>
              <a:xfrm>
                <a:off x="1800112" y="2428957"/>
                <a:ext cx="0" cy="552286"/>
              </a:xfrm>
              <a:prstGeom prst="line">
                <a:avLst/>
              </a:prstGeom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51" name="Straight Connector 750"/>
              <p:cNvCxnSpPr>
                <a:stCxn id="748" idx="0"/>
                <a:endCxn id="748" idx="4"/>
              </p:cNvCxnSpPr>
              <p:nvPr/>
            </p:nvCxnSpPr>
            <p:spPr>
              <a:xfrm>
                <a:off x="2593181" y="2314575"/>
                <a:ext cx="0" cy="781050"/>
              </a:xfrm>
              <a:prstGeom prst="line">
                <a:avLst/>
              </a:prstGeom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52" name="Straight Connector 751"/>
              <p:cNvCxnSpPr/>
              <p:nvPr/>
            </p:nvCxnSpPr>
            <p:spPr>
              <a:xfrm>
                <a:off x="2063750" y="2365375"/>
                <a:ext cx="0" cy="676275"/>
              </a:xfrm>
              <a:prstGeom prst="line">
                <a:avLst/>
              </a:prstGeom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53" name="Straight Connector 752"/>
              <p:cNvCxnSpPr/>
              <p:nvPr/>
            </p:nvCxnSpPr>
            <p:spPr>
              <a:xfrm>
                <a:off x="2338274" y="2314575"/>
                <a:ext cx="0" cy="781050"/>
              </a:xfrm>
              <a:prstGeom prst="line">
                <a:avLst/>
              </a:prstGeom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54" name="Straight Connector 753"/>
              <p:cNvCxnSpPr/>
              <p:nvPr/>
            </p:nvCxnSpPr>
            <p:spPr>
              <a:xfrm>
                <a:off x="2846201" y="2314575"/>
                <a:ext cx="0" cy="781050"/>
              </a:xfrm>
              <a:prstGeom prst="line">
                <a:avLst/>
              </a:prstGeom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55" name="Straight Connector 754"/>
              <p:cNvCxnSpPr/>
              <p:nvPr/>
            </p:nvCxnSpPr>
            <p:spPr>
              <a:xfrm>
                <a:off x="3100274" y="2365375"/>
                <a:ext cx="0" cy="676275"/>
              </a:xfrm>
              <a:prstGeom prst="line">
                <a:avLst/>
              </a:prstGeom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756" name="Group 755"/>
              <p:cNvGrpSpPr/>
              <p:nvPr/>
            </p:nvGrpSpPr>
            <p:grpSpPr>
              <a:xfrm>
                <a:off x="1401774" y="2139734"/>
                <a:ext cx="2149476" cy="395822"/>
                <a:chOff x="1464416" y="2185015"/>
                <a:chExt cx="2149476" cy="395822"/>
              </a:xfrm>
            </p:grpSpPr>
            <p:sp>
              <p:nvSpPr>
                <p:cNvPr id="768" name="Oval 767"/>
                <p:cNvSpPr/>
                <p:nvPr/>
              </p:nvSpPr>
              <p:spPr>
                <a:xfrm rot="833260">
                  <a:off x="1486484" y="2185015"/>
                  <a:ext cx="2127408" cy="261937"/>
                </a:xfrm>
                <a:prstGeom prst="ellipse">
                  <a:avLst/>
                </a:prstGeom>
                <a:solidFill>
                  <a:schemeClr val="bg2">
                    <a:lumMod val="75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769" name="Oval 768"/>
                <p:cNvSpPr/>
                <p:nvPr/>
              </p:nvSpPr>
              <p:spPr>
                <a:xfrm rot="377128">
                  <a:off x="1464416" y="2295788"/>
                  <a:ext cx="2127408" cy="285049"/>
                </a:xfrm>
                <a:prstGeom prst="ellipse">
                  <a:avLst/>
                </a:prstGeom>
                <a:solidFill>
                  <a:schemeClr val="bg2">
                    <a:lumMod val="75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  <p:sp>
            <p:nvSpPr>
              <p:cNvPr id="757" name="Oval 756"/>
              <p:cNvSpPr/>
              <p:nvPr/>
            </p:nvSpPr>
            <p:spPr>
              <a:xfrm>
                <a:off x="3947650" y="2570162"/>
                <a:ext cx="182880" cy="266700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758" name="Explosion 2 757"/>
              <p:cNvSpPr/>
              <p:nvPr/>
            </p:nvSpPr>
            <p:spPr>
              <a:xfrm rot="18026187">
                <a:off x="2907941" y="2154109"/>
                <a:ext cx="1101162" cy="1027286"/>
              </a:xfrm>
              <a:prstGeom prst="irregularSeal2">
                <a:avLst/>
              </a:prstGeom>
              <a:solidFill>
                <a:schemeClr val="accent2">
                  <a:lumMod val="7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759" name="Rectangle 758"/>
              <p:cNvSpPr/>
              <p:nvPr/>
            </p:nvSpPr>
            <p:spPr>
              <a:xfrm rot="3137742">
                <a:off x="3353848" y="3002151"/>
                <a:ext cx="763271" cy="45719"/>
              </a:xfrm>
              <a:prstGeom prst="rect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760" name="Rectangle 759"/>
              <p:cNvSpPr/>
              <p:nvPr/>
            </p:nvSpPr>
            <p:spPr>
              <a:xfrm rot="8044473">
                <a:off x="2324458" y="2977716"/>
                <a:ext cx="876435" cy="45719"/>
              </a:xfrm>
              <a:prstGeom prst="rect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761" name="Rectangle 760"/>
              <p:cNvSpPr/>
              <p:nvPr/>
            </p:nvSpPr>
            <p:spPr>
              <a:xfrm rot="6252920">
                <a:off x="2877516" y="2996811"/>
                <a:ext cx="722511" cy="45719"/>
              </a:xfrm>
              <a:prstGeom prst="rect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762" name="Rectangle 761"/>
              <p:cNvSpPr/>
              <p:nvPr/>
            </p:nvSpPr>
            <p:spPr>
              <a:xfrm rot="4050894">
                <a:off x="3247556" y="2746136"/>
                <a:ext cx="227632" cy="45719"/>
              </a:xfrm>
              <a:prstGeom prst="rect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763" name="Rectangle 762"/>
              <p:cNvSpPr/>
              <p:nvPr/>
            </p:nvSpPr>
            <p:spPr>
              <a:xfrm rot="1705754">
                <a:off x="3018502" y="2755897"/>
                <a:ext cx="395425" cy="45719"/>
              </a:xfrm>
              <a:prstGeom prst="rect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764" name="Rectangle 763"/>
              <p:cNvSpPr/>
              <p:nvPr/>
            </p:nvSpPr>
            <p:spPr>
              <a:xfrm rot="7877131">
                <a:off x="3339895" y="2779968"/>
                <a:ext cx="227632" cy="45719"/>
              </a:xfrm>
              <a:prstGeom prst="rect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765" name="Rectangle 764"/>
              <p:cNvSpPr/>
              <p:nvPr/>
            </p:nvSpPr>
            <p:spPr>
              <a:xfrm>
                <a:off x="2352068" y="3285270"/>
                <a:ext cx="122041" cy="46038"/>
              </a:xfrm>
              <a:prstGeom prst="rect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766" name="Rectangle 765"/>
              <p:cNvSpPr/>
              <p:nvPr/>
            </p:nvSpPr>
            <p:spPr>
              <a:xfrm>
                <a:off x="3051521" y="3343032"/>
                <a:ext cx="122041" cy="46038"/>
              </a:xfrm>
              <a:prstGeom prst="rect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767" name="Rectangle 766"/>
              <p:cNvSpPr/>
              <p:nvPr/>
            </p:nvSpPr>
            <p:spPr>
              <a:xfrm>
                <a:off x="3945444" y="3288726"/>
                <a:ext cx="122041" cy="46038"/>
              </a:xfrm>
              <a:prstGeom prst="rect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sp>
          <p:nvSpPr>
            <p:cNvPr id="773" name="Right Arrow 772"/>
            <p:cNvSpPr/>
            <p:nvPr/>
          </p:nvSpPr>
          <p:spPr>
            <a:xfrm>
              <a:off x="8931159" y="3211354"/>
              <a:ext cx="564447" cy="279586"/>
            </a:xfrm>
            <a:prstGeom prst="rightArrow">
              <a:avLst>
                <a:gd name="adj1" fmla="val 27790"/>
                <a:gd name="adj2" fmla="val 50000"/>
              </a:avLst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93" name="Rounded Rectangle 792"/>
            <p:cNvSpPr/>
            <p:nvPr/>
          </p:nvSpPr>
          <p:spPr>
            <a:xfrm>
              <a:off x="9703450" y="3866122"/>
              <a:ext cx="961196" cy="423835"/>
            </a:xfrm>
            <a:prstGeom prst="roundRect">
              <a:avLst/>
            </a:prstGeom>
            <a:ln w="381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 smtClean="0"/>
                <a:t>Forager</a:t>
              </a:r>
              <a:endParaRPr lang="en-GB" dirty="0"/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5260087" y="3054895"/>
            <a:ext cx="1743467" cy="1294571"/>
            <a:chOff x="5260087" y="3054895"/>
            <a:chExt cx="1743467" cy="1294571"/>
          </a:xfrm>
        </p:grpSpPr>
        <p:grpSp>
          <p:nvGrpSpPr>
            <p:cNvPr id="584" name="Group 583"/>
            <p:cNvGrpSpPr/>
            <p:nvPr/>
          </p:nvGrpSpPr>
          <p:grpSpPr>
            <a:xfrm rot="1613158">
              <a:off x="5758131" y="3054895"/>
              <a:ext cx="1103530" cy="573332"/>
              <a:chOff x="1401774" y="2117171"/>
              <a:chExt cx="2861769" cy="1321622"/>
            </a:xfrm>
          </p:grpSpPr>
          <p:sp>
            <p:nvSpPr>
              <p:cNvPr id="585" name="Oval 584"/>
              <p:cNvSpPr/>
              <p:nvPr/>
            </p:nvSpPr>
            <p:spPr>
              <a:xfrm>
                <a:off x="1471612" y="2314575"/>
                <a:ext cx="2243138" cy="781050"/>
              </a:xfrm>
              <a:prstGeom prst="ellipse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586" name="Teardrop 585"/>
              <p:cNvSpPr/>
              <p:nvPr/>
            </p:nvSpPr>
            <p:spPr>
              <a:xfrm rot="4648021">
                <a:off x="3534881" y="2366963"/>
                <a:ext cx="728662" cy="728662"/>
              </a:xfrm>
              <a:prstGeom prst="teardrop">
                <a:avLst>
                  <a:gd name="adj" fmla="val 86955"/>
                </a:avLst>
              </a:prstGeom>
              <a:solidFill>
                <a:schemeClr val="bg2">
                  <a:lumMod val="2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587" name="Straight Connector 586"/>
              <p:cNvCxnSpPr>
                <a:stCxn id="585" idx="1"/>
                <a:endCxn id="585" idx="3"/>
              </p:cNvCxnSpPr>
              <p:nvPr/>
            </p:nvCxnSpPr>
            <p:spPr>
              <a:xfrm>
                <a:off x="1800112" y="2428957"/>
                <a:ext cx="0" cy="552286"/>
              </a:xfrm>
              <a:prstGeom prst="line">
                <a:avLst/>
              </a:prstGeom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8" name="Straight Connector 587"/>
              <p:cNvCxnSpPr>
                <a:stCxn id="585" idx="0"/>
                <a:endCxn id="585" idx="4"/>
              </p:cNvCxnSpPr>
              <p:nvPr/>
            </p:nvCxnSpPr>
            <p:spPr>
              <a:xfrm>
                <a:off x="2593181" y="2314575"/>
                <a:ext cx="0" cy="781050"/>
              </a:xfrm>
              <a:prstGeom prst="line">
                <a:avLst/>
              </a:prstGeom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9" name="Straight Connector 588"/>
              <p:cNvCxnSpPr/>
              <p:nvPr/>
            </p:nvCxnSpPr>
            <p:spPr>
              <a:xfrm>
                <a:off x="2063750" y="2365375"/>
                <a:ext cx="0" cy="676275"/>
              </a:xfrm>
              <a:prstGeom prst="line">
                <a:avLst/>
              </a:prstGeom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0" name="Straight Connector 589"/>
              <p:cNvCxnSpPr/>
              <p:nvPr/>
            </p:nvCxnSpPr>
            <p:spPr>
              <a:xfrm>
                <a:off x="2338274" y="2314575"/>
                <a:ext cx="0" cy="781050"/>
              </a:xfrm>
              <a:prstGeom prst="line">
                <a:avLst/>
              </a:prstGeom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1" name="Straight Connector 590"/>
              <p:cNvCxnSpPr/>
              <p:nvPr/>
            </p:nvCxnSpPr>
            <p:spPr>
              <a:xfrm>
                <a:off x="2846201" y="2314575"/>
                <a:ext cx="0" cy="781050"/>
              </a:xfrm>
              <a:prstGeom prst="line">
                <a:avLst/>
              </a:prstGeom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2" name="Straight Connector 591"/>
              <p:cNvCxnSpPr/>
              <p:nvPr/>
            </p:nvCxnSpPr>
            <p:spPr>
              <a:xfrm>
                <a:off x="3100274" y="2365375"/>
                <a:ext cx="0" cy="676275"/>
              </a:xfrm>
              <a:prstGeom prst="line">
                <a:avLst/>
              </a:prstGeom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593" name="Group 592"/>
              <p:cNvGrpSpPr/>
              <p:nvPr/>
            </p:nvGrpSpPr>
            <p:grpSpPr>
              <a:xfrm>
                <a:off x="1401774" y="2139734"/>
                <a:ext cx="2149476" cy="395822"/>
                <a:chOff x="1464416" y="2185015"/>
                <a:chExt cx="2149476" cy="395822"/>
              </a:xfrm>
            </p:grpSpPr>
            <p:sp>
              <p:nvSpPr>
                <p:cNvPr id="655" name="Oval 654"/>
                <p:cNvSpPr/>
                <p:nvPr/>
              </p:nvSpPr>
              <p:spPr>
                <a:xfrm rot="833260">
                  <a:off x="1486484" y="2185015"/>
                  <a:ext cx="2127408" cy="261937"/>
                </a:xfrm>
                <a:prstGeom prst="ellipse">
                  <a:avLst/>
                </a:prstGeom>
                <a:solidFill>
                  <a:schemeClr val="bg2">
                    <a:lumMod val="75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664" name="Oval 663"/>
                <p:cNvSpPr/>
                <p:nvPr/>
              </p:nvSpPr>
              <p:spPr>
                <a:xfrm rot="377128">
                  <a:off x="1464416" y="2295788"/>
                  <a:ext cx="2127408" cy="285049"/>
                </a:xfrm>
                <a:prstGeom prst="ellipse">
                  <a:avLst/>
                </a:prstGeom>
                <a:solidFill>
                  <a:schemeClr val="bg2">
                    <a:lumMod val="75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  <p:sp>
            <p:nvSpPr>
              <p:cNvPr id="594" name="Oval 593"/>
              <p:cNvSpPr/>
              <p:nvPr/>
            </p:nvSpPr>
            <p:spPr>
              <a:xfrm>
                <a:off x="3947650" y="2570162"/>
                <a:ext cx="182880" cy="266700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595" name="Explosion 2 594"/>
              <p:cNvSpPr/>
              <p:nvPr/>
            </p:nvSpPr>
            <p:spPr>
              <a:xfrm rot="18026187">
                <a:off x="2907941" y="2154109"/>
                <a:ext cx="1101162" cy="1027286"/>
              </a:xfrm>
              <a:prstGeom prst="irregularSeal2">
                <a:avLst/>
              </a:prstGeom>
              <a:solidFill>
                <a:schemeClr val="accent2">
                  <a:lumMod val="7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611" name="Rectangle 610"/>
              <p:cNvSpPr/>
              <p:nvPr/>
            </p:nvSpPr>
            <p:spPr>
              <a:xfrm rot="3137742">
                <a:off x="3353848" y="3002151"/>
                <a:ext cx="763271" cy="45719"/>
              </a:xfrm>
              <a:prstGeom prst="rect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613" name="Rectangle 612"/>
              <p:cNvSpPr/>
              <p:nvPr/>
            </p:nvSpPr>
            <p:spPr>
              <a:xfrm rot="8044473">
                <a:off x="2324458" y="2977716"/>
                <a:ext cx="876435" cy="45719"/>
              </a:xfrm>
              <a:prstGeom prst="rect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616" name="Rectangle 615"/>
              <p:cNvSpPr/>
              <p:nvPr/>
            </p:nvSpPr>
            <p:spPr>
              <a:xfrm rot="6252920">
                <a:off x="2877516" y="2996811"/>
                <a:ext cx="722511" cy="45719"/>
              </a:xfrm>
              <a:prstGeom prst="rect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617" name="Rectangle 616"/>
              <p:cNvSpPr/>
              <p:nvPr/>
            </p:nvSpPr>
            <p:spPr>
              <a:xfrm rot="4050894">
                <a:off x="3247556" y="2746136"/>
                <a:ext cx="227632" cy="45719"/>
              </a:xfrm>
              <a:prstGeom prst="rect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627" name="Rectangle 626"/>
              <p:cNvSpPr/>
              <p:nvPr/>
            </p:nvSpPr>
            <p:spPr>
              <a:xfrm rot="1705754">
                <a:off x="3018502" y="2755897"/>
                <a:ext cx="395425" cy="45719"/>
              </a:xfrm>
              <a:prstGeom prst="rect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630" name="Rectangle 629"/>
              <p:cNvSpPr/>
              <p:nvPr/>
            </p:nvSpPr>
            <p:spPr>
              <a:xfrm rot="7877131">
                <a:off x="3339895" y="2779968"/>
                <a:ext cx="227632" cy="45719"/>
              </a:xfrm>
              <a:prstGeom prst="rect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644" name="Rectangle 643"/>
              <p:cNvSpPr/>
              <p:nvPr/>
            </p:nvSpPr>
            <p:spPr>
              <a:xfrm>
                <a:off x="2352068" y="3285270"/>
                <a:ext cx="122041" cy="46038"/>
              </a:xfrm>
              <a:prstGeom prst="rect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647" name="Rectangle 646"/>
              <p:cNvSpPr/>
              <p:nvPr/>
            </p:nvSpPr>
            <p:spPr>
              <a:xfrm>
                <a:off x="3051521" y="3343032"/>
                <a:ext cx="122041" cy="46038"/>
              </a:xfrm>
              <a:prstGeom prst="rect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653" name="Rectangle 652"/>
              <p:cNvSpPr/>
              <p:nvPr/>
            </p:nvSpPr>
            <p:spPr>
              <a:xfrm>
                <a:off x="3945444" y="3288726"/>
                <a:ext cx="122041" cy="46038"/>
              </a:xfrm>
              <a:prstGeom prst="rect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sp>
          <p:nvSpPr>
            <p:cNvPr id="771" name="Right Arrow 770"/>
            <p:cNvSpPr/>
            <p:nvPr/>
          </p:nvSpPr>
          <p:spPr>
            <a:xfrm>
              <a:off x="5260087" y="3228498"/>
              <a:ext cx="564447" cy="279586"/>
            </a:xfrm>
            <a:prstGeom prst="rightArrow">
              <a:avLst>
                <a:gd name="adj1" fmla="val 27790"/>
                <a:gd name="adj2" fmla="val 50000"/>
              </a:avLst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96" name="Rounded Rectangle 795"/>
            <p:cNvSpPr/>
            <p:nvPr/>
          </p:nvSpPr>
          <p:spPr>
            <a:xfrm>
              <a:off x="5916651" y="3845031"/>
              <a:ext cx="1086903" cy="504435"/>
            </a:xfrm>
            <a:prstGeom prst="roundRect">
              <a:avLst/>
            </a:prstGeom>
            <a:ln w="381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 smtClean="0"/>
                <a:t>Nurse &amp; Retinue</a:t>
              </a:r>
              <a:endParaRPr lang="en-GB" dirty="0"/>
            </a:p>
          </p:txBody>
        </p:sp>
      </p:grpSp>
      <p:sp>
        <p:nvSpPr>
          <p:cNvPr id="4" name="Rounded Rectangle 3"/>
          <p:cNvSpPr/>
          <p:nvPr/>
        </p:nvSpPr>
        <p:spPr>
          <a:xfrm>
            <a:off x="4373347" y="982641"/>
            <a:ext cx="3445306" cy="104829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Throughout their lives, worker bees will have many different jobs as they grow older. This is called ‘</a:t>
            </a:r>
            <a:r>
              <a:rPr lang="en-GB" b="1" dirty="0" smtClean="0"/>
              <a:t>Division of Labour’</a:t>
            </a:r>
            <a:r>
              <a:rPr lang="en-GB" dirty="0" smtClean="0"/>
              <a:t>.</a:t>
            </a:r>
            <a:endParaRPr lang="en-GB" dirty="0"/>
          </a:p>
        </p:txBody>
      </p:sp>
      <p:grpSp>
        <p:nvGrpSpPr>
          <p:cNvPr id="6" name="Group 5"/>
          <p:cNvGrpSpPr/>
          <p:nvPr/>
        </p:nvGrpSpPr>
        <p:grpSpPr>
          <a:xfrm>
            <a:off x="1115302" y="1049493"/>
            <a:ext cx="2203853" cy="4467318"/>
            <a:chOff x="1115302" y="1049493"/>
            <a:chExt cx="2203853" cy="4467318"/>
          </a:xfrm>
        </p:grpSpPr>
        <p:grpSp>
          <p:nvGrpSpPr>
            <p:cNvPr id="18" name="Group 17"/>
            <p:cNvGrpSpPr/>
            <p:nvPr/>
          </p:nvGrpSpPr>
          <p:grpSpPr>
            <a:xfrm>
              <a:off x="1865938" y="2407077"/>
              <a:ext cx="1433347" cy="1859213"/>
              <a:chOff x="1865938" y="2407077"/>
              <a:chExt cx="1433347" cy="1859213"/>
            </a:xfrm>
          </p:grpSpPr>
          <p:grpSp>
            <p:nvGrpSpPr>
              <p:cNvPr id="16" name="Group 15"/>
              <p:cNvGrpSpPr/>
              <p:nvPr/>
            </p:nvGrpSpPr>
            <p:grpSpPr>
              <a:xfrm>
                <a:off x="1865938" y="2407077"/>
                <a:ext cx="1348286" cy="1287781"/>
                <a:chOff x="1865938" y="2407077"/>
                <a:chExt cx="1348286" cy="1287781"/>
              </a:xfrm>
            </p:grpSpPr>
            <p:sp>
              <p:nvSpPr>
                <p:cNvPr id="2" name="Hexagon 1"/>
                <p:cNvSpPr/>
                <p:nvPr/>
              </p:nvSpPr>
              <p:spPr>
                <a:xfrm>
                  <a:off x="2498747" y="3078068"/>
                  <a:ext cx="715477" cy="616790"/>
                </a:xfrm>
                <a:prstGeom prst="hexagon">
                  <a:avLst/>
                </a:prstGeom>
                <a:solidFill>
                  <a:schemeClr val="bg1"/>
                </a:solidFill>
                <a:ln w="381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3" name="Right Arrow 2"/>
                <p:cNvSpPr/>
                <p:nvPr/>
              </p:nvSpPr>
              <p:spPr>
                <a:xfrm>
                  <a:off x="1865938" y="3244204"/>
                  <a:ext cx="564447" cy="279586"/>
                </a:xfrm>
                <a:prstGeom prst="rightArrow">
                  <a:avLst>
                    <a:gd name="adj1" fmla="val 27790"/>
                    <a:gd name="adj2" fmla="val 50000"/>
                  </a:avLst>
                </a:prstGeom>
                <a:solidFill>
                  <a:schemeClr val="tx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777" name="Right Arrow 776"/>
                <p:cNvSpPr/>
                <p:nvPr/>
              </p:nvSpPr>
              <p:spPr>
                <a:xfrm rot="16200000">
                  <a:off x="2576572" y="2549508"/>
                  <a:ext cx="564448" cy="279586"/>
                </a:xfrm>
                <a:prstGeom prst="rightArrow">
                  <a:avLst>
                    <a:gd name="adj1" fmla="val 27790"/>
                    <a:gd name="adj2" fmla="val 50000"/>
                  </a:avLst>
                </a:prstGeom>
                <a:solidFill>
                  <a:schemeClr val="bg1">
                    <a:lumMod val="65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  <p:sp>
            <p:nvSpPr>
              <p:cNvPr id="789" name="Rounded Rectangle 788"/>
              <p:cNvSpPr/>
              <p:nvPr/>
            </p:nvSpPr>
            <p:spPr>
              <a:xfrm>
                <a:off x="2386050" y="3842455"/>
                <a:ext cx="913235" cy="423835"/>
              </a:xfrm>
              <a:prstGeom prst="roundRect">
                <a:avLst/>
              </a:prstGeom>
              <a:ln w="3810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B" dirty="0" smtClean="0"/>
                  <a:t>Larvae</a:t>
                </a:r>
                <a:endParaRPr lang="en-GB" dirty="0"/>
              </a:p>
            </p:txBody>
          </p:sp>
        </p:grpSp>
        <p:grpSp>
          <p:nvGrpSpPr>
            <p:cNvPr id="17" name="Group 16"/>
            <p:cNvGrpSpPr/>
            <p:nvPr/>
          </p:nvGrpSpPr>
          <p:grpSpPr>
            <a:xfrm>
              <a:off x="1115302" y="1049493"/>
              <a:ext cx="1893555" cy="3206371"/>
              <a:chOff x="1115302" y="1049493"/>
              <a:chExt cx="1893555" cy="3206371"/>
            </a:xfrm>
          </p:grpSpPr>
          <p:sp>
            <p:nvSpPr>
              <p:cNvPr id="788" name="Rounded Rectangle 787"/>
              <p:cNvSpPr/>
              <p:nvPr/>
            </p:nvSpPr>
            <p:spPr>
              <a:xfrm>
                <a:off x="1115302" y="3832029"/>
                <a:ext cx="913235" cy="423835"/>
              </a:xfrm>
              <a:prstGeom prst="roundRect">
                <a:avLst/>
              </a:prstGeom>
              <a:ln w="3810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B" dirty="0" smtClean="0"/>
                  <a:t>Egg</a:t>
                </a:r>
                <a:endParaRPr lang="en-GB" dirty="0"/>
              </a:p>
            </p:txBody>
          </p:sp>
          <p:grpSp>
            <p:nvGrpSpPr>
              <p:cNvPr id="15" name="Group 14"/>
              <p:cNvGrpSpPr/>
              <p:nvPr/>
            </p:nvGrpSpPr>
            <p:grpSpPr>
              <a:xfrm>
                <a:off x="1483965" y="1049493"/>
                <a:ext cx="1524892" cy="2596288"/>
                <a:chOff x="1483965" y="1049493"/>
                <a:chExt cx="1524892" cy="2596288"/>
              </a:xfrm>
            </p:grpSpPr>
            <p:grpSp>
              <p:nvGrpSpPr>
                <p:cNvPr id="428" name="Group 427"/>
                <p:cNvGrpSpPr/>
                <p:nvPr/>
              </p:nvGrpSpPr>
              <p:grpSpPr>
                <a:xfrm>
                  <a:off x="1483965" y="1593926"/>
                  <a:ext cx="1524892" cy="810325"/>
                  <a:chOff x="1401774" y="1860673"/>
                  <a:chExt cx="2969753" cy="1578120"/>
                </a:xfrm>
              </p:grpSpPr>
              <p:sp>
                <p:nvSpPr>
                  <p:cNvPr id="429" name="Oval 428"/>
                  <p:cNvSpPr/>
                  <p:nvPr/>
                </p:nvSpPr>
                <p:spPr>
                  <a:xfrm>
                    <a:off x="1471612" y="2314575"/>
                    <a:ext cx="2243138" cy="781050"/>
                  </a:xfrm>
                  <a:prstGeom prst="ellipse">
                    <a:avLst/>
                  </a:prstGeom>
                  <a:solidFill>
                    <a:schemeClr val="accent4">
                      <a:lumMod val="60000"/>
                      <a:lumOff val="40000"/>
                    </a:schemeClr>
                  </a:solidFill>
                  <a:ln w="381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430" name="Teardrop 429"/>
                  <p:cNvSpPr/>
                  <p:nvPr/>
                </p:nvSpPr>
                <p:spPr>
                  <a:xfrm rot="4648021">
                    <a:off x="3534881" y="2366963"/>
                    <a:ext cx="728662" cy="728662"/>
                  </a:xfrm>
                  <a:prstGeom prst="teardrop">
                    <a:avLst>
                      <a:gd name="adj" fmla="val 86955"/>
                    </a:avLst>
                  </a:prstGeom>
                  <a:solidFill>
                    <a:schemeClr val="bg2">
                      <a:lumMod val="25000"/>
                    </a:schemeClr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cxnSp>
                <p:nvCxnSpPr>
                  <p:cNvPr id="431" name="Straight Connector 430"/>
                  <p:cNvCxnSpPr>
                    <a:stCxn id="429" idx="1"/>
                    <a:endCxn id="429" idx="3"/>
                  </p:cNvCxnSpPr>
                  <p:nvPr/>
                </p:nvCxnSpPr>
                <p:spPr>
                  <a:xfrm>
                    <a:off x="1800112" y="2428957"/>
                    <a:ext cx="0" cy="552286"/>
                  </a:xfrm>
                  <a:prstGeom prst="line">
                    <a:avLst/>
                  </a:prstGeom>
                  <a:ln w="762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32" name="Straight Connector 431"/>
                  <p:cNvCxnSpPr>
                    <a:stCxn id="429" idx="0"/>
                    <a:endCxn id="429" idx="4"/>
                  </p:cNvCxnSpPr>
                  <p:nvPr/>
                </p:nvCxnSpPr>
                <p:spPr>
                  <a:xfrm>
                    <a:off x="2593181" y="2314575"/>
                    <a:ext cx="0" cy="781050"/>
                  </a:xfrm>
                  <a:prstGeom prst="line">
                    <a:avLst/>
                  </a:prstGeom>
                  <a:ln w="762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33" name="Straight Connector 432"/>
                  <p:cNvCxnSpPr/>
                  <p:nvPr/>
                </p:nvCxnSpPr>
                <p:spPr>
                  <a:xfrm>
                    <a:off x="2063750" y="2365375"/>
                    <a:ext cx="0" cy="676275"/>
                  </a:xfrm>
                  <a:prstGeom prst="line">
                    <a:avLst/>
                  </a:prstGeom>
                  <a:ln w="762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34" name="Straight Connector 433"/>
                  <p:cNvCxnSpPr/>
                  <p:nvPr/>
                </p:nvCxnSpPr>
                <p:spPr>
                  <a:xfrm>
                    <a:off x="2338274" y="2314575"/>
                    <a:ext cx="0" cy="781050"/>
                  </a:xfrm>
                  <a:prstGeom prst="line">
                    <a:avLst/>
                  </a:prstGeom>
                  <a:ln w="762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35" name="Straight Connector 434"/>
                  <p:cNvCxnSpPr/>
                  <p:nvPr/>
                </p:nvCxnSpPr>
                <p:spPr>
                  <a:xfrm>
                    <a:off x="2846201" y="2314575"/>
                    <a:ext cx="0" cy="781050"/>
                  </a:xfrm>
                  <a:prstGeom prst="line">
                    <a:avLst/>
                  </a:prstGeom>
                  <a:ln w="762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36" name="Straight Connector 435"/>
                  <p:cNvCxnSpPr/>
                  <p:nvPr/>
                </p:nvCxnSpPr>
                <p:spPr>
                  <a:xfrm>
                    <a:off x="3100274" y="2365375"/>
                    <a:ext cx="0" cy="676275"/>
                  </a:xfrm>
                  <a:prstGeom prst="line">
                    <a:avLst/>
                  </a:prstGeom>
                  <a:ln w="762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grpSp>
                <p:nvGrpSpPr>
                  <p:cNvPr id="437" name="Group 436"/>
                  <p:cNvGrpSpPr/>
                  <p:nvPr/>
                </p:nvGrpSpPr>
                <p:grpSpPr>
                  <a:xfrm>
                    <a:off x="1401774" y="2139734"/>
                    <a:ext cx="2149476" cy="395822"/>
                    <a:chOff x="1464416" y="2185015"/>
                    <a:chExt cx="2149476" cy="395822"/>
                  </a:xfrm>
                </p:grpSpPr>
                <p:sp>
                  <p:nvSpPr>
                    <p:cNvPr id="582" name="Oval 581"/>
                    <p:cNvSpPr/>
                    <p:nvPr/>
                  </p:nvSpPr>
                  <p:spPr>
                    <a:xfrm rot="833260">
                      <a:off x="1486484" y="2185015"/>
                      <a:ext cx="2127408" cy="261937"/>
                    </a:xfrm>
                    <a:prstGeom prst="ellipse">
                      <a:avLst/>
                    </a:prstGeom>
                    <a:solidFill>
                      <a:schemeClr val="bg2">
                        <a:lumMod val="75000"/>
                      </a:schemeClr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583" name="Oval 582"/>
                    <p:cNvSpPr/>
                    <p:nvPr/>
                  </p:nvSpPr>
                  <p:spPr>
                    <a:xfrm rot="377128">
                      <a:off x="1464416" y="2295788"/>
                      <a:ext cx="2127408" cy="285049"/>
                    </a:xfrm>
                    <a:prstGeom prst="ellipse">
                      <a:avLst/>
                    </a:prstGeom>
                    <a:solidFill>
                      <a:schemeClr val="bg2">
                        <a:lumMod val="75000"/>
                      </a:schemeClr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</p:grpSp>
              <p:sp>
                <p:nvSpPr>
                  <p:cNvPr id="438" name="Oval 437"/>
                  <p:cNvSpPr/>
                  <p:nvPr/>
                </p:nvSpPr>
                <p:spPr>
                  <a:xfrm>
                    <a:off x="3947650" y="2570162"/>
                    <a:ext cx="182880" cy="266700"/>
                  </a:xfrm>
                  <a:prstGeom prst="ellipse">
                    <a:avLst/>
                  </a:prstGeom>
                  <a:solidFill>
                    <a:schemeClr val="tx1">
                      <a:lumMod val="95000"/>
                      <a:lumOff val="5000"/>
                    </a:schemeClr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439" name="Explosion 2 438"/>
                  <p:cNvSpPr/>
                  <p:nvPr/>
                </p:nvSpPr>
                <p:spPr>
                  <a:xfrm rot="18026187">
                    <a:off x="2907941" y="2154109"/>
                    <a:ext cx="1101162" cy="1027286"/>
                  </a:xfrm>
                  <a:prstGeom prst="irregularSeal2">
                    <a:avLst/>
                  </a:prstGeom>
                  <a:solidFill>
                    <a:schemeClr val="accent2">
                      <a:lumMod val="75000"/>
                    </a:schemeClr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443" name="Rectangle 442"/>
                  <p:cNvSpPr/>
                  <p:nvPr/>
                </p:nvSpPr>
                <p:spPr>
                  <a:xfrm rot="3137742">
                    <a:off x="3353848" y="3002151"/>
                    <a:ext cx="763271" cy="45719"/>
                  </a:xfrm>
                  <a:prstGeom prst="rect">
                    <a:avLst/>
                  </a:prstGeom>
                  <a:solidFill>
                    <a:schemeClr val="tx1">
                      <a:lumMod val="95000"/>
                      <a:lumOff val="5000"/>
                    </a:schemeClr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444" name="Rectangle 443"/>
                  <p:cNvSpPr/>
                  <p:nvPr/>
                </p:nvSpPr>
                <p:spPr>
                  <a:xfrm rot="8044473">
                    <a:off x="2324458" y="2977716"/>
                    <a:ext cx="876435" cy="45719"/>
                  </a:xfrm>
                  <a:prstGeom prst="rect">
                    <a:avLst/>
                  </a:prstGeom>
                  <a:solidFill>
                    <a:schemeClr val="tx1">
                      <a:lumMod val="95000"/>
                      <a:lumOff val="5000"/>
                    </a:schemeClr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560" name="Rectangle 559"/>
                  <p:cNvSpPr/>
                  <p:nvPr/>
                </p:nvSpPr>
                <p:spPr>
                  <a:xfrm rot="6252920">
                    <a:off x="2877516" y="2996811"/>
                    <a:ext cx="722511" cy="45719"/>
                  </a:xfrm>
                  <a:prstGeom prst="rect">
                    <a:avLst/>
                  </a:prstGeom>
                  <a:solidFill>
                    <a:schemeClr val="tx1">
                      <a:lumMod val="95000"/>
                      <a:lumOff val="5000"/>
                    </a:schemeClr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564" name="Rectangle 563"/>
                  <p:cNvSpPr/>
                  <p:nvPr/>
                </p:nvSpPr>
                <p:spPr>
                  <a:xfrm rot="4050894">
                    <a:off x="3247556" y="2746136"/>
                    <a:ext cx="227632" cy="45719"/>
                  </a:xfrm>
                  <a:prstGeom prst="rect">
                    <a:avLst/>
                  </a:prstGeom>
                  <a:solidFill>
                    <a:schemeClr val="tx1">
                      <a:lumMod val="95000"/>
                      <a:lumOff val="5000"/>
                    </a:schemeClr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565" name="Rectangle 564"/>
                  <p:cNvSpPr/>
                  <p:nvPr/>
                </p:nvSpPr>
                <p:spPr>
                  <a:xfrm rot="1705754">
                    <a:off x="3018502" y="2755897"/>
                    <a:ext cx="395425" cy="45719"/>
                  </a:xfrm>
                  <a:prstGeom prst="rect">
                    <a:avLst/>
                  </a:prstGeom>
                  <a:solidFill>
                    <a:schemeClr val="tx1">
                      <a:lumMod val="95000"/>
                      <a:lumOff val="5000"/>
                    </a:schemeClr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569" name="Rectangle 568"/>
                  <p:cNvSpPr/>
                  <p:nvPr/>
                </p:nvSpPr>
                <p:spPr>
                  <a:xfrm rot="7877131">
                    <a:off x="3339895" y="2779968"/>
                    <a:ext cx="227632" cy="45719"/>
                  </a:xfrm>
                  <a:prstGeom prst="rect">
                    <a:avLst/>
                  </a:prstGeom>
                  <a:solidFill>
                    <a:schemeClr val="tx1">
                      <a:lumMod val="95000"/>
                      <a:lumOff val="5000"/>
                    </a:schemeClr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570" name="Rectangle 569"/>
                  <p:cNvSpPr/>
                  <p:nvPr/>
                </p:nvSpPr>
                <p:spPr>
                  <a:xfrm>
                    <a:off x="2352068" y="3285270"/>
                    <a:ext cx="122041" cy="46038"/>
                  </a:xfrm>
                  <a:prstGeom prst="rect">
                    <a:avLst/>
                  </a:prstGeom>
                  <a:solidFill>
                    <a:schemeClr val="tx1">
                      <a:lumMod val="95000"/>
                      <a:lumOff val="5000"/>
                    </a:schemeClr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571" name="Rectangle 570"/>
                  <p:cNvSpPr/>
                  <p:nvPr/>
                </p:nvSpPr>
                <p:spPr>
                  <a:xfrm>
                    <a:off x="3051521" y="3343032"/>
                    <a:ext cx="122041" cy="46038"/>
                  </a:xfrm>
                  <a:prstGeom prst="rect">
                    <a:avLst/>
                  </a:prstGeom>
                  <a:solidFill>
                    <a:schemeClr val="tx1">
                      <a:lumMod val="95000"/>
                      <a:lumOff val="5000"/>
                    </a:schemeClr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574" name="Rectangle 573"/>
                  <p:cNvSpPr/>
                  <p:nvPr/>
                </p:nvSpPr>
                <p:spPr>
                  <a:xfrm>
                    <a:off x="3945444" y="3288726"/>
                    <a:ext cx="122041" cy="46038"/>
                  </a:xfrm>
                  <a:prstGeom prst="rect">
                    <a:avLst/>
                  </a:prstGeom>
                  <a:solidFill>
                    <a:schemeClr val="tx1">
                      <a:lumMod val="95000"/>
                      <a:lumOff val="5000"/>
                    </a:schemeClr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pic>
                <p:nvPicPr>
                  <p:cNvPr id="576" name="Picture 575"/>
                  <p:cNvPicPr>
                    <a:picLocks noChangeAspect="1"/>
                  </p:cNvPicPr>
                  <p:nvPr/>
                </p:nvPicPr>
                <p:blipFill>
                  <a:blip r:embed="rId2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 rot="571640">
                    <a:off x="3543181" y="1860673"/>
                    <a:ext cx="828346" cy="828346"/>
                  </a:xfrm>
                  <a:prstGeom prst="rect">
                    <a:avLst/>
                  </a:prstGeom>
                </p:spPr>
              </p:pic>
            </p:grpSp>
            <p:sp>
              <p:nvSpPr>
                <p:cNvPr id="427" name="Oval 426"/>
                <p:cNvSpPr/>
                <p:nvPr/>
              </p:nvSpPr>
              <p:spPr>
                <a:xfrm rot="18862624">
                  <a:off x="1378805" y="3314343"/>
                  <a:ext cx="462397" cy="200479"/>
                </a:xfrm>
                <a:prstGeom prst="ellipse">
                  <a:avLst/>
                </a:prstGeom>
                <a:solidFill>
                  <a:schemeClr val="bg1">
                    <a:lumMod val="95000"/>
                  </a:schemeClr>
                </a:solidFill>
                <a:ln w="381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776" name="Right Arrow 775"/>
                <p:cNvSpPr/>
                <p:nvPr/>
              </p:nvSpPr>
              <p:spPr>
                <a:xfrm rot="5400000">
                  <a:off x="1358606" y="2550726"/>
                  <a:ext cx="564448" cy="279586"/>
                </a:xfrm>
                <a:prstGeom prst="rightArrow">
                  <a:avLst>
                    <a:gd name="adj1" fmla="val 27790"/>
                    <a:gd name="adj2" fmla="val 50000"/>
                  </a:avLst>
                </a:prstGeom>
                <a:solidFill>
                  <a:schemeClr val="tx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795" name="Rounded Rectangle 794"/>
                <p:cNvSpPr/>
                <p:nvPr/>
              </p:nvSpPr>
              <p:spPr>
                <a:xfrm>
                  <a:off x="1827422" y="1049493"/>
                  <a:ext cx="913235" cy="423835"/>
                </a:xfrm>
                <a:prstGeom prst="roundRect">
                  <a:avLst/>
                </a:prstGeom>
                <a:ln w="38100"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GB" dirty="0" smtClean="0"/>
                    <a:t>Queen</a:t>
                  </a:r>
                  <a:endParaRPr lang="en-GB" dirty="0"/>
                </a:p>
              </p:txBody>
            </p:sp>
          </p:grpSp>
        </p:grpSp>
        <p:sp>
          <p:nvSpPr>
            <p:cNvPr id="774" name="Rounded Rectangle 773"/>
            <p:cNvSpPr/>
            <p:nvPr/>
          </p:nvSpPr>
          <p:spPr>
            <a:xfrm>
              <a:off x="1152922" y="4531730"/>
              <a:ext cx="2166233" cy="985081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 smtClean="0"/>
                <a:t>The Queen lays the eggs, which develop into larvae.</a:t>
              </a:r>
              <a:endParaRPr lang="en-GB" dirty="0"/>
            </a:p>
          </p:txBody>
        </p:sp>
      </p:grpSp>
      <p:sp>
        <p:nvSpPr>
          <p:cNvPr id="778" name="Rounded Rectangle 777"/>
          <p:cNvSpPr/>
          <p:nvPr/>
        </p:nvSpPr>
        <p:spPr>
          <a:xfrm>
            <a:off x="4503470" y="4490775"/>
            <a:ext cx="2085350" cy="170390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Newly emerged bees start off by nursing the brood around </a:t>
            </a:r>
            <a:r>
              <a:rPr lang="en-GB" dirty="0" smtClean="0"/>
              <a:t>them, or assisting the Queen.</a:t>
            </a:r>
            <a:endParaRPr lang="en-GB" dirty="0"/>
          </a:p>
        </p:txBody>
      </p:sp>
      <p:sp>
        <p:nvSpPr>
          <p:cNvPr id="779" name="Rounded Rectangle 778"/>
          <p:cNvSpPr/>
          <p:nvPr/>
        </p:nvSpPr>
        <p:spPr>
          <a:xfrm>
            <a:off x="7201662" y="4481885"/>
            <a:ext cx="2055767" cy="175940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Older workers produce honey, keep the hive clean and remove the dead.</a:t>
            </a:r>
            <a:endParaRPr lang="en-GB" dirty="0"/>
          </a:p>
        </p:txBody>
      </p:sp>
      <p:sp>
        <p:nvSpPr>
          <p:cNvPr id="780" name="Rounded Rectangle 779"/>
          <p:cNvSpPr/>
          <p:nvPr/>
        </p:nvSpPr>
        <p:spPr>
          <a:xfrm>
            <a:off x="9359316" y="4496979"/>
            <a:ext cx="1727199" cy="174843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The most experienced bees become foragers, collecting food for the hive.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89672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7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7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78" grpId="0" animBg="1"/>
      <p:bldP spid="779" grpId="0" animBg="1"/>
      <p:bldP spid="780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588</TotalTime>
  <Words>262</Words>
  <Application>Microsoft Office PowerPoint</Application>
  <PresentationFormat>Widescreen</PresentationFormat>
  <Paragraphs>23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 Theme</vt:lpstr>
      <vt:lpstr>Inside the hive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Leeds City Council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Phillips, Milo</dc:creator>
  <cp:lastModifiedBy>Phillips, Milo</cp:lastModifiedBy>
  <cp:revision>52</cp:revision>
  <dcterms:created xsi:type="dcterms:W3CDTF">2020-02-14T12:34:58Z</dcterms:created>
  <dcterms:modified xsi:type="dcterms:W3CDTF">2020-02-27T13:35:02Z</dcterms:modified>
</cp:coreProperties>
</file>