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7" r:id="rId4"/>
    <p:sldId id="260" r:id="rId5"/>
    <p:sldId id="262" r:id="rId6"/>
    <p:sldId id="269" r:id="rId7"/>
    <p:sldId id="270" r:id="rId8"/>
    <p:sldId id="268" r:id="rId9"/>
    <p:sldId id="259" r:id="rId10"/>
    <p:sldId id="257" r:id="rId11"/>
    <p:sldId id="265" r:id="rId12"/>
    <p:sldId id="266" r:id="rId1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75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532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13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75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35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72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47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71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67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78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64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298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43A23-9C73-48AC-9909-F3DF0CB1079F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39994-18F2-4BCC-901A-50486262A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360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396" y="220303"/>
            <a:ext cx="6463207" cy="646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46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90731_210905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20190731_210625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725" y="0"/>
            <a:ext cx="55022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095070" y="6550223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Images © Leeds United Football Club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520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UFC calendar 1974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0" y="0"/>
            <a:ext cx="10160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837713" y="6550223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Leeds United Football Club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42" y="147297"/>
            <a:ext cx="1857829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souvenir calendar from 1974 with information about the team and the club on the right hand side.</a:t>
            </a:r>
            <a:endParaRPr lang="en-GB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572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UFC millennium annual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463" y="0"/>
            <a:ext cx="51895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51542" y="657423"/>
            <a:ext cx="534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Leeds United Millennium Annual showing members of the team in various team kits.  </a:t>
            </a:r>
            <a:endParaRPr lang="en-GB" sz="20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 </a:t>
            </a: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annual is sold as a souvenir for all the family, catering for the multi-generational fan base that the club enjoys.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0627" y="6550223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Leeds United Football Club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10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vpa-4-Stand-fire-1956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687" y="0"/>
            <a:ext cx="52943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4745" y="225083"/>
            <a:ext cx="5389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Leeds United </a:t>
            </a: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manager </a:t>
            </a:r>
            <a:r>
              <a:rPr lang="en-GB" sz="20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Raich</a:t>
            </a: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Carter (centre) </a:t>
            </a: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 </a:t>
            </a: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inspecting the </a:t>
            </a: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burned ruins of the West Stand of Elland Road after fire ripped through in 1956</a:t>
            </a: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231" y="6386286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Varley Picture Agency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54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9gP_LRQ Don Revie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925" y="0"/>
            <a:ext cx="7331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90843" y="1209822"/>
            <a:ext cx="3348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Don Revie</a:t>
            </a:r>
          </a:p>
          <a:p>
            <a:endParaRPr lang="en-GB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Leeds United Manager 1961 - 1974</a:t>
            </a:r>
            <a:endParaRPr lang="en-GB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868" y="6328229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Leeds United Football Club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5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vpa-1-Revie-Training session with Don Revie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668" y="0"/>
            <a:ext cx="9423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4745" y="225083"/>
            <a:ext cx="2391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Players training under the management of Don Revie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94056" y="6429829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Varley Picture Agency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931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vpa-12-Leeds-Wave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966" y="0"/>
            <a:ext cx="105505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1137" y="295422"/>
            <a:ext cx="19224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Players doing the ‘Leeds Wave’ introduced by Don Revie</a:t>
            </a: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6966" y="6444343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Varley Picture Agency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035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691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5" y="6386287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Varley Picture Agency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42" y="147297"/>
            <a:ext cx="527140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Eddie </a:t>
            </a:r>
            <a:r>
              <a:rPr lang="en-GB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Gray</a:t>
            </a: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signed for Leeds United aged 16, and scored a memorable goal on his debut on 1</a:t>
            </a:r>
            <a:r>
              <a:rPr lang="en-GB" sz="2000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st</a:t>
            </a: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of January 1966. </a:t>
            </a:r>
            <a:endParaRPr lang="en-GB" sz="20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2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234" y="0"/>
            <a:ext cx="513776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770" y="6397823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Leeds United Football Club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0770" y="45788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Billy </a:t>
            </a:r>
            <a:r>
              <a:rPr lang="en-GB" sz="2000" dirty="0" err="1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Bremner</a:t>
            </a: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was listed at number one in the ‘Leeds United 100 Greatest Leeds Players’. </a:t>
            </a: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01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746" y="0"/>
            <a:ext cx="644025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5" y="6386287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Varley Picture Agency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42" y="147297"/>
            <a:ext cx="489040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David Batty made his debut for Leeds aged 18 </a:t>
            </a: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 was to make a significant impact on the team.</a:t>
            </a:r>
            <a:endParaRPr lang="en-GB" sz="20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420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VPA_YEBOAH SCORES V LPOOL"/>
          <p:cNvPicPr>
            <a:picLocks noGrp="1" noChangeAspect="1"/>
          </p:cNvPicPr>
          <p:nvPr isPhoto="1"/>
        </p:nvPicPr>
        <p:blipFill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1771" y="0"/>
            <a:ext cx="83602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8685" y="6386287"/>
            <a:ext cx="3643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Image © Varley Picture Agency</a:t>
            </a: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45" y="225083"/>
            <a:ext cx="2391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Tony </a:t>
            </a:r>
            <a:r>
              <a:rPr lang="en-GB" sz="24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Yeboah</a:t>
            </a:r>
            <a:r>
              <a:rPr lang="en-GB" sz="2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scores a goal in a game against Liverpool</a:t>
            </a:r>
          </a:p>
        </p:txBody>
      </p:sp>
    </p:spTree>
    <p:extLst>
      <p:ext uri="{BB962C8B-B14F-4D97-AF65-F5344CB8AC3E}">
        <p14:creationId xmlns:p14="http://schemas.microsoft.com/office/powerpoint/2010/main" val="2214534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221</Words>
  <Application>Microsoft Office PowerPoint</Application>
  <PresentationFormat>Widescreen</PresentationFormat>
  <Paragraphs>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Bartley, Izzy</dc:creator>
  <cp:lastModifiedBy>Bartley, Izzy</cp:lastModifiedBy>
  <cp:revision>6</cp:revision>
  <dcterms:created xsi:type="dcterms:W3CDTF">2019-08-29T13:53:57Z</dcterms:created>
  <dcterms:modified xsi:type="dcterms:W3CDTF">2019-08-29T14:25:56Z</dcterms:modified>
</cp:coreProperties>
</file>