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5B70-903C-4F5D-9C5D-264999CB5A4B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3DBA-7D68-466C-9D00-75B273898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80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5B70-903C-4F5D-9C5D-264999CB5A4B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3DBA-7D68-466C-9D00-75B273898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5B70-903C-4F5D-9C5D-264999CB5A4B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3DBA-7D68-466C-9D00-75B273898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53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5B70-903C-4F5D-9C5D-264999CB5A4B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3DBA-7D68-466C-9D00-75B273898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3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5B70-903C-4F5D-9C5D-264999CB5A4B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3DBA-7D68-466C-9D00-75B273898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6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5B70-903C-4F5D-9C5D-264999CB5A4B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3DBA-7D68-466C-9D00-75B273898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5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5B70-903C-4F5D-9C5D-264999CB5A4B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3DBA-7D68-466C-9D00-75B273898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0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5B70-903C-4F5D-9C5D-264999CB5A4B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3DBA-7D68-466C-9D00-75B273898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74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5B70-903C-4F5D-9C5D-264999CB5A4B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3DBA-7D68-466C-9D00-75B273898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9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5B70-903C-4F5D-9C5D-264999CB5A4B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3DBA-7D68-466C-9D00-75B273898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48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5B70-903C-4F5D-9C5D-264999CB5A4B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D3DBA-7D68-466C-9D00-75B273898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36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25B70-903C-4F5D-9C5D-264999CB5A4B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D3DBA-7D68-466C-9D00-75B273898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524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Photo Album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by Bartley, Izzy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88" y="191976"/>
            <a:ext cx="1774017" cy="694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1038" y="2316163"/>
            <a:ext cx="97969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These infographics were designed by artist </a:t>
            </a:r>
            <a:r>
              <a:rPr lang="en-GB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Becci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Kenning (Art in Transit) based on a survey of Year 5 and 6 students at Frith Manor Primary School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Activity suggestions using the infographics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Pupils can work in small groups to add post-it notes to infographics identifying parts of the design they like / don’t like and why, plus anything they find interesting or surprising in the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Carry out a class survey based on the same questions, or different 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 infographics based on the class data, using the information collected on the post-it notes to help with effective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If the same questions were used, the results can be compared for similarities and differences, and the potential causes of these can be discussed. </a:t>
            </a:r>
          </a:p>
          <a:p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5354" y="6257379"/>
            <a:ext cx="334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mages © </a:t>
            </a:r>
            <a:r>
              <a:rPr lang="en-GB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Becci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Kenning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926" y="1069598"/>
            <a:ext cx="751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rgbClr val="FD0000"/>
                </a:solidFill>
                <a:latin typeface="Century Gothic" panose="020B0502020202020204" pitchFamily="34" charset="0"/>
              </a:rPr>
              <a:t>Covid</a:t>
            </a:r>
            <a:r>
              <a:rPr lang="en-GB" sz="3600" dirty="0" smtClean="0">
                <a:solidFill>
                  <a:srgbClr val="FD0000"/>
                </a:solidFill>
                <a:latin typeface="Century Gothic" panose="020B0502020202020204" pitchFamily="34" charset="0"/>
              </a:rPr>
              <a:t> 19 Pandemic Infographics</a:t>
            </a:r>
            <a:endParaRPr lang="en-GB" sz="3600" dirty="0">
              <a:solidFill>
                <a:srgbClr val="FD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unit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0"/>
            <a:ext cx="10299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6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0"/>
            <a:ext cx="10833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41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stImportantThing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8" y="0"/>
            <a:ext cx="10067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3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timesDescrib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0"/>
            <a:ext cx="10080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06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yinTouch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10160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128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Leeds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Bartley, Izzy</dc:creator>
  <cp:lastModifiedBy>Bartley, Izzy</cp:lastModifiedBy>
  <cp:revision>1</cp:revision>
  <dcterms:created xsi:type="dcterms:W3CDTF">2021-05-19T14:36:30Z</dcterms:created>
  <dcterms:modified xsi:type="dcterms:W3CDTF">2021-05-19T14:37:27Z</dcterms:modified>
</cp:coreProperties>
</file>