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906000" cy="6858000" type="A4"/>
  <p:notesSz cx="9906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8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88925" y="0"/>
            <a:ext cx="9327902" cy="275393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906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0431" y="742188"/>
            <a:ext cx="7585137" cy="1391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572534" y="4234999"/>
            <a:ext cx="9037882" cy="127224"/>
          </a:xfrm>
          <a:custGeom>
            <a:avLst/>
            <a:gdLst/>
            <a:ahLst/>
            <a:cxnLst/>
            <a:rect l="l" t="t" r="r" b="b"/>
            <a:pathLst>
              <a:path w="8119745" h="114300">
                <a:moveTo>
                  <a:pt x="8005441" y="76201"/>
                </a:moveTo>
                <a:lnTo>
                  <a:pt x="8005441" y="114301"/>
                </a:lnTo>
                <a:lnTo>
                  <a:pt x="8081641" y="76201"/>
                </a:lnTo>
                <a:lnTo>
                  <a:pt x="8005441" y="76201"/>
                </a:lnTo>
                <a:close/>
              </a:path>
              <a:path w="8119745" h="114300">
                <a:moveTo>
                  <a:pt x="114300" y="0"/>
                </a:moveTo>
                <a:lnTo>
                  <a:pt x="0" y="57150"/>
                </a:lnTo>
                <a:lnTo>
                  <a:pt x="114300" y="114300"/>
                </a:lnTo>
                <a:lnTo>
                  <a:pt x="114300" y="76200"/>
                </a:lnTo>
                <a:lnTo>
                  <a:pt x="95252" y="76200"/>
                </a:lnTo>
                <a:lnTo>
                  <a:pt x="95252" y="38100"/>
                </a:lnTo>
                <a:lnTo>
                  <a:pt x="114300" y="38100"/>
                </a:lnTo>
                <a:lnTo>
                  <a:pt x="114300" y="0"/>
                </a:lnTo>
                <a:close/>
              </a:path>
              <a:path w="8119745" h="114300">
                <a:moveTo>
                  <a:pt x="8005441" y="38101"/>
                </a:moveTo>
                <a:lnTo>
                  <a:pt x="8005441" y="76201"/>
                </a:lnTo>
                <a:lnTo>
                  <a:pt x="8024489" y="76201"/>
                </a:lnTo>
                <a:lnTo>
                  <a:pt x="8024489" y="38101"/>
                </a:lnTo>
                <a:lnTo>
                  <a:pt x="8005441" y="38101"/>
                </a:lnTo>
                <a:close/>
              </a:path>
              <a:path w="8119745" h="114300">
                <a:moveTo>
                  <a:pt x="8005441" y="1"/>
                </a:moveTo>
                <a:lnTo>
                  <a:pt x="8005441" y="38101"/>
                </a:lnTo>
                <a:lnTo>
                  <a:pt x="8024489" y="38101"/>
                </a:lnTo>
                <a:lnTo>
                  <a:pt x="8024489" y="76201"/>
                </a:lnTo>
                <a:lnTo>
                  <a:pt x="8081644" y="76200"/>
                </a:lnTo>
                <a:lnTo>
                  <a:pt x="8119741" y="57151"/>
                </a:lnTo>
                <a:lnTo>
                  <a:pt x="8005441" y="1"/>
                </a:lnTo>
                <a:close/>
              </a:path>
              <a:path w="8119745" h="114300">
                <a:moveTo>
                  <a:pt x="114300" y="38100"/>
                </a:moveTo>
                <a:lnTo>
                  <a:pt x="114300" y="76200"/>
                </a:lnTo>
                <a:lnTo>
                  <a:pt x="8005441" y="76201"/>
                </a:lnTo>
                <a:lnTo>
                  <a:pt x="8005441" y="38101"/>
                </a:lnTo>
                <a:lnTo>
                  <a:pt x="114300" y="38100"/>
                </a:lnTo>
                <a:close/>
              </a:path>
              <a:path w="8119745" h="114300">
                <a:moveTo>
                  <a:pt x="95252" y="38100"/>
                </a:moveTo>
                <a:lnTo>
                  <a:pt x="95252" y="76200"/>
                </a:lnTo>
                <a:lnTo>
                  <a:pt x="114300" y="76200"/>
                </a:lnTo>
                <a:lnTo>
                  <a:pt x="114300" y="38100"/>
                </a:lnTo>
                <a:lnTo>
                  <a:pt x="95252" y="38100"/>
                </a:lnTo>
                <a:close/>
              </a:path>
              <a:path w="8119745" h="114300">
                <a:moveTo>
                  <a:pt x="114300" y="38100"/>
                </a:moveTo>
                <a:lnTo>
                  <a:pt x="95252" y="38100"/>
                </a:lnTo>
                <a:lnTo>
                  <a:pt x="114300" y="38100"/>
                </a:lnTo>
                <a:close/>
              </a:path>
            </a:pathLst>
          </a:custGeom>
          <a:solidFill>
            <a:srgbClr val="70AD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4205"/>
              </a:lnSpc>
              <a:spcBef>
                <a:spcPts val="100"/>
              </a:spcBef>
            </a:pPr>
            <a:r>
              <a:rPr sz="3600" spc="-5" dirty="0"/>
              <a:t>When</a:t>
            </a:r>
            <a:r>
              <a:rPr sz="3600" spc="-20" dirty="0"/>
              <a:t> </a:t>
            </a:r>
            <a:r>
              <a:rPr sz="3600" spc="-15" dirty="0"/>
              <a:t>was</a:t>
            </a:r>
            <a:r>
              <a:rPr sz="3600" spc="-30" dirty="0"/>
              <a:t> </a:t>
            </a:r>
            <a:r>
              <a:rPr sz="3600" spc="-5" dirty="0"/>
              <a:t>Egypt</a:t>
            </a:r>
            <a:r>
              <a:rPr sz="3600" spc="-15" dirty="0"/>
              <a:t> </a:t>
            </a:r>
            <a:r>
              <a:rPr sz="3600" spc="-5" dirty="0"/>
              <a:t>ancient?</a:t>
            </a:r>
            <a:endParaRPr sz="3600"/>
          </a:p>
          <a:p>
            <a:pPr algn="ctr">
              <a:lnSpc>
                <a:spcPts val="3125"/>
              </a:lnSpc>
            </a:pPr>
            <a:r>
              <a:rPr sz="2700" dirty="0"/>
              <a:t>Can</a:t>
            </a:r>
            <a:r>
              <a:rPr sz="2700" spc="-5" dirty="0"/>
              <a:t> </a:t>
            </a:r>
            <a:r>
              <a:rPr sz="2700" spc="-15" dirty="0"/>
              <a:t>you</a:t>
            </a:r>
            <a:r>
              <a:rPr sz="2700" spc="-5" dirty="0"/>
              <a:t> put</a:t>
            </a:r>
            <a:r>
              <a:rPr sz="2700" dirty="0"/>
              <a:t> these</a:t>
            </a:r>
            <a:r>
              <a:rPr sz="2700" spc="5" dirty="0"/>
              <a:t> </a:t>
            </a:r>
            <a:r>
              <a:rPr sz="2700" spc="-15" dirty="0"/>
              <a:t>events</a:t>
            </a:r>
            <a:r>
              <a:rPr sz="2700" spc="5" dirty="0"/>
              <a:t> </a:t>
            </a:r>
            <a:r>
              <a:rPr sz="2700" dirty="0"/>
              <a:t>in</a:t>
            </a:r>
            <a:r>
              <a:rPr sz="2700" spc="-5" dirty="0"/>
              <a:t> </a:t>
            </a:r>
            <a:r>
              <a:rPr sz="2700" spc="-15" dirty="0"/>
              <a:t>order</a:t>
            </a:r>
            <a:r>
              <a:rPr sz="2700" spc="-5" dirty="0"/>
              <a:t> </a:t>
            </a:r>
            <a:r>
              <a:rPr sz="2700" dirty="0"/>
              <a:t>on</a:t>
            </a:r>
            <a:r>
              <a:rPr sz="2700" spc="-5" dirty="0"/>
              <a:t> </a:t>
            </a:r>
            <a:r>
              <a:rPr sz="2700" dirty="0"/>
              <a:t>a</a:t>
            </a:r>
            <a:r>
              <a:rPr sz="2700" spc="5" dirty="0"/>
              <a:t> </a:t>
            </a:r>
            <a:r>
              <a:rPr sz="2700" spc="-5" dirty="0"/>
              <a:t>timeline?</a:t>
            </a:r>
            <a:endParaRPr sz="270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872286F-4DE2-4F91-B5B7-5936EF1C8923}"/>
              </a:ext>
            </a:extLst>
          </p:cNvPr>
          <p:cNvGrpSpPr/>
          <p:nvPr/>
        </p:nvGrpSpPr>
        <p:grpSpPr>
          <a:xfrm>
            <a:off x="3637521" y="2645859"/>
            <a:ext cx="1521460" cy="994410"/>
            <a:chOff x="3655758" y="2737010"/>
            <a:chExt cx="1521460" cy="994410"/>
          </a:xfrm>
        </p:grpSpPr>
        <p:grpSp>
          <p:nvGrpSpPr>
            <p:cNvPr id="3" name="object 3"/>
            <p:cNvGrpSpPr/>
            <p:nvPr/>
          </p:nvGrpSpPr>
          <p:grpSpPr>
            <a:xfrm>
              <a:off x="3655758" y="2737010"/>
              <a:ext cx="1521460" cy="994410"/>
              <a:chOff x="3655758" y="2737010"/>
              <a:chExt cx="1521460" cy="994410"/>
            </a:xfrm>
          </p:grpSpPr>
          <p:sp>
            <p:nvSpPr>
              <p:cNvPr id="4" name="object 4"/>
              <p:cNvSpPr/>
              <p:nvPr/>
            </p:nvSpPr>
            <p:spPr>
              <a:xfrm>
                <a:off x="3662109" y="2743360"/>
                <a:ext cx="1508760" cy="981710"/>
              </a:xfrm>
              <a:custGeom>
                <a:avLst/>
                <a:gdLst/>
                <a:ahLst/>
                <a:cxnLst/>
                <a:rect l="l" t="t" r="r" b="b"/>
                <a:pathLst>
                  <a:path w="1508760" h="981710">
                    <a:moveTo>
                      <a:pt x="1156578" y="0"/>
                    </a:moveTo>
                    <a:lnTo>
                      <a:pt x="1114193" y="7993"/>
                    </a:lnTo>
                    <a:lnTo>
                      <a:pt x="1074990" y="25550"/>
                    </a:lnTo>
                    <a:lnTo>
                      <a:pt x="1041246" y="52506"/>
                    </a:lnTo>
                    <a:lnTo>
                      <a:pt x="1029922" y="40774"/>
                    </a:lnTo>
                    <a:lnTo>
                      <a:pt x="1017207" y="30299"/>
                    </a:lnTo>
                    <a:lnTo>
                      <a:pt x="1003233" y="21174"/>
                    </a:lnTo>
                    <a:lnTo>
                      <a:pt x="988131" y="13498"/>
                    </a:lnTo>
                    <a:lnTo>
                      <a:pt x="941595" y="588"/>
                    </a:lnTo>
                    <a:lnTo>
                      <a:pt x="894538" y="1197"/>
                    </a:lnTo>
                    <a:lnTo>
                      <a:pt x="850325" y="14324"/>
                    </a:lnTo>
                    <a:lnTo>
                      <a:pt x="812321" y="38972"/>
                    </a:lnTo>
                    <a:lnTo>
                      <a:pt x="783888" y="74142"/>
                    </a:lnTo>
                    <a:lnTo>
                      <a:pt x="773962" y="66068"/>
                    </a:lnTo>
                    <a:lnTo>
                      <a:pt x="740653" y="45964"/>
                    </a:lnTo>
                    <a:lnTo>
                      <a:pt x="693855" y="30565"/>
                    </a:lnTo>
                    <a:lnTo>
                      <a:pt x="645806" y="26758"/>
                    </a:lnTo>
                    <a:lnTo>
                      <a:pt x="598904" y="33890"/>
                    </a:lnTo>
                    <a:lnTo>
                      <a:pt x="555548" y="51310"/>
                    </a:lnTo>
                    <a:lnTo>
                      <a:pt x="518136" y="78364"/>
                    </a:lnTo>
                    <a:lnTo>
                      <a:pt x="489064" y="114401"/>
                    </a:lnTo>
                    <a:lnTo>
                      <a:pt x="453650" y="99355"/>
                    </a:lnTo>
                    <a:lnTo>
                      <a:pt x="416172" y="89784"/>
                    </a:lnTo>
                    <a:lnTo>
                      <a:pt x="377428" y="85830"/>
                    </a:lnTo>
                    <a:lnTo>
                      <a:pt x="338215" y="87633"/>
                    </a:lnTo>
                    <a:lnTo>
                      <a:pt x="291814" y="97519"/>
                    </a:lnTo>
                    <a:lnTo>
                      <a:pt x="249845" y="114876"/>
                    </a:lnTo>
                    <a:lnTo>
                      <a:pt x="213119" y="138759"/>
                    </a:lnTo>
                    <a:lnTo>
                      <a:pt x="182448" y="168221"/>
                    </a:lnTo>
                    <a:lnTo>
                      <a:pt x="158642" y="202315"/>
                    </a:lnTo>
                    <a:lnTo>
                      <a:pt x="142513" y="240096"/>
                    </a:lnTo>
                    <a:lnTo>
                      <a:pt x="134871" y="280618"/>
                    </a:lnTo>
                    <a:lnTo>
                      <a:pt x="136527" y="322933"/>
                    </a:lnTo>
                    <a:lnTo>
                      <a:pt x="135259" y="325994"/>
                    </a:lnTo>
                    <a:lnTo>
                      <a:pt x="68767" y="346798"/>
                    </a:lnTo>
                    <a:lnTo>
                      <a:pt x="20001" y="392171"/>
                    </a:lnTo>
                    <a:lnTo>
                      <a:pt x="2458" y="432537"/>
                    </a:lnTo>
                    <a:lnTo>
                      <a:pt x="0" y="474269"/>
                    </a:lnTo>
                    <a:lnTo>
                      <a:pt x="11733" y="514321"/>
                    </a:lnTo>
                    <a:lnTo>
                      <a:pt x="36765" y="549644"/>
                    </a:lnTo>
                    <a:lnTo>
                      <a:pt x="74204" y="577192"/>
                    </a:lnTo>
                    <a:lnTo>
                      <a:pt x="54308" y="600688"/>
                    </a:lnTo>
                    <a:lnTo>
                      <a:pt x="40762" y="627122"/>
                    </a:lnTo>
                    <a:lnTo>
                      <a:pt x="33933" y="655511"/>
                    </a:lnTo>
                    <a:lnTo>
                      <a:pt x="34185" y="684871"/>
                    </a:lnTo>
                    <a:lnTo>
                      <a:pt x="47491" y="726328"/>
                    </a:lnTo>
                    <a:lnTo>
                      <a:pt x="73804" y="760800"/>
                    </a:lnTo>
                    <a:lnTo>
                      <a:pt x="110344" y="786344"/>
                    </a:lnTo>
                    <a:lnTo>
                      <a:pt x="154332" y="801016"/>
                    </a:lnTo>
                    <a:lnTo>
                      <a:pt x="202985" y="802871"/>
                    </a:lnTo>
                    <a:lnTo>
                      <a:pt x="205833" y="807191"/>
                    </a:lnTo>
                    <a:lnTo>
                      <a:pt x="234493" y="842145"/>
                    </a:lnTo>
                    <a:lnTo>
                      <a:pt x="268691" y="871178"/>
                    </a:lnTo>
                    <a:lnTo>
                      <a:pt x="307381" y="894059"/>
                    </a:lnTo>
                    <a:lnTo>
                      <a:pt x="349521" y="910556"/>
                    </a:lnTo>
                    <a:lnTo>
                      <a:pt x="394065" y="920437"/>
                    </a:lnTo>
                    <a:lnTo>
                      <a:pt x="439971" y="923470"/>
                    </a:lnTo>
                    <a:lnTo>
                      <a:pt x="486195" y="919425"/>
                    </a:lnTo>
                    <a:lnTo>
                      <a:pt x="531693" y="908070"/>
                    </a:lnTo>
                    <a:lnTo>
                      <a:pt x="575420" y="889173"/>
                    </a:lnTo>
                    <a:lnTo>
                      <a:pt x="600798" y="917355"/>
                    </a:lnTo>
                    <a:lnTo>
                      <a:pt x="630999" y="941087"/>
                    </a:lnTo>
                    <a:lnTo>
                      <a:pt x="665303" y="959892"/>
                    </a:lnTo>
                    <a:lnTo>
                      <a:pt x="702989" y="973295"/>
                    </a:lnTo>
                    <a:lnTo>
                      <a:pt x="749812" y="981461"/>
                    </a:lnTo>
                    <a:lnTo>
                      <a:pt x="796108" y="981173"/>
                    </a:lnTo>
                    <a:lnTo>
                      <a:pt x="840698" y="972994"/>
                    </a:lnTo>
                    <a:lnTo>
                      <a:pt x="882398" y="957487"/>
                    </a:lnTo>
                    <a:lnTo>
                      <a:pt x="920030" y="935215"/>
                    </a:lnTo>
                    <a:lnTo>
                      <a:pt x="952411" y="906738"/>
                    </a:lnTo>
                    <a:lnTo>
                      <a:pt x="978361" y="872621"/>
                    </a:lnTo>
                    <a:lnTo>
                      <a:pt x="996698" y="833425"/>
                    </a:lnTo>
                    <a:lnTo>
                      <a:pt x="1021235" y="845006"/>
                    </a:lnTo>
                    <a:lnTo>
                      <a:pt x="1047208" y="853456"/>
                    </a:lnTo>
                    <a:lnTo>
                      <a:pt x="1074242" y="858676"/>
                    </a:lnTo>
                    <a:lnTo>
                      <a:pt x="1101956" y="860570"/>
                    </a:lnTo>
                    <a:lnTo>
                      <a:pt x="1148273" y="856174"/>
                    </a:lnTo>
                    <a:lnTo>
                      <a:pt x="1190873" y="843015"/>
                    </a:lnTo>
                    <a:lnTo>
                      <a:pt x="1228536" y="822158"/>
                    </a:lnTo>
                    <a:lnTo>
                      <a:pt x="1260040" y="794670"/>
                    </a:lnTo>
                    <a:lnTo>
                      <a:pt x="1284164" y="761616"/>
                    </a:lnTo>
                    <a:lnTo>
                      <a:pt x="1299687" y="724060"/>
                    </a:lnTo>
                    <a:lnTo>
                      <a:pt x="1305389" y="683070"/>
                    </a:lnTo>
                    <a:lnTo>
                      <a:pt x="1335095" y="677555"/>
                    </a:lnTo>
                    <a:lnTo>
                      <a:pt x="1390697" y="656784"/>
                    </a:lnTo>
                    <a:lnTo>
                      <a:pt x="1455082" y="608103"/>
                    </a:lnTo>
                    <a:lnTo>
                      <a:pt x="1483706" y="568702"/>
                    </a:lnTo>
                    <a:lnTo>
                      <a:pt x="1501515" y="525349"/>
                    </a:lnTo>
                    <a:lnTo>
                      <a:pt x="1508248" y="479810"/>
                    </a:lnTo>
                    <a:lnTo>
                      <a:pt x="1503644" y="433848"/>
                    </a:lnTo>
                    <a:lnTo>
                      <a:pt x="1487442" y="389230"/>
                    </a:lnTo>
                    <a:lnTo>
                      <a:pt x="1459381" y="347721"/>
                    </a:lnTo>
                    <a:lnTo>
                      <a:pt x="1462785" y="340661"/>
                    </a:lnTo>
                    <a:lnTo>
                      <a:pt x="1465632" y="333399"/>
                    </a:lnTo>
                    <a:lnTo>
                      <a:pt x="1467902" y="325989"/>
                    </a:lnTo>
                    <a:lnTo>
                      <a:pt x="1474484" y="282003"/>
                    </a:lnTo>
                    <a:lnTo>
                      <a:pt x="1468064" y="239492"/>
                    </a:lnTo>
                    <a:lnTo>
                      <a:pt x="1449887" y="200391"/>
                    </a:lnTo>
                    <a:lnTo>
                      <a:pt x="1421198" y="166636"/>
                    </a:lnTo>
                    <a:lnTo>
                      <a:pt x="1383243" y="140163"/>
                    </a:lnTo>
                    <a:lnTo>
                      <a:pt x="1337267" y="122907"/>
                    </a:lnTo>
                    <a:lnTo>
                      <a:pt x="1329607" y="97891"/>
                    </a:lnTo>
                    <a:lnTo>
                      <a:pt x="1300682" y="53473"/>
                    </a:lnTo>
                    <a:lnTo>
                      <a:pt x="1241792" y="13371"/>
                    </a:lnTo>
                    <a:lnTo>
                      <a:pt x="1199870" y="1737"/>
                    </a:lnTo>
                    <a:lnTo>
                      <a:pt x="1156578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" name="object 5"/>
              <p:cNvSpPr/>
              <p:nvPr/>
            </p:nvSpPr>
            <p:spPr>
              <a:xfrm>
                <a:off x="3662108" y="2743360"/>
                <a:ext cx="1508760" cy="981710"/>
              </a:xfrm>
              <a:custGeom>
                <a:avLst/>
                <a:gdLst/>
                <a:ahLst/>
                <a:cxnLst/>
                <a:rect l="l" t="t" r="r" b="b"/>
                <a:pathLst>
                  <a:path w="1508760" h="981710">
                    <a:moveTo>
                      <a:pt x="136528" y="322934"/>
                    </a:moveTo>
                    <a:lnTo>
                      <a:pt x="134871" y="280618"/>
                    </a:lnTo>
                    <a:lnTo>
                      <a:pt x="142513" y="240097"/>
                    </a:lnTo>
                    <a:lnTo>
                      <a:pt x="158642" y="202316"/>
                    </a:lnTo>
                    <a:lnTo>
                      <a:pt x="182448" y="168221"/>
                    </a:lnTo>
                    <a:lnTo>
                      <a:pt x="213119" y="138759"/>
                    </a:lnTo>
                    <a:lnTo>
                      <a:pt x="249845" y="114876"/>
                    </a:lnTo>
                    <a:lnTo>
                      <a:pt x="291814" y="97519"/>
                    </a:lnTo>
                    <a:lnTo>
                      <a:pt x="338215" y="87633"/>
                    </a:lnTo>
                    <a:lnTo>
                      <a:pt x="377428" y="85830"/>
                    </a:lnTo>
                    <a:lnTo>
                      <a:pt x="416172" y="89784"/>
                    </a:lnTo>
                    <a:lnTo>
                      <a:pt x="453649" y="99355"/>
                    </a:lnTo>
                    <a:lnTo>
                      <a:pt x="489064" y="114401"/>
                    </a:lnTo>
                    <a:lnTo>
                      <a:pt x="518136" y="78364"/>
                    </a:lnTo>
                    <a:lnTo>
                      <a:pt x="555549" y="51310"/>
                    </a:lnTo>
                    <a:lnTo>
                      <a:pt x="598905" y="33890"/>
                    </a:lnTo>
                    <a:lnTo>
                      <a:pt x="645806" y="26758"/>
                    </a:lnTo>
                    <a:lnTo>
                      <a:pt x="693855" y="30565"/>
                    </a:lnTo>
                    <a:lnTo>
                      <a:pt x="740652" y="45964"/>
                    </a:lnTo>
                    <a:lnTo>
                      <a:pt x="773962" y="66068"/>
                    </a:lnTo>
                    <a:lnTo>
                      <a:pt x="783889" y="74142"/>
                    </a:lnTo>
                    <a:lnTo>
                      <a:pt x="812321" y="38972"/>
                    </a:lnTo>
                    <a:lnTo>
                      <a:pt x="850326" y="14324"/>
                    </a:lnTo>
                    <a:lnTo>
                      <a:pt x="894538" y="1197"/>
                    </a:lnTo>
                    <a:lnTo>
                      <a:pt x="941595" y="589"/>
                    </a:lnTo>
                    <a:lnTo>
                      <a:pt x="988132" y="13499"/>
                    </a:lnTo>
                    <a:lnTo>
                      <a:pt x="1003233" y="21175"/>
                    </a:lnTo>
                    <a:lnTo>
                      <a:pt x="1017207" y="30299"/>
                    </a:lnTo>
                    <a:lnTo>
                      <a:pt x="1029922" y="40774"/>
                    </a:lnTo>
                    <a:lnTo>
                      <a:pt x="1041246" y="52506"/>
                    </a:lnTo>
                    <a:lnTo>
                      <a:pt x="1074990" y="25550"/>
                    </a:lnTo>
                    <a:lnTo>
                      <a:pt x="1114193" y="7993"/>
                    </a:lnTo>
                    <a:lnTo>
                      <a:pt x="1156578" y="0"/>
                    </a:lnTo>
                    <a:lnTo>
                      <a:pt x="1199870" y="1737"/>
                    </a:lnTo>
                    <a:lnTo>
                      <a:pt x="1241792" y="13372"/>
                    </a:lnTo>
                    <a:lnTo>
                      <a:pt x="1280068" y="35069"/>
                    </a:lnTo>
                    <a:lnTo>
                      <a:pt x="1317304" y="74580"/>
                    </a:lnTo>
                    <a:lnTo>
                      <a:pt x="1337266" y="122907"/>
                    </a:lnTo>
                    <a:lnTo>
                      <a:pt x="1383243" y="140163"/>
                    </a:lnTo>
                    <a:lnTo>
                      <a:pt x="1421198" y="166636"/>
                    </a:lnTo>
                    <a:lnTo>
                      <a:pt x="1449887" y="200391"/>
                    </a:lnTo>
                    <a:lnTo>
                      <a:pt x="1468064" y="239492"/>
                    </a:lnTo>
                    <a:lnTo>
                      <a:pt x="1474484" y="282003"/>
                    </a:lnTo>
                    <a:lnTo>
                      <a:pt x="1467902" y="325989"/>
                    </a:lnTo>
                    <a:lnTo>
                      <a:pt x="1465632" y="333400"/>
                    </a:lnTo>
                    <a:lnTo>
                      <a:pt x="1462785" y="340662"/>
                    </a:lnTo>
                    <a:lnTo>
                      <a:pt x="1459381" y="347721"/>
                    </a:lnTo>
                    <a:lnTo>
                      <a:pt x="1487442" y="389230"/>
                    </a:lnTo>
                    <a:lnTo>
                      <a:pt x="1503644" y="433849"/>
                    </a:lnTo>
                    <a:lnTo>
                      <a:pt x="1508249" y="479810"/>
                    </a:lnTo>
                    <a:lnTo>
                      <a:pt x="1501516" y="525349"/>
                    </a:lnTo>
                    <a:lnTo>
                      <a:pt x="1483707" y="568702"/>
                    </a:lnTo>
                    <a:lnTo>
                      <a:pt x="1455083" y="608103"/>
                    </a:lnTo>
                    <a:lnTo>
                      <a:pt x="1415904" y="641786"/>
                    </a:lnTo>
                    <a:lnTo>
                      <a:pt x="1363647" y="668750"/>
                    </a:lnTo>
                    <a:lnTo>
                      <a:pt x="1305389" y="683070"/>
                    </a:lnTo>
                    <a:lnTo>
                      <a:pt x="1299688" y="724061"/>
                    </a:lnTo>
                    <a:lnTo>
                      <a:pt x="1284165" y="761616"/>
                    </a:lnTo>
                    <a:lnTo>
                      <a:pt x="1260041" y="794670"/>
                    </a:lnTo>
                    <a:lnTo>
                      <a:pt x="1228537" y="822158"/>
                    </a:lnTo>
                    <a:lnTo>
                      <a:pt x="1190874" y="843015"/>
                    </a:lnTo>
                    <a:lnTo>
                      <a:pt x="1148273" y="856174"/>
                    </a:lnTo>
                    <a:lnTo>
                      <a:pt x="1101956" y="860571"/>
                    </a:lnTo>
                    <a:lnTo>
                      <a:pt x="1074242" y="858677"/>
                    </a:lnTo>
                    <a:lnTo>
                      <a:pt x="1047209" y="853456"/>
                    </a:lnTo>
                    <a:lnTo>
                      <a:pt x="1021235" y="845007"/>
                    </a:lnTo>
                    <a:lnTo>
                      <a:pt x="996699" y="833426"/>
                    </a:lnTo>
                    <a:lnTo>
                      <a:pt x="978361" y="872622"/>
                    </a:lnTo>
                    <a:lnTo>
                      <a:pt x="952412" y="906739"/>
                    </a:lnTo>
                    <a:lnTo>
                      <a:pt x="920030" y="935215"/>
                    </a:lnTo>
                    <a:lnTo>
                      <a:pt x="882399" y="957488"/>
                    </a:lnTo>
                    <a:lnTo>
                      <a:pt x="840698" y="972995"/>
                    </a:lnTo>
                    <a:lnTo>
                      <a:pt x="796108" y="981173"/>
                    </a:lnTo>
                    <a:lnTo>
                      <a:pt x="749812" y="981461"/>
                    </a:lnTo>
                    <a:lnTo>
                      <a:pt x="702989" y="973295"/>
                    </a:lnTo>
                    <a:lnTo>
                      <a:pt x="665303" y="959892"/>
                    </a:lnTo>
                    <a:lnTo>
                      <a:pt x="631000" y="941087"/>
                    </a:lnTo>
                    <a:lnTo>
                      <a:pt x="600799" y="917356"/>
                    </a:lnTo>
                    <a:lnTo>
                      <a:pt x="575421" y="889174"/>
                    </a:lnTo>
                    <a:lnTo>
                      <a:pt x="531693" y="908070"/>
                    </a:lnTo>
                    <a:lnTo>
                      <a:pt x="486196" y="919426"/>
                    </a:lnTo>
                    <a:lnTo>
                      <a:pt x="439972" y="923470"/>
                    </a:lnTo>
                    <a:lnTo>
                      <a:pt x="394065" y="920437"/>
                    </a:lnTo>
                    <a:lnTo>
                      <a:pt x="349521" y="910555"/>
                    </a:lnTo>
                    <a:lnTo>
                      <a:pt x="307381" y="894059"/>
                    </a:lnTo>
                    <a:lnTo>
                      <a:pt x="268691" y="871178"/>
                    </a:lnTo>
                    <a:lnTo>
                      <a:pt x="234493" y="842145"/>
                    </a:lnTo>
                    <a:lnTo>
                      <a:pt x="205832" y="807190"/>
                    </a:lnTo>
                    <a:lnTo>
                      <a:pt x="202985" y="802872"/>
                    </a:lnTo>
                    <a:lnTo>
                      <a:pt x="154332" y="801016"/>
                    </a:lnTo>
                    <a:lnTo>
                      <a:pt x="110345" y="786344"/>
                    </a:lnTo>
                    <a:lnTo>
                      <a:pt x="73804" y="760801"/>
                    </a:lnTo>
                    <a:lnTo>
                      <a:pt x="47491" y="726328"/>
                    </a:lnTo>
                    <a:lnTo>
                      <a:pt x="34185" y="684871"/>
                    </a:lnTo>
                    <a:lnTo>
                      <a:pt x="33933" y="655511"/>
                    </a:lnTo>
                    <a:lnTo>
                      <a:pt x="40763" y="627122"/>
                    </a:lnTo>
                    <a:lnTo>
                      <a:pt x="54308" y="600688"/>
                    </a:lnTo>
                    <a:lnTo>
                      <a:pt x="74204" y="577193"/>
                    </a:lnTo>
                    <a:lnTo>
                      <a:pt x="36765" y="549645"/>
                    </a:lnTo>
                    <a:lnTo>
                      <a:pt x="11733" y="514321"/>
                    </a:lnTo>
                    <a:lnTo>
                      <a:pt x="0" y="474269"/>
                    </a:lnTo>
                    <a:lnTo>
                      <a:pt x="2458" y="432537"/>
                    </a:lnTo>
                    <a:lnTo>
                      <a:pt x="20002" y="392171"/>
                    </a:lnTo>
                    <a:lnTo>
                      <a:pt x="68767" y="346798"/>
                    </a:lnTo>
                    <a:lnTo>
                      <a:pt x="135259" y="325995"/>
                    </a:lnTo>
                    <a:lnTo>
                      <a:pt x="136528" y="322934"/>
                    </a:lnTo>
                    <a:close/>
                  </a:path>
                  <a:path w="1508760" h="981710">
                    <a:moveTo>
                      <a:pt x="164193" y="591494"/>
                    </a:moveTo>
                    <a:lnTo>
                      <a:pt x="141128" y="591527"/>
                    </a:lnTo>
                    <a:lnTo>
                      <a:pt x="118452" y="588463"/>
                    </a:lnTo>
                    <a:lnTo>
                      <a:pt x="96554" y="582383"/>
                    </a:lnTo>
                    <a:lnTo>
                      <a:pt x="75821" y="573366"/>
                    </a:lnTo>
                  </a:path>
                  <a:path w="1508760" h="981710">
                    <a:moveTo>
                      <a:pt x="242165" y="789884"/>
                    </a:moveTo>
                    <a:lnTo>
                      <a:pt x="232757" y="792894"/>
                    </a:lnTo>
                    <a:lnTo>
                      <a:pt x="223156" y="795348"/>
                    </a:lnTo>
                    <a:lnTo>
                      <a:pt x="213393" y="797239"/>
                    </a:lnTo>
                    <a:lnTo>
                      <a:pt x="203501" y="798560"/>
                    </a:lnTo>
                  </a:path>
                  <a:path w="1508760" h="981710">
                    <a:moveTo>
                      <a:pt x="575335" y="885212"/>
                    </a:moveTo>
                    <a:lnTo>
                      <a:pt x="568626" y="875743"/>
                    </a:lnTo>
                    <a:lnTo>
                      <a:pt x="562498" y="865976"/>
                    </a:lnTo>
                    <a:lnTo>
                      <a:pt x="556965" y="855933"/>
                    </a:lnTo>
                    <a:lnTo>
                      <a:pt x="552038" y="845633"/>
                    </a:lnTo>
                  </a:path>
                  <a:path w="1508760" h="981710">
                    <a:moveTo>
                      <a:pt x="1006152" y="786517"/>
                    </a:moveTo>
                    <a:lnTo>
                      <a:pt x="1004797" y="797527"/>
                    </a:lnTo>
                    <a:lnTo>
                      <a:pt x="1002792" y="808450"/>
                    </a:lnTo>
                    <a:lnTo>
                      <a:pt x="1000141" y="819264"/>
                    </a:lnTo>
                    <a:lnTo>
                      <a:pt x="996850" y="829945"/>
                    </a:lnTo>
                  </a:path>
                  <a:path w="1508760" h="981710">
                    <a:moveTo>
                      <a:pt x="1191122" y="518185"/>
                    </a:moveTo>
                    <a:lnTo>
                      <a:pt x="1238434" y="546588"/>
                    </a:lnTo>
                    <a:lnTo>
                      <a:pt x="1274295" y="584802"/>
                    </a:lnTo>
                    <a:lnTo>
                      <a:pt x="1296927" y="630284"/>
                    </a:lnTo>
                    <a:lnTo>
                      <a:pt x="1304554" y="680491"/>
                    </a:lnTo>
                  </a:path>
                  <a:path w="1508760" h="981710">
                    <a:moveTo>
                      <a:pt x="1458670" y="345316"/>
                    </a:moveTo>
                    <a:lnTo>
                      <a:pt x="1449080" y="362406"/>
                    </a:lnTo>
                    <a:lnTo>
                      <a:pt x="1437380" y="378348"/>
                    </a:lnTo>
                    <a:lnTo>
                      <a:pt x="1423698" y="392989"/>
                    </a:lnTo>
                    <a:lnTo>
                      <a:pt x="1408161" y="406177"/>
                    </a:lnTo>
                  </a:path>
                  <a:path w="1508760" h="981710">
                    <a:moveTo>
                      <a:pt x="1337473" y="119495"/>
                    </a:moveTo>
                    <a:lnTo>
                      <a:pt x="1338726" y="126632"/>
                    </a:lnTo>
                    <a:lnTo>
                      <a:pt x="1339588" y="133810"/>
                    </a:lnTo>
                    <a:lnTo>
                      <a:pt x="1340060" y="141016"/>
                    </a:lnTo>
                    <a:lnTo>
                      <a:pt x="1340139" y="148238"/>
                    </a:lnTo>
                  </a:path>
                  <a:path w="1508760" h="981710">
                    <a:moveTo>
                      <a:pt x="1014909" y="85968"/>
                    </a:moveTo>
                    <a:lnTo>
                      <a:pt x="1020241" y="76200"/>
                    </a:lnTo>
                    <a:lnTo>
                      <a:pt x="1026348" y="66810"/>
                    </a:lnTo>
                    <a:lnTo>
                      <a:pt x="1033204" y="57836"/>
                    </a:lnTo>
                    <a:lnTo>
                      <a:pt x="1040784" y="49312"/>
                    </a:lnTo>
                  </a:path>
                  <a:path w="1508760" h="981710">
                    <a:moveTo>
                      <a:pt x="772899" y="103437"/>
                    </a:moveTo>
                    <a:lnTo>
                      <a:pt x="775197" y="95285"/>
                    </a:lnTo>
                    <a:lnTo>
                      <a:pt x="778058" y="87284"/>
                    </a:lnTo>
                    <a:lnTo>
                      <a:pt x="781472" y="79456"/>
                    </a:lnTo>
                    <a:lnTo>
                      <a:pt x="785431" y="71823"/>
                    </a:lnTo>
                  </a:path>
                  <a:path w="1508760" h="981710">
                    <a:moveTo>
                      <a:pt x="488885" y="114173"/>
                    </a:moveTo>
                    <a:lnTo>
                      <a:pt x="500994" y="120913"/>
                    </a:lnTo>
                    <a:lnTo>
                      <a:pt x="512609" y="128286"/>
                    </a:lnTo>
                    <a:lnTo>
                      <a:pt x="523699" y="136269"/>
                    </a:lnTo>
                    <a:lnTo>
                      <a:pt x="534234" y="144843"/>
                    </a:lnTo>
                  </a:path>
                  <a:path w="1508760" h="981710">
                    <a:moveTo>
                      <a:pt x="144447" y="355210"/>
                    </a:moveTo>
                    <a:lnTo>
                      <a:pt x="141931" y="347252"/>
                    </a:lnTo>
                    <a:lnTo>
                      <a:pt x="139771" y="339215"/>
                    </a:lnTo>
                    <a:lnTo>
                      <a:pt x="137971" y="331109"/>
                    </a:lnTo>
                    <a:lnTo>
                      <a:pt x="136533" y="322942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0" name="object 10"/>
            <p:cNvSpPr txBox="1"/>
            <p:nvPr/>
          </p:nvSpPr>
          <p:spPr>
            <a:xfrm>
              <a:off x="3994501" y="2907284"/>
              <a:ext cx="736600" cy="568325"/>
            </a:xfrm>
            <a:prstGeom prst="rect">
              <a:avLst/>
            </a:prstGeom>
          </p:spPr>
          <p:txBody>
            <a:bodyPr vert="horz" wrap="square" lIns="0" tIns="26670" rIns="0" bIns="0" rtlCol="0">
              <a:spAutoFit/>
            </a:bodyPr>
            <a:lstStyle/>
            <a:p>
              <a:pPr marL="108585" marR="5080" indent="-96520">
                <a:lnSpc>
                  <a:spcPts val="2110"/>
                </a:lnSpc>
                <a:spcBef>
                  <a:spcPts val="210"/>
                </a:spcBef>
              </a:pP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A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n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c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i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e</a:t>
              </a:r>
              <a:r>
                <a:rPr sz="1800" spc="-15" dirty="0">
                  <a:solidFill>
                    <a:srgbClr val="FFFFFF"/>
                  </a:solidFill>
                  <a:latin typeface="Calibri"/>
                  <a:cs typeface="Calibri"/>
                </a:rPr>
                <a:t>n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 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Egypt</a:t>
              </a:r>
              <a:endParaRPr sz="1800">
                <a:latin typeface="Calibri"/>
                <a:cs typeface="Calibri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38DC8F1-4CD1-4B28-9837-3A158D584715}"/>
              </a:ext>
            </a:extLst>
          </p:cNvPr>
          <p:cNvGrpSpPr/>
          <p:nvPr/>
        </p:nvGrpSpPr>
        <p:grpSpPr>
          <a:xfrm>
            <a:off x="5450296" y="4337690"/>
            <a:ext cx="2009139" cy="1241425"/>
            <a:chOff x="5052501" y="3863772"/>
            <a:chExt cx="2009139" cy="1241425"/>
          </a:xfrm>
        </p:grpSpPr>
        <p:grpSp>
          <p:nvGrpSpPr>
            <p:cNvPr id="11" name="object 11"/>
            <p:cNvGrpSpPr/>
            <p:nvPr/>
          </p:nvGrpSpPr>
          <p:grpSpPr>
            <a:xfrm>
              <a:off x="5052501" y="3863772"/>
              <a:ext cx="2009139" cy="1241425"/>
              <a:chOff x="5052501" y="3863772"/>
              <a:chExt cx="2009139" cy="1241425"/>
            </a:xfrm>
          </p:grpSpPr>
          <p:sp>
            <p:nvSpPr>
              <p:cNvPr id="12" name="object 12"/>
              <p:cNvSpPr/>
              <p:nvPr/>
            </p:nvSpPr>
            <p:spPr>
              <a:xfrm>
                <a:off x="5058851" y="3870122"/>
                <a:ext cx="1996439" cy="1228725"/>
              </a:xfrm>
              <a:custGeom>
                <a:avLst/>
                <a:gdLst/>
                <a:ahLst/>
                <a:cxnLst/>
                <a:rect l="l" t="t" r="r" b="b"/>
                <a:pathLst>
                  <a:path w="1996440" h="1228725">
                    <a:moveTo>
                      <a:pt x="1219780" y="0"/>
                    </a:moveTo>
                    <a:lnTo>
                      <a:pt x="1175696" y="3845"/>
                    </a:lnTo>
                    <a:lnTo>
                      <a:pt x="1133855" y="15581"/>
                    </a:lnTo>
                    <a:lnTo>
                      <a:pt x="1095880" y="34755"/>
                    </a:lnTo>
                    <a:lnTo>
                      <a:pt x="1063393" y="60910"/>
                    </a:lnTo>
                    <a:lnTo>
                      <a:pt x="1038014" y="93592"/>
                    </a:lnTo>
                    <a:lnTo>
                      <a:pt x="1024883" y="83501"/>
                    </a:lnTo>
                    <a:lnTo>
                      <a:pt x="980820" y="58377"/>
                    </a:lnTo>
                    <a:lnTo>
                      <a:pt x="934670" y="42554"/>
                    </a:lnTo>
                    <a:lnTo>
                      <a:pt x="887143" y="34994"/>
                    </a:lnTo>
                    <a:lnTo>
                      <a:pt x="839577" y="35353"/>
                    </a:lnTo>
                    <a:lnTo>
                      <a:pt x="793312" y="43288"/>
                    </a:lnTo>
                    <a:lnTo>
                      <a:pt x="749684" y="58455"/>
                    </a:lnTo>
                    <a:lnTo>
                      <a:pt x="710032" y="80509"/>
                    </a:lnTo>
                    <a:lnTo>
                      <a:pt x="675695" y="109107"/>
                    </a:lnTo>
                    <a:lnTo>
                      <a:pt x="648011" y="143905"/>
                    </a:lnTo>
                    <a:lnTo>
                      <a:pt x="601163" y="125102"/>
                    </a:lnTo>
                    <a:lnTo>
                      <a:pt x="551586" y="113141"/>
                    </a:lnTo>
                    <a:lnTo>
                      <a:pt x="500335" y="108198"/>
                    </a:lnTo>
                    <a:lnTo>
                      <a:pt x="448463" y="110451"/>
                    </a:lnTo>
                    <a:lnTo>
                      <a:pt x="398923" y="119550"/>
                    </a:lnTo>
                    <a:lnTo>
                      <a:pt x="352999" y="134777"/>
                    </a:lnTo>
                    <a:lnTo>
                      <a:pt x="311238" y="155525"/>
                    </a:lnTo>
                    <a:lnTo>
                      <a:pt x="274192" y="181190"/>
                    </a:lnTo>
                    <a:lnTo>
                      <a:pt x="242409" y="211165"/>
                    </a:lnTo>
                    <a:lnTo>
                      <a:pt x="216438" y="244846"/>
                    </a:lnTo>
                    <a:lnTo>
                      <a:pt x="196829" y="281627"/>
                    </a:lnTo>
                    <a:lnTo>
                      <a:pt x="184130" y="320903"/>
                    </a:lnTo>
                    <a:lnTo>
                      <a:pt x="178893" y="362067"/>
                    </a:lnTo>
                    <a:lnTo>
                      <a:pt x="181664" y="404516"/>
                    </a:lnTo>
                    <a:lnTo>
                      <a:pt x="179985" y="408341"/>
                    </a:lnTo>
                    <a:lnTo>
                      <a:pt x="133891" y="417059"/>
                    </a:lnTo>
                    <a:lnTo>
                      <a:pt x="92028" y="434339"/>
                    </a:lnTo>
                    <a:lnTo>
                      <a:pt x="56026" y="459296"/>
                    </a:lnTo>
                    <a:lnTo>
                      <a:pt x="27519" y="491043"/>
                    </a:lnTo>
                    <a:lnTo>
                      <a:pt x="6762" y="532861"/>
                    </a:lnTo>
                    <a:lnTo>
                      <a:pt x="0" y="576305"/>
                    </a:lnTo>
                    <a:lnTo>
                      <a:pt x="6547" y="619173"/>
                    </a:lnTo>
                    <a:lnTo>
                      <a:pt x="25722" y="659259"/>
                    </a:lnTo>
                    <a:lnTo>
                      <a:pt x="56841" y="694360"/>
                    </a:lnTo>
                    <a:lnTo>
                      <a:pt x="99220" y="722272"/>
                    </a:lnTo>
                    <a:lnTo>
                      <a:pt x="72901" y="751635"/>
                    </a:lnTo>
                    <a:lnTo>
                      <a:pt x="54983" y="784671"/>
                    </a:lnTo>
                    <a:lnTo>
                      <a:pt x="45948" y="820150"/>
                    </a:lnTo>
                    <a:lnTo>
                      <a:pt x="46281" y="856841"/>
                    </a:lnTo>
                    <a:lnTo>
                      <a:pt x="59655" y="900557"/>
                    </a:lnTo>
                    <a:lnTo>
                      <a:pt x="85404" y="938493"/>
                    </a:lnTo>
                    <a:lnTo>
                      <a:pt x="121398" y="969241"/>
                    </a:lnTo>
                    <a:lnTo>
                      <a:pt x="165511" y="991398"/>
                    </a:lnTo>
                    <a:lnTo>
                      <a:pt x="215613" y="1003556"/>
                    </a:lnTo>
                    <a:lnTo>
                      <a:pt x="269576" y="1004311"/>
                    </a:lnTo>
                    <a:lnTo>
                      <a:pt x="273342" y="1009708"/>
                    </a:lnTo>
                    <a:lnTo>
                      <a:pt x="301037" y="1043153"/>
                    </a:lnTo>
                    <a:lnTo>
                      <a:pt x="333045" y="1072476"/>
                    </a:lnTo>
                    <a:lnTo>
                      <a:pt x="368785" y="1097556"/>
                    </a:lnTo>
                    <a:lnTo>
                      <a:pt x="407674" y="1118270"/>
                    </a:lnTo>
                    <a:lnTo>
                      <a:pt x="449130" y="1134496"/>
                    </a:lnTo>
                    <a:lnTo>
                      <a:pt x="492569" y="1146113"/>
                    </a:lnTo>
                    <a:lnTo>
                      <a:pt x="537410" y="1152997"/>
                    </a:lnTo>
                    <a:lnTo>
                      <a:pt x="583069" y="1155027"/>
                    </a:lnTo>
                    <a:lnTo>
                      <a:pt x="628965" y="1152081"/>
                    </a:lnTo>
                    <a:lnTo>
                      <a:pt x="674515" y="1144036"/>
                    </a:lnTo>
                    <a:lnTo>
                      <a:pt x="719136" y="1130772"/>
                    </a:lnTo>
                    <a:lnTo>
                      <a:pt x="762246" y="1112165"/>
                    </a:lnTo>
                    <a:lnTo>
                      <a:pt x="795816" y="1147385"/>
                    </a:lnTo>
                    <a:lnTo>
                      <a:pt x="835767" y="1177043"/>
                    </a:lnTo>
                    <a:lnTo>
                      <a:pt x="881145" y="1200544"/>
                    </a:lnTo>
                    <a:lnTo>
                      <a:pt x="930997" y="1217295"/>
                    </a:lnTo>
                    <a:lnTo>
                      <a:pt x="980554" y="1226327"/>
                    </a:lnTo>
                    <a:lnTo>
                      <a:pt x="1029865" y="1228507"/>
                    </a:lnTo>
                    <a:lnTo>
                      <a:pt x="1078131" y="1224196"/>
                    </a:lnTo>
                    <a:lnTo>
                      <a:pt x="1124551" y="1213754"/>
                    </a:lnTo>
                    <a:lnTo>
                      <a:pt x="1168327" y="1197540"/>
                    </a:lnTo>
                    <a:lnTo>
                      <a:pt x="1208657" y="1175915"/>
                    </a:lnTo>
                    <a:lnTo>
                      <a:pt x="1244742" y="1149238"/>
                    </a:lnTo>
                    <a:lnTo>
                      <a:pt x="1275781" y="1117869"/>
                    </a:lnTo>
                    <a:lnTo>
                      <a:pt x="1300976" y="1082168"/>
                    </a:lnTo>
                    <a:lnTo>
                      <a:pt x="1319526" y="1042495"/>
                    </a:lnTo>
                    <a:lnTo>
                      <a:pt x="1351984" y="1056968"/>
                    </a:lnTo>
                    <a:lnTo>
                      <a:pt x="1386343" y="1067527"/>
                    </a:lnTo>
                    <a:lnTo>
                      <a:pt x="1422103" y="1074052"/>
                    </a:lnTo>
                    <a:lnTo>
                      <a:pt x="1458765" y="1076419"/>
                    </a:lnTo>
                    <a:lnTo>
                      <a:pt x="1512611" y="1072238"/>
                    </a:lnTo>
                    <a:lnTo>
                      <a:pt x="1562848" y="1059544"/>
                    </a:lnTo>
                    <a:lnTo>
                      <a:pt x="1608393" y="1039231"/>
                    </a:lnTo>
                    <a:lnTo>
                      <a:pt x="1648165" y="1012191"/>
                    </a:lnTo>
                    <a:lnTo>
                      <a:pt x="1681081" y="979314"/>
                    </a:lnTo>
                    <a:lnTo>
                      <a:pt x="1706059" y="941494"/>
                    </a:lnTo>
                    <a:lnTo>
                      <a:pt x="1722016" y="899622"/>
                    </a:lnTo>
                    <a:lnTo>
                      <a:pt x="1727872" y="854591"/>
                    </a:lnTo>
                    <a:lnTo>
                      <a:pt x="1767168" y="847698"/>
                    </a:lnTo>
                    <a:lnTo>
                      <a:pt x="1804936" y="836694"/>
                    </a:lnTo>
                    <a:lnTo>
                      <a:pt x="1840721" y="821740"/>
                    </a:lnTo>
                    <a:lnTo>
                      <a:pt x="1874065" y="802996"/>
                    </a:lnTo>
                    <a:lnTo>
                      <a:pt x="1911793" y="774380"/>
                    </a:lnTo>
                    <a:lnTo>
                      <a:pt x="1942732" y="741939"/>
                    </a:lnTo>
                    <a:lnTo>
                      <a:pt x="1966761" y="706429"/>
                    </a:lnTo>
                    <a:lnTo>
                      <a:pt x="1983763" y="668607"/>
                    </a:lnTo>
                    <a:lnTo>
                      <a:pt x="1993620" y="629229"/>
                    </a:lnTo>
                    <a:lnTo>
                      <a:pt x="1996213" y="589053"/>
                    </a:lnTo>
                    <a:lnTo>
                      <a:pt x="1991424" y="548834"/>
                    </a:lnTo>
                    <a:lnTo>
                      <a:pt x="1979134" y="509330"/>
                    </a:lnTo>
                    <a:lnTo>
                      <a:pt x="1959225" y="471297"/>
                    </a:lnTo>
                    <a:lnTo>
                      <a:pt x="1931578" y="435492"/>
                    </a:lnTo>
                    <a:lnTo>
                      <a:pt x="1934817" y="428830"/>
                    </a:lnTo>
                    <a:lnTo>
                      <a:pt x="1937776" y="422078"/>
                    </a:lnTo>
                    <a:lnTo>
                      <a:pt x="1940455" y="415244"/>
                    </a:lnTo>
                    <a:lnTo>
                      <a:pt x="1942850" y="408333"/>
                    </a:lnTo>
                    <a:lnTo>
                      <a:pt x="1951056" y="367028"/>
                    </a:lnTo>
                    <a:lnTo>
                      <a:pt x="1949357" y="326418"/>
                    </a:lnTo>
                    <a:lnTo>
                      <a:pt x="1938446" y="287525"/>
                    </a:lnTo>
                    <a:lnTo>
                      <a:pt x="1919018" y="251370"/>
                    </a:lnTo>
                    <a:lnTo>
                      <a:pt x="1891769" y="218973"/>
                    </a:lnTo>
                    <a:lnTo>
                      <a:pt x="1857393" y="191354"/>
                    </a:lnTo>
                    <a:lnTo>
                      <a:pt x="1816585" y="169535"/>
                    </a:lnTo>
                    <a:lnTo>
                      <a:pt x="1770041" y="154535"/>
                    </a:lnTo>
                    <a:lnTo>
                      <a:pt x="1759908" y="123272"/>
                    </a:lnTo>
                    <a:lnTo>
                      <a:pt x="1721646" y="67761"/>
                    </a:lnTo>
                    <a:lnTo>
                      <a:pt x="1651343" y="20744"/>
                    </a:lnTo>
                    <a:lnTo>
                      <a:pt x="1604449" y="5988"/>
                    </a:lnTo>
                    <a:lnTo>
                      <a:pt x="1555592" y="362"/>
                    </a:lnTo>
                    <a:lnTo>
                      <a:pt x="1506668" y="3737"/>
                    </a:lnTo>
                    <a:lnTo>
                      <a:pt x="1459572" y="15981"/>
                    </a:lnTo>
                    <a:lnTo>
                      <a:pt x="1416203" y="36963"/>
                    </a:lnTo>
                    <a:lnTo>
                      <a:pt x="1378455" y="66552"/>
                    </a:lnTo>
                    <a:lnTo>
                      <a:pt x="1363475" y="51891"/>
                    </a:lnTo>
                    <a:lnTo>
                      <a:pt x="1346655" y="38799"/>
                    </a:lnTo>
                    <a:lnTo>
                      <a:pt x="1328171" y="27397"/>
                    </a:lnTo>
                    <a:lnTo>
                      <a:pt x="1308194" y="17803"/>
                    </a:lnTo>
                    <a:lnTo>
                      <a:pt x="1264487" y="4501"/>
                    </a:lnTo>
                    <a:lnTo>
                      <a:pt x="1219780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5058851" y="3870122"/>
                <a:ext cx="1996439" cy="1228725"/>
              </a:xfrm>
              <a:custGeom>
                <a:avLst/>
                <a:gdLst/>
                <a:ahLst/>
                <a:cxnLst/>
                <a:rect l="l" t="t" r="r" b="b"/>
                <a:pathLst>
                  <a:path w="1996440" h="1228725">
                    <a:moveTo>
                      <a:pt x="181664" y="404516"/>
                    </a:moveTo>
                    <a:lnTo>
                      <a:pt x="178892" y="362068"/>
                    </a:lnTo>
                    <a:lnTo>
                      <a:pt x="184130" y="320903"/>
                    </a:lnTo>
                    <a:lnTo>
                      <a:pt x="196828" y="281628"/>
                    </a:lnTo>
                    <a:lnTo>
                      <a:pt x="216438" y="244847"/>
                    </a:lnTo>
                    <a:lnTo>
                      <a:pt x="242408" y="211166"/>
                    </a:lnTo>
                    <a:lnTo>
                      <a:pt x="274192" y="181190"/>
                    </a:lnTo>
                    <a:lnTo>
                      <a:pt x="311238" y="155526"/>
                    </a:lnTo>
                    <a:lnTo>
                      <a:pt x="352998" y="134777"/>
                    </a:lnTo>
                    <a:lnTo>
                      <a:pt x="398923" y="119551"/>
                    </a:lnTo>
                    <a:lnTo>
                      <a:pt x="448463" y="110452"/>
                    </a:lnTo>
                    <a:lnTo>
                      <a:pt x="500335" y="108198"/>
                    </a:lnTo>
                    <a:lnTo>
                      <a:pt x="551586" y="113141"/>
                    </a:lnTo>
                    <a:lnTo>
                      <a:pt x="601162" y="125102"/>
                    </a:lnTo>
                    <a:lnTo>
                      <a:pt x="648010" y="143905"/>
                    </a:lnTo>
                    <a:lnTo>
                      <a:pt x="675694" y="109107"/>
                    </a:lnTo>
                    <a:lnTo>
                      <a:pt x="710031" y="80509"/>
                    </a:lnTo>
                    <a:lnTo>
                      <a:pt x="749683" y="58455"/>
                    </a:lnTo>
                    <a:lnTo>
                      <a:pt x="793311" y="43288"/>
                    </a:lnTo>
                    <a:lnTo>
                      <a:pt x="839577" y="35353"/>
                    </a:lnTo>
                    <a:lnTo>
                      <a:pt x="887142" y="34994"/>
                    </a:lnTo>
                    <a:lnTo>
                      <a:pt x="934669" y="42554"/>
                    </a:lnTo>
                    <a:lnTo>
                      <a:pt x="980820" y="58377"/>
                    </a:lnTo>
                    <a:lnTo>
                      <a:pt x="1024883" y="83501"/>
                    </a:lnTo>
                    <a:lnTo>
                      <a:pt x="1038014" y="93592"/>
                    </a:lnTo>
                    <a:lnTo>
                      <a:pt x="1063393" y="60910"/>
                    </a:lnTo>
                    <a:lnTo>
                      <a:pt x="1095880" y="34755"/>
                    </a:lnTo>
                    <a:lnTo>
                      <a:pt x="1133855" y="15581"/>
                    </a:lnTo>
                    <a:lnTo>
                      <a:pt x="1175695" y="3845"/>
                    </a:lnTo>
                    <a:lnTo>
                      <a:pt x="1219780" y="0"/>
                    </a:lnTo>
                    <a:lnTo>
                      <a:pt x="1264486" y="4501"/>
                    </a:lnTo>
                    <a:lnTo>
                      <a:pt x="1308193" y="17804"/>
                    </a:lnTo>
                    <a:lnTo>
                      <a:pt x="1346655" y="38799"/>
                    </a:lnTo>
                    <a:lnTo>
                      <a:pt x="1378455" y="66552"/>
                    </a:lnTo>
                    <a:lnTo>
                      <a:pt x="1416203" y="36963"/>
                    </a:lnTo>
                    <a:lnTo>
                      <a:pt x="1459573" y="15981"/>
                    </a:lnTo>
                    <a:lnTo>
                      <a:pt x="1506668" y="3737"/>
                    </a:lnTo>
                    <a:lnTo>
                      <a:pt x="1555592" y="363"/>
                    </a:lnTo>
                    <a:lnTo>
                      <a:pt x="1604449" y="5988"/>
                    </a:lnTo>
                    <a:lnTo>
                      <a:pt x="1651342" y="20744"/>
                    </a:lnTo>
                    <a:lnTo>
                      <a:pt x="1694376" y="44761"/>
                    </a:lnTo>
                    <a:lnTo>
                      <a:pt x="1743633" y="94140"/>
                    </a:lnTo>
                    <a:lnTo>
                      <a:pt x="1770040" y="154535"/>
                    </a:lnTo>
                    <a:lnTo>
                      <a:pt x="1816585" y="169535"/>
                    </a:lnTo>
                    <a:lnTo>
                      <a:pt x="1857393" y="191354"/>
                    </a:lnTo>
                    <a:lnTo>
                      <a:pt x="1891769" y="218973"/>
                    </a:lnTo>
                    <a:lnTo>
                      <a:pt x="1919018" y="251370"/>
                    </a:lnTo>
                    <a:lnTo>
                      <a:pt x="1938445" y="287525"/>
                    </a:lnTo>
                    <a:lnTo>
                      <a:pt x="1949356" y="326418"/>
                    </a:lnTo>
                    <a:lnTo>
                      <a:pt x="1951056" y="367028"/>
                    </a:lnTo>
                    <a:lnTo>
                      <a:pt x="1942849" y="408334"/>
                    </a:lnTo>
                    <a:lnTo>
                      <a:pt x="1940455" y="415244"/>
                    </a:lnTo>
                    <a:lnTo>
                      <a:pt x="1937776" y="422078"/>
                    </a:lnTo>
                    <a:lnTo>
                      <a:pt x="1934816" y="428830"/>
                    </a:lnTo>
                    <a:lnTo>
                      <a:pt x="1931577" y="435493"/>
                    </a:lnTo>
                    <a:lnTo>
                      <a:pt x="1959224" y="471298"/>
                    </a:lnTo>
                    <a:lnTo>
                      <a:pt x="1979133" y="509331"/>
                    </a:lnTo>
                    <a:lnTo>
                      <a:pt x="1991424" y="548835"/>
                    </a:lnTo>
                    <a:lnTo>
                      <a:pt x="1996213" y="589053"/>
                    </a:lnTo>
                    <a:lnTo>
                      <a:pt x="1993620" y="629229"/>
                    </a:lnTo>
                    <a:lnTo>
                      <a:pt x="1983763" y="668607"/>
                    </a:lnTo>
                    <a:lnTo>
                      <a:pt x="1966761" y="706429"/>
                    </a:lnTo>
                    <a:lnTo>
                      <a:pt x="1942732" y="741939"/>
                    </a:lnTo>
                    <a:lnTo>
                      <a:pt x="1911794" y="774380"/>
                    </a:lnTo>
                    <a:lnTo>
                      <a:pt x="1874065" y="802996"/>
                    </a:lnTo>
                    <a:lnTo>
                      <a:pt x="1840721" y="821740"/>
                    </a:lnTo>
                    <a:lnTo>
                      <a:pt x="1804936" y="836694"/>
                    </a:lnTo>
                    <a:lnTo>
                      <a:pt x="1767168" y="847698"/>
                    </a:lnTo>
                    <a:lnTo>
                      <a:pt x="1727871" y="854591"/>
                    </a:lnTo>
                    <a:lnTo>
                      <a:pt x="1722016" y="899622"/>
                    </a:lnTo>
                    <a:lnTo>
                      <a:pt x="1706058" y="941494"/>
                    </a:lnTo>
                    <a:lnTo>
                      <a:pt x="1681081" y="979314"/>
                    </a:lnTo>
                    <a:lnTo>
                      <a:pt x="1648165" y="1012191"/>
                    </a:lnTo>
                    <a:lnTo>
                      <a:pt x="1608393" y="1039231"/>
                    </a:lnTo>
                    <a:lnTo>
                      <a:pt x="1562848" y="1059544"/>
                    </a:lnTo>
                    <a:lnTo>
                      <a:pt x="1512611" y="1072238"/>
                    </a:lnTo>
                    <a:lnTo>
                      <a:pt x="1458764" y="1076419"/>
                    </a:lnTo>
                    <a:lnTo>
                      <a:pt x="1422103" y="1074052"/>
                    </a:lnTo>
                    <a:lnTo>
                      <a:pt x="1386342" y="1067528"/>
                    </a:lnTo>
                    <a:lnTo>
                      <a:pt x="1351984" y="1056968"/>
                    </a:lnTo>
                    <a:lnTo>
                      <a:pt x="1319526" y="1042495"/>
                    </a:lnTo>
                    <a:lnTo>
                      <a:pt x="1300976" y="1082168"/>
                    </a:lnTo>
                    <a:lnTo>
                      <a:pt x="1275781" y="1117869"/>
                    </a:lnTo>
                    <a:lnTo>
                      <a:pt x="1244741" y="1149238"/>
                    </a:lnTo>
                    <a:lnTo>
                      <a:pt x="1208656" y="1175915"/>
                    </a:lnTo>
                    <a:lnTo>
                      <a:pt x="1168326" y="1197540"/>
                    </a:lnTo>
                    <a:lnTo>
                      <a:pt x="1124551" y="1213754"/>
                    </a:lnTo>
                    <a:lnTo>
                      <a:pt x="1078131" y="1224196"/>
                    </a:lnTo>
                    <a:lnTo>
                      <a:pt x="1029865" y="1228507"/>
                    </a:lnTo>
                    <a:lnTo>
                      <a:pt x="980554" y="1226327"/>
                    </a:lnTo>
                    <a:lnTo>
                      <a:pt x="930997" y="1217295"/>
                    </a:lnTo>
                    <a:lnTo>
                      <a:pt x="881145" y="1200545"/>
                    </a:lnTo>
                    <a:lnTo>
                      <a:pt x="835767" y="1177043"/>
                    </a:lnTo>
                    <a:lnTo>
                      <a:pt x="795816" y="1147386"/>
                    </a:lnTo>
                    <a:lnTo>
                      <a:pt x="762246" y="1112165"/>
                    </a:lnTo>
                    <a:lnTo>
                      <a:pt x="719136" y="1130772"/>
                    </a:lnTo>
                    <a:lnTo>
                      <a:pt x="674515" y="1144037"/>
                    </a:lnTo>
                    <a:lnTo>
                      <a:pt x="628965" y="1152081"/>
                    </a:lnTo>
                    <a:lnTo>
                      <a:pt x="583069" y="1155027"/>
                    </a:lnTo>
                    <a:lnTo>
                      <a:pt x="537409" y="1152997"/>
                    </a:lnTo>
                    <a:lnTo>
                      <a:pt x="492569" y="1146113"/>
                    </a:lnTo>
                    <a:lnTo>
                      <a:pt x="449129" y="1134497"/>
                    </a:lnTo>
                    <a:lnTo>
                      <a:pt x="407674" y="1118271"/>
                    </a:lnTo>
                    <a:lnTo>
                      <a:pt x="368785" y="1097557"/>
                    </a:lnTo>
                    <a:lnTo>
                      <a:pt x="333045" y="1072477"/>
                    </a:lnTo>
                    <a:lnTo>
                      <a:pt x="301036" y="1043153"/>
                    </a:lnTo>
                    <a:lnTo>
                      <a:pt x="273342" y="1009708"/>
                    </a:lnTo>
                    <a:lnTo>
                      <a:pt x="269576" y="1004311"/>
                    </a:lnTo>
                    <a:lnTo>
                      <a:pt x="215613" y="1003556"/>
                    </a:lnTo>
                    <a:lnTo>
                      <a:pt x="165511" y="991398"/>
                    </a:lnTo>
                    <a:lnTo>
                      <a:pt x="121398" y="969241"/>
                    </a:lnTo>
                    <a:lnTo>
                      <a:pt x="85403" y="938493"/>
                    </a:lnTo>
                    <a:lnTo>
                      <a:pt x="59655" y="900558"/>
                    </a:lnTo>
                    <a:lnTo>
                      <a:pt x="46281" y="856842"/>
                    </a:lnTo>
                    <a:lnTo>
                      <a:pt x="45948" y="820150"/>
                    </a:lnTo>
                    <a:lnTo>
                      <a:pt x="54982" y="784671"/>
                    </a:lnTo>
                    <a:lnTo>
                      <a:pt x="72901" y="751635"/>
                    </a:lnTo>
                    <a:lnTo>
                      <a:pt x="99220" y="722272"/>
                    </a:lnTo>
                    <a:lnTo>
                      <a:pt x="56841" y="694360"/>
                    </a:lnTo>
                    <a:lnTo>
                      <a:pt x="25722" y="659259"/>
                    </a:lnTo>
                    <a:lnTo>
                      <a:pt x="6547" y="619173"/>
                    </a:lnTo>
                    <a:lnTo>
                      <a:pt x="0" y="576306"/>
                    </a:lnTo>
                    <a:lnTo>
                      <a:pt x="6762" y="532861"/>
                    </a:lnTo>
                    <a:lnTo>
                      <a:pt x="27519" y="491044"/>
                    </a:lnTo>
                    <a:lnTo>
                      <a:pt x="56026" y="459296"/>
                    </a:lnTo>
                    <a:lnTo>
                      <a:pt x="92027" y="434339"/>
                    </a:lnTo>
                    <a:lnTo>
                      <a:pt x="133891" y="417059"/>
                    </a:lnTo>
                    <a:lnTo>
                      <a:pt x="179985" y="408341"/>
                    </a:lnTo>
                    <a:lnTo>
                      <a:pt x="181664" y="404516"/>
                    </a:lnTo>
                    <a:close/>
                  </a:path>
                  <a:path w="1996440" h="1228725">
                    <a:moveTo>
                      <a:pt x="218261" y="740145"/>
                    </a:moveTo>
                    <a:lnTo>
                      <a:pt x="187749" y="740186"/>
                    </a:lnTo>
                    <a:lnTo>
                      <a:pt x="157752" y="736357"/>
                    </a:lnTo>
                    <a:lnTo>
                      <a:pt x="128784" y="728759"/>
                    </a:lnTo>
                    <a:lnTo>
                      <a:pt x="101359" y="717489"/>
                    </a:lnTo>
                  </a:path>
                  <a:path w="1996440" h="1228725">
                    <a:moveTo>
                      <a:pt x="321405" y="988080"/>
                    </a:moveTo>
                    <a:lnTo>
                      <a:pt x="308959" y="991842"/>
                    </a:lnTo>
                    <a:lnTo>
                      <a:pt x="296258" y="994909"/>
                    </a:lnTo>
                    <a:lnTo>
                      <a:pt x="283344" y="997272"/>
                    </a:lnTo>
                    <a:lnTo>
                      <a:pt x="270258" y="998923"/>
                    </a:lnTo>
                  </a:path>
                  <a:path w="1996440" h="1228725">
                    <a:moveTo>
                      <a:pt x="762132" y="1107214"/>
                    </a:moveTo>
                    <a:lnTo>
                      <a:pt x="753257" y="1095381"/>
                    </a:lnTo>
                    <a:lnTo>
                      <a:pt x="745151" y="1083175"/>
                    </a:lnTo>
                    <a:lnTo>
                      <a:pt x="737831" y="1070624"/>
                    </a:lnTo>
                    <a:lnTo>
                      <a:pt x="731314" y="1057752"/>
                    </a:lnTo>
                  </a:path>
                  <a:path w="1996440" h="1228725">
                    <a:moveTo>
                      <a:pt x="1332032" y="983872"/>
                    </a:moveTo>
                    <a:lnTo>
                      <a:pt x="1330239" y="997632"/>
                    </a:lnTo>
                    <a:lnTo>
                      <a:pt x="1327586" y="1011283"/>
                    </a:lnTo>
                    <a:lnTo>
                      <a:pt x="1324079" y="1024797"/>
                    </a:lnTo>
                    <a:lnTo>
                      <a:pt x="1319726" y="1038146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4" name="object 1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6629218" y="4512300"/>
                <a:ext cx="162751" cy="215539"/>
              </a:xfrm>
              <a:prstGeom prst="rect">
                <a:avLst/>
              </a:prstGeom>
            </p:spPr>
          </p:pic>
          <p:sp>
            <p:nvSpPr>
              <p:cNvPr id="15" name="object 15"/>
              <p:cNvSpPr/>
              <p:nvPr/>
            </p:nvSpPr>
            <p:spPr>
              <a:xfrm>
                <a:off x="5240523" y="3932683"/>
                <a:ext cx="1749425" cy="446405"/>
              </a:xfrm>
              <a:custGeom>
                <a:avLst/>
                <a:gdLst/>
                <a:ahLst/>
                <a:cxnLst/>
                <a:rect l="l" t="t" r="r" b="b"/>
                <a:pathLst>
                  <a:path w="1749425" h="446404">
                    <a:moveTo>
                      <a:pt x="1748965" y="369926"/>
                    </a:moveTo>
                    <a:lnTo>
                      <a:pt x="1736278" y="391284"/>
                    </a:lnTo>
                    <a:lnTo>
                      <a:pt x="1720802" y="411207"/>
                    </a:lnTo>
                    <a:lnTo>
                      <a:pt x="1702703" y="429505"/>
                    </a:lnTo>
                    <a:lnTo>
                      <a:pt x="1682151" y="445986"/>
                    </a:lnTo>
                  </a:path>
                  <a:path w="1749425" h="446404">
                    <a:moveTo>
                      <a:pt x="1588642" y="87710"/>
                    </a:moveTo>
                    <a:lnTo>
                      <a:pt x="1590299" y="96629"/>
                    </a:lnTo>
                    <a:lnTo>
                      <a:pt x="1591440" y="105600"/>
                    </a:lnTo>
                    <a:lnTo>
                      <a:pt x="1592064" y="114606"/>
                    </a:lnTo>
                    <a:lnTo>
                      <a:pt x="1592170" y="123631"/>
                    </a:lnTo>
                  </a:path>
                  <a:path w="1749425" h="446404">
                    <a:moveTo>
                      <a:pt x="1161944" y="45810"/>
                    </a:moveTo>
                    <a:lnTo>
                      <a:pt x="1168996" y="33602"/>
                    </a:lnTo>
                    <a:lnTo>
                      <a:pt x="1177074" y="21868"/>
                    </a:lnTo>
                    <a:lnTo>
                      <a:pt x="1186144" y="10652"/>
                    </a:lnTo>
                    <a:lnTo>
                      <a:pt x="1196172" y="0"/>
                    </a:lnTo>
                  </a:path>
                  <a:path w="1749425" h="446404">
                    <a:moveTo>
                      <a:pt x="841805" y="67641"/>
                    </a:moveTo>
                    <a:lnTo>
                      <a:pt x="844845" y="57454"/>
                    </a:lnTo>
                    <a:lnTo>
                      <a:pt x="848629" y="47455"/>
                    </a:lnTo>
                    <a:lnTo>
                      <a:pt x="853146" y="37671"/>
                    </a:lnTo>
                    <a:lnTo>
                      <a:pt x="858383" y="28133"/>
                    </a:lnTo>
                  </a:path>
                  <a:path w="1749425" h="446404">
                    <a:moveTo>
                      <a:pt x="466102" y="81058"/>
                    </a:moveTo>
                    <a:lnTo>
                      <a:pt x="482120" y="89482"/>
                    </a:lnTo>
                    <a:lnTo>
                      <a:pt x="497485" y="98696"/>
                    </a:lnTo>
                    <a:lnTo>
                      <a:pt x="512155" y="108674"/>
                    </a:lnTo>
                    <a:lnTo>
                      <a:pt x="526090" y="119388"/>
                    </a:lnTo>
                  </a:path>
                  <a:path w="1749425" h="446404">
                    <a:moveTo>
                      <a:pt x="10469" y="382292"/>
                    </a:moveTo>
                    <a:lnTo>
                      <a:pt x="7139" y="372346"/>
                    </a:lnTo>
                    <a:lnTo>
                      <a:pt x="4282" y="362302"/>
                    </a:lnTo>
                    <a:lnTo>
                      <a:pt x="1902" y="352171"/>
                    </a:lnTo>
                    <a:lnTo>
                      <a:pt x="0" y="341965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6" name="object 16"/>
            <p:cNvSpPr txBox="1"/>
            <p:nvPr/>
          </p:nvSpPr>
          <p:spPr>
            <a:xfrm>
              <a:off x="5415865" y="4065274"/>
              <a:ext cx="1376104" cy="842538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marR="5080" indent="-635" algn="ctr">
                <a:lnSpc>
                  <a:spcPct val="100400"/>
                </a:lnSpc>
                <a:spcBef>
                  <a:spcPts val="90"/>
                </a:spcBef>
              </a:pP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invention</a:t>
              </a:r>
              <a:r>
                <a:rPr sz="1800" spc="-7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of </a:t>
              </a:r>
              <a:r>
                <a:rPr sz="1800" spc="-39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electric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car</a:t>
              </a:r>
              <a:endParaRPr sz="1800" dirty="0">
                <a:latin typeface="Calibri"/>
                <a:cs typeface="Calibri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9CE890A-D056-4535-9DD0-E9E6F055EF18}"/>
              </a:ext>
            </a:extLst>
          </p:cNvPr>
          <p:cNvGrpSpPr/>
          <p:nvPr/>
        </p:nvGrpSpPr>
        <p:grpSpPr>
          <a:xfrm>
            <a:off x="1223574" y="2729549"/>
            <a:ext cx="1618615" cy="1102995"/>
            <a:chOff x="1518359" y="2358781"/>
            <a:chExt cx="1618615" cy="1102995"/>
          </a:xfrm>
        </p:grpSpPr>
        <p:grpSp>
          <p:nvGrpSpPr>
            <p:cNvPr id="17" name="object 17"/>
            <p:cNvGrpSpPr/>
            <p:nvPr/>
          </p:nvGrpSpPr>
          <p:grpSpPr>
            <a:xfrm>
              <a:off x="1518359" y="2358781"/>
              <a:ext cx="1618615" cy="1102995"/>
              <a:chOff x="1623834" y="2315076"/>
              <a:chExt cx="1618615" cy="1102995"/>
            </a:xfrm>
          </p:grpSpPr>
          <p:sp>
            <p:nvSpPr>
              <p:cNvPr id="18" name="object 18"/>
              <p:cNvSpPr/>
              <p:nvPr/>
            </p:nvSpPr>
            <p:spPr>
              <a:xfrm>
                <a:off x="1630184" y="2321427"/>
                <a:ext cx="1605915" cy="1090295"/>
              </a:xfrm>
              <a:custGeom>
                <a:avLst/>
                <a:gdLst/>
                <a:ahLst/>
                <a:cxnLst/>
                <a:rect l="l" t="t" r="r" b="b"/>
                <a:pathLst>
                  <a:path w="1605914" h="1090295">
                    <a:moveTo>
                      <a:pt x="1231326" y="0"/>
                    </a:moveTo>
                    <a:lnTo>
                      <a:pt x="1186201" y="8876"/>
                    </a:lnTo>
                    <a:lnTo>
                      <a:pt x="1144465" y="28374"/>
                    </a:lnTo>
                    <a:lnTo>
                      <a:pt x="1108541" y="58310"/>
                    </a:lnTo>
                    <a:lnTo>
                      <a:pt x="1096484" y="45281"/>
                    </a:lnTo>
                    <a:lnTo>
                      <a:pt x="1082948" y="33648"/>
                    </a:lnTo>
                    <a:lnTo>
                      <a:pt x="1068071" y="23515"/>
                    </a:lnTo>
                    <a:lnTo>
                      <a:pt x="1051993" y="14990"/>
                    </a:lnTo>
                    <a:lnTo>
                      <a:pt x="1002449" y="653"/>
                    </a:lnTo>
                    <a:lnTo>
                      <a:pt x="952351" y="1329"/>
                    </a:lnTo>
                    <a:lnTo>
                      <a:pt x="905281" y="15907"/>
                    </a:lnTo>
                    <a:lnTo>
                      <a:pt x="864820" y="43280"/>
                    </a:lnTo>
                    <a:lnTo>
                      <a:pt x="834551" y="82337"/>
                    </a:lnTo>
                    <a:lnTo>
                      <a:pt x="823983" y="73371"/>
                    </a:lnTo>
                    <a:lnTo>
                      <a:pt x="788520" y="51045"/>
                    </a:lnTo>
                    <a:lnTo>
                      <a:pt x="745956" y="35582"/>
                    </a:lnTo>
                    <a:lnTo>
                      <a:pt x="702146" y="29653"/>
                    </a:lnTo>
                    <a:lnTo>
                      <a:pt x="658698" y="32801"/>
                    </a:lnTo>
                    <a:lnTo>
                      <a:pt x="617218" y="44571"/>
                    </a:lnTo>
                    <a:lnTo>
                      <a:pt x="579315" y="64506"/>
                    </a:lnTo>
                    <a:lnTo>
                      <a:pt x="546597" y="92150"/>
                    </a:lnTo>
                    <a:lnTo>
                      <a:pt x="520672" y="127047"/>
                    </a:lnTo>
                    <a:lnTo>
                      <a:pt x="482968" y="110338"/>
                    </a:lnTo>
                    <a:lnTo>
                      <a:pt x="443068" y="99709"/>
                    </a:lnTo>
                    <a:lnTo>
                      <a:pt x="401821" y="95317"/>
                    </a:lnTo>
                    <a:lnTo>
                      <a:pt x="360074" y="97319"/>
                    </a:lnTo>
                    <a:lnTo>
                      <a:pt x="310674" y="108298"/>
                    </a:lnTo>
                    <a:lnTo>
                      <a:pt x="265992" y="127575"/>
                    </a:lnTo>
                    <a:lnTo>
                      <a:pt x="226893" y="154098"/>
                    </a:lnTo>
                    <a:lnTo>
                      <a:pt x="194240" y="186816"/>
                    </a:lnTo>
                    <a:lnTo>
                      <a:pt x="168895" y="224680"/>
                    </a:lnTo>
                    <a:lnTo>
                      <a:pt x="151724" y="266638"/>
                    </a:lnTo>
                    <a:lnTo>
                      <a:pt x="143588" y="311638"/>
                    </a:lnTo>
                    <a:lnTo>
                      <a:pt x="145352" y="358632"/>
                    </a:lnTo>
                    <a:lnTo>
                      <a:pt x="144000" y="362030"/>
                    </a:lnTo>
                    <a:lnTo>
                      <a:pt x="73211" y="385133"/>
                    </a:lnTo>
                    <a:lnTo>
                      <a:pt x="21295" y="435521"/>
                    </a:lnTo>
                    <a:lnTo>
                      <a:pt x="2617" y="480350"/>
                    </a:lnTo>
                    <a:lnTo>
                      <a:pt x="0" y="526696"/>
                    </a:lnTo>
                    <a:lnTo>
                      <a:pt x="12491" y="571176"/>
                    </a:lnTo>
                    <a:lnTo>
                      <a:pt x="39141" y="610404"/>
                    </a:lnTo>
                    <a:lnTo>
                      <a:pt x="79000" y="640997"/>
                    </a:lnTo>
                    <a:lnTo>
                      <a:pt x="57818" y="667090"/>
                    </a:lnTo>
                    <a:lnTo>
                      <a:pt x="43397" y="696446"/>
                    </a:lnTo>
                    <a:lnTo>
                      <a:pt x="36126" y="727973"/>
                    </a:lnTo>
                    <a:lnTo>
                      <a:pt x="36394" y="760578"/>
                    </a:lnTo>
                    <a:lnTo>
                      <a:pt x="50560" y="806618"/>
                    </a:lnTo>
                    <a:lnTo>
                      <a:pt x="78574" y="844901"/>
                    </a:lnTo>
                    <a:lnTo>
                      <a:pt x="117476" y="873268"/>
                    </a:lnTo>
                    <a:lnTo>
                      <a:pt x="164306" y="889562"/>
                    </a:lnTo>
                    <a:lnTo>
                      <a:pt x="216104" y="891623"/>
                    </a:lnTo>
                    <a:lnTo>
                      <a:pt x="219136" y="896418"/>
                    </a:lnTo>
                    <a:lnTo>
                      <a:pt x="246314" y="931647"/>
                    </a:lnTo>
                    <a:lnTo>
                      <a:pt x="278356" y="961569"/>
                    </a:lnTo>
                    <a:lnTo>
                      <a:pt x="314454" y="985999"/>
                    </a:lnTo>
                    <a:lnTo>
                      <a:pt x="353795" y="1004749"/>
                    </a:lnTo>
                    <a:lnTo>
                      <a:pt x="395571" y="1017631"/>
                    </a:lnTo>
                    <a:lnTo>
                      <a:pt x="438971" y="1024458"/>
                    </a:lnTo>
                    <a:lnTo>
                      <a:pt x="483185" y="1025042"/>
                    </a:lnTo>
                    <a:lnTo>
                      <a:pt x="527403" y="1019196"/>
                    </a:lnTo>
                    <a:lnTo>
                      <a:pt x="570814" y="1006733"/>
                    </a:lnTo>
                    <a:lnTo>
                      <a:pt x="612609" y="987465"/>
                    </a:lnTo>
                    <a:lnTo>
                      <a:pt x="639627" y="1018762"/>
                    </a:lnTo>
                    <a:lnTo>
                      <a:pt x="671780" y="1045117"/>
                    </a:lnTo>
                    <a:lnTo>
                      <a:pt x="708301" y="1066001"/>
                    </a:lnTo>
                    <a:lnTo>
                      <a:pt x="748422" y="1080886"/>
                    </a:lnTo>
                    <a:lnTo>
                      <a:pt x="798271" y="1089954"/>
                    </a:lnTo>
                    <a:lnTo>
                      <a:pt x="847559" y="1089634"/>
                    </a:lnTo>
                    <a:lnTo>
                      <a:pt x="895030" y="1080551"/>
                    </a:lnTo>
                    <a:lnTo>
                      <a:pt x="939426" y="1063330"/>
                    </a:lnTo>
                    <a:lnTo>
                      <a:pt x="979490" y="1038595"/>
                    </a:lnTo>
                    <a:lnTo>
                      <a:pt x="1013964" y="1006971"/>
                    </a:lnTo>
                    <a:lnTo>
                      <a:pt x="1041591" y="969083"/>
                    </a:lnTo>
                    <a:lnTo>
                      <a:pt x="1061114" y="925555"/>
                    </a:lnTo>
                    <a:lnTo>
                      <a:pt x="1087236" y="938415"/>
                    </a:lnTo>
                    <a:lnTo>
                      <a:pt x="1114889" y="947798"/>
                    </a:lnTo>
                    <a:lnTo>
                      <a:pt x="1143669" y="953596"/>
                    </a:lnTo>
                    <a:lnTo>
                      <a:pt x="1173173" y="955699"/>
                    </a:lnTo>
                    <a:lnTo>
                      <a:pt x="1222484" y="950817"/>
                    </a:lnTo>
                    <a:lnTo>
                      <a:pt x="1267838" y="936203"/>
                    </a:lnTo>
                    <a:lnTo>
                      <a:pt x="1307935" y="913041"/>
                    </a:lnTo>
                    <a:lnTo>
                      <a:pt x="1341475" y="882515"/>
                    </a:lnTo>
                    <a:lnTo>
                      <a:pt x="1367158" y="845806"/>
                    </a:lnTo>
                    <a:lnTo>
                      <a:pt x="1383685" y="804100"/>
                    </a:lnTo>
                    <a:lnTo>
                      <a:pt x="1389754" y="758578"/>
                    </a:lnTo>
                    <a:lnTo>
                      <a:pt x="1421381" y="752453"/>
                    </a:lnTo>
                    <a:lnTo>
                      <a:pt x="1480576" y="729386"/>
                    </a:lnTo>
                    <a:lnTo>
                      <a:pt x="1544517" y="680386"/>
                    </a:lnTo>
                    <a:lnTo>
                      <a:pt x="1573046" y="642994"/>
                    </a:lnTo>
                    <a:lnTo>
                      <a:pt x="1592813" y="601866"/>
                    </a:lnTo>
                    <a:lnTo>
                      <a:pt x="1603631" y="558317"/>
                    </a:lnTo>
                    <a:lnTo>
                      <a:pt x="1605315" y="513658"/>
                    </a:lnTo>
                    <a:lnTo>
                      <a:pt x="1597678" y="469203"/>
                    </a:lnTo>
                    <a:lnTo>
                      <a:pt x="1580535" y="426266"/>
                    </a:lnTo>
                    <a:lnTo>
                      <a:pt x="1553699" y="386159"/>
                    </a:lnTo>
                    <a:lnTo>
                      <a:pt x="1558688" y="374238"/>
                    </a:lnTo>
                    <a:lnTo>
                      <a:pt x="1562770" y="362024"/>
                    </a:lnTo>
                    <a:lnTo>
                      <a:pt x="1569777" y="313176"/>
                    </a:lnTo>
                    <a:lnTo>
                      <a:pt x="1562942" y="265966"/>
                    </a:lnTo>
                    <a:lnTo>
                      <a:pt x="1543590" y="222543"/>
                    </a:lnTo>
                    <a:lnTo>
                      <a:pt x="1513048" y="185056"/>
                    </a:lnTo>
                    <a:lnTo>
                      <a:pt x="1472640" y="155657"/>
                    </a:lnTo>
                    <a:lnTo>
                      <a:pt x="1423692" y="136494"/>
                    </a:lnTo>
                    <a:lnTo>
                      <a:pt x="1415537" y="108713"/>
                    </a:lnTo>
                    <a:lnTo>
                      <a:pt x="1384743" y="59385"/>
                    </a:lnTo>
                    <a:lnTo>
                      <a:pt x="1322047" y="14850"/>
                    </a:lnTo>
                    <a:lnTo>
                      <a:pt x="1277416" y="1929"/>
                    </a:lnTo>
                    <a:lnTo>
                      <a:pt x="1231326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9" name="object 19"/>
              <p:cNvSpPr/>
              <p:nvPr/>
            </p:nvSpPr>
            <p:spPr>
              <a:xfrm>
                <a:off x="1630184" y="2321426"/>
                <a:ext cx="1605915" cy="1090295"/>
              </a:xfrm>
              <a:custGeom>
                <a:avLst/>
                <a:gdLst/>
                <a:ahLst/>
                <a:cxnLst/>
                <a:rect l="l" t="t" r="r" b="b"/>
                <a:pathLst>
                  <a:path w="1605914" h="1090295">
                    <a:moveTo>
                      <a:pt x="145352" y="358632"/>
                    </a:moveTo>
                    <a:lnTo>
                      <a:pt x="143588" y="311639"/>
                    </a:lnTo>
                    <a:lnTo>
                      <a:pt x="151723" y="266638"/>
                    </a:lnTo>
                    <a:lnTo>
                      <a:pt x="168895" y="224680"/>
                    </a:lnTo>
                    <a:lnTo>
                      <a:pt x="194239" y="186817"/>
                    </a:lnTo>
                    <a:lnTo>
                      <a:pt x="226893" y="154098"/>
                    </a:lnTo>
                    <a:lnTo>
                      <a:pt x="265992" y="127575"/>
                    </a:lnTo>
                    <a:lnTo>
                      <a:pt x="310673" y="108299"/>
                    </a:lnTo>
                    <a:lnTo>
                      <a:pt x="360074" y="97320"/>
                    </a:lnTo>
                    <a:lnTo>
                      <a:pt x="401821" y="95318"/>
                    </a:lnTo>
                    <a:lnTo>
                      <a:pt x="443068" y="99709"/>
                    </a:lnTo>
                    <a:lnTo>
                      <a:pt x="482968" y="110338"/>
                    </a:lnTo>
                    <a:lnTo>
                      <a:pt x="520672" y="127047"/>
                    </a:lnTo>
                    <a:lnTo>
                      <a:pt x="546597" y="92150"/>
                    </a:lnTo>
                    <a:lnTo>
                      <a:pt x="579315" y="64506"/>
                    </a:lnTo>
                    <a:lnTo>
                      <a:pt x="617218" y="44571"/>
                    </a:lnTo>
                    <a:lnTo>
                      <a:pt x="658697" y="32801"/>
                    </a:lnTo>
                    <a:lnTo>
                      <a:pt x="702146" y="29653"/>
                    </a:lnTo>
                    <a:lnTo>
                      <a:pt x="745956" y="35582"/>
                    </a:lnTo>
                    <a:lnTo>
                      <a:pt x="788520" y="51045"/>
                    </a:lnTo>
                    <a:lnTo>
                      <a:pt x="823982" y="73371"/>
                    </a:lnTo>
                    <a:lnTo>
                      <a:pt x="834550" y="82338"/>
                    </a:lnTo>
                    <a:lnTo>
                      <a:pt x="864820" y="43280"/>
                    </a:lnTo>
                    <a:lnTo>
                      <a:pt x="905281" y="15908"/>
                    </a:lnTo>
                    <a:lnTo>
                      <a:pt x="952351" y="1329"/>
                    </a:lnTo>
                    <a:lnTo>
                      <a:pt x="1002449" y="654"/>
                    </a:lnTo>
                    <a:lnTo>
                      <a:pt x="1051993" y="14991"/>
                    </a:lnTo>
                    <a:lnTo>
                      <a:pt x="1068071" y="23515"/>
                    </a:lnTo>
                    <a:lnTo>
                      <a:pt x="1082948" y="33648"/>
                    </a:lnTo>
                    <a:lnTo>
                      <a:pt x="1096484" y="45282"/>
                    </a:lnTo>
                    <a:lnTo>
                      <a:pt x="1108541" y="58310"/>
                    </a:lnTo>
                    <a:lnTo>
                      <a:pt x="1144465" y="28374"/>
                    </a:lnTo>
                    <a:lnTo>
                      <a:pt x="1186201" y="8876"/>
                    </a:lnTo>
                    <a:lnTo>
                      <a:pt x="1231326" y="0"/>
                    </a:lnTo>
                    <a:lnTo>
                      <a:pt x="1277416" y="1929"/>
                    </a:lnTo>
                    <a:lnTo>
                      <a:pt x="1322047" y="14850"/>
                    </a:lnTo>
                    <a:lnTo>
                      <a:pt x="1362797" y="38946"/>
                    </a:lnTo>
                    <a:lnTo>
                      <a:pt x="1402439" y="82825"/>
                    </a:lnTo>
                    <a:lnTo>
                      <a:pt x="1423692" y="136493"/>
                    </a:lnTo>
                    <a:lnTo>
                      <a:pt x="1472639" y="155657"/>
                    </a:lnTo>
                    <a:lnTo>
                      <a:pt x="1513047" y="185056"/>
                    </a:lnTo>
                    <a:lnTo>
                      <a:pt x="1543590" y="222543"/>
                    </a:lnTo>
                    <a:lnTo>
                      <a:pt x="1562942" y="265966"/>
                    </a:lnTo>
                    <a:lnTo>
                      <a:pt x="1569778" y="313176"/>
                    </a:lnTo>
                    <a:lnTo>
                      <a:pt x="1562771" y="362024"/>
                    </a:lnTo>
                    <a:lnTo>
                      <a:pt x="1560843" y="368165"/>
                    </a:lnTo>
                    <a:lnTo>
                      <a:pt x="1558687" y="374238"/>
                    </a:lnTo>
                    <a:lnTo>
                      <a:pt x="1556305" y="380238"/>
                    </a:lnTo>
                    <a:lnTo>
                      <a:pt x="1553699" y="386159"/>
                    </a:lnTo>
                    <a:lnTo>
                      <a:pt x="1580535" y="426266"/>
                    </a:lnTo>
                    <a:lnTo>
                      <a:pt x="1597678" y="469203"/>
                    </a:lnTo>
                    <a:lnTo>
                      <a:pt x="1605315" y="513658"/>
                    </a:lnTo>
                    <a:lnTo>
                      <a:pt x="1603631" y="558317"/>
                    </a:lnTo>
                    <a:lnTo>
                      <a:pt x="1592812" y="601867"/>
                    </a:lnTo>
                    <a:lnTo>
                      <a:pt x="1573046" y="642995"/>
                    </a:lnTo>
                    <a:lnTo>
                      <a:pt x="1544517" y="680387"/>
                    </a:lnTo>
                    <a:lnTo>
                      <a:pt x="1507412" y="712730"/>
                    </a:lnTo>
                    <a:lnTo>
                      <a:pt x="1451777" y="742675"/>
                    </a:lnTo>
                    <a:lnTo>
                      <a:pt x="1389754" y="758578"/>
                    </a:lnTo>
                    <a:lnTo>
                      <a:pt x="1383684" y="804100"/>
                    </a:lnTo>
                    <a:lnTo>
                      <a:pt x="1367158" y="845807"/>
                    </a:lnTo>
                    <a:lnTo>
                      <a:pt x="1341475" y="882515"/>
                    </a:lnTo>
                    <a:lnTo>
                      <a:pt x="1307934" y="913042"/>
                    </a:lnTo>
                    <a:lnTo>
                      <a:pt x="1267838" y="936204"/>
                    </a:lnTo>
                    <a:lnTo>
                      <a:pt x="1222484" y="950817"/>
                    </a:lnTo>
                    <a:lnTo>
                      <a:pt x="1173174" y="955700"/>
                    </a:lnTo>
                    <a:lnTo>
                      <a:pt x="1143668" y="953597"/>
                    </a:lnTo>
                    <a:lnTo>
                      <a:pt x="1114888" y="947799"/>
                    </a:lnTo>
                    <a:lnTo>
                      <a:pt x="1087236" y="938416"/>
                    </a:lnTo>
                    <a:lnTo>
                      <a:pt x="1061114" y="925555"/>
                    </a:lnTo>
                    <a:lnTo>
                      <a:pt x="1041591" y="969083"/>
                    </a:lnTo>
                    <a:lnTo>
                      <a:pt x="1013964" y="1006972"/>
                    </a:lnTo>
                    <a:lnTo>
                      <a:pt x="979490" y="1038596"/>
                    </a:lnTo>
                    <a:lnTo>
                      <a:pt x="939427" y="1063331"/>
                    </a:lnTo>
                    <a:lnTo>
                      <a:pt x="895030" y="1080552"/>
                    </a:lnTo>
                    <a:lnTo>
                      <a:pt x="847559" y="1089634"/>
                    </a:lnTo>
                    <a:lnTo>
                      <a:pt x="798271" y="1089954"/>
                    </a:lnTo>
                    <a:lnTo>
                      <a:pt x="748422" y="1080885"/>
                    </a:lnTo>
                    <a:lnTo>
                      <a:pt x="708301" y="1066000"/>
                    </a:lnTo>
                    <a:lnTo>
                      <a:pt x="671780" y="1045117"/>
                    </a:lnTo>
                    <a:lnTo>
                      <a:pt x="639627" y="1018762"/>
                    </a:lnTo>
                    <a:lnTo>
                      <a:pt x="612610" y="987465"/>
                    </a:lnTo>
                    <a:lnTo>
                      <a:pt x="570814" y="1006733"/>
                    </a:lnTo>
                    <a:lnTo>
                      <a:pt x="527403" y="1019197"/>
                    </a:lnTo>
                    <a:lnTo>
                      <a:pt x="483185" y="1025042"/>
                    </a:lnTo>
                    <a:lnTo>
                      <a:pt x="438971" y="1024458"/>
                    </a:lnTo>
                    <a:lnTo>
                      <a:pt x="395571" y="1017632"/>
                    </a:lnTo>
                    <a:lnTo>
                      <a:pt x="353795" y="1004750"/>
                    </a:lnTo>
                    <a:lnTo>
                      <a:pt x="314453" y="986000"/>
                    </a:lnTo>
                    <a:lnTo>
                      <a:pt x="278356" y="961570"/>
                    </a:lnTo>
                    <a:lnTo>
                      <a:pt x="246313" y="931647"/>
                    </a:lnTo>
                    <a:lnTo>
                      <a:pt x="219135" y="896419"/>
                    </a:lnTo>
                    <a:lnTo>
                      <a:pt x="216104" y="891623"/>
                    </a:lnTo>
                    <a:lnTo>
                      <a:pt x="164306" y="889562"/>
                    </a:lnTo>
                    <a:lnTo>
                      <a:pt x="117476" y="873269"/>
                    </a:lnTo>
                    <a:lnTo>
                      <a:pt x="78574" y="844901"/>
                    </a:lnTo>
                    <a:lnTo>
                      <a:pt x="50560" y="806618"/>
                    </a:lnTo>
                    <a:lnTo>
                      <a:pt x="36394" y="760578"/>
                    </a:lnTo>
                    <a:lnTo>
                      <a:pt x="36126" y="727973"/>
                    </a:lnTo>
                    <a:lnTo>
                      <a:pt x="43397" y="696446"/>
                    </a:lnTo>
                    <a:lnTo>
                      <a:pt x="57818" y="667089"/>
                    </a:lnTo>
                    <a:lnTo>
                      <a:pt x="79000" y="640997"/>
                    </a:lnTo>
                    <a:lnTo>
                      <a:pt x="39141" y="610404"/>
                    </a:lnTo>
                    <a:lnTo>
                      <a:pt x="12491" y="571176"/>
                    </a:lnTo>
                    <a:lnTo>
                      <a:pt x="0" y="526696"/>
                    </a:lnTo>
                    <a:lnTo>
                      <a:pt x="2617" y="480350"/>
                    </a:lnTo>
                    <a:lnTo>
                      <a:pt x="21295" y="435522"/>
                    </a:lnTo>
                    <a:lnTo>
                      <a:pt x="73211" y="385133"/>
                    </a:lnTo>
                    <a:lnTo>
                      <a:pt x="144000" y="362031"/>
                    </a:lnTo>
                    <a:lnTo>
                      <a:pt x="145352" y="358632"/>
                    </a:lnTo>
                    <a:close/>
                  </a:path>
                  <a:path w="1605914" h="1090295">
                    <a:moveTo>
                      <a:pt x="174805" y="656880"/>
                    </a:moveTo>
                    <a:lnTo>
                      <a:pt x="150249" y="656916"/>
                    </a:lnTo>
                    <a:lnTo>
                      <a:pt x="126107" y="653513"/>
                    </a:lnTo>
                    <a:lnTo>
                      <a:pt x="102794" y="646761"/>
                    </a:lnTo>
                    <a:lnTo>
                      <a:pt x="80721" y="636747"/>
                    </a:lnTo>
                  </a:path>
                  <a:path w="1605914" h="1090295">
                    <a:moveTo>
                      <a:pt x="257816" y="877199"/>
                    </a:moveTo>
                    <a:lnTo>
                      <a:pt x="247800" y="880543"/>
                    </a:lnTo>
                    <a:lnTo>
                      <a:pt x="237578" y="883268"/>
                    </a:lnTo>
                    <a:lnTo>
                      <a:pt x="227185" y="885368"/>
                    </a:lnTo>
                    <a:lnTo>
                      <a:pt x="216653" y="886835"/>
                    </a:lnTo>
                  </a:path>
                  <a:path w="1605914" h="1090295">
                    <a:moveTo>
                      <a:pt x="612518" y="983065"/>
                    </a:moveTo>
                    <a:lnTo>
                      <a:pt x="605375" y="972550"/>
                    </a:lnTo>
                    <a:lnTo>
                      <a:pt x="598851" y="961703"/>
                    </a:lnTo>
                    <a:lnTo>
                      <a:pt x="592960" y="950550"/>
                    </a:lnTo>
                    <a:lnTo>
                      <a:pt x="587715" y="939112"/>
                    </a:lnTo>
                  </a:path>
                  <a:path w="1605914" h="1090295">
                    <a:moveTo>
                      <a:pt x="1071179" y="873461"/>
                    </a:moveTo>
                    <a:lnTo>
                      <a:pt x="1069735" y="885688"/>
                    </a:lnTo>
                    <a:lnTo>
                      <a:pt x="1067600" y="897818"/>
                    </a:lnTo>
                    <a:lnTo>
                      <a:pt x="1064778" y="909827"/>
                    </a:lnTo>
                    <a:lnTo>
                      <a:pt x="1061275" y="921689"/>
                    </a:lnTo>
                  </a:path>
                  <a:path w="1605914" h="1090295">
                    <a:moveTo>
                      <a:pt x="1268103" y="575466"/>
                    </a:moveTo>
                    <a:lnTo>
                      <a:pt x="1309313" y="599739"/>
                    </a:lnTo>
                    <a:lnTo>
                      <a:pt x="1342963" y="631346"/>
                    </a:lnTo>
                    <a:lnTo>
                      <a:pt x="1368084" y="668841"/>
                    </a:lnTo>
                    <a:lnTo>
                      <a:pt x="1383708" y="710779"/>
                    </a:lnTo>
                    <a:lnTo>
                      <a:pt x="1388866" y="755714"/>
                    </a:lnTo>
                  </a:path>
                  <a:path w="1605914" h="1090295">
                    <a:moveTo>
                      <a:pt x="1552942" y="383488"/>
                    </a:moveTo>
                    <a:lnTo>
                      <a:pt x="1542731" y="402467"/>
                    </a:lnTo>
                    <a:lnTo>
                      <a:pt x="1530275" y="420171"/>
                    </a:lnTo>
                    <a:lnTo>
                      <a:pt x="1515710" y="436431"/>
                    </a:lnTo>
                    <a:lnTo>
                      <a:pt x="1499169" y="451077"/>
                    </a:lnTo>
                  </a:path>
                  <a:path w="1605914" h="1090295">
                    <a:moveTo>
                      <a:pt x="1423912" y="132704"/>
                    </a:moveTo>
                    <a:lnTo>
                      <a:pt x="1425245" y="140630"/>
                    </a:lnTo>
                    <a:lnTo>
                      <a:pt x="1426164" y="148601"/>
                    </a:lnTo>
                    <a:lnTo>
                      <a:pt x="1426666" y="156604"/>
                    </a:lnTo>
                    <a:lnTo>
                      <a:pt x="1426751" y="164625"/>
                    </a:lnTo>
                  </a:path>
                  <a:path w="1605914" h="1090295">
                    <a:moveTo>
                      <a:pt x="1080501" y="95471"/>
                    </a:moveTo>
                    <a:lnTo>
                      <a:pt x="1086177" y="84623"/>
                    </a:lnTo>
                    <a:lnTo>
                      <a:pt x="1092678" y="74196"/>
                    </a:lnTo>
                    <a:lnTo>
                      <a:pt x="1099978" y="64229"/>
                    </a:lnTo>
                    <a:lnTo>
                      <a:pt x="1108048" y="54763"/>
                    </a:lnTo>
                  </a:path>
                  <a:path w="1605914" h="1090295">
                    <a:moveTo>
                      <a:pt x="822850" y="114871"/>
                    </a:moveTo>
                    <a:lnTo>
                      <a:pt x="825297" y="105818"/>
                    </a:lnTo>
                    <a:lnTo>
                      <a:pt x="828343" y="96932"/>
                    </a:lnTo>
                    <a:lnTo>
                      <a:pt x="831978" y="88239"/>
                    </a:lnTo>
                    <a:lnTo>
                      <a:pt x="836192" y="79763"/>
                    </a:lnTo>
                  </a:path>
                  <a:path w="1605914" h="1090295">
                    <a:moveTo>
                      <a:pt x="520481" y="126794"/>
                    </a:moveTo>
                    <a:lnTo>
                      <a:pt x="533372" y="134279"/>
                    </a:lnTo>
                    <a:lnTo>
                      <a:pt x="545738" y="142467"/>
                    </a:lnTo>
                    <a:lnTo>
                      <a:pt x="557545" y="151333"/>
                    </a:lnTo>
                    <a:lnTo>
                      <a:pt x="568760" y="160854"/>
                    </a:lnTo>
                  </a:path>
                  <a:path w="1605914" h="1090295">
                    <a:moveTo>
                      <a:pt x="153783" y="394476"/>
                    </a:moveTo>
                    <a:lnTo>
                      <a:pt x="151103" y="385638"/>
                    </a:lnTo>
                    <a:lnTo>
                      <a:pt x="148804" y="376713"/>
                    </a:lnTo>
                    <a:lnTo>
                      <a:pt x="146888" y="367710"/>
                    </a:lnTo>
                    <a:lnTo>
                      <a:pt x="145357" y="358641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0" name="object 20"/>
            <p:cNvSpPr txBox="1"/>
            <p:nvPr/>
          </p:nvSpPr>
          <p:spPr>
            <a:xfrm>
              <a:off x="2079856" y="2538476"/>
              <a:ext cx="591820" cy="299720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800" spc="-80" dirty="0">
                  <a:solidFill>
                    <a:srgbClr val="FFFFFF"/>
                  </a:solidFill>
                  <a:latin typeface="Calibri"/>
                  <a:cs typeface="Calibri"/>
                </a:rPr>
                <a:t>W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o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rl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d</a:t>
              </a:r>
              <a:endParaRPr sz="1800">
                <a:latin typeface="Calibri"/>
                <a:cs typeface="Calibri"/>
              </a:endParaRPr>
            </a:p>
          </p:txBody>
        </p:sp>
        <p:sp>
          <p:nvSpPr>
            <p:cNvPr id="21" name="object 21"/>
            <p:cNvSpPr txBox="1"/>
            <p:nvPr/>
          </p:nvSpPr>
          <p:spPr>
            <a:xfrm>
              <a:off x="2116368" y="2803652"/>
              <a:ext cx="693017" cy="289823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War</a:t>
              </a:r>
              <a:r>
                <a:rPr sz="1800" spc="-7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lang="en-GB" spc="-75" dirty="0">
                  <a:solidFill>
                    <a:srgbClr val="FFFFFF"/>
                  </a:solidFill>
                  <a:latin typeface="Calibri"/>
                  <a:cs typeface="Calibri"/>
                </a:rPr>
                <a:t>1</a:t>
              </a:r>
              <a:endParaRPr sz="1800" dirty="0">
                <a:latin typeface="Calibri"/>
                <a:cs typeface="Calibri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49D733DC-1A65-4717-A5DD-F64184C6A660}"/>
              </a:ext>
            </a:extLst>
          </p:cNvPr>
          <p:cNvGrpSpPr/>
          <p:nvPr/>
        </p:nvGrpSpPr>
        <p:grpSpPr>
          <a:xfrm>
            <a:off x="535244" y="5332153"/>
            <a:ext cx="1618615" cy="913130"/>
            <a:chOff x="1142305" y="4080012"/>
            <a:chExt cx="1618615" cy="913130"/>
          </a:xfrm>
        </p:grpSpPr>
        <p:grpSp>
          <p:nvGrpSpPr>
            <p:cNvPr id="22" name="object 22"/>
            <p:cNvGrpSpPr/>
            <p:nvPr/>
          </p:nvGrpSpPr>
          <p:grpSpPr>
            <a:xfrm>
              <a:off x="1142305" y="4080012"/>
              <a:ext cx="1618615" cy="913130"/>
              <a:chOff x="1142305" y="4080012"/>
              <a:chExt cx="1618615" cy="913130"/>
            </a:xfrm>
          </p:grpSpPr>
          <p:sp>
            <p:nvSpPr>
              <p:cNvPr id="23" name="object 23"/>
              <p:cNvSpPr/>
              <p:nvPr/>
            </p:nvSpPr>
            <p:spPr>
              <a:xfrm>
                <a:off x="1148655" y="4086362"/>
                <a:ext cx="1605915" cy="900430"/>
              </a:xfrm>
              <a:custGeom>
                <a:avLst/>
                <a:gdLst/>
                <a:ahLst/>
                <a:cxnLst/>
                <a:rect l="l" t="t" r="r" b="b"/>
                <a:pathLst>
                  <a:path w="1605914" h="900429">
                    <a:moveTo>
                      <a:pt x="1231327" y="0"/>
                    </a:moveTo>
                    <a:lnTo>
                      <a:pt x="1186202" y="7330"/>
                    </a:lnTo>
                    <a:lnTo>
                      <a:pt x="1144466" y="23431"/>
                    </a:lnTo>
                    <a:lnTo>
                      <a:pt x="1108541" y="48150"/>
                    </a:lnTo>
                    <a:lnTo>
                      <a:pt x="1096484" y="37392"/>
                    </a:lnTo>
                    <a:lnTo>
                      <a:pt x="1082948" y="27785"/>
                    </a:lnTo>
                    <a:lnTo>
                      <a:pt x="1068071" y="19418"/>
                    </a:lnTo>
                    <a:lnTo>
                      <a:pt x="1051993" y="12378"/>
                    </a:lnTo>
                    <a:lnTo>
                      <a:pt x="1002449" y="539"/>
                    </a:lnTo>
                    <a:lnTo>
                      <a:pt x="952351" y="1097"/>
                    </a:lnTo>
                    <a:lnTo>
                      <a:pt x="905281" y="13136"/>
                    </a:lnTo>
                    <a:lnTo>
                      <a:pt x="864820" y="35740"/>
                    </a:lnTo>
                    <a:lnTo>
                      <a:pt x="834550" y="67993"/>
                    </a:lnTo>
                    <a:lnTo>
                      <a:pt x="823983" y="60588"/>
                    </a:lnTo>
                    <a:lnTo>
                      <a:pt x="788520" y="42152"/>
                    </a:lnTo>
                    <a:lnTo>
                      <a:pt x="738698" y="28030"/>
                    </a:lnTo>
                    <a:lnTo>
                      <a:pt x="687544" y="24538"/>
                    </a:lnTo>
                    <a:lnTo>
                      <a:pt x="637611" y="31079"/>
                    </a:lnTo>
                    <a:lnTo>
                      <a:pt x="591453" y="47054"/>
                    </a:lnTo>
                    <a:lnTo>
                      <a:pt x="551622" y="71865"/>
                    </a:lnTo>
                    <a:lnTo>
                      <a:pt x="520672" y="104913"/>
                    </a:lnTo>
                    <a:lnTo>
                      <a:pt x="482968" y="91115"/>
                    </a:lnTo>
                    <a:lnTo>
                      <a:pt x="443069" y="82338"/>
                    </a:lnTo>
                    <a:lnTo>
                      <a:pt x="401821" y="78711"/>
                    </a:lnTo>
                    <a:lnTo>
                      <a:pt x="360075" y="80364"/>
                    </a:lnTo>
                    <a:lnTo>
                      <a:pt x="303982" y="91305"/>
                    </a:lnTo>
                    <a:lnTo>
                      <a:pt x="254214" y="111033"/>
                    </a:lnTo>
                    <a:lnTo>
                      <a:pt x="212059" y="138254"/>
                    </a:lnTo>
                    <a:lnTo>
                      <a:pt x="178807" y="171671"/>
                    </a:lnTo>
                    <a:lnTo>
                      <a:pt x="155746" y="209989"/>
                    </a:lnTo>
                    <a:lnTo>
                      <a:pt x="144164" y="251914"/>
                    </a:lnTo>
                    <a:lnTo>
                      <a:pt x="145352" y="296150"/>
                    </a:lnTo>
                    <a:lnTo>
                      <a:pt x="144001" y="298956"/>
                    </a:lnTo>
                    <a:lnTo>
                      <a:pt x="73211" y="318034"/>
                    </a:lnTo>
                    <a:lnTo>
                      <a:pt x="21295" y="359644"/>
                    </a:lnTo>
                    <a:lnTo>
                      <a:pt x="2617" y="396662"/>
                    </a:lnTo>
                    <a:lnTo>
                      <a:pt x="0" y="434934"/>
                    </a:lnTo>
                    <a:lnTo>
                      <a:pt x="12491" y="471664"/>
                    </a:lnTo>
                    <a:lnTo>
                      <a:pt x="39141" y="504058"/>
                    </a:lnTo>
                    <a:lnTo>
                      <a:pt x="79000" y="529322"/>
                    </a:lnTo>
                    <a:lnTo>
                      <a:pt x="57818" y="550868"/>
                    </a:lnTo>
                    <a:lnTo>
                      <a:pt x="43397" y="575110"/>
                    </a:lnTo>
                    <a:lnTo>
                      <a:pt x="36126" y="601144"/>
                    </a:lnTo>
                    <a:lnTo>
                      <a:pt x="36394" y="628069"/>
                    </a:lnTo>
                    <a:lnTo>
                      <a:pt x="50560" y="666088"/>
                    </a:lnTo>
                    <a:lnTo>
                      <a:pt x="78574" y="697701"/>
                    </a:lnTo>
                    <a:lnTo>
                      <a:pt x="117476" y="721126"/>
                    </a:lnTo>
                    <a:lnTo>
                      <a:pt x="164306" y="734581"/>
                    </a:lnTo>
                    <a:lnTo>
                      <a:pt x="216104" y="736283"/>
                    </a:lnTo>
                    <a:lnTo>
                      <a:pt x="219135" y="740243"/>
                    </a:lnTo>
                    <a:lnTo>
                      <a:pt x="249648" y="772298"/>
                    </a:lnTo>
                    <a:lnTo>
                      <a:pt x="286056" y="798924"/>
                    </a:lnTo>
                    <a:lnTo>
                      <a:pt x="327247" y="819907"/>
                    </a:lnTo>
                    <a:lnTo>
                      <a:pt x="372110" y="835035"/>
                    </a:lnTo>
                    <a:lnTo>
                      <a:pt x="419534" y="844097"/>
                    </a:lnTo>
                    <a:lnTo>
                      <a:pt x="468407" y="846879"/>
                    </a:lnTo>
                    <a:lnTo>
                      <a:pt x="517618" y="843170"/>
                    </a:lnTo>
                    <a:lnTo>
                      <a:pt x="566056" y="832757"/>
                    </a:lnTo>
                    <a:lnTo>
                      <a:pt x="612610" y="815427"/>
                    </a:lnTo>
                    <a:lnTo>
                      <a:pt x="639627" y="841271"/>
                    </a:lnTo>
                    <a:lnTo>
                      <a:pt x="671780" y="863035"/>
                    </a:lnTo>
                    <a:lnTo>
                      <a:pt x="708301" y="880280"/>
                    </a:lnTo>
                    <a:lnTo>
                      <a:pt x="748423" y="892572"/>
                    </a:lnTo>
                    <a:lnTo>
                      <a:pt x="798271" y="900060"/>
                    </a:lnTo>
                    <a:lnTo>
                      <a:pt x="847560" y="899796"/>
                    </a:lnTo>
                    <a:lnTo>
                      <a:pt x="895031" y="892296"/>
                    </a:lnTo>
                    <a:lnTo>
                      <a:pt x="939427" y="878075"/>
                    </a:lnTo>
                    <a:lnTo>
                      <a:pt x="979491" y="857650"/>
                    </a:lnTo>
                    <a:lnTo>
                      <a:pt x="1013965" y="831535"/>
                    </a:lnTo>
                    <a:lnTo>
                      <a:pt x="1041592" y="800247"/>
                    </a:lnTo>
                    <a:lnTo>
                      <a:pt x="1061115" y="764302"/>
                    </a:lnTo>
                    <a:lnTo>
                      <a:pt x="1087237" y="774922"/>
                    </a:lnTo>
                    <a:lnTo>
                      <a:pt x="1114889" y="782671"/>
                    </a:lnTo>
                    <a:lnTo>
                      <a:pt x="1143669" y="787459"/>
                    </a:lnTo>
                    <a:lnTo>
                      <a:pt x="1173174" y="789197"/>
                    </a:lnTo>
                    <a:lnTo>
                      <a:pt x="1222485" y="785164"/>
                    </a:lnTo>
                    <a:lnTo>
                      <a:pt x="1267838" y="773096"/>
                    </a:lnTo>
                    <a:lnTo>
                      <a:pt x="1307935" y="753969"/>
                    </a:lnTo>
                    <a:lnTo>
                      <a:pt x="1341476" y="728761"/>
                    </a:lnTo>
                    <a:lnTo>
                      <a:pt x="1367159" y="698448"/>
                    </a:lnTo>
                    <a:lnTo>
                      <a:pt x="1383685" y="664008"/>
                    </a:lnTo>
                    <a:lnTo>
                      <a:pt x="1389755" y="626417"/>
                    </a:lnTo>
                    <a:lnTo>
                      <a:pt x="1421381" y="621359"/>
                    </a:lnTo>
                    <a:lnTo>
                      <a:pt x="1480577" y="602311"/>
                    </a:lnTo>
                    <a:lnTo>
                      <a:pt x="1549123" y="557667"/>
                    </a:lnTo>
                    <a:lnTo>
                      <a:pt x="1579597" y="521534"/>
                    </a:lnTo>
                    <a:lnTo>
                      <a:pt x="1598556" y="481777"/>
                    </a:lnTo>
                    <a:lnTo>
                      <a:pt x="1605725" y="440015"/>
                    </a:lnTo>
                    <a:lnTo>
                      <a:pt x="1600823" y="397866"/>
                    </a:lnTo>
                    <a:lnTo>
                      <a:pt x="1583574" y="356948"/>
                    </a:lnTo>
                    <a:lnTo>
                      <a:pt x="1553699" y="318881"/>
                    </a:lnTo>
                    <a:lnTo>
                      <a:pt x="1557324" y="312407"/>
                    </a:lnTo>
                    <a:lnTo>
                      <a:pt x="1560355" y="305748"/>
                    </a:lnTo>
                    <a:lnTo>
                      <a:pt x="1562771" y="298951"/>
                    </a:lnTo>
                    <a:lnTo>
                      <a:pt x="1569778" y="258614"/>
                    </a:lnTo>
                    <a:lnTo>
                      <a:pt x="1562943" y="219629"/>
                    </a:lnTo>
                    <a:lnTo>
                      <a:pt x="1543592" y="183771"/>
                    </a:lnTo>
                    <a:lnTo>
                      <a:pt x="1513049" y="152816"/>
                    </a:lnTo>
                    <a:lnTo>
                      <a:pt x="1472641" y="128538"/>
                    </a:lnTo>
                    <a:lnTo>
                      <a:pt x="1423693" y="112713"/>
                    </a:lnTo>
                    <a:lnTo>
                      <a:pt x="1415538" y="89772"/>
                    </a:lnTo>
                    <a:lnTo>
                      <a:pt x="1384744" y="49037"/>
                    </a:lnTo>
                    <a:lnTo>
                      <a:pt x="1322048" y="12262"/>
                    </a:lnTo>
                    <a:lnTo>
                      <a:pt x="1277416" y="1593"/>
                    </a:lnTo>
                    <a:lnTo>
                      <a:pt x="1231327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4" name="object 24"/>
              <p:cNvSpPr/>
              <p:nvPr/>
            </p:nvSpPr>
            <p:spPr>
              <a:xfrm>
                <a:off x="1148655" y="4086362"/>
                <a:ext cx="1605915" cy="900430"/>
              </a:xfrm>
              <a:custGeom>
                <a:avLst/>
                <a:gdLst/>
                <a:ahLst/>
                <a:cxnLst/>
                <a:rect l="l" t="t" r="r" b="b"/>
                <a:pathLst>
                  <a:path w="1605914" h="900429">
                    <a:moveTo>
                      <a:pt x="145352" y="296150"/>
                    </a:moveTo>
                    <a:lnTo>
                      <a:pt x="144164" y="251915"/>
                    </a:lnTo>
                    <a:lnTo>
                      <a:pt x="155745" y="209990"/>
                    </a:lnTo>
                    <a:lnTo>
                      <a:pt x="178807" y="171671"/>
                    </a:lnTo>
                    <a:lnTo>
                      <a:pt x="212059" y="138254"/>
                    </a:lnTo>
                    <a:lnTo>
                      <a:pt x="254214" y="111034"/>
                    </a:lnTo>
                    <a:lnTo>
                      <a:pt x="303982" y="91306"/>
                    </a:lnTo>
                    <a:lnTo>
                      <a:pt x="360074" y="80365"/>
                    </a:lnTo>
                    <a:lnTo>
                      <a:pt x="401821" y="78711"/>
                    </a:lnTo>
                    <a:lnTo>
                      <a:pt x="443068" y="82338"/>
                    </a:lnTo>
                    <a:lnTo>
                      <a:pt x="482968" y="91115"/>
                    </a:lnTo>
                    <a:lnTo>
                      <a:pt x="520672" y="104913"/>
                    </a:lnTo>
                    <a:lnTo>
                      <a:pt x="551622" y="71865"/>
                    </a:lnTo>
                    <a:lnTo>
                      <a:pt x="591453" y="47054"/>
                    </a:lnTo>
                    <a:lnTo>
                      <a:pt x="637611" y="31080"/>
                    </a:lnTo>
                    <a:lnTo>
                      <a:pt x="687544" y="24539"/>
                    </a:lnTo>
                    <a:lnTo>
                      <a:pt x="738698" y="28030"/>
                    </a:lnTo>
                    <a:lnTo>
                      <a:pt x="788520" y="42152"/>
                    </a:lnTo>
                    <a:lnTo>
                      <a:pt x="823983" y="60588"/>
                    </a:lnTo>
                    <a:lnTo>
                      <a:pt x="834551" y="67993"/>
                    </a:lnTo>
                    <a:lnTo>
                      <a:pt x="864821" y="35740"/>
                    </a:lnTo>
                    <a:lnTo>
                      <a:pt x="905281" y="13136"/>
                    </a:lnTo>
                    <a:lnTo>
                      <a:pt x="952352" y="1098"/>
                    </a:lnTo>
                    <a:lnTo>
                      <a:pt x="1002449" y="540"/>
                    </a:lnTo>
                    <a:lnTo>
                      <a:pt x="1051994" y="12379"/>
                    </a:lnTo>
                    <a:lnTo>
                      <a:pt x="1068072" y="19418"/>
                    </a:lnTo>
                    <a:lnTo>
                      <a:pt x="1082948" y="27786"/>
                    </a:lnTo>
                    <a:lnTo>
                      <a:pt x="1096485" y="37392"/>
                    </a:lnTo>
                    <a:lnTo>
                      <a:pt x="1108542" y="48151"/>
                    </a:lnTo>
                    <a:lnTo>
                      <a:pt x="1144466" y="23431"/>
                    </a:lnTo>
                    <a:lnTo>
                      <a:pt x="1186202" y="7330"/>
                    </a:lnTo>
                    <a:lnTo>
                      <a:pt x="1231326" y="0"/>
                    </a:lnTo>
                    <a:lnTo>
                      <a:pt x="1277416" y="1593"/>
                    </a:lnTo>
                    <a:lnTo>
                      <a:pt x="1322048" y="12263"/>
                    </a:lnTo>
                    <a:lnTo>
                      <a:pt x="1362798" y="32161"/>
                    </a:lnTo>
                    <a:lnTo>
                      <a:pt x="1402440" y="68395"/>
                    </a:lnTo>
                    <a:lnTo>
                      <a:pt x="1423693" y="112713"/>
                    </a:lnTo>
                    <a:lnTo>
                      <a:pt x="1472640" y="128538"/>
                    </a:lnTo>
                    <a:lnTo>
                      <a:pt x="1513048" y="152816"/>
                    </a:lnTo>
                    <a:lnTo>
                      <a:pt x="1543591" y="183771"/>
                    </a:lnTo>
                    <a:lnTo>
                      <a:pt x="1562943" y="219629"/>
                    </a:lnTo>
                    <a:lnTo>
                      <a:pt x="1569779" y="258614"/>
                    </a:lnTo>
                    <a:lnTo>
                      <a:pt x="1562772" y="298952"/>
                    </a:lnTo>
                    <a:lnTo>
                      <a:pt x="1560355" y="305748"/>
                    </a:lnTo>
                    <a:lnTo>
                      <a:pt x="1557324" y="312408"/>
                    </a:lnTo>
                    <a:lnTo>
                      <a:pt x="1553700" y="318881"/>
                    </a:lnTo>
                    <a:lnTo>
                      <a:pt x="1583574" y="356948"/>
                    </a:lnTo>
                    <a:lnTo>
                      <a:pt x="1600823" y="397866"/>
                    </a:lnTo>
                    <a:lnTo>
                      <a:pt x="1605724" y="440015"/>
                    </a:lnTo>
                    <a:lnTo>
                      <a:pt x="1598556" y="481778"/>
                    </a:lnTo>
                    <a:lnTo>
                      <a:pt x="1579597" y="521535"/>
                    </a:lnTo>
                    <a:lnTo>
                      <a:pt x="1549123" y="557667"/>
                    </a:lnTo>
                    <a:lnTo>
                      <a:pt x="1507413" y="588557"/>
                    </a:lnTo>
                    <a:lnTo>
                      <a:pt x="1451778" y="613285"/>
                    </a:lnTo>
                    <a:lnTo>
                      <a:pt x="1389755" y="626418"/>
                    </a:lnTo>
                    <a:lnTo>
                      <a:pt x="1383685" y="664008"/>
                    </a:lnTo>
                    <a:lnTo>
                      <a:pt x="1367158" y="698449"/>
                    </a:lnTo>
                    <a:lnTo>
                      <a:pt x="1341475" y="728762"/>
                    </a:lnTo>
                    <a:lnTo>
                      <a:pt x="1307935" y="753970"/>
                    </a:lnTo>
                    <a:lnTo>
                      <a:pt x="1267838" y="773097"/>
                    </a:lnTo>
                    <a:lnTo>
                      <a:pt x="1222485" y="785164"/>
                    </a:lnTo>
                    <a:lnTo>
                      <a:pt x="1173175" y="789196"/>
                    </a:lnTo>
                    <a:lnTo>
                      <a:pt x="1143669" y="787459"/>
                    </a:lnTo>
                    <a:lnTo>
                      <a:pt x="1114889" y="782672"/>
                    </a:lnTo>
                    <a:lnTo>
                      <a:pt x="1087237" y="774923"/>
                    </a:lnTo>
                    <a:lnTo>
                      <a:pt x="1061115" y="764303"/>
                    </a:lnTo>
                    <a:lnTo>
                      <a:pt x="1041592" y="800248"/>
                    </a:lnTo>
                    <a:lnTo>
                      <a:pt x="1013965" y="831535"/>
                    </a:lnTo>
                    <a:lnTo>
                      <a:pt x="979491" y="857650"/>
                    </a:lnTo>
                    <a:lnTo>
                      <a:pt x="939427" y="878075"/>
                    </a:lnTo>
                    <a:lnTo>
                      <a:pt x="895031" y="892296"/>
                    </a:lnTo>
                    <a:lnTo>
                      <a:pt x="847560" y="899796"/>
                    </a:lnTo>
                    <a:lnTo>
                      <a:pt x="798271" y="900060"/>
                    </a:lnTo>
                    <a:lnTo>
                      <a:pt x="748423" y="892572"/>
                    </a:lnTo>
                    <a:lnTo>
                      <a:pt x="708301" y="880280"/>
                    </a:lnTo>
                    <a:lnTo>
                      <a:pt x="671780" y="863035"/>
                    </a:lnTo>
                    <a:lnTo>
                      <a:pt x="639627" y="841272"/>
                    </a:lnTo>
                    <a:lnTo>
                      <a:pt x="612610" y="815427"/>
                    </a:lnTo>
                    <a:lnTo>
                      <a:pt x="566056" y="832757"/>
                    </a:lnTo>
                    <a:lnTo>
                      <a:pt x="517618" y="843170"/>
                    </a:lnTo>
                    <a:lnTo>
                      <a:pt x="468407" y="846879"/>
                    </a:lnTo>
                    <a:lnTo>
                      <a:pt x="419533" y="844097"/>
                    </a:lnTo>
                    <a:lnTo>
                      <a:pt x="372110" y="835036"/>
                    </a:lnTo>
                    <a:lnTo>
                      <a:pt x="327247" y="819907"/>
                    </a:lnTo>
                    <a:lnTo>
                      <a:pt x="286056" y="798924"/>
                    </a:lnTo>
                    <a:lnTo>
                      <a:pt x="249648" y="772299"/>
                    </a:lnTo>
                    <a:lnTo>
                      <a:pt x="219135" y="740243"/>
                    </a:lnTo>
                    <a:lnTo>
                      <a:pt x="216104" y="736283"/>
                    </a:lnTo>
                    <a:lnTo>
                      <a:pt x="164306" y="734581"/>
                    </a:lnTo>
                    <a:lnTo>
                      <a:pt x="117476" y="721126"/>
                    </a:lnTo>
                    <a:lnTo>
                      <a:pt x="78574" y="697701"/>
                    </a:lnTo>
                    <a:lnTo>
                      <a:pt x="50560" y="666088"/>
                    </a:lnTo>
                    <a:lnTo>
                      <a:pt x="36394" y="628069"/>
                    </a:lnTo>
                    <a:lnTo>
                      <a:pt x="36126" y="601144"/>
                    </a:lnTo>
                    <a:lnTo>
                      <a:pt x="43397" y="575110"/>
                    </a:lnTo>
                    <a:lnTo>
                      <a:pt x="57818" y="550868"/>
                    </a:lnTo>
                    <a:lnTo>
                      <a:pt x="79000" y="529321"/>
                    </a:lnTo>
                    <a:lnTo>
                      <a:pt x="39141" y="504058"/>
                    </a:lnTo>
                    <a:lnTo>
                      <a:pt x="12491" y="471664"/>
                    </a:lnTo>
                    <a:lnTo>
                      <a:pt x="0" y="434934"/>
                    </a:lnTo>
                    <a:lnTo>
                      <a:pt x="2617" y="396663"/>
                    </a:lnTo>
                    <a:lnTo>
                      <a:pt x="21295" y="359645"/>
                    </a:lnTo>
                    <a:lnTo>
                      <a:pt x="73211" y="318035"/>
                    </a:lnTo>
                    <a:lnTo>
                      <a:pt x="144000" y="298957"/>
                    </a:lnTo>
                    <a:lnTo>
                      <a:pt x="145352" y="296150"/>
                    </a:lnTo>
                    <a:close/>
                  </a:path>
                  <a:path w="1605914" h="900429">
                    <a:moveTo>
                      <a:pt x="174805" y="542437"/>
                    </a:moveTo>
                    <a:lnTo>
                      <a:pt x="150249" y="542467"/>
                    </a:lnTo>
                    <a:lnTo>
                      <a:pt x="126107" y="539657"/>
                    </a:lnTo>
                    <a:lnTo>
                      <a:pt x="102794" y="534081"/>
                    </a:lnTo>
                    <a:lnTo>
                      <a:pt x="80721" y="525812"/>
                    </a:lnTo>
                  </a:path>
                  <a:path w="1605914" h="900429">
                    <a:moveTo>
                      <a:pt x="257816" y="724372"/>
                    </a:moveTo>
                    <a:lnTo>
                      <a:pt x="247800" y="727133"/>
                    </a:lnTo>
                    <a:lnTo>
                      <a:pt x="237578" y="729383"/>
                    </a:lnTo>
                    <a:lnTo>
                      <a:pt x="227185" y="731118"/>
                    </a:lnTo>
                    <a:lnTo>
                      <a:pt x="216653" y="732329"/>
                    </a:lnTo>
                  </a:path>
                  <a:path w="1605914" h="900429">
                    <a:moveTo>
                      <a:pt x="612518" y="811794"/>
                    </a:moveTo>
                    <a:lnTo>
                      <a:pt x="605375" y="803110"/>
                    </a:lnTo>
                    <a:lnTo>
                      <a:pt x="598852" y="794154"/>
                    </a:lnTo>
                    <a:lnTo>
                      <a:pt x="592961" y="784943"/>
                    </a:lnTo>
                    <a:lnTo>
                      <a:pt x="587716" y="775498"/>
                    </a:lnTo>
                  </a:path>
                  <a:path w="1605914" h="900429">
                    <a:moveTo>
                      <a:pt x="1071179" y="721285"/>
                    </a:moveTo>
                    <a:lnTo>
                      <a:pt x="1069736" y="731381"/>
                    </a:lnTo>
                    <a:lnTo>
                      <a:pt x="1067601" y="741399"/>
                    </a:lnTo>
                    <a:lnTo>
                      <a:pt x="1064779" y="751315"/>
                    </a:lnTo>
                    <a:lnTo>
                      <a:pt x="1061276" y="761111"/>
                    </a:lnTo>
                  </a:path>
                  <a:path w="1605914" h="900429">
                    <a:moveTo>
                      <a:pt x="1268104" y="475207"/>
                    </a:moveTo>
                    <a:lnTo>
                      <a:pt x="1318473" y="501255"/>
                    </a:lnTo>
                    <a:lnTo>
                      <a:pt x="1356651" y="536300"/>
                    </a:lnTo>
                    <a:lnTo>
                      <a:pt x="1380747" y="578009"/>
                    </a:lnTo>
                    <a:lnTo>
                      <a:pt x="1388867" y="624052"/>
                    </a:lnTo>
                  </a:path>
                  <a:path w="1605914" h="900429">
                    <a:moveTo>
                      <a:pt x="1552942" y="316676"/>
                    </a:moveTo>
                    <a:lnTo>
                      <a:pt x="1542732" y="332348"/>
                    </a:lnTo>
                    <a:lnTo>
                      <a:pt x="1530276" y="346968"/>
                    </a:lnTo>
                    <a:lnTo>
                      <a:pt x="1515711" y="360395"/>
                    </a:lnTo>
                    <a:lnTo>
                      <a:pt x="1499170" y="372489"/>
                    </a:lnTo>
                  </a:path>
                  <a:path w="1605914" h="900429">
                    <a:moveTo>
                      <a:pt x="1423913" y="109584"/>
                    </a:moveTo>
                    <a:lnTo>
                      <a:pt x="1425246" y="116129"/>
                    </a:lnTo>
                    <a:lnTo>
                      <a:pt x="1426165" y="122712"/>
                    </a:lnTo>
                    <a:lnTo>
                      <a:pt x="1426667" y="129320"/>
                    </a:lnTo>
                    <a:lnTo>
                      <a:pt x="1426752" y="135943"/>
                    </a:lnTo>
                  </a:path>
                  <a:path w="1605914" h="900429">
                    <a:moveTo>
                      <a:pt x="1080502" y="78838"/>
                    </a:moveTo>
                    <a:lnTo>
                      <a:pt x="1086178" y="69880"/>
                    </a:lnTo>
                    <a:lnTo>
                      <a:pt x="1092679" y="61269"/>
                    </a:lnTo>
                    <a:lnTo>
                      <a:pt x="1099979" y="53039"/>
                    </a:lnTo>
                    <a:lnTo>
                      <a:pt x="1108049" y="45222"/>
                    </a:lnTo>
                  </a:path>
                  <a:path w="1605914" h="900429">
                    <a:moveTo>
                      <a:pt x="822851" y="94858"/>
                    </a:moveTo>
                    <a:lnTo>
                      <a:pt x="825297" y="87382"/>
                    </a:lnTo>
                    <a:lnTo>
                      <a:pt x="828343" y="80045"/>
                    </a:lnTo>
                    <a:lnTo>
                      <a:pt x="831978" y="72866"/>
                    </a:lnTo>
                    <a:lnTo>
                      <a:pt x="836193" y="65866"/>
                    </a:lnTo>
                  </a:path>
                  <a:path w="1605914" h="900429">
                    <a:moveTo>
                      <a:pt x="520481" y="104703"/>
                    </a:moveTo>
                    <a:lnTo>
                      <a:pt x="533373" y="110885"/>
                    </a:lnTo>
                    <a:lnTo>
                      <a:pt x="545738" y="117646"/>
                    </a:lnTo>
                    <a:lnTo>
                      <a:pt x="557546" y="124967"/>
                    </a:lnTo>
                    <a:lnTo>
                      <a:pt x="568761" y="132830"/>
                    </a:lnTo>
                  </a:path>
                  <a:path w="1605914" h="900429">
                    <a:moveTo>
                      <a:pt x="153783" y="325750"/>
                    </a:moveTo>
                    <a:lnTo>
                      <a:pt x="151103" y="318452"/>
                    </a:lnTo>
                    <a:lnTo>
                      <a:pt x="148804" y="311081"/>
                    </a:lnTo>
                    <a:lnTo>
                      <a:pt x="146888" y="303647"/>
                    </a:lnTo>
                    <a:lnTo>
                      <a:pt x="145357" y="296158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5" name="object 25"/>
            <p:cNvSpPr txBox="1"/>
            <p:nvPr/>
          </p:nvSpPr>
          <p:spPr>
            <a:xfrm>
              <a:off x="1570037" y="4211828"/>
              <a:ext cx="649605" cy="568325"/>
            </a:xfrm>
            <a:prstGeom prst="rect">
              <a:avLst/>
            </a:prstGeom>
          </p:spPr>
          <p:txBody>
            <a:bodyPr vert="horz" wrap="square" lIns="0" tIns="26670" rIns="0" bIns="0" rtlCol="0">
              <a:spAutoFit/>
            </a:bodyPr>
            <a:lstStyle/>
            <a:p>
              <a:pPr marL="12700" marR="5080" indent="138430">
                <a:lnSpc>
                  <a:spcPts val="2110"/>
                </a:lnSpc>
                <a:spcBef>
                  <a:spcPts val="210"/>
                </a:spcBef>
              </a:pP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114" dirty="0">
                  <a:solidFill>
                    <a:srgbClr val="FFFFFF"/>
                  </a:solidFill>
                  <a:latin typeface="Calibri"/>
                  <a:cs typeface="Calibri"/>
                </a:rPr>
                <a:t>T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ud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o</a:t>
              </a:r>
              <a:r>
                <a:rPr sz="1800" spc="-35" dirty="0">
                  <a:solidFill>
                    <a:srgbClr val="FFFFFF"/>
                  </a:solidFill>
                  <a:latin typeface="Calibri"/>
                  <a:cs typeface="Calibri"/>
                </a:rPr>
                <a:t>r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s</a:t>
              </a:r>
              <a:endParaRPr sz="1800">
                <a:latin typeface="Calibri"/>
                <a:cs typeface="Calibri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5BCE89F4-EB5F-49ED-8B3C-FB50B541E116}"/>
              </a:ext>
            </a:extLst>
          </p:cNvPr>
          <p:cNvGrpSpPr/>
          <p:nvPr/>
        </p:nvGrpSpPr>
        <p:grpSpPr>
          <a:xfrm>
            <a:off x="7398301" y="4989694"/>
            <a:ext cx="2226945" cy="1003300"/>
            <a:chOff x="7686546" y="4100915"/>
            <a:chExt cx="2226945" cy="1003300"/>
          </a:xfrm>
        </p:grpSpPr>
        <p:grpSp>
          <p:nvGrpSpPr>
            <p:cNvPr id="26" name="object 26"/>
            <p:cNvGrpSpPr/>
            <p:nvPr/>
          </p:nvGrpSpPr>
          <p:grpSpPr>
            <a:xfrm>
              <a:off x="7686546" y="4100915"/>
              <a:ext cx="2226945" cy="1003300"/>
              <a:chOff x="7686546" y="4100915"/>
              <a:chExt cx="2226945" cy="1003300"/>
            </a:xfrm>
          </p:grpSpPr>
          <p:sp>
            <p:nvSpPr>
              <p:cNvPr id="27" name="object 27"/>
              <p:cNvSpPr/>
              <p:nvPr/>
            </p:nvSpPr>
            <p:spPr>
              <a:xfrm>
                <a:off x="7692895" y="4107265"/>
                <a:ext cx="2214245" cy="990600"/>
              </a:xfrm>
              <a:custGeom>
                <a:avLst/>
                <a:gdLst/>
                <a:ahLst/>
                <a:cxnLst/>
                <a:rect l="l" t="t" r="r" b="b"/>
                <a:pathLst>
                  <a:path w="2214245" h="990600">
                    <a:moveTo>
                      <a:pt x="1352902" y="0"/>
                    </a:moveTo>
                    <a:lnTo>
                      <a:pt x="1304007" y="3100"/>
                    </a:lnTo>
                    <a:lnTo>
                      <a:pt x="1257600" y="12562"/>
                    </a:lnTo>
                    <a:lnTo>
                      <a:pt x="1215480" y="28021"/>
                    </a:lnTo>
                    <a:lnTo>
                      <a:pt x="1179447" y="49109"/>
                    </a:lnTo>
                    <a:lnTo>
                      <a:pt x="1151299" y="75459"/>
                    </a:lnTo>
                    <a:lnTo>
                      <a:pt x="1136735" y="67324"/>
                    </a:lnTo>
                    <a:lnTo>
                      <a:pt x="1087863" y="47067"/>
                    </a:lnTo>
                    <a:lnTo>
                      <a:pt x="1036676" y="34309"/>
                    </a:lnTo>
                    <a:lnTo>
                      <a:pt x="983962" y="28214"/>
                    </a:lnTo>
                    <a:lnTo>
                      <a:pt x="931205" y="28504"/>
                    </a:lnTo>
                    <a:lnTo>
                      <a:pt x="879890" y="34901"/>
                    </a:lnTo>
                    <a:lnTo>
                      <a:pt x="831501" y="47130"/>
                    </a:lnTo>
                    <a:lnTo>
                      <a:pt x="787522" y="64911"/>
                    </a:lnTo>
                    <a:lnTo>
                      <a:pt x="749437" y="87969"/>
                    </a:lnTo>
                    <a:lnTo>
                      <a:pt x="718732" y="116025"/>
                    </a:lnTo>
                    <a:lnTo>
                      <a:pt x="666771" y="100865"/>
                    </a:lnTo>
                    <a:lnTo>
                      <a:pt x="611784" y="91221"/>
                    </a:lnTo>
                    <a:lnTo>
                      <a:pt x="554939" y="87236"/>
                    </a:lnTo>
                    <a:lnTo>
                      <a:pt x="497407" y="89053"/>
                    </a:lnTo>
                    <a:lnTo>
                      <a:pt x="436592" y="97518"/>
                    </a:lnTo>
                    <a:lnTo>
                      <a:pt x="380810" y="112016"/>
                    </a:lnTo>
                    <a:lnTo>
                      <a:pt x="330899" y="131875"/>
                    </a:lnTo>
                    <a:lnTo>
                      <a:pt x="287692" y="156428"/>
                    </a:lnTo>
                    <a:lnTo>
                      <a:pt x="252027" y="185004"/>
                    </a:lnTo>
                    <a:lnTo>
                      <a:pt x="224738" y="216933"/>
                    </a:lnTo>
                    <a:lnTo>
                      <a:pt x="206662" y="251547"/>
                    </a:lnTo>
                    <a:lnTo>
                      <a:pt x="198634" y="288174"/>
                    </a:lnTo>
                    <a:lnTo>
                      <a:pt x="201490" y="326147"/>
                    </a:lnTo>
                    <a:lnTo>
                      <a:pt x="199628" y="329230"/>
                    </a:lnTo>
                    <a:lnTo>
                      <a:pt x="148504" y="336260"/>
                    </a:lnTo>
                    <a:lnTo>
                      <a:pt x="102071" y="350192"/>
                    </a:lnTo>
                    <a:lnTo>
                      <a:pt x="62141" y="370313"/>
                    </a:lnTo>
                    <a:lnTo>
                      <a:pt x="30523" y="395911"/>
                    </a:lnTo>
                    <a:lnTo>
                      <a:pt x="7501" y="429626"/>
                    </a:lnTo>
                    <a:lnTo>
                      <a:pt x="0" y="464654"/>
                    </a:lnTo>
                    <a:lnTo>
                      <a:pt x="7262" y="499216"/>
                    </a:lnTo>
                    <a:lnTo>
                      <a:pt x="28529" y="531536"/>
                    </a:lnTo>
                    <a:lnTo>
                      <a:pt x="63045" y="559837"/>
                    </a:lnTo>
                    <a:lnTo>
                      <a:pt x="110049" y="582341"/>
                    </a:lnTo>
                    <a:lnTo>
                      <a:pt x="80858" y="606016"/>
                    </a:lnTo>
                    <a:lnTo>
                      <a:pt x="60983" y="632651"/>
                    </a:lnTo>
                    <a:lnTo>
                      <a:pt x="50962" y="661257"/>
                    </a:lnTo>
                    <a:lnTo>
                      <a:pt x="51332" y="690840"/>
                    </a:lnTo>
                    <a:lnTo>
                      <a:pt x="66165" y="726086"/>
                    </a:lnTo>
                    <a:lnTo>
                      <a:pt x="94724" y="756672"/>
                    </a:lnTo>
                    <a:lnTo>
                      <a:pt x="134647" y="781463"/>
                    </a:lnTo>
                    <a:lnTo>
                      <a:pt x="183574" y="799327"/>
                    </a:lnTo>
                    <a:lnTo>
                      <a:pt x="239144" y="809130"/>
                    </a:lnTo>
                    <a:lnTo>
                      <a:pt x="298997" y="809739"/>
                    </a:lnTo>
                    <a:lnTo>
                      <a:pt x="303174" y="814091"/>
                    </a:lnTo>
                    <a:lnTo>
                      <a:pt x="333891" y="841056"/>
                    </a:lnTo>
                    <a:lnTo>
                      <a:pt x="369393" y="864699"/>
                    </a:lnTo>
                    <a:lnTo>
                      <a:pt x="409033" y="884919"/>
                    </a:lnTo>
                    <a:lnTo>
                      <a:pt x="452166" y="901620"/>
                    </a:lnTo>
                    <a:lnTo>
                      <a:pt x="498146" y="914703"/>
                    </a:lnTo>
                    <a:lnTo>
                      <a:pt x="546326" y="924068"/>
                    </a:lnTo>
                    <a:lnTo>
                      <a:pt x="596061" y="929619"/>
                    </a:lnTo>
                    <a:lnTo>
                      <a:pt x="646703" y="931256"/>
                    </a:lnTo>
                    <a:lnTo>
                      <a:pt x="697608" y="928881"/>
                    </a:lnTo>
                    <a:lnTo>
                      <a:pt x="748129" y="922395"/>
                    </a:lnTo>
                    <a:lnTo>
                      <a:pt x="797620" y="911700"/>
                    </a:lnTo>
                    <a:lnTo>
                      <a:pt x="845435" y="896698"/>
                    </a:lnTo>
                    <a:lnTo>
                      <a:pt x="882669" y="925095"/>
                    </a:lnTo>
                    <a:lnTo>
                      <a:pt x="926980" y="949007"/>
                    </a:lnTo>
                    <a:lnTo>
                      <a:pt x="977311" y="967955"/>
                    </a:lnTo>
                    <a:lnTo>
                      <a:pt x="1032604" y="981461"/>
                    </a:lnTo>
                    <a:lnTo>
                      <a:pt x="1087568" y="988742"/>
                    </a:lnTo>
                    <a:lnTo>
                      <a:pt x="1142261" y="990500"/>
                    </a:lnTo>
                    <a:lnTo>
                      <a:pt x="1195794" y="987024"/>
                    </a:lnTo>
                    <a:lnTo>
                      <a:pt x="1247280" y="978605"/>
                    </a:lnTo>
                    <a:lnTo>
                      <a:pt x="1295833" y="965533"/>
                    </a:lnTo>
                    <a:lnTo>
                      <a:pt x="1340564" y="948097"/>
                    </a:lnTo>
                    <a:lnTo>
                      <a:pt x="1380587" y="926588"/>
                    </a:lnTo>
                    <a:lnTo>
                      <a:pt x="1415015" y="901297"/>
                    </a:lnTo>
                    <a:lnTo>
                      <a:pt x="1442959" y="872513"/>
                    </a:lnTo>
                    <a:lnTo>
                      <a:pt x="1463534" y="840526"/>
                    </a:lnTo>
                    <a:lnTo>
                      <a:pt x="1499534" y="852195"/>
                    </a:lnTo>
                    <a:lnTo>
                      <a:pt x="1537643" y="860708"/>
                    </a:lnTo>
                    <a:lnTo>
                      <a:pt x="1577306" y="865968"/>
                    </a:lnTo>
                    <a:lnTo>
                      <a:pt x="1617968" y="867877"/>
                    </a:lnTo>
                    <a:lnTo>
                      <a:pt x="1677691" y="864505"/>
                    </a:lnTo>
                    <a:lnTo>
                      <a:pt x="1733411" y="854271"/>
                    </a:lnTo>
                    <a:lnTo>
                      <a:pt x="1783927" y="837893"/>
                    </a:lnTo>
                    <a:lnTo>
                      <a:pt x="1828039" y="816091"/>
                    </a:lnTo>
                    <a:lnTo>
                      <a:pt x="1864547" y="789584"/>
                    </a:lnTo>
                    <a:lnTo>
                      <a:pt x="1892251" y="759092"/>
                    </a:lnTo>
                    <a:lnTo>
                      <a:pt x="1909950" y="725332"/>
                    </a:lnTo>
                    <a:lnTo>
                      <a:pt x="1916445" y="689025"/>
                    </a:lnTo>
                    <a:lnTo>
                      <a:pt x="1960030" y="683468"/>
                    </a:lnTo>
                    <a:lnTo>
                      <a:pt x="2001921" y="674596"/>
                    </a:lnTo>
                    <a:lnTo>
                      <a:pt x="2041610" y="662539"/>
                    </a:lnTo>
                    <a:lnTo>
                      <a:pt x="2078593" y="647426"/>
                    </a:lnTo>
                    <a:lnTo>
                      <a:pt x="2124626" y="621589"/>
                    </a:lnTo>
                    <a:lnTo>
                      <a:pt x="2161343" y="592028"/>
                    </a:lnTo>
                    <a:lnTo>
                      <a:pt x="2188564" y="559580"/>
                    </a:lnTo>
                    <a:lnTo>
                      <a:pt x="2206109" y="525081"/>
                    </a:lnTo>
                    <a:lnTo>
                      <a:pt x="2213797" y="489369"/>
                    </a:lnTo>
                    <a:lnTo>
                      <a:pt x="2211449" y="453280"/>
                    </a:lnTo>
                    <a:lnTo>
                      <a:pt x="2198884" y="417651"/>
                    </a:lnTo>
                    <a:lnTo>
                      <a:pt x="2175922" y="383319"/>
                    </a:lnTo>
                    <a:lnTo>
                      <a:pt x="2142383" y="351121"/>
                    </a:lnTo>
                    <a:lnTo>
                      <a:pt x="2147377" y="344008"/>
                    </a:lnTo>
                    <a:lnTo>
                      <a:pt x="2151555" y="336692"/>
                    </a:lnTo>
                    <a:lnTo>
                      <a:pt x="2154885" y="329224"/>
                    </a:lnTo>
                    <a:lnTo>
                      <a:pt x="2164372" y="291190"/>
                    </a:lnTo>
                    <a:lnTo>
                      <a:pt x="2159653" y="254042"/>
                    </a:lnTo>
                    <a:lnTo>
                      <a:pt x="2141877" y="219009"/>
                    </a:lnTo>
                    <a:lnTo>
                      <a:pt x="2112194" y="187320"/>
                    </a:lnTo>
                    <a:lnTo>
                      <a:pt x="2071756" y="160203"/>
                    </a:lnTo>
                    <a:lnTo>
                      <a:pt x="2021713" y="138886"/>
                    </a:lnTo>
                    <a:lnTo>
                      <a:pt x="1963215" y="124597"/>
                    </a:lnTo>
                    <a:lnTo>
                      <a:pt x="1951977" y="99390"/>
                    </a:lnTo>
                    <a:lnTo>
                      <a:pt x="1909540" y="54633"/>
                    </a:lnTo>
                    <a:lnTo>
                      <a:pt x="1837807" y="18735"/>
                    </a:lnTo>
                    <a:lnTo>
                      <a:pt x="1792841" y="7108"/>
                    </a:lnTo>
                    <a:lnTo>
                      <a:pt x="1745806" y="1137"/>
                    </a:lnTo>
                    <a:lnTo>
                      <a:pt x="1698109" y="752"/>
                    </a:lnTo>
                    <a:lnTo>
                      <a:pt x="1651161" y="5883"/>
                    </a:lnTo>
                    <a:lnTo>
                      <a:pt x="1606369" y="16457"/>
                    </a:lnTo>
                    <a:lnTo>
                      <a:pt x="1565144" y="32406"/>
                    </a:lnTo>
                    <a:lnTo>
                      <a:pt x="1528894" y="53658"/>
                    </a:lnTo>
                    <a:lnTo>
                      <a:pt x="1512279" y="41838"/>
                    </a:lnTo>
                    <a:lnTo>
                      <a:pt x="1493624" y="31283"/>
                    </a:lnTo>
                    <a:lnTo>
                      <a:pt x="1473122" y="22089"/>
                    </a:lnTo>
                    <a:lnTo>
                      <a:pt x="1450964" y="14354"/>
                    </a:lnTo>
                    <a:lnTo>
                      <a:pt x="1402488" y="3629"/>
                    </a:lnTo>
                    <a:lnTo>
                      <a:pt x="1352902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8" name="object 28"/>
              <p:cNvSpPr/>
              <p:nvPr/>
            </p:nvSpPr>
            <p:spPr>
              <a:xfrm>
                <a:off x="7692896" y="4107265"/>
                <a:ext cx="2214245" cy="990600"/>
              </a:xfrm>
              <a:custGeom>
                <a:avLst/>
                <a:gdLst/>
                <a:ahLst/>
                <a:cxnLst/>
                <a:rect l="l" t="t" r="r" b="b"/>
                <a:pathLst>
                  <a:path w="2214245" h="990600">
                    <a:moveTo>
                      <a:pt x="201490" y="326146"/>
                    </a:moveTo>
                    <a:lnTo>
                      <a:pt x="206662" y="251547"/>
                    </a:lnTo>
                    <a:lnTo>
                      <a:pt x="224738" y="216933"/>
                    </a:lnTo>
                    <a:lnTo>
                      <a:pt x="252026" y="185004"/>
                    </a:lnTo>
                    <a:lnTo>
                      <a:pt x="287692" y="156428"/>
                    </a:lnTo>
                    <a:lnTo>
                      <a:pt x="330898" y="131876"/>
                    </a:lnTo>
                    <a:lnTo>
                      <a:pt x="380810" y="112016"/>
                    </a:lnTo>
                    <a:lnTo>
                      <a:pt x="436591" y="97518"/>
                    </a:lnTo>
                    <a:lnTo>
                      <a:pt x="497406" y="89053"/>
                    </a:lnTo>
                    <a:lnTo>
                      <a:pt x="554939" y="87236"/>
                    </a:lnTo>
                    <a:lnTo>
                      <a:pt x="611784" y="91221"/>
                    </a:lnTo>
                    <a:lnTo>
                      <a:pt x="666771" y="100865"/>
                    </a:lnTo>
                    <a:lnTo>
                      <a:pt x="718732" y="116025"/>
                    </a:lnTo>
                    <a:lnTo>
                      <a:pt x="749437" y="87969"/>
                    </a:lnTo>
                    <a:lnTo>
                      <a:pt x="787522" y="64911"/>
                    </a:lnTo>
                    <a:lnTo>
                      <a:pt x="831501" y="47130"/>
                    </a:lnTo>
                    <a:lnTo>
                      <a:pt x="879890" y="34902"/>
                    </a:lnTo>
                    <a:lnTo>
                      <a:pt x="931205" y="28504"/>
                    </a:lnTo>
                    <a:lnTo>
                      <a:pt x="983962" y="28214"/>
                    </a:lnTo>
                    <a:lnTo>
                      <a:pt x="1036676" y="34309"/>
                    </a:lnTo>
                    <a:lnTo>
                      <a:pt x="1087863" y="47067"/>
                    </a:lnTo>
                    <a:lnTo>
                      <a:pt x="1136735" y="67324"/>
                    </a:lnTo>
                    <a:lnTo>
                      <a:pt x="1151299" y="75459"/>
                    </a:lnTo>
                    <a:lnTo>
                      <a:pt x="1179447" y="49109"/>
                    </a:lnTo>
                    <a:lnTo>
                      <a:pt x="1215480" y="28021"/>
                    </a:lnTo>
                    <a:lnTo>
                      <a:pt x="1257600" y="12563"/>
                    </a:lnTo>
                    <a:lnTo>
                      <a:pt x="1304007" y="3100"/>
                    </a:lnTo>
                    <a:lnTo>
                      <a:pt x="1352902" y="0"/>
                    </a:lnTo>
                    <a:lnTo>
                      <a:pt x="1402488" y="3629"/>
                    </a:lnTo>
                    <a:lnTo>
                      <a:pt x="1450965" y="14354"/>
                    </a:lnTo>
                    <a:lnTo>
                      <a:pt x="1493624" y="31282"/>
                    </a:lnTo>
                    <a:lnTo>
                      <a:pt x="1528895" y="53659"/>
                    </a:lnTo>
                    <a:lnTo>
                      <a:pt x="1565144" y="32407"/>
                    </a:lnTo>
                    <a:lnTo>
                      <a:pt x="1606369" y="16458"/>
                    </a:lnTo>
                    <a:lnTo>
                      <a:pt x="1651161" y="5883"/>
                    </a:lnTo>
                    <a:lnTo>
                      <a:pt x="1698109" y="752"/>
                    </a:lnTo>
                    <a:lnTo>
                      <a:pt x="1745806" y="1137"/>
                    </a:lnTo>
                    <a:lnTo>
                      <a:pt x="1792841" y="7108"/>
                    </a:lnTo>
                    <a:lnTo>
                      <a:pt x="1837807" y="18735"/>
                    </a:lnTo>
                    <a:lnTo>
                      <a:pt x="1879294" y="36089"/>
                    </a:lnTo>
                    <a:lnTo>
                      <a:pt x="1933926" y="75901"/>
                    </a:lnTo>
                    <a:lnTo>
                      <a:pt x="1963216" y="124596"/>
                    </a:lnTo>
                    <a:lnTo>
                      <a:pt x="2021714" y="138885"/>
                    </a:lnTo>
                    <a:lnTo>
                      <a:pt x="2071757" y="160203"/>
                    </a:lnTo>
                    <a:lnTo>
                      <a:pt x="2112195" y="187320"/>
                    </a:lnTo>
                    <a:lnTo>
                      <a:pt x="2141877" y="219009"/>
                    </a:lnTo>
                    <a:lnTo>
                      <a:pt x="2159653" y="254042"/>
                    </a:lnTo>
                    <a:lnTo>
                      <a:pt x="2164372" y="291190"/>
                    </a:lnTo>
                    <a:lnTo>
                      <a:pt x="2154885" y="329224"/>
                    </a:lnTo>
                    <a:lnTo>
                      <a:pt x="2151555" y="336692"/>
                    </a:lnTo>
                    <a:lnTo>
                      <a:pt x="2147377" y="344009"/>
                    </a:lnTo>
                    <a:lnTo>
                      <a:pt x="2142383" y="351122"/>
                    </a:lnTo>
                    <a:lnTo>
                      <a:pt x="2175921" y="383320"/>
                    </a:lnTo>
                    <a:lnTo>
                      <a:pt x="2198883" y="417651"/>
                    </a:lnTo>
                    <a:lnTo>
                      <a:pt x="2211448" y="453280"/>
                    </a:lnTo>
                    <a:lnTo>
                      <a:pt x="2213797" y="489369"/>
                    </a:lnTo>
                    <a:lnTo>
                      <a:pt x="2206109" y="525081"/>
                    </a:lnTo>
                    <a:lnTo>
                      <a:pt x="2188564" y="559580"/>
                    </a:lnTo>
                    <a:lnTo>
                      <a:pt x="2161343" y="592028"/>
                    </a:lnTo>
                    <a:lnTo>
                      <a:pt x="2124626" y="621589"/>
                    </a:lnTo>
                    <a:lnTo>
                      <a:pt x="2078594" y="647426"/>
                    </a:lnTo>
                    <a:lnTo>
                      <a:pt x="2041610" y="662538"/>
                    </a:lnTo>
                    <a:lnTo>
                      <a:pt x="2001920" y="674596"/>
                    </a:lnTo>
                    <a:lnTo>
                      <a:pt x="1960030" y="683468"/>
                    </a:lnTo>
                    <a:lnTo>
                      <a:pt x="1916445" y="689025"/>
                    </a:lnTo>
                    <a:lnTo>
                      <a:pt x="1909950" y="725332"/>
                    </a:lnTo>
                    <a:lnTo>
                      <a:pt x="1892251" y="759092"/>
                    </a:lnTo>
                    <a:lnTo>
                      <a:pt x="1864547" y="789585"/>
                    </a:lnTo>
                    <a:lnTo>
                      <a:pt x="1828039" y="816092"/>
                    </a:lnTo>
                    <a:lnTo>
                      <a:pt x="1783927" y="837894"/>
                    </a:lnTo>
                    <a:lnTo>
                      <a:pt x="1733411" y="854271"/>
                    </a:lnTo>
                    <a:lnTo>
                      <a:pt x="1677691" y="864506"/>
                    </a:lnTo>
                    <a:lnTo>
                      <a:pt x="1617968" y="867877"/>
                    </a:lnTo>
                    <a:lnTo>
                      <a:pt x="1577305" y="865969"/>
                    </a:lnTo>
                    <a:lnTo>
                      <a:pt x="1537643" y="860708"/>
                    </a:lnTo>
                    <a:lnTo>
                      <a:pt x="1499534" y="852194"/>
                    </a:lnTo>
                    <a:lnTo>
                      <a:pt x="1463534" y="840526"/>
                    </a:lnTo>
                    <a:lnTo>
                      <a:pt x="1442959" y="872512"/>
                    </a:lnTo>
                    <a:lnTo>
                      <a:pt x="1415015" y="901296"/>
                    </a:lnTo>
                    <a:lnTo>
                      <a:pt x="1380587" y="926588"/>
                    </a:lnTo>
                    <a:lnTo>
                      <a:pt x="1340564" y="948097"/>
                    </a:lnTo>
                    <a:lnTo>
                      <a:pt x="1295833" y="965532"/>
                    </a:lnTo>
                    <a:lnTo>
                      <a:pt x="1247280" y="978605"/>
                    </a:lnTo>
                    <a:lnTo>
                      <a:pt x="1195793" y="987024"/>
                    </a:lnTo>
                    <a:lnTo>
                      <a:pt x="1142260" y="990500"/>
                    </a:lnTo>
                    <a:lnTo>
                      <a:pt x="1087567" y="988742"/>
                    </a:lnTo>
                    <a:lnTo>
                      <a:pt x="1032603" y="981460"/>
                    </a:lnTo>
                    <a:lnTo>
                      <a:pt x="977310" y="967955"/>
                    </a:lnTo>
                    <a:lnTo>
                      <a:pt x="926979" y="949007"/>
                    </a:lnTo>
                    <a:lnTo>
                      <a:pt x="882668" y="925095"/>
                    </a:lnTo>
                    <a:lnTo>
                      <a:pt x="845435" y="896698"/>
                    </a:lnTo>
                    <a:lnTo>
                      <a:pt x="797620" y="911700"/>
                    </a:lnTo>
                    <a:lnTo>
                      <a:pt x="748129" y="922395"/>
                    </a:lnTo>
                    <a:lnTo>
                      <a:pt x="697608" y="928881"/>
                    </a:lnTo>
                    <a:lnTo>
                      <a:pt x="646703" y="931256"/>
                    </a:lnTo>
                    <a:lnTo>
                      <a:pt x="596060" y="929619"/>
                    </a:lnTo>
                    <a:lnTo>
                      <a:pt x="546326" y="924069"/>
                    </a:lnTo>
                    <a:lnTo>
                      <a:pt x="498146" y="914703"/>
                    </a:lnTo>
                    <a:lnTo>
                      <a:pt x="452166" y="901620"/>
                    </a:lnTo>
                    <a:lnTo>
                      <a:pt x="409033" y="884919"/>
                    </a:lnTo>
                    <a:lnTo>
                      <a:pt x="369392" y="864698"/>
                    </a:lnTo>
                    <a:lnTo>
                      <a:pt x="333890" y="841056"/>
                    </a:lnTo>
                    <a:lnTo>
                      <a:pt x="303173" y="814090"/>
                    </a:lnTo>
                    <a:lnTo>
                      <a:pt x="298997" y="809739"/>
                    </a:lnTo>
                    <a:lnTo>
                      <a:pt x="239144" y="809130"/>
                    </a:lnTo>
                    <a:lnTo>
                      <a:pt x="183574" y="799327"/>
                    </a:lnTo>
                    <a:lnTo>
                      <a:pt x="134647" y="781463"/>
                    </a:lnTo>
                    <a:lnTo>
                      <a:pt x="94724" y="756672"/>
                    </a:lnTo>
                    <a:lnTo>
                      <a:pt x="66165" y="726086"/>
                    </a:lnTo>
                    <a:lnTo>
                      <a:pt x="51332" y="690840"/>
                    </a:lnTo>
                    <a:lnTo>
                      <a:pt x="50962" y="661256"/>
                    </a:lnTo>
                    <a:lnTo>
                      <a:pt x="60983" y="632651"/>
                    </a:lnTo>
                    <a:lnTo>
                      <a:pt x="80857" y="606015"/>
                    </a:lnTo>
                    <a:lnTo>
                      <a:pt x="110048" y="582341"/>
                    </a:lnTo>
                    <a:lnTo>
                      <a:pt x="63044" y="559837"/>
                    </a:lnTo>
                    <a:lnTo>
                      <a:pt x="28529" y="531536"/>
                    </a:lnTo>
                    <a:lnTo>
                      <a:pt x="7262" y="499216"/>
                    </a:lnTo>
                    <a:lnTo>
                      <a:pt x="0" y="464654"/>
                    </a:lnTo>
                    <a:lnTo>
                      <a:pt x="7501" y="429626"/>
                    </a:lnTo>
                    <a:lnTo>
                      <a:pt x="30523" y="395910"/>
                    </a:lnTo>
                    <a:lnTo>
                      <a:pt x="62140" y="370313"/>
                    </a:lnTo>
                    <a:lnTo>
                      <a:pt x="102071" y="350192"/>
                    </a:lnTo>
                    <a:lnTo>
                      <a:pt x="148503" y="336259"/>
                    </a:lnTo>
                    <a:lnTo>
                      <a:pt x="199628" y="329230"/>
                    </a:lnTo>
                    <a:lnTo>
                      <a:pt x="201490" y="326146"/>
                    </a:lnTo>
                    <a:close/>
                  </a:path>
                  <a:path w="2214245" h="990600">
                    <a:moveTo>
                      <a:pt x="242081" y="596752"/>
                    </a:moveTo>
                    <a:lnTo>
                      <a:pt x="208239" y="596785"/>
                    </a:lnTo>
                    <a:lnTo>
                      <a:pt x="174969" y="593698"/>
                    </a:lnTo>
                    <a:lnTo>
                      <a:pt x="142840" y="587571"/>
                    </a:lnTo>
                    <a:lnTo>
                      <a:pt x="112421" y="578485"/>
                    </a:lnTo>
                  </a:path>
                  <a:path w="2214245" h="990600">
                    <a:moveTo>
                      <a:pt x="356482" y="796652"/>
                    </a:moveTo>
                    <a:lnTo>
                      <a:pt x="342677" y="799685"/>
                    </a:lnTo>
                    <a:lnTo>
                      <a:pt x="328591" y="802158"/>
                    </a:lnTo>
                    <a:lnTo>
                      <a:pt x="314267" y="804064"/>
                    </a:lnTo>
                    <a:lnTo>
                      <a:pt x="299753" y="805394"/>
                    </a:lnTo>
                  </a:path>
                  <a:path w="2214245" h="990600">
                    <a:moveTo>
                      <a:pt x="845308" y="892706"/>
                    </a:moveTo>
                    <a:lnTo>
                      <a:pt x="835464" y="883165"/>
                    </a:lnTo>
                    <a:lnTo>
                      <a:pt x="826474" y="873324"/>
                    </a:lnTo>
                    <a:lnTo>
                      <a:pt x="818355" y="863204"/>
                    </a:lnTo>
                    <a:lnTo>
                      <a:pt x="811127" y="852826"/>
                    </a:lnTo>
                  </a:path>
                  <a:path w="2214245" h="990600">
                    <a:moveTo>
                      <a:pt x="1477405" y="793260"/>
                    </a:moveTo>
                    <a:lnTo>
                      <a:pt x="1475416" y="804354"/>
                    </a:lnTo>
                    <a:lnTo>
                      <a:pt x="1472474" y="815360"/>
                    </a:lnTo>
                    <a:lnTo>
                      <a:pt x="1468585" y="826256"/>
                    </a:lnTo>
                    <a:lnTo>
                      <a:pt x="1463756" y="837019"/>
                    </a:lnTo>
                  </a:path>
                  <a:path w="2214245" h="990600">
                    <a:moveTo>
                      <a:pt x="1748793" y="522884"/>
                    </a:moveTo>
                    <a:lnTo>
                      <a:pt x="1805586" y="544907"/>
                    </a:lnTo>
                    <a:lnTo>
                      <a:pt x="1851961" y="573584"/>
                    </a:lnTo>
                    <a:lnTo>
                      <a:pt x="1886581" y="607604"/>
                    </a:lnTo>
                    <a:lnTo>
                      <a:pt x="1908113" y="645655"/>
                    </a:lnTo>
                    <a:lnTo>
                      <a:pt x="1915221" y="686426"/>
                    </a:lnTo>
                  </a:path>
                  <a:path w="2214245" h="990600">
                    <a:moveTo>
                      <a:pt x="2141339" y="348699"/>
                    </a:moveTo>
                    <a:lnTo>
                      <a:pt x="2127268" y="365918"/>
                    </a:lnTo>
                    <a:lnTo>
                      <a:pt x="2110102" y="381982"/>
                    </a:lnTo>
                    <a:lnTo>
                      <a:pt x="2090028" y="396735"/>
                    </a:lnTo>
                    <a:lnTo>
                      <a:pt x="2067233" y="410023"/>
                    </a:lnTo>
                  </a:path>
                  <a:path w="2214245" h="990600">
                    <a:moveTo>
                      <a:pt x="1963519" y="121158"/>
                    </a:moveTo>
                    <a:lnTo>
                      <a:pt x="1965356" y="128349"/>
                    </a:lnTo>
                    <a:lnTo>
                      <a:pt x="1966622" y="135582"/>
                    </a:lnTo>
                    <a:lnTo>
                      <a:pt x="1967314" y="142843"/>
                    </a:lnTo>
                    <a:lnTo>
                      <a:pt x="1967431" y="150120"/>
                    </a:lnTo>
                  </a:path>
                  <a:path w="2214245" h="990600">
                    <a:moveTo>
                      <a:pt x="1490253" y="87375"/>
                    </a:moveTo>
                    <a:lnTo>
                      <a:pt x="1498075" y="77533"/>
                    </a:lnTo>
                    <a:lnTo>
                      <a:pt x="1507034" y="68072"/>
                    </a:lnTo>
                    <a:lnTo>
                      <a:pt x="1517094" y="59029"/>
                    </a:lnTo>
                    <a:lnTo>
                      <a:pt x="1528216" y="50440"/>
                    </a:lnTo>
                  </a:path>
                  <a:path w="2214245" h="990600">
                    <a:moveTo>
                      <a:pt x="1135175" y="104977"/>
                    </a:moveTo>
                    <a:lnTo>
                      <a:pt x="1138546" y="96764"/>
                    </a:lnTo>
                    <a:lnTo>
                      <a:pt x="1142744" y="88702"/>
                    </a:lnTo>
                    <a:lnTo>
                      <a:pt x="1147753" y="80814"/>
                    </a:lnTo>
                    <a:lnTo>
                      <a:pt x="1153562" y="73123"/>
                    </a:lnTo>
                  </a:path>
                  <a:path w="2214245" h="990600">
                    <a:moveTo>
                      <a:pt x="718469" y="115795"/>
                    </a:moveTo>
                    <a:lnTo>
                      <a:pt x="736235" y="122587"/>
                    </a:lnTo>
                    <a:lnTo>
                      <a:pt x="753277" y="130016"/>
                    </a:lnTo>
                    <a:lnTo>
                      <a:pt x="769549" y="138060"/>
                    </a:lnTo>
                    <a:lnTo>
                      <a:pt x="785004" y="146699"/>
                    </a:lnTo>
                  </a:path>
                  <a:path w="2214245" h="990600">
                    <a:moveTo>
                      <a:pt x="213109" y="358668"/>
                    </a:moveTo>
                    <a:lnTo>
                      <a:pt x="209417" y="350650"/>
                    </a:lnTo>
                    <a:lnTo>
                      <a:pt x="206248" y="342551"/>
                    </a:lnTo>
                    <a:lnTo>
                      <a:pt x="203608" y="334383"/>
                    </a:lnTo>
                    <a:lnTo>
                      <a:pt x="201498" y="326154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9" name="object 29"/>
            <p:cNvSpPr txBox="1"/>
            <p:nvPr/>
          </p:nvSpPr>
          <p:spPr>
            <a:xfrm>
              <a:off x="8081995" y="4275835"/>
              <a:ext cx="1280160" cy="568325"/>
            </a:xfrm>
            <a:prstGeom prst="rect">
              <a:avLst/>
            </a:prstGeom>
          </p:spPr>
          <p:txBody>
            <a:bodyPr vert="horz" wrap="square" lIns="0" tIns="26670" rIns="0" bIns="0" rtlCol="0">
              <a:spAutoFit/>
            </a:bodyPr>
            <a:lstStyle/>
            <a:p>
              <a:pPr marL="12700" marR="5080" indent="454025">
                <a:lnSpc>
                  <a:spcPts val="2110"/>
                </a:lnSpc>
                <a:spcBef>
                  <a:spcPts val="210"/>
                </a:spcBef>
              </a:pP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Ne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a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n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de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rt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h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als</a:t>
              </a:r>
              <a:endParaRPr sz="1800">
                <a:latin typeface="Calibri"/>
                <a:cs typeface="Calibri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70ABEEB-8998-4A0A-B596-F303C20FC4A0}"/>
              </a:ext>
            </a:extLst>
          </p:cNvPr>
          <p:cNvGrpSpPr/>
          <p:nvPr/>
        </p:nvGrpSpPr>
        <p:grpSpPr>
          <a:xfrm>
            <a:off x="6551698" y="2531276"/>
            <a:ext cx="1819275" cy="1091566"/>
            <a:chOff x="6055829" y="2493033"/>
            <a:chExt cx="1819275" cy="1091566"/>
          </a:xfrm>
        </p:grpSpPr>
        <p:grpSp>
          <p:nvGrpSpPr>
            <p:cNvPr id="30" name="object 30"/>
            <p:cNvGrpSpPr/>
            <p:nvPr/>
          </p:nvGrpSpPr>
          <p:grpSpPr>
            <a:xfrm>
              <a:off x="6055829" y="2493033"/>
              <a:ext cx="1819275" cy="1091566"/>
              <a:chOff x="6055829" y="2493033"/>
              <a:chExt cx="1819275" cy="1091566"/>
            </a:xfrm>
          </p:grpSpPr>
          <p:sp>
            <p:nvSpPr>
              <p:cNvPr id="31" name="object 31"/>
              <p:cNvSpPr/>
              <p:nvPr/>
            </p:nvSpPr>
            <p:spPr>
              <a:xfrm>
                <a:off x="6055829" y="2493034"/>
                <a:ext cx="1819275" cy="1091565"/>
              </a:xfrm>
              <a:custGeom>
                <a:avLst/>
                <a:gdLst/>
                <a:ahLst/>
                <a:cxnLst/>
                <a:rect l="l" t="t" r="r" b="b"/>
                <a:pathLst>
                  <a:path w="1819275" h="1091564">
                    <a:moveTo>
                      <a:pt x="1417585" y="0"/>
                    </a:moveTo>
                    <a:lnTo>
                      <a:pt x="1373002" y="2998"/>
                    </a:lnTo>
                    <a:lnTo>
                      <a:pt x="1330085" y="13878"/>
                    </a:lnTo>
                    <a:lnTo>
                      <a:pt x="1290563" y="32523"/>
                    </a:lnTo>
                    <a:lnTo>
                      <a:pt x="1256163" y="58817"/>
                    </a:lnTo>
                    <a:lnTo>
                      <a:pt x="1242512" y="45788"/>
                    </a:lnTo>
                    <a:lnTo>
                      <a:pt x="1210340" y="24022"/>
                    </a:lnTo>
                    <a:lnTo>
                      <a:pt x="1145539" y="2477"/>
                    </a:lnTo>
                    <a:lnTo>
                      <a:pt x="1098039" y="11"/>
                    </a:lnTo>
                    <a:lnTo>
                      <a:pt x="1051980" y="7456"/>
                    </a:lnTo>
                    <a:lnTo>
                      <a:pt x="1009710" y="24171"/>
                    </a:lnTo>
                    <a:lnTo>
                      <a:pt x="973577" y="49515"/>
                    </a:lnTo>
                    <a:lnTo>
                      <a:pt x="945925" y="82844"/>
                    </a:lnTo>
                    <a:lnTo>
                      <a:pt x="933959" y="73878"/>
                    </a:lnTo>
                    <a:lnTo>
                      <a:pt x="893805" y="51552"/>
                    </a:lnTo>
                    <a:lnTo>
                      <a:pt x="845610" y="36089"/>
                    </a:lnTo>
                    <a:lnTo>
                      <a:pt x="796004" y="30159"/>
                    </a:lnTo>
                    <a:lnTo>
                      <a:pt x="746807" y="33308"/>
                    </a:lnTo>
                    <a:lnTo>
                      <a:pt x="699840" y="45078"/>
                    </a:lnTo>
                    <a:lnTo>
                      <a:pt x="656923" y="65013"/>
                    </a:lnTo>
                    <a:lnTo>
                      <a:pt x="619876" y="92657"/>
                    </a:lnTo>
                    <a:lnTo>
                      <a:pt x="590521" y="127554"/>
                    </a:lnTo>
                    <a:lnTo>
                      <a:pt x="547829" y="110845"/>
                    </a:lnTo>
                    <a:lnTo>
                      <a:pt x="502651" y="100216"/>
                    </a:lnTo>
                    <a:lnTo>
                      <a:pt x="455947" y="95824"/>
                    </a:lnTo>
                    <a:lnTo>
                      <a:pt x="408677" y="97826"/>
                    </a:lnTo>
                    <a:lnTo>
                      <a:pt x="358710" y="107156"/>
                    </a:lnTo>
                    <a:lnTo>
                      <a:pt x="312880" y="123135"/>
                    </a:lnTo>
                    <a:lnTo>
                      <a:pt x="271871" y="145023"/>
                    </a:lnTo>
                    <a:lnTo>
                      <a:pt x="236372" y="172084"/>
                    </a:lnTo>
                    <a:lnTo>
                      <a:pt x="207069" y="203579"/>
                    </a:lnTo>
                    <a:lnTo>
                      <a:pt x="184648" y="238770"/>
                    </a:lnTo>
                    <a:lnTo>
                      <a:pt x="169796" y="276919"/>
                    </a:lnTo>
                    <a:lnTo>
                      <a:pt x="163200" y="317288"/>
                    </a:lnTo>
                    <a:lnTo>
                      <a:pt x="165547" y="359139"/>
                    </a:lnTo>
                    <a:lnTo>
                      <a:pt x="164017" y="362537"/>
                    </a:lnTo>
                    <a:lnTo>
                      <a:pt x="122012" y="370284"/>
                    </a:lnTo>
                    <a:lnTo>
                      <a:pt x="83862" y="385640"/>
                    </a:lnTo>
                    <a:lnTo>
                      <a:pt x="51055" y="407817"/>
                    </a:lnTo>
                    <a:lnTo>
                      <a:pt x="25078" y="436028"/>
                    </a:lnTo>
                    <a:lnTo>
                      <a:pt x="6162" y="473189"/>
                    </a:lnTo>
                    <a:lnTo>
                      <a:pt x="0" y="511795"/>
                    </a:lnTo>
                    <a:lnTo>
                      <a:pt x="5966" y="549888"/>
                    </a:lnTo>
                    <a:lnTo>
                      <a:pt x="23440" y="585509"/>
                    </a:lnTo>
                    <a:lnTo>
                      <a:pt x="51798" y="616701"/>
                    </a:lnTo>
                    <a:lnTo>
                      <a:pt x="90418" y="641504"/>
                    </a:lnTo>
                    <a:lnTo>
                      <a:pt x="66434" y="667597"/>
                    </a:lnTo>
                    <a:lnTo>
                      <a:pt x="50105" y="696953"/>
                    </a:lnTo>
                    <a:lnTo>
                      <a:pt x="41872" y="728480"/>
                    </a:lnTo>
                    <a:lnTo>
                      <a:pt x="42176" y="761085"/>
                    </a:lnTo>
                    <a:lnTo>
                      <a:pt x="54363" y="799932"/>
                    </a:lnTo>
                    <a:lnTo>
                      <a:pt x="77827" y="833642"/>
                    </a:lnTo>
                    <a:lnTo>
                      <a:pt x="110628" y="860966"/>
                    </a:lnTo>
                    <a:lnTo>
                      <a:pt x="150827" y="880654"/>
                    </a:lnTo>
                    <a:lnTo>
                      <a:pt x="196485" y="891459"/>
                    </a:lnTo>
                    <a:lnTo>
                      <a:pt x="245660" y="892130"/>
                    </a:lnTo>
                    <a:lnTo>
                      <a:pt x="249092" y="896925"/>
                    </a:lnTo>
                    <a:lnTo>
                      <a:pt x="279866" y="932153"/>
                    </a:lnTo>
                    <a:lnTo>
                      <a:pt x="316148" y="962076"/>
                    </a:lnTo>
                    <a:lnTo>
                      <a:pt x="357021" y="986506"/>
                    </a:lnTo>
                    <a:lnTo>
                      <a:pt x="401567" y="1005256"/>
                    </a:lnTo>
                    <a:lnTo>
                      <a:pt x="448870" y="1018138"/>
                    </a:lnTo>
                    <a:lnTo>
                      <a:pt x="498012" y="1024965"/>
                    </a:lnTo>
                    <a:lnTo>
                      <a:pt x="548075" y="1025549"/>
                    </a:lnTo>
                    <a:lnTo>
                      <a:pt x="598143" y="1019703"/>
                    </a:lnTo>
                    <a:lnTo>
                      <a:pt x="647298" y="1007240"/>
                    </a:lnTo>
                    <a:lnTo>
                      <a:pt x="694623" y="987972"/>
                    </a:lnTo>
                    <a:lnTo>
                      <a:pt x="725215" y="1019269"/>
                    </a:lnTo>
                    <a:lnTo>
                      <a:pt x="761621" y="1045623"/>
                    </a:lnTo>
                    <a:lnTo>
                      <a:pt x="802974" y="1066507"/>
                    </a:lnTo>
                    <a:lnTo>
                      <a:pt x="848403" y="1081392"/>
                    </a:lnTo>
                    <a:lnTo>
                      <a:pt x="898580" y="1089927"/>
                    </a:lnTo>
                    <a:lnTo>
                      <a:pt x="948381" y="1090991"/>
                    </a:lnTo>
                    <a:lnTo>
                      <a:pt x="996806" y="1085020"/>
                    </a:lnTo>
                    <a:lnTo>
                      <a:pt x="1042855" y="1072455"/>
                    </a:lnTo>
                    <a:lnTo>
                      <a:pt x="1085529" y="1053734"/>
                    </a:lnTo>
                    <a:lnTo>
                      <a:pt x="1123826" y="1029296"/>
                    </a:lnTo>
                    <a:lnTo>
                      <a:pt x="1156747" y="999578"/>
                    </a:lnTo>
                    <a:lnTo>
                      <a:pt x="1183293" y="965021"/>
                    </a:lnTo>
                    <a:lnTo>
                      <a:pt x="1202463" y="926062"/>
                    </a:lnTo>
                    <a:lnTo>
                      <a:pt x="1232041" y="938922"/>
                    </a:lnTo>
                    <a:lnTo>
                      <a:pt x="1263351" y="948305"/>
                    </a:lnTo>
                    <a:lnTo>
                      <a:pt x="1295939" y="954103"/>
                    </a:lnTo>
                    <a:lnTo>
                      <a:pt x="1329347" y="956206"/>
                    </a:lnTo>
                    <a:lnTo>
                      <a:pt x="1378417" y="952491"/>
                    </a:lnTo>
                    <a:lnTo>
                      <a:pt x="1424197" y="941211"/>
                    </a:lnTo>
                    <a:lnTo>
                      <a:pt x="1465702" y="923161"/>
                    </a:lnTo>
                    <a:lnTo>
                      <a:pt x="1501945" y="899132"/>
                    </a:lnTo>
                    <a:lnTo>
                      <a:pt x="1531941" y="869917"/>
                    </a:lnTo>
                    <a:lnTo>
                      <a:pt x="1554703" y="836309"/>
                    </a:lnTo>
                    <a:lnTo>
                      <a:pt x="1569246" y="799101"/>
                    </a:lnTo>
                    <a:lnTo>
                      <a:pt x="1574582" y="759085"/>
                    </a:lnTo>
                    <a:lnTo>
                      <a:pt x="1610392" y="752960"/>
                    </a:lnTo>
                    <a:lnTo>
                      <a:pt x="1677419" y="729893"/>
                    </a:lnTo>
                    <a:lnTo>
                      <a:pt x="1745626" y="684760"/>
                    </a:lnTo>
                    <a:lnTo>
                      <a:pt x="1775794" y="652179"/>
                    </a:lnTo>
                    <a:lnTo>
                      <a:pt x="1798159" y="616417"/>
                    </a:lnTo>
                    <a:lnTo>
                      <a:pt x="1812574" y="578394"/>
                    </a:lnTo>
                    <a:lnTo>
                      <a:pt x="1818890" y="539034"/>
                    </a:lnTo>
                    <a:lnTo>
                      <a:pt x="1816961" y="499259"/>
                    </a:lnTo>
                    <a:lnTo>
                      <a:pt x="1806637" y="459991"/>
                    </a:lnTo>
                    <a:lnTo>
                      <a:pt x="1787771" y="422153"/>
                    </a:lnTo>
                    <a:lnTo>
                      <a:pt x="1760215" y="386666"/>
                    </a:lnTo>
                    <a:lnTo>
                      <a:pt x="1763166" y="380745"/>
                    </a:lnTo>
                    <a:lnTo>
                      <a:pt x="1765864" y="374745"/>
                    </a:lnTo>
                    <a:lnTo>
                      <a:pt x="1768305" y="368672"/>
                    </a:lnTo>
                    <a:lnTo>
                      <a:pt x="1770487" y="362531"/>
                    </a:lnTo>
                    <a:lnTo>
                      <a:pt x="1778282" y="320611"/>
                    </a:lnTo>
                    <a:lnTo>
                      <a:pt x="1774405" y="279669"/>
                    </a:lnTo>
                    <a:lnTo>
                      <a:pt x="1759799" y="241058"/>
                    </a:lnTo>
                    <a:lnTo>
                      <a:pt x="1735412" y="206132"/>
                    </a:lnTo>
                    <a:lnTo>
                      <a:pt x="1702188" y="176244"/>
                    </a:lnTo>
                    <a:lnTo>
                      <a:pt x="1661072" y="152749"/>
                    </a:lnTo>
                    <a:lnTo>
                      <a:pt x="1613009" y="137000"/>
                    </a:lnTo>
                    <a:lnTo>
                      <a:pt x="1603775" y="109219"/>
                    </a:lnTo>
                    <a:lnTo>
                      <a:pt x="1568907" y="59891"/>
                    </a:lnTo>
                    <a:lnTo>
                      <a:pt x="1504841" y="18111"/>
                    </a:lnTo>
                    <a:lnTo>
                      <a:pt x="1462108" y="4998"/>
                    </a:lnTo>
                    <a:lnTo>
                      <a:pt x="1417585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object 32"/>
              <p:cNvSpPr/>
              <p:nvPr/>
            </p:nvSpPr>
            <p:spPr>
              <a:xfrm>
                <a:off x="6055829" y="2493033"/>
                <a:ext cx="1819275" cy="1091565"/>
              </a:xfrm>
              <a:custGeom>
                <a:avLst/>
                <a:gdLst/>
                <a:ahLst/>
                <a:cxnLst/>
                <a:rect l="l" t="t" r="r" b="b"/>
                <a:pathLst>
                  <a:path w="1819275" h="1091564">
                    <a:moveTo>
                      <a:pt x="165547" y="359139"/>
                    </a:moveTo>
                    <a:lnTo>
                      <a:pt x="163201" y="317288"/>
                    </a:lnTo>
                    <a:lnTo>
                      <a:pt x="169796" y="276919"/>
                    </a:lnTo>
                    <a:lnTo>
                      <a:pt x="184648" y="238770"/>
                    </a:lnTo>
                    <a:lnTo>
                      <a:pt x="207069" y="203579"/>
                    </a:lnTo>
                    <a:lnTo>
                      <a:pt x="236372" y="172084"/>
                    </a:lnTo>
                    <a:lnTo>
                      <a:pt x="271871" y="145024"/>
                    </a:lnTo>
                    <a:lnTo>
                      <a:pt x="312879" y="123135"/>
                    </a:lnTo>
                    <a:lnTo>
                      <a:pt x="358710" y="107157"/>
                    </a:lnTo>
                    <a:lnTo>
                      <a:pt x="408677" y="97827"/>
                    </a:lnTo>
                    <a:lnTo>
                      <a:pt x="455947" y="95825"/>
                    </a:lnTo>
                    <a:lnTo>
                      <a:pt x="502651" y="100216"/>
                    </a:lnTo>
                    <a:lnTo>
                      <a:pt x="547829" y="110845"/>
                    </a:lnTo>
                    <a:lnTo>
                      <a:pt x="590521" y="127554"/>
                    </a:lnTo>
                    <a:lnTo>
                      <a:pt x="619877" y="92657"/>
                    </a:lnTo>
                    <a:lnTo>
                      <a:pt x="656923" y="65013"/>
                    </a:lnTo>
                    <a:lnTo>
                      <a:pt x="699840" y="45078"/>
                    </a:lnTo>
                    <a:lnTo>
                      <a:pt x="746807" y="33308"/>
                    </a:lnTo>
                    <a:lnTo>
                      <a:pt x="796004" y="30160"/>
                    </a:lnTo>
                    <a:lnTo>
                      <a:pt x="845610" y="36089"/>
                    </a:lnTo>
                    <a:lnTo>
                      <a:pt x="893805" y="51552"/>
                    </a:lnTo>
                    <a:lnTo>
                      <a:pt x="933959" y="73878"/>
                    </a:lnTo>
                    <a:lnTo>
                      <a:pt x="945925" y="82845"/>
                    </a:lnTo>
                    <a:lnTo>
                      <a:pt x="973576" y="49516"/>
                    </a:lnTo>
                    <a:lnTo>
                      <a:pt x="1009710" y="24172"/>
                    </a:lnTo>
                    <a:lnTo>
                      <a:pt x="1051980" y="7457"/>
                    </a:lnTo>
                    <a:lnTo>
                      <a:pt x="1098038" y="11"/>
                    </a:lnTo>
                    <a:lnTo>
                      <a:pt x="1145539" y="2478"/>
                    </a:lnTo>
                    <a:lnTo>
                      <a:pt x="1192135" y="15498"/>
                    </a:lnTo>
                    <a:lnTo>
                      <a:pt x="1227185" y="34155"/>
                    </a:lnTo>
                    <a:lnTo>
                      <a:pt x="1256164" y="58817"/>
                    </a:lnTo>
                    <a:lnTo>
                      <a:pt x="1290563" y="32523"/>
                    </a:lnTo>
                    <a:lnTo>
                      <a:pt x="1330085" y="13878"/>
                    </a:lnTo>
                    <a:lnTo>
                      <a:pt x="1373002" y="2998"/>
                    </a:lnTo>
                    <a:lnTo>
                      <a:pt x="1417585" y="0"/>
                    </a:lnTo>
                    <a:lnTo>
                      <a:pt x="1462108" y="4998"/>
                    </a:lnTo>
                    <a:lnTo>
                      <a:pt x="1504841" y="18111"/>
                    </a:lnTo>
                    <a:lnTo>
                      <a:pt x="1544057" y="39453"/>
                    </a:lnTo>
                    <a:lnTo>
                      <a:pt x="1588944" y="83332"/>
                    </a:lnTo>
                    <a:lnTo>
                      <a:pt x="1613009" y="137000"/>
                    </a:lnTo>
                    <a:lnTo>
                      <a:pt x="1661072" y="152749"/>
                    </a:lnTo>
                    <a:lnTo>
                      <a:pt x="1702188" y="176244"/>
                    </a:lnTo>
                    <a:lnTo>
                      <a:pt x="1735412" y="206132"/>
                    </a:lnTo>
                    <a:lnTo>
                      <a:pt x="1759800" y="241058"/>
                    </a:lnTo>
                    <a:lnTo>
                      <a:pt x="1774405" y="279669"/>
                    </a:lnTo>
                    <a:lnTo>
                      <a:pt x="1778282" y="320612"/>
                    </a:lnTo>
                    <a:lnTo>
                      <a:pt x="1770487" y="362531"/>
                    </a:lnTo>
                    <a:lnTo>
                      <a:pt x="1768305" y="368672"/>
                    </a:lnTo>
                    <a:lnTo>
                      <a:pt x="1765864" y="374745"/>
                    </a:lnTo>
                    <a:lnTo>
                      <a:pt x="1763167" y="380745"/>
                    </a:lnTo>
                    <a:lnTo>
                      <a:pt x="1760215" y="386666"/>
                    </a:lnTo>
                    <a:lnTo>
                      <a:pt x="1787771" y="422152"/>
                    </a:lnTo>
                    <a:lnTo>
                      <a:pt x="1806637" y="459991"/>
                    </a:lnTo>
                    <a:lnTo>
                      <a:pt x="1816961" y="499259"/>
                    </a:lnTo>
                    <a:lnTo>
                      <a:pt x="1818890" y="539034"/>
                    </a:lnTo>
                    <a:lnTo>
                      <a:pt x="1812573" y="578395"/>
                    </a:lnTo>
                    <a:lnTo>
                      <a:pt x="1798159" y="616417"/>
                    </a:lnTo>
                    <a:lnTo>
                      <a:pt x="1775793" y="652180"/>
                    </a:lnTo>
                    <a:lnTo>
                      <a:pt x="1745626" y="684761"/>
                    </a:lnTo>
                    <a:lnTo>
                      <a:pt x="1707805" y="713237"/>
                    </a:lnTo>
                    <a:lnTo>
                      <a:pt x="1644809" y="743182"/>
                    </a:lnTo>
                    <a:lnTo>
                      <a:pt x="1574581" y="759085"/>
                    </a:lnTo>
                    <a:lnTo>
                      <a:pt x="1569245" y="799101"/>
                    </a:lnTo>
                    <a:lnTo>
                      <a:pt x="1554703" y="836309"/>
                    </a:lnTo>
                    <a:lnTo>
                      <a:pt x="1531941" y="869917"/>
                    </a:lnTo>
                    <a:lnTo>
                      <a:pt x="1501946" y="899132"/>
                    </a:lnTo>
                    <a:lnTo>
                      <a:pt x="1465702" y="923161"/>
                    </a:lnTo>
                    <a:lnTo>
                      <a:pt x="1424198" y="941212"/>
                    </a:lnTo>
                    <a:lnTo>
                      <a:pt x="1378417" y="952491"/>
                    </a:lnTo>
                    <a:lnTo>
                      <a:pt x="1329348" y="956207"/>
                    </a:lnTo>
                    <a:lnTo>
                      <a:pt x="1295939" y="954103"/>
                    </a:lnTo>
                    <a:lnTo>
                      <a:pt x="1263352" y="948306"/>
                    </a:lnTo>
                    <a:lnTo>
                      <a:pt x="1232041" y="938922"/>
                    </a:lnTo>
                    <a:lnTo>
                      <a:pt x="1202462" y="926062"/>
                    </a:lnTo>
                    <a:lnTo>
                      <a:pt x="1183292" y="965021"/>
                    </a:lnTo>
                    <a:lnTo>
                      <a:pt x="1156747" y="999578"/>
                    </a:lnTo>
                    <a:lnTo>
                      <a:pt x="1123826" y="1029296"/>
                    </a:lnTo>
                    <a:lnTo>
                      <a:pt x="1085529" y="1053735"/>
                    </a:lnTo>
                    <a:lnTo>
                      <a:pt x="1042855" y="1072456"/>
                    </a:lnTo>
                    <a:lnTo>
                      <a:pt x="996806" y="1085021"/>
                    </a:lnTo>
                    <a:lnTo>
                      <a:pt x="948381" y="1090991"/>
                    </a:lnTo>
                    <a:lnTo>
                      <a:pt x="898580" y="1089928"/>
                    </a:lnTo>
                    <a:lnTo>
                      <a:pt x="848403" y="1081392"/>
                    </a:lnTo>
                    <a:lnTo>
                      <a:pt x="802973" y="1066507"/>
                    </a:lnTo>
                    <a:lnTo>
                      <a:pt x="761621" y="1045624"/>
                    </a:lnTo>
                    <a:lnTo>
                      <a:pt x="725214" y="1019269"/>
                    </a:lnTo>
                    <a:lnTo>
                      <a:pt x="694622" y="987972"/>
                    </a:lnTo>
                    <a:lnTo>
                      <a:pt x="647298" y="1007240"/>
                    </a:lnTo>
                    <a:lnTo>
                      <a:pt x="598143" y="1019704"/>
                    </a:lnTo>
                    <a:lnTo>
                      <a:pt x="548075" y="1025549"/>
                    </a:lnTo>
                    <a:lnTo>
                      <a:pt x="498011" y="1024965"/>
                    </a:lnTo>
                    <a:lnTo>
                      <a:pt x="448870" y="1018139"/>
                    </a:lnTo>
                    <a:lnTo>
                      <a:pt x="401567" y="1005257"/>
                    </a:lnTo>
                    <a:lnTo>
                      <a:pt x="357021" y="986507"/>
                    </a:lnTo>
                    <a:lnTo>
                      <a:pt x="316148" y="962077"/>
                    </a:lnTo>
                    <a:lnTo>
                      <a:pt x="279866" y="932154"/>
                    </a:lnTo>
                    <a:lnTo>
                      <a:pt x="249092" y="896926"/>
                    </a:lnTo>
                    <a:lnTo>
                      <a:pt x="245660" y="892130"/>
                    </a:lnTo>
                    <a:lnTo>
                      <a:pt x="196484" y="891459"/>
                    </a:lnTo>
                    <a:lnTo>
                      <a:pt x="150827" y="880655"/>
                    </a:lnTo>
                    <a:lnTo>
                      <a:pt x="110628" y="860966"/>
                    </a:lnTo>
                    <a:lnTo>
                      <a:pt x="77826" y="833642"/>
                    </a:lnTo>
                    <a:lnTo>
                      <a:pt x="54362" y="799932"/>
                    </a:lnTo>
                    <a:lnTo>
                      <a:pt x="42175" y="761085"/>
                    </a:lnTo>
                    <a:lnTo>
                      <a:pt x="41871" y="728480"/>
                    </a:lnTo>
                    <a:lnTo>
                      <a:pt x="50104" y="696953"/>
                    </a:lnTo>
                    <a:lnTo>
                      <a:pt x="66433" y="667596"/>
                    </a:lnTo>
                    <a:lnTo>
                      <a:pt x="90417" y="641504"/>
                    </a:lnTo>
                    <a:lnTo>
                      <a:pt x="51798" y="616701"/>
                    </a:lnTo>
                    <a:lnTo>
                      <a:pt x="23440" y="585509"/>
                    </a:lnTo>
                    <a:lnTo>
                      <a:pt x="5966" y="549888"/>
                    </a:lnTo>
                    <a:lnTo>
                      <a:pt x="0" y="511795"/>
                    </a:lnTo>
                    <a:lnTo>
                      <a:pt x="6162" y="473189"/>
                    </a:lnTo>
                    <a:lnTo>
                      <a:pt x="25078" y="436029"/>
                    </a:lnTo>
                    <a:lnTo>
                      <a:pt x="51055" y="407817"/>
                    </a:lnTo>
                    <a:lnTo>
                      <a:pt x="83863" y="385640"/>
                    </a:lnTo>
                    <a:lnTo>
                      <a:pt x="122013" y="370285"/>
                    </a:lnTo>
                    <a:lnTo>
                      <a:pt x="164017" y="362538"/>
                    </a:lnTo>
                    <a:lnTo>
                      <a:pt x="165547" y="359139"/>
                    </a:lnTo>
                    <a:close/>
                  </a:path>
                  <a:path w="1819275" h="1091564">
                    <a:moveTo>
                      <a:pt x="198897" y="657387"/>
                    </a:moveTo>
                    <a:lnTo>
                      <a:pt x="171092" y="657423"/>
                    </a:lnTo>
                    <a:lnTo>
                      <a:pt x="143757" y="654020"/>
                    </a:lnTo>
                    <a:lnTo>
                      <a:pt x="117359" y="647268"/>
                    </a:lnTo>
                    <a:lnTo>
                      <a:pt x="92367" y="637254"/>
                    </a:lnTo>
                  </a:path>
                  <a:path w="1819275" h="1091564">
                    <a:moveTo>
                      <a:pt x="292891" y="877706"/>
                    </a:moveTo>
                    <a:lnTo>
                      <a:pt x="281549" y="881050"/>
                    </a:lnTo>
                    <a:lnTo>
                      <a:pt x="269975" y="883775"/>
                    </a:lnTo>
                    <a:lnTo>
                      <a:pt x="258207" y="885875"/>
                    </a:lnTo>
                    <a:lnTo>
                      <a:pt x="246281" y="887342"/>
                    </a:lnTo>
                  </a:path>
                  <a:path w="1819275" h="1091564">
                    <a:moveTo>
                      <a:pt x="694518" y="983572"/>
                    </a:moveTo>
                    <a:lnTo>
                      <a:pt x="686430" y="973057"/>
                    </a:lnTo>
                    <a:lnTo>
                      <a:pt x="679044" y="962210"/>
                    </a:lnTo>
                    <a:lnTo>
                      <a:pt x="672373" y="951057"/>
                    </a:lnTo>
                    <a:lnTo>
                      <a:pt x="666435" y="939619"/>
                    </a:lnTo>
                  </a:path>
                  <a:path w="1819275" h="1091564">
                    <a:moveTo>
                      <a:pt x="1213859" y="873968"/>
                    </a:moveTo>
                    <a:lnTo>
                      <a:pt x="1212225" y="886195"/>
                    </a:lnTo>
                    <a:lnTo>
                      <a:pt x="1209807" y="898325"/>
                    </a:lnTo>
                    <a:lnTo>
                      <a:pt x="1206612" y="910334"/>
                    </a:lnTo>
                    <a:lnTo>
                      <a:pt x="1202645" y="922196"/>
                    </a:lnTo>
                  </a:path>
                  <a:path w="1819275" h="1091564">
                    <a:moveTo>
                      <a:pt x="1436836" y="575973"/>
                    </a:moveTo>
                    <a:lnTo>
                      <a:pt x="1483498" y="600246"/>
                    </a:lnTo>
                    <a:lnTo>
                      <a:pt x="1521600" y="631853"/>
                    </a:lnTo>
                    <a:lnTo>
                      <a:pt x="1550045" y="669348"/>
                    </a:lnTo>
                    <a:lnTo>
                      <a:pt x="1567735" y="711286"/>
                    </a:lnTo>
                    <a:lnTo>
                      <a:pt x="1573575" y="756221"/>
                    </a:lnTo>
                  </a:path>
                  <a:path w="1819275" h="1091564">
                    <a:moveTo>
                      <a:pt x="1759357" y="383995"/>
                    </a:moveTo>
                    <a:lnTo>
                      <a:pt x="1747796" y="402974"/>
                    </a:lnTo>
                    <a:lnTo>
                      <a:pt x="1733693" y="420678"/>
                    </a:lnTo>
                    <a:lnTo>
                      <a:pt x="1717200" y="436938"/>
                    </a:lnTo>
                    <a:lnTo>
                      <a:pt x="1698471" y="451584"/>
                    </a:lnTo>
                  </a:path>
                  <a:path w="1819275" h="1091564">
                    <a:moveTo>
                      <a:pt x="1613258" y="133211"/>
                    </a:moveTo>
                    <a:lnTo>
                      <a:pt x="1614768" y="141137"/>
                    </a:lnTo>
                    <a:lnTo>
                      <a:pt x="1615808" y="149108"/>
                    </a:lnTo>
                    <a:lnTo>
                      <a:pt x="1616376" y="157111"/>
                    </a:lnTo>
                    <a:lnTo>
                      <a:pt x="1616472" y="165132"/>
                    </a:lnTo>
                  </a:path>
                  <a:path w="1819275" h="1091564">
                    <a:moveTo>
                      <a:pt x="1224415" y="95978"/>
                    </a:moveTo>
                    <a:lnTo>
                      <a:pt x="1230842" y="85130"/>
                    </a:lnTo>
                    <a:lnTo>
                      <a:pt x="1238203" y="74703"/>
                    </a:lnTo>
                    <a:lnTo>
                      <a:pt x="1246468" y="64736"/>
                    </a:lnTo>
                    <a:lnTo>
                      <a:pt x="1255606" y="55270"/>
                    </a:lnTo>
                  </a:path>
                  <a:path w="1819275" h="1091564">
                    <a:moveTo>
                      <a:pt x="932677" y="115378"/>
                    </a:moveTo>
                    <a:lnTo>
                      <a:pt x="935448" y="106325"/>
                    </a:lnTo>
                    <a:lnTo>
                      <a:pt x="938896" y="97439"/>
                    </a:lnTo>
                    <a:lnTo>
                      <a:pt x="943012" y="88746"/>
                    </a:lnTo>
                    <a:lnTo>
                      <a:pt x="947785" y="80270"/>
                    </a:lnTo>
                  </a:path>
                  <a:path w="1819275" h="1091564">
                    <a:moveTo>
                      <a:pt x="590306" y="127301"/>
                    </a:moveTo>
                    <a:lnTo>
                      <a:pt x="604902" y="134786"/>
                    </a:lnTo>
                    <a:lnTo>
                      <a:pt x="618904" y="142974"/>
                    </a:lnTo>
                    <a:lnTo>
                      <a:pt x="632273" y="151840"/>
                    </a:lnTo>
                    <a:lnTo>
                      <a:pt x="644972" y="161361"/>
                    </a:lnTo>
                  </a:path>
                  <a:path w="1819275" h="1091564">
                    <a:moveTo>
                      <a:pt x="175094" y="394983"/>
                    </a:moveTo>
                    <a:lnTo>
                      <a:pt x="172060" y="386145"/>
                    </a:lnTo>
                    <a:lnTo>
                      <a:pt x="169457" y="377220"/>
                    </a:lnTo>
                    <a:lnTo>
                      <a:pt x="167287" y="368217"/>
                    </a:lnTo>
                    <a:lnTo>
                      <a:pt x="165554" y="359148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3" name="object 33"/>
            <p:cNvSpPr txBox="1"/>
            <p:nvPr/>
          </p:nvSpPr>
          <p:spPr>
            <a:xfrm>
              <a:off x="6426019" y="2709164"/>
              <a:ext cx="951230" cy="568325"/>
            </a:xfrm>
            <a:prstGeom prst="rect">
              <a:avLst/>
            </a:prstGeom>
          </p:spPr>
          <p:txBody>
            <a:bodyPr vert="horz" wrap="square" lIns="0" tIns="26670" rIns="0" bIns="0" rtlCol="0">
              <a:spAutoFit/>
            </a:bodyPr>
            <a:lstStyle/>
            <a:p>
              <a:pPr marL="12700" marR="5080" indent="288925">
                <a:lnSpc>
                  <a:spcPts val="2110"/>
                </a:lnSpc>
                <a:spcBef>
                  <a:spcPts val="210"/>
                </a:spcBef>
              </a:pP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Vic</a:t>
              </a:r>
              <a:r>
                <a:rPr sz="1800" spc="-25" dirty="0">
                  <a:solidFill>
                    <a:srgbClr val="FFFFFF"/>
                  </a:solidFill>
                  <a:latin typeface="Calibri"/>
                  <a:cs typeface="Calibri"/>
                </a:rPr>
                <a:t>t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o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ri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ans</a:t>
              </a:r>
              <a:endParaRPr sz="1800" dirty="0">
                <a:latin typeface="Calibri"/>
                <a:cs typeface="Calibri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998BACA-3570-45C9-9C38-8804CD84C552}"/>
              </a:ext>
            </a:extLst>
          </p:cNvPr>
          <p:cNvGrpSpPr/>
          <p:nvPr/>
        </p:nvGrpSpPr>
        <p:grpSpPr>
          <a:xfrm>
            <a:off x="3016188" y="4489646"/>
            <a:ext cx="1741170" cy="900430"/>
            <a:chOff x="2782753" y="4589698"/>
            <a:chExt cx="1741170" cy="900430"/>
          </a:xfrm>
        </p:grpSpPr>
        <p:sp>
          <p:nvSpPr>
            <p:cNvPr id="8" name="object 8"/>
            <p:cNvSpPr/>
            <p:nvPr/>
          </p:nvSpPr>
          <p:spPr>
            <a:xfrm>
              <a:off x="2782753" y="4589698"/>
              <a:ext cx="1741170" cy="900430"/>
            </a:xfrm>
            <a:custGeom>
              <a:avLst/>
              <a:gdLst/>
              <a:ahLst/>
              <a:cxnLst/>
              <a:rect l="l" t="t" r="r" b="b"/>
              <a:pathLst>
                <a:path w="1741170" h="900429">
                  <a:moveTo>
                    <a:pt x="1335378" y="0"/>
                  </a:moveTo>
                  <a:lnTo>
                    <a:pt x="1286440" y="7330"/>
                  </a:lnTo>
                  <a:lnTo>
                    <a:pt x="1241177" y="23431"/>
                  </a:lnTo>
                  <a:lnTo>
                    <a:pt x="1202217" y="48151"/>
                  </a:lnTo>
                  <a:lnTo>
                    <a:pt x="1189142" y="37393"/>
                  </a:lnTo>
                  <a:lnTo>
                    <a:pt x="1174461" y="27786"/>
                  </a:lnTo>
                  <a:lnTo>
                    <a:pt x="1158327" y="19419"/>
                  </a:lnTo>
                  <a:lnTo>
                    <a:pt x="1140891" y="12379"/>
                  </a:lnTo>
                  <a:lnTo>
                    <a:pt x="1087160" y="540"/>
                  </a:lnTo>
                  <a:lnTo>
                    <a:pt x="1032829" y="1098"/>
                  </a:lnTo>
                  <a:lnTo>
                    <a:pt x="981781" y="13136"/>
                  </a:lnTo>
                  <a:lnTo>
                    <a:pt x="937901" y="35740"/>
                  </a:lnTo>
                  <a:lnTo>
                    <a:pt x="905073" y="67992"/>
                  </a:lnTo>
                  <a:lnTo>
                    <a:pt x="893612" y="60588"/>
                  </a:lnTo>
                  <a:lnTo>
                    <a:pt x="855153" y="42152"/>
                  </a:lnTo>
                  <a:lnTo>
                    <a:pt x="808992" y="29383"/>
                  </a:lnTo>
                  <a:lnTo>
                    <a:pt x="761480" y="24487"/>
                  </a:lnTo>
                  <a:lnTo>
                    <a:pt x="714360" y="27086"/>
                  </a:lnTo>
                  <a:lnTo>
                    <a:pt x="669375" y="36806"/>
                  </a:lnTo>
                  <a:lnTo>
                    <a:pt x="628270" y="53268"/>
                  </a:lnTo>
                  <a:lnTo>
                    <a:pt x="592787" y="76096"/>
                  </a:lnTo>
                  <a:lnTo>
                    <a:pt x="564671" y="104913"/>
                  </a:lnTo>
                  <a:lnTo>
                    <a:pt x="523781" y="91115"/>
                  </a:lnTo>
                  <a:lnTo>
                    <a:pt x="480509" y="82338"/>
                  </a:lnTo>
                  <a:lnTo>
                    <a:pt x="435776" y="78711"/>
                  </a:lnTo>
                  <a:lnTo>
                    <a:pt x="390502" y="80365"/>
                  </a:lnTo>
                  <a:lnTo>
                    <a:pt x="336927" y="89431"/>
                  </a:lnTo>
                  <a:lnTo>
                    <a:pt x="288470" y="105349"/>
                  </a:lnTo>
                  <a:lnTo>
                    <a:pt x="246067" y="127251"/>
                  </a:lnTo>
                  <a:lnTo>
                    <a:pt x="210654" y="154269"/>
                  </a:lnTo>
                  <a:lnTo>
                    <a:pt x="183168" y="185536"/>
                  </a:lnTo>
                  <a:lnTo>
                    <a:pt x="164545" y="220184"/>
                  </a:lnTo>
                  <a:lnTo>
                    <a:pt x="155722" y="257344"/>
                  </a:lnTo>
                  <a:lnTo>
                    <a:pt x="157635" y="296150"/>
                  </a:lnTo>
                  <a:lnTo>
                    <a:pt x="156169" y="298957"/>
                  </a:lnTo>
                  <a:lnTo>
                    <a:pt x="115938" y="305355"/>
                  </a:lnTo>
                  <a:lnTo>
                    <a:pt x="79398" y="318035"/>
                  </a:lnTo>
                  <a:lnTo>
                    <a:pt x="23095" y="359645"/>
                  </a:lnTo>
                  <a:lnTo>
                    <a:pt x="2839" y="396663"/>
                  </a:lnTo>
                  <a:lnTo>
                    <a:pt x="0" y="434935"/>
                  </a:lnTo>
                  <a:lnTo>
                    <a:pt x="13547" y="471664"/>
                  </a:lnTo>
                  <a:lnTo>
                    <a:pt x="42449" y="504058"/>
                  </a:lnTo>
                  <a:lnTo>
                    <a:pt x="85676" y="529321"/>
                  </a:lnTo>
                  <a:lnTo>
                    <a:pt x="62704" y="550868"/>
                  </a:lnTo>
                  <a:lnTo>
                    <a:pt x="47065" y="575110"/>
                  </a:lnTo>
                  <a:lnTo>
                    <a:pt x="39179" y="601145"/>
                  </a:lnTo>
                  <a:lnTo>
                    <a:pt x="39470" y="628069"/>
                  </a:lnTo>
                  <a:lnTo>
                    <a:pt x="54833" y="666088"/>
                  </a:lnTo>
                  <a:lnTo>
                    <a:pt x="85214" y="697701"/>
                  </a:lnTo>
                  <a:lnTo>
                    <a:pt x="127404" y="721126"/>
                  </a:lnTo>
                  <a:lnTo>
                    <a:pt x="178191" y="734581"/>
                  </a:lnTo>
                  <a:lnTo>
                    <a:pt x="234365" y="736283"/>
                  </a:lnTo>
                  <a:lnTo>
                    <a:pt x="237653" y="740244"/>
                  </a:lnTo>
                  <a:lnTo>
                    <a:pt x="267128" y="769335"/>
                  </a:lnTo>
                  <a:lnTo>
                    <a:pt x="301878" y="794044"/>
                  </a:lnTo>
                  <a:lnTo>
                    <a:pt x="341026" y="814218"/>
                  </a:lnTo>
                  <a:lnTo>
                    <a:pt x="383692" y="829701"/>
                  </a:lnTo>
                  <a:lnTo>
                    <a:pt x="428998" y="840338"/>
                  </a:lnTo>
                  <a:lnTo>
                    <a:pt x="476065" y="845975"/>
                  </a:lnTo>
                  <a:lnTo>
                    <a:pt x="524015" y="846458"/>
                  </a:lnTo>
                  <a:lnTo>
                    <a:pt x="571970" y="841630"/>
                  </a:lnTo>
                  <a:lnTo>
                    <a:pt x="619050" y="831338"/>
                  </a:lnTo>
                  <a:lnTo>
                    <a:pt x="664377" y="815427"/>
                  </a:lnTo>
                  <a:lnTo>
                    <a:pt x="693678" y="841272"/>
                  </a:lnTo>
                  <a:lnTo>
                    <a:pt x="728548" y="863035"/>
                  </a:lnTo>
                  <a:lnTo>
                    <a:pt x="768155" y="880280"/>
                  </a:lnTo>
                  <a:lnTo>
                    <a:pt x="811667" y="892572"/>
                  </a:lnTo>
                  <a:lnTo>
                    <a:pt x="865728" y="900060"/>
                  </a:lnTo>
                  <a:lnTo>
                    <a:pt x="919182" y="899796"/>
                  </a:lnTo>
                  <a:lnTo>
                    <a:pt x="970664" y="892296"/>
                  </a:lnTo>
                  <a:lnTo>
                    <a:pt x="1018812" y="878075"/>
                  </a:lnTo>
                  <a:lnTo>
                    <a:pt x="1062261" y="857649"/>
                  </a:lnTo>
                  <a:lnTo>
                    <a:pt x="1099648" y="831535"/>
                  </a:lnTo>
                  <a:lnTo>
                    <a:pt x="1129610" y="800248"/>
                  </a:lnTo>
                  <a:lnTo>
                    <a:pt x="1150782" y="764303"/>
                  </a:lnTo>
                  <a:lnTo>
                    <a:pt x="1179112" y="774923"/>
                  </a:lnTo>
                  <a:lnTo>
                    <a:pt x="1209101" y="782672"/>
                  </a:lnTo>
                  <a:lnTo>
                    <a:pt x="1240313" y="787459"/>
                  </a:lnTo>
                  <a:lnTo>
                    <a:pt x="1272312" y="789196"/>
                  </a:lnTo>
                  <a:lnTo>
                    <a:pt x="1325789" y="785164"/>
                  </a:lnTo>
                  <a:lnTo>
                    <a:pt x="1374975" y="773097"/>
                  </a:lnTo>
                  <a:lnTo>
                    <a:pt x="1418460" y="753970"/>
                  </a:lnTo>
                  <a:lnTo>
                    <a:pt x="1454835" y="728762"/>
                  </a:lnTo>
                  <a:lnTo>
                    <a:pt x="1482688" y="698449"/>
                  </a:lnTo>
                  <a:lnTo>
                    <a:pt x="1500611" y="664009"/>
                  </a:lnTo>
                  <a:lnTo>
                    <a:pt x="1507194" y="626418"/>
                  </a:lnTo>
                  <a:lnTo>
                    <a:pt x="1541493" y="621360"/>
                  </a:lnTo>
                  <a:lnTo>
                    <a:pt x="1605691" y="602312"/>
                  </a:lnTo>
                  <a:lnTo>
                    <a:pt x="1675035" y="561849"/>
                  </a:lnTo>
                  <a:lnTo>
                    <a:pt x="1705975" y="530972"/>
                  </a:lnTo>
                  <a:lnTo>
                    <a:pt x="1727412" y="497009"/>
                  </a:lnTo>
                  <a:lnTo>
                    <a:pt x="1740970" y="424168"/>
                  </a:lnTo>
                  <a:lnTo>
                    <a:pt x="1732688" y="387458"/>
                  </a:lnTo>
                  <a:lnTo>
                    <a:pt x="1714096" y="352002"/>
                  </a:lnTo>
                  <a:lnTo>
                    <a:pt x="1684992" y="318882"/>
                  </a:lnTo>
                  <a:lnTo>
                    <a:pt x="1688923" y="312408"/>
                  </a:lnTo>
                  <a:lnTo>
                    <a:pt x="1692211" y="305748"/>
                  </a:lnTo>
                  <a:lnTo>
                    <a:pt x="1694831" y="298952"/>
                  </a:lnTo>
                  <a:lnTo>
                    <a:pt x="1702430" y="258614"/>
                  </a:lnTo>
                  <a:lnTo>
                    <a:pt x="1695017" y="219629"/>
                  </a:lnTo>
                  <a:lnTo>
                    <a:pt x="1674030" y="183771"/>
                  </a:lnTo>
                  <a:lnTo>
                    <a:pt x="1640907" y="152815"/>
                  </a:lnTo>
                  <a:lnTo>
                    <a:pt x="1597084" y="128538"/>
                  </a:lnTo>
                  <a:lnTo>
                    <a:pt x="1544000" y="112713"/>
                  </a:lnTo>
                  <a:lnTo>
                    <a:pt x="1535156" y="89772"/>
                  </a:lnTo>
                  <a:lnTo>
                    <a:pt x="1501760" y="49038"/>
                  </a:lnTo>
                  <a:lnTo>
                    <a:pt x="1433766" y="12263"/>
                  </a:lnTo>
                  <a:lnTo>
                    <a:pt x="1385363" y="1593"/>
                  </a:lnTo>
                  <a:lnTo>
                    <a:pt x="1335378" y="0"/>
                  </a:lnTo>
                  <a:close/>
                </a:path>
              </a:pathLst>
            </a:custGeom>
            <a:solidFill>
              <a:srgbClr val="4472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 txBox="1"/>
            <p:nvPr/>
          </p:nvSpPr>
          <p:spPr>
            <a:xfrm>
              <a:off x="3219936" y="4714747"/>
              <a:ext cx="944880" cy="568325"/>
            </a:xfrm>
            <a:prstGeom prst="rect">
              <a:avLst/>
            </a:prstGeom>
          </p:spPr>
          <p:txBody>
            <a:bodyPr vert="horz" wrap="square" lIns="0" tIns="26670" rIns="0" bIns="0" rtlCol="0">
              <a:spAutoFit/>
            </a:bodyPr>
            <a:lstStyle/>
            <a:p>
              <a:pPr marL="12700" marR="5080" indent="285750">
                <a:lnSpc>
                  <a:spcPts val="2110"/>
                </a:lnSpc>
                <a:spcBef>
                  <a:spcPts val="210"/>
                </a:spcBef>
              </a:pP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 </a:t>
              </a:r>
              <a:r>
                <a:rPr sz="1800" spc="5" dirty="0">
                  <a:solidFill>
                    <a:srgbClr val="FFFFFF"/>
                  </a:solidFill>
                  <a:latin typeface="Calibri"/>
                  <a:cs typeface="Calibri"/>
                </a:rPr>
                <a:t> D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i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no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s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au</a:t>
              </a:r>
              <a:r>
                <a:rPr sz="1800" spc="-35" dirty="0">
                  <a:solidFill>
                    <a:srgbClr val="FFFFFF"/>
                  </a:solidFill>
                  <a:latin typeface="Calibri"/>
                  <a:cs typeface="Calibri"/>
                </a:rPr>
                <a:t>r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s</a:t>
              </a:r>
              <a:endParaRPr sz="1800" dirty="0">
                <a:latin typeface="Calibri"/>
                <a:cs typeface="Calibri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7DD86B5-1426-441D-AB1B-4BC6D5CAD950}"/>
              </a:ext>
            </a:extLst>
          </p:cNvPr>
          <p:cNvGrpSpPr/>
          <p:nvPr/>
        </p:nvGrpSpPr>
        <p:grpSpPr>
          <a:xfrm>
            <a:off x="3861044" y="5681806"/>
            <a:ext cx="1830070" cy="1069340"/>
            <a:chOff x="4616841" y="5483778"/>
            <a:chExt cx="1830070" cy="1069340"/>
          </a:xfrm>
        </p:grpSpPr>
        <p:grpSp>
          <p:nvGrpSpPr>
            <p:cNvPr id="35" name="object 35"/>
            <p:cNvGrpSpPr/>
            <p:nvPr/>
          </p:nvGrpSpPr>
          <p:grpSpPr>
            <a:xfrm>
              <a:off x="4616841" y="5483778"/>
              <a:ext cx="1830070" cy="1069340"/>
              <a:chOff x="4616841" y="5483778"/>
              <a:chExt cx="1830070" cy="1069340"/>
            </a:xfrm>
          </p:grpSpPr>
          <p:sp>
            <p:nvSpPr>
              <p:cNvPr id="36" name="object 36"/>
              <p:cNvSpPr/>
              <p:nvPr/>
            </p:nvSpPr>
            <p:spPr>
              <a:xfrm>
                <a:off x="4623191" y="5490128"/>
                <a:ext cx="1817370" cy="1056640"/>
              </a:xfrm>
              <a:custGeom>
                <a:avLst/>
                <a:gdLst/>
                <a:ahLst/>
                <a:cxnLst/>
                <a:rect l="l" t="t" r="r" b="b"/>
                <a:pathLst>
                  <a:path w="1817370" h="1056640">
                    <a:moveTo>
                      <a:pt x="1415926" y="0"/>
                    </a:moveTo>
                    <a:lnTo>
                      <a:pt x="1371364" y="2903"/>
                    </a:lnTo>
                    <a:lnTo>
                      <a:pt x="1328468" y="13440"/>
                    </a:lnTo>
                    <a:lnTo>
                      <a:pt x="1288966" y="31496"/>
                    </a:lnTo>
                    <a:lnTo>
                      <a:pt x="1254584" y="56959"/>
                    </a:lnTo>
                    <a:lnTo>
                      <a:pt x="1240939" y="44342"/>
                    </a:lnTo>
                    <a:lnTo>
                      <a:pt x="1208782" y="23264"/>
                    </a:lnTo>
                    <a:lnTo>
                      <a:pt x="1144013" y="2400"/>
                    </a:lnTo>
                    <a:lnTo>
                      <a:pt x="1096536" y="11"/>
                    </a:lnTo>
                    <a:lnTo>
                      <a:pt x="1050500" y="7222"/>
                    </a:lnTo>
                    <a:lnTo>
                      <a:pt x="1008251" y="23409"/>
                    </a:lnTo>
                    <a:lnTo>
                      <a:pt x="972135" y="47952"/>
                    </a:lnTo>
                    <a:lnTo>
                      <a:pt x="944497" y="80228"/>
                    </a:lnTo>
                    <a:lnTo>
                      <a:pt x="932537" y="71546"/>
                    </a:lnTo>
                    <a:lnTo>
                      <a:pt x="892402" y="49925"/>
                    </a:lnTo>
                    <a:lnTo>
                      <a:pt x="844231" y="34950"/>
                    </a:lnTo>
                    <a:lnTo>
                      <a:pt x="794649" y="29207"/>
                    </a:lnTo>
                    <a:lnTo>
                      <a:pt x="745477" y="32256"/>
                    </a:lnTo>
                    <a:lnTo>
                      <a:pt x="698532" y="43655"/>
                    </a:lnTo>
                    <a:lnTo>
                      <a:pt x="655636" y="62960"/>
                    </a:lnTo>
                    <a:lnTo>
                      <a:pt x="618608" y="89732"/>
                    </a:lnTo>
                    <a:lnTo>
                      <a:pt x="589267" y="123527"/>
                    </a:lnTo>
                    <a:lnTo>
                      <a:pt x="546596" y="107345"/>
                    </a:lnTo>
                    <a:lnTo>
                      <a:pt x="501440" y="97052"/>
                    </a:lnTo>
                    <a:lnTo>
                      <a:pt x="454758" y="92799"/>
                    </a:lnTo>
                    <a:lnTo>
                      <a:pt x="407512" y="94738"/>
                    </a:lnTo>
                    <a:lnTo>
                      <a:pt x="357570" y="103774"/>
                    </a:lnTo>
                    <a:lnTo>
                      <a:pt x="311761" y="119247"/>
                    </a:lnTo>
                    <a:lnTo>
                      <a:pt x="270773" y="140445"/>
                    </a:lnTo>
                    <a:lnTo>
                      <a:pt x="235291" y="166651"/>
                    </a:lnTo>
                    <a:lnTo>
                      <a:pt x="206002" y="197151"/>
                    </a:lnTo>
                    <a:lnTo>
                      <a:pt x="183592" y="231231"/>
                    </a:lnTo>
                    <a:lnTo>
                      <a:pt x="168748" y="268175"/>
                    </a:lnTo>
                    <a:lnTo>
                      <a:pt x="162156" y="307270"/>
                    </a:lnTo>
                    <a:lnTo>
                      <a:pt x="164501" y="347799"/>
                    </a:lnTo>
                    <a:lnTo>
                      <a:pt x="162972" y="351091"/>
                    </a:lnTo>
                    <a:lnTo>
                      <a:pt x="120988" y="358593"/>
                    </a:lnTo>
                    <a:lnTo>
                      <a:pt x="82857" y="373464"/>
                    </a:lnTo>
                    <a:lnTo>
                      <a:pt x="50065" y="394941"/>
                    </a:lnTo>
                    <a:lnTo>
                      <a:pt x="2962" y="465674"/>
                    </a:lnTo>
                    <a:lnTo>
                      <a:pt x="0" y="510557"/>
                    </a:lnTo>
                    <a:lnTo>
                      <a:pt x="14137" y="553632"/>
                    </a:lnTo>
                    <a:lnTo>
                      <a:pt x="44298" y="591621"/>
                    </a:lnTo>
                    <a:lnTo>
                      <a:pt x="89409" y="621248"/>
                    </a:lnTo>
                    <a:lnTo>
                      <a:pt x="65436" y="646517"/>
                    </a:lnTo>
                    <a:lnTo>
                      <a:pt x="49115" y="674947"/>
                    </a:lnTo>
                    <a:lnTo>
                      <a:pt x="40886" y="705478"/>
                    </a:lnTo>
                    <a:lnTo>
                      <a:pt x="41189" y="737054"/>
                    </a:lnTo>
                    <a:lnTo>
                      <a:pt x="53370" y="774674"/>
                    </a:lnTo>
                    <a:lnTo>
                      <a:pt x="76823" y="807320"/>
                    </a:lnTo>
                    <a:lnTo>
                      <a:pt x="109608" y="833781"/>
                    </a:lnTo>
                    <a:lnTo>
                      <a:pt x="149788" y="852848"/>
                    </a:lnTo>
                    <a:lnTo>
                      <a:pt x="195423" y="863311"/>
                    </a:lnTo>
                    <a:lnTo>
                      <a:pt x="244575" y="863961"/>
                    </a:lnTo>
                    <a:lnTo>
                      <a:pt x="248005" y="868606"/>
                    </a:lnTo>
                    <a:lnTo>
                      <a:pt x="278764" y="902721"/>
                    </a:lnTo>
                    <a:lnTo>
                      <a:pt x="315028" y="931699"/>
                    </a:lnTo>
                    <a:lnTo>
                      <a:pt x="355880" y="955358"/>
                    </a:lnTo>
                    <a:lnTo>
                      <a:pt x="400405" y="973515"/>
                    </a:lnTo>
                    <a:lnTo>
                      <a:pt x="447685" y="985991"/>
                    </a:lnTo>
                    <a:lnTo>
                      <a:pt x="496802" y="992602"/>
                    </a:lnTo>
                    <a:lnTo>
                      <a:pt x="546841" y="993168"/>
                    </a:lnTo>
                    <a:lnTo>
                      <a:pt x="596885" y="987506"/>
                    </a:lnTo>
                    <a:lnTo>
                      <a:pt x="646016" y="975436"/>
                    </a:lnTo>
                    <a:lnTo>
                      <a:pt x="693318" y="956776"/>
                    </a:lnTo>
                    <a:lnTo>
                      <a:pt x="723895" y="987086"/>
                    </a:lnTo>
                    <a:lnTo>
                      <a:pt x="760283" y="1012608"/>
                    </a:lnTo>
                    <a:lnTo>
                      <a:pt x="801615" y="1032832"/>
                    </a:lnTo>
                    <a:lnTo>
                      <a:pt x="847022" y="1047247"/>
                    </a:lnTo>
                    <a:lnTo>
                      <a:pt x="897175" y="1055514"/>
                    </a:lnTo>
                    <a:lnTo>
                      <a:pt x="946952" y="1056543"/>
                    </a:lnTo>
                    <a:lnTo>
                      <a:pt x="995353" y="1050762"/>
                    </a:lnTo>
                    <a:lnTo>
                      <a:pt x="1041379" y="1038593"/>
                    </a:lnTo>
                    <a:lnTo>
                      <a:pt x="1084032" y="1020463"/>
                    </a:lnTo>
                    <a:lnTo>
                      <a:pt x="1122310" y="996796"/>
                    </a:lnTo>
                    <a:lnTo>
                      <a:pt x="1155216" y="968017"/>
                    </a:lnTo>
                    <a:lnTo>
                      <a:pt x="1181748" y="934550"/>
                    </a:lnTo>
                    <a:lnTo>
                      <a:pt x="1200909" y="896821"/>
                    </a:lnTo>
                    <a:lnTo>
                      <a:pt x="1230473" y="909276"/>
                    </a:lnTo>
                    <a:lnTo>
                      <a:pt x="1261768" y="918363"/>
                    </a:lnTo>
                    <a:lnTo>
                      <a:pt x="1294340" y="923978"/>
                    </a:lnTo>
                    <a:lnTo>
                      <a:pt x="1327732" y="926015"/>
                    </a:lnTo>
                    <a:lnTo>
                      <a:pt x="1383539" y="921286"/>
                    </a:lnTo>
                    <a:lnTo>
                      <a:pt x="1434867" y="907134"/>
                    </a:lnTo>
                    <a:lnTo>
                      <a:pt x="1480246" y="884703"/>
                    </a:lnTo>
                    <a:lnTo>
                      <a:pt x="1518205" y="855140"/>
                    </a:lnTo>
                    <a:lnTo>
                      <a:pt x="1547272" y="819591"/>
                    </a:lnTo>
                    <a:lnTo>
                      <a:pt x="1565976" y="779202"/>
                    </a:lnTo>
                    <a:lnTo>
                      <a:pt x="1572845" y="735117"/>
                    </a:lnTo>
                    <a:lnTo>
                      <a:pt x="1608638" y="729186"/>
                    </a:lnTo>
                    <a:lnTo>
                      <a:pt x="1675632" y="706847"/>
                    </a:lnTo>
                    <a:lnTo>
                      <a:pt x="1747997" y="659395"/>
                    </a:lnTo>
                    <a:lnTo>
                      <a:pt x="1780285" y="623183"/>
                    </a:lnTo>
                    <a:lnTo>
                      <a:pt x="1802655" y="583354"/>
                    </a:lnTo>
                    <a:lnTo>
                      <a:pt x="1814899" y="541179"/>
                    </a:lnTo>
                    <a:lnTo>
                      <a:pt x="1816805" y="497930"/>
                    </a:lnTo>
                    <a:lnTo>
                      <a:pt x="1808162" y="454879"/>
                    </a:lnTo>
                    <a:lnTo>
                      <a:pt x="1788760" y="413297"/>
                    </a:lnTo>
                    <a:lnTo>
                      <a:pt x="1758388" y="374457"/>
                    </a:lnTo>
                    <a:lnTo>
                      <a:pt x="1761338" y="368723"/>
                    </a:lnTo>
                    <a:lnTo>
                      <a:pt x="1764034" y="362912"/>
                    </a:lnTo>
                    <a:lnTo>
                      <a:pt x="1766474" y="357031"/>
                    </a:lnTo>
                    <a:lnTo>
                      <a:pt x="1768655" y="351084"/>
                    </a:lnTo>
                    <a:lnTo>
                      <a:pt x="1776446" y="310488"/>
                    </a:lnTo>
                    <a:lnTo>
                      <a:pt x="1772571" y="270839"/>
                    </a:lnTo>
                    <a:lnTo>
                      <a:pt x="1757973" y="233447"/>
                    </a:lnTo>
                    <a:lnTo>
                      <a:pt x="1733598" y="199623"/>
                    </a:lnTo>
                    <a:lnTo>
                      <a:pt x="1700390" y="170679"/>
                    </a:lnTo>
                    <a:lnTo>
                      <a:pt x="1659294" y="147926"/>
                    </a:lnTo>
                    <a:lnTo>
                      <a:pt x="1611255" y="132675"/>
                    </a:lnTo>
                    <a:lnTo>
                      <a:pt x="1602025" y="105771"/>
                    </a:lnTo>
                    <a:lnTo>
                      <a:pt x="1567174" y="58000"/>
                    </a:lnTo>
                    <a:lnTo>
                      <a:pt x="1503139" y="17539"/>
                    </a:lnTo>
                    <a:lnTo>
                      <a:pt x="1460427" y="4840"/>
                    </a:lnTo>
                    <a:lnTo>
                      <a:pt x="1415926" y="0"/>
                    </a:lnTo>
                    <a:close/>
                  </a:path>
                </a:pathLst>
              </a:custGeom>
              <a:solidFill>
                <a:srgbClr val="4472C4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" name="object 37"/>
              <p:cNvSpPr/>
              <p:nvPr/>
            </p:nvSpPr>
            <p:spPr>
              <a:xfrm>
                <a:off x="4623191" y="5490128"/>
                <a:ext cx="1817370" cy="1056640"/>
              </a:xfrm>
              <a:custGeom>
                <a:avLst/>
                <a:gdLst/>
                <a:ahLst/>
                <a:cxnLst/>
                <a:rect l="l" t="t" r="r" b="b"/>
                <a:pathLst>
                  <a:path w="1817370" h="1056640">
                    <a:moveTo>
                      <a:pt x="164501" y="347799"/>
                    </a:moveTo>
                    <a:lnTo>
                      <a:pt x="162155" y="307269"/>
                    </a:lnTo>
                    <a:lnTo>
                      <a:pt x="168748" y="268175"/>
                    </a:lnTo>
                    <a:lnTo>
                      <a:pt x="183592" y="231231"/>
                    </a:lnTo>
                    <a:lnTo>
                      <a:pt x="206002" y="197151"/>
                    </a:lnTo>
                    <a:lnTo>
                      <a:pt x="235291" y="166651"/>
                    </a:lnTo>
                    <a:lnTo>
                      <a:pt x="270772" y="140445"/>
                    </a:lnTo>
                    <a:lnTo>
                      <a:pt x="311761" y="119247"/>
                    </a:lnTo>
                    <a:lnTo>
                      <a:pt x="357569" y="103773"/>
                    </a:lnTo>
                    <a:lnTo>
                      <a:pt x="407511" y="94738"/>
                    </a:lnTo>
                    <a:lnTo>
                      <a:pt x="454758" y="92799"/>
                    </a:lnTo>
                    <a:lnTo>
                      <a:pt x="501440" y="97052"/>
                    </a:lnTo>
                    <a:lnTo>
                      <a:pt x="546596" y="107345"/>
                    </a:lnTo>
                    <a:lnTo>
                      <a:pt x="589267" y="123527"/>
                    </a:lnTo>
                    <a:lnTo>
                      <a:pt x="618608" y="89732"/>
                    </a:lnTo>
                    <a:lnTo>
                      <a:pt x="655636" y="62960"/>
                    </a:lnTo>
                    <a:lnTo>
                      <a:pt x="698532" y="43655"/>
                    </a:lnTo>
                    <a:lnTo>
                      <a:pt x="745476" y="32256"/>
                    </a:lnTo>
                    <a:lnTo>
                      <a:pt x="794649" y="29207"/>
                    </a:lnTo>
                    <a:lnTo>
                      <a:pt x="844231" y="34950"/>
                    </a:lnTo>
                    <a:lnTo>
                      <a:pt x="892402" y="49925"/>
                    </a:lnTo>
                    <a:lnTo>
                      <a:pt x="932536" y="71546"/>
                    </a:lnTo>
                    <a:lnTo>
                      <a:pt x="944497" y="80229"/>
                    </a:lnTo>
                    <a:lnTo>
                      <a:pt x="972134" y="47952"/>
                    </a:lnTo>
                    <a:lnTo>
                      <a:pt x="1008250" y="23409"/>
                    </a:lnTo>
                    <a:lnTo>
                      <a:pt x="1050499" y="7221"/>
                    </a:lnTo>
                    <a:lnTo>
                      <a:pt x="1096535" y="11"/>
                    </a:lnTo>
                    <a:lnTo>
                      <a:pt x="1144013" y="2399"/>
                    </a:lnTo>
                    <a:lnTo>
                      <a:pt x="1190586" y="15008"/>
                    </a:lnTo>
                    <a:lnTo>
                      <a:pt x="1225619" y="33076"/>
                    </a:lnTo>
                    <a:lnTo>
                      <a:pt x="1254584" y="56960"/>
                    </a:lnTo>
                    <a:lnTo>
                      <a:pt x="1288966" y="31496"/>
                    </a:lnTo>
                    <a:lnTo>
                      <a:pt x="1328468" y="13440"/>
                    </a:lnTo>
                    <a:lnTo>
                      <a:pt x="1371364" y="2904"/>
                    </a:lnTo>
                    <a:lnTo>
                      <a:pt x="1415926" y="0"/>
                    </a:lnTo>
                    <a:lnTo>
                      <a:pt x="1460427" y="4840"/>
                    </a:lnTo>
                    <a:lnTo>
                      <a:pt x="1503139" y="17539"/>
                    </a:lnTo>
                    <a:lnTo>
                      <a:pt x="1542336" y="38207"/>
                    </a:lnTo>
                    <a:lnTo>
                      <a:pt x="1587201" y="80700"/>
                    </a:lnTo>
                    <a:lnTo>
                      <a:pt x="1611254" y="132675"/>
                    </a:lnTo>
                    <a:lnTo>
                      <a:pt x="1659293" y="147926"/>
                    </a:lnTo>
                    <a:lnTo>
                      <a:pt x="1700389" y="170679"/>
                    </a:lnTo>
                    <a:lnTo>
                      <a:pt x="1733597" y="199623"/>
                    </a:lnTo>
                    <a:lnTo>
                      <a:pt x="1757973" y="233447"/>
                    </a:lnTo>
                    <a:lnTo>
                      <a:pt x="1772571" y="270839"/>
                    </a:lnTo>
                    <a:lnTo>
                      <a:pt x="1776446" y="310488"/>
                    </a:lnTo>
                    <a:lnTo>
                      <a:pt x="1768655" y="351084"/>
                    </a:lnTo>
                    <a:lnTo>
                      <a:pt x="1766474" y="357031"/>
                    </a:lnTo>
                    <a:lnTo>
                      <a:pt x="1764034" y="362912"/>
                    </a:lnTo>
                    <a:lnTo>
                      <a:pt x="1761338" y="368723"/>
                    </a:lnTo>
                    <a:lnTo>
                      <a:pt x="1758388" y="374457"/>
                    </a:lnTo>
                    <a:lnTo>
                      <a:pt x="1788759" y="413297"/>
                    </a:lnTo>
                    <a:lnTo>
                      <a:pt x="1808161" y="454879"/>
                    </a:lnTo>
                    <a:lnTo>
                      <a:pt x="1816804" y="497930"/>
                    </a:lnTo>
                    <a:lnTo>
                      <a:pt x="1814899" y="541179"/>
                    </a:lnTo>
                    <a:lnTo>
                      <a:pt x="1802655" y="583354"/>
                    </a:lnTo>
                    <a:lnTo>
                      <a:pt x="1780284" y="623183"/>
                    </a:lnTo>
                    <a:lnTo>
                      <a:pt x="1747997" y="659395"/>
                    </a:lnTo>
                    <a:lnTo>
                      <a:pt x="1706004" y="690717"/>
                    </a:lnTo>
                    <a:lnTo>
                      <a:pt x="1643039" y="719716"/>
                    </a:lnTo>
                    <a:lnTo>
                      <a:pt x="1572845" y="735117"/>
                    </a:lnTo>
                    <a:lnTo>
                      <a:pt x="1565975" y="779202"/>
                    </a:lnTo>
                    <a:lnTo>
                      <a:pt x="1547272" y="819591"/>
                    </a:lnTo>
                    <a:lnTo>
                      <a:pt x="1518205" y="855140"/>
                    </a:lnTo>
                    <a:lnTo>
                      <a:pt x="1480246" y="884703"/>
                    </a:lnTo>
                    <a:lnTo>
                      <a:pt x="1434867" y="907134"/>
                    </a:lnTo>
                    <a:lnTo>
                      <a:pt x="1383538" y="921286"/>
                    </a:lnTo>
                    <a:lnTo>
                      <a:pt x="1327732" y="926015"/>
                    </a:lnTo>
                    <a:lnTo>
                      <a:pt x="1294339" y="923978"/>
                    </a:lnTo>
                    <a:lnTo>
                      <a:pt x="1261767" y="918363"/>
                    </a:lnTo>
                    <a:lnTo>
                      <a:pt x="1230472" y="909276"/>
                    </a:lnTo>
                    <a:lnTo>
                      <a:pt x="1200909" y="896821"/>
                    </a:lnTo>
                    <a:lnTo>
                      <a:pt x="1181748" y="934550"/>
                    </a:lnTo>
                    <a:lnTo>
                      <a:pt x="1155215" y="968017"/>
                    </a:lnTo>
                    <a:lnTo>
                      <a:pt x="1122310" y="996796"/>
                    </a:lnTo>
                    <a:lnTo>
                      <a:pt x="1084032" y="1020463"/>
                    </a:lnTo>
                    <a:lnTo>
                      <a:pt x="1041379" y="1038593"/>
                    </a:lnTo>
                    <a:lnTo>
                      <a:pt x="995353" y="1050761"/>
                    </a:lnTo>
                    <a:lnTo>
                      <a:pt x="946951" y="1056543"/>
                    </a:lnTo>
                    <a:lnTo>
                      <a:pt x="897175" y="1055513"/>
                    </a:lnTo>
                    <a:lnTo>
                      <a:pt x="847022" y="1047247"/>
                    </a:lnTo>
                    <a:lnTo>
                      <a:pt x="801615" y="1032832"/>
                    </a:lnTo>
                    <a:lnTo>
                      <a:pt x="760283" y="1012608"/>
                    </a:lnTo>
                    <a:lnTo>
                      <a:pt x="723894" y="987086"/>
                    </a:lnTo>
                    <a:lnTo>
                      <a:pt x="693317" y="956776"/>
                    </a:lnTo>
                    <a:lnTo>
                      <a:pt x="646015" y="975436"/>
                    </a:lnTo>
                    <a:lnTo>
                      <a:pt x="596884" y="987506"/>
                    </a:lnTo>
                    <a:lnTo>
                      <a:pt x="546841" y="993167"/>
                    </a:lnTo>
                    <a:lnTo>
                      <a:pt x="496802" y="992602"/>
                    </a:lnTo>
                    <a:lnTo>
                      <a:pt x="447685" y="985990"/>
                    </a:lnTo>
                    <a:lnTo>
                      <a:pt x="400405" y="973515"/>
                    </a:lnTo>
                    <a:lnTo>
                      <a:pt x="355880" y="955358"/>
                    </a:lnTo>
                    <a:lnTo>
                      <a:pt x="315027" y="931699"/>
                    </a:lnTo>
                    <a:lnTo>
                      <a:pt x="278763" y="902721"/>
                    </a:lnTo>
                    <a:lnTo>
                      <a:pt x="248005" y="868606"/>
                    </a:lnTo>
                    <a:lnTo>
                      <a:pt x="244574" y="863961"/>
                    </a:lnTo>
                    <a:lnTo>
                      <a:pt x="195423" y="863311"/>
                    </a:lnTo>
                    <a:lnTo>
                      <a:pt x="149788" y="852848"/>
                    </a:lnTo>
                    <a:lnTo>
                      <a:pt x="109608" y="833781"/>
                    </a:lnTo>
                    <a:lnTo>
                      <a:pt x="76823" y="807320"/>
                    </a:lnTo>
                    <a:lnTo>
                      <a:pt x="53370" y="774674"/>
                    </a:lnTo>
                    <a:lnTo>
                      <a:pt x="41189" y="737054"/>
                    </a:lnTo>
                    <a:lnTo>
                      <a:pt x="40885" y="705478"/>
                    </a:lnTo>
                    <a:lnTo>
                      <a:pt x="49114" y="674947"/>
                    </a:lnTo>
                    <a:lnTo>
                      <a:pt x="65435" y="646517"/>
                    </a:lnTo>
                    <a:lnTo>
                      <a:pt x="89408" y="621248"/>
                    </a:lnTo>
                    <a:lnTo>
                      <a:pt x="44298" y="591621"/>
                    </a:lnTo>
                    <a:lnTo>
                      <a:pt x="14137" y="553632"/>
                    </a:lnTo>
                    <a:lnTo>
                      <a:pt x="0" y="510557"/>
                    </a:lnTo>
                    <a:lnTo>
                      <a:pt x="2962" y="465674"/>
                    </a:lnTo>
                    <a:lnTo>
                      <a:pt x="24100" y="422261"/>
                    </a:lnTo>
                    <a:lnTo>
                      <a:pt x="82856" y="373464"/>
                    </a:lnTo>
                    <a:lnTo>
                      <a:pt x="120987" y="358593"/>
                    </a:lnTo>
                    <a:lnTo>
                      <a:pt x="162971" y="351090"/>
                    </a:lnTo>
                    <a:lnTo>
                      <a:pt x="164501" y="347799"/>
                    </a:lnTo>
                    <a:close/>
                  </a:path>
                  <a:path w="1817370" h="1056640">
                    <a:moveTo>
                      <a:pt x="197834" y="636629"/>
                    </a:moveTo>
                    <a:lnTo>
                      <a:pt x="170043" y="636664"/>
                    </a:lnTo>
                    <a:lnTo>
                      <a:pt x="142721" y="633369"/>
                    </a:lnTo>
                    <a:lnTo>
                      <a:pt x="116336" y="626830"/>
                    </a:lnTo>
                    <a:lnTo>
                      <a:pt x="91356" y="617133"/>
                    </a:lnTo>
                  </a:path>
                  <a:path w="1817370" h="1056640">
                    <a:moveTo>
                      <a:pt x="291782" y="849993"/>
                    </a:moveTo>
                    <a:lnTo>
                      <a:pt x="280446" y="853230"/>
                    </a:lnTo>
                    <a:lnTo>
                      <a:pt x="268877" y="855870"/>
                    </a:lnTo>
                    <a:lnTo>
                      <a:pt x="257115" y="857903"/>
                    </a:lnTo>
                    <a:lnTo>
                      <a:pt x="245195" y="859324"/>
                    </a:lnTo>
                  </a:path>
                  <a:path w="1817370" h="1056640">
                    <a:moveTo>
                      <a:pt x="693213" y="952516"/>
                    </a:moveTo>
                    <a:lnTo>
                      <a:pt x="685129" y="942332"/>
                    </a:lnTo>
                    <a:lnTo>
                      <a:pt x="677746" y="931829"/>
                    </a:lnTo>
                    <a:lnTo>
                      <a:pt x="671079" y="921027"/>
                    </a:lnTo>
                    <a:lnTo>
                      <a:pt x="665143" y="909950"/>
                    </a:lnTo>
                  </a:path>
                  <a:path w="1817370" h="1056640">
                    <a:moveTo>
                      <a:pt x="1212300" y="846372"/>
                    </a:moveTo>
                    <a:lnTo>
                      <a:pt x="1210666" y="858213"/>
                    </a:lnTo>
                    <a:lnTo>
                      <a:pt x="1208250" y="869960"/>
                    </a:lnTo>
                    <a:lnTo>
                      <a:pt x="1205056" y="881590"/>
                    </a:lnTo>
                    <a:lnTo>
                      <a:pt x="1201091" y="893078"/>
                    </a:lnTo>
                  </a:path>
                  <a:path w="1817370" h="1056640">
                    <a:moveTo>
                      <a:pt x="1435167" y="557786"/>
                    </a:moveTo>
                    <a:lnTo>
                      <a:pt x="1481806" y="581293"/>
                    </a:lnTo>
                    <a:lnTo>
                      <a:pt x="1519890" y="611902"/>
                    </a:lnTo>
                    <a:lnTo>
                      <a:pt x="1548321" y="648213"/>
                    </a:lnTo>
                    <a:lnTo>
                      <a:pt x="1566003" y="688827"/>
                    </a:lnTo>
                    <a:lnTo>
                      <a:pt x="1571840" y="732343"/>
                    </a:lnTo>
                  </a:path>
                  <a:path w="1817370" h="1056640">
                    <a:moveTo>
                      <a:pt x="1757531" y="371870"/>
                    </a:moveTo>
                    <a:lnTo>
                      <a:pt x="1745976" y="390250"/>
                    </a:lnTo>
                    <a:lnTo>
                      <a:pt x="1731879" y="407395"/>
                    </a:lnTo>
                    <a:lnTo>
                      <a:pt x="1715394" y="423142"/>
                    </a:lnTo>
                    <a:lnTo>
                      <a:pt x="1696674" y="437325"/>
                    </a:lnTo>
                  </a:path>
                  <a:path w="1817370" h="1056640">
                    <a:moveTo>
                      <a:pt x="1611503" y="129005"/>
                    </a:moveTo>
                    <a:lnTo>
                      <a:pt x="1613012" y="136681"/>
                    </a:lnTo>
                    <a:lnTo>
                      <a:pt x="1614052" y="144400"/>
                    </a:lnTo>
                    <a:lnTo>
                      <a:pt x="1614620" y="152150"/>
                    </a:lnTo>
                    <a:lnTo>
                      <a:pt x="1614716" y="159918"/>
                    </a:lnTo>
                  </a:path>
                  <a:path w="1817370" h="1056640">
                    <a:moveTo>
                      <a:pt x="1222850" y="92947"/>
                    </a:moveTo>
                    <a:lnTo>
                      <a:pt x="1229274" y="82442"/>
                    </a:lnTo>
                    <a:lnTo>
                      <a:pt x="1236631" y="72344"/>
                    </a:lnTo>
                    <a:lnTo>
                      <a:pt x="1244892" y="62692"/>
                    </a:lnTo>
                    <a:lnTo>
                      <a:pt x="1254026" y="53525"/>
                    </a:lnTo>
                  </a:path>
                  <a:path w="1817370" h="1056640">
                    <a:moveTo>
                      <a:pt x="931255" y="111735"/>
                    </a:moveTo>
                    <a:lnTo>
                      <a:pt x="934024" y="102968"/>
                    </a:lnTo>
                    <a:lnTo>
                      <a:pt x="937471" y="94363"/>
                    </a:lnTo>
                    <a:lnTo>
                      <a:pt x="941585" y="85944"/>
                    </a:lnTo>
                    <a:lnTo>
                      <a:pt x="946355" y="77735"/>
                    </a:lnTo>
                  </a:path>
                  <a:path w="1817370" h="1056640">
                    <a:moveTo>
                      <a:pt x="589051" y="123281"/>
                    </a:moveTo>
                    <a:lnTo>
                      <a:pt x="603641" y="130530"/>
                    </a:lnTo>
                    <a:lnTo>
                      <a:pt x="617636" y="138460"/>
                    </a:lnTo>
                    <a:lnTo>
                      <a:pt x="630998" y="147046"/>
                    </a:lnTo>
                    <a:lnTo>
                      <a:pt x="643691" y="156266"/>
                    </a:lnTo>
                  </a:path>
                  <a:path w="1817370" h="1056640">
                    <a:moveTo>
                      <a:pt x="174043" y="382512"/>
                    </a:moveTo>
                    <a:lnTo>
                      <a:pt x="171010" y="373953"/>
                    </a:lnTo>
                    <a:lnTo>
                      <a:pt x="168408" y="365309"/>
                    </a:lnTo>
                    <a:lnTo>
                      <a:pt x="166240" y="356590"/>
                    </a:lnTo>
                    <a:lnTo>
                      <a:pt x="164507" y="347808"/>
                    </a:lnTo>
                  </a:path>
                </a:pathLst>
              </a:custGeom>
              <a:ln w="12700">
                <a:solidFill>
                  <a:srgbClr val="2F528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8" name="object 38"/>
            <p:cNvSpPr txBox="1"/>
            <p:nvPr/>
          </p:nvSpPr>
          <p:spPr>
            <a:xfrm>
              <a:off x="4980573" y="5552947"/>
              <a:ext cx="972819" cy="845819"/>
            </a:xfrm>
            <a:prstGeom prst="rect">
              <a:avLst/>
            </a:prstGeom>
          </p:spPr>
          <p:txBody>
            <a:bodyPr vert="horz" wrap="square" lIns="0" tIns="13970" rIns="0" bIns="0" rtlCol="0">
              <a:spAutoFit/>
            </a:bodyPr>
            <a:lstStyle/>
            <a:p>
              <a:pPr marL="12700" marR="5080" indent="635" algn="ctr">
                <a:lnSpc>
                  <a:spcPct val="99400"/>
                </a:lnSpc>
                <a:spcBef>
                  <a:spcPts val="110"/>
                </a:spcBef>
              </a:pPr>
              <a:r>
                <a:rPr sz="1800" spc="-15" dirty="0">
                  <a:solidFill>
                    <a:srgbClr val="FFFFFF"/>
                  </a:solidFill>
                  <a:latin typeface="Calibri"/>
                  <a:cs typeface="Calibri"/>
                </a:rPr>
                <a:t>First </a:t>
              </a:r>
              <a:r>
                <a:rPr sz="1800" spc="-1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human</a:t>
              </a:r>
              <a:r>
                <a:rPr sz="1800" spc="-7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on </a:t>
              </a:r>
              <a:r>
                <a:rPr sz="1800" spc="-395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dirty="0">
                  <a:solidFill>
                    <a:srgbClr val="FFFFFF"/>
                  </a:solidFill>
                  <a:latin typeface="Calibri"/>
                  <a:cs typeface="Calibri"/>
                </a:rPr>
                <a:t>the</a:t>
              </a:r>
              <a:r>
                <a:rPr sz="1800" spc="-40" dirty="0">
                  <a:solidFill>
                    <a:srgbClr val="FFFFFF"/>
                  </a:solidFill>
                  <a:latin typeface="Calibri"/>
                  <a:cs typeface="Calibri"/>
                </a:rPr>
                <a:t> </a:t>
              </a:r>
              <a:r>
                <a:rPr sz="1800" spc="-5" dirty="0">
                  <a:solidFill>
                    <a:srgbClr val="FFFFFF"/>
                  </a:solidFill>
                  <a:latin typeface="Calibri"/>
                  <a:cs typeface="Calibri"/>
                </a:rPr>
                <a:t>moon</a:t>
              </a:r>
              <a:endParaRPr sz="1800" dirty="0"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065" marR="5080" algn="ctr">
              <a:lnSpc>
                <a:spcPct val="90000"/>
              </a:lnSpc>
              <a:spcBef>
                <a:spcPts val="480"/>
              </a:spcBef>
            </a:pPr>
            <a:r>
              <a:rPr spc="-5" dirty="0"/>
              <a:t>An</a:t>
            </a:r>
            <a:r>
              <a:rPr spc="-10" dirty="0"/>
              <a:t> </a:t>
            </a:r>
            <a:r>
              <a:rPr spc="-5" dirty="0"/>
              <a:t>Egyptian</a:t>
            </a:r>
            <a:r>
              <a:rPr dirty="0"/>
              <a:t> Timeline</a:t>
            </a:r>
            <a:r>
              <a:rPr spc="10" dirty="0"/>
              <a:t> </a:t>
            </a:r>
            <a:r>
              <a:rPr dirty="0"/>
              <a:t>– </a:t>
            </a:r>
            <a:r>
              <a:rPr spc="-15" dirty="0"/>
              <a:t>research</a:t>
            </a:r>
            <a:r>
              <a:rPr dirty="0"/>
              <a:t> and </a:t>
            </a:r>
            <a:r>
              <a:rPr spc="-10" dirty="0"/>
              <a:t>complete </a:t>
            </a:r>
            <a:r>
              <a:rPr spc="-710" dirty="0"/>
              <a:t> </a:t>
            </a:r>
            <a:r>
              <a:rPr spc="-10" dirty="0"/>
              <a:t>classroom</a:t>
            </a:r>
            <a:r>
              <a:rPr dirty="0"/>
              <a:t> timeline</a:t>
            </a:r>
            <a:r>
              <a:rPr spc="5" dirty="0"/>
              <a:t> </a:t>
            </a:r>
            <a:r>
              <a:rPr spc="-5" dirty="0"/>
              <a:t>sheet </a:t>
            </a:r>
            <a:r>
              <a:rPr spc="-20" dirty="0"/>
              <a:t>to</a:t>
            </a:r>
            <a:r>
              <a:rPr spc="5" dirty="0"/>
              <a:t> </a:t>
            </a:r>
            <a:r>
              <a:rPr dirty="0"/>
              <a:t>include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time </a:t>
            </a:r>
            <a:r>
              <a:rPr spc="5" dirty="0"/>
              <a:t> </a:t>
            </a:r>
            <a:r>
              <a:rPr dirty="0"/>
              <a:t>when</a:t>
            </a:r>
            <a:r>
              <a:rPr spc="-5" dirty="0"/>
              <a:t> Seti</a:t>
            </a:r>
            <a:r>
              <a:rPr spc="5" dirty="0"/>
              <a:t> </a:t>
            </a:r>
            <a:r>
              <a:rPr dirty="0"/>
              <a:t>I ruled</a:t>
            </a:r>
            <a:r>
              <a:rPr spc="-5" dirty="0"/>
              <a:t> Egypt.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8120" y="2888385"/>
            <a:ext cx="2496820" cy="1498600"/>
          </a:xfrm>
          <a:prstGeom prst="rect">
            <a:avLst/>
          </a:prstGeom>
          <a:solidFill>
            <a:srgbClr val="4472C4"/>
          </a:solidFill>
          <a:ln w="12700">
            <a:solidFill>
              <a:srgbClr val="FFFFFF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L="121920" marR="113664" algn="ctr">
              <a:lnSpc>
                <a:spcPct val="90500"/>
              </a:lnSpc>
              <a:spcBef>
                <a:spcPts val="1635"/>
              </a:spcBef>
            </a:pP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Place</a:t>
            </a:r>
            <a:r>
              <a:rPr sz="19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three</a:t>
            </a:r>
            <a:r>
              <a:rPr sz="1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markers</a:t>
            </a:r>
            <a:r>
              <a:rPr sz="19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on </a:t>
            </a:r>
            <a:r>
              <a:rPr sz="1900" spc="-4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timeline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show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when Seti I,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was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born,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ruled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Egypt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died?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04599" y="2888385"/>
            <a:ext cx="2496820" cy="1498600"/>
          </a:xfrm>
          <a:prstGeom prst="rect">
            <a:avLst/>
          </a:prstGeom>
          <a:solidFill>
            <a:srgbClr val="4472C4"/>
          </a:solidFill>
          <a:ln w="12700">
            <a:solidFill>
              <a:srgbClr val="FFFFFF"/>
            </a:solidFill>
          </a:ln>
        </p:spPr>
        <p:txBody>
          <a:bodyPr vert="horz" wrap="square" lIns="0" tIns="75565" rIns="0" bIns="0" rtlCol="0">
            <a:spAutoFit/>
          </a:bodyPr>
          <a:lstStyle/>
          <a:p>
            <a:pPr marL="85090" marR="77470" indent="-635" algn="ctr">
              <a:lnSpc>
                <a:spcPct val="90800"/>
              </a:lnSpc>
              <a:spcBef>
                <a:spcPts val="595"/>
              </a:spcBef>
            </a:pP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Place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marker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on the </a:t>
            </a:r>
            <a:r>
              <a:rPr sz="19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timeline when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Giovanni </a:t>
            </a:r>
            <a:r>
              <a:rPr sz="1900" spc="-4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Belzoni</a:t>
            </a:r>
            <a:r>
              <a:rPr sz="1900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discovered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Seti’s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tomb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first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discovered.</a:t>
            </a:r>
            <a:endParaRPr sz="19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1077" y="2888385"/>
            <a:ext cx="2496820" cy="1498600"/>
          </a:xfrm>
          <a:prstGeom prst="rect">
            <a:avLst/>
          </a:prstGeom>
          <a:solidFill>
            <a:srgbClr val="4472C4"/>
          </a:solidFill>
          <a:ln w="12700">
            <a:solidFill>
              <a:srgbClr val="FFFFFF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L="132715" marR="124460" indent="-635" algn="ctr">
              <a:lnSpc>
                <a:spcPct val="90500"/>
              </a:lnSpc>
              <a:spcBef>
                <a:spcPts val="1635"/>
              </a:spcBef>
            </a:pP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Place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marker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on the </a:t>
            </a:r>
            <a:r>
              <a:rPr sz="19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timeline when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Howard </a:t>
            </a:r>
            <a:r>
              <a:rPr sz="1900" spc="-4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Carter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discovered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25" dirty="0">
                <a:solidFill>
                  <a:srgbClr val="FFFFFF"/>
                </a:solidFill>
                <a:latin typeface="Calibri"/>
                <a:cs typeface="Calibri"/>
              </a:rPr>
              <a:t>Tutankhamun’s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tomb.</a:t>
            </a:r>
            <a:endParaRPr sz="1900">
              <a:latin typeface="Calibri"/>
              <a:cs typeface="Calibri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325010" y="4629793"/>
          <a:ext cx="2515870" cy="1497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6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0995">
                <a:tc>
                  <a:txBody>
                    <a:bodyPr/>
                    <a:lstStyle/>
                    <a:p>
                      <a:pPr algn="ctr">
                        <a:lnSpc>
                          <a:spcPts val="2205"/>
                        </a:lnSpc>
                        <a:spcBef>
                          <a:spcPts val="375"/>
                        </a:spcBef>
                      </a:pP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Place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marker</a:t>
                      </a:r>
                      <a:r>
                        <a:rPr sz="19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</a:pP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timeline</a:t>
                      </a:r>
                      <a:r>
                        <a:rPr sz="19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r>
                        <a:rPr sz="19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Amelia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79">
                <a:tc>
                  <a:txBody>
                    <a:bodyPr/>
                    <a:lstStyle/>
                    <a:p>
                      <a:pPr algn="ctr">
                        <a:lnSpc>
                          <a:spcPts val="1939"/>
                        </a:lnSpc>
                      </a:pPr>
                      <a:r>
                        <a:rPr sz="19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presented</a:t>
                      </a:r>
                      <a:r>
                        <a:rPr sz="19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shabti</a:t>
                      </a:r>
                      <a:r>
                        <a:rPr sz="19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to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50">
                <a:tc>
                  <a:txBody>
                    <a:bodyPr/>
                    <a:lstStyle/>
                    <a:p>
                      <a:pPr algn="ctr">
                        <a:lnSpc>
                          <a:spcPts val="1950"/>
                        </a:lnSpc>
                      </a:pPr>
                      <a:r>
                        <a:rPr sz="19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Leeds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Literary</a:t>
                      </a:r>
                      <a:r>
                        <a:rPr sz="1900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ts val="2085"/>
                        </a:lnSpc>
                      </a:pPr>
                      <a:r>
                        <a:rPr sz="1900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Philosophical</a:t>
                      </a:r>
                      <a:r>
                        <a:rPr sz="1900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900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Society.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077838" y="4636143"/>
            <a:ext cx="2496820" cy="1498600"/>
          </a:xfrm>
          <a:prstGeom prst="rect">
            <a:avLst/>
          </a:prstGeom>
          <a:solidFill>
            <a:srgbClr val="4472C4"/>
          </a:solidFill>
          <a:ln w="1270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182245" marR="174625" algn="ctr">
              <a:lnSpc>
                <a:spcPct val="92100"/>
              </a:lnSpc>
            </a:pP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Place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marker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9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900" spc="-4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timeline when </a:t>
            </a:r>
            <a:r>
              <a:rPr sz="1900" spc="-10" dirty="0">
                <a:solidFill>
                  <a:srgbClr val="FFFFFF"/>
                </a:solidFill>
                <a:latin typeface="Calibri"/>
                <a:cs typeface="Calibri"/>
              </a:rPr>
              <a:t>you 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900" spc="-15" dirty="0">
                <a:solidFill>
                  <a:srgbClr val="FFFFFF"/>
                </a:solidFill>
                <a:latin typeface="Calibri"/>
                <a:cs typeface="Calibri"/>
              </a:rPr>
              <a:t>were</a:t>
            </a:r>
            <a:r>
              <a:rPr sz="1900" spc="-5" dirty="0">
                <a:solidFill>
                  <a:srgbClr val="FFFFFF"/>
                </a:solidFill>
                <a:latin typeface="Calibri"/>
                <a:cs typeface="Calibri"/>
              </a:rPr>
              <a:t> born.</a:t>
            </a:r>
            <a:endParaRPr sz="1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138</Words>
  <Application>Microsoft Office PowerPoint</Application>
  <PresentationFormat>A4 Paper (210x297 mm)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When was Egypt ancient? Can you put these events in order on a timeline?</vt:lpstr>
      <vt:lpstr>An Egyptian Timeline – research and complete  classroom timeline sheet to include the time  when Seti I ruled Egypt.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was Egypt ancient? Can you put these events in order on a timeline?</dc:title>
  <cp:lastModifiedBy>Bartley, Izzy</cp:lastModifiedBy>
  <cp:revision>1</cp:revision>
  <dcterms:created xsi:type="dcterms:W3CDTF">2021-07-08T14:13:11Z</dcterms:created>
  <dcterms:modified xsi:type="dcterms:W3CDTF">2021-07-08T14:18:48Z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2021-07-07T00:00:00Z</vt:filetime>
  </property>
  <property fmtid="{D5CDD505-2E9C-101B-9397-08002B2CF9AE}" pid="3" name="LastSaved">
    <vt:filetime>2021-07-08T00:00:00Z</vt:filetime>
  </property>
</Properties>
</file>