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5" r:id="rId2"/>
    <p:sldMasterId id="2147483736" r:id="rId3"/>
  </p:sldMasterIdLst>
  <p:notesMasterIdLst>
    <p:notesMasterId r:id="rId21"/>
  </p:notesMasterIdLst>
  <p:sldIdLst>
    <p:sldId id="269" r:id="rId4"/>
    <p:sldId id="288" r:id="rId5"/>
    <p:sldId id="273" r:id="rId6"/>
    <p:sldId id="275" r:id="rId7"/>
    <p:sldId id="276" r:id="rId8"/>
    <p:sldId id="277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pson, Elvie" initials="TE" lastIdx="2" clrIdx="0">
    <p:extLst>
      <p:ext uri="{19B8F6BF-5375-455C-9EA6-DF929625EA0E}">
        <p15:presenceInfo xmlns:p15="http://schemas.microsoft.com/office/powerpoint/2012/main" userId="S-1-5-21-1085031214-1229272821-839522115-61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A48"/>
    <a:srgbClr val="90D4F6"/>
    <a:srgbClr val="F39200"/>
    <a:srgbClr val="FFF59B"/>
    <a:srgbClr val="003611"/>
    <a:srgbClr val="D1E1A4"/>
    <a:srgbClr val="584279"/>
    <a:srgbClr val="BBBDDB"/>
    <a:srgbClr val="740230"/>
    <a:srgbClr val="F6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8" autoAdjust="0"/>
    <p:restoredTop sz="88915"/>
  </p:normalViewPr>
  <p:slideViewPr>
    <p:cSldViewPr snapToGrid="0" snapToObjects="1" showGuides="1">
      <p:cViewPr varScale="1">
        <p:scale>
          <a:sx n="58" d="100"/>
          <a:sy n="58" d="100"/>
        </p:scale>
        <p:origin x="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0F2E6-4A9A-1040-83A2-50568EDB0FE0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7473-DA25-CE4A-8A89-0E1EA00197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29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0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F4291-6F60-4637-B126-4C32C3AE0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802795"/>
            <a:ext cx="6845060" cy="546101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19" y="1596424"/>
            <a:ext cx="10629181" cy="4580539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 marL="685800" indent="-228600"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AED1F-B2B0-4F2C-9611-DB762467CF4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23206"/>
            <a:ext cx="3072443" cy="236529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200" b="1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 marL="1828800" indent="0">
              <a:buClr>
                <a:schemeClr val="accent1"/>
              </a:buClr>
              <a:buNone/>
              <a:defRPr sz="120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694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Test 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418580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110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8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12820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392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621051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0283B-4C8E-F448-9120-CD69972DC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51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7669F-08ED-454E-BBA0-9C59CF4329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208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Test 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FFC85-58C8-50F5-B3AE-8640DAD56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03" y="5093429"/>
            <a:ext cx="1798320" cy="128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665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56664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61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74067-1C74-8444-BE66-9A1A41D98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C19D59-028D-A349-BBE2-76A7D77A40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90" y="5141555"/>
            <a:ext cx="1798320" cy="128016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8975D-4C28-4836-C398-69CE1F4877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62537" y="52521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4" descr="http://mirrors.creativecommons.org/presskit/buttons/88x31/png/publicdomain.png">
            <a:extLst>
              <a:ext uri="{FF2B5EF4-FFF2-40B4-BE49-F238E27FC236}">
                <a16:creationId xmlns:a16="http://schemas.microsoft.com/office/drawing/2014/main" id="{AB5CA52B-24F1-469F-99CD-16C56AEFE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19" y="6025513"/>
            <a:ext cx="6477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29E81AE-1AEE-4393-AA4D-60FAE4D70D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49834" y="6249386"/>
            <a:ext cx="25811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http://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creativecommons.org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publicdomain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94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1866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423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BF726-C37C-EB47-B192-F5FD5AF6E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88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23764-B57D-C34F-B27D-5A7524E55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2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8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15175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  <a:endParaRPr lang="en-US" b="1" i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98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5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E96-5BBF-BD42-BE5A-25F7975D7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DFB9-6AAE-F643-8282-2CA171684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7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4" r:id="rId3"/>
    <p:sldLayoutId id="2147483707" r:id="rId4"/>
    <p:sldLayoutId id="2147483723" r:id="rId5"/>
    <p:sldLayoutId id="2147483701" r:id="rId6"/>
    <p:sldLayoutId id="2147483649" r:id="rId7"/>
    <p:sldLayoutId id="2147483702" r:id="rId8"/>
    <p:sldLayoutId id="2147483703" r:id="rId9"/>
    <p:sldLayoutId id="2147483650" r:id="rId10"/>
    <p:sldLayoutId id="2147483747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D3F4-E1B5-A74B-8873-438FB4A3FD7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305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A0207-5308-E04D-856C-7E2166AD0A3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DA9AD-A4BF-EB81-100F-37E2B7AC3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5" y="-1696198"/>
            <a:ext cx="9416247" cy="11148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DD1F8-7CBE-5043-9DF2-AA9975AED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The Charles Goad Fire Maps of Leeds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A16AE-1209-2844-A808-ED9EA6F4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From the collections of the British Library and dating from 1902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3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A956B748-D400-EF86-60DB-3D61C0544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8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9072FB33-2B12-4950-8EC4-63AD7BD02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8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DAFD-5114-D0D7-C447-043B9FD10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9" y="0"/>
            <a:ext cx="5741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2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FD3F3-6D6D-8A27-3F52-67C8BC8EE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41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7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9D55F-F412-F0E0-03C7-2505F1344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89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FB804-4419-82BD-4135-75143196B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0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5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0ACE3-89FF-F059-BFB1-BDB501D7B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6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10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D4C54F89-9D0E-C180-3916-3FE780A5E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1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4F6F82-3228-39A2-EB85-573AF6839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1" y="0"/>
            <a:ext cx="5824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9A8AB7DE-3726-247E-F413-3DD3F0880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349" y="0"/>
            <a:ext cx="5824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28F8C-49C6-516A-31D7-D6B94ADD2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nk map of a city&#10;&#10;Description automatically generated">
            <a:extLst>
              <a:ext uri="{FF2B5EF4-FFF2-40B4-BE49-F238E27FC236}">
                <a16:creationId xmlns:a16="http://schemas.microsoft.com/office/drawing/2014/main" id="{A284AF42-1CCD-CF16-30E0-0496E4AE5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0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5831946F-F4C2-9213-3601-F2E90C610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6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blueprint of a city&#10;&#10;Description automatically generated">
            <a:extLst>
              <a:ext uri="{FF2B5EF4-FFF2-40B4-BE49-F238E27FC236}">
                <a16:creationId xmlns:a16="http://schemas.microsoft.com/office/drawing/2014/main" id="{6D5E687C-B9A2-6CAF-5765-7F16AE060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4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nk and white map of a city&#10;&#10;Description automatically generated">
            <a:extLst>
              <a:ext uri="{FF2B5EF4-FFF2-40B4-BE49-F238E27FC236}">
                <a16:creationId xmlns:a16="http://schemas.microsoft.com/office/drawing/2014/main" id="{C6EBB7B4-D66B-9258-89ED-5FB6A47E8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" y="0"/>
            <a:ext cx="5764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8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BDEEB-07F2-6E3E-ED25-CDDE12DFB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E2080E9D-ED14-BDB8-68AA-D7409830A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4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6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2.xml><?xml version="1.0" encoding="utf-8"?>
<a:theme xmlns:a="http://schemas.openxmlformats.org/drawingml/2006/main" name="2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D9057E72-3E73-DA47-9F7B-94C76316F89D}"/>
    </a:ext>
  </a:extLst>
</a:theme>
</file>

<file path=ppt/theme/theme3.xml><?xml version="1.0" encoding="utf-8"?>
<a:theme xmlns:a="http://schemas.openxmlformats.org/drawingml/2006/main" name="3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6F2BD3C2-0089-6544-A748-D36E8098F7F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19" ma:contentTypeDescription="Create a new document." ma:contentTypeScope="" ma:versionID="444c45f73fa51bce7774c9436274c6e5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6c5f33bda5e3a4e201230166d80de983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DocTag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ocTags" ma:index="24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0D2A22-0CF0-42A4-9487-FB7ABE8DE108}"/>
</file>

<file path=customXml/itemProps2.xml><?xml version="1.0" encoding="utf-8"?>
<ds:datastoreItem xmlns:ds="http://schemas.openxmlformats.org/officeDocument/2006/customXml" ds:itemID="{C5919C94-4121-4225-8501-BD45BDFFE290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342</TotalTime>
  <Words>18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1_Office Theme</vt:lpstr>
      <vt:lpstr>2_Office Theme</vt:lpstr>
      <vt:lpstr>3_Office Theme</vt:lpstr>
      <vt:lpstr>The Charles Goad Fire Maps of Leeds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British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Elvie</dc:creator>
  <cp:lastModifiedBy>Bartley, Izzy</cp:lastModifiedBy>
  <cp:revision>21</cp:revision>
  <dcterms:created xsi:type="dcterms:W3CDTF">2023-06-22T11:07:16Z</dcterms:created>
  <dcterms:modified xsi:type="dcterms:W3CDTF">2024-03-07T12:53:20Z</dcterms:modified>
</cp:coreProperties>
</file>