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4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0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1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2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21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3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3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5F63-8840-4F5B-A115-DD53AD490C5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7C4D-FE20-43F6-BBE8-843D1F11C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80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8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37" y="472965"/>
            <a:ext cx="6710856" cy="33554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882869" y="3137338"/>
            <a:ext cx="4587765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882870" y="5985641"/>
            <a:ext cx="8333701" cy="7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82869" y="3145220"/>
            <a:ext cx="0" cy="2840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216571" y="3468914"/>
            <a:ext cx="0" cy="2524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57766" y="3906440"/>
            <a:ext cx="76462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GT Walsheim Regular" panose="02000503030000020003" pitchFamily="50" charset="0"/>
              </a:rPr>
              <a:t>Birds in Art and Nature</a:t>
            </a:r>
            <a:endParaRPr lang="en-GB" sz="3600" dirty="0" smtClean="0">
              <a:latin typeface="GT Walsheim Regular" panose="02000503030000020003" pitchFamily="50" charset="0"/>
            </a:endParaRPr>
          </a:p>
          <a:p>
            <a:endParaRPr lang="en-GB" sz="3600" dirty="0" smtClean="0">
              <a:latin typeface="GT Walsheim Regular" panose="02000503030000020003" pitchFamily="50" charset="0"/>
            </a:endParaRPr>
          </a:p>
          <a:p>
            <a:r>
              <a:rPr lang="en-GB" dirty="0" smtClean="0">
                <a:latin typeface="GT Walsheim Bold" panose="02000503040000020003" pitchFamily="50" charset="0"/>
              </a:rPr>
              <a:t>Leeds Recovery Curriculum PACE Resource</a:t>
            </a:r>
            <a:endParaRPr lang="en-GB" dirty="0">
              <a:latin typeface="GT Walsheim Bold" panose="02000503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r of Japanese vas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8" y="0"/>
            <a:ext cx="10677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58849" y="6581001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3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Peacock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153" y="130126"/>
            <a:ext cx="9879822" cy="6597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50153" y="6338334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8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Peacock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980" y="137160"/>
            <a:ext cx="9875520" cy="6583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63586" y="6324266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7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 Burges Table close up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87" y="263769"/>
            <a:ext cx="6229351" cy="6330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603545" y="6317232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 Burges Table close up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063" y="207499"/>
            <a:ext cx="6545912" cy="644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578975" y="6373503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1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 Burges Table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342" y="330467"/>
            <a:ext cx="7765366" cy="61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30794" y="6250535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 Crowned Cranes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53" y="228600"/>
            <a:ext cx="48006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leeding Heart Dove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40" y="228600"/>
            <a:ext cx="426868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18139" y="6490900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7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ese water dropper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50" y="0"/>
            <a:ext cx="98409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39749" y="6581001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6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mingo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93" y="267286"/>
            <a:ext cx="9516794" cy="6344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85622" y="6195479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5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mingo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242" y="218050"/>
            <a:ext cx="9565444" cy="6376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85622" y="6195479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5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Grey Ow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78" y="154744"/>
            <a:ext cx="9815244" cy="65414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67776" y="6293952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1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boldt Penguin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99" y="200465"/>
            <a:ext cx="4842803" cy="6457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86" y="6380537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7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merston and Co cabinet close u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376" y="190584"/>
            <a:ext cx="9715248" cy="6476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80706" y="6390417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5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panese vase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21" y="158262"/>
            <a:ext cx="4345842" cy="65414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86" y="6380537"/>
            <a:ext cx="24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GT Walsheim" panose="00000500000000000000" pitchFamily="50" charset="0"/>
              </a:rPr>
              <a:t>© Leeds Museums and Galleries</a:t>
            </a:r>
            <a:endParaRPr lang="en-GB" sz="12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GT Walsheim</vt:lpstr>
      <vt:lpstr>GT Walsheim Bold</vt:lpstr>
      <vt:lpstr>GT Walsheim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Bartley, Izzy</dc:creator>
  <cp:lastModifiedBy>Bartley, Izzy</cp:lastModifiedBy>
  <cp:revision>1</cp:revision>
  <dcterms:created xsi:type="dcterms:W3CDTF">2020-09-08T19:51:34Z</dcterms:created>
  <dcterms:modified xsi:type="dcterms:W3CDTF">2020-09-08T19:52:04Z</dcterms:modified>
</cp:coreProperties>
</file>